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5427"/>
  <workbookPr codeName="ThisWorkbook"/>
  <mc:AlternateContent xmlns:mc="http://schemas.openxmlformats.org/markup-compatibility/2006">
    <mc:Choice Requires="x15">
      <x15ac:absPath xmlns:x15ac="http://schemas.microsoft.com/office/spreadsheetml/2010/11/ac" url="C:\Users\annag\OneDrive\Desktop\ADB WFH\KI 2022\Copyeding and Typesetting\"/>
    </mc:Choice>
  </mc:AlternateContent>
  <xr:revisionPtr revIDLastSave="0" documentId="13_ncr:1_{041FD397-32C5-423C-9D4E-2FFD3B8FCEC4}" xr6:coauthVersionLast="47" xr6:coauthVersionMax="47" xr10:uidLastSave="{00000000-0000-0000-0000-000000000000}"/>
  <bookViews>
    <workbookView xWindow="-96" yWindow="-96" windowWidth="20928" windowHeight="12432" xr2:uid="{00000000-000D-0000-FFFF-FFFF00000000}"/>
  </bookViews>
  <sheets>
    <sheet name="KIR" sheetId="1" r:id="rId1"/>
  </sheets>
  <calcPr calcId="191029" forceFullCalc="1"/>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calcFeatures>
    </ext>
  </extLst>
</workbook>
</file>

<file path=xl/sharedStrings.xml><?xml version="1.0" encoding="utf-8"?>
<sst xmlns="http://schemas.openxmlformats.org/spreadsheetml/2006/main" count="2839" uniqueCount="372">
  <si>
    <t>KIRIBATI</t>
  </si>
  <si>
    <t>Asian Development Bank (ADB)</t>
  </si>
  <si>
    <t>Key Indicators for Asia and the Pacific 2022</t>
  </si>
  <si>
    <t>https://kidb.adb.org</t>
  </si>
  <si>
    <t>…</t>
  </si>
  <si>
    <t>–</t>
  </si>
  <si>
    <t>… = data not available; | = marks break in series; 0.0 = magnitude is less than half of unit employed; – = magnitude equals zero; * = provisional, preliminary, estimate; $ = United States dollars; A$ = Australian dollars; fob = free on board; GDP = gross domestic product; GNI = gross national income; IMF = International Monetary Fund; km² = square kilometer; kWh = kilowatt-hour; SDRs = special drawing rights.</t>
  </si>
  <si>
    <t>a</t>
  </si>
  <si>
    <t>The total population size for years between census years is estimated by intrapolating from the average annual growth between census years. Census years were 2000, 2005, 2010, and 2015.</t>
  </si>
  <si>
    <t>b</t>
  </si>
  <si>
    <t>Data refer to population aged 15 years and older.</t>
  </si>
  <si>
    <t>c</t>
  </si>
  <si>
    <t>For the entire time series, the total number of employed refers to the number of members of the labor force who are engaged in cash work and unpaid village work. For 2005, the total number of employed by industry refers to the number of members of the labor force who are engaged in cash work (i.e., paid work). As such, the number of employed for all industries may not add up to the total number of employed, which includes both cash workers and unpaid village workers.</t>
  </si>
  <si>
    <t>d</t>
  </si>
  <si>
    <t>For 2005, data refer to agriculture and fisheries.</t>
  </si>
  <si>
    <t>e</t>
  </si>
  <si>
    <t>For 2005, data refer to electricity. For 2010, data refer to utilites, repair, and installation of equipment.</t>
  </si>
  <si>
    <t>f</t>
  </si>
  <si>
    <t>For 2005 and 2010, data refer to construction and related activities.</t>
  </si>
  <si>
    <t>g</t>
  </si>
  <si>
    <t>For 2005, data refer to transport and communication. For 2010, data refer to transportation, storage, and courier activities.</t>
  </si>
  <si>
    <t>h</t>
  </si>
  <si>
    <t>For 2005, data refer to hotels and motels.</t>
  </si>
  <si>
    <t>i</t>
  </si>
  <si>
    <t>For 2005, included in transportation and storage.</t>
  </si>
  <si>
    <t>j</t>
  </si>
  <si>
    <t>k</t>
  </si>
  <si>
    <t>For 2005, data include public administration, sanitary services, education services, medical services, welfare institutions, professional bodies, church services, entertainment, libraries, repair services, laundry services, household services, personal services, and international bodies. For 2010, data include professional, scientific, and technical activities; administrative and support service activities; public administration and defense; compulsory social security; education; human health and social work activities; arts, entertainment, and recreation; other service activities; activities of households as employers; undifferentiated goods- and services-producing activities of households for own use; and activities of extraterritorial organizations and bodies.</t>
  </si>
  <si>
    <t>l</t>
  </si>
  <si>
    <t>For 2005, the total unemployed include paid (cash work) workers only. For 2010, the unemployed include both cash workers and village workers. As such, unemployment figures for 2005 and 2010 may not be directly comparable.</t>
  </si>
  <si>
    <t>m</t>
  </si>
  <si>
    <t>For 2005 onward, data may not be directly comparable with estimates for years prior to 2005 due to significant improvements in methodology and use of improved data.</t>
  </si>
  <si>
    <t>n</t>
  </si>
  <si>
    <t>Data refer to agriculture and fishing.</t>
  </si>
  <si>
    <t>o</t>
  </si>
  <si>
    <t>Data refer to electricity and water.</t>
  </si>
  <si>
    <t>p</t>
  </si>
  <si>
    <t>Included in electricity, gas, steam, and air-conditioning supply.</t>
  </si>
  <si>
    <t>q</t>
  </si>
  <si>
    <t>Data refer to wholesale and retail trade.</t>
  </si>
  <si>
    <t>r</t>
  </si>
  <si>
    <t>Data refer to hotels and restaurants.</t>
  </si>
  <si>
    <t>s</t>
  </si>
  <si>
    <t>Data refer to communications.</t>
  </si>
  <si>
    <t>t</t>
  </si>
  <si>
    <t>Data refer to financial intermediation.</t>
  </si>
  <si>
    <t>u</t>
  </si>
  <si>
    <t>Data refer to real estate (housing business).</t>
  </si>
  <si>
    <t>v</t>
  </si>
  <si>
    <t>Data refer to business services.</t>
  </si>
  <si>
    <t>w</t>
  </si>
  <si>
    <t>Included in public administration and defense; compulsory social security.</t>
  </si>
  <si>
    <t>x</t>
  </si>
  <si>
    <t>Data refer to the government sector.</t>
  </si>
  <si>
    <t>y</t>
  </si>
  <si>
    <t>Data refer to other community, social, and personal services.</t>
  </si>
  <si>
    <t>z</t>
  </si>
  <si>
    <t>Included in arts, entertainment, and recreation.</t>
  </si>
  <si>
    <t>aa</t>
  </si>
  <si>
    <t>Refers to investment income and compensation of employees.</t>
  </si>
  <si>
    <t>ab</t>
  </si>
  <si>
    <t>GDP growth rates are calculated using GDP at market prices, which includes taxes and subsidies on production and imports. For agriculture, industry, and services, growth rates are calculated at basic prices. As such, GDP growth rates may fall outside the range of sectoral-level growth rates.</t>
  </si>
  <si>
    <t>ac</t>
  </si>
  <si>
    <t>ad</t>
  </si>
  <si>
    <t>For 2006 onward, refers to the Tarawa Retail Price Index. The index comprises data collected on South Tarawa, which represents data for all of Kiribati.</t>
  </si>
  <si>
    <t>ae</t>
  </si>
  <si>
    <t>Data refer to the weighted average of food and nonalcoholic drinks price indexes.</t>
  </si>
  <si>
    <t>af</t>
  </si>
  <si>
    <t>Data refer to the weighted average of utilities and housing price indexes.</t>
  </si>
  <si>
    <t>ag</t>
  </si>
  <si>
    <t>Data include education.</t>
  </si>
  <si>
    <t>ah</t>
  </si>
  <si>
    <t>Data included in health.</t>
  </si>
  <si>
    <t>ai</t>
  </si>
  <si>
    <t>The reference periods for government finance statistics and GDP at current market prices are different: for government finance statistics, the reference period is fiscal year ending June; for GDP at current market prices, it is calendar year.</t>
  </si>
  <si>
    <t>aj</t>
  </si>
  <si>
    <t>For 2000–2005, data follows the IMF's Balance of Payments Manual (fifth edition). From 2006 onward, data follows the IMF's Balance of Payments and International Investment Position Manual (sixth edition).</t>
  </si>
  <si>
    <t>ak</t>
  </si>
  <si>
    <t>Data include balance on repairs and procured goods.</t>
  </si>
  <si>
    <t>al</t>
  </si>
  <si>
    <t>For 2019 and 2020, estimates were derived by Asian Development Bank staff using international reserves data from the IMF's International Finance Statistics.</t>
  </si>
  <si>
    <t>Sources:</t>
  </si>
  <si>
    <r>
      <rPr>
        <sz val="11"/>
        <color rgb="FF000000"/>
        <rFont val="Calibri"/>
        <family val="2"/>
      </rPr>
      <t>Population</t>
    </r>
  </si>
  <si>
    <t>Government of Kiribati, National Statistics Office (NSO). Official communication, 23 April 2022.</t>
  </si>
  <si>
    <r>
      <rPr>
        <sz val="11"/>
        <color rgb="FF000000"/>
        <rFont val="Calibri"/>
        <family val="2"/>
      </rPr>
      <t>Labor Force</t>
    </r>
  </si>
  <si>
    <t>NSO. Official communication, 23 April 2022; past communication.</t>
  </si>
  <si>
    <r>
      <rPr>
        <sz val="11"/>
        <color rgb="FF000000"/>
        <rFont val="Calibri"/>
        <family val="2"/>
      </rPr>
      <t>National Accounts</t>
    </r>
  </si>
  <si>
    <t>NSO. Official communication, 30 June 2022.</t>
  </si>
  <si>
    <r>
      <rPr>
        <sz val="11"/>
        <color rgb="FF000000"/>
        <rFont val="Calibri"/>
        <family val="2"/>
      </rPr>
      <t>Production Index</t>
    </r>
  </si>
  <si>
    <t>Food and Agriculture Organization of the United Nations. FAOSTAT Database. http://www.fao.org/faostat/en/#data (accessed 30 June 2022).</t>
  </si>
  <si>
    <r>
      <rPr>
        <sz val="11"/>
        <color rgb="FF000000"/>
        <rFont val="Calibri"/>
        <family val="2"/>
      </rPr>
      <t>Energy</t>
    </r>
  </si>
  <si>
    <t>United Nations. Energy Statistics Database. https://unstats.un.org/unsd/energystats/data/ (accessed 3 May 2022).</t>
  </si>
  <si>
    <r>
      <rPr>
        <sz val="11"/>
        <color rgb="FF000000"/>
        <rFont val="Calibri"/>
        <family val="2"/>
      </rPr>
      <t>Price Indexes</t>
    </r>
  </si>
  <si>
    <r>
      <rPr>
        <sz val="11"/>
        <color rgb="FF000000"/>
        <rFont val="Calibri"/>
        <family val="2"/>
      </rPr>
      <t>Government Finance</t>
    </r>
  </si>
  <si>
    <r>
      <rPr>
        <sz val="11"/>
        <color rgb="FF000000"/>
        <rFont val="Calibri"/>
        <family val="2"/>
      </rPr>
      <t/>
    </r>
  </si>
  <si>
    <r>
      <rPr>
        <sz val="11"/>
        <color rgb="FF000000"/>
        <rFont val="Calibri"/>
        <family val="2"/>
      </rPr>
      <t>External Trade</t>
    </r>
  </si>
  <si>
    <t>NSO. Official communication, 16 June 2022.</t>
  </si>
  <si>
    <r>
      <rPr>
        <sz val="11"/>
        <color rgb="FF000000"/>
        <rFont val="Calibri"/>
        <family val="2"/>
      </rPr>
      <t xml:space="preserve">     Direction of Trade</t>
    </r>
  </si>
  <si>
    <t>IMF. Direction of Trade Statistics. http://data.imf.org/ (accessed 30 June 2022).</t>
  </si>
  <si>
    <r>
      <rPr>
        <sz val="11"/>
        <color rgb="FF000000"/>
        <rFont val="Calibri"/>
        <family val="2"/>
      </rPr>
      <t>Balance of Payments</t>
    </r>
  </si>
  <si>
    <r>
      <rPr>
        <sz val="11"/>
        <color rgb="FF000000"/>
        <rFont val="Calibri"/>
        <family val="2"/>
      </rPr>
      <t>International Reserves</t>
    </r>
  </si>
  <si>
    <t>IMF. International Financial Statistics. http://data.imf.org/ (accessed 30 June 2022).</t>
  </si>
  <si>
    <r>
      <rPr>
        <sz val="11"/>
        <color rgb="FF000000"/>
        <rFont val="Calibri"/>
        <family val="2"/>
      </rPr>
      <t>Exchange Rates</t>
    </r>
  </si>
  <si>
    <r>
      <rPr>
        <sz val="11"/>
        <color rgb="FF000000"/>
        <rFont val="Calibri"/>
        <family val="2"/>
      </rPr>
      <t>External Indebtedness</t>
    </r>
  </si>
  <si>
    <t>For 2000–2013: World Bank. World Development Indicators. https://data.worldbank.org/indicator (accessed 18 April 2018).</t>
  </si>
  <si>
    <t>For 2005, data refer to financial services. For 2010, data refer to financial services, insurance, and real estate activities.</t>
  </si>
  <si>
    <t>Per capita GDP and GNI are calculated using population data from national accounts adjusted to the year-end as denominator.</t>
  </si>
  <si>
    <t>For 2014–2019: IMF. Kiribati: 2018 Article IV Consultation - Press Release; Staff Report; and Statement by the Executive Director for Kiribati. https://www.imf.org/en/Publications/CR/Issues/2019/01/24/Kiribati-2018-Article-IV-Consultation-Press-Release-Staff-Report-and-Statement-by-the-46546 (accessed 3 May 2022); past issues.</t>
  </si>
  <si>
    <r>
      <rPr>
        <b/>
        <i/>
        <sz val="11"/>
        <rFont val="Calibri"/>
        <family val="2"/>
      </rPr>
      <t xml:space="preserve">               Balance of Payments</t>
    </r>
    <r>
      <rPr>
        <sz val="10"/>
        <rFont val="Arial"/>
        <family val="2"/>
      </rPr>
      <t xml:space="preserve"> (% of GDP at current market prices)</t>
    </r>
  </si>
  <si>
    <r>
      <rPr>
        <sz val="11"/>
        <rFont val="Calibri"/>
        <family val="2"/>
      </rPr>
      <t xml:space="preserve">               Exports</t>
    </r>
    <r>
      <rPr>
        <sz val="10"/>
        <color rgb="FF000000"/>
        <rFont val="Arial"/>
        <family val="2"/>
      </rPr>
      <t/>
    </r>
  </si>
  <si>
    <r>
      <rPr>
        <sz val="11"/>
        <rFont val="Calibri"/>
        <family val="2"/>
      </rPr>
      <t xml:space="preserve">               Imports</t>
    </r>
    <r>
      <rPr>
        <sz val="10"/>
        <color rgb="FF000000"/>
        <rFont val="Arial"/>
        <family val="2"/>
      </rPr>
      <t/>
    </r>
  </si>
  <si>
    <r>
      <rPr>
        <sz val="11"/>
        <rFont val="Calibri"/>
        <family val="2"/>
      </rPr>
      <t xml:space="preserve">               Balance on goods</t>
    </r>
    <r>
      <rPr>
        <sz val="10"/>
        <color rgb="FF000000"/>
        <rFont val="Arial"/>
        <family val="2"/>
      </rPr>
      <t/>
    </r>
  </si>
  <si>
    <r>
      <rPr>
        <sz val="11"/>
        <rFont val="Calibri"/>
        <family val="2"/>
      </rPr>
      <t xml:space="preserve">               Balance on services</t>
    </r>
    <r>
      <rPr>
        <sz val="10"/>
        <color rgb="FF000000"/>
        <rFont val="Arial"/>
        <family val="2"/>
      </rPr>
      <t/>
    </r>
  </si>
  <si>
    <r>
      <rPr>
        <sz val="11"/>
        <rFont val="Calibri"/>
        <family val="2"/>
      </rPr>
      <t xml:space="preserve">               Current account balance</t>
    </r>
    <r>
      <rPr>
        <sz val="10"/>
        <color rgb="FF000000"/>
        <rFont val="Arial"/>
        <family val="2"/>
      </rPr>
      <t/>
    </r>
  </si>
  <si>
    <r>
      <rPr>
        <sz val="11"/>
        <rFont val="Calibri"/>
        <family val="2"/>
      </rPr>
      <t xml:space="preserve">               Overall balance</t>
    </r>
    <r>
      <rPr>
        <sz val="10"/>
        <color rgb="FF000000"/>
        <rFont val="Arial"/>
        <family val="2"/>
      </rPr>
      <t/>
    </r>
  </si>
  <si>
    <r>
      <rPr>
        <b/>
        <sz val="11"/>
        <rFont val="Calibri"/>
        <family val="2"/>
      </rPr>
      <t>INTERNATIONAL RESERVES</t>
    </r>
    <r>
      <rPr>
        <sz val="10"/>
        <rFont val="Arial"/>
        <family val="2"/>
      </rPr>
      <t xml:space="preserve"> as of end of period ($ million)</t>
    </r>
  </si>
  <si>
    <r>
      <rPr>
        <sz val="11"/>
        <rFont val="Calibri"/>
        <family val="2"/>
      </rPr>
      <t>Total</t>
    </r>
    <r>
      <rPr>
        <vertAlign val="superscript"/>
        <sz val="11"/>
        <rFont val="Calibri"/>
        <family val="2"/>
      </rPr>
      <t>al</t>
    </r>
    <r>
      <rPr>
        <sz val="10"/>
        <color rgb="FF000000"/>
        <rFont val="Arial"/>
        <family val="2"/>
      </rPr>
      <t/>
    </r>
  </si>
  <si>
    <r>
      <rPr>
        <sz val="11"/>
        <rFont val="Calibri"/>
        <family val="2"/>
      </rPr>
      <t xml:space="preserve">     Gold, national valuation</t>
    </r>
    <r>
      <rPr>
        <sz val="10"/>
        <color rgb="FF000000"/>
        <rFont val="Arial"/>
        <family val="2"/>
      </rPr>
      <t/>
    </r>
  </si>
  <si>
    <r>
      <rPr>
        <sz val="11"/>
        <rFont val="Calibri"/>
        <family val="2"/>
      </rPr>
      <t xml:space="preserve">     Foreign exchange</t>
    </r>
    <r>
      <rPr>
        <sz val="10"/>
        <color rgb="FF000000"/>
        <rFont val="Arial"/>
        <family val="2"/>
      </rPr>
      <t/>
    </r>
  </si>
  <si>
    <r>
      <rPr>
        <sz val="11"/>
        <rFont val="Calibri"/>
        <family val="2"/>
      </rPr>
      <t xml:space="preserve">     Reserve position in the IMF</t>
    </r>
    <r>
      <rPr>
        <sz val="10"/>
        <color rgb="FF000000"/>
        <rFont val="Arial"/>
        <family val="2"/>
      </rPr>
      <t/>
    </r>
  </si>
  <si>
    <r>
      <rPr>
        <sz val="11"/>
        <rFont val="Calibri"/>
        <family val="2"/>
      </rPr>
      <t xml:space="preserve">     SDRs</t>
    </r>
    <r>
      <rPr>
        <sz val="10"/>
        <color rgb="FF000000"/>
        <rFont val="Arial"/>
        <family val="2"/>
      </rPr>
      <t/>
    </r>
  </si>
  <si>
    <r>
      <rPr>
        <b/>
        <sz val="11"/>
        <rFont val="Calibri"/>
        <family val="2"/>
      </rPr>
      <t>EXCHANGE RATES</t>
    </r>
    <r>
      <rPr>
        <sz val="10"/>
        <rFont val="Arial"/>
        <family val="2"/>
      </rPr>
      <t xml:space="preserve"> (A$–$)</t>
    </r>
  </si>
  <si>
    <r>
      <rPr>
        <sz val="11"/>
        <rFont val="Calibri"/>
        <family val="2"/>
      </rPr>
      <t>End of period</t>
    </r>
    <r>
      <rPr>
        <sz val="10"/>
        <color rgb="FF000000"/>
        <rFont val="Arial"/>
        <family val="2"/>
      </rPr>
      <t/>
    </r>
  </si>
  <si>
    <r>
      <rPr>
        <sz val="11"/>
        <rFont val="Calibri"/>
        <family val="2"/>
      </rPr>
      <t>Average of period</t>
    </r>
    <r>
      <rPr>
        <sz val="10"/>
        <color rgb="FF000000"/>
        <rFont val="Arial"/>
        <family val="2"/>
      </rPr>
      <t/>
    </r>
  </si>
  <si>
    <r>
      <rPr>
        <b/>
        <sz val="11"/>
        <rFont val="Calibri"/>
        <family val="2"/>
      </rPr>
      <t>EXTERNAL INDEBTEDNESS</t>
    </r>
    <r>
      <rPr>
        <sz val="10"/>
        <rFont val="Arial"/>
        <family val="2"/>
      </rPr>
      <t xml:space="preserve"> as of end of year  ($ million) </t>
    </r>
  </si>
  <si>
    <r>
      <rPr>
        <sz val="11"/>
        <rFont val="Calibri"/>
        <family val="2"/>
      </rPr>
      <t xml:space="preserve">     Economic affairs</t>
    </r>
    <r>
      <rPr>
        <sz val="10"/>
        <color rgb="FF000000"/>
        <rFont val="Arial"/>
        <family val="2"/>
      </rPr>
      <t/>
    </r>
  </si>
  <si>
    <r>
      <rPr>
        <sz val="11"/>
        <rFont val="Calibri"/>
        <family val="2"/>
      </rPr>
      <t xml:space="preserve">     Environmental protection</t>
    </r>
    <r>
      <rPr>
        <sz val="10"/>
        <color rgb="FF000000"/>
        <rFont val="Arial"/>
        <family val="2"/>
      </rPr>
      <t/>
    </r>
  </si>
  <si>
    <r>
      <rPr>
        <sz val="11"/>
        <rFont val="Calibri"/>
        <family val="2"/>
      </rPr>
      <t xml:space="preserve">     Housing and community amenities</t>
    </r>
    <r>
      <rPr>
        <sz val="10"/>
        <color rgb="FF000000"/>
        <rFont val="Arial"/>
        <family val="2"/>
      </rPr>
      <t/>
    </r>
  </si>
  <si>
    <r>
      <rPr>
        <sz val="11"/>
        <rFont val="Calibri"/>
        <family val="2"/>
      </rPr>
      <t xml:space="preserve">     Health</t>
    </r>
    <r>
      <rPr>
        <sz val="10"/>
        <color rgb="FF000000"/>
        <rFont val="Arial"/>
        <family val="2"/>
      </rPr>
      <t/>
    </r>
  </si>
  <si>
    <r>
      <rPr>
        <sz val="11"/>
        <rFont val="Calibri"/>
        <family val="2"/>
      </rPr>
      <t xml:space="preserve">     Recreation, culture, and religion</t>
    </r>
    <r>
      <rPr>
        <sz val="10"/>
        <color rgb="FF000000"/>
        <rFont val="Arial"/>
        <family val="2"/>
      </rPr>
      <t/>
    </r>
  </si>
  <si>
    <r>
      <rPr>
        <sz val="11"/>
        <rFont val="Calibri"/>
        <family val="2"/>
      </rPr>
      <t xml:space="preserve">     Education</t>
    </r>
    <r>
      <rPr>
        <sz val="10"/>
        <color rgb="FF000000"/>
        <rFont val="Arial"/>
        <family val="2"/>
      </rPr>
      <t/>
    </r>
  </si>
  <si>
    <r>
      <rPr>
        <sz val="11"/>
        <rFont val="Calibri"/>
        <family val="2"/>
      </rPr>
      <t xml:space="preserve">     Social protection</t>
    </r>
    <r>
      <rPr>
        <sz val="10"/>
        <color rgb="FF000000"/>
        <rFont val="Arial"/>
        <family val="2"/>
      </rPr>
      <t/>
    </r>
  </si>
  <si>
    <r>
      <rPr>
        <b/>
        <i/>
        <sz val="11"/>
        <rFont val="Calibri"/>
        <family val="2"/>
      </rPr>
      <t xml:space="preserve">               Expenditure by Function </t>
    </r>
    <r>
      <rPr>
        <sz val="11"/>
        <rFont val="Calibri"/>
        <family val="2"/>
      </rPr>
      <t>(% of GDP at current market prices)</t>
    </r>
    <r>
      <rPr>
        <vertAlign val="superscript"/>
        <sz val="11"/>
        <rFont val="Calibri"/>
        <family val="2"/>
      </rPr>
      <t>ai</t>
    </r>
  </si>
  <si>
    <r>
      <rPr>
        <sz val="11"/>
        <rFont val="Calibri"/>
        <family val="2"/>
      </rPr>
      <t xml:space="preserve">               Education</t>
    </r>
    <r>
      <rPr>
        <sz val="10"/>
        <color rgb="FF000000"/>
        <rFont val="Arial"/>
        <family val="2"/>
      </rPr>
      <t/>
    </r>
  </si>
  <si>
    <r>
      <rPr>
        <sz val="11"/>
        <rFont val="Calibri"/>
        <family val="2"/>
      </rPr>
      <t xml:space="preserve">               Health</t>
    </r>
    <r>
      <rPr>
        <sz val="10"/>
        <color rgb="FF000000"/>
        <rFont val="Arial"/>
        <family val="2"/>
      </rPr>
      <t/>
    </r>
  </si>
  <si>
    <t xml:space="preserve">               Social protection</t>
  </si>
  <si>
    <r>
      <rPr>
        <b/>
        <sz val="11"/>
        <rFont val="Calibri"/>
        <family val="2"/>
      </rPr>
      <t>EXTERNAL TRADE</t>
    </r>
    <r>
      <rPr>
        <sz val="10"/>
        <rFont val="Arial"/>
        <family val="2"/>
      </rPr>
      <t xml:space="preserve"> calendar year (A$ '000)  </t>
    </r>
  </si>
  <si>
    <r>
      <rPr>
        <sz val="11"/>
        <rFont val="Calibri"/>
        <family val="2"/>
      </rPr>
      <t>Exports, fob</t>
    </r>
    <r>
      <rPr>
        <sz val="10"/>
        <color rgb="FF000000"/>
        <rFont val="Arial"/>
        <family val="2"/>
      </rPr>
      <t/>
    </r>
  </si>
  <si>
    <r>
      <rPr>
        <sz val="11"/>
        <rFont val="Calibri"/>
        <family val="2"/>
      </rPr>
      <t>Imports, fob</t>
    </r>
    <r>
      <rPr>
        <sz val="10"/>
        <color rgb="FF000000"/>
        <rFont val="Arial"/>
        <family val="2"/>
      </rPr>
      <t/>
    </r>
  </si>
  <si>
    <r>
      <rPr>
        <sz val="11"/>
        <rFont val="Calibri"/>
        <family val="2"/>
      </rPr>
      <t xml:space="preserve">     Trade balance</t>
    </r>
    <r>
      <rPr>
        <sz val="10"/>
        <color rgb="FF000000"/>
        <rFont val="Arial"/>
        <family val="2"/>
      </rPr>
      <t/>
    </r>
  </si>
  <si>
    <r>
      <rPr>
        <b/>
        <i/>
        <sz val="11"/>
        <rFont val="Calibri"/>
        <family val="2"/>
      </rPr>
      <t xml:space="preserve">               External Trade</t>
    </r>
    <r>
      <rPr>
        <sz val="10"/>
        <rFont val="Arial"/>
        <family val="2"/>
      </rPr>
      <t xml:space="preserve"> (% annual change)</t>
    </r>
  </si>
  <si>
    <r>
      <rPr>
        <b/>
        <i/>
        <sz val="11"/>
        <rFont val="Calibri"/>
        <family val="2"/>
      </rPr>
      <t>Direction of Trade</t>
    </r>
    <r>
      <rPr>
        <sz val="10"/>
        <rFont val="Arial"/>
        <family val="2"/>
      </rPr>
      <t xml:space="preserve"> calendar year ($ million)</t>
    </r>
  </si>
  <si>
    <r>
      <rPr>
        <sz val="11"/>
        <rFont val="Calibri"/>
        <family val="2"/>
      </rPr>
      <t>Exports, total</t>
    </r>
    <r>
      <rPr>
        <sz val="10"/>
        <color rgb="FF000000"/>
        <rFont val="Arial"/>
        <family val="2"/>
      </rPr>
      <t/>
    </r>
  </si>
  <si>
    <r>
      <rPr>
        <sz val="11"/>
        <rFont val="Calibri"/>
        <family val="2"/>
      </rPr>
      <t xml:space="preserve">     1. Malaysia</t>
    </r>
    <r>
      <rPr>
        <sz val="10"/>
        <color rgb="FF000000"/>
        <rFont val="Arial"/>
        <family val="2"/>
      </rPr>
      <t/>
    </r>
  </si>
  <si>
    <r>
      <rPr>
        <sz val="11"/>
        <rFont val="Calibri"/>
        <family val="2"/>
      </rPr>
      <t xml:space="preserve">     2. Japan</t>
    </r>
    <r>
      <rPr>
        <sz val="10"/>
        <color rgb="FF000000"/>
        <rFont val="Arial"/>
        <family val="2"/>
      </rPr>
      <t/>
    </r>
  </si>
  <si>
    <r>
      <rPr>
        <sz val="11"/>
        <rFont val="Calibri"/>
        <family val="2"/>
      </rPr>
      <t xml:space="preserve">     3. United States</t>
    </r>
    <r>
      <rPr>
        <sz val="10"/>
        <color rgb="FF000000"/>
        <rFont val="Arial"/>
        <family val="2"/>
      </rPr>
      <t/>
    </r>
  </si>
  <si>
    <r>
      <rPr>
        <sz val="11"/>
        <rFont val="Calibri"/>
        <family val="2"/>
      </rPr>
      <t xml:space="preserve">     4. Fiji</t>
    </r>
    <r>
      <rPr>
        <sz val="10"/>
        <color rgb="FF000000"/>
        <rFont val="Arial"/>
        <family val="2"/>
      </rPr>
      <t/>
    </r>
  </si>
  <si>
    <r>
      <rPr>
        <sz val="11"/>
        <rFont val="Calibri"/>
        <family val="2"/>
      </rPr>
      <t xml:space="preserve">     5. Australia</t>
    </r>
    <r>
      <rPr>
        <sz val="10"/>
        <color rgb="FF000000"/>
        <rFont val="Arial"/>
        <family val="2"/>
      </rPr>
      <t/>
    </r>
  </si>
  <si>
    <r>
      <rPr>
        <sz val="11"/>
        <rFont val="Calibri"/>
        <family val="2"/>
      </rPr>
      <t xml:space="preserve">     6. Indonesia</t>
    </r>
    <r>
      <rPr>
        <sz val="10"/>
        <color rgb="FF000000"/>
        <rFont val="Arial"/>
        <family val="2"/>
      </rPr>
      <t/>
    </r>
  </si>
  <si>
    <r>
      <rPr>
        <sz val="11"/>
        <rFont val="Calibri"/>
        <family val="2"/>
      </rPr>
      <t xml:space="preserve">     7. New Caledonia</t>
    </r>
    <r>
      <rPr>
        <sz val="10"/>
        <color rgb="FF000000"/>
        <rFont val="Arial"/>
        <family val="2"/>
      </rPr>
      <t/>
    </r>
  </si>
  <si>
    <r>
      <rPr>
        <sz val="11"/>
        <rFont val="Calibri"/>
        <family val="2"/>
      </rPr>
      <t xml:space="preserve">     8. China, People's Republic of</t>
    </r>
    <r>
      <rPr>
        <sz val="10"/>
        <color rgb="FF000000"/>
        <rFont val="Arial"/>
        <family val="2"/>
      </rPr>
      <t/>
    </r>
  </si>
  <si>
    <r>
      <rPr>
        <sz val="11"/>
        <rFont val="Calibri"/>
        <family val="2"/>
      </rPr>
      <t xml:space="preserve">     9. Nauru</t>
    </r>
    <r>
      <rPr>
        <sz val="10"/>
        <color rgb="FF000000"/>
        <rFont val="Arial"/>
        <family val="2"/>
      </rPr>
      <t/>
    </r>
  </si>
  <si>
    <r>
      <rPr>
        <sz val="11"/>
        <rFont val="Calibri"/>
        <family val="2"/>
      </rPr>
      <t xml:space="preserve">     10. Viet Nam</t>
    </r>
    <r>
      <rPr>
        <sz val="10"/>
        <color rgb="FF000000"/>
        <rFont val="Arial"/>
        <family val="2"/>
      </rPr>
      <t/>
    </r>
  </si>
  <si>
    <r>
      <rPr>
        <sz val="11"/>
        <rFont val="Calibri"/>
        <family val="2"/>
      </rPr>
      <t>Imports, total</t>
    </r>
    <r>
      <rPr>
        <sz val="10"/>
        <color rgb="FF000000"/>
        <rFont val="Arial"/>
        <family val="2"/>
      </rPr>
      <t/>
    </r>
  </si>
  <si>
    <r>
      <rPr>
        <sz val="11"/>
        <rFont val="Calibri"/>
        <family val="2"/>
      </rPr>
      <t xml:space="preserve">     1. Australia</t>
    </r>
    <r>
      <rPr>
        <sz val="10"/>
        <color rgb="FF000000"/>
        <rFont val="Arial"/>
        <family val="2"/>
      </rPr>
      <t/>
    </r>
  </si>
  <si>
    <r>
      <rPr>
        <sz val="11"/>
        <rFont val="Calibri"/>
        <family val="2"/>
      </rPr>
      <t xml:space="preserve">     2. Singapore</t>
    </r>
    <r>
      <rPr>
        <sz val="10"/>
        <color rgb="FF000000"/>
        <rFont val="Arial"/>
        <family val="2"/>
      </rPr>
      <t/>
    </r>
  </si>
  <si>
    <r>
      <rPr>
        <sz val="11"/>
        <rFont val="Calibri"/>
        <family val="2"/>
      </rPr>
      <t xml:space="preserve">     3. Fiji</t>
    </r>
    <r>
      <rPr>
        <sz val="10"/>
        <color rgb="FF000000"/>
        <rFont val="Arial"/>
        <family val="2"/>
      </rPr>
      <t/>
    </r>
  </si>
  <si>
    <r>
      <rPr>
        <sz val="11"/>
        <rFont val="Calibri"/>
        <family val="2"/>
      </rPr>
      <t xml:space="preserve">     4. New Zealand</t>
    </r>
    <r>
      <rPr>
        <sz val="10"/>
        <color rgb="FF000000"/>
        <rFont val="Arial"/>
        <family val="2"/>
      </rPr>
      <t/>
    </r>
  </si>
  <si>
    <r>
      <rPr>
        <sz val="11"/>
        <rFont val="Calibri"/>
        <family val="2"/>
      </rPr>
      <t xml:space="preserve">     5. China, People's Republic of</t>
    </r>
    <r>
      <rPr>
        <sz val="10"/>
        <color rgb="FF000000"/>
        <rFont val="Arial"/>
        <family val="2"/>
      </rPr>
      <t/>
    </r>
  </si>
  <si>
    <r>
      <rPr>
        <sz val="11"/>
        <rFont val="Calibri"/>
        <family val="2"/>
      </rPr>
      <t xml:space="preserve">     6. Japan</t>
    </r>
    <r>
      <rPr>
        <sz val="10"/>
        <color rgb="FF000000"/>
        <rFont val="Arial"/>
        <family val="2"/>
      </rPr>
      <t/>
    </r>
  </si>
  <si>
    <r>
      <rPr>
        <sz val="11"/>
        <rFont val="Calibri"/>
        <family val="2"/>
      </rPr>
      <t xml:space="preserve">     7. Vanuatu</t>
    </r>
    <r>
      <rPr>
        <sz val="10"/>
        <color rgb="FF000000"/>
        <rFont val="Arial"/>
        <family val="2"/>
      </rPr>
      <t/>
    </r>
  </si>
  <si>
    <r>
      <rPr>
        <sz val="11"/>
        <rFont val="Calibri"/>
        <family val="2"/>
      </rPr>
      <t xml:space="preserve">     8. Hong Kong, China</t>
    </r>
    <r>
      <rPr>
        <sz val="10"/>
        <color rgb="FF000000"/>
        <rFont val="Arial"/>
        <family val="2"/>
      </rPr>
      <t/>
    </r>
  </si>
  <si>
    <r>
      <rPr>
        <sz val="11"/>
        <rFont val="Calibri"/>
        <family val="2"/>
      </rPr>
      <t xml:space="preserve">     9. Viet Nam</t>
    </r>
    <r>
      <rPr>
        <sz val="10"/>
        <color rgb="FF000000"/>
        <rFont val="Arial"/>
        <family val="2"/>
      </rPr>
      <t/>
    </r>
  </si>
  <si>
    <r>
      <rPr>
        <sz val="11"/>
        <rFont val="Calibri"/>
        <family val="2"/>
      </rPr>
      <t xml:space="preserve">     10. Denmark</t>
    </r>
    <r>
      <rPr>
        <sz val="10"/>
        <color rgb="FF000000"/>
        <rFont val="Arial"/>
        <family val="2"/>
      </rPr>
      <t/>
    </r>
  </si>
  <si>
    <r>
      <rPr>
        <b/>
        <sz val="11"/>
        <rFont val="Calibri"/>
        <family val="2"/>
      </rPr>
      <t>BALANCE OF PAYMENTS</t>
    </r>
    <r>
      <rPr>
        <vertAlign val="superscript"/>
        <sz val="11"/>
        <rFont val="Calibri"/>
        <family val="2"/>
      </rPr>
      <t>aj</t>
    </r>
    <r>
      <rPr>
        <sz val="10"/>
        <rFont val="Arial"/>
        <family val="2"/>
      </rPr>
      <t xml:space="preserve"> calendar year (A$ million) </t>
    </r>
  </si>
  <si>
    <r>
      <rPr>
        <sz val="11"/>
        <rFont val="Calibri"/>
        <family val="2"/>
      </rPr>
      <t>Current account balance</t>
    </r>
    <r>
      <rPr>
        <sz val="10"/>
        <color rgb="FF000000"/>
        <rFont val="Arial"/>
        <family val="2"/>
      </rPr>
      <t/>
    </r>
  </si>
  <si>
    <r>
      <rPr>
        <sz val="11"/>
        <rFont val="Calibri"/>
        <family val="2"/>
      </rPr>
      <t xml:space="preserve">     Balance on goods</t>
    </r>
    <r>
      <rPr>
        <vertAlign val="superscript"/>
        <sz val="11"/>
        <rFont val="Calibri"/>
        <family val="2"/>
      </rPr>
      <t>ak</t>
    </r>
    <r>
      <rPr>
        <sz val="10"/>
        <color rgb="FF000000"/>
        <rFont val="Arial"/>
        <family val="2"/>
      </rPr>
      <t/>
    </r>
  </si>
  <si>
    <r>
      <rPr>
        <sz val="11"/>
        <rFont val="Calibri"/>
        <family val="2"/>
      </rPr>
      <t xml:space="preserve">          Exports</t>
    </r>
    <r>
      <rPr>
        <sz val="10"/>
        <color rgb="FF000000"/>
        <rFont val="Arial"/>
        <family val="2"/>
      </rPr>
      <t/>
    </r>
  </si>
  <si>
    <r>
      <rPr>
        <sz val="11"/>
        <rFont val="Calibri"/>
        <family val="2"/>
      </rPr>
      <t xml:space="preserve">          Imports</t>
    </r>
    <r>
      <rPr>
        <sz val="10"/>
        <color rgb="FF000000"/>
        <rFont val="Arial"/>
        <family val="2"/>
      </rPr>
      <t/>
    </r>
  </si>
  <si>
    <r>
      <rPr>
        <sz val="11"/>
        <rFont val="Calibri"/>
        <family val="2"/>
      </rPr>
      <t xml:space="preserve">     Balance on services</t>
    </r>
    <r>
      <rPr>
        <sz val="10"/>
        <color rgb="FF000000"/>
        <rFont val="Arial"/>
        <family val="2"/>
      </rPr>
      <t/>
    </r>
  </si>
  <si>
    <r>
      <rPr>
        <sz val="11"/>
        <rFont val="Calibri"/>
        <family val="2"/>
      </rPr>
      <t xml:space="preserve">          Credit</t>
    </r>
    <r>
      <rPr>
        <sz val="10"/>
        <color rgb="FF000000"/>
        <rFont val="Arial"/>
        <family val="2"/>
      </rPr>
      <t/>
    </r>
  </si>
  <si>
    <r>
      <rPr>
        <sz val="11"/>
        <rFont val="Calibri"/>
        <family val="2"/>
      </rPr>
      <t xml:space="preserve">          Debit</t>
    </r>
    <r>
      <rPr>
        <sz val="10"/>
        <color rgb="FF000000"/>
        <rFont val="Arial"/>
        <family val="2"/>
      </rPr>
      <t/>
    </r>
  </si>
  <si>
    <r>
      <rPr>
        <sz val="11"/>
        <rFont val="Calibri"/>
        <family val="2"/>
      </rPr>
      <t xml:space="preserve">     Balance on primary income</t>
    </r>
    <r>
      <rPr>
        <sz val="10"/>
        <color rgb="FF000000"/>
        <rFont val="Arial"/>
        <family val="2"/>
      </rPr>
      <t/>
    </r>
  </si>
  <si>
    <r>
      <rPr>
        <sz val="11"/>
        <rFont val="Calibri"/>
        <family val="2"/>
      </rPr>
      <t xml:space="preserve">     Balance on secondary income</t>
    </r>
    <r>
      <rPr>
        <sz val="10"/>
        <color rgb="FF000000"/>
        <rFont val="Arial"/>
        <family val="2"/>
      </rPr>
      <t/>
    </r>
  </si>
  <si>
    <r>
      <rPr>
        <sz val="11"/>
        <rFont val="Calibri"/>
        <family val="2"/>
      </rPr>
      <t>Capital account</t>
    </r>
    <r>
      <rPr>
        <sz val="10"/>
        <color rgb="FF000000"/>
        <rFont val="Arial"/>
        <family val="2"/>
      </rPr>
      <t/>
    </r>
  </si>
  <si>
    <r>
      <rPr>
        <b/>
        <sz val="11"/>
        <rFont val="Calibri"/>
        <family val="2"/>
      </rPr>
      <t>GOVERNMENT FINANCE</t>
    </r>
    <r>
      <rPr>
        <sz val="10"/>
        <rFont val="Arial"/>
        <family val="2"/>
      </rPr>
      <t xml:space="preserve"> fiscal year ending 30 June (A$ '000)</t>
    </r>
  </si>
  <si>
    <r>
      <rPr>
        <b/>
        <i/>
        <sz val="11"/>
        <rFont val="Calibri"/>
        <family val="2"/>
      </rPr>
      <t>General Government</t>
    </r>
    <r>
      <rPr>
        <sz val="10"/>
        <color rgb="FF000000"/>
        <rFont val="Arial"/>
        <family val="2"/>
      </rPr>
      <t/>
    </r>
  </si>
  <si>
    <r>
      <rPr>
        <sz val="11"/>
        <rFont val="Calibri"/>
        <family val="2"/>
      </rPr>
      <t>Revenue</t>
    </r>
    <r>
      <rPr>
        <sz val="10"/>
        <color rgb="FF000000"/>
        <rFont val="Arial"/>
        <family val="2"/>
      </rPr>
      <t/>
    </r>
  </si>
  <si>
    <r>
      <rPr>
        <sz val="11"/>
        <rFont val="Calibri"/>
        <family val="2"/>
      </rPr>
      <t xml:space="preserve">     Taxes</t>
    </r>
    <r>
      <rPr>
        <sz val="10"/>
        <color rgb="FF000000"/>
        <rFont val="Arial"/>
        <family val="2"/>
      </rPr>
      <t/>
    </r>
  </si>
  <si>
    <r>
      <rPr>
        <sz val="11"/>
        <rFont val="Calibri"/>
        <family val="2"/>
      </rPr>
      <t xml:space="preserve">          Taxes on income, profits, and capital gains</t>
    </r>
    <r>
      <rPr>
        <sz val="10"/>
        <color rgb="FF000000"/>
        <rFont val="Arial"/>
        <family val="2"/>
      </rPr>
      <t/>
    </r>
  </si>
  <si>
    <r>
      <rPr>
        <sz val="11"/>
        <rFont val="Calibri"/>
        <family val="2"/>
      </rPr>
      <t xml:space="preserve">               Payable by individuals</t>
    </r>
    <r>
      <rPr>
        <sz val="10"/>
        <color rgb="FF000000"/>
        <rFont val="Arial"/>
        <family val="2"/>
      </rPr>
      <t/>
    </r>
  </si>
  <si>
    <r>
      <rPr>
        <sz val="11"/>
        <rFont val="Calibri"/>
        <family val="2"/>
      </rPr>
      <t xml:space="preserve">               Payable by corporations and other enterprises</t>
    </r>
    <r>
      <rPr>
        <sz val="10"/>
        <color rgb="FF000000"/>
        <rFont val="Arial"/>
        <family val="2"/>
      </rPr>
      <t/>
    </r>
  </si>
  <si>
    <r>
      <rPr>
        <sz val="11"/>
        <rFont val="Calibri"/>
        <family val="2"/>
      </rPr>
      <t xml:space="preserve">               Other taxes on income, profits, and capital gains</t>
    </r>
    <r>
      <rPr>
        <sz val="10"/>
        <color rgb="FF000000"/>
        <rFont val="Arial"/>
        <family val="2"/>
      </rPr>
      <t/>
    </r>
  </si>
  <si>
    <r>
      <rPr>
        <sz val="11"/>
        <rFont val="Calibri"/>
        <family val="2"/>
      </rPr>
      <t xml:space="preserve">          Taxes on payroll and workforce</t>
    </r>
    <r>
      <rPr>
        <sz val="10"/>
        <color rgb="FF000000"/>
        <rFont val="Arial"/>
        <family val="2"/>
      </rPr>
      <t/>
    </r>
  </si>
  <si>
    <r>
      <rPr>
        <sz val="11"/>
        <rFont val="Calibri"/>
        <family val="2"/>
      </rPr>
      <t xml:space="preserve">          Taxes on property</t>
    </r>
    <r>
      <rPr>
        <sz val="10"/>
        <color rgb="FF000000"/>
        <rFont val="Arial"/>
        <family val="2"/>
      </rPr>
      <t/>
    </r>
  </si>
  <si>
    <r>
      <rPr>
        <sz val="11"/>
        <rFont val="Calibri"/>
        <family val="2"/>
      </rPr>
      <t xml:space="preserve">          Taxes on goods and services</t>
    </r>
    <r>
      <rPr>
        <sz val="10"/>
        <color rgb="FF000000"/>
        <rFont val="Arial"/>
        <family val="2"/>
      </rPr>
      <t/>
    </r>
  </si>
  <si>
    <r>
      <rPr>
        <sz val="11"/>
        <rFont val="Calibri"/>
        <family val="2"/>
      </rPr>
      <t xml:space="preserve">          Taxes on international trade and transaction</t>
    </r>
    <r>
      <rPr>
        <sz val="10"/>
        <color rgb="FF000000"/>
        <rFont val="Arial"/>
        <family val="2"/>
      </rPr>
      <t/>
    </r>
  </si>
  <si>
    <r>
      <rPr>
        <sz val="11"/>
        <rFont val="Calibri"/>
        <family val="2"/>
      </rPr>
      <t xml:space="preserve">          Other taxes</t>
    </r>
    <r>
      <rPr>
        <sz val="10"/>
        <color rgb="FF000000"/>
        <rFont val="Arial"/>
        <family val="2"/>
      </rPr>
      <t/>
    </r>
  </si>
  <si>
    <r>
      <rPr>
        <sz val="11"/>
        <rFont val="Calibri"/>
        <family val="2"/>
      </rPr>
      <t xml:space="preserve">     Social contributions</t>
    </r>
    <r>
      <rPr>
        <sz val="10"/>
        <color rgb="FF000000"/>
        <rFont val="Arial"/>
        <family val="2"/>
      </rPr>
      <t/>
    </r>
  </si>
  <si>
    <r>
      <rPr>
        <sz val="11"/>
        <rFont val="Calibri"/>
        <family val="2"/>
      </rPr>
      <t xml:space="preserve">     Grants (revenue)</t>
    </r>
    <r>
      <rPr>
        <sz val="10"/>
        <color rgb="FF000000"/>
        <rFont val="Arial"/>
        <family val="2"/>
      </rPr>
      <t/>
    </r>
  </si>
  <si>
    <r>
      <rPr>
        <sz val="11"/>
        <rFont val="Calibri"/>
        <family val="2"/>
      </rPr>
      <t xml:space="preserve">     Other revenue</t>
    </r>
    <r>
      <rPr>
        <sz val="10"/>
        <color rgb="FF000000"/>
        <rFont val="Arial"/>
        <family val="2"/>
      </rPr>
      <t/>
    </r>
  </si>
  <si>
    <r>
      <rPr>
        <sz val="11"/>
        <rFont val="Calibri"/>
        <family val="2"/>
      </rPr>
      <t>Expense</t>
    </r>
    <r>
      <rPr>
        <sz val="10"/>
        <color rgb="FF000000"/>
        <rFont val="Arial"/>
        <family val="2"/>
      </rPr>
      <t/>
    </r>
  </si>
  <si>
    <r>
      <rPr>
        <sz val="11"/>
        <rFont val="Calibri"/>
        <family val="2"/>
      </rPr>
      <t xml:space="preserve">     Compensation of employees</t>
    </r>
    <r>
      <rPr>
        <sz val="10"/>
        <color rgb="FF000000"/>
        <rFont val="Arial"/>
        <family val="2"/>
      </rPr>
      <t/>
    </r>
  </si>
  <si>
    <r>
      <rPr>
        <sz val="11"/>
        <rFont val="Calibri"/>
        <family val="2"/>
      </rPr>
      <t xml:space="preserve">     Use of goods and services</t>
    </r>
    <r>
      <rPr>
        <sz val="10"/>
        <color rgb="FF000000"/>
        <rFont val="Arial"/>
        <family val="2"/>
      </rPr>
      <t/>
    </r>
  </si>
  <si>
    <r>
      <rPr>
        <sz val="11"/>
        <rFont val="Calibri"/>
        <family val="2"/>
      </rPr>
      <t xml:space="preserve">     Consumption of fixed capital</t>
    </r>
    <r>
      <rPr>
        <sz val="10"/>
        <color rgb="FF000000"/>
        <rFont val="Arial"/>
        <family val="2"/>
      </rPr>
      <t/>
    </r>
  </si>
  <si>
    <r>
      <rPr>
        <sz val="11"/>
        <rFont val="Calibri"/>
        <family val="2"/>
      </rPr>
      <t xml:space="preserve">     Interest</t>
    </r>
    <r>
      <rPr>
        <sz val="10"/>
        <color rgb="FF000000"/>
        <rFont val="Arial"/>
        <family val="2"/>
      </rPr>
      <t/>
    </r>
  </si>
  <si>
    <r>
      <rPr>
        <sz val="11"/>
        <rFont val="Calibri"/>
        <family val="2"/>
      </rPr>
      <t xml:space="preserve">     Subsidies</t>
    </r>
    <r>
      <rPr>
        <sz val="10"/>
        <color rgb="FF000000"/>
        <rFont val="Arial"/>
        <family val="2"/>
      </rPr>
      <t/>
    </r>
  </si>
  <si>
    <r>
      <rPr>
        <sz val="11"/>
        <rFont val="Calibri"/>
        <family val="2"/>
      </rPr>
      <t xml:space="preserve">     Grants (expense)</t>
    </r>
    <r>
      <rPr>
        <sz val="10"/>
        <color rgb="FF000000"/>
        <rFont val="Arial"/>
        <family val="2"/>
      </rPr>
      <t/>
    </r>
  </si>
  <si>
    <r>
      <rPr>
        <sz val="11"/>
        <rFont val="Calibri"/>
        <family val="2"/>
      </rPr>
      <t xml:space="preserve">     Social benefits</t>
    </r>
    <r>
      <rPr>
        <sz val="10"/>
        <color rgb="FF000000"/>
        <rFont val="Arial"/>
        <family val="2"/>
      </rPr>
      <t/>
    </r>
  </si>
  <si>
    <r>
      <rPr>
        <sz val="11"/>
        <rFont val="Calibri"/>
        <family val="2"/>
      </rPr>
      <t xml:space="preserve">     Other expense</t>
    </r>
    <r>
      <rPr>
        <sz val="10"/>
        <color rgb="FF000000"/>
        <rFont val="Arial"/>
        <family val="2"/>
      </rPr>
      <t/>
    </r>
  </si>
  <si>
    <r>
      <rPr>
        <sz val="11"/>
        <rFont val="Calibri"/>
        <family val="2"/>
      </rPr>
      <t>Net operating balance</t>
    </r>
    <r>
      <rPr>
        <sz val="10"/>
        <color rgb="FF000000"/>
        <rFont val="Arial"/>
        <family val="2"/>
      </rPr>
      <t/>
    </r>
  </si>
  <si>
    <r>
      <rPr>
        <sz val="11"/>
        <rFont val="Calibri"/>
        <family val="2"/>
      </rPr>
      <t>Gross operating balance</t>
    </r>
    <r>
      <rPr>
        <sz val="10"/>
        <color rgb="FF000000"/>
        <rFont val="Arial"/>
        <family val="2"/>
      </rPr>
      <t/>
    </r>
  </si>
  <si>
    <r>
      <rPr>
        <b/>
        <i/>
        <sz val="11"/>
        <rFont val="Calibri"/>
        <family val="2"/>
      </rPr>
      <t>Transactions in Nonfinancial Assets</t>
    </r>
    <r>
      <rPr>
        <sz val="10"/>
        <color rgb="FF000000"/>
        <rFont val="Arial"/>
        <family val="2"/>
      </rPr>
      <t/>
    </r>
  </si>
  <si>
    <r>
      <rPr>
        <sz val="11"/>
        <rFont val="Calibri"/>
        <family val="2"/>
      </rPr>
      <t>Net/gross investment in nonfinancial assets</t>
    </r>
    <r>
      <rPr>
        <sz val="10"/>
        <color rgb="FF000000"/>
        <rFont val="Arial"/>
        <family val="2"/>
      </rPr>
      <t/>
    </r>
  </si>
  <si>
    <r>
      <rPr>
        <sz val="11"/>
        <rFont val="Calibri"/>
        <family val="2"/>
      </rPr>
      <t xml:space="preserve">     Fixed assets</t>
    </r>
    <r>
      <rPr>
        <sz val="10"/>
        <color rgb="FF000000"/>
        <rFont val="Arial"/>
        <family val="2"/>
      </rPr>
      <t/>
    </r>
  </si>
  <si>
    <r>
      <rPr>
        <sz val="11"/>
        <rFont val="Calibri"/>
        <family val="2"/>
      </rPr>
      <t xml:space="preserve">     Inventories</t>
    </r>
    <r>
      <rPr>
        <sz val="10"/>
        <color rgb="FF000000"/>
        <rFont val="Arial"/>
        <family val="2"/>
      </rPr>
      <t/>
    </r>
  </si>
  <si>
    <r>
      <rPr>
        <sz val="11"/>
        <rFont val="Calibri"/>
        <family val="2"/>
      </rPr>
      <t xml:space="preserve">     Valuables</t>
    </r>
    <r>
      <rPr>
        <sz val="10"/>
        <color rgb="FF000000"/>
        <rFont val="Arial"/>
        <family val="2"/>
      </rPr>
      <t/>
    </r>
  </si>
  <si>
    <r>
      <rPr>
        <sz val="11"/>
        <rFont val="Calibri"/>
        <family val="2"/>
      </rPr>
      <t xml:space="preserve">     Nonproduced assets</t>
    </r>
    <r>
      <rPr>
        <sz val="10"/>
        <color rgb="FF000000"/>
        <rFont val="Arial"/>
        <family val="2"/>
      </rPr>
      <t/>
    </r>
  </si>
  <si>
    <r>
      <rPr>
        <sz val="11"/>
        <rFont val="Calibri"/>
        <family val="2"/>
      </rPr>
      <t>Expenditure</t>
    </r>
    <r>
      <rPr>
        <sz val="10"/>
        <color rgb="FF000000"/>
        <rFont val="Arial"/>
        <family val="2"/>
      </rPr>
      <t/>
    </r>
  </si>
  <si>
    <r>
      <rPr>
        <sz val="11"/>
        <rFont val="Calibri"/>
        <family val="2"/>
      </rPr>
      <t>Net lending/Net borrowing</t>
    </r>
    <r>
      <rPr>
        <sz val="10"/>
        <color rgb="FF000000"/>
        <rFont val="Arial"/>
        <family val="2"/>
      </rPr>
      <t/>
    </r>
  </si>
  <si>
    <r>
      <rPr>
        <sz val="11"/>
        <rFont val="Calibri"/>
        <family val="2"/>
      </rPr>
      <t>Primary balance</t>
    </r>
    <r>
      <rPr>
        <sz val="10"/>
        <color rgb="FF000000"/>
        <rFont val="Arial"/>
        <family val="2"/>
      </rPr>
      <t/>
    </r>
  </si>
  <si>
    <r>
      <rPr>
        <b/>
        <i/>
        <sz val="11"/>
        <rFont val="Calibri"/>
        <family val="2"/>
      </rPr>
      <t>Transactions in Financial Assets and Liabilities (Financing)</t>
    </r>
    <r>
      <rPr>
        <sz val="10"/>
        <color rgb="FF000000"/>
        <rFont val="Arial"/>
        <family val="2"/>
      </rPr>
      <t/>
    </r>
  </si>
  <si>
    <r>
      <rPr>
        <sz val="11"/>
        <rFont val="Calibri"/>
        <family val="2"/>
      </rPr>
      <t>Net acquisition of financial assets</t>
    </r>
    <r>
      <rPr>
        <sz val="10"/>
        <color rgb="FF000000"/>
        <rFont val="Arial"/>
        <family val="2"/>
      </rPr>
      <t/>
    </r>
  </si>
  <si>
    <r>
      <rPr>
        <sz val="11"/>
        <rFont val="Calibri"/>
        <family val="2"/>
      </rPr>
      <t xml:space="preserve">     Domestic</t>
    </r>
    <r>
      <rPr>
        <sz val="10"/>
        <color rgb="FF000000"/>
        <rFont val="Arial"/>
        <family val="2"/>
      </rPr>
      <t/>
    </r>
  </si>
  <si>
    <r>
      <rPr>
        <sz val="11"/>
        <rFont val="Calibri"/>
        <family val="2"/>
      </rPr>
      <t xml:space="preserve">     External</t>
    </r>
    <r>
      <rPr>
        <sz val="10"/>
        <color rgb="FF000000"/>
        <rFont val="Arial"/>
        <family val="2"/>
      </rPr>
      <t/>
    </r>
  </si>
  <si>
    <r>
      <rPr>
        <sz val="11"/>
        <rFont val="Calibri"/>
        <family val="2"/>
      </rPr>
      <t>Net incurrence of liabilities</t>
    </r>
    <r>
      <rPr>
        <sz val="10"/>
        <color rgb="FF000000"/>
        <rFont val="Arial"/>
        <family val="2"/>
      </rPr>
      <t/>
    </r>
  </si>
  <si>
    <r>
      <rPr>
        <b/>
        <i/>
        <sz val="11"/>
        <rFont val="Calibri"/>
        <family val="2"/>
      </rPr>
      <t xml:space="preserve">               Government Finance</t>
    </r>
    <r>
      <rPr>
        <sz val="11"/>
        <rFont val="Calibri"/>
        <family val="2"/>
      </rPr>
      <t xml:space="preserve"> (% of GDP at current market prices)</t>
    </r>
    <r>
      <rPr>
        <vertAlign val="superscript"/>
        <sz val="11"/>
        <rFont val="Calibri"/>
        <family val="2"/>
      </rPr>
      <t>ai</t>
    </r>
  </si>
  <si>
    <r>
      <rPr>
        <sz val="11"/>
        <rFont val="Calibri"/>
        <family val="2"/>
      </rPr>
      <t xml:space="preserve">               Revenue</t>
    </r>
    <r>
      <rPr>
        <sz val="10"/>
        <color rgb="FF000000"/>
        <rFont val="Arial"/>
        <family val="2"/>
      </rPr>
      <t/>
    </r>
  </si>
  <si>
    <r>
      <rPr>
        <sz val="11"/>
        <rFont val="Calibri"/>
        <family val="2"/>
      </rPr>
      <t xml:space="preserve">               Taxes</t>
    </r>
    <r>
      <rPr>
        <sz val="10"/>
        <color rgb="FF000000"/>
        <rFont val="Arial"/>
        <family val="2"/>
      </rPr>
      <t/>
    </r>
  </si>
  <si>
    <r>
      <rPr>
        <sz val="11"/>
        <rFont val="Calibri"/>
        <family val="2"/>
      </rPr>
      <t xml:space="preserve">               Taxes payable by individuals</t>
    </r>
    <r>
      <rPr>
        <sz val="10"/>
        <color rgb="FF000000"/>
        <rFont val="Arial"/>
        <family val="2"/>
      </rPr>
      <t/>
    </r>
  </si>
  <si>
    <r>
      <rPr>
        <sz val="11"/>
        <rFont val="Calibri"/>
        <family val="2"/>
      </rPr>
      <t xml:space="preserve">               Taxes payable by corporations and other enterprises</t>
    </r>
    <r>
      <rPr>
        <sz val="10"/>
        <color rgb="FF000000"/>
        <rFont val="Arial"/>
        <family val="2"/>
      </rPr>
      <t/>
    </r>
  </si>
  <si>
    <r>
      <rPr>
        <sz val="11"/>
        <rFont val="Calibri"/>
        <family val="2"/>
      </rPr>
      <t xml:space="preserve">               Expenditure</t>
    </r>
    <r>
      <rPr>
        <sz val="10"/>
        <color rgb="FF000000"/>
        <rFont val="Arial"/>
        <family val="2"/>
      </rPr>
      <t/>
    </r>
  </si>
  <si>
    <r>
      <rPr>
        <sz val="11"/>
        <rFont val="Calibri"/>
        <family val="2"/>
      </rPr>
      <t xml:space="preserve">               Net lending/Net borrowing</t>
    </r>
    <r>
      <rPr>
        <sz val="10"/>
        <color rgb="FF000000"/>
        <rFont val="Arial"/>
        <family val="2"/>
      </rPr>
      <t/>
    </r>
  </si>
  <si>
    <r>
      <rPr>
        <b/>
        <sz val="11"/>
        <rFont val="Calibri"/>
        <family val="2"/>
      </rPr>
      <t>POPULATION</t>
    </r>
    <r>
      <rPr>
        <sz val="10"/>
        <color rgb="FF000000"/>
        <rFont val="Arial"/>
        <family val="2"/>
      </rPr>
      <t/>
    </r>
  </si>
  <si>
    <r>
      <rPr>
        <sz val="11"/>
        <rFont val="Calibri"/>
        <family val="2"/>
      </rPr>
      <t>Total population</t>
    </r>
    <r>
      <rPr>
        <vertAlign val="superscript"/>
        <sz val="11"/>
        <rFont val="Calibri"/>
        <family val="2"/>
      </rPr>
      <t>a</t>
    </r>
    <r>
      <rPr>
        <sz val="10"/>
        <rFont val="Arial"/>
        <family val="2"/>
      </rPr>
      <t xml:space="preserve"> as of 7 November ('000) </t>
    </r>
  </si>
  <si>
    <r>
      <rPr>
        <sz val="11"/>
        <rFont val="Calibri"/>
        <family val="2"/>
      </rPr>
      <t>Population density</t>
    </r>
    <r>
      <rPr>
        <sz val="10"/>
        <rFont val="Arial"/>
        <family val="2"/>
      </rPr>
      <t xml:space="preserve"> (persons/km²)</t>
    </r>
  </si>
  <si>
    <r>
      <rPr>
        <sz val="11"/>
        <rFont val="Calibri"/>
        <family val="2"/>
      </rPr>
      <t>Population (% annual change)</t>
    </r>
    <r>
      <rPr>
        <sz val="10"/>
        <color rgb="FF000000"/>
        <rFont val="Arial"/>
        <family val="2"/>
      </rPr>
      <t/>
    </r>
  </si>
  <si>
    <r>
      <rPr>
        <sz val="11"/>
        <rFont val="Calibri"/>
        <family val="2"/>
      </rPr>
      <t>Urban population (% of total population)</t>
    </r>
    <r>
      <rPr>
        <sz val="10"/>
        <color rgb="FF000000"/>
        <rFont val="Arial"/>
        <family val="2"/>
      </rPr>
      <t/>
    </r>
  </si>
  <si>
    <r>
      <rPr>
        <b/>
        <sz val="11"/>
        <rFont val="Calibri"/>
        <family val="2"/>
      </rPr>
      <t>LABOR FORCE</t>
    </r>
    <r>
      <rPr>
        <vertAlign val="superscript"/>
        <sz val="11"/>
        <rFont val="Calibri"/>
        <family val="2"/>
      </rPr>
      <t>b</t>
    </r>
    <r>
      <rPr>
        <sz val="10"/>
        <rFont val="Arial"/>
        <family val="2"/>
      </rPr>
      <t xml:space="preserve"> calendar year ('000)</t>
    </r>
  </si>
  <si>
    <r>
      <rPr>
        <sz val="11"/>
        <rFont val="Calibri"/>
        <family val="2"/>
      </rPr>
      <t>Employed</t>
    </r>
    <r>
      <rPr>
        <vertAlign val="superscript"/>
        <sz val="11"/>
        <rFont val="Calibri"/>
        <family val="2"/>
      </rPr>
      <t>c</t>
    </r>
    <r>
      <rPr>
        <sz val="10"/>
        <color rgb="FF000000"/>
        <rFont val="Arial"/>
        <family val="2"/>
      </rPr>
      <t/>
    </r>
  </si>
  <si>
    <r>
      <rPr>
        <sz val="11"/>
        <rFont val="Calibri"/>
        <family val="2"/>
      </rPr>
      <t xml:space="preserve">     Agriculture, forestry, and fishing</t>
    </r>
    <r>
      <rPr>
        <vertAlign val="superscript"/>
        <sz val="11"/>
        <rFont val="Calibri"/>
        <family val="2"/>
      </rPr>
      <t>d</t>
    </r>
    <r>
      <rPr>
        <sz val="10"/>
        <color rgb="FF000000"/>
        <rFont val="Arial"/>
        <family val="2"/>
      </rPr>
      <t/>
    </r>
  </si>
  <si>
    <r>
      <rPr>
        <sz val="11"/>
        <rFont val="Calibri"/>
        <family val="2"/>
      </rPr>
      <t xml:space="preserve">     Mining and quarrying</t>
    </r>
    <r>
      <rPr>
        <sz val="10"/>
        <color rgb="FF000000"/>
        <rFont val="Arial"/>
        <family val="2"/>
      </rPr>
      <t/>
    </r>
  </si>
  <si>
    <r>
      <rPr>
        <sz val="11"/>
        <rFont val="Calibri"/>
        <family val="2"/>
      </rPr>
      <t xml:space="preserve">     Manufacturing</t>
    </r>
    <r>
      <rPr>
        <sz val="10"/>
        <color rgb="FF000000"/>
        <rFont val="Arial"/>
        <family val="2"/>
      </rPr>
      <t/>
    </r>
  </si>
  <si>
    <r>
      <rPr>
        <sz val="11"/>
        <rFont val="Calibri"/>
        <family val="2"/>
      </rPr>
      <t xml:space="preserve">     Electricity, gas, steam, and air-conditioning supply; water supply;
           sewerage, waste management, and remediation activities</t>
    </r>
    <r>
      <rPr>
        <vertAlign val="superscript"/>
        <sz val="11"/>
        <rFont val="Calibri"/>
        <family val="2"/>
      </rPr>
      <t>e</t>
    </r>
    <r>
      <rPr>
        <sz val="10"/>
        <color rgb="FF000000"/>
        <rFont val="Arial"/>
        <family val="2"/>
      </rPr>
      <t/>
    </r>
  </si>
  <si>
    <r>
      <rPr>
        <sz val="11"/>
        <rFont val="Calibri"/>
        <family val="2"/>
      </rPr>
      <t xml:space="preserve">     Construction</t>
    </r>
    <r>
      <rPr>
        <vertAlign val="superscript"/>
        <sz val="11"/>
        <rFont val="Calibri"/>
        <family val="2"/>
      </rPr>
      <t>f</t>
    </r>
    <r>
      <rPr>
        <sz val="10"/>
        <color rgb="FF000000"/>
        <rFont val="Arial"/>
        <family val="2"/>
      </rPr>
      <t/>
    </r>
  </si>
  <si>
    <r>
      <rPr>
        <sz val="11"/>
        <rFont val="Calibri"/>
        <family val="2"/>
      </rPr>
      <t xml:space="preserve">     Wholesale and retail trade; repair of motor vehicles and motorcycles</t>
    </r>
    <r>
      <rPr>
        <sz val="10"/>
        <color rgb="FF000000"/>
        <rFont val="Arial"/>
        <family val="2"/>
      </rPr>
      <t/>
    </r>
  </si>
  <si>
    <r>
      <rPr>
        <sz val="11"/>
        <rFont val="Calibri"/>
        <family val="2"/>
      </rPr>
      <t xml:space="preserve">     Transportation and storage</t>
    </r>
    <r>
      <rPr>
        <vertAlign val="superscript"/>
        <sz val="11"/>
        <rFont val="Calibri"/>
        <family val="2"/>
      </rPr>
      <t>g</t>
    </r>
    <r>
      <rPr>
        <sz val="10"/>
        <color rgb="FF000000"/>
        <rFont val="Arial"/>
        <family val="2"/>
      </rPr>
      <t/>
    </r>
  </si>
  <si>
    <r>
      <rPr>
        <sz val="11"/>
        <rFont val="Calibri"/>
        <family val="2"/>
      </rPr>
      <t xml:space="preserve">     Accommodation and food service activities</t>
    </r>
    <r>
      <rPr>
        <vertAlign val="superscript"/>
        <sz val="11"/>
        <rFont val="Calibri"/>
        <family val="2"/>
      </rPr>
      <t>h</t>
    </r>
    <r>
      <rPr>
        <sz val="10"/>
        <color rgb="FF000000"/>
        <rFont val="Arial"/>
        <family val="2"/>
      </rPr>
      <t/>
    </r>
  </si>
  <si>
    <r>
      <rPr>
        <sz val="11"/>
        <rFont val="Calibri"/>
        <family val="2"/>
      </rPr>
      <t xml:space="preserve">     Communication</t>
    </r>
    <r>
      <rPr>
        <vertAlign val="superscript"/>
        <sz val="11"/>
        <rFont val="Calibri"/>
        <family val="2"/>
      </rPr>
      <t>i</t>
    </r>
    <r>
      <rPr>
        <sz val="10"/>
        <color rgb="FF000000"/>
        <rFont val="Arial"/>
        <family val="2"/>
      </rPr>
      <t/>
    </r>
  </si>
  <si>
    <r>
      <rPr>
        <sz val="11"/>
        <rFont val="Calibri"/>
        <family val="2"/>
      </rPr>
      <t xml:space="preserve">     Financial and insurance activities</t>
    </r>
    <r>
      <rPr>
        <vertAlign val="superscript"/>
        <sz val="11"/>
        <rFont val="Calibri"/>
        <family val="2"/>
      </rPr>
      <t>j</t>
    </r>
    <r>
      <rPr>
        <sz val="10"/>
        <color rgb="FF000000"/>
        <rFont val="Arial"/>
        <family val="2"/>
      </rPr>
      <t/>
    </r>
  </si>
  <si>
    <r>
      <rPr>
        <sz val="11"/>
        <rFont val="Calibri"/>
        <family val="2"/>
      </rPr>
      <t xml:space="preserve">     Real estate activities</t>
    </r>
    <r>
      <rPr>
        <sz val="10"/>
        <color rgb="FF000000"/>
        <rFont val="Arial"/>
        <family val="2"/>
      </rPr>
      <t/>
    </r>
  </si>
  <si>
    <r>
      <rPr>
        <sz val="11"/>
        <rFont val="Calibri"/>
        <family val="2"/>
      </rPr>
      <t xml:space="preserve">     Others</t>
    </r>
    <r>
      <rPr>
        <vertAlign val="superscript"/>
        <sz val="11"/>
        <rFont val="Calibri"/>
        <family val="2"/>
      </rPr>
      <t>k</t>
    </r>
    <r>
      <rPr>
        <sz val="10"/>
        <color rgb="FF000000"/>
        <rFont val="Arial"/>
        <family val="2"/>
      </rPr>
      <t/>
    </r>
  </si>
  <si>
    <r>
      <rPr>
        <sz val="11"/>
        <rFont val="Calibri"/>
        <family val="2"/>
      </rPr>
      <t>Underemployed</t>
    </r>
    <r>
      <rPr>
        <sz val="10"/>
        <color rgb="FF000000"/>
        <rFont val="Arial"/>
        <family val="2"/>
      </rPr>
      <t/>
    </r>
  </si>
  <si>
    <r>
      <rPr>
        <sz val="11"/>
        <rFont val="Calibri"/>
        <family val="2"/>
      </rPr>
      <t>Unemployed</t>
    </r>
    <r>
      <rPr>
        <vertAlign val="superscript"/>
        <sz val="11"/>
        <rFont val="Calibri"/>
        <family val="2"/>
      </rPr>
      <t>l</t>
    </r>
    <r>
      <rPr>
        <sz val="10"/>
        <color rgb="FF000000"/>
        <rFont val="Arial"/>
        <family val="2"/>
      </rPr>
      <t/>
    </r>
  </si>
  <si>
    <r>
      <rPr>
        <sz val="11"/>
        <rFont val="Calibri"/>
        <family val="2"/>
      </rPr>
      <t>Unemployment rate (%)</t>
    </r>
    <r>
      <rPr>
        <sz val="10"/>
        <color rgb="FF000000"/>
        <rFont val="Arial"/>
        <family val="2"/>
      </rPr>
      <t/>
    </r>
  </si>
  <si>
    <r>
      <rPr>
        <sz val="11"/>
        <rFont val="Calibri"/>
        <family val="2"/>
      </rPr>
      <t>Labor force (% annual change)</t>
    </r>
    <r>
      <rPr>
        <sz val="10"/>
        <color rgb="FF000000"/>
        <rFont val="Arial"/>
        <family val="2"/>
      </rPr>
      <t/>
    </r>
  </si>
  <si>
    <r>
      <rPr>
        <sz val="11"/>
        <rFont val="Calibri"/>
        <family val="2"/>
      </rPr>
      <t>Labor force participation rate (%)</t>
    </r>
    <r>
      <rPr>
        <sz val="10"/>
        <color rgb="FF000000"/>
        <rFont val="Arial"/>
        <family val="2"/>
      </rPr>
      <t/>
    </r>
  </si>
  <si>
    <r>
      <rPr>
        <sz val="11"/>
        <rFont val="Calibri"/>
        <family val="2"/>
      </rPr>
      <t xml:space="preserve">     Male</t>
    </r>
    <r>
      <rPr>
        <sz val="10"/>
        <color rgb="FF000000"/>
        <rFont val="Arial"/>
        <family val="2"/>
      </rPr>
      <t/>
    </r>
  </si>
  <si>
    <r>
      <rPr>
        <sz val="11"/>
        <rFont val="Calibri"/>
        <family val="2"/>
      </rPr>
      <t xml:space="preserve">     Female</t>
    </r>
    <r>
      <rPr>
        <sz val="10"/>
        <color rgb="FF000000"/>
        <rFont val="Arial"/>
        <family val="2"/>
      </rPr>
      <t/>
    </r>
  </si>
  <si>
    <r>
      <rPr>
        <b/>
        <sz val="11"/>
        <rFont val="Calibri"/>
        <family val="2"/>
      </rPr>
      <t>NATIONAL ACCOUNTS</t>
    </r>
    <r>
      <rPr>
        <vertAlign val="superscript"/>
        <sz val="11"/>
        <rFont val="Calibri"/>
        <family val="2"/>
      </rPr>
      <t>m</t>
    </r>
    <r>
      <rPr>
        <sz val="10"/>
        <rFont val="Arial"/>
        <family val="2"/>
      </rPr>
      <t xml:space="preserve"> calendar year  (A$ '000) </t>
    </r>
  </si>
  <si>
    <r>
      <rPr>
        <b/>
        <i/>
        <sz val="11"/>
        <rFont val="Calibri"/>
        <family val="2"/>
      </rPr>
      <t>At Current Prices</t>
    </r>
    <r>
      <rPr>
        <sz val="10"/>
        <color rgb="FF000000"/>
        <rFont val="Arial"/>
        <family val="2"/>
      </rPr>
      <t/>
    </r>
  </si>
  <si>
    <r>
      <rPr>
        <sz val="11"/>
        <rFont val="Calibri"/>
        <family val="2"/>
      </rPr>
      <t>GDP by industrial origin at current market prices</t>
    </r>
    <r>
      <rPr>
        <sz val="10"/>
        <color rgb="FF000000"/>
        <rFont val="Arial"/>
        <family val="2"/>
      </rPr>
      <t/>
    </r>
  </si>
  <si>
    <r>
      <rPr>
        <sz val="11"/>
        <rFont val="Calibri"/>
        <family val="2"/>
      </rPr>
      <t xml:space="preserve">     Agriculture, forestry, and fishing</t>
    </r>
    <r>
      <rPr>
        <vertAlign val="superscript"/>
        <sz val="11"/>
        <rFont val="Calibri"/>
        <family val="2"/>
      </rPr>
      <t>n</t>
    </r>
    <r>
      <rPr>
        <sz val="10"/>
        <color rgb="FF000000"/>
        <rFont val="Arial"/>
        <family val="2"/>
      </rPr>
      <t/>
    </r>
  </si>
  <si>
    <r>
      <rPr>
        <sz val="11"/>
        <rFont val="Calibri"/>
        <family val="2"/>
      </rPr>
      <t xml:space="preserve">     Electricity, gas, steam, and air-conditioning supply</t>
    </r>
    <r>
      <rPr>
        <vertAlign val="superscript"/>
        <sz val="11"/>
        <rFont val="Calibri"/>
        <family val="2"/>
      </rPr>
      <t>o</t>
    </r>
    <r>
      <rPr>
        <sz val="10"/>
        <color rgb="FF000000"/>
        <rFont val="Arial"/>
        <family val="2"/>
      </rPr>
      <t/>
    </r>
  </si>
  <si>
    <r>
      <rPr>
        <sz val="11"/>
        <rFont val="Calibri"/>
        <family val="2"/>
      </rPr>
      <t xml:space="preserve">     Construction</t>
    </r>
    <r>
      <rPr>
        <sz val="10"/>
        <color rgb="FF000000"/>
        <rFont val="Arial"/>
        <family val="2"/>
      </rPr>
      <t/>
    </r>
  </si>
  <si>
    <r>
      <rPr>
        <sz val="11"/>
        <rFont val="Calibri"/>
        <family val="2"/>
      </rPr>
      <t xml:space="preserve">     Wholesale and retail trade; repair of motor vehicles and motorcycles</t>
    </r>
    <r>
      <rPr>
        <vertAlign val="superscript"/>
        <sz val="11"/>
        <rFont val="Calibri"/>
        <family val="2"/>
      </rPr>
      <t>q</t>
    </r>
    <r>
      <rPr>
        <sz val="10"/>
        <color rgb="FF000000"/>
        <rFont val="Arial"/>
        <family val="2"/>
      </rPr>
      <t/>
    </r>
  </si>
  <si>
    <r>
      <rPr>
        <sz val="11"/>
        <rFont val="Calibri"/>
        <family val="2"/>
      </rPr>
      <t xml:space="preserve">     Transportation and storage</t>
    </r>
    <r>
      <rPr>
        <sz val="10"/>
        <color rgb="FF000000"/>
        <rFont val="Arial"/>
        <family val="2"/>
      </rPr>
      <t/>
    </r>
  </si>
  <si>
    <r>
      <rPr>
        <sz val="11"/>
        <rFont val="Calibri"/>
        <family val="2"/>
      </rPr>
      <t xml:space="preserve">     Accommodation and food service activities</t>
    </r>
    <r>
      <rPr>
        <vertAlign val="superscript"/>
        <sz val="11"/>
        <rFont val="Calibri"/>
        <family val="2"/>
      </rPr>
      <t>r</t>
    </r>
    <r>
      <rPr>
        <sz val="10"/>
        <color rgb="FF000000"/>
        <rFont val="Arial"/>
        <family val="2"/>
      </rPr>
      <t/>
    </r>
  </si>
  <si>
    <r>
      <rPr>
        <sz val="11"/>
        <rFont val="Calibri"/>
        <family val="2"/>
      </rPr>
      <t xml:space="preserve">     Communication</t>
    </r>
    <r>
      <rPr>
        <vertAlign val="superscript"/>
        <sz val="11"/>
        <rFont val="Calibri"/>
        <family val="2"/>
      </rPr>
      <t>s</t>
    </r>
    <r>
      <rPr>
        <sz val="10"/>
        <color rgb="FF000000"/>
        <rFont val="Arial"/>
        <family val="2"/>
      </rPr>
      <t/>
    </r>
  </si>
  <si>
    <r>
      <rPr>
        <sz val="11"/>
        <rFont val="Calibri"/>
        <family val="2"/>
      </rPr>
      <t xml:space="preserve">     Financial and insurance activities</t>
    </r>
    <r>
      <rPr>
        <vertAlign val="superscript"/>
        <sz val="11"/>
        <rFont val="Calibri"/>
        <family val="2"/>
      </rPr>
      <t>t</t>
    </r>
    <r>
      <rPr>
        <sz val="10"/>
        <color rgb="FF000000"/>
        <rFont val="Arial"/>
        <family val="2"/>
      </rPr>
      <t/>
    </r>
  </si>
  <si>
    <r>
      <rPr>
        <sz val="11"/>
        <rFont val="Calibri"/>
        <family val="2"/>
      </rPr>
      <t xml:space="preserve">     Real estate activities</t>
    </r>
    <r>
      <rPr>
        <vertAlign val="superscript"/>
        <sz val="11"/>
        <rFont val="Calibri"/>
        <family val="2"/>
      </rPr>
      <t>u</t>
    </r>
    <r>
      <rPr>
        <sz val="10"/>
        <color rgb="FF000000"/>
        <rFont val="Arial"/>
        <family val="2"/>
      </rPr>
      <t/>
    </r>
  </si>
  <si>
    <r>
      <rPr>
        <sz val="11"/>
        <rFont val="Calibri"/>
        <family val="2"/>
      </rPr>
      <t xml:space="preserve">     Professional, scientific, and technical activities</t>
    </r>
    <r>
      <rPr>
        <vertAlign val="superscript"/>
        <sz val="11"/>
        <rFont val="Calibri"/>
        <family val="2"/>
      </rPr>
      <t>v</t>
    </r>
    <r>
      <rPr>
        <sz val="10"/>
        <color rgb="FF000000"/>
        <rFont val="Arial"/>
        <family val="2"/>
      </rPr>
      <t/>
    </r>
  </si>
  <si>
    <r>
      <rPr>
        <sz val="11"/>
        <rFont val="Calibri"/>
        <family val="2"/>
      </rPr>
      <t xml:space="preserve">     Administrative and support service activities</t>
    </r>
    <r>
      <rPr>
        <vertAlign val="superscript"/>
        <sz val="11"/>
        <rFont val="Calibri"/>
        <family val="2"/>
      </rPr>
      <t>w</t>
    </r>
    <r>
      <rPr>
        <sz val="10"/>
        <color rgb="FF000000"/>
        <rFont val="Arial"/>
        <family val="2"/>
      </rPr>
      <t/>
    </r>
  </si>
  <si>
    <r>
      <rPr>
        <sz val="11"/>
        <rFont val="Calibri"/>
        <family val="2"/>
      </rPr>
      <t xml:space="preserve">     Public administration and defense; compulsory social security</t>
    </r>
    <r>
      <rPr>
        <vertAlign val="superscript"/>
        <sz val="11"/>
        <rFont val="Calibri"/>
        <family val="2"/>
      </rPr>
      <t>x</t>
    </r>
    <r>
      <rPr>
        <sz val="10"/>
        <color rgb="FF000000"/>
        <rFont val="Arial"/>
        <family val="2"/>
      </rPr>
      <t/>
    </r>
  </si>
  <si>
    <r>
      <rPr>
        <sz val="11"/>
        <rFont val="Calibri"/>
        <family val="2"/>
      </rPr>
      <t xml:space="preserve">     Human health and social work activities</t>
    </r>
    <r>
      <rPr>
        <sz val="10"/>
        <color rgb="FF000000"/>
        <rFont val="Arial"/>
        <family val="2"/>
      </rPr>
      <t/>
    </r>
  </si>
  <si>
    <r>
      <rPr>
        <sz val="11"/>
        <rFont val="Calibri"/>
        <family val="2"/>
      </rPr>
      <t xml:space="preserve">     Arts, entertainment, and recreation</t>
    </r>
    <r>
      <rPr>
        <vertAlign val="superscript"/>
        <sz val="11"/>
        <rFont val="Calibri"/>
        <family val="2"/>
      </rPr>
      <t>y</t>
    </r>
    <r>
      <rPr>
        <sz val="10"/>
        <color rgb="FF000000"/>
        <rFont val="Arial"/>
        <family val="2"/>
      </rPr>
      <t/>
    </r>
  </si>
  <si>
    <r>
      <rPr>
        <sz val="11"/>
        <rFont val="Calibri"/>
        <family val="2"/>
      </rPr>
      <t xml:space="preserve">     Other service activities</t>
    </r>
    <r>
      <rPr>
        <vertAlign val="superscript"/>
        <sz val="11"/>
        <rFont val="Calibri"/>
        <family val="2"/>
      </rPr>
      <t>z</t>
    </r>
    <r>
      <rPr>
        <sz val="10"/>
        <color rgb="FF000000"/>
        <rFont val="Arial"/>
        <family val="2"/>
      </rPr>
      <t/>
    </r>
  </si>
  <si>
    <r>
      <rPr>
        <sz val="11"/>
        <rFont val="Calibri"/>
        <family val="2"/>
      </rPr>
      <t xml:space="preserve">     Activities of households as employers; undifferentiated goods- and 
          services-producing activities of households for own use</t>
    </r>
    <r>
      <rPr>
        <sz val="10"/>
        <color rgb="FF000000"/>
        <rFont val="Arial"/>
        <family val="2"/>
      </rPr>
      <t/>
    </r>
  </si>
  <si>
    <r>
      <rPr>
        <sz val="11"/>
        <rFont val="Calibri"/>
        <family val="2"/>
      </rPr>
      <t xml:space="preserve">     Activities of extraterritorial organizations and bodies</t>
    </r>
    <r>
      <rPr>
        <sz val="10"/>
        <color rgb="FF000000"/>
        <rFont val="Arial"/>
        <family val="2"/>
      </rPr>
      <t/>
    </r>
  </si>
  <si>
    <r>
      <rPr>
        <sz val="11"/>
        <rFont val="Calibri"/>
        <family val="2"/>
      </rPr>
      <t>Less: Imputed bank service charges</t>
    </r>
    <r>
      <rPr>
        <sz val="10"/>
        <color rgb="FF000000"/>
        <rFont val="Arial"/>
        <family val="2"/>
      </rPr>
      <t/>
    </r>
  </si>
  <si>
    <r>
      <rPr>
        <sz val="11"/>
        <rFont val="Calibri"/>
        <family val="2"/>
      </rPr>
      <t>Gross value added at factor cost | basic prices</t>
    </r>
    <r>
      <rPr>
        <sz val="10"/>
        <color rgb="FF000000"/>
        <rFont val="Arial"/>
        <family val="2"/>
      </rPr>
      <t/>
    </r>
  </si>
  <si>
    <r>
      <rPr>
        <sz val="11"/>
        <rFont val="Calibri"/>
        <family val="2"/>
      </rPr>
      <t>Taxes less subsidies on products</t>
    </r>
    <r>
      <rPr>
        <sz val="10"/>
        <color rgb="FF000000"/>
        <rFont val="Arial"/>
        <family val="2"/>
      </rPr>
      <t/>
    </r>
  </si>
  <si>
    <r>
      <rPr>
        <sz val="11"/>
        <rFont val="Calibri"/>
        <family val="2"/>
      </rPr>
      <t>Net factor income from abroad</t>
    </r>
    <r>
      <rPr>
        <vertAlign val="superscript"/>
        <sz val="11"/>
        <rFont val="Calibri"/>
        <family val="2"/>
      </rPr>
      <t>aa</t>
    </r>
    <r>
      <rPr>
        <sz val="10"/>
        <color rgb="FF000000"/>
        <rFont val="Arial"/>
        <family val="2"/>
      </rPr>
      <t/>
    </r>
  </si>
  <si>
    <r>
      <rPr>
        <sz val="11"/>
        <rFont val="Calibri"/>
        <family val="2"/>
      </rPr>
      <t>GNI</t>
    </r>
    <r>
      <rPr>
        <sz val="10"/>
        <color rgb="FF000000"/>
        <rFont val="Arial"/>
        <family val="2"/>
      </rPr>
      <t/>
    </r>
  </si>
  <si>
    <r>
      <rPr>
        <b/>
        <i/>
        <sz val="11"/>
        <rFont val="Calibri"/>
        <family val="2"/>
      </rPr>
      <t xml:space="preserve">               Structure of Output</t>
    </r>
    <r>
      <rPr>
        <sz val="10"/>
        <rFont val="Arial"/>
        <family val="2"/>
      </rPr>
      <t xml:space="preserve"> (% of GDP at current prices)</t>
    </r>
  </si>
  <si>
    <r>
      <rPr>
        <sz val="11"/>
        <rFont val="Calibri"/>
        <family val="2"/>
      </rPr>
      <t xml:space="preserve">               Agriculture</t>
    </r>
    <r>
      <rPr>
        <sz val="10"/>
        <color rgb="FF000000"/>
        <rFont val="Arial"/>
        <family val="2"/>
      </rPr>
      <t/>
    </r>
  </si>
  <si>
    <r>
      <rPr>
        <sz val="11"/>
        <rFont val="Calibri"/>
        <family val="2"/>
      </rPr>
      <t xml:space="preserve">               Industry</t>
    </r>
    <r>
      <rPr>
        <sz val="10"/>
        <color rgb="FF000000"/>
        <rFont val="Arial"/>
        <family val="2"/>
      </rPr>
      <t/>
    </r>
  </si>
  <si>
    <r>
      <rPr>
        <sz val="11"/>
        <rFont val="Calibri"/>
        <family val="2"/>
      </rPr>
      <t xml:space="preserve">               Services</t>
    </r>
    <r>
      <rPr>
        <sz val="10"/>
        <color rgb="FF000000"/>
        <rFont val="Arial"/>
        <family val="2"/>
      </rPr>
      <t/>
    </r>
  </si>
  <si>
    <r>
      <rPr>
        <sz val="11"/>
        <rFont val="Calibri"/>
        <family val="2"/>
      </rPr>
      <t>Expenditure on GDP at current market prices</t>
    </r>
    <r>
      <rPr>
        <sz val="10"/>
        <color rgb="FF000000"/>
        <rFont val="Arial"/>
        <family val="2"/>
      </rPr>
      <t/>
    </r>
  </si>
  <si>
    <r>
      <rPr>
        <sz val="11"/>
        <rFont val="Calibri"/>
        <family val="2"/>
      </rPr>
      <t xml:space="preserve">     Final consumption expenditure</t>
    </r>
    <r>
      <rPr>
        <sz val="10"/>
        <color rgb="FF000000"/>
        <rFont val="Arial"/>
        <family val="2"/>
      </rPr>
      <t/>
    </r>
  </si>
  <si>
    <r>
      <rPr>
        <sz val="11"/>
        <rFont val="Calibri"/>
        <family val="2"/>
      </rPr>
      <t xml:space="preserve">          Household final consumption</t>
    </r>
    <r>
      <rPr>
        <sz val="10"/>
        <color rgb="FF000000"/>
        <rFont val="Arial"/>
        <family val="2"/>
      </rPr>
      <t/>
    </r>
  </si>
  <si>
    <r>
      <rPr>
        <sz val="11"/>
        <rFont val="Calibri"/>
        <family val="2"/>
      </rPr>
      <t xml:space="preserve">          NPISHs final consumption</t>
    </r>
    <r>
      <rPr>
        <sz val="10"/>
        <color rgb="FF000000"/>
        <rFont val="Arial"/>
        <family val="2"/>
      </rPr>
      <t/>
    </r>
  </si>
  <si>
    <r>
      <rPr>
        <sz val="11"/>
        <rFont val="Calibri"/>
        <family val="2"/>
      </rPr>
      <t xml:space="preserve">          General government final consumption</t>
    </r>
    <r>
      <rPr>
        <sz val="10"/>
        <color rgb="FF000000"/>
        <rFont val="Arial"/>
        <family val="2"/>
      </rPr>
      <t/>
    </r>
  </si>
  <si>
    <r>
      <rPr>
        <sz val="11"/>
        <rFont val="Calibri"/>
        <family val="2"/>
      </rPr>
      <t xml:space="preserve">     Gross capital formation</t>
    </r>
    <r>
      <rPr>
        <sz val="10"/>
        <color rgb="FF000000"/>
        <rFont val="Arial"/>
        <family val="2"/>
      </rPr>
      <t/>
    </r>
  </si>
  <si>
    <r>
      <rPr>
        <sz val="11"/>
        <rFont val="Calibri"/>
        <family val="2"/>
      </rPr>
      <t xml:space="preserve">          Gross fixed capital formation</t>
    </r>
    <r>
      <rPr>
        <sz val="10"/>
        <color rgb="FF000000"/>
        <rFont val="Arial"/>
        <family val="2"/>
      </rPr>
      <t/>
    </r>
  </si>
  <si>
    <r>
      <rPr>
        <sz val="11"/>
        <rFont val="Calibri"/>
        <family val="2"/>
      </rPr>
      <t xml:space="preserve">               Public</t>
    </r>
    <r>
      <rPr>
        <sz val="10"/>
        <color rgb="FF000000"/>
        <rFont val="Arial"/>
        <family val="2"/>
      </rPr>
      <t/>
    </r>
  </si>
  <si>
    <r>
      <rPr>
        <sz val="11"/>
        <rFont val="Calibri"/>
        <family val="2"/>
      </rPr>
      <t xml:space="preserve">               Private</t>
    </r>
    <r>
      <rPr>
        <sz val="10"/>
        <color rgb="FF000000"/>
        <rFont val="Arial"/>
        <family val="2"/>
      </rPr>
      <t/>
    </r>
  </si>
  <si>
    <r>
      <rPr>
        <sz val="11"/>
        <rFont val="Calibri"/>
        <family val="2"/>
      </rPr>
      <t xml:space="preserve">          Changes in inventories</t>
    </r>
    <r>
      <rPr>
        <sz val="10"/>
        <color rgb="FF000000"/>
        <rFont val="Arial"/>
        <family val="2"/>
      </rPr>
      <t/>
    </r>
  </si>
  <si>
    <r>
      <rPr>
        <sz val="11"/>
        <rFont val="Calibri"/>
        <family val="2"/>
      </rPr>
      <t xml:space="preserve">          Acquisitions less disposals of valuables</t>
    </r>
    <r>
      <rPr>
        <sz val="10"/>
        <color rgb="FF000000"/>
        <rFont val="Arial"/>
        <family val="2"/>
      </rPr>
      <t/>
    </r>
  </si>
  <si>
    <r>
      <rPr>
        <sz val="11"/>
        <rFont val="Calibri"/>
        <family val="2"/>
      </rPr>
      <t xml:space="preserve">     Exports of goods and services</t>
    </r>
    <r>
      <rPr>
        <sz val="10"/>
        <color rgb="FF000000"/>
        <rFont val="Arial"/>
        <family val="2"/>
      </rPr>
      <t/>
    </r>
  </si>
  <si>
    <r>
      <rPr>
        <sz val="11"/>
        <rFont val="Calibri"/>
        <family val="2"/>
      </rPr>
      <t xml:space="preserve">          Exports of goods</t>
    </r>
    <r>
      <rPr>
        <sz val="10"/>
        <color rgb="FF000000"/>
        <rFont val="Arial"/>
        <family val="2"/>
      </rPr>
      <t/>
    </r>
  </si>
  <si>
    <r>
      <rPr>
        <sz val="11"/>
        <rFont val="Calibri"/>
        <family val="2"/>
      </rPr>
      <t xml:space="preserve">          Exports of services</t>
    </r>
    <r>
      <rPr>
        <sz val="10"/>
        <color rgb="FF000000"/>
        <rFont val="Arial"/>
        <family val="2"/>
      </rPr>
      <t/>
    </r>
  </si>
  <si>
    <r>
      <rPr>
        <sz val="11"/>
        <rFont val="Calibri"/>
        <family val="2"/>
      </rPr>
      <t xml:space="preserve">     Less: Imports of goods and services</t>
    </r>
    <r>
      <rPr>
        <sz val="10"/>
        <color rgb="FF000000"/>
        <rFont val="Arial"/>
        <family val="2"/>
      </rPr>
      <t/>
    </r>
  </si>
  <si>
    <r>
      <rPr>
        <sz val="11"/>
        <rFont val="Calibri"/>
        <family val="2"/>
      </rPr>
      <t xml:space="preserve">          Imports of goods</t>
    </r>
    <r>
      <rPr>
        <sz val="10"/>
        <color rgb="FF000000"/>
        <rFont val="Arial"/>
        <family val="2"/>
      </rPr>
      <t/>
    </r>
  </si>
  <si>
    <r>
      <rPr>
        <sz val="11"/>
        <rFont val="Calibri"/>
        <family val="2"/>
      </rPr>
      <t xml:space="preserve">          Imports of services</t>
    </r>
    <r>
      <rPr>
        <sz val="10"/>
        <color rgb="FF000000"/>
        <rFont val="Arial"/>
        <family val="2"/>
      </rPr>
      <t/>
    </r>
  </si>
  <si>
    <r>
      <rPr>
        <sz val="11"/>
        <rFont val="Calibri"/>
        <family val="2"/>
      </rPr>
      <t xml:space="preserve">     Statistical discrepancy</t>
    </r>
    <r>
      <rPr>
        <sz val="10"/>
        <color rgb="FF000000"/>
        <rFont val="Arial"/>
        <family val="2"/>
      </rPr>
      <t/>
    </r>
  </si>
  <si>
    <r>
      <rPr>
        <b/>
        <i/>
        <sz val="11"/>
        <rFont val="Calibri"/>
        <family val="2"/>
      </rPr>
      <t xml:space="preserve">               Structure of Demand </t>
    </r>
    <r>
      <rPr>
        <sz val="11"/>
        <rFont val="Calibri"/>
        <family val="2"/>
      </rPr>
      <t>(% of GDP at current market prices)</t>
    </r>
  </si>
  <si>
    <r>
      <rPr>
        <sz val="11"/>
        <rFont val="Calibri"/>
        <family val="2"/>
      </rPr>
      <t xml:space="preserve">               Household final consumption</t>
    </r>
    <r>
      <rPr>
        <sz val="10"/>
        <color rgb="FF000000"/>
        <rFont val="Arial"/>
        <family val="2"/>
      </rPr>
      <t/>
    </r>
  </si>
  <si>
    <r>
      <rPr>
        <sz val="11"/>
        <rFont val="Calibri"/>
        <family val="2"/>
      </rPr>
      <t xml:space="preserve">               Government final consumption</t>
    </r>
    <r>
      <rPr>
        <sz val="10"/>
        <color rgb="FF000000"/>
        <rFont val="Arial"/>
        <family val="2"/>
      </rPr>
      <t/>
    </r>
  </si>
  <si>
    <r>
      <rPr>
        <sz val="11"/>
        <rFont val="Calibri"/>
        <family val="2"/>
      </rPr>
      <t xml:space="preserve">               Gross capital formation</t>
    </r>
    <r>
      <rPr>
        <sz val="10"/>
        <color rgb="FF000000"/>
        <rFont val="Arial"/>
        <family val="2"/>
      </rPr>
      <t/>
    </r>
  </si>
  <si>
    <r>
      <rPr>
        <sz val="11"/>
        <rFont val="Calibri"/>
        <family val="2"/>
      </rPr>
      <t xml:space="preserve">                    Changes in inventories</t>
    </r>
    <r>
      <rPr>
        <sz val="10"/>
        <color rgb="FF000000"/>
        <rFont val="Arial"/>
        <family val="2"/>
      </rPr>
      <t/>
    </r>
  </si>
  <si>
    <r>
      <rPr>
        <sz val="11"/>
        <rFont val="Calibri"/>
        <family val="2"/>
      </rPr>
      <t xml:space="preserve">               Exports of goods and services</t>
    </r>
    <r>
      <rPr>
        <sz val="10"/>
        <color rgb="FF000000"/>
        <rFont val="Arial"/>
        <family val="2"/>
      </rPr>
      <t/>
    </r>
  </si>
  <si>
    <r>
      <rPr>
        <sz val="11"/>
        <rFont val="Calibri"/>
        <family val="2"/>
      </rPr>
      <t xml:space="preserve">               Imports of goods and services</t>
    </r>
    <r>
      <rPr>
        <sz val="10"/>
        <color rgb="FF000000"/>
        <rFont val="Arial"/>
        <family val="2"/>
      </rPr>
      <t/>
    </r>
  </si>
  <si>
    <r>
      <rPr>
        <sz val="11"/>
        <rFont val="Calibri"/>
        <family val="2"/>
      </rPr>
      <t xml:space="preserve">               Statistical discrepancy</t>
    </r>
    <r>
      <rPr>
        <sz val="10"/>
        <color rgb="FF000000"/>
        <rFont val="Arial"/>
        <family val="2"/>
      </rPr>
      <t/>
    </r>
  </si>
  <si>
    <r>
      <rPr>
        <b/>
        <i/>
        <sz val="11"/>
        <rFont val="Calibri"/>
        <family val="2"/>
      </rPr>
      <t>At Constant Prices</t>
    </r>
    <r>
      <rPr>
        <sz val="10"/>
        <color rgb="FF000000"/>
        <rFont val="Arial"/>
        <family val="2"/>
      </rPr>
      <t/>
    </r>
  </si>
  <si>
    <r>
      <rPr>
        <sz val="11"/>
        <rFont val="Calibri"/>
        <family val="2"/>
      </rPr>
      <t>GDP by industrial origin at 2006 market prices</t>
    </r>
    <r>
      <rPr>
        <sz val="10"/>
        <color rgb="FF000000"/>
        <rFont val="Arial"/>
        <family val="2"/>
      </rPr>
      <t/>
    </r>
  </si>
  <si>
    <r>
      <rPr>
        <sz val="11"/>
        <rFont val="Calibri"/>
        <family val="2"/>
      </rPr>
      <t>Gross value added at factor cost | basic price</t>
    </r>
    <r>
      <rPr>
        <sz val="10"/>
        <color rgb="FF000000"/>
        <rFont val="Arial"/>
        <family val="2"/>
      </rPr>
      <t/>
    </r>
  </si>
  <si>
    <r>
      <rPr>
        <sz val="11"/>
        <rFont val="Calibri"/>
        <family val="2"/>
      </rPr>
      <t>Net factor income from abroad</t>
    </r>
    <r>
      <rPr>
        <sz val="10"/>
        <color rgb="FF000000"/>
        <rFont val="Arial"/>
        <family val="2"/>
      </rPr>
      <t/>
    </r>
  </si>
  <si>
    <r>
      <rPr>
        <b/>
        <i/>
        <sz val="11"/>
        <rFont val="Calibri"/>
        <family val="2"/>
      </rPr>
      <t xml:space="preserve">               Growth of Output</t>
    </r>
    <r>
      <rPr>
        <sz val="11"/>
        <rFont val="Calibri"/>
        <family val="2"/>
      </rPr>
      <t xml:space="preserve"> (% annual change)</t>
    </r>
    <r>
      <rPr>
        <vertAlign val="superscript"/>
        <sz val="11"/>
        <rFont val="Calibri"/>
        <family val="2"/>
      </rPr>
      <t>ab</t>
    </r>
  </si>
  <si>
    <r>
      <rPr>
        <sz val="11"/>
        <rFont val="Calibri"/>
        <family val="2"/>
      </rPr>
      <t xml:space="preserve">               GDP</t>
    </r>
    <r>
      <rPr>
        <sz val="10"/>
        <color rgb="FF000000"/>
        <rFont val="Arial"/>
        <family val="2"/>
      </rPr>
      <t/>
    </r>
  </si>
  <si>
    <t>Expenditure on GDP at 2006 market prices</t>
  </si>
  <si>
    <r>
      <rPr>
        <sz val="11"/>
        <rFont val="Calibri"/>
        <family val="2"/>
      </rPr>
      <t xml:space="preserve">     Imports of goods and services</t>
    </r>
    <r>
      <rPr>
        <sz val="10"/>
        <color rgb="FF000000"/>
        <rFont val="Arial"/>
        <family val="2"/>
      </rPr>
      <t/>
    </r>
  </si>
  <si>
    <r>
      <rPr>
        <b/>
        <i/>
        <sz val="11"/>
        <rFont val="Calibri"/>
        <family val="2"/>
      </rPr>
      <t xml:space="preserve">               Growth of Demand </t>
    </r>
    <r>
      <rPr>
        <sz val="11"/>
        <rFont val="Calibri"/>
        <family val="2"/>
      </rPr>
      <t>(% annual change)</t>
    </r>
  </si>
  <si>
    <r>
      <rPr>
        <b/>
        <i/>
        <sz val="11"/>
        <rFont val="Calibri"/>
        <family val="2"/>
      </rPr>
      <t>Investment Financing at Current Prices</t>
    </r>
    <r>
      <rPr>
        <sz val="10"/>
        <color rgb="FF000000"/>
        <rFont val="Arial"/>
        <family val="2"/>
      </rPr>
      <t/>
    </r>
  </si>
  <si>
    <r>
      <rPr>
        <sz val="11"/>
        <rFont val="Calibri"/>
        <family val="2"/>
      </rPr>
      <t>Gross capital formation</t>
    </r>
    <r>
      <rPr>
        <sz val="10"/>
        <color rgb="FF000000"/>
        <rFont val="Arial"/>
        <family val="2"/>
      </rPr>
      <t/>
    </r>
  </si>
  <si>
    <r>
      <rPr>
        <sz val="11"/>
        <rFont val="Calibri"/>
        <family val="2"/>
      </rPr>
      <t>Gross national saving</t>
    </r>
    <r>
      <rPr>
        <sz val="10"/>
        <color rgb="FF000000"/>
        <rFont val="Arial"/>
        <family val="2"/>
      </rPr>
      <t/>
    </r>
  </si>
  <si>
    <r>
      <rPr>
        <sz val="11"/>
        <rFont val="Calibri"/>
        <family val="2"/>
      </rPr>
      <t xml:space="preserve">     Gross domestic saving</t>
    </r>
    <r>
      <rPr>
        <sz val="10"/>
        <color rgb="FF000000"/>
        <rFont val="Arial"/>
        <family val="2"/>
      </rPr>
      <t/>
    </r>
  </si>
  <si>
    <r>
      <rPr>
        <sz val="11"/>
        <rFont val="Calibri"/>
        <family val="2"/>
      </rPr>
      <t xml:space="preserve">     Net factor income from abroad</t>
    </r>
    <r>
      <rPr>
        <sz val="10"/>
        <color rgb="FF000000"/>
        <rFont val="Arial"/>
        <family val="2"/>
      </rPr>
      <t/>
    </r>
  </si>
  <si>
    <r>
      <rPr>
        <sz val="11"/>
        <rFont val="Calibri"/>
        <family val="2"/>
      </rPr>
      <t xml:space="preserve">     Net current transfers from abroad</t>
    </r>
    <r>
      <rPr>
        <sz val="10"/>
        <color rgb="FF000000"/>
        <rFont val="Arial"/>
        <family val="2"/>
      </rPr>
      <t/>
    </r>
  </si>
  <si>
    <r>
      <rPr>
        <b/>
        <i/>
        <sz val="11"/>
        <rFont val="Calibri"/>
        <family val="2"/>
      </rPr>
      <t xml:space="preserve">               Savings and Investment </t>
    </r>
    <r>
      <rPr>
        <sz val="11"/>
        <rFont val="Calibri"/>
        <family val="2"/>
      </rPr>
      <t>(% of GDP at current market prices)</t>
    </r>
  </si>
  <si>
    <r>
      <rPr>
        <sz val="11"/>
        <rFont val="Calibri"/>
        <family val="2"/>
      </rPr>
      <t xml:space="preserve">               Gross domestic saving</t>
    </r>
    <r>
      <rPr>
        <sz val="10"/>
        <color rgb="FF000000"/>
        <rFont val="Arial"/>
        <family val="2"/>
      </rPr>
      <t/>
    </r>
  </si>
  <si>
    <r>
      <rPr>
        <sz val="11"/>
        <rFont val="Calibri"/>
        <family val="2"/>
      </rPr>
      <t xml:space="preserve">               Gross national saving</t>
    </r>
    <r>
      <rPr>
        <sz val="10"/>
        <color rgb="FF000000"/>
        <rFont val="Arial"/>
        <family val="2"/>
      </rPr>
      <t/>
    </r>
  </si>
  <si>
    <r>
      <rPr>
        <b/>
        <i/>
        <sz val="11"/>
        <rFont val="Calibri"/>
        <family val="2"/>
      </rPr>
      <t>At Current Market Prices</t>
    </r>
    <r>
      <rPr>
        <vertAlign val="superscript"/>
        <sz val="11"/>
        <rFont val="Calibri"/>
        <family val="2"/>
      </rPr>
      <t>ac</t>
    </r>
    <r>
      <rPr>
        <sz val="10"/>
        <rFont val="Arial"/>
        <family val="2"/>
      </rPr>
      <t xml:space="preserve"> (A$)</t>
    </r>
  </si>
  <si>
    <r>
      <rPr>
        <sz val="11"/>
        <rFont val="Calibri"/>
        <family val="2"/>
      </rPr>
      <t>Per capita GDP</t>
    </r>
    <r>
      <rPr>
        <sz val="10"/>
        <color rgb="FF000000"/>
        <rFont val="Arial"/>
        <family val="2"/>
      </rPr>
      <t/>
    </r>
  </si>
  <si>
    <r>
      <rPr>
        <sz val="11"/>
        <rFont val="Calibri"/>
        <family val="2"/>
      </rPr>
      <t>Per capita GNI</t>
    </r>
    <r>
      <rPr>
        <sz val="10"/>
        <color rgb="FF000000"/>
        <rFont val="Arial"/>
        <family val="2"/>
      </rPr>
      <t/>
    </r>
  </si>
  <si>
    <r>
      <rPr>
        <b/>
        <sz val="11"/>
        <rFont val="Calibri"/>
        <family val="2"/>
      </rPr>
      <t>PRODUCTION INDEX</t>
    </r>
    <r>
      <rPr>
        <sz val="10"/>
        <rFont val="Arial"/>
        <family val="2"/>
      </rPr>
      <t xml:space="preserve"> period averages</t>
    </r>
  </si>
  <si>
    <t>Agriculture; 2004–2006 = 100</t>
  </si>
  <si>
    <r>
      <rPr>
        <b/>
        <sz val="11"/>
        <rFont val="Calibri"/>
        <family val="2"/>
      </rPr>
      <t>ENERGY</t>
    </r>
    <r>
      <rPr>
        <sz val="10"/>
        <rFont val="Arial"/>
        <family val="2"/>
      </rPr>
      <t xml:space="preserve"> annual values</t>
    </r>
  </si>
  <si>
    <r>
      <rPr>
        <sz val="11"/>
        <rFont val="Calibri"/>
        <family val="2"/>
      </rPr>
      <t>Electricity</t>
    </r>
    <r>
      <rPr>
        <sz val="10"/>
        <rFont val="Arial"/>
        <family val="2"/>
      </rPr>
      <t xml:space="preserve"> (kWh million)</t>
    </r>
  </si>
  <si>
    <r>
      <rPr>
        <sz val="11"/>
        <rFont val="Calibri"/>
        <family val="2"/>
      </rPr>
      <t xml:space="preserve">     Production</t>
    </r>
    <r>
      <rPr>
        <sz val="10"/>
        <color rgb="FF000000"/>
        <rFont val="Arial"/>
        <family val="2"/>
      </rPr>
      <t/>
    </r>
  </si>
  <si>
    <r>
      <rPr>
        <sz val="11"/>
        <rFont val="Calibri"/>
        <family val="2"/>
      </rPr>
      <t xml:space="preserve">     Consumption</t>
    </r>
    <r>
      <rPr>
        <sz val="10"/>
        <color rgb="FF000000"/>
        <rFont val="Arial"/>
        <family val="2"/>
      </rPr>
      <t/>
    </r>
  </si>
  <si>
    <r>
      <rPr>
        <b/>
        <sz val="11"/>
        <rFont val="Calibri"/>
        <family val="2"/>
      </rPr>
      <t>PRICE INDEXES</t>
    </r>
    <r>
      <rPr>
        <sz val="10"/>
        <rFont val="Arial"/>
        <family val="2"/>
      </rPr>
      <t xml:space="preserve"> period averages; October 1996 | October 2006 = 100</t>
    </r>
  </si>
  <si>
    <r>
      <rPr>
        <sz val="11"/>
        <rFont val="Calibri"/>
        <family val="2"/>
      </rPr>
      <t xml:space="preserve">     Consumer (national)</t>
    </r>
    <r>
      <rPr>
        <vertAlign val="superscript"/>
        <sz val="11"/>
        <rFont val="Calibri"/>
        <family val="2"/>
      </rPr>
      <t>ad</t>
    </r>
    <r>
      <rPr>
        <sz val="10"/>
        <color rgb="FF000000"/>
        <rFont val="Arial"/>
        <family val="2"/>
      </rPr>
      <t/>
    </r>
  </si>
  <si>
    <r>
      <rPr>
        <sz val="11"/>
        <rFont val="Calibri"/>
        <family val="2"/>
      </rPr>
      <t xml:space="preserve">          Food and nonalcoholic beverages</t>
    </r>
    <r>
      <rPr>
        <vertAlign val="superscript"/>
        <sz val="11"/>
        <rFont val="Calibri"/>
        <family val="2"/>
      </rPr>
      <t>ae</t>
    </r>
    <r>
      <rPr>
        <sz val="10"/>
        <color rgb="FF000000"/>
        <rFont val="Arial"/>
        <family val="2"/>
      </rPr>
      <t/>
    </r>
  </si>
  <si>
    <r>
      <rPr>
        <sz val="11"/>
        <rFont val="Calibri"/>
        <family val="2"/>
      </rPr>
      <t xml:space="preserve">          Alcoholic beverages, tobacco, and narcotics</t>
    </r>
    <r>
      <rPr>
        <sz val="10"/>
        <color rgb="FF000000"/>
        <rFont val="Arial"/>
        <family val="2"/>
      </rPr>
      <t/>
    </r>
  </si>
  <si>
    <r>
      <rPr>
        <sz val="11"/>
        <rFont val="Calibri"/>
        <family val="2"/>
      </rPr>
      <t xml:space="preserve">          Clothing and footwear</t>
    </r>
    <r>
      <rPr>
        <sz val="10"/>
        <color rgb="FF000000"/>
        <rFont val="Arial"/>
        <family val="2"/>
      </rPr>
      <t/>
    </r>
  </si>
  <si>
    <r>
      <rPr>
        <sz val="11"/>
        <rFont val="Calibri"/>
        <family val="2"/>
      </rPr>
      <t xml:space="preserve">          Housing, water, electricity, gas, and other fuels</t>
    </r>
    <r>
      <rPr>
        <vertAlign val="superscript"/>
        <sz val="11"/>
        <rFont val="Calibri"/>
        <family val="2"/>
      </rPr>
      <t>af</t>
    </r>
    <r>
      <rPr>
        <sz val="10"/>
        <color rgb="FF000000"/>
        <rFont val="Arial"/>
        <family val="2"/>
      </rPr>
      <t/>
    </r>
  </si>
  <si>
    <r>
      <rPr>
        <sz val="11"/>
        <rFont val="Calibri"/>
        <family val="2"/>
      </rPr>
      <t xml:space="preserve">          Furnishings, household equipment, and routine household maintenance</t>
    </r>
    <r>
      <rPr>
        <sz val="10"/>
        <color rgb="FF000000"/>
        <rFont val="Arial"/>
        <family val="2"/>
      </rPr>
      <t/>
    </r>
  </si>
  <si>
    <r>
      <rPr>
        <sz val="11"/>
        <rFont val="Calibri"/>
        <family val="2"/>
      </rPr>
      <t xml:space="preserve">          Health</t>
    </r>
    <r>
      <rPr>
        <vertAlign val="superscript"/>
        <sz val="11"/>
        <rFont val="Calibri"/>
        <family val="2"/>
      </rPr>
      <t>ag</t>
    </r>
    <r>
      <rPr>
        <sz val="10"/>
        <color rgb="FF000000"/>
        <rFont val="Arial"/>
        <family val="2"/>
      </rPr>
      <t/>
    </r>
  </si>
  <si>
    <r>
      <rPr>
        <sz val="11"/>
        <rFont val="Calibri"/>
        <family val="2"/>
      </rPr>
      <t xml:space="preserve">          Transport</t>
    </r>
    <r>
      <rPr>
        <sz val="10"/>
        <color rgb="FF000000"/>
        <rFont val="Arial"/>
        <family val="2"/>
      </rPr>
      <t/>
    </r>
  </si>
  <si>
    <r>
      <rPr>
        <sz val="11"/>
        <rFont val="Calibri"/>
        <family val="2"/>
      </rPr>
      <t xml:space="preserve">          Communication</t>
    </r>
    <r>
      <rPr>
        <sz val="10"/>
        <color rgb="FF000000"/>
        <rFont val="Arial"/>
        <family val="2"/>
      </rPr>
      <t/>
    </r>
  </si>
  <si>
    <r>
      <rPr>
        <sz val="11"/>
        <rFont val="Calibri"/>
        <family val="2"/>
      </rPr>
      <t xml:space="preserve">          Recreation and culture</t>
    </r>
    <r>
      <rPr>
        <sz val="10"/>
        <color rgb="FF000000"/>
        <rFont val="Arial"/>
        <family val="2"/>
      </rPr>
      <t/>
    </r>
  </si>
  <si>
    <r>
      <rPr>
        <sz val="11"/>
        <rFont val="Calibri"/>
        <family val="2"/>
      </rPr>
      <t xml:space="preserve">          Education</t>
    </r>
    <r>
      <rPr>
        <vertAlign val="superscript"/>
        <sz val="11"/>
        <rFont val="Calibri"/>
        <family val="2"/>
      </rPr>
      <t>ah</t>
    </r>
    <r>
      <rPr>
        <sz val="10"/>
        <color rgb="FF000000"/>
        <rFont val="Arial"/>
        <family val="2"/>
      </rPr>
      <t/>
    </r>
  </si>
  <si>
    <r>
      <rPr>
        <sz val="11"/>
        <rFont val="Calibri"/>
        <family val="2"/>
      </rPr>
      <t xml:space="preserve">          Restaurants and hotels</t>
    </r>
    <r>
      <rPr>
        <sz val="10"/>
        <color rgb="FF000000"/>
        <rFont val="Arial"/>
        <family val="2"/>
      </rPr>
      <t/>
    </r>
  </si>
  <si>
    <r>
      <rPr>
        <sz val="11"/>
        <rFont val="Calibri"/>
        <family val="2"/>
      </rPr>
      <t xml:space="preserve">          Miscellaneous goods and services</t>
    </r>
    <r>
      <rPr>
        <sz val="10"/>
        <color rgb="FF000000"/>
        <rFont val="Arial"/>
        <family val="2"/>
      </rPr>
      <t/>
    </r>
  </si>
  <si>
    <r>
      <t xml:space="preserve">     Implicit GDP deflator; 2006 = 100</t>
    </r>
    <r>
      <rPr>
        <vertAlign val="superscript"/>
        <sz val="11"/>
        <rFont val="Calibri"/>
        <family val="2"/>
      </rPr>
      <t>m</t>
    </r>
  </si>
  <si>
    <r>
      <rPr>
        <b/>
        <i/>
        <sz val="11"/>
        <rFont val="Calibri"/>
        <family val="2"/>
      </rPr>
      <t xml:space="preserve">               Price Indexes</t>
    </r>
    <r>
      <rPr>
        <sz val="10"/>
        <rFont val="Arial"/>
        <family val="2"/>
      </rPr>
      <t xml:space="preserve"> (% annual change) </t>
    </r>
  </si>
  <si>
    <r>
      <rPr>
        <sz val="11"/>
        <rFont val="Calibri"/>
        <family val="2"/>
      </rPr>
      <t xml:space="preserve">               Consumer price index</t>
    </r>
    <r>
      <rPr>
        <sz val="10"/>
        <color rgb="FF000000"/>
        <rFont val="Arial"/>
        <family val="2"/>
      </rPr>
      <t/>
    </r>
  </si>
  <si>
    <r>
      <rPr>
        <sz val="11"/>
        <rFont val="Calibri"/>
        <family val="2"/>
      </rPr>
      <t xml:space="preserve">               Food and nonalcoholic beverages price index (national)</t>
    </r>
    <r>
      <rPr>
        <sz val="10"/>
        <color rgb="FF000000"/>
        <rFont val="Arial"/>
        <family val="2"/>
      </rPr>
      <t/>
    </r>
  </si>
  <si>
    <r>
      <rPr>
        <sz val="11"/>
        <rFont val="Calibri"/>
        <family val="2"/>
      </rPr>
      <t xml:space="preserve">               Implicit GDP deflator</t>
    </r>
    <r>
      <rPr>
        <vertAlign val="superscript"/>
        <sz val="11"/>
        <rFont val="Calibri"/>
        <family val="2"/>
      </rPr>
      <t>m</t>
    </r>
    <r>
      <rPr>
        <sz val="10"/>
        <color rgb="FF000000"/>
        <rFont val="Arial"/>
        <family val="2"/>
      </rPr>
      <t/>
    </r>
  </si>
  <si>
    <r>
      <rPr>
        <sz val="11"/>
        <rFont val="Calibri"/>
        <family val="2"/>
      </rPr>
      <t xml:space="preserve">               Primary balance</t>
    </r>
    <r>
      <rPr>
        <sz val="10"/>
        <color rgb="FF000000"/>
        <rFont val="Arial"/>
        <family val="2"/>
      </rPr>
      <t/>
    </r>
  </si>
  <si>
    <r>
      <rPr>
        <b/>
        <i/>
        <sz val="11"/>
        <rFont val="Calibri"/>
        <family val="2"/>
      </rPr>
      <t>Expenditure by Function, General Government</t>
    </r>
    <r>
      <rPr>
        <sz val="10"/>
        <color rgb="FF000000"/>
        <rFont val="Arial"/>
        <family val="2"/>
      </rPr>
      <t/>
    </r>
  </si>
  <si>
    <r>
      <rPr>
        <sz val="11"/>
        <rFont val="Calibri"/>
        <family val="2"/>
      </rPr>
      <t>Total expenditure</t>
    </r>
    <r>
      <rPr>
        <sz val="10"/>
        <color rgb="FF000000"/>
        <rFont val="Arial"/>
        <family val="2"/>
      </rPr>
      <t/>
    </r>
  </si>
  <si>
    <r>
      <rPr>
        <sz val="11"/>
        <rFont val="Calibri"/>
        <family val="2"/>
      </rPr>
      <t xml:space="preserve">     General public services</t>
    </r>
    <r>
      <rPr>
        <sz val="10"/>
        <color rgb="FF000000"/>
        <rFont val="Arial"/>
        <family val="2"/>
      </rPr>
      <t/>
    </r>
  </si>
  <si>
    <r>
      <rPr>
        <sz val="11"/>
        <rFont val="Calibri"/>
        <family val="2"/>
      </rPr>
      <t xml:space="preserve">     Defense</t>
    </r>
    <r>
      <rPr>
        <sz val="10"/>
        <color rgb="FF000000"/>
        <rFont val="Arial"/>
        <family val="2"/>
      </rPr>
      <t/>
    </r>
  </si>
  <si>
    <r>
      <rPr>
        <sz val="11"/>
        <rFont val="Calibri"/>
        <family val="2"/>
      </rPr>
      <t xml:space="preserve">     Public order and safety</t>
    </r>
    <r>
      <rPr>
        <sz val="10"/>
        <color rgb="FF000000"/>
        <rFont val="Arial"/>
        <family val="2"/>
      </rPr>
      <t/>
    </r>
  </si>
  <si>
    <r>
      <rPr>
        <sz val="11"/>
        <rFont val="Calibri"/>
        <family val="2"/>
      </rPr>
      <t xml:space="preserve">     Credit</t>
    </r>
    <r>
      <rPr>
        <sz val="10"/>
        <color rgb="FF000000"/>
        <rFont val="Arial"/>
        <family val="2"/>
      </rPr>
      <t/>
    </r>
  </si>
  <si>
    <r>
      <rPr>
        <sz val="11"/>
        <rFont val="Calibri"/>
        <family val="2"/>
      </rPr>
      <t xml:space="preserve">     Debit</t>
    </r>
    <r>
      <rPr>
        <sz val="10"/>
        <color rgb="FF000000"/>
        <rFont val="Arial"/>
        <family val="2"/>
      </rPr>
      <t/>
    </r>
  </si>
  <si>
    <r>
      <rPr>
        <sz val="11"/>
        <rFont val="Calibri"/>
        <family val="2"/>
      </rPr>
      <t>Financial account</t>
    </r>
    <r>
      <rPr>
        <sz val="10"/>
        <color rgb="FF000000"/>
        <rFont val="Arial"/>
        <family val="2"/>
      </rPr>
      <t/>
    </r>
  </si>
  <si>
    <r>
      <rPr>
        <sz val="11"/>
        <rFont val="Calibri"/>
        <family val="2"/>
      </rPr>
      <t xml:space="preserve">     Direct investment</t>
    </r>
    <r>
      <rPr>
        <sz val="10"/>
        <color rgb="FF000000"/>
        <rFont val="Arial"/>
        <family val="2"/>
      </rPr>
      <t/>
    </r>
  </si>
  <si>
    <r>
      <rPr>
        <sz val="11"/>
        <rFont val="Calibri"/>
        <family val="2"/>
      </rPr>
      <t xml:space="preserve">     Portfolio investment</t>
    </r>
    <r>
      <rPr>
        <sz val="10"/>
        <color rgb="FF000000"/>
        <rFont val="Arial"/>
        <family val="2"/>
      </rPr>
      <t/>
    </r>
  </si>
  <si>
    <r>
      <rPr>
        <sz val="11"/>
        <rFont val="Calibri"/>
        <family val="2"/>
      </rPr>
      <t xml:space="preserve">     Financial derivatives</t>
    </r>
    <r>
      <rPr>
        <sz val="10"/>
        <color rgb="FF000000"/>
        <rFont val="Arial"/>
        <family val="2"/>
      </rPr>
      <t/>
    </r>
  </si>
  <si>
    <r>
      <rPr>
        <sz val="11"/>
        <rFont val="Calibri"/>
        <family val="2"/>
      </rPr>
      <t xml:space="preserve">     Other investment</t>
    </r>
    <r>
      <rPr>
        <sz val="10"/>
        <color rgb="FF000000"/>
        <rFont val="Arial"/>
        <family val="2"/>
      </rPr>
      <t/>
    </r>
  </si>
  <si>
    <r>
      <rPr>
        <sz val="11"/>
        <rFont val="Calibri"/>
        <family val="2"/>
      </rPr>
      <t>Net errors and omissions</t>
    </r>
    <r>
      <rPr>
        <sz val="10"/>
        <color rgb="FF000000"/>
        <rFont val="Arial"/>
        <family val="2"/>
      </rPr>
      <t/>
    </r>
  </si>
  <si>
    <r>
      <rPr>
        <sz val="11"/>
        <rFont val="Calibri"/>
        <family val="2"/>
      </rPr>
      <t>Overall balance</t>
    </r>
    <r>
      <rPr>
        <sz val="10"/>
        <color rgb="FF000000"/>
        <rFont val="Arial"/>
        <family val="2"/>
      </rPr>
      <t/>
    </r>
  </si>
  <si>
    <r>
      <rPr>
        <sz val="11"/>
        <rFont val="Calibri"/>
        <family val="2"/>
      </rPr>
      <t>Reserves and related items</t>
    </r>
    <r>
      <rPr>
        <sz val="10"/>
        <color rgb="FF000000"/>
        <rFont val="Arial"/>
        <family val="2"/>
      </rPr>
      <t/>
    </r>
  </si>
  <si>
    <r>
      <rPr>
        <sz val="11"/>
        <rFont val="Calibri"/>
        <family val="2"/>
      </rPr>
      <t>International investment position</t>
    </r>
    <r>
      <rPr>
        <sz val="10"/>
        <color rgb="FF000000"/>
        <rFont val="Arial"/>
        <family val="2"/>
      </rPr>
      <t/>
    </r>
  </si>
  <si>
    <r>
      <rPr>
        <sz val="11"/>
        <rFont val="Calibri"/>
        <family val="2"/>
      </rPr>
      <t>Total debt outstanding and disbursed</t>
    </r>
    <r>
      <rPr>
        <sz val="10"/>
        <color rgb="FF000000"/>
        <rFont val="Arial"/>
        <family val="2"/>
      </rPr>
      <t/>
    </r>
  </si>
  <si>
    <r>
      <rPr>
        <sz val="11"/>
        <rFont val="Calibri"/>
        <family val="2"/>
      </rPr>
      <t>Total debt service payments</t>
    </r>
    <r>
      <rPr>
        <sz val="10"/>
        <color rgb="FF000000"/>
        <rFont val="Arial"/>
        <family val="2"/>
      </rPr>
      <t/>
    </r>
  </si>
  <si>
    <r>
      <rPr>
        <sz val="11"/>
        <rFont val="Calibri"/>
        <family val="2"/>
      </rPr>
      <t xml:space="preserve">               External debt (% of GDP)</t>
    </r>
    <r>
      <rPr>
        <sz val="10"/>
        <color rgb="FF000000"/>
        <rFont val="Arial"/>
        <family val="2"/>
      </rPr>
      <t/>
    </r>
  </si>
  <si>
    <r>
      <rPr>
        <sz val="11"/>
        <rFont val="Calibri"/>
        <family val="2"/>
      </rPr>
      <t xml:space="preserve">               Debt service (% of exports of goods and services)</t>
    </r>
    <r>
      <rPr>
        <sz val="10"/>
        <color rgb="FF000000"/>
        <rFont val="Arial"/>
        <family val="2"/>
      </rPr>
      <t/>
    </r>
  </si>
  <si>
    <r>
      <rPr>
        <sz val="11"/>
        <rFont val="Calibri"/>
        <family val="2"/>
      </rPr>
      <t xml:space="preserve">     Water supply; sewerage, waste management, and remediation activities</t>
    </r>
    <r>
      <rPr>
        <vertAlign val="superscript"/>
        <sz val="11"/>
        <rFont val="Calibri"/>
        <family val="2"/>
      </rPr>
      <t>o,p</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164" formatCode="#,##0.0;\-#,##0.0"/>
    <numFmt numFmtId="165" formatCode="#,##0.0\ \|;\-#,##0.0\ \|;@\ \|"/>
    <numFmt numFmtId="166" formatCode="#,##0&quot;*&quot;;\-#,##0&quot;*&quot;;@&quot;*&quot;"/>
    <numFmt numFmtId="167" formatCode="#,##0.0&quot;*&quot;;\-#,##0.0&quot;*&quot;;@&quot;*&quot;"/>
  </numFmts>
  <fonts count="12" x14ac:knownFonts="1">
    <font>
      <sz val="10"/>
      <color rgb="FF000000"/>
      <name val="Arial"/>
    </font>
    <font>
      <b/>
      <sz val="11"/>
      <color rgb="FF000000"/>
      <name val="Calibri"/>
      <family val="2"/>
    </font>
    <font>
      <b/>
      <sz val="16"/>
      <color rgb="FF000000"/>
      <name val="Arial"/>
      <family val="2"/>
    </font>
    <font>
      <u/>
      <sz val="10"/>
      <color rgb="FF0000FF"/>
      <name val="Arial"/>
      <family val="2"/>
    </font>
    <font>
      <b/>
      <sz val="10"/>
      <color rgb="FF000000"/>
      <name val="Arial"/>
      <family val="2"/>
    </font>
    <font>
      <sz val="11"/>
      <color rgb="FF000000"/>
      <name val="Calibri"/>
      <family val="2"/>
    </font>
    <font>
      <sz val="10"/>
      <color rgb="FF000000"/>
      <name val="Arial"/>
      <family val="2"/>
    </font>
    <font>
      <sz val="10"/>
      <name val="Arial"/>
      <family val="2"/>
    </font>
    <font>
      <b/>
      <i/>
      <sz val="11"/>
      <name val="Calibri"/>
      <family val="2"/>
    </font>
    <font>
      <sz val="11"/>
      <name val="Calibri"/>
      <family val="2"/>
    </font>
    <font>
      <b/>
      <sz val="11"/>
      <name val="Calibri"/>
      <family val="2"/>
    </font>
    <font>
      <vertAlign val="superscript"/>
      <sz val="11"/>
      <name val="Calibri"/>
      <family val="2"/>
    </font>
  </fonts>
  <fills count="3">
    <fill>
      <patternFill patternType="none"/>
    </fill>
    <fill>
      <patternFill patternType="gray125"/>
    </fill>
    <fill>
      <patternFill patternType="solid">
        <fgColor rgb="FFFFCC00"/>
        <bgColor rgb="FFFFCC00"/>
      </patternFill>
    </fill>
  </fills>
  <borders count="1">
    <border>
      <left/>
      <right/>
      <top/>
      <bottom/>
      <diagonal/>
    </border>
  </borders>
  <cellStyleXfs count="1">
    <xf numFmtId="0" fontId="0" fillId="0" borderId="0"/>
  </cellStyleXfs>
  <cellXfs count="26">
    <xf numFmtId="0" fontId="0" fillId="0" borderId="0" xfId="0"/>
    <xf numFmtId="0" fontId="1" fillId="0" borderId="0" xfId="0" applyFont="1"/>
    <xf numFmtId="0" fontId="2" fillId="2" borderId="0" xfId="0" applyFont="1" applyFill="1"/>
    <xf numFmtId="0" fontId="0" fillId="2" borderId="0" xfId="0" applyFill="1"/>
    <xf numFmtId="0" fontId="3" fillId="2" borderId="0" xfId="0" applyFont="1" applyFill="1"/>
    <xf numFmtId="0" fontId="0" fillId="2" borderId="0" xfId="0" applyFill="1" applyAlignment="1">
      <alignment horizontal="right"/>
    </xf>
    <xf numFmtId="0" fontId="4" fillId="2" borderId="0" xfId="0" applyFont="1" applyFill="1" applyAlignment="1">
      <alignment horizontal="right"/>
    </xf>
    <xf numFmtId="0" fontId="0" fillId="0" borderId="0" xfId="0" applyAlignment="1">
      <alignment horizontal="left" vertical="top"/>
    </xf>
    <xf numFmtId="0" fontId="0" fillId="0" borderId="0" xfId="0" applyAlignment="1">
      <alignment vertical="top"/>
    </xf>
    <xf numFmtId="49" fontId="7" fillId="0" borderId="0" xfId="0" applyNumberFormat="1" applyFont="1" applyAlignment="1">
      <alignment wrapText="1"/>
    </xf>
    <xf numFmtId="0" fontId="7" fillId="0" borderId="0" xfId="0" applyFont="1"/>
    <xf numFmtId="49" fontId="7" fillId="0" borderId="0" xfId="0" applyNumberFormat="1" applyFont="1" applyAlignment="1">
      <alignment horizontal="left" wrapText="1" indent="1"/>
    </xf>
    <xf numFmtId="0" fontId="7" fillId="0" borderId="0" xfId="0" applyFont="1" applyAlignment="1">
      <alignment horizontal="left" wrapText="1" indent="1"/>
    </xf>
    <xf numFmtId="49" fontId="9" fillId="0" borderId="0" xfId="0" applyNumberFormat="1" applyFont="1" applyAlignment="1">
      <alignment horizontal="left" wrapText="1" indent="1"/>
    </xf>
    <xf numFmtId="49" fontId="9" fillId="0" borderId="0" xfId="0" applyNumberFormat="1" applyFont="1" applyAlignment="1">
      <alignment wrapText="1"/>
    </xf>
    <xf numFmtId="39" fontId="7" fillId="0" borderId="0" xfId="0" applyNumberFormat="1" applyFont="1" applyAlignment="1">
      <alignment horizontal="right"/>
    </xf>
    <xf numFmtId="164" fontId="7" fillId="0" borderId="0" xfId="0" applyNumberFormat="1" applyFont="1" applyAlignment="1">
      <alignment horizontal="right"/>
    </xf>
    <xf numFmtId="37" fontId="7" fillId="0" borderId="0" xfId="0" applyNumberFormat="1" applyFont="1" applyAlignment="1">
      <alignment horizontal="right"/>
    </xf>
    <xf numFmtId="165" fontId="7" fillId="0" borderId="0" xfId="0" applyNumberFormat="1" applyFont="1" applyAlignment="1">
      <alignment horizontal="right"/>
    </xf>
    <xf numFmtId="166" fontId="7" fillId="0" borderId="0" xfId="0" applyNumberFormat="1" applyFont="1" applyAlignment="1">
      <alignment horizontal="right"/>
    </xf>
    <xf numFmtId="167" fontId="7" fillId="0" borderId="0" xfId="0" applyNumberFormat="1" applyFont="1" applyAlignment="1">
      <alignment horizontal="right"/>
    </xf>
    <xf numFmtId="0" fontId="0" fillId="0" borderId="0" xfId="0" applyAlignment="1">
      <alignment horizontal="justify" vertical="top" wrapText="1"/>
    </xf>
    <xf numFmtId="0" fontId="0" fillId="0" borderId="0" xfId="0"/>
    <xf numFmtId="0" fontId="7" fillId="0" borderId="0" xfId="0" applyFont="1" applyAlignment="1">
      <alignment horizontal="justify" vertical="top" wrapText="1"/>
    </xf>
    <xf numFmtId="0" fontId="7" fillId="0" borderId="0" xfId="0" applyFont="1"/>
    <xf numFmtId="0" fontId="6" fillId="0" borderId="0" xfId="0" applyFont="1" applyAlignment="1">
      <alignment horizontal="justify" vertical="top" wrapText="1"/>
    </xf>
  </cellXfs>
  <cellStyles count="1">
    <cellStyle name="Normal" xfId="0" builtinId="0"/>
  </cellStyles>
  <dxfs count="0"/>
  <tableStyles count="0" defaultTableStyle="TableStyleMedium9"/>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customXml" Target="../customXml/item3.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2.xml"/><Relationship Id="rId5" Type="http://schemas.openxmlformats.org/officeDocument/2006/relationships/customXml" Target="../customXml/item1.xml"/><Relationship Id="rId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oneCellAnchor>
    <xdr:from>
      <xdr:col>12</xdr:col>
      <xdr:colOff>0</xdr:colOff>
      <xdr:row>15</xdr:row>
      <xdr:rowOff>0</xdr:rowOff>
    </xdr:from>
    <xdr:ext cx="95250" cy="323850"/>
    <xdr:pic>
      <xdr:nvPicPr>
        <xdr:cNvPr id="2" name="Picture 1">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oneCellAnchor>
  <xdr:oneCellAnchor>
    <xdr:from>
      <xdr:col>12</xdr:col>
      <xdr:colOff>0</xdr:colOff>
      <xdr:row>24</xdr:row>
      <xdr:rowOff>0</xdr:rowOff>
    </xdr:from>
    <xdr:ext cx="95250" cy="323850"/>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oneCellAnchor>
  <xdr:oneCellAnchor>
    <xdr:from>
      <xdr:col>2</xdr:col>
      <xdr:colOff>0</xdr:colOff>
      <xdr:row>41</xdr:row>
      <xdr:rowOff>0</xdr:rowOff>
    </xdr:from>
    <xdr:ext cx="95250" cy="323850"/>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oneCellAnchor>
  <xdr:oneCellAnchor>
    <xdr:from>
      <xdr:col>2</xdr:col>
      <xdr:colOff>0</xdr:colOff>
      <xdr:row>51</xdr:row>
      <xdr:rowOff>0</xdr:rowOff>
    </xdr:from>
    <xdr:ext cx="95250" cy="323850"/>
    <xdr:pic>
      <xdr:nvPicPr>
        <xdr:cNvPr id="5" name="Picture 4">
          <a:extLst>
            <a:ext uri="{FF2B5EF4-FFF2-40B4-BE49-F238E27FC236}">
              <a16:creationId xmlns:a16="http://schemas.microsoft.com/office/drawing/2014/main" id="{00000000-0008-0000-0000-000005000000}"/>
            </a:ext>
          </a:extLst>
        </xdr:cNvPr>
        <xdr:cNvPicPr>
          <a:picLocks noChangeAspect="1"/>
        </xdr:cNvPicPr>
      </xdr:nvPicPr>
      <xdr:blipFill>
        <a:blip xmlns:r="http://schemas.openxmlformats.org/officeDocument/2006/relationships" r:embed="rId2"/>
        <a:stretch>
          <a:fillRect/>
        </a:stretch>
      </xdr:blipFill>
      <xdr:spPr>
        <a:xfrm>
          <a:off x="0" y="0"/>
          <a:ext cx="0" cy="0"/>
        </a:xfrm>
        <a:prstGeom prst="rect">
          <a:avLst/>
        </a:prstGeom>
      </xdr:spPr>
    </xdr:pic>
    <xdr:clientData/>
  </xdr:oneCellAnchor>
  <xdr:oneCellAnchor>
    <xdr:from>
      <xdr:col>2</xdr:col>
      <xdr:colOff>0</xdr:colOff>
      <xdr:row>55</xdr:row>
      <xdr:rowOff>0</xdr:rowOff>
    </xdr:from>
    <xdr:ext cx="95250" cy="323850"/>
    <xdr:pic>
      <xdr:nvPicPr>
        <xdr:cNvPr id="6" name="Picture 5">
          <a:extLst>
            <a:ext uri="{FF2B5EF4-FFF2-40B4-BE49-F238E27FC236}">
              <a16:creationId xmlns:a16="http://schemas.microsoft.com/office/drawing/2014/main" id="{00000000-0008-0000-0000-000006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oneCellAnchor>
  <xdr:oneCellAnchor>
    <xdr:from>
      <xdr:col>2</xdr:col>
      <xdr:colOff>0</xdr:colOff>
      <xdr:row>103</xdr:row>
      <xdr:rowOff>0</xdr:rowOff>
    </xdr:from>
    <xdr:ext cx="95250" cy="323850"/>
    <xdr:pic>
      <xdr:nvPicPr>
        <xdr:cNvPr id="7" name="Pictur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oneCellAnchor>
  <xdr:oneCellAnchor>
    <xdr:from>
      <xdr:col>2</xdr:col>
      <xdr:colOff>0</xdr:colOff>
      <xdr:row>113</xdr:row>
      <xdr:rowOff>0</xdr:rowOff>
    </xdr:from>
    <xdr:ext cx="95250" cy="323850"/>
    <xdr:pic>
      <xdr:nvPicPr>
        <xdr:cNvPr id="8" name="Picture 7">
          <a:extLst>
            <a:ext uri="{FF2B5EF4-FFF2-40B4-BE49-F238E27FC236}">
              <a16:creationId xmlns:a16="http://schemas.microsoft.com/office/drawing/2014/main" id="{00000000-0008-0000-0000-000008000000}"/>
            </a:ext>
          </a:extLst>
        </xdr:cNvPr>
        <xdr:cNvPicPr>
          <a:picLocks noChangeAspect="1"/>
        </xdr:cNvPicPr>
      </xdr:nvPicPr>
      <xdr:blipFill>
        <a:blip xmlns:r="http://schemas.openxmlformats.org/officeDocument/2006/relationships" r:embed="rId2"/>
        <a:stretch>
          <a:fillRect/>
        </a:stretch>
      </xdr:blipFill>
      <xdr:spPr>
        <a:xfrm>
          <a:off x="0" y="0"/>
          <a:ext cx="0" cy="0"/>
        </a:xfrm>
        <a:prstGeom prst="rect">
          <a:avLst/>
        </a:prstGeom>
      </xdr:spPr>
    </xdr:pic>
    <xdr:clientData/>
  </xdr:oneCellAnchor>
  <xdr:oneCellAnchor>
    <xdr:from>
      <xdr:col>2</xdr:col>
      <xdr:colOff>0</xdr:colOff>
      <xdr:row>117</xdr:row>
      <xdr:rowOff>0</xdr:rowOff>
    </xdr:from>
    <xdr:ext cx="95250" cy="323850"/>
    <xdr:pic>
      <xdr:nvPicPr>
        <xdr:cNvPr id="9" name="Picture 8">
          <a:extLst>
            <a:ext uri="{FF2B5EF4-FFF2-40B4-BE49-F238E27FC236}">
              <a16:creationId xmlns:a16="http://schemas.microsoft.com/office/drawing/2014/main" id="{00000000-0008-0000-0000-000009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one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https://kidb.adb.org/"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433"/>
  <sheetViews>
    <sheetView tabSelected="1" zoomScaleNormal="100" workbookViewId="0">
      <pane xSplit="2" ySplit="7" topLeftCell="C8" activePane="bottomRight" state="frozen"/>
      <selection pane="topRight"/>
      <selection pane="bottomLeft"/>
      <selection pane="bottomRight" activeCell="C9" sqref="C9"/>
    </sheetView>
  </sheetViews>
  <sheetFormatPr defaultRowHeight="12.3" x14ac:dyDescent="0.4"/>
  <cols>
    <col min="1" max="1" width="3" customWidth="1"/>
    <col min="2" max="2" width="72" customWidth="1"/>
    <col min="3" max="24" width="13.44140625" customWidth="1"/>
  </cols>
  <sheetData>
    <row r="1" spans="1:24" ht="20.100000000000001" x14ac:dyDescent="0.7">
      <c r="A1" s="2" t="s">
        <v>0</v>
      </c>
      <c r="B1" s="2"/>
      <c r="C1" s="2"/>
      <c r="D1" s="2"/>
      <c r="E1" s="2"/>
      <c r="F1" s="2"/>
      <c r="G1" s="2"/>
      <c r="H1" s="2"/>
      <c r="I1" s="2"/>
      <c r="J1" s="2"/>
      <c r="K1" s="2"/>
      <c r="L1" s="2"/>
      <c r="M1" s="2"/>
      <c r="N1" s="2"/>
      <c r="O1" s="2"/>
      <c r="P1" s="2"/>
      <c r="Q1" s="2"/>
      <c r="R1" s="2"/>
      <c r="S1" s="2"/>
      <c r="T1" s="2"/>
      <c r="U1" s="2"/>
      <c r="V1" s="2"/>
      <c r="W1" s="2"/>
      <c r="X1" s="2"/>
    </row>
    <row r="2" spans="1:24" x14ac:dyDescent="0.4">
      <c r="A2" s="3"/>
      <c r="B2" s="3"/>
      <c r="C2" s="3"/>
      <c r="D2" s="3"/>
      <c r="E2" s="3"/>
      <c r="F2" s="3"/>
      <c r="G2" s="3"/>
      <c r="H2" s="3"/>
      <c r="I2" s="3"/>
      <c r="J2" s="3"/>
      <c r="K2" s="3"/>
      <c r="L2" s="3"/>
      <c r="M2" s="3"/>
      <c r="N2" s="3"/>
      <c r="O2" s="3"/>
      <c r="P2" s="3"/>
      <c r="Q2" s="3"/>
      <c r="R2" s="3"/>
      <c r="S2" s="3"/>
      <c r="T2" s="3"/>
      <c r="U2" s="3"/>
      <c r="V2" s="3"/>
      <c r="W2" s="3"/>
      <c r="X2" s="3"/>
    </row>
    <row r="3" spans="1:24" x14ac:dyDescent="0.4">
      <c r="A3" s="3" t="s">
        <v>1</v>
      </c>
      <c r="B3" s="3"/>
      <c r="C3" s="3"/>
      <c r="D3" s="3"/>
      <c r="E3" s="3"/>
      <c r="F3" s="3"/>
      <c r="G3" s="3"/>
      <c r="H3" s="3"/>
      <c r="I3" s="3"/>
      <c r="J3" s="3"/>
      <c r="K3" s="3"/>
      <c r="L3" s="3"/>
      <c r="M3" s="3"/>
      <c r="N3" s="3"/>
      <c r="O3" s="3"/>
      <c r="P3" s="3"/>
      <c r="Q3" s="3"/>
      <c r="R3" s="3"/>
      <c r="S3" s="3"/>
      <c r="T3" s="3"/>
      <c r="U3" s="3"/>
      <c r="V3" s="3"/>
      <c r="W3" s="3"/>
      <c r="X3" s="3"/>
    </row>
    <row r="4" spans="1:24" x14ac:dyDescent="0.4">
      <c r="A4" s="3" t="s">
        <v>2</v>
      </c>
      <c r="B4" s="3"/>
      <c r="C4" s="3"/>
      <c r="D4" s="3"/>
      <c r="E4" s="3"/>
      <c r="F4" s="3"/>
      <c r="G4" s="3"/>
      <c r="H4" s="3"/>
      <c r="I4" s="3"/>
      <c r="J4" s="3"/>
      <c r="K4" s="3"/>
      <c r="L4" s="3"/>
      <c r="M4" s="3"/>
      <c r="N4" s="3"/>
      <c r="O4" s="3"/>
      <c r="P4" s="3"/>
      <c r="Q4" s="3"/>
      <c r="R4" s="3"/>
      <c r="S4" s="3"/>
      <c r="T4" s="3"/>
      <c r="U4" s="3"/>
      <c r="V4" s="3"/>
      <c r="W4" s="3"/>
      <c r="X4" s="3"/>
    </row>
    <row r="5" spans="1:24" x14ac:dyDescent="0.4">
      <c r="A5" s="4" t="s">
        <v>3</v>
      </c>
      <c r="B5" s="3"/>
      <c r="C5" s="3"/>
      <c r="D5" s="3"/>
      <c r="E5" s="3"/>
      <c r="F5" s="3"/>
      <c r="G5" s="3"/>
      <c r="H5" s="3"/>
      <c r="I5" s="3"/>
      <c r="J5" s="3"/>
      <c r="K5" s="3"/>
      <c r="L5" s="3"/>
      <c r="M5" s="3"/>
      <c r="N5" s="3"/>
      <c r="O5" s="3"/>
      <c r="P5" s="3"/>
      <c r="Q5" s="3"/>
      <c r="R5" s="3"/>
      <c r="S5" s="3"/>
      <c r="T5" s="3"/>
      <c r="U5" s="3"/>
      <c r="V5" s="3"/>
      <c r="W5" s="3"/>
      <c r="X5" s="3"/>
    </row>
    <row r="6" spans="1:24" x14ac:dyDescent="0.4">
      <c r="A6" s="3"/>
      <c r="B6" s="3"/>
      <c r="C6" s="3"/>
      <c r="D6" s="3"/>
      <c r="E6" s="3"/>
      <c r="F6" s="3"/>
      <c r="G6" s="3"/>
      <c r="H6" s="3"/>
      <c r="I6" s="3"/>
      <c r="J6" s="3"/>
      <c r="K6" s="3"/>
      <c r="L6" s="3"/>
      <c r="M6" s="3"/>
      <c r="N6" s="3"/>
      <c r="O6" s="3"/>
      <c r="P6" s="3"/>
      <c r="Q6" s="3"/>
      <c r="R6" s="3"/>
      <c r="S6" s="3"/>
      <c r="T6" s="3"/>
      <c r="U6" s="3"/>
      <c r="V6" s="3"/>
      <c r="W6" s="3"/>
      <c r="X6" s="3"/>
    </row>
    <row r="7" spans="1:24" x14ac:dyDescent="0.4">
      <c r="A7" s="5"/>
      <c r="B7" s="5"/>
      <c r="C7" s="6">
        <v>2000</v>
      </c>
      <c r="D7" s="6">
        <v>2001</v>
      </c>
      <c r="E7" s="6">
        <v>2002</v>
      </c>
      <c r="F7" s="6">
        <v>2003</v>
      </c>
      <c r="G7" s="6">
        <v>2004</v>
      </c>
      <c r="H7" s="6">
        <v>2005</v>
      </c>
      <c r="I7" s="6">
        <v>2006</v>
      </c>
      <c r="J7" s="6">
        <v>2007</v>
      </c>
      <c r="K7" s="6">
        <v>2008</v>
      </c>
      <c r="L7" s="6">
        <v>2009</v>
      </c>
      <c r="M7" s="6">
        <v>2010</v>
      </c>
      <c r="N7" s="6">
        <v>2011</v>
      </c>
      <c r="O7" s="6">
        <v>2012</v>
      </c>
      <c r="P7" s="6">
        <v>2013</v>
      </c>
      <c r="Q7" s="6">
        <v>2014</v>
      </c>
      <c r="R7" s="6">
        <v>2015</v>
      </c>
      <c r="S7" s="6">
        <v>2016</v>
      </c>
      <c r="T7" s="6">
        <v>2017</v>
      </c>
      <c r="U7" s="6">
        <v>2018</v>
      </c>
      <c r="V7" s="6">
        <v>2019</v>
      </c>
      <c r="W7" s="6">
        <v>2020</v>
      </c>
      <c r="X7" s="6">
        <v>2021</v>
      </c>
    </row>
    <row r="8" spans="1:24" ht="15.6" customHeight="1" x14ac:dyDescent="0.55000000000000004">
      <c r="B8" s="9" t="s">
        <v>223</v>
      </c>
      <c r="C8" s="15"/>
      <c r="D8" s="15"/>
      <c r="E8" s="15"/>
      <c r="F8" s="15"/>
      <c r="G8" s="15"/>
      <c r="H8" s="15"/>
      <c r="I8" s="15"/>
      <c r="J8" s="15"/>
      <c r="K8" s="15"/>
      <c r="L8" s="15"/>
      <c r="M8" s="15"/>
      <c r="N8" s="15"/>
      <c r="O8" s="15"/>
      <c r="P8" s="15"/>
      <c r="Q8" s="15"/>
      <c r="R8" s="15"/>
      <c r="S8" s="15"/>
      <c r="T8" s="15"/>
      <c r="U8" s="15"/>
      <c r="V8" s="15"/>
      <c r="W8" s="15"/>
      <c r="X8" s="15"/>
    </row>
    <row r="9" spans="1:24" ht="15.6" customHeight="1" x14ac:dyDescent="0.55000000000000004">
      <c r="B9" s="9" t="s">
        <v>224</v>
      </c>
      <c r="C9" s="16">
        <v>84.494</v>
      </c>
      <c r="D9" s="16">
        <v>86.043999999999997</v>
      </c>
      <c r="E9" s="16">
        <v>87.622</v>
      </c>
      <c r="F9" s="16">
        <v>89.228999999999999</v>
      </c>
      <c r="G9" s="16">
        <v>90.866230000000002</v>
      </c>
      <c r="H9" s="16">
        <v>92.533000000000001</v>
      </c>
      <c r="I9" s="16">
        <v>94.548289999999994</v>
      </c>
      <c r="J9" s="16">
        <v>96.607460000000003</v>
      </c>
      <c r="K9" s="16">
        <v>98.711479999999995</v>
      </c>
      <c r="L9" s="16">
        <v>100.86133</v>
      </c>
      <c r="M9" s="16">
        <v>103.05800000000001</v>
      </c>
      <c r="N9" s="16">
        <v>104.43624</v>
      </c>
      <c r="O9" s="16">
        <v>105.83291</v>
      </c>
      <c r="P9" s="16">
        <v>107.24826</v>
      </c>
      <c r="Q9" s="16">
        <v>108.68254</v>
      </c>
      <c r="R9" s="16">
        <v>110.136</v>
      </c>
      <c r="S9" s="16">
        <v>111.93655686829</v>
      </c>
      <c r="T9" s="16">
        <v>113.76655011555999</v>
      </c>
      <c r="U9" s="16">
        <v>115.62646098205001</v>
      </c>
      <c r="V9" s="16">
        <v>117.51677857555001</v>
      </c>
      <c r="W9" s="16">
        <v>119.438</v>
      </c>
      <c r="X9" s="16">
        <v>124</v>
      </c>
    </row>
    <row r="10" spans="1:24" ht="15.6" customHeight="1" x14ac:dyDescent="0.55000000000000004">
      <c r="B10" s="9" t="s">
        <v>225</v>
      </c>
      <c r="C10" s="17">
        <v>104.2</v>
      </c>
      <c r="D10" s="17">
        <v>106</v>
      </c>
      <c r="E10" s="17">
        <v>107.8</v>
      </c>
      <c r="F10" s="17">
        <v>109.7</v>
      </c>
      <c r="G10" s="17">
        <v>111.7</v>
      </c>
      <c r="H10" s="17">
        <v>114</v>
      </c>
      <c r="I10" s="17">
        <v>116.5</v>
      </c>
      <c r="J10" s="17">
        <v>119.2</v>
      </c>
      <c r="K10" s="17">
        <v>121.9</v>
      </c>
      <c r="L10" s="17">
        <v>124.6</v>
      </c>
      <c r="M10" s="17">
        <v>127.1</v>
      </c>
      <c r="N10" s="17">
        <v>129.30000000000001</v>
      </c>
      <c r="O10" s="17">
        <v>131.30000000000001</v>
      </c>
      <c r="P10" s="17">
        <v>133.19999999999999</v>
      </c>
      <c r="Q10" s="17">
        <v>135</v>
      </c>
      <c r="R10" s="17">
        <v>136.9</v>
      </c>
      <c r="S10" s="17">
        <v>138.9</v>
      </c>
      <c r="T10" s="17">
        <v>140.9</v>
      </c>
      <c r="U10" s="17">
        <v>143</v>
      </c>
      <c r="V10" s="17">
        <v>145.19999999999999</v>
      </c>
      <c r="W10" s="17">
        <v>164.51515151515</v>
      </c>
      <c r="X10" s="17">
        <v>165</v>
      </c>
    </row>
    <row r="11" spans="1:24" ht="15.6" customHeight="1" x14ac:dyDescent="0.55000000000000004">
      <c r="B11" s="9" t="s">
        <v>226</v>
      </c>
      <c r="C11" s="16">
        <v>1.70197</v>
      </c>
      <c r="D11" s="16">
        <v>1.8344499999999999</v>
      </c>
      <c r="E11" s="16">
        <v>1.83395</v>
      </c>
      <c r="F11" s="16">
        <v>1.8340099999999999</v>
      </c>
      <c r="G11" s="16">
        <v>1.8346100000000001</v>
      </c>
      <c r="H11" s="16">
        <v>1.83432</v>
      </c>
      <c r="I11" s="16">
        <v>2.1779099999999998</v>
      </c>
      <c r="J11" s="16">
        <v>2.1779099999999998</v>
      </c>
      <c r="K11" s="16">
        <v>2.1779099999999998</v>
      </c>
      <c r="L11" s="16">
        <v>2.1779099999999998</v>
      </c>
      <c r="M11" s="16">
        <v>2.1779099999999998</v>
      </c>
      <c r="N11" s="16">
        <v>1.33734</v>
      </c>
      <c r="O11" s="16">
        <v>1.33734</v>
      </c>
      <c r="P11" s="16">
        <v>1.33734</v>
      </c>
      <c r="Q11" s="16">
        <v>1.33734</v>
      </c>
      <c r="R11" s="16">
        <v>1.33734</v>
      </c>
      <c r="S11" s="16">
        <v>1.6348486128862001</v>
      </c>
      <c r="T11" s="16">
        <v>1.6348486128861</v>
      </c>
      <c r="U11" s="16">
        <v>1.6348486128861</v>
      </c>
      <c r="V11" s="16">
        <v>1.6348486128861</v>
      </c>
      <c r="W11" s="16">
        <v>1.62</v>
      </c>
      <c r="X11" s="16">
        <v>3.819554915521</v>
      </c>
    </row>
    <row r="12" spans="1:24" ht="15.6" customHeight="1" x14ac:dyDescent="0.55000000000000004">
      <c r="B12" s="9" t="s">
        <v>227</v>
      </c>
      <c r="C12" s="16">
        <v>43</v>
      </c>
      <c r="D12" s="16">
        <v>43.5</v>
      </c>
      <c r="E12" s="16">
        <v>43.5</v>
      </c>
      <c r="F12" s="16">
        <v>43.5</v>
      </c>
      <c r="G12" s="16">
        <v>43.5</v>
      </c>
      <c r="H12" s="16">
        <v>43.6</v>
      </c>
      <c r="I12" s="16">
        <v>44</v>
      </c>
      <c r="J12" s="16">
        <v>44.9</v>
      </c>
      <c r="K12" s="16">
        <v>45.7</v>
      </c>
      <c r="L12" s="16">
        <v>46.5</v>
      </c>
      <c r="M12" s="16">
        <v>47.4</v>
      </c>
      <c r="N12" s="16">
        <v>48.2</v>
      </c>
      <c r="O12" s="16">
        <v>49.1</v>
      </c>
      <c r="P12" s="16">
        <v>49.9</v>
      </c>
      <c r="Q12" s="16">
        <v>50.8</v>
      </c>
      <c r="R12" s="16">
        <v>51.6</v>
      </c>
      <c r="S12" s="16">
        <v>52.4</v>
      </c>
      <c r="T12" s="16">
        <v>53.3</v>
      </c>
      <c r="U12" s="16">
        <v>54.1</v>
      </c>
      <c r="V12" s="16">
        <v>54.8</v>
      </c>
      <c r="W12" s="16">
        <v>55.6</v>
      </c>
      <c r="X12" s="16">
        <v>56.3</v>
      </c>
    </row>
    <row r="13" spans="1:24" x14ac:dyDescent="0.4">
      <c r="B13" s="10"/>
      <c r="C13" s="10"/>
      <c r="D13" s="10"/>
      <c r="E13" s="10"/>
      <c r="F13" s="10"/>
      <c r="G13" s="10"/>
      <c r="H13" s="10"/>
      <c r="I13" s="10"/>
      <c r="J13" s="10"/>
      <c r="K13" s="10"/>
      <c r="L13" s="10"/>
      <c r="M13" s="10"/>
      <c r="N13" s="10"/>
      <c r="O13" s="10"/>
      <c r="P13" s="10"/>
      <c r="Q13" s="10"/>
      <c r="R13" s="10"/>
      <c r="S13" s="10"/>
      <c r="T13" s="10"/>
      <c r="U13" s="10"/>
      <c r="V13" s="10"/>
      <c r="W13" s="10"/>
      <c r="X13" s="10"/>
    </row>
    <row r="14" spans="1:24" ht="15.6" customHeight="1" x14ac:dyDescent="0.55000000000000004">
      <c r="B14" s="9" t="s">
        <v>228</v>
      </c>
      <c r="C14" s="16">
        <v>40.549999999999997</v>
      </c>
      <c r="D14" s="16" t="s">
        <v>4</v>
      </c>
      <c r="E14" s="16" t="s">
        <v>4</v>
      </c>
      <c r="F14" s="16" t="s">
        <v>4</v>
      </c>
      <c r="G14" s="16" t="s">
        <v>4</v>
      </c>
      <c r="H14" s="16">
        <v>36.969000000000001</v>
      </c>
      <c r="I14" s="16" t="s">
        <v>4</v>
      </c>
      <c r="J14" s="16" t="s">
        <v>4</v>
      </c>
      <c r="K14" s="16" t="s">
        <v>4</v>
      </c>
      <c r="L14" s="16" t="s">
        <v>4</v>
      </c>
      <c r="M14" s="16">
        <v>39.033999999999999</v>
      </c>
      <c r="N14" s="16" t="s">
        <v>4</v>
      </c>
      <c r="O14" s="16" t="s">
        <v>4</v>
      </c>
      <c r="P14" s="16" t="s">
        <v>4</v>
      </c>
      <c r="Q14" s="16" t="s">
        <v>4</v>
      </c>
      <c r="R14" s="16">
        <v>47.295999999999999</v>
      </c>
      <c r="S14" s="16" t="s">
        <v>4</v>
      </c>
      <c r="T14" s="16" t="s">
        <v>4</v>
      </c>
      <c r="U14" s="16" t="s">
        <v>4</v>
      </c>
      <c r="V14" s="16" t="s">
        <v>4</v>
      </c>
      <c r="W14" s="16">
        <v>47.19</v>
      </c>
      <c r="X14" s="16" t="s">
        <v>4</v>
      </c>
    </row>
    <row r="15" spans="1:24" ht="15.6" customHeight="1" x14ac:dyDescent="0.55000000000000004">
      <c r="B15" s="9" t="s">
        <v>229</v>
      </c>
      <c r="C15" s="16">
        <v>39.909999999999997</v>
      </c>
      <c r="D15" s="16" t="s">
        <v>4</v>
      </c>
      <c r="E15" s="16" t="s">
        <v>4</v>
      </c>
      <c r="F15" s="16" t="s">
        <v>4</v>
      </c>
      <c r="G15" s="16" t="s">
        <v>4</v>
      </c>
      <c r="H15" s="16">
        <v>34.715000000000003</v>
      </c>
      <c r="I15" s="16" t="s">
        <v>4</v>
      </c>
      <c r="J15" s="16" t="s">
        <v>4</v>
      </c>
      <c r="K15" s="16" t="s">
        <v>4</v>
      </c>
      <c r="L15" s="16" t="s">
        <v>4</v>
      </c>
      <c r="M15" s="16">
        <v>27.096</v>
      </c>
      <c r="N15" s="16" t="s">
        <v>4</v>
      </c>
      <c r="O15" s="16" t="s">
        <v>4</v>
      </c>
      <c r="P15" s="16" t="s">
        <v>4</v>
      </c>
      <c r="Q15" s="16" t="s">
        <v>4</v>
      </c>
      <c r="R15" s="16">
        <v>27.954000000000001</v>
      </c>
      <c r="S15" s="16" t="s">
        <v>4</v>
      </c>
      <c r="T15" s="16" t="s">
        <v>4</v>
      </c>
      <c r="U15" s="16" t="s">
        <v>4</v>
      </c>
      <c r="V15" s="16" t="s">
        <v>4</v>
      </c>
      <c r="W15" s="16">
        <v>39.56</v>
      </c>
      <c r="X15" s="16" t="s">
        <v>4</v>
      </c>
    </row>
    <row r="16" spans="1:24" ht="15.6" customHeight="1" x14ac:dyDescent="0.55000000000000004">
      <c r="B16" s="9" t="s">
        <v>230</v>
      </c>
      <c r="C16" s="16" t="s">
        <v>4</v>
      </c>
      <c r="D16" s="16" t="s">
        <v>4</v>
      </c>
      <c r="E16" s="16" t="s">
        <v>4</v>
      </c>
      <c r="F16" s="16" t="s">
        <v>4</v>
      </c>
      <c r="G16" s="16" t="s">
        <v>4</v>
      </c>
      <c r="H16" s="18">
        <v>0.93600000000000005</v>
      </c>
      <c r="I16" s="16" t="s">
        <v>4</v>
      </c>
      <c r="J16" s="16" t="s">
        <v>4</v>
      </c>
      <c r="K16" s="16" t="s">
        <v>4</v>
      </c>
      <c r="L16" s="16" t="s">
        <v>4</v>
      </c>
      <c r="M16" s="16">
        <v>5.9829999999999997</v>
      </c>
      <c r="N16" s="16" t="s">
        <v>4</v>
      </c>
      <c r="O16" s="16" t="s">
        <v>4</v>
      </c>
      <c r="P16" s="16" t="s">
        <v>4</v>
      </c>
      <c r="Q16" s="16" t="s">
        <v>4</v>
      </c>
      <c r="R16" s="16">
        <v>6.8019999999999996</v>
      </c>
      <c r="S16" s="16" t="s">
        <v>4</v>
      </c>
      <c r="T16" s="16" t="s">
        <v>4</v>
      </c>
      <c r="U16" s="16" t="s">
        <v>4</v>
      </c>
      <c r="V16" s="16" t="s">
        <v>4</v>
      </c>
      <c r="W16" s="16">
        <v>9.1858319999999996</v>
      </c>
      <c r="X16" s="16" t="s">
        <v>4</v>
      </c>
    </row>
    <row r="17" spans="2:24" ht="15.6" customHeight="1" x14ac:dyDescent="0.55000000000000004">
      <c r="B17" s="9" t="s">
        <v>231</v>
      </c>
      <c r="C17" s="16" t="s">
        <v>4</v>
      </c>
      <c r="D17" s="16" t="s">
        <v>4</v>
      </c>
      <c r="E17" s="16" t="s">
        <v>4</v>
      </c>
      <c r="F17" s="16" t="s">
        <v>4</v>
      </c>
      <c r="G17" s="16" t="s">
        <v>4</v>
      </c>
      <c r="H17" s="18" t="s">
        <v>5</v>
      </c>
      <c r="I17" s="16" t="s">
        <v>4</v>
      </c>
      <c r="J17" s="16" t="s">
        <v>4</v>
      </c>
      <c r="K17" s="16" t="s">
        <v>4</v>
      </c>
      <c r="L17" s="16" t="s">
        <v>4</v>
      </c>
      <c r="M17" s="16"/>
      <c r="N17" s="16" t="s">
        <v>4</v>
      </c>
      <c r="O17" s="16" t="s">
        <v>4</v>
      </c>
      <c r="P17" s="16" t="s">
        <v>4</v>
      </c>
      <c r="Q17" s="16" t="s">
        <v>4</v>
      </c>
      <c r="R17" s="16">
        <v>5.8999999999999997E-2</v>
      </c>
      <c r="S17" s="16" t="s">
        <v>4</v>
      </c>
      <c r="T17" s="16" t="s">
        <v>4</v>
      </c>
      <c r="U17" s="16" t="s">
        <v>4</v>
      </c>
      <c r="V17" s="16" t="s">
        <v>4</v>
      </c>
      <c r="W17" s="16">
        <v>1.9779999999999999E-2</v>
      </c>
      <c r="X17" s="16" t="s">
        <v>4</v>
      </c>
    </row>
    <row r="18" spans="2:24" ht="15.6" customHeight="1" x14ac:dyDescent="0.55000000000000004">
      <c r="B18" s="9" t="s">
        <v>232</v>
      </c>
      <c r="C18" s="16" t="s">
        <v>4</v>
      </c>
      <c r="D18" s="16" t="s">
        <v>4</v>
      </c>
      <c r="E18" s="16" t="s">
        <v>4</v>
      </c>
      <c r="F18" s="16" t="s">
        <v>4</v>
      </c>
      <c r="G18" s="16" t="s">
        <v>4</v>
      </c>
      <c r="H18" s="18">
        <v>0.30499999999999999</v>
      </c>
      <c r="I18" s="16" t="s">
        <v>4</v>
      </c>
      <c r="J18" s="16" t="s">
        <v>4</v>
      </c>
      <c r="K18" s="16" t="s">
        <v>4</v>
      </c>
      <c r="L18" s="16" t="s">
        <v>4</v>
      </c>
      <c r="M18" s="16">
        <v>3.5630000000000002</v>
      </c>
      <c r="N18" s="16" t="s">
        <v>4</v>
      </c>
      <c r="O18" s="16" t="s">
        <v>4</v>
      </c>
      <c r="P18" s="16" t="s">
        <v>4</v>
      </c>
      <c r="Q18" s="16" t="s">
        <v>4</v>
      </c>
      <c r="R18" s="16">
        <v>3.9860000000000002</v>
      </c>
      <c r="S18" s="16" t="s">
        <v>4</v>
      </c>
      <c r="T18" s="16" t="s">
        <v>4</v>
      </c>
      <c r="U18" s="16" t="s">
        <v>4</v>
      </c>
      <c r="V18" s="16" t="s">
        <v>4</v>
      </c>
      <c r="W18" s="16">
        <v>1.6021799999999999</v>
      </c>
      <c r="X18" s="16" t="s">
        <v>4</v>
      </c>
    </row>
    <row r="19" spans="2:24" ht="15.6" customHeight="1" x14ac:dyDescent="0.55000000000000004">
      <c r="B19" s="9" t="s">
        <v>233</v>
      </c>
      <c r="C19" s="16" t="s">
        <v>4</v>
      </c>
      <c r="D19" s="16" t="s">
        <v>4</v>
      </c>
      <c r="E19" s="16" t="s">
        <v>4</v>
      </c>
      <c r="F19" s="16" t="s">
        <v>4</v>
      </c>
      <c r="G19" s="16" t="s">
        <v>4</v>
      </c>
      <c r="H19" s="18">
        <v>0.29299999999999998</v>
      </c>
      <c r="I19" s="16" t="s">
        <v>4</v>
      </c>
      <c r="J19" s="16" t="s">
        <v>4</v>
      </c>
      <c r="K19" s="16" t="s">
        <v>4</v>
      </c>
      <c r="L19" s="16" t="s">
        <v>4</v>
      </c>
      <c r="M19" s="16">
        <v>0.27100000000000002</v>
      </c>
      <c r="N19" s="16" t="s">
        <v>4</v>
      </c>
      <c r="O19" s="16" t="s">
        <v>4</v>
      </c>
      <c r="P19" s="16" t="s">
        <v>4</v>
      </c>
      <c r="Q19" s="16" t="s">
        <v>4</v>
      </c>
      <c r="R19" s="16">
        <v>0.18099999999999999</v>
      </c>
      <c r="S19" s="16" t="s">
        <v>4</v>
      </c>
      <c r="T19" s="16" t="s">
        <v>4</v>
      </c>
      <c r="U19" s="16" t="s">
        <v>4</v>
      </c>
      <c r="V19" s="16" t="s">
        <v>4</v>
      </c>
      <c r="W19" s="16">
        <v>4.8999999999999998E-3</v>
      </c>
      <c r="X19" s="16" t="s">
        <v>4</v>
      </c>
    </row>
    <row r="20" spans="2:24" ht="15.6" customHeight="1" x14ac:dyDescent="0.55000000000000004">
      <c r="B20" s="9" t="s">
        <v>234</v>
      </c>
      <c r="C20" s="16" t="s">
        <v>4</v>
      </c>
      <c r="D20" s="16" t="s">
        <v>4</v>
      </c>
      <c r="E20" s="16" t="s">
        <v>4</v>
      </c>
      <c r="F20" s="16" t="s">
        <v>4</v>
      </c>
      <c r="G20" s="16" t="s">
        <v>4</v>
      </c>
      <c r="H20" s="18">
        <v>0.51100000000000001</v>
      </c>
      <c r="I20" s="16" t="s">
        <v>4</v>
      </c>
      <c r="J20" s="16" t="s">
        <v>4</v>
      </c>
      <c r="K20" s="16" t="s">
        <v>4</v>
      </c>
      <c r="L20" s="16" t="s">
        <v>4</v>
      </c>
      <c r="M20" s="16">
        <v>0.53500000000000003</v>
      </c>
      <c r="N20" s="16" t="s">
        <v>4</v>
      </c>
      <c r="O20" s="16" t="s">
        <v>4</v>
      </c>
      <c r="P20" s="16" t="s">
        <v>4</v>
      </c>
      <c r="Q20" s="16" t="s">
        <v>4</v>
      </c>
      <c r="R20" s="16">
        <v>0.84799999999999998</v>
      </c>
      <c r="S20" s="16" t="s">
        <v>4</v>
      </c>
      <c r="T20" s="16" t="s">
        <v>4</v>
      </c>
      <c r="U20" s="16" t="s">
        <v>4</v>
      </c>
      <c r="V20" s="16" t="s">
        <v>4</v>
      </c>
      <c r="W20" s="16">
        <v>0.56966399999999995</v>
      </c>
      <c r="X20" s="16" t="s">
        <v>4</v>
      </c>
    </row>
    <row r="21" spans="2:24" ht="15.6" customHeight="1" x14ac:dyDescent="0.55000000000000004">
      <c r="B21" s="9" t="s">
        <v>235</v>
      </c>
      <c r="C21" s="16" t="s">
        <v>4</v>
      </c>
      <c r="D21" s="16" t="s">
        <v>4</v>
      </c>
      <c r="E21" s="16" t="s">
        <v>4</v>
      </c>
      <c r="F21" s="16" t="s">
        <v>4</v>
      </c>
      <c r="G21" s="16" t="s">
        <v>4</v>
      </c>
      <c r="H21" s="18">
        <v>1.65</v>
      </c>
      <c r="I21" s="16" t="s">
        <v>4</v>
      </c>
      <c r="J21" s="16" t="s">
        <v>4</v>
      </c>
      <c r="K21" s="16" t="s">
        <v>4</v>
      </c>
      <c r="L21" s="16" t="s">
        <v>4</v>
      </c>
      <c r="M21" s="16">
        <v>4.7839999999999998</v>
      </c>
      <c r="N21" s="16" t="s">
        <v>4</v>
      </c>
      <c r="O21" s="16" t="s">
        <v>4</v>
      </c>
      <c r="P21" s="16" t="s">
        <v>4</v>
      </c>
      <c r="Q21" s="16" t="s">
        <v>4</v>
      </c>
      <c r="R21" s="16">
        <v>3.4569999999999999</v>
      </c>
      <c r="S21" s="16" t="s">
        <v>4</v>
      </c>
      <c r="T21" s="16" t="s">
        <v>4</v>
      </c>
      <c r="U21" s="16" t="s">
        <v>4</v>
      </c>
      <c r="V21" s="16" t="s">
        <v>4</v>
      </c>
      <c r="W21" s="16">
        <v>11.523828</v>
      </c>
      <c r="X21" s="16" t="s">
        <v>4</v>
      </c>
    </row>
    <row r="22" spans="2:24" ht="15.6" customHeight="1" x14ac:dyDescent="0.55000000000000004">
      <c r="B22" s="9" t="s">
        <v>236</v>
      </c>
      <c r="C22" s="16" t="s">
        <v>4</v>
      </c>
      <c r="D22" s="16" t="s">
        <v>4</v>
      </c>
      <c r="E22" s="16" t="s">
        <v>4</v>
      </c>
      <c r="F22" s="16" t="s">
        <v>4</v>
      </c>
      <c r="G22" s="16" t="s">
        <v>4</v>
      </c>
      <c r="H22" s="18">
        <v>1.4730000000000001</v>
      </c>
      <c r="I22" s="16" t="s">
        <v>4</v>
      </c>
      <c r="J22" s="16" t="s">
        <v>4</v>
      </c>
      <c r="K22" s="16" t="s">
        <v>4</v>
      </c>
      <c r="L22" s="16" t="s">
        <v>4</v>
      </c>
      <c r="M22" s="16">
        <v>1.143</v>
      </c>
      <c r="N22" s="16" t="s">
        <v>4</v>
      </c>
      <c r="O22" s="16" t="s">
        <v>4</v>
      </c>
      <c r="P22" s="16" t="s">
        <v>4</v>
      </c>
      <c r="Q22" s="16" t="s">
        <v>4</v>
      </c>
      <c r="R22" s="16">
        <v>1.2330000000000001</v>
      </c>
      <c r="S22" s="16" t="s">
        <v>4</v>
      </c>
      <c r="T22" s="16" t="s">
        <v>4</v>
      </c>
      <c r="U22" s="16" t="s">
        <v>4</v>
      </c>
      <c r="V22" s="16" t="s">
        <v>4</v>
      </c>
      <c r="W22" s="16">
        <v>1.3371280000000001</v>
      </c>
      <c r="X22" s="16" t="s">
        <v>4</v>
      </c>
    </row>
    <row r="23" spans="2:24" ht="15.6" customHeight="1" x14ac:dyDescent="0.55000000000000004">
      <c r="B23" s="9" t="s">
        <v>237</v>
      </c>
      <c r="C23" s="16" t="s">
        <v>4</v>
      </c>
      <c r="D23" s="16" t="s">
        <v>4</v>
      </c>
      <c r="E23" s="16" t="s">
        <v>4</v>
      </c>
      <c r="F23" s="16" t="s">
        <v>4</v>
      </c>
      <c r="G23" s="16" t="s">
        <v>4</v>
      </c>
      <c r="H23" s="18">
        <v>0.223</v>
      </c>
      <c r="I23" s="16" t="s">
        <v>4</v>
      </c>
      <c r="J23" s="16" t="s">
        <v>4</v>
      </c>
      <c r="K23" s="16" t="s">
        <v>4</v>
      </c>
      <c r="L23" s="16" t="s">
        <v>4</v>
      </c>
      <c r="M23" s="16">
        <v>0.19600000000000001</v>
      </c>
      <c r="N23" s="16" t="s">
        <v>4</v>
      </c>
      <c r="O23" s="16" t="s">
        <v>4</v>
      </c>
      <c r="P23" s="16" t="s">
        <v>4</v>
      </c>
      <c r="Q23" s="16" t="s">
        <v>4</v>
      </c>
      <c r="R23" s="16">
        <v>0.65900000000000003</v>
      </c>
      <c r="S23" s="16" t="s">
        <v>4</v>
      </c>
      <c r="T23" s="16" t="s">
        <v>4</v>
      </c>
      <c r="U23" s="16" t="s">
        <v>4</v>
      </c>
      <c r="V23" s="16" t="s">
        <v>4</v>
      </c>
      <c r="W23" s="16">
        <v>1.1907559999999999</v>
      </c>
      <c r="X23" s="16" t="s">
        <v>4</v>
      </c>
    </row>
    <row r="24" spans="2:24" ht="15.6" customHeight="1" x14ac:dyDescent="0.55000000000000004">
      <c r="B24" s="9" t="s">
        <v>238</v>
      </c>
      <c r="C24" s="16" t="s">
        <v>4</v>
      </c>
      <c r="D24" s="16" t="s">
        <v>4</v>
      </c>
      <c r="E24" s="16" t="s">
        <v>4</v>
      </c>
      <c r="F24" s="16" t="s">
        <v>4</v>
      </c>
      <c r="G24" s="16" t="s">
        <v>4</v>
      </c>
      <c r="H24" s="16"/>
      <c r="I24" s="16" t="s">
        <v>4</v>
      </c>
      <c r="J24" s="16" t="s">
        <v>4</v>
      </c>
      <c r="K24" s="16" t="s">
        <v>4</v>
      </c>
      <c r="L24" s="16" t="s">
        <v>4</v>
      </c>
      <c r="M24" s="16">
        <v>0.58599999999999997</v>
      </c>
      <c r="N24" s="16" t="s">
        <v>4</v>
      </c>
      <c r="O24" s="16" t="s">
        <v>4</v>
      </c>
      <c r="P24" s="16" t="s">
        <v>4</v>
      </c>
      <c r="Q24" s="16" t="s">
        <v>4</v>
      </c>
      <c r="R24" s="16">
        <v>0.19500000000000001</v>
      </c>
      <c r="S24" s="16" t="s">
        <v>4</v>
      </c>
      <c r="T24" s="16" t="s">
        <v>4</v>
      </c>
      <c r="U24" s="16" t="s">
        <v>4</v>
      </c>
      <c r="V24" s="16" t="s">
        <v>4</v>
      </c>
      <c r="W24" s="16">
        <v>0.20175599999999999</v>
      </c>
      <c r="X24" s="16" t="s">
        <v>4</v>
      </c>
    </row>
    <row r="25" spans="2:24" ht="15.6" customHeight="1" x14ac:dyDescent="0.55000000000000004">
      <c r="B25" s="9" t="s">
        <v>239</v>
      </c>
      <c r="C25" s="16" t="s">
        <v>4</v>
      </c>
      <c r="D25" s="16" t="s">
        <v>4</v>
      </c>
      <c r="E25" s="16" t="s">
        <v>4</v>
      </c>
      <c r="F25" s="16" t="s">
        <v>4</v>
      </c>
      <c r="G25" s="16" t="s">
        <v>4</v>
      </c>
      <c r="H25" s="18">
        <v>0.35599999999999998</v>
      </c>
      <c r="I25" s="16" t="s">
        <v>4</v>
      </c>
      <c r="J25" s="16" t="s">
        <v>4</v>
      </c>
      <c r="K25" s="16" t="s">
        <v>4</v>
      </c>
      <c r="L25" s="16" t="s">
        <v>4</v>
      </c>
      <c r="M25" s="16">
        <v>0.80500000000000005</v>
      </c>
      <c r="N25" s="16" t="s">
        <v>4</v>
      </c>
      <c r="O25" s="16" t="s">
        <v>4</v>
      </c>
      <c r="P25" s="16" t="s">
        <v>4</v>
      </c>
      <c r="Q25" s="16" t="s">
        <v>4</v>
      </c>
      <c r="R25" s="16">
        <v>0.23699999999999999</v>
      </c>
      <c r="S25" s="16" t="s">
        <v>4</v>
      </c>
      <c r="T25" s="16" t="s">
        <v>4</v>
      </c>
      <c r="U25" s="16" t="s">
        <v>4</v>
      </c>
      <c r="V25" s="16" t="s">
        <v>4</v>
      </c>
      <c r="W25" s="16">
        <v>0.23735999999999999</v>
      </c>
      <c r="X25" s="16" t="s">
        <v>4</v>
      </c>
    </row>
    <row r="26" spans="2:24" ht="15.6" customHeight="1" x14ac:dyDescent="0.55000000000000004">
      <c r="B26" s="9" t="s">
        <v>240</v>
      </c>
      <c r="C26" s="16" t="s">
        <v>4</v>
      </c>
      <c r="D26" s="16" t="s">
        <v>4</v>
      </c>
      <c r="E26" s="16" t="s">
        <v>4</v>
      </c>
      <c r="F26" s="16" t="s">
        <v>4</v>
      </c>
      <c r="G26" s="16" t="s">
        <v>4</v>
      </c>
      <c r="H26" s="16" t="s">
        <v>4</v>
      </c>
      <c r="I26" s="16" t="s">
        <v>4</v>
      </c>
      <c r="J26" s="16" t="s">
        <v>4</v>
      </c>
      <c r="K26" s="16" t="s">
        <v>4</v>
      </c>
      <c r="L26" s="16" t="s">
        <v>4</v>
      </c>
      <c r="M26" s="16"/>
      <c r="N26" s="16" t="s">
        <v>4</v>
      </c>
      <c r="O26" s="16" t="s">
        <v>4</v>
      </c>
      <c r="P26" s="16" t="s">
        <v>4</v>
      </c>
      <c r="Q26" s="16" t="s">
        <v>4</v>
      </c>
      <c r="R26" s="16">
        <v>0.13800000000000001</v>
      </c>
      <c r="S26" s="16" t="s">
        <v>4</v>
      </c>
      <c r="T26" s="16" t="s">
        <v>4</v>
      </c>
      <c r="U26" s="16" t="s">
        <v>4</v>
      </c>
      <c r="V26" s="16" t="s">
        <v>4</v>
      </c>
      <c r="W26" s="16">
        <v>0.12659200000000001</v>
      </c>
      <c r="X26" s="16" t="s">
        <v>4</v>
      </c>
    </row>
    <row r="27" spans="2:24" ht="15.6" customHeight="1" x14ac:dyDescent="0.55000000000000004">
      <c r="B27" s="9" t="s">
        <v>241</v>
      </c>
      <c r="C27" s="16" t="s">
        <v>4</v>
      </c>
      <c r="D27" s="16" t="s">
        <v>4</v>
      </c>
      <c r="E27" s="16" t="s">
        <v>4</v>
      </c>
      <c r="F27" s="16" t="s">
        <v>4</v>
      </c>
      <c r="G27" s="16" t="s">
        <v>4</v>
      </c>
      <c r="H27" s="18">
        <v>6.9530000000000003</v>
      </c>
      <c r="I27" s="16" t="s">
        <v>4</v>
      </c>
      <c r="J27" s="16" t="s">
        <v>4</v>
      </c>
      <c r="K27" s="16" t="s">
        <v>4</v>
      </c>
      <c r="L27" s="16" t="s">
        <v>4</v>
      </c>
      <c r="M27" s="16">
        <v>9.23</v>
      </c>
      <c r="N27" s="16" t="s">
        <v>4</v>
      </c>
      <c r="O27" s="16" t="s">
        <v>4</v>
      </c>
      <c r="P27" s="16" t="s">
        <v>4</v>
      </c>
      <c r="Q27" s="16" t="s">
        <v>4</v>
      </c>
      <c r="R27" s="16">
        <v>10.159000000000001</v>
      </c>
      <c r="S27" s="16" t="s">
        <v>4</v>
      </c>
      <c r="T27" s="16" t="s">
        <v>4</v>
      </c>
      <c r="U27" s="16" t="s">
        <v>4</v>
      </c>
      <c r="V27" s="16" t="s">
        <v>4</v>
      </c>
      <c r="W27" s="16">
        <v>13.560224</v>
      </c>
      <c r="X27" s="16" t="s">
        <v>4</v>
      </c>
    </row>
    <row r="28" spans="2:24" ht="15.6" customHeight="1" x14ac:dyDescent="0.55000000000000004">
      <c r="B28" s="9" t="s">
        <v>242</v>
      </c>
      <c r="C28" s="17" t="s">
        <v>4</v>
      </c>
      <c r="D28" s="17" t="s">
        <v>4</v>
      </c>
      <c r="E28" s="17" t="s">
        <v>4</v>
      </c>
      <c r="F28" s="17" t="s">
        <v>4</v>
      </c>
      <c r="G28" s="17" t="s">
        <v>4</v>
      </c>
      <c r="H28" s="17" t="s">
        <v>4</v>
      </c>
      <c r="I28" s="17" t="s">
        <v>4</v>
      </c>
      <c r="J28" s="17" t="s">
        <v>4</v>
      </c>
      <c r="K28" s="17" t="s">
        <v>4</v>
      </c>
      <c r="L28" s="17" t="s">
        <v>4</v>
      </c>
      <c r="M28" s="17" t="s">
        <v>4</v>
      </c>
      <c r="N28" s="17" t="s">
        <v>4</v>
      </c>
      <c r="O28" s="17" t="s">
        <v>4</v>
      </c>
      <c r="P28" s="17" t="s">
        <v>4</v>
      </c>
      <c r="Q28" s="17" t="s">
        <v>4</v>
      </c>
      <c r="R28" s="17" t="s">
        <v>4</v>
      </c>
      <c r="S28" s="17" t="s">
        <v>4</v>
      </c>
      <c r="T28" s="17" t="s">
        <v>4</v>
      </c>
      <c r="U28" s="17" t="s">
        <v>4</v>
      </c>
      <c r="V28" s="17" t="s">
        <v>4</v>
      </c>
      <c r="W28" s="17" t="s">
        <v>4</v>
      </c>
      <c r="X28" s="17" t="s">
        <v>4</v>
      </c>
    </row>
    <row r="29" spans="2:24" ht="15.6" customHeight="1" x14ac:dyDescent="0.55000000000000004">
      <c r="B29" s="9" t="s">
        <v>243</v>
      </c>
      <c r="C29" s="16">
        <v>0.64</v>
      </c>
      <c r="D29" s="16" t="s">
        <v>4</v>
      </c>
      <c r="E29" s="16" t="s">
        <v>4</v>
      </c>
      <c r="F29" s="16" t="s">
        <v>4</v>
      </c>
      <c r="G29" s="16" t="s">
        <v>4</v>
      </c>
      <c r="H29" s="16">
        <v>2.254</v>
      </c>
      <c r="I29" s="16" t="s">
        <v>4</v>
      </c>
      <c r="J29" s="16" t="s">
        <v>4</v>
      </c>
      <c r="K29" s="16" t="s">
        <v>4</v>
      </c>
      <c r="L29" s="16" t="s">
        <v>4</v>
      </c>
      <c r="M29" s="16">
        <v>11.938000000000001</v>
      </c>
      <c r="N29" s="16" t="s">
        <v>4</v>
      </c>
      <c r="O29" s="16" t="s">
        <v>4</v>
      </c>
      <c r="P29" s="16" t="s">
        <v>4</v>
      </c>
      <c r="Q29" s="16" t="s">
        <v>4</v>
      </c>
      <c r="R29" s="16">
        <v>19.341999999999999</v>
      </c>
      <c r="S29" s="16" t="s">
        <v>4</v>
      </c>
      <c r="T29" s="16" t="s">
        <v>4</v>
      </c>
      <c r="U29" s="16" t="s">
        <v>4</v>
      </c>
      <c r="V29" s="16" t="s">
        <v>4</v>
      </c>
      <c r="W29" s="16">
        <v>11.3</v>
      </c>
      <c r="X29" s="16" t="s">
        <v>4</v>
      </c>
    </row>
    <row r="30" spans="2:24" ht="15.6" customHeight="1" x14ac:dyDescent="0.55000000000000004">
      <c r="B30" s="9" t="s">
        <v>244</v>
      </c>
      <c r="C30" s="16">
        <v>1.59</v>
      </c>
      <c r="D30" s="16" t="s">
        <v>4</v>
      </c>
      <c r="E30" s="16" t="s">
        <v>4</v>
      </c>
      <c r="F30" s="16" t="s">
        <v>4</v>
      </c>
      <c r="G30" s="16" t="s">
        <v>4</v>
      </c>
      <c r="H30" s="16">
        <v>6.1</v>
      </c>
      <c r="I30" s="16" t="s">
        <v>4</v>
      </c>
      <c r="J30" s="16" t="s">
        <v>4</v>
      </c>
      <c r="K30" s="16" t="s">
        <v>4</v>
      </c>
      <c r="L30" s="16" t="s">
        <v>4</v>
      </c>
      <c r="M30" s="16">
        <v>30.6</v>
      </c>
      <c r="N30" s="16" t="s">
        <v>4</v>
      </c>
      <c r="O30" s="16" t="s">
        <v>4</v>
      </c>
      <c r="P30" s="16" t="s">
        <v>4</v>
      </c>
      <c r="Q30" s="16" t="s">
        <v>4</v>
      </c>
      <c r="R30" s="16">
        <v>40.89564</v>
      </c>
      <c r="S30" s="16" t="s">
        <v>4</v>
      </c>
      <c r="T30" s="16" t="s">
        <v>4</v>
      </c>
      <c r="U30" s="16" t="s">
        <v>4</v>
      </c>
      <c r="V30" s="16" t="s">
        <v>4</v>
      </c>
      <c r="W30" s="16">
        <v>25.246363209761</v>
      </c>
      <c r="X30" s="16" t="s">
        <v>4</v>
      </c>
    </row>
    <row r="31" spans="2:24" ht="15.6" customHeight="1" x14ac:dyDescent="0.55000000000000004">
      <c r="B31" s="9" t="s">
        <v>245</v>
      </c>
      <c r="C31" s="16" t="s">
        <v>4</v>
      </c>
      <c r="D31" s="16" t="s">
        <v>4</v>
      </c>
      <c r="E31" s="16" t="s">
        <v>4</v>
      </c>
      <c r="F31" s="16" t="s">
        <v>4</v>
      </c>
      <c r="G31" s="16" t="s">
        <v>4</v>
      </c>
      <c r="H31" s="16" t="s">
        <v>4</v>
      </c>
      <c r="I31" s="16" t="s">
        <v>4</v>
      </c>
      <c r="J31" s="16" t="s">
        <v>4</v>
      </c>
      <c r="K31" s="16" t="s">
        <v>4</v>
      </c>
      <c r="L31" s="16" t="s">
        <v>4</v>
      </c>
      <c r="M31" s="16" t="s">
        <v>4</v>
      </c>
      <c r="N31" s="16" t="s">
        <v>4</v>
      </c>
      <c r="O31" s="16" t="s">
        <v>4</v>
      </c>
      <c r="P31" s="16" t="s">
        <v>4</v>
      </c>
      <c r="Q31" s="16" t="s">
        <v>4</v>
      </c>
      <c r="R31" s="16" t="s">
        <v>4</v>
      </c>
      <c r="S31" s="16" t="s">
        <v>4</v>
      </c>
      <c r="T31" s="16" t="s">
        <v>4</v>
      </c>
      <c r="U31" s="16" t="s">
        <v>4</v>
      </c>
      <c r="V31" s="16" t="s">
        <v>4</v>
      </c>
      <c r="W31" s="16" t="s">
        <v>4</v>
      </c>
      <c r="X31" s="16" t="s">
        <v>4</v>
      </c>
    </row>
    <row r="32" spans="2:24" ht="15.6" customHeight="1" x14ac:dyDescent="0.55000000000000004">
      <c r="B32" s="9" t="s">
        <v>246</v>
      </c>
      <c r="C32" s="16">
        <v>80.900000000000006</v>
      </c>
      <c r="D32" s="16" t="s">
        <v>4</v>
      </c>
      <c r="E32" s="16" t="s">
        <v>4</v>
      </c>
      <c r="F32" s="16" t="s">
        <v>4</v>
      </c>
      <c r="G32" s="16" t="s">
        <v>4</v>
      </c>
      <c r="H32" s="18">
        <v>63.6</v>
      </c>
      <c r="I32" s="16" t="s">
        <v>4</v>
      </c>
      <c r="J32" s="16" t="s">
        <v>4</v>
      </c>
      <c r="K32" s="16" t="s">
        <v>4</v>
      </c>
      <c r="L32" s="16" t="s">
        <v>4</v>
      </c>
      <c r="M32" s="16">
        <v>59.3</v>
      </c>
      <c r="N32" s="16" t="s">
        <v>4</v>
      </c>
      <c r="O32" s="16" t="s">
        <v>4</v>
      </c>
      <c r="P32" s="16" t="s">
        <v>4</v>
      </c>
      <c r="Q32" s="16" t="s">
        <v>4</v>
      </c>
      <c r="R32" s="16">
        <v>65.965580000000003</v>
      </c>
      <c r="S32" s="16" t="s">
        <v>4</v>
      </c>
      <c r="T32" s="16" t="s">
        <v>4</v>
      </c>
      <c r="U32" s="16" t="s">
        <v>4</v>
      </c>
      <c r="V32" s="16" t="s">
        <v>4</v>
      </c>
      <c r="W32" s="16">
        <v>53</v>
      </c>
      <c r="X32" s="16" t="s">
        <v>4</v>
      </c>
    </row>
    <row r="33" spans="2:24" ht="15.6" customHeight="1" x14ac:dyDescent="0.55000000000000004">
      <c r="B33" s="9" t="s">
        <v>247</v>
      </c>
      <c r="C33" s="16">
        <v>86.1</v>
      </c>
      <c r="D33" s="16" t="s">
        <v>4</v>
      </c>
      <c r="E33" s="16" t="s">
        <v>4</v>
      </c>
      <c r="F33" s="16" t="s">
        <v>4</v>
      </c>
      <c r="G33" s="16" t="s">
        <v>4</v>
      </c>
      <c r="H33" s="18">
        <v>71.5</v>
      </c>
      <c r="I33" s="16" t="s">
        <v>4</v>
      </c>
      <c r="J33" s="16" t="s">
        <v>4</v>
      </c>
      <c r="K33" s="16" t="s">
        <v>4</v>
      </c>
      <c r="L33" s="16" t="s">
        <v>4</v>
      </c>
      <c r="M33" s="16">
        <v>66.8</v>
      </c>
      <c r="N33" s="16" t="s">
        <v>4</v>
      </c>
      <c r="O33" s="16" t="s">
        <v>4</v>
      </c>
      <c r="P33" s="16" t="s">
        <v>4</v>
      </c>
      <c r="Q33" s="16" t="s">
        <v>4</v>
      </c>
      <c r="R33" s="16">
        <v>72.721180000000004</v>
      </c>
      <c r="S33" s="16" t="s">
        <v>4</v>
      </c>
      <c r="T33" s="16" t="s">
        <v>4</v>
      </c>
      <c r="U33" s="16" t="s">
        <v>4</v>
      </c>
      <c r="V33" s="16" t="s">
        <v>4</v>
      </c>
      <c r="W33" s="16">
        <v>59</v>
      </c>
      <c r="X33" s="16" t="s">
        <v>4</v>
      </c>
    </row>
    <row r="34" spans="2:24" ht="15.6" customHeight="1" x14ac:dyDescent="0.55000000000000004">
      <c r="B34" s="9" t="s">
        <v>248</v>
      </c>
      <c r="C34" s="16">
        <v>76.099999999999994</v>
      </c>
      <c r="D34" s="16" t="s">
        <v>4</v>
      </c>
      <c r="E34" s="16" t="s">
        <v>4</v>
      </c>
      <c r="F34" s="16" t="s">
        <v>4</v>
      </c>
      <c r="G34" s="16" t="s">
        <v>4</v>
      </c>
      <c r="H34" s="18">
        <v>56.3</v>
      </c>
      <c r="I34" s="16" t="s">
        <v>4</v>
      </c>
      <c r="J34" s="16" t="s">
        <v>4</v>
      </c>
      <c r="K34" s="16" t="s">
        <v>4</v>
      </c>
      <c r="L34" s="16" t="s">
        <v>4</v>
      </c>
      <c r="M34" s="16">
        <v>52.3</v>
      </c>
      <c r="N34" s="16" t="s">
        <v>4</v>
      </c>
      <c r="O34" s="16" t="s">
        <v>4</v>
      </c>
      <c r="P34" s="16" t="s">
        <v>4</v>
      </c>
      <c r="Q34" s="16" t="s">
        <v>4</v>
      </c>
      <c r="R34" s="16">
        <v>59.756419999999999</v>
      </c>
      <c r="S34" s="16" t="s">
        <v>4</v>
      </c>
      <c r="T34" s="16" t="s">
        <v>4</v>
      </c>
      <c r="U34" s="16" t="s">
        <v>4</v>
      </c>
      <c r="V34" s="16" t="s">
        <v>4</v>
      </c>
      <c r="W34" s="16">
        <v>47</v>
      </c>
      <c r="X34" s="16" t="s">
        <v>4</v>
      </c>
    </row>
    <row r="35" spans="2:24" x14ac:dyDescent="0.4">
      <c r="B35" s="10"/>
      <c r="C35" s="10"/>
      <c r="D35" s="10"/>
      <c r="E35" s="10"/>
      <c r="F35" s="10"/>
      <c r="G35" s="10"/>
      <c r="H35" s="10"/>
      <c r="I35" s="10"/>
      <c r="J35" s="10"/>
      <c r="K35" s="10"/>
      <c r="L35" s="10"/>
      <c r="M35" s="10"/>
      <c r="N35" s="10"/>
      <c r="O35" s="10"/>
      <c r="P35" s="10"/>
      <c r="Q35" s="10"/>
      <c r="R35" s="10"/>
      <c r="S35" s="10"/>
      <c r="T35" s="10"/>
      <c r="U35" s="10"/>
      <c r="V35" s="10"/>
      <c r="W35" s="10"/>
      <c r="X35" s="10"/>
    </row>
    <row r="36" spans="2:24" ht="15.6" customHeight="1" x14ac:dyDescent="0.55000000000000004">
      <c r="B36" s="9" t="s">
        <v>249</v>
      </c>
      <c r="C36" s="15"/>
      <c r="D36" s="15"/>
      <c r="E36" s="15"/>
      <c r="F36" s="15"/>
      <c r="G36" s="15"/>
      <c r="H36" s="15"/>
      <c r="I36" s="15"/>
      <c r="J36" s="15"/>
      <c r="K36" s="15"/>
      <c r="L36" s="15"/>
      <c r="M36" s="15"/>
      <c r="N36" s="15"/>
      <c r="O36" s="15"/>
      <c r="P36" s="15"/>
      <c r="Q36" s="15"/>
      <c r="R36" s="15"/>
      <c r="S36" s="15"/>
      <c r="T36" s="15"/>
      <c r="U36" s="15"/>
      <c r="V36" s="15"/>
      <c r="W36" s="15"/>
      <c r="X36" s="15"/>
    </row>
    <row r="37" spans="2:24" ht="15.6" customHeight="1" x14ac:dyDescent="0.55000000000000004">
      <c r="B37" s="9" t="s">
        <v>250</v>
      </c>
      <c r="C37" s="15"/>
      <c r="D37" s="15"/>
      <c r="E37" s="15"/>
      <c r="F37" s="15"/>
      <c r="G37" s="15"/>
      <c r="H37" s="15"/>
      <c r="I37" s="15"/>
      <c r="J37" s="15"/>
      <c r="K37" s="15"/>
      <c r="L37" s="15"/>
      <c r="M37" s="15"/>
      <c r="N37" s="15"/>
      <c r="O37" s="15"/>
      <c r="P37" s="15"/>
      <c r="Q37" s="15"/>
      <c r="R37" s="15"/>
      <c r="S37" s="15"/>
      <c r="T37" s="15"/>
      <c r="U37" s="15"/>
      <c r="V37" s="15"/>
      <c r="W37" s="15"/>
      <c r="X37" s="15"/>
    </row>
    <row r="38" spans="2:24" ht="15.6" customHeight="1" x14ac:dyDescent="0.55000000000000004">
      <c r="B38" s="9" t="s">
        <v>251</v>
      </c>
      <c r="C38" s="17">
        <v>128842.61749847</v>
      </c>
      <c r="D38" s="17">
        <v>125341.92669709001</v>
      </c>
      <c r="E38" s="17">
        <v>135700.82288851999</v>
      </c>
      <c r="F38" s="17">
        <v>145250.54602747</v>
      </c>
      <c r="G38" s="17">
        <v>139198.75435929999</v>
      </c>
      <c r="H38" s="17">
        <v>146839.69292425999</v>
      </c>
      <c r="I38" s="17">
        <v>146391.66542271001</v>
      </c>
      <c r="J38" s="17">
        <v>158555.91983273</v>
      </c>
      <c r="K38" s="17">
        <v>168150.35136122</v>
      </c>
      <c r="L38" s="17">
        <v>169788.80864218</v>
      </c>
      <c r="M38" s="17">
        <v>169307.76399775999</v>
      </c>
      <c r="N38" s="17">
        <v>175155.50009506999</v>
      </c>
      <c r="O38" s="17">
        <v>183144.76492752999</v>
      </c>
      <c r="P38" s="17">
        <v>191157.65663941001</v>
      </c>
      <c r="Q38" s="17">
        <v>197320.44710242999</v>
      </c>
      <c r="R38" s="17">
        <v>226674.35273985</v>
      </c>
      <c r="S38" s="17">
        <v>240131.40187273</v>
      </c>
      <c r="T38" s="17">
        <v>245552.54648096999</v>
      </c>
      <c r="U38" s="17">
        <v>262635.44683759997</v>
      </c>
      <c r="V38" s="17">
        <v>255960.10573534001</v>
      </c>
      <c r="W38" s="19">
        <v>262883.1621748</v>
      </c>
      <c r="X38" s="17" t="s">
        <v>4</v>
      </c>
    </row>
    <row r="39" spans="2:24" ht="15.6" customHeight="1" x14ac:dyDescent="0.55000000000000004">
      <c r="B39" s="9" t="s">
        <v>252</v>
      </c>
      <c r="C39" s="17">
        <v>27694.034942088001</v>
      </c>
      <c r="D39" s="17">
        <v>28326.012964504</v>
      </c>
      <c r="E39" s="17">
        <v>29604.993190167999</v>
      </c>
      <c r="F39" s="17">
        <v>32662.080710753999</v>
      </c>
      <c r="G39" s="17">
        <v>32004.493938746</v>
      </c>
      <c r="H39" s="17">
        <v>29796.628760853</v>
      </c>
      <c r="I39" s="17">
        <v>32267.563573521998</v>
      </c>
      <c r="J39" s="17">
        <v>36729.755967272999</v>
      </c>
      <c r="K39" s="17">
        <v>41521.783182762003</v>
      </c>
      <c r="L39" s="17">
        <v>45182.222847937999</v>
      </c>
      <c r="M39" s="17">
        <v>40958.177648204</v>
      </c>
      <c r="N39" s="17">
        <v>44170.511432489002</v>
      </c>
      <c r="O39" s="17">
        <v>44713.566608572</v>
      </c>
      <c r="P39" s="17">
        <v>44192.301571115997</v>
      </c>
      <c r="Q39" s="17">
        <v>47337.900534601002</v>
      </c>
      <c r="R39" s="17">
        <v>49145.618364020003</v>
      </c>
      <c r="S39" s="17">
        <v>63247.031882804004</v>
      </c>
      <c r="T39" s="17">
        <v>74878.854222162001</v>
      </c>
      <c r="U39" s="17">
        <v>66566.646602933004</v>
      </c>
      <c r="V39" s="17">
        <v>65277.110483892</v>
      </c>
      <c r="W39" s="19">
        <v>68812.258537875998</v>
      </c>
      <c r="X39" s="17" t="s">
        <v>4</v>
      </c>
    </row>
    <row r="40" spans="2:24" ht="15.6" customHeight="1" x14ac:dyDescent="0.55000000000000004">
      <c r="B40" s="9" t="s">
        <v>231</v>
      </c>
      <c r="C40" s="17">
        <v>193.15611367673</v>
      </c>
      <c r="D40" s="17">
        <v>183.81472727273001</v>
      </c>
      <c r="E40" s="17">
        <v>157.68572005772</v>
      </c>
      <c r="F40" s="17">
        <v>126.74029429798</v>
      </c>
      <c r="G40" s="17">
        <v>101.19180555555999</v>
      </c>
      <c r="H40" s="17">
        <v>100.62895211659</v>
      </c>
      <c r="I40" s="17">
        <v>142.69266215556999</v>
      </c>
      <c r="J40" s="17">
        <v>145.67462047866999</v>
      </c>
      <c r="K40" s="17">
        <v>145.36511349464999</v>
      </c>
      <c r="L40" s="17">
        <v>147.04247354876</v>
      </c>
      <c r="M40" s="17">
        <v>168.94502524467001</v>
      </c>
      <c r="N40" s="17">
        <v>209.79383585212</v>
      </c>
      <c r="O40" s="17">
        <v>280.73687378289998</v>
      </c>
      <c r="P40" s="17">
        <v>518.48015998896994</v>
      </c>
      <c r="Q40" s="17">
        <v>510.40143854048</v>
      </c>
      <c r="R40" s="17">
        <v>1052.0202899999999</v>
      </c>
      <c r="S40" s="17">
        <v>1266.1285700000001</v>
      </c>
      <c r="T40" s="17">
        <v>800.58797000000004</v>
      </c>
      <c r="U40" s="17">
        <v>1094.80612</v>
      </c>
      <c r="V40" s="17">
        <v>472.00099999999998</v>
      </c>
      <c r="W40" s="19">
        <v>1036.865</v>
      </c>
      <c r="X40" s="17" t="s">
        <v>4</v>
      </c>
    </row>
    <row r="41" spans="2:24" ht="15.6" customHeight="1" x14ac:dyDescent="0.55000000000000004">
      <c r="B41" s="9" t="s">
        <v>232</v>
      </c>
      <c r="C41" s="17">
        <v>5695.6768271937999</v>
      </c>
      <c r="D41" s="17">
        <v>5799.0108121354997</v>
      </c>
      <c r="E41" s="17">
        <v>6244.6552659189001</v>
      </c>
      <c r="F41" s="17">
        <v>5950.0502849274999</v>
      </c>
      <c r="G41" s="17">
        <v>6166.0091315919999</v>
      </c>
      <c r="H41" s="17">
        <v>6944.5978567214997</v>
      </c>
      <c r="I41" s="17">
        <v>6788.5897066825</v>
      </c>
      <c r="J41" s="17">
        <v>8684.9559783401</v>
      </c>
      <c r="K41" s="17">
        <v>8767.4035333345</v>
      </c>
      <c r="L41" s="17">
        <v>8165.9066586110002</v>
      </c>
      <c r="M41" s="17">
        <v>9555.9255052426997</v>
      </c>
      <c r="N41" s="17">
        <v>10197.297086545001</v>
      </c>
      <c r="O41" s="17">
        <v>9130.0152676380003</v>
      </c>
      <c r="P41" s="17">
        <v>8657.9714647825003</v>
      </c>
      <c r="Q41" s="17">
        <v>9267.5051756810008</v>
      </c>
      <c r="R41" s="17">
        <v>8758.0652720055004</v>
      </c>
      <c r="S41" s="17">
        <v>10118.171512904</v>
      </c>
      <c r="T41" s="17">
        <v>10578.481498077999</v>
      </c>
      <c r="U41" s="17">
        <v>11680.405202984</v>
      </c>
      <c r="V41" s="17">
        <v>9716.0406346178006</v>
      </c>
      <c r="W41" s="19">
        <v>11443.520906895001</v>
      </c>
      <c r="X41" s="17" t="s">
        <v>4</v>
      </c>
    </row>
    <row r="42" spans="2:24" ht="15.6" customHeight="1" x14ac:dyDescent="0.55000000000000004">
      <c r="B42" s="9" t="s">
        <v>253</v>
      </c>
      <c r="C42" s="17">
        <v>1193.0999999999999</v>
      </c>
      <c r="D42" s="17">
        <v>2113.4</v>
      </c>
      <c r="E42" s="17">
        <v>2120</v>
      </c>
      <c r="F42" s="17">
        <v>2115.4</v>
      </c>
      <c r="G42" s="17">
        <v>1540.6</v>
      </c>
      <c r="H42" s="17">
        <v>673.1</v>
      </c>
      <c r="I42" s="17">
        <v>502.3</v>
      </c>
      <c r="J42" s="17">
        <v>532.6</v>
      </c>
      <c r="K42" s="17">
        <v>2146.1999999999998</v>
      </c>
      <c r="L42" s="17">
        <v>1880.9</v>
      </c>
      <c r="M42" s="17">
        <v>2019.057</v>
      </c>
      <c r="N42" s="17">
        <v>1699.9</v>
      </c>
      <c r="O42" s="17">
        <v>1605.1</v>
      </c>
      <c r="P42" s="17">
        <v>1290.5999999999999</v>
      </c>
      <c r="Q42" s="17">
        <v>1896.8</v>
      </c>
      <c r="R42" s="17">
        <v>2370.694</v>
      </c>
      <c r="S42" s="17">
        <v>4045.1379999999999</v>
      </c>
      <c r="T42" s="17">
        <v>3220.1041799999998</v>
      </c>
      <c r="U42" s="17">
        <v>3570.6954999999998</v>
      </c>
      <c r="V42" s="17">
        <v>2793.3</v>
      </c>
      <c r="W42" s="19">
        <v>3211.1</v>
      </c>
      <c r="X42" s="17" t="s">
        <v>4</v>
      </c>
    </row>
    <row r="43" spans="2:24" ht="15.6" customHeight="1" x14ac:dyDescent="0.55000000000000004">
      <c r="B43" s="14" t="s">
        <v>371</v>
      </c>
      <c r="C43" s="17"/>
      <c r="D43" s="17"/>
      <c r="E43" s="17"/>
      <c r="F43" s="17"/>
      <c r="G43" s="17"/>
      <c r="H43" s="17"/>
      <c r="I43" s="17"/>
      <c r="J43" s="17"/>
      <c r="K43" s="17"/>
      <c r="L43" s="17"/>
      <c r="M43" s="17"/>
      <c r="N43" s="17"/>
      <c r="O43" s="17"/>
      <c r="P43" s="17"/>
      <c r="Q43" s="17"/>
      <c r="R43" s="17"/>
      <c r="S43" s="17"/>
      <c r="T43" s="17"/>
      <c r="U43" s="17"/>
      <c r="V43" s="17"/>
      <c r="W43" s="17"/>
      <c r="X43" s="17" t="s">
        <v>4</v>
      </c>
    </row>
    <row r="44" spans="2:24" ht="15.6" customHeight="1" x14ac:dyDescent="0.55000000000000004">
      <c r="B44" s="9" t="s">
        <v>254</v>
      </c>
      <c r="C44" s="17">
        <v>9657.8056838365992</v>
      </c>
      <c r="D44" s="17">
        <v>9190.7363636364007</v>
      </c>
      <c r="E44" s="17">
        <v>7884.2860028859996</v>
      </c>
      <c r="F44" s="17">
        <v>6337.0147148987999</v>
      </c>
      <c r="G44" s="17">
        <v>5059.5902777778001</v>
      </c>
      <c r="H44" s="17">
        <v>5031.4476058293003</v>
      </c>
      <c r="I44" s="17">
        <v>7134.6331077783998</v>
      </c>
      <c r="J44" s="17">
        <v>7283.7310239334001</v>
      </c>
      <c r="K44" s="17">
        <v>7268.2556747323997</v>
      </c>
      <c r="L44" s="17">
        <v>7352.1236774379004</v>
      </c>
      <c r="M44" s="17">
        <v>8447.2512622333998</v>
      </c>
      <c r="N44" s="17">
        <v>10489.691792606</v>
      </c>
      <c r="O44" s="17">
        <v>14036.843689145</v>
      </c>
      <c r="P44" s="17">
        <v>17282.671999632999</v>
      </c>
      <c r="Q44" s="17">
        <v>17013.381284683001</v>
      </c>
      <c r="R44" s="17">
        <v>22501.237623268</v>
      </c>
      <c r="S44" s="17">
        <v>21742.965073862</v>
      </c>
      <c r="T44" s="17">
        <v>17030.119483793998</v>
      </c>
      <c r="U44" s="17">
        <v>12867.434445882</v>
      </c>
      <c r="V44" s="17">
        <v>10936.408093569</v>
      </c>
      <c r="W44" s="19">
        <v>10043.298891031</v>
      </c>
      <c r="X44" s="17" t="s">
        <v>4</v>
      </c>
    </row>
    <row r="45" spans="2:24" ht="15.6" customHeight="1" x14ac:dyDescent="0.55000000000000004">
      <c r="B45" s="9" t="s">
        <v>255</v>
      </c>
      <c r="C45" s="17">
        <v>9362.6</v>
      </c>
      <c r="D45" s="17">
        <v>9738.5</v>
      </c>
      <c r="E45" s="17">
        <v>10677.1</v>
      </c>
      <c r="F45" s="17">
        <v>8455.0517111917998</v>
      </c>
      <c r="G45" s="17">
        <v>8514.6813243136003</v>
      </c>
      <c r="H45" s="17">
        <v>7107.9272248245998</v>
      </c>
      <c r="I45" s="17">
        <v>6700.2586701696</v>
      </c>
      <c r="J45" s="17">
        <v>9839.6291933599005</v>
      </c>
      <c r="K45" s="17">
        <v>12314.444154612</v>
      </c>
      <c r="L45" s="17">
        <v>12866.579977466999</v>
      </c>
      <c r="M45" s="17">
        <v>11223.357508478</v>
      </c>
      <c r="N45" s="17">
        <v>11161.776743210001</v>
      </c>
      <c r="O45" s="17">
        <v>10326.651664995001</v>
      </c>
      <c r="P45" s="17">
        <v>9093.9847155714997</v>
      </c>
      <c r="Q45" s="17">
        <v>8094.4859390485999</v>
      </c>
      <c r="R45" s="17">
        <v>14615.882922594001</v>
      </c>
      <c r="S45" s="17">
        <v>19190.086653687002</v>
      </c>
      <c r="T45" s="17">
        <v>19733.693494616</v>
      </c>
      <c r="U45" s="17">
        <v>14699.691826791</v>
      </c>
      <c r="V45" s="17">
        <v>13501.567252687</v>
      </c>
      <c r="W45" s="19">
        <v>13774.51836434</v>
      </c>
      <c r="X45" s="17" t="s">
        <v>4</v>
      </c>
    </row>
    <row r="46" spans="2:24" ht="15.6" customHeight="1" x14ac:dyDescent="0.55000000000000004">
      <c r="B46" s="9" t="s">
        <v>256</v>
      </c>
      <c r="C46" s="17">
        <v>8471.7000000000007</v>
      </c>
      <c r="D46" s="17">
        <v>7378.0751173774997</v>
      </c>
      <c r="E46" s="17">
        <v>6852.4915928316004</v>
      </c>
      <c r="F46" s="17">
        <v>8842.0171080145992</v>
      </c>
      <c r="G46" s="17">
        <v>7702.5499016415997</v>
      </c>
      <c r="H46" s="17">
        <v>9175.0454542723</v>
      </c>
      <c r="I46" s="17">
        <v>6489.3748541881996</v>
      </c>
      <c r="J46" s="17">
        <v>8097.1535296044003</v>
      </c>
      <c r="K46" s="17">
        <v>7566.0695019044997</v>
      </c>
      <c r="L46" s="17">
        <v>11349.986749731999</v>
      </c>
      <c r="M46" s="17">
        <v>12606.575288937</v>
      </c>
      <c r="N46" s="17">
        <v>12634.565732875</v>
      </c>
      <c r="O46" s="17">
        <v>13400.350948009</v>
      </c>
      <c r="P46" s="17">
        <v>14392.5021624</v>
      </c>
      <c r="Q46" s="17">
        <v>14814.837511923</v>
      </c>
      <c r="R46" s="17">
        <v>13447.001448313</v>
      </c>
      <c r="S46" s="17">
        <v>12936.089649631</v>
      </c>
      <c r="T46" s="17">
        <v>12210.716953048001</v>
      </c>
      <c r="U46" s="17">
        <v>14840.469380744</v>
      </c>
      <c r="V46" s="17">
        <v>17540.993213506001</v>
      </c>
      <c r="W46" s="19">
        <v>21776.296479825</v>
      </c>
      <c r="X46" s="17" t="s">
        <v>4</v>
      </c>
    </row>
    <row r="47" spans="2:24" ht="15.6" customHeight="1" x14ac:dyDescent="0.55000000000000004">
      <c r="B47" s="9" t="s">
        <v>257</v>
      </c>
      <c r="C47" s="17">
        <v>2136</v>
      </c>
      <c r="D47" s="17">
        <v>1940.9356301190001</v>
      </c>
      <c r="E47" s="17">
        <v>1505.4587994869</v>
      </c>
      <c r="F47" s="17">
        <v>1069.6132243049001</v>
      </c>
      <c r="G47" s="17">
        <v>929.24793887297005</v>
      </c>
      <c r="H47" s="17">
        <v>940.10066753157002</v>
      </c>
      <c r="I47" s="17">
        <v>1118.0410574007999</v>
      </c>
      <c r="J47" s="17">
        <v>1050.078345919</v>
      </c>
      <c r="K47" s="17">
        <v>968.33560108378003</v>
      </c>
      <c r="L47" s="17">
        <v>1042.0747012089</v>
      </c>
      <c r="M47" s="17">
        <v>922.26458714266005</v>
      </c>
      <c r="N47" s="17">
        <v>1071.4578409727001</v>
      </c>
      <c r="O47" s="17">
        <v>975.67110206102996</v>
      </c>
      <c r="P47" s="17">
        <v>1052.8197429659001</v>
      </c>
      <c r="Q47" s="17">
        <v>1136.8935377446001</v>
      </c>
      <c r="R47" s="17">
        <v>1218.7181391250001</v>
      </c>
      <c r="S47" s="17">
        <v>1696.4906949455999</v>
      </c>
      <c r="T47" s="17">
        <v>2094.2358780383001</v>
      </c>
      <c r="U47" s="17">
        <v>2032.7811518113001</v>
      </c>
      <c r="V47" s="17">
        <v>2527.2758843591</v>
      </c>
      <c r="W47" s="19">
        <v>863.96798275316996</v>
      </c>
      <c r="X47" s="17" t="s">
        <v>4</v>
      </c>
    </row>
    <row r="48" spans="2:24" ht="15.6" customHeight="1" x14ac:dyDescent="0.55000000000000004">
      <c r="B48" s="9" t="s">
        <v>258</v>
      </c>
      <c r="C48" s="17">
        <v>5318.5</v>
      </c>
      <c r="D48" s="17">
        <v>5849.1</v>
      </c>
      <c r="E48" s="17">
        <v>5668.6</v>
      </c>
      <c r="F48" s="17">
        <v>6891.6</v>
      </c>
      <c r="G48" s="17">
        <v>6130</v>
      </c>
      <c r="H48" s="17">
        <v>9921.2000000000007</v>
      </c>
      <c r="I48" s="17">
        <v>8613.5366666666996</v>
      </c>
      <c r="J48" s="17">
        <v>7167.5699122222004</v>
      </c>
      <c r="K48" s="17">
        <v>6253.5842696296004</v>
      </c>
      <c r="L48" s="17">
        <v>4975.8782461727997</v>
      </c>
      <c r="M48" s="17">
        <v>5798.6882793415998</v>
      </c>
      <c r="N48" s="17">
        <v>4331.8411400000005</v>
      </c>
      <c r="O48" s="17">
        <v>4132.1108000000004</v>
      </c>
      <c r="P48" s="17">
        <v>5107.3393699999997</v>
      </c>
      <c r="Q48" s="17">
        <v>4678.6040000000003</v>
      </c>
      <c r="R48" s="17">
        <v>4432.6349787048002</v>
      </c>
      <c r="S48" s="17">
        <v>6189.8237799999997</v>
      </c>
      <c r="T48" s="17">
        <v>6852.8764000000001</v>
      </c>
      <c r="U48" s="17">
        <v>6935.9545851435996</v>
      </c>
      <c r="V48" s="17">
        <v>7307.9351906611</v>
      </c>
      <c r="W48" s="19">
        <v>7629.6053885306001</v>
      </c>
      <c r="X48" s="17" t="s">
        <v>4</v>
      </c>
    </row>
    <row r="49" spans="2:24" ht="15.6" customHeight="1" x14ac:dyDescent="0.55000000000000004">
      <c r="B49" s="9" t="s">
        <v>259</v>
      </c>
      <c r="C49" s="17">
        <v>4781.3181199999999</v>
      </c>
      <c r="D49" s="17">
        <v>5455.9639800000004</v>
      </c>
      <c r="E49" s="17">
        <v>5236.4400900000001</v>
      </c>
      <c r="F49" s="17">
        <v>6948.8755300000003</v>
      </c>
      <c r="G49" s="17">
        <v>7835.9776499999998</v>
      </c>
      <c r="H49" s="17">
        <v>9827.6900600000008</v>
      </c>
      <c r="I49" s="17">
        <v>10636.357620000001</v>
      </c>
      <c r="J49" s="17">
        <v>10049.586719999999</v>
      </c>
      <c r="K49" s="17">
        <v>11505.957780000001</v>
      </c>
      <c r="L49" s="17">
        <v>12233.65243</v>
      </c>
      <c r="M49" s="17">
        <v>8665.1239999999998</v>
      </c>
      <c r="N49" s="17">
        <v>7829.1355700000004</v>
      </c>
      <c r="O49" s="17">
        <v>10210.34491</v>
      </c>
      <c r="P49" s="17">
        <v>10694.9733075</v>
      </c>
      <c r="Q49" s="17">
        <v>12342.508</v>
      </c>
      <c r="R49" s="17">
        <v>14813.520280000001</v>
      </c>
      <c r="S49" s="17">
        <v>13858.17748</v>
      </c>
      <c r="T49" s="17">
        <v>16266.982749999999</v>
      </c>
      <c r="U49" s="17">
        <v>15410.010130000001</v>
      </c>
      <c r="V49" s="17">
        <v>14866.82137</v>
      </c>
      <c r="W49" s="19">
        <v>13248.30564</v>
      </c>
      <c r="X49" s="17" t="s">
        <v>4</v>
      </c>
    </row>
    <row r="50" spans="2:24" ht="15.6" customHeight="1" x14ac:dyDescent="0.55000000000000004">
      <c r="B50" s="9" t="s">
        <v>260</v>
      </c>
      <c r="C50" s="17">
        <v>14154.205378334</v>
      </c>
      <c r="D50" s="17">
        <v>14341.779797485</v>
      </c>
      <c r="E50" s="17">
        <v>14789.153511017001</v>
      </c>
      <c r="F50" s="17">
        <v>15346.067330788999</v>
      </c>
      <c r="G50" s="17">
        <v>15306.948046973999</v>
      </c>
      <c r="H50" s="17">
        <v>15575.893058176</v>
      </c>
      <c r="I50" s="17">
        <v>16200</v>
      </c>
      <c r="J50" s="17">
        <v>16366.488715927</v>
      </c>
      <c r="K50" s="17">
        <v>16874.083572531999</v>
      </c>
      <c r="L50" s="17">
        <v>17380.189169357</v>
      </c>
      <c r="M50" s="17">
        <v>18255.404342523001</v>
      </c>
      <c r="N50" s="17">
        <v>18731.127440583001</v>
      </c>
      <c r="O50" s="17">
        <v>19398.799786766998</v>
      </c>
      <c r="P50" s="17">
        <v>20091.299802912999</v>
      </c>
      <c r="Q50" s="17">
        <v>21935.241548697999</v>
      </c>
      <c r="R50" s="17">
        <v>23717.889957623</v>
      </c>
      <c r="S50" s="17">
        <v>25335.123555425002</v>
      </c>
      <c r="T50" s="17">
        <v>26671.391063210998</v>
      </c>
      <c r="U50" s="17">
        <v>27617.046578246998</v>
      </c>
      <c r="V50" s="17">
        <v>29127.311667051999</v>
      </c>
      <c r="W50" s="19">
        <v>30166.460019811999</v>
      </c>
      <c r="X50" s="17" t="s">
        <v>4</v>
      </c>
    </row>
    <row r="51" spans="2:24" ht="15.6" customHeight="1" x14ac:dyDescent="0.55000000000000004">
      <c r="B51" s="9" t="s">
        <v>261</v>
      </c>
      <c r="C51" s="17">
        <v>1163.1783909999999</v>
      </c>
      <c r="D51" s="17">
        <v>1184.1260070000001</v>
      </c>
      <c r="E51" s="17">
        <v>1258.187355</v>
      </c>
      <c r="F51" s="17">
        <v>1324.867782</v>
      </c>
      <c r="G51" s="17">
        <v>1308.6183599999999</v>
      </c>
      <c r="H51" s="17">
        <v>1354.429633</v>
      </c>
      <c r="I51" s="17">
        <v>1408.0855883437</v>
      </c>
      <c r="J51" s="17">
        <v>1508.5325924033</v>
      </c>
      <c r="K51" s="17">
        <v>1641.7757659527001</v>
      </c>
      <c r="L51" s="17">
        <v>1658.6722142789999</v>
      </c>
      <c r="M51" s="17">
        <v>1667.3867722550999</v>
      </c>
      <c r="N51" s="17">
        <v>1725.9343474759</v>
      </c>
      <c r="O51" s="17">
        <v>1795.6726170052</v>
      </c>
      <c r="P51" s="17">
        <v>1860.5569469249001</v>
      </c>
      <c r="Q51" s="17">
        <v>1949.6373475488001</v>
      </c>
      <c r="R51" s="17">
        <v>2188.0575023748002</v>
      </c>
      <c r="S51" s="17">
        <v>2443.7641085419</v>
      </c>
      <c r="T51" s="17">
        <v>2583.7239817917998</v>
      </c>
      <c r="U51" s="17">
        <v>2618.0264744317001</v>
      </c>
      <c r="V51" s="17">
        <v>2609.1114075775999</v>
      </c>
      <c r="W51" s="19">
        <v>2703.4087793545</v>
      </c>
      <c r="X51" s="17" t="s">
        <v>4</v>
      </c>
    </row>
    <row r="52" spans="2:24" ht="15.6" customHeight="1" x14ac:dyDescent="0.55000000000000004">
      <c r="B52" s="9" t="s">
        <v>262</v>
      </c>
      <c r="C52" s="17"/>
      <c r="D52" s="17"/>
      <c r="E52" s="17"/>
      <c r="F52" s="17"/>
      <c r="G52" s="17"/>
      <c r="H52" s="17"/>
      <c r="I52" s="17"/>
      <c r="J52" s="17"/>
      <c r="K52" s="17"/>
      <c r="L52" s="17"/>
      <c r="M52" s="17"/>
      <c r="N52" s="17"/>
      <c r="O52" s="17"/>
      <c r="P52" s="17"/>
      <c r="Q52" s="17"/>
      <c r="R52" s="17"/>
      <c r="S52" s="17"/>
      <c r="T52" s="17"/>
      <c r="U52" s="17"/>
      <c r="V52" s="17"/>
      <c r="W52" s="17"/>
      <c r="X52" s="17" t="s">
        <v>4</v>
      </c>
    </row>
    <row r="53" spans="2:24" ht="15.6" customHeight="1" x14ac:dyDescent="0.55000000000000004">
      <c r="B53" s="9" t="s">
        <v>263</v>
      </c>
      <c r="C53" s="17">
        <v>14579</v>
      </c>
      <c r="D53" s="17">
        <v>12208</v>
      </c>
      <c r="E53" s="17">
        <v>17788</v>
      </c>
      <c r="F53" s="17">
        <v>18998</v>
      </c>
      <c r="G53" s="17">
        <v>20043</v>
      </c>
      <c r="H53" s="17">
        <v>22009.43333</v>
      </c>
      <c r="I53" s="17">
        <v>20781.564999999999</v>
      </c>
      <c r="J53" s="17">
        <v>21549.512999999999</v>
      </c>
      <c r="K53" s="17">
        <v>25056.964</v>
      </c>
      <c r="L53" s="17">
        <v>19534.243999999999</v>
      </c>
      <c r="M53" s="17">
        <v>23424.151000000002</v>
      </c>
      <c r="N53" s="17">
        <v>23575.146000000001</v>
      </c>
      <c r="O53" s="17">
        <v>25618.297999999999</v>
      </c>
      <c r="P53" s="17">
        <v>25191.374919999998</v>
      </c>
      <c r="Q53" s="17">
        <v>26342.88019</v>
      </c>
      <c r="R53" s="17">
        <v>32957.410882999997</v>
      </c>
      <c r="S53" s="17">
        <v>32737.58023</v>
      </c>
      <c r="T53" s="17">
        <v>35636.842170000004</v>
      </c>
      <c r="U53" s="17">
        <v>44362.723530000003</v>
      </c>
      <c r="V53" s="17">
        <v>45189.570800000001</v>
      </c>
      <c r="W53" s="19">
        <v>51975.078308049</v>
      </c>
      <c r="X53" s="17" t="s">
        <v>4</v>
      </c>
    </row>
    <row r="54" spans="2:24" ht="15.6" customHeight="1" x14ac:dyDescent="0.55000000000000004">
      <c r="B54" s="9" t="s">
        <v>130</v>
      </c>
      <c r="C54" s="17">
        <v>7067</v>
      </c>
      <c r="D54" s="17">
        <v>8900</v>
      </c>
      <c r="E54" s="17">
        <v>10223</v>
      </c>
      <c r="F54" s="17">
        <v>10617</v>
      </c>
      <c r="G54" s="17">
        <v>11454</v>
      </c>
      <c r="H54" s="17">
        <v>10764.666670000001</v>
      </c>
      <c r="I54" s="17">
        <v>13224</v>
      </c>
      <c r="J54" s="17">
        <v>13000</v>
      </c>
      <c r="K54" s="17">
        <v>13635</v>
      </c>
      <c r="L54" s="17">
        <v>13460.447</v>
      </c>
      <c r="M54" s="17">
        <v>13875.415999999999</v>
      </c>
      <c r="N54" s="17">
        <v>15253.608</v>
      </c>
      <c r="O54" s="17">
        <v>15377.868</v>
      </c>
      <c r="P54" s="17">
        <v>16178.51909</v>
      </c>
      <c r="Q54" s="17">
        <v>16367.18367</v>
      </c>
      <c r="R54" s="17">
        <v>16775.916000000001</v>
      </c>
      <c r="S54" s="17">
        <v>17495.67338</v>
      </c>
      <c r="T54" s="17">
        <v>17549.054800000002</v>
      </c>
      <c r="U54" s="17">
        <v>22096.86</v>
      </c>
      <c r="V54" s="17">
        <v>23105.445640000002</v>
      </c>
      <c r="W54" s="19">
        <v>19354.269</v>
      </c>
      <c r="X54" s="17" t="s">
        <v>4</v>
      </c>
    </row>
    <row r="55" spans="2:24" ht="15.6" customHeight="1" x14ac:dyDescent="0.55000000000000004">
      <c r="B55" s="9" t="s">
        <v>264</v>
      </c>
      <c r="C55" s="17">
        <v>3992</v>
      </c>
      <c r="D55" s="17">
        <v>4847</v>
      </c>
      <c r="E55" s="17">
        <v>4847</v>
      </c>
      <c r="F55" s="17">
        <v>5825</v>
      </c>
      <c r="G55" s="17">
        <v>5751</v>
      </c>
      <c r="H55" s="17">
        <v>5217.8999999999996</v>
      </c>
      <c r="I55" s="17">
        <v>7837</v>
      </c>
      <c r="J55" s="17">
        <v>7830</v>
      </c>
      <c r="K55" s="17">
        <v>7624</v>
      </c>
      <c r="L55" s="17">
        <v>7494.8090000000002</v>
      </c>
      <c r="M55" s="17">
        <v>8025.326</v>
      </c>
      <c r="N55" s="17">
        <v>8385.8250000000007</v>
      </c>
      <c r="O55" s="17">
        <v>7527.9620000000004</v>
      </c>
      <c r="P55" s="17">
        <v>9484.4738099999995</v>
      </c>
      <c r="Q55" s="17">
        <v>10298.77795</v>
      </c>
      <c r="R55" s="17">
        <v>10016.708000000001</v>
      </c>
      <c r="S55" s="17">
        <v>11428.622719999999</v>
      </c>
      <c r="T55" s="17">
        <v>11697.481449999999</v>
      </c>
      <c r="U55" s="17">
        <v>14807.805</v>
      </c>
      <c r="V55" s="17">
        <v>15335.5016</v>
      </c>
      <c r="W55" s="19">
        <v>13657.913</v>
      </c>
      <c r="X55" s="17" t="s">
        <v>4</v>
      </c>
    </row>
    <row r="56" spans="2:24" ht="15.6" customHeight="1" x14ac:dyDescent="0.55000000000000004">
      <c r="B56" s="9" t="s">
        <v>265</v>
      </c>
      <c r="C56" s="17">
        <v>2021.7420420000001</v>
      </c>
      <c r="D56" s="17">
        <v>2140.2712980000001</v>
      </c>
      <c r="E56" s="17">
        <v>2219.871361</v>
      </c>
      <c r="F56" s="17">
        <v>2302.2673359999999</v>
      </c>
      <c r="G56" s="17">
        <v>2322.5459839999999</v>
      </c>
      <c r="H56" s="17">
        <v>2356.7036509999998</v>
      </c>
      <c r="I56" s="17">
        <v>2372.6459158048001</v>
      </c>
      <c r="J56" s="17">
        <v>2526.5222332682001</v>
      </c>
      <c r="K56" s="17">
        <v>2530.1302111855998</v>
      </c>
      <c r="L56" s="17">
        <v>2801.1644964282</v>
      </c>
      <c r="M56" s="17">
        <v>2793.0137781610001</v>
      </c>
      <c r="N56" s="17">
        <v>2851.7571324607002</v>
      </c>
      <c r="O56" s="17">
        <v>2832.9420495498998</v>
      </c>
      <c r="P56" s="17">
        <v>2826.3825756157999</v>
      </c>
      <c r="Q56" s="17">
        <v>2926.3339739572998</v>
      </c>
      <c r="R56" s="17">
        <v>2982.4320788232999</v>
      </c>
      <c r="S56" s="17">
        <v>3089.3076709290999</v>
      </c>
      <c r="T56" s="17">
        <v>3150.9758662319</v>
      </c>
      <c r="U56" s="17">
        <v>3219.3173886364002</v>
      </c>
      <c r="V56" s="17">
        <v>3213.8579274178001</v>
      </c>
      <c r="W56" s="19">
        <v>3347.420416335</v>
      </c>
      <c r="X56" s="17" t="s">
        <v>4</v>
      </c>
    </row>
    <row r="57" spans="2:24" ht="15.6" customHeight="1" x14ac:dyDescent="0.55000000000000004">
      <c r="B57" s="9" t="s">
        <v>266</v>
      </c>
      <c r="C57" s="17"/>
      <c r="D57" s="17"/>
      <c r="E57" s="17"/>
      <c r="F57" s="17"/>
      <c r="G57" s="17"/>
      <c r="H57" s="17"/>
      <c r="I57" s="17"/>
      <c r="J57" s="17"/>
      <c r="K57" s="17"/>
      <c r="L57" s="17"/>
      <c r="M57" s="17"/>
      <c r="N57" s="17"/>
      <c r="O57" s="17"/>
      <c r="P57" s="17"/>
      <c r="Q57" s="17"/>
      <c r="R57" s="17"/>
      <c r="S57" s="17"/>
      <c r="T57" s="17"/>
      <c r="U57" s="17"/>
      <c r="V57" s="17"/>
      <c r="W57" s="17"/>
      <c r="X57" s="17" t="s">
        <v>4</v>
      </c>
    </row>
    <row r="58" spans="2:24" ht="15.6" customHeight="1" x14ac:dyDescent="0.55000000000000004">
      <c r="B58" s="9" t="s">
        <v>267</v>
      </c>
      <c r="C58" s="17" t="s">
        <v>4</v>
      </c>
      <c r="D58" s="17" t="s">
        <v>4</v>
      </c>
      <c r="E58" s="17" t="s">
        <v>4</v>
      </c>
      <c r="F58" s="17" t="s">
        <v>4</v>
      </c>
      <c r="G58" s="17" t="s">
        <v>4</v>
      </c>
      <c r="H58" s="17" t="s">
        <v>4</v>
      </c>
      <c r="I58" s="17" t="s">
        <v>4</v>
      </c>
      <c r="J58" s="17" t="s">
        <v>4</v>
      </c>
      <c r="K58" s="17" t="s">
        <v>4</v>
      </c>
      <c r="L58" s="17" t="s">
        <v>4</v>
      </c>
      <c r="M58" s="17" t="s">
        <v>4</v>
      </c>
      <c r="N58" s="17" t="s">
        <v>4</v>
      </c>
      <c r="O58" s="17" t="s">
        <v>4</v>
      </c>
      <c r="P58" s="17" t="s">
        <v>4</v>
      </c>
      <c r="Q58" s="17" t="s">
        <v>4</v>
      </c>
      <c r="R58" s="17" t="s">
        <v>4</v>
      </c>
      <c r="S58" s="17" t="s">
        <v>4</v>
      </c>
      <c r="T58" s="17" t="s">
        <v>4</v>
      </c>
      <c r="U58" s="17" t="s">
        <v>4</v>
      </c>
      <c r="V58" s="17" t="s">
        <v>4</v>
      </c>
      <c r="W58" s="17" t="s">
        <v>4</v>
      </c>
      <c r="X58" s="17" t="s">
        <v>4</v>
      </c>
    </row>
    <row r="59" spans="2:24" ht="15.6" customHeight="1" x14ac:dyDescent="0.55000000000000004">
      <c r="B59" s="9" t="s">
        <v>268</v>
      </c>
      <c r="C59" s="17" t="s">
        <v>4</v>
      </c>
      <c r="D59" s="17" t="s">
        <v>4</v>
      </c>
      <c r="E59" s="17" t="s">
        <v>4</v>
      </c>
      <c r="F59" s="17" t="s">
        <v>4</v>
      </c>
      <c r="G59" s="17" t="s">
        <v>4</v>
      </c>
      <c r="H59" s="17" t="s">
        <v>4</v>
      </c>
      <c r="I59" s="17" t="s">
        <v>4</v>
      </c>
      <c r="J59" s="17" t="s">
        <v>4</v>
      </c>
      <c r="K59" s="17" t="s">
        <v>4</v>
      </c>
      <c r="L59" s="17" t="s">
        <v>4</v>
      </c>
      <c r="M59" s="17" t="s">
        <v>4</v>
      </c>
      <c r="N59" s="17" t="s">
        <v>4</v>
      </c>
      <c r="O59" s="17" t="s">
        <v>4</v>
      </c>
      <c r="P59" s="17" t="s">
        <v>4</v>
      </c>
      <c r="Q59" s="17" t="s">
        <v>4</v>
      </c>
      <c r="R59" s="17" t="s">
        <v>4</v>
      </c>
      <c r="S59" s="17" t="s">
        <v>4</v>
      </c>
      <c r="T59" s="17" t="s">
        <v>4</v>
      </c>
      <c r="U59" s="17" t="s">
        <v>4</v>
      </c>
      <c r="V59" s="17" t="s">
        <v>4</v>
      </c>
      <c r="W59" s="17" t="s">
        <v>4</v>
      </c>
      <c r="X59" s="17" t="s">
        <v>4</v>
      </c>
    </row>
    <row r="60" spans="2:24" ht="15.6" customHeight="1" x14ac:dyDescent="0.55000000000000004">
      <c r="B60" s="9" t="s">
        <v>269</v>
      </c>
      <c r="C60" s="17">
        <v>2143.4</v>
      </c>
      <c r="D60" s="17">
        <v>2533.8000000000002</v>
      </c>
      <c r="E60" s="17">
        <v>2588.1</v>
      </c>
      <c r="F60" s="17">
        <v>3140.1</v>
      </c>
      <c r="G60" s="17">
        <v>3339.7</v>
      </c>
      <c r="H60" s="17">
        <v>4113.7</v>
      </c>
      <c r="I60" s="17">
        <v>5623.9790000000003</v>
      </c>
      <c r="J60" s="17">
        <v>5793.8720000000003</v>
      </c>
      <c r="K60" s="17">
        <v>6504.0010000000002</v>
      </c>
      <c r="L60" s="17">
        <v>7525.085</v>
      </c>
      <c r="M60" s="17">
        <v>6745.6</v>
      </c>
      <c r="N60" s="17">
        <v>5786.8689999999997</v>
      </c>
      <c r="O60" s="17">
        <v>5930.16939</v>
      </c>
      <c r="P60" s="17">
        <v>5380.5950000000003</v>
      </c>
      <c r="Q60" s="17">
        <v>5672.9250000000002</v>
      </c>
      <c r="R60" s="17">
        <v>7041.4549999999999</v>
      </c>
      <c r="S60" s="17">
        <v>6893.7730899999997</v>
      </c>
      <c r="T60" s="17">
        <v>8380.5756799999999</v>
      </c>
      <c r="U60" s="17">
        <v>9113.2270800000006</v>
      </c>
      <c r="V60" s="17">
        <v>8582.0094700000009</v>
      </c>
      <c r="W60" s="19">
        <v>6407.7985099999996</v>
      </c>
      <c r="X60" s="17" t="s">
        <v>4</v>
      </c>
    </row>
    <row r="61" spans="2:24" ht="15.6" customHeight="1" x14ac:dyDescent="0.55000000000000004">
      <c r="B61" s="9" t="s">
        <v>270</v>
      </c>
      <c r="C61" s="17">
        <v>115337.61749999999</v>
      </c>
      <c r="D61" s="17">
        <v>117062.9267</v>
      </c>
      <c r="E61" s="17">
        <v>124488.8229</v>
      </c>
      <c r="F61" s="17">
        <v>130671.546</v>
      </c>
      <c r="G61" s="17">
        <v>128830.75440000001</v>
      </c>
      <c r="H61" s="17">
        <v>132683.69289999999</v>
      </c>
      <c r="I61" s="17">
        <v>136592.66542271001</v>
      </c>
      <c r="J61" s="17">
        <v>146567.91983273</v>
      </c>
      <c r="K61" s="17">
        <v>159315.35136122</v>
      </c>
      <c r="L61" s="17">
        <v>160000.80864218</v>
      </c>
      <c r="M61" s="17">
        <v>161660.46399776</v>
      </c>
      <c r="N61" s="17">
        <v>168532.50009506999</v>
      </c>
      <c r="O61" s="17">
        <v>175432.76492752999</v>
      </c>
      <c r="P61" s="17">
        <v>182535.65663941001</v>
      </c>
      <c r="Q61" s="17">
        <v>191240.44710242999</v>
      </c>
      <c r="R61" s="17">
        <v>213952.35273985</v>
      </c>
      <c r="S61" s="17">
        <v>239926.40187273</v>
      </c>
      <c r="T61" s="17">
        <v>252575.54648096999</v>
      </c>
      <c r="U61" s="17">
        <v>255307.44683761001</v>
      </c>
      <c r="V61" s="17">
        <v>254938.24269534001</v>
      </c>
      <c r="W61" s="19">
        <v>266636.4882048</v>
      </c>
      <c r="X61" s="17" t="s">
        <v>4</v>
      </c>
    </row>
    <row r="62" spans="2:24" ht="15.6" customHeight="1" x14ac:dyDescent="0.55000000000000004">
      <c r="B62" s="9" t="s">
        <v>271</v>
      </c>
      <c r="C62" s="17">
        <v>13505</v>
      </c>
      <c r="D62" s="17">
        <v>8279</v>
      </c>
      <c r="E62" s="17">
        <v>11212</v>
      </c>
      <c r="F62" s="17">
        <v>14579</v>
      </c>
      <c r="G62" s="17">
        <v>10368</v>
      </c>
      <c r="H62" s="17">
        <v>14156</v>
      </c>
      <c r="I62" s="17">
        <v>9799</v>
      </c>
      <c r="J62" s="17">
        <v>11988</v>
      </c>
      <c r="K62" s="17">
        <v>8835</v>
      </c>
      <c r="L62" s="17">
        <v>9788</v>
      </c>
      <c r="M62" s="17">
        <v>7647.3</v>
      </c>
      <c r="N62" s="17">
        <v>6623</v>
      </c>
      <c r="O62" s="17">
        <v>7712</v>
      </c>
      <c r="P62" s="17">
        <v>8622</v>
      </c>
      <c r="Q62" s="17">
        <v>6080</v>
      </c>
      <c r="R62" s="17">
        <v>12722</v>
      </c>
      <c r="S62" s="17">
        <v>205</v>
      </c>
      <c r="T62" s="17">
        <v>-7023</v>
      </c>
      <c r="U62" s="17">
        <v>7328</v>
      </c>
      <c r="V62" s="17">
        <v>1021.86304</v>
      </c>
      <c r="W62" s="19">
        <v>-3753.3260300000002</v>
      </c>
      <c r="X62" s="17" t="s">
        <v>4</v>
      </c>
    </row>
    <row r="63" spans="2:24" ht="15.6" customHeight="1" x14ac:dyDescent="0.55000000000000004">
      <c r="B63" s="9" t="s">
        <v>272</v>
      </c>
      <c r="C63" s="17" t="s">
        <v>4</v>
      </c>
      <c r="D63" s="17">
        <v>87187.062090000007</v>
      </c>
      <c r="E63" s="17">
        <v>82124.460789999997</v>
      </c>
      <c r="F63" s="17">
        <v>67415.48603</v>
      </c>
      <c r="G63" s="17">
        <v>63981.77751</v>
      </c>
      <c r="H63" s="17">
        <v>61407.538659999998</v>
      </c>
      <c r="I63" s="17">
        <v>58884.422285164001</v>
      </c>
      <c r="J63" s="17">
        <v>67669.978124525005</v>
      </c>
      <c r="K63" s="17">
        <v>76648.682010901</v>
      </c>
      <c r="L63" s="17">
        <v>64524.419934398</v>
      </c>
      <c r="M63" s="17">
        <v>79025.198748312003</v>
      </c>
      <c r="N63" s="17">
        <v>68980.079442419999</v>
      </c>
      <c r="O63" s="17">
        <v>94408.170276855002</v>
      </c>
      <c r="P63" s="17">
        <v>123651.66966452</v>
      </c>
      <c r="Q63" s="17">
        <v>175743.64192647001</v>
      </c>
      <c r="R63" s="17">
        <v>241075.26886412999</v>
      </c>
      <c r="S63" s="17">
        <v>187848.72449713</v>
      </c>
      <c r="T63" s="17">
        <v>223200.89098582999</v>
      </c>
      <c r="U63" s="17">
        <v>227941.36689358999</v>
      </c>
      <c r="V63" s="17">
        <v>280418.51173684001</v>
      </c>
      <c r="W63" s="19">
        <v>227609.25273127999</v>
      </c>
      <c r="X63" s="17" t="s">
        <v>4</v>
      </c>
    </row>
    <row r="64" spans="2:24" ht="15.6" customHeight="1" x14ac:dyDescent="0.55000000000000004">
      <c r="B64" s="9" t="s">
        <v>273</v>
      </c>
      <c r="C64" s="17">
        <v>128842.61749999999</v>
      </c>
      <c r="D64" s="17">
        <v>212528.98879999999</v>
      </c>
      <c r="E64" s="17">
        <v>217825.2837</v>
      </c>
      <c r="F64" s="17">
        <v>212666.03210000001</v>
      </c>
      <c r="G64" s="17">
        <v>203180.5319</v>
      </c>
      <c r="H64" s="17">
        <v>208247.2316</v>
      </c>
      <c r="I64" s="17">
        <v>205276.08770788001</v>
      </c>
      <c r="J64" s="17">
        <v>226225.89795725001</v>
      </c>
      <c r="K64" s="17">
        <v>244799.03337213001</v>
      </c>
      <c r="L64" s="17">
        <v>234313.22857658</v>
      </c>
      <c r="M64" s="17">
        <v>248332.96274608001</v>
      </c>
      <c r="N64" s="17">
        <v>244135.57953749</v>
      </c>
      <c r="O64" s="17">
        <v>277552.93520438002</v>
      </c>
      <c r="P64" s="17">
        <v>314809.32630393002</v>
      </c>
      <c r="Q64" s="17">
        <v>373064.08902889001</v>
      </c>
      <c r="R64" s="17">
        <v>467749.62160398002</v>
      </c>
      <c r="S64" s="17">
        <v>427980.12636986002</v>
      </c>
      <c r="T64" s="17">
        <v>468753.43746680999</v>
      </c>
      <c r="U64" s="17">
        <v>490576.8137312</v>
      </c>
      <c r="V64" s="17">
        <v>536378.61747218005</v>
      </c>
      <c r="W64" s="19">
        <v>490492.41490608</v>
      </c>
      <c r="X64" s="17" t="s">
        <v>4</v>
      </c>
    </row>
    <row r="65" spans="2:24" x14ac:dyDescent="0.4">
      <c r="B65" s="10"/>
      <c r="C65" s="10"/>
      <c r="D65" s="10"/>
      <c r="E65" s="10"/>
      <c r="F65" s="10"/>
      <c r="G65" s="10"/>
      <c r="H65" s="10"/>
      <c r="I65" s="10"/>
      <c r="J65" s="10"/>
      <c r="K65" s="10"/>
      <c r="L65" s="10"/>
      <c r="M65" s="10"/>
      <c r="N65" s="10"/>
      <c r="O65" s="10"/>
      <c r="P65" s="10"/>
      <c r="Q65" s="10"/>
      <c r="R65" s="10"/>
      <c r="S65" s="10"/>
      <c r="T65" s="10"/>
      <c r="U65" s="10"/>
      <c r="V65" s="10"/>
      <c r="W65" s="10"/>
      <c r="X65" s="10"/>
    </row>
    <row r="66" spans="2:24" ht="15.6" customHeight="1" x14ac:dyDescent="0.55000000000000004">
      <c r="B66" s="9" t="s">
        <v>274</v>
      </c>
      <c r="C66" s="15"/>
      <c r="D66" s="15"/>
      <c r="E66" s="15"/>
      <c r="F66" s="15"/>
      <c r="G66" s="15"/>
      <c r="H66" s="15"/>
      <c r="I66" s="15"/>
      <c r="J66" s="15"/>
      <c r="K66" s="15"/>
      <c r="L66" s="15"/>
      <c r="M66" s="15"/>
      <c r="N66" s="15"/>
      <c r="O66" s="15"/>
      <c r="P66" s="15"/>
      <c r="Q66" s="15"/>
      <c r="R66" s="15"/>
      <c r="S66" s="15"/>
      <c r="T66" s="15"/>
      <c r="U66" s="15"/>
      <c r="V66" s="15"/>
      <c r="W66" s="15"/>
      <c r="X66" s="15"/>
    </row>
    <row r="67" spans="2:24" ht="15.6" customHeight="1" x14ac:dyDescent="0.55000000000000004">
      <c r="B67" s="9" t="s">
        <v>275</v>
      </c>
      <c r="C67" s="16">
        <v>23.573199766038002</v>
      </c>
      <c r="D67" s="16">
        <v>23.684605546309001</v>
      </c>
      <c r="E67" s="16">
        <v>23.296907508642001</v>
      </c>
      <c r="F67" s="16">
        <v>24.40899703457</v>
      </c>
      <c r="G67" s="16">
        <v>24.214559974004001</v>
      </c>
      <c r="H67" s="16">
        <v>21.781576478838002</v>
      </c>
      <c r="I67" s="16">
        <v>22.689020476121001</v>
      </c>
      <c r="J67" s="16">
        <v>24.106933585815</v>
      </c>
      <c r="K67" s="16">
        <v>25.040372303657001</v>
      </c>
      <c r="L67" s="16">
        <v>26.970292093735999</v>
      </c>
      <c r="M67" s="16">
        <v>24.321082433674999</v>
      </c>
      <c r="N67" s="16">
        <v>25.338843102626999</v>
      </c>
      <c r="O67" s="16">
        <v>24.654192311583</v>
      </c>
      <c r="P67" s="16">
        <v>23.517019515649</v>
      </c>
      <c r="Q67" s="16">
        <v>24.039962359680999</v>
      </c>
      <c r="R67" s="16">
        <v>22.238459469359</v>
      </c>
      <c r="S67" s="16">
        <v>25.624741531908999</v>
      </c>
      <c r="T67" s="16">
        <v>28.694040056272001</v>
      </c>
      <c r="U67" s="16">
        <v>25.174524221837999</v>
      </c>
      <c r="V67" s="16">
        <v>24.771193085735</v>
      </c>
      <c r="W67" s="20">
        <v>25.201867201033998</v>
      </c>
      <c r="X67" s="16" t="s">
        <v>4</v>
      </c>
    </row>
    <row r="68" spans="2:24" ht="15.6" customHeight="1" x14ac:dyDescent="0.55000000000000004">
      <c r="B68" s="9" t="s">
        <v>276</v>
      </c>
      <c r="C68" s="16">
        <v>14.248888017100001</v>
      </c>
      <c r="D68" s="16">
        <v>14.454377122567999</v>
      </c>
      <c r="E68" s="16">
        <v>12.910783969215</v>
      </c>
      <c r="F68" s="16">
        <v>10.857952745863001</v>
      </c>
      <c r="G68" s="16">
        <v>9.7354520549247994</v>
      </c>
      <c r="H68" s="16">
        <v>9.3201881571872001</v>
      </c>
      <c r="I68" s="16">
        <v>10.243678252818</v>
      </c>
      <c r="J68" s="16">
        <v>10.925942404922999</v>
      </c>
      <c r="K68" s="16">
        <v>11.052524364970999</v>
      </c>
      <c r="L68" s="16">
        <v>10.473588546899</v>
      </c>
      <c r="M68" s="16">
        <v>11.989579420958</v>
      </c>
      <c r="N68" s="16">
        <v>12.962806618856</v>
      </c>
      <c r="O68" s="16">
        <v>13.813569969432001</v>
      </c>
      <c r="P68" s="16">
        <v>14.767069576107</v>
      </c>
      <c r="Q68" s="16">
        <v>14.568887624342</v>
      </c>
      <c r="R68" s="16">
        <v>15.693660170832</v>
      </c>
      <c r="S68" s="16">
        <v>15.060520543906</v>
      </c>
      <c r="T68" s="16">
        <v>12.120540752197</v>
      </c>
      <c r="U68" s="16">
        <v>11.048054917963</v>
      </c>
      <c r="V68" s="16">
        <v>9.0762472833322008</v>
      </c>
      <c r="W68" s="20">
        <v>9.4251321306006002</v>
      </c>
      <c r="X68" s="16" t="s">
        <v>4</v>
      </c>
    </row>
    <row r="69" spans="2:24" ht="15.6" customHeight="1" x14ac:dyDescent="0.55000000000000004">
      <c r="B69" s="9" t="s">
        <v>277</v>
      </c>
      <c r="C69" s="16">
        <v>62.177912216572999</v>
      </c>
      <c r="D69" s="16">
        <v>61.861017331488</v>
      </c>
      <c r="E69" s="16">
        <v>63.792308522020001</v>
      </c>
      <c r="F69" s="16">
        <v>64.733050219350005</v>
      </c>
      <c r="G69" s="16">
        <v>66.049987971205994</v>
      </c>
      <c r="H69" s="16">
        <v>68.898235364024998</v>
      </c>
      <c r="I69" s="16">
        <v>67.067301271060998</v>
      </c>
      <c r="J69" s="16">
        <v>64.967124009263003</v>
      </c>
      <c r="K69" s="16">
        <v>63.907103331371999</v>
      </c>
      <c r="L69" s="16">
        <v>62.556119359364999</v>
      </c>
      <c r="M69" s="16">
        <v>63.689338145367003</v>
      </c>
      <c r="N69" s="16">
        <v>61.698350278516997</v>
      </c>
      <c r="O69" s="16">
        <v>61.532237718986003</v>
      </c>
      <c r="P69" s="16">
        <v>61.715910908243998</v>
      </c>
      <c r="Q69" s="16">
        <v>61.391150015977999</v>
      </c>
      <c r="R69" s="16">
        <v>62.067880359809003</v>
      </c>
      <c r="S69" s="16">
        <v>59.314737924185998</v>
      </c>
      <c r="T69" s="16">
        <v>59.185419191531999</v>
      </c>
      <c r="U69" s="16">
        <v>63.777420860199001</v>
      </c>
      <c r="V69" s="16">
        <v>66.152559630932998</v>
      </c>
      <c r="W69" s="20">
        <v>65.373000668364995</v>
      </c>
      <c r="X69" s="16" t="s">
        <v>4</v>
      </c>
    </row>
    <row r="70" spans="2:24" x14ac:dyDescent="0.4">
      <c r="B70" s="10"/>
      <c r="C70" s="10"/>
      <c r="D70" s="10"/>
      <c r="E70" s="10"/>
      <c r="F70" s="10"/>
      <c r="G70" s="10"/>
      <c r="H70" s="10"/>
      <c r="I70" s="10"/>
      <c r="J70" s="10"/>
      <c r="K70" s="10"/>
      <c r="L70" s="10"/>
      <c r="M70" s="10"/>
      <c r="N70" s="10"/>
      <c r="O70" s="10"/>
      <c r="P70" s="10"/>
      <c r="Q70" s="10"/>
      <c r="R70" s="10"/>
      <c r="S70" s="10"/>
      <c r="T70" s="10"/>
      <c r="U70" s="10"/>
      <c r="V70" s="10"/>
      <c r="W70" s="10"/>
      <c r="X70" s="10"/>
    </row>
    <row r="71" spans="2:24" ht="15.6" customHeight="1" x14ac:dyDescent="0.55000000000000004">
      <c r="B71" s="9" t="s">
        <v>278</v>
      </c>
      <c r="C71" s="17" t="s">
        <v>4</v>
      </c>
      <c r="D71" s="17" t="s">
        <v>4</v>
      </c>
      <c r="E71" s="17" t="s">
        <v>4</v>
      </c>
      <c r="F71" s="17" t="s">
        <v>4</v>
      </c>
      <c r="G71" s="17" t="s">
        <v>4</v>
      </c>
      <c r="H71" s="17" t="s">
        <v>4</v>
      </c>
      <c r="I71" s="17">
        <v>147455.13906233999</v>
      </c>
      <c r="J71" s="17">
        <v>159352.01549821999</v>
      </c>
      <c r="K71" s="17">
        <v>168555.46877949999</v>
      </c>
      <c r="L71" s="17">
        <v>170349.56187758999</v>
      </c>
      <c r="M71" s="17">
        <v>169114.65381702999</v>
      </c>
      <c r="N71" s="17">
        <v>176650.01910229999</v>
      </c>
      <c r="O71" s="17">
        <v>188373.66222386001</v>
      </c>
      <c r="P71" s="17">
        <v>191166.74269807999</v>
      </c>
      <c r="Q71" s="17">
        <v>197723.08832206001</v>
      </c>
      <c r="R71" s="17">
        <v>223948.75768369</v>
      </c>
      <c r="S71" s="17">
        <v>235071.81361320001</v>
      </c>
      <c r="T71" s="17">
        <v>241066.37463276001</v>
      </c>
      <c r="U71" s="17">
        <v>256795.63092465</v>
      </c>
      <c r="V71" s="17">
        <v>253731.63949798999</v>
      </c>
      <c r="W71" s="19">
        <v>259957.57099847999</v>
      </c>
      <c r="X71" s="17" t="s">
        <v>4</v>
      </c>
    </row>
    <row r="72" spans="2:24" ht="15.6" customHeight="1" x14ac:dyDescent="0.55000000000000004">
      <c r="B72" s="9" t="s">
        <v>279</v>
      </c>
      <c r="C72" s="17" t="s">
        <v>4</v>
      </c>
      <c r="D72" s="17" t="s">
        <v>4</v>
      </c>
      <c r="E72" s="17" t="s">
        <v>4</v>
      </c>
      <c r="F72" s="17" t="s">
        <v>4</v>
      </c>
      <c r="G72" s="17" t="s">
        <v>4</v>
      </c>
      <c r="H72" s="17" t="s">
        <v>4</v>
      </c>
      <c r="I72" s="17">
        <v>237158.51055762</v>
      </c>
      <c r="J72" s="17">
        <v>245683.16645007001</v>
      </c>
      <c r="K72" s="17">
        <v>265607.24119585002</v>
      </c>
      <c r="L72" s="17">
        <v>267327.70469776</v>
      </c>
      <c r="M72" s="17">
        <v>257570.59722970999</v>
      </c>
      <c r="N72" s="17">
        <v>272070.80032956001</v>
      </c>
      <c r="O72" s="17">
        <v>278968.25720771</v>
      </c>
      <c r="P72" s="17">
        <v>286636.46787632001</v>
      </c>
      <c r="Q72" s="17">
        <v>316077.02858268999</v>
      </c>
      <c r="R72" s="17">
        <v>338108.25402771001</v>
      </c>
      <c r="S72" s="17">
        <v>370198.57964557002</v>
      </c>
      <c r="T72" s="17">
        <v>383004.17857133999</v>
      </c>
      <c r="U72" s="17">
        <v>400031.99062563002</v>
      </c>
      <c r="V72" s="17">
        <v>419501.00550983998</v>
      </c>
      <c r="W72" s="19">
        <v>397880.67369998997</v>
      </c>
      <c r="X72" s="17" t="s">
        <v>4</v>
      </c>
    </row>
    <row r="73" spans="2:24" ht="15.6" customHeight="1" x14ac:dyDescent="0.55000000000000004">
      <c r="B73" s="9" t="s">
        <v>280</v>
      </c>
      <c r="C73" s="17" t="s">
        <v>4</v>
      </c>
      <c r="D73" s="17" t="s">
        <v>4</v>
      </c>
      <c r="E73" s="17" t="s">
        <v>4</v>
      </c>
      <c r="F73" s="17" t="s">
        <v>4</v>
      </c>
      <c r="G73" s="17" t="s">
        <v>4</v>
      </c>
      <c r="H73" s="17" t="s">
        <v>4</v>
      </c>
      <c r="I73" s="17">
        <v>135151.96579966001</v>
      </c>
      <c r="J73" s="17">
        <v>138550.44037257001</v>
      </c>
      <c r="K73" s="17">
        <v>151380.02913328001</v>
      </c>
      <c r="L73" s="17">
        <v>152214.60512322999</v>
      </c>
      <c r="M73" s="17">
        <v>148826.67027602001</v>
      </c>
      <c r="N73" s="17">
        <v>158466.63780438999</v>
      </c>
      <c r="O73" s="17">
        <v>157160.68731163</v>
      </c>
      <c r="P73" s="17">
        <v>164687.88586046</v>
      </c>
      <c r="Q73" s="17">
        <v>171615.74685386001</v>
      </c>
      <c r="R73" s="17">
        <v>190887.59981759</v>
      </c>
      <c r="S73" s="17">
        <v>200462.44934121001</v>
      </c>
      <c r="T73" s="17">
        <v>215438.03703606001</v>
      </c>
      <c r="U73" s="17">
        <v>198646.65950281001</v>
      </c>
      <c r="V73" s="17">
        <v>214055.08725534001</v>
      </c>
      <c r="W73" s="19">
        <v>219005.89034238999</v>
      </c>
      <c r="X73" s="17" t="s">
        <v>4</v>
      </c>
    </row>
    <row r="74" spans="2:24" ht="15.6" customHeight="1" x14ac:dyDescent="0.55000000000000004">
      <c r="B74" s="9" t="s">
        <v>281</v>
      </c>
      <c r="C74" s="17" t="s">
        <v>4</v>
      </c>
      <c r="D74" s="17" t="s">
        <v>4</v>
      </c>
      <c r="E74" s="17" t="s">
        <v>4</v>
      </c>
      <c r="F74" s="17" t="s">
        <v>4</v>
      </c>
      <c r="G74" s="17" t="s">
        <v>4</v>
      </c>
      <c r="H74" s="17" t="s">
        <v>4</v>
      </c>
      <c r="I74" s="17">
        <v>3740.7045679674002</v>
      </c>
      <c r="J74" s="17">
        <v>3983.305387501</v>
      </c>
      <c r="K74" s="17">
        <v>3958.7708725711</v>
      </c>
      <c r="L74" s="17">
        <v>4382.8449495268997</v>
      </c>
      <c r="M74" s="17">
        <v>4370.0919196929999</v>
      </c>
      <c r="N74" s="17">
        <v>4462.0047702374004</v>
      </c>
      <c r="O74" s="17">
        <v>4432.5657311465002</v>
      </c>
      <c r="P74" s="17">
        <v>4422.3024434174004</v>
      </c>
      <c r="Q74" s="17">
        <v>4578.6915030310001</v>
      </c>
      <c r="R74" s="17">
        <v>4666.4654612912</v>
      </c>
      <c r="S74" s="17">
        <v>4837.7448693769002</v>
      </c>
      <c r="T74" s="17">
        <v>4938.4558952760999</v>
      </c>
      <c r="U74" s="17">
        <v>5049.8002837710001</v>
      </c>
      <c r="V74" s="17">
        <v>5045.4671830657999</v>
      </c>
      <c r="W74" s="19">
        <v>5259.5583365303</v>
      </c>
      <c r="X74" s="17" t="s">
        <v>4</v>
      </c>
    </row>
    <row r="75" spans="2:24" ht="15.6" customHeight="1" x14ac:dyDescent="0.55000000000000004">
      <c r="B75" s="9" t="s">
        <v>282</v>
      </c>
      <c r="C75" s="17" t="s">
        <v>4</v>
      </c>
      <c r="D75" s="17" t="s">
        <v>4</v>
      </c>
      <c r="E75" s="17" t="s">
        <v>4</v>
      </c>
      <c r="F75" s="17" t="s">
        <v>4</v>
      </c>
      <c r="G75" s="17" t="s">
        <v>4</v>
      </c>
      <c r="H75" s="17" t="s">
        <v>4</v>
      </c>
      <c r="I75" s="17">
        <v>98265.840190000003</v>
      </c>
      <c r="J75" s="17">
        <v>103149.42069</v>
      </c>
      <c r="K75" s="17">
        <v>110268.44119</v>
      </c>
      <c r="L75" s="17">
        <v>110730.254625</v>
      </c>
      <c r="M75" s="17">
        <v>104373.835034</v>
      </c>
      <c r="N75" s="17">
        <v>109142.15775493</v>
      </c>
      <c r="O75" s="17">
        <v>117375.00416493</v>
      </c>
      <c r="P75" s="17">
        <v>117526.27957244001</v>
      </c>
      <c r="Q75" s="17">
        <v>139882.5902258</v>
      </c>
      <c r="R75" s="17">
        <v>142554.18874884001</v>
      </c>
      <c r="S75" s="17">
        <v>164898.38543498001</v>
      </c>
      <c r="T75" s="17">
        <v>162627.68564000001</v>
      </c>
      <c r="U75" s="17">
        <v>196335.53083905001</v>
      </c>
      <c r="V75" s="17">
        <v>200400.45107143</v>
      </c>
      <c r="W75" s="19">
        <v>173615.22502106999</v>
      </c>
      <c r="X75" s="17" t="s">
        <v>4</v>
      </c>
    </row>
    <row r="76" spans="2:24" ht="15.6" customHeight="1" x14ac:dyDescent="0.55000000000000004">
      <c r="B76" s="9" t="s">
        <v>283</v>
      </c>
      <c r="C76" s="17" t="s">
        <v>4</v>
      </c>
      <c r="D76" s="17" t="s">
        <v>4</v>
      </c>
      <c r="E76" s="17" t="s">
        <v>4</v>
      </c>
      <c r="F76" s="17" t="s">
        <v>4</v>
      </c>
      <c r="G76" s="17" t="s">
        <v>4</v>
      </c>
      <c r="H76" s="17" t="s">
        <v>4</v>
      </c>
      <c r="I76" s="17">
        <v>20159.345208118</v>
      </c>
      <c r="J76" s="17">
        <v>21336.695227939999</v>
      </c>
      <c r="K76" s="17">
        <v>20761.177033672</v>
      </c>
      <c r="L76" s="17">
        <v>27690.543379262999</v>
      </c>
      <c r="M76" s="17">
        <v>24395.725340919002</v>
      </c>
      <c r="N76" s="17">
        <v>32051.740537754999</v>
      </c>
      <c r="O76" s="17">
        <v>50544.500255831001</v>
      </c>
      <c r="P76" s="17">
        <v>60940.555365298998</v>
      </c>
      <c r="Q76" s="17">
        <v>59671.201394433003</v>
      </c>
      <c r="R76" s="17">
        <v>94860.636714984998</v>
      </c>
      <c r="S76" s="17">
        <v>81610.920487298004</v>
      </c>
      <c r="T76" s="17">
        <v>73394.734586324994</v>
      </c>
      <c r="U76" s="17">
        <v>60742.275104904998</v>
      </c>
      <c r="V76" s="17">
        <v>47572.510217616997</v>
      </c>
      <c r="W76" s="19">
        <v>46851.916104458003</v>
      </c>
      <c r="X76" s="17" t="s">
        <v>4</v>
      </c>
    </row>
    <row r="77" spans="2:24" ht="15.6" customHeight="1" x14ac:dyDescent="0.55000000000000004">
      <c r="B77" s="9" t="s">
        <v>284</v>
      </c>
      <c r="C77" s="17" t="s">
        <v>4</v>
      </c>
      <c r="D77" s="17" t="s">
        <v>4</v>
      </c>
      <c r="E77" s="17" t="s">
        <v>4</v>
      </c>
      <c r="F77" s="17" t="s">
        <v>4</v>
      </c>
      <c r="G77" s="17" t="s">
        <v>4</v>
      </c>
      <c r="H77" s="17" t="s">
        <v>4</v>
      </c>
      <c r="I77" s="17">
        <v>20082.572749227998</v>
      </c>
      <c r="J77" s="17">
        <v>21365.696955578002</v>
      </c>
      <c r="K77" s="17">
        <v>20161.692282440999</v>
      </c>
      <c r="L77" s="17">
        <v>27778.990324793001</v>
      </c>
      <c r="M77" s="17">
        <v>23898.293540777999</v>
      </c>
      <c r="N77" s="17">
        <v>32022.849088686002</v>
      </c>
      <c r="O77" s="17">
        <v>45579.531987150003</v>
      </c>
      <c r="P77" s="17">
        <v>57893.133338774998</v>
      </c>
      <c r="Q77" s="17">
        <v>58493.287005822996</v>
      </c>
      <c r="R77" s="17">
        <v>96915.235413871997</v>
      </c>
      <c r="S77" s="17">
        <v>83115.080907875003</v>
      </c>
      <c r="T77" s="17">
        <v>72430.967442648005</v>
      </c>
      <c r="U77" s="17">
        <v>55157.823391741003</v>
      </c>
      <c r="V77" s="17">
        <v>47571.834279196999</v>
      </c>
      <c r="W77" s="19">
        <v>46948.307306003</v>
      </c>
      <c r="X77" s="17" t="s">
        <v>4</v>
      </c>
    </row>
    <row r="78" spans="2:24" ht="15.6" customHeight="1" x14ac:dyDescent="0.55000000000000004">
      <c r="B78" s="9" t="s">
        <v>285</v>
      </c>
      <c r="C78" s="17" t="s">
        <v>4</v>
      </c>
      <c r="D78" s="17" t="s">
        <v>4</v>
      </c>
      <c r="E78" s="17" t="s">
        <v>4</v>
      </c>
      <c r="F78" s="17" t="s">
        <v>4</v>
      </c>
      <c r="G78" s="17" t="s">
        <v>4</v>
      </c>
      <c r="H78" s="17" t="s">
        <v>4</v>
      </c>
      <c r="I78" s="17" t="s">
        <v>4</v>
      </c>
      <c r="J78" s="17" t="s">
        <v>4</v>
      </c>
      <c r="K78" s="17" t="s">
        <v>4</v>
      </c>
      <c r="L78" s="17" t="s">
        <v>4</v>
      </c>
      <c r="M78" s="17" t="s">
        <v>4</v>
      </c>
      <c r="N78" s="17" t="s">
        <v>4</v>
      </c>
      <c r="O78" s="17" t="s">
        <v>4</v>
      </c>
      <c r="P78" s="17" t="s">
        <v>4</v>
      </c>
      <c r="Q78" s="17" t="s">
        <v>4</v>
      </c>
      <c r="R78" s="17" t="s">
        <v>4</v>
      </c>
      <c r="S78" s="17" t="s">
        <v>4</v>
      </c>
      <c r="T78" s="17" t="s">
        <v>4</v>
      </c>
      <c r="U78" s="17" t="s">
        <v>4</v>
      </c>
      <c r="V78" s="17" t="s">
        <v>4</v>
      </c>
      <c r="W78" s="17" t="s">
        <v>4</v>
      </c>
      <c r="X78" s="17" t="s">
        <v>4</v>
      </c>
    </row>
    <row r="79" spans="2:24" ht="15.6" customHeight="1" x14ac:dyDescent="0.55000000000000004">
      <c r="B79" s="9" t="s">
        <v>286</v>
      </c>
      <c r="C79" s="17" t="s">
        <v>4</v>
      </c>
      <c r="D79" s="17" t="s">
        <v>4</v>
      </c>
      <c r="E79" s="17" t="s">
        <v>4</v>
      </c>
      <c r="F79" s="17" t="s">
        <v>4</v>
      </c>
      <c r="G79" s="17" t="s">
        <v>4</v>
      </c>
      <c r="H79" s="17" t="s">
        <v>4</v>
      </c>
      <c r="I79" s="17" t="s">
        <v>4</v>
      </c>
      <c r="J79" s="17" t="s">
        <v>4</v>
      </c>
      <c r="K79" s="17" t="s">
        <v>4</v>
      </c>
      <c r="L79" s="17" t="s">
        <v>4</v>
      </c>
      <c r="M79" s="17" t="s">
        <v>4</v>
      </c>
      <c r="N79" s="17" t="s">
        <v>4</v>
      </c>
      <c r="O79" s="17" t="s">
        <v>4</v>
      </c>
      <c r="P79" s="17" t="s">
        <v>4</v>
      </c>
      <c r="Q79" s="17" t="s">
        <v>4</v>
      </c>
      <c r="R79" s="17" t="s">
        <v>4</v>
      </c>
      <c r="S79" s="17" t="s">
        <v>4</v>
      </c>
      <c r="T79" s="17" t="s">
        <v>4</v>
      </c>
      <c r="U79" s="17" t="s">
        <v>4</v>
      </c>
      <c r="V79" s="17" t="s">
        <v>4</v>
      </c>
      <c r="W79" s="17" t="s">
        <v>4</v>
      </c>
      <c r="X79" s="17" t="s">
        <v>4</v>
      </c>
    </row>
    <row r="80" spans="2:24" ht="15.6" customHeight="1" x14ac:dyDescent="0.55000000000000004">
      <c r="B80" s="9" t="s">
        <v>287</v>
      </c>
      <c r="C80" s="17" t="s">
        <v>4</v>
      </c>
      <c r="D80" s="17" t="s">
        <v>4</v>
      </c>
      <c r="E80" s="17" t="s">
        <v>4</v>
      </c>
      <c r="F80" s="17" t="s">
        <v>4</v>
      </c>
      <c r="G80" s="17" t="s">
        <v>4</v>
      </c>
      <c r="H80" s="17" t="s">
        <v>4</v>
      </c>
      <c r="I80" s="17">
        <v>76.772458889739994</v>
      </c>
      <c r="J80" s="17">
        <v>-29.001727638279</v>
      </c>
      <c r="K80" s="17">
        <v>599.48475123034996</v>
      </c>
      <c r="L80" s="17">
        <v>-88.446945530115002</v>
      </c>
      <c r="M80" s="17">
        <v>497.43180014132002</v>
      </c>
      <c r="N80" s="17">
        <v>28.891449068597002</v>
      </c>
      <c r="O80" s="17">
        <v>4964.9682686809001</v>
      </c>
      <c r="P80" s="17">
        <v>3047.4220265242998</v>
      </c>
      <c r="Q80" s="17">
        <v>1177.914388611</v>
      </c>
      <c r="R80" s="17">
        <v>-2054.5986988865002</v>
      </c>
      <c r="S80" s="17">
        <v>-1504.160420577</v>
      </c>
      <c r="T80" s="17">
        <v>963.76714367744</v>
      </c>
      <c r="U80" s="17">
        <v>5584.4517131638004</v>
      </c>
      <c r="V80" s="17">
        <v>0.67593842037846996</v>
      </c>
      <c r="W80" s="19">
        <v>-96.391201544949993</v>
      </c>
      <c r="X80" s="17" t="s">
        <v>4</v>
      </c>
    </row>
    <row r="81" spans="2:24" ht="15.6" customHeight="1" x14ac:dyDescent="0.55000000000000004">
      <c r="B81" s="9" t="s">
        <v>288</v>
      </c>
      <c r="C81" s="17" t="s">
        <v>4</v>
      </c>
      <c r="D81" s="17" t="s">
        <v>4</v>
      </c>
      <c r="E81" s="17" t="s">
        <v>4</v>
      </c>
      <c r="F81" s="17" t="s">
        <v>4</v>
      </c>
      <c r="G81" s="17" t="s">
        <v>4</v>
      </c>
      <c r="H81" s="17" t="s">
        <v>4</v>
      </c>
      <c r="I81" s="17" t="s">
        <v>4</v>
      </c>
      <c r="J81" s="17" t="s">
        <v>4</v>
      </c>
      <c r="K81" s="17" t="s">
        <v>4</v>
      </c>
      <c r="L81" s="17" t="s">
        <v>4</v>
      </c>
      <c r="M81" s="17" t="s">
        <v>4</v>
      </c>
      <c r="N81" s="17" t="s">
        <v>4</v>
      </c>
      <c r="O81" s="17" t="s">
        <v>4</v>
      </c>
      <c r="P81" s="17" t="s">
        <v>4</v>
      </c>
      <c r="Q81" s="17" t="s">
        <v>4</v>
      </c>
      <c r="R81" s="17" t="s">
        <v>4</v>
      </c>
      <c r="S81" s="17" t="s">
        <v>4</v>
      </c>
      <c r="T81" s="17" t="s">
        <v>4</v>
      </c>
      <c r="U81" s="17" t="s">
        <v>4</v>
      </c>
      <c r="V81" s="17" t="s">
        <v>4</v>
      </c>
      <c r="W81" s="17" t="s">
        <v>4</v>
      </c>
      <c r="X81" s="17" t="s">
        <v>4</v>
      </c>
    </row>
    <row r="82" spans="2:24" ht="15.6" customHeight="1" x14ac:dyDescent="0.55000000000000004">
      <c r="B82" s="9" t="s">
        <v>289</v>
      </c>
      <c r="C82" s="17" t="s">
        <v>4</v>
      </c>
      <c r="D82" s="17" t="s">
        <v>4</v>
      </c>
      <c r="E82" s="17" t="s">
        <v>4</v>
      </c>
      <c r="F82" s="17" t="s">
        <v>4</v>
      </c>
      <c r="G82" s="17" t="s">
        <v>4</v>
      </c>
      <c r="H82" s="17" t="s">
        <v>4</v>
      </c>
      <c r="I82" s="17">
        <v>15219.237378832</v>
      </c>
      <c r="J82" s="17">
        <v>25490.363355136</v>
      </c>
      <c r="K82" s="17">
        <v>24734.771851122001</v>
      </c>
      <c r="L82" s="17">
        <v>25408.181397247001</v>
      </c>
      <c r="M82" s="17">
        <v>20862.800128276998</v>
      </c>
      <c r="N82" s="17">
        <v>25016.929682214999</v>
      </c>
      <c r="O82" s="17">
        <v>25521.815620505</v>
      </c>
      <c r="P82" s="17">
        <v>22912.792604300001</v>
      </c>
      <c r="Q82" s="17">
        <v>26735.742824936999</v>
      </c>
      <c r="R82" s="17">
        <v>35589.101492114998</v>
      </c>
      <c r="S82" s="17">
        <v>46153.416376579997</v>
      </c>
      <c r="T82" s="17">
        <v>38549.240949821004</v>
      </c>
      <c r="U82" s="17">
        <v>28286.945995021</v>
      </c>
      <c r="V82" s="17">
        <v>46765.329669853003</v>
      </c>
      <c r="W82" s="19">
        <v>33446.428923633001</v>
      </c>
      <c r="X82" s="17" t="s">
        <v>4</v>
      </c>
    </row>
    <row r="83" spans="2:24" ht="15.6" customHeight="1" x14ac:dyDescent="0.55000000000000004">
      <c r="B83" s="9" t="s">
        <v>290</v>
      </c>
      <c r="C83" s="17" t="s">
        <v>4</v>
      </c>
      <c r="D83" s="17" t="s">
        <v>4</v>
      </c>
      <c r="E83" s="17" t="s">
        <v>4</v>
      </c>
      <c r="F83" s="17" t="s">
        <v>4</v>
      </c>
      <c r="G83" s="17" t="s">
        <v>4</v>
      </c>
      <c r="H83" s="17" t="s">
        <v>4</v>
      </c>
      <c r="I83" s="17">
        <v>4344.6790000000001</v>
      </c>
      <c r="J83" s="17">
        <v>13459.217000000001</v>
      </c>
      <c r="K83" s="17">
        <v>10942.9905</v>
      </c>
      <c r="L83" s="17">
        <v>9508.6779999999999</v>
      </c>
      <c r="M83" s="17">
        <v>7258.2954413333</v>
      </c>
      <c r="N83" s="17">
        <v>11126.327924444</v>
      </c>
      <c r="O83" s="17">
        <v>9841.5558259258996</v>
      </c>
      <c r="P83" s="17">
        <v>8347.9238700000005</v>
      </c>
      <c r="Q83" s="17">
        <v>12753.862413499999</v>
      </c>
      <c r="R83" s="17">
        <v>14709.59647</v>
      </c>
      <c r="S83" s="17">
        <v>15575.436433499999</v>
      </c>
      <c r="T83" s="17">
        <v>20027.096130000002</v>
      </c>
      <c r="U83" s="17">
        <v>11122.710009</v>
      </c>
      <c r="V83" s="17">
        <v>17736.85758</v>
      </c>
      <c r="W83" s="19">
        <v>14261.175385</v>
      </c>
      <c r="X83" s="17" t="s">
        <v>4</v>
      </c>
    </row>
    <row r="84" spans="2:24" ht="15.6" customHeight="1" x14ac:dyDescent="0.55000000000000004">
      <c r="B84" s="9" t="s">
        <v>291</v>
      </c>
      <c r="C84" s="17" t="s">
        <v>4</v>
      </c>
      <c r="D84" s="17" t="s">
        <v>4</v>
      </c>
      <c r="E84" s="17" t="s">
        <v>4</v>
      </c>
      <c r="F84" s="17" t="s">
        <v>4</v>
      </c>
      <c r="G84" s="17" t="s">
        <v>4</v>
      </c>
      <c r="H84" s="17" t="s">
        <v>4</v>
      </c>
      <c r="I84" s="17">
        <v>10874.558378832</v>
      </c>
      <c r="J84" s="17">
        <v>12031.146355135999</v>
      </c>
      <c r="K84" s="17">
        <v>13791.781351121999</v>
      </c>
      <c r="L84" s="17">
        <v>15899.503397246999</v>
      </c>
      <c r="M84" s="17">
        <v>13604.504686943001</v>
      </c>
      <c r="N84" s="17">
        <v>13890.60175777</v>
      </c>
      <c r="O84" s="17">
        <v>15680.259794579</v>
      </c>
      <c r="P84" s="17">
        <v>14564.8687343</v>
      </c>
      <c r="Q84" s="17">
        <v>13981.880411437</v>
      </c>
      <c r="R84" s="17">
        <v>20879.505022115001</v>
      </c>
      <c r="S84" s="17">
        <v>30577.979943080001</v>
      </c>
      <c r="T84" s="17">
        <v>18522.144819820998</v>
      </c>
      <c r="U84" s="17">
        <v>17164.235986021002</v>
      </c>
      <c r="V84" s="17">
        <v>29028.472089852999</v>
      </c>
      <c r="W84" s="19">
        <v>19185.253538632998</v>
      </c>
      <c r="X84" s="17" t="s">
        <v>4</v>
      </c>
    </row>
    <row r="85" spans="2:24" ht="15.6" customHeight="1" x14ac:dyDescent="0.55000000000000004">
      <c r="B85" s="9" t="s">
        <v>292</v>
      </c>
      <c r="C85" s="17" t="s">
        <v>4</v>
      </c>
      <c r="D85" s="17" t="s">
        <v>4</v>
      </c>
      <c r="E85" s="17" t="s">
        <v>4</v>
      </c>
      <c r="F85" s="17" t="s">
        <v>4</v>
      </c>
      <c r="G85" s="17" t="s">
        <v>4</v>
      </c>
      <c r="H85" s="17" t="s">
        <v>4</v>
      </c>
      <c r="I85" s="17">
        <v>125081.95408223</v>
      </c>
      <c r="J85" s="17">
        <v>133158.20953492</v>
      </c>
      <c r="K85" s="17">
        <v>142547.72130114</v>
      </c>
      <c r="L85" s="17">
        <v>150076.86759668001</v>
      </c>
      <c r="M85" s="17">
        <v>133714.46888187999</v>
      </c>
      <c r="N85" s="17">
        <v>152489.45144723001</v>
      </c>
      <c r="O85" s="17">
        <v>166660.91086018999</v>
      </c>
      <c r="P85" s="17">
        <v>179323.07314783</v>
      </c>
      <c r="Q85" s="17">
        <v>204760.88448000001</v>
      </c>
      <c r="R85" s="17">
        <v>244609.23455112</v>
      </c>
      <c r="S85" s="17">
        <v>262891.10289625003</v>
      </c>
      <c r="T85" s="17">
        <v>253881.77947472001</v>
      </c>
      <c r="U85" s="17">
        <v>232265.5808009</v>
      </c>
      <c r="V85" s="17">
        <v>260107.20589931999</v>
      </c>
      <c r="W85" s="19">
        <v>218221.44772960001</v>
      </c>
      <c r="X85" s="17" t="s">
        <v>4</v>
      </c>
    </row>
    <row r="86" spans="2:24" ht="15.6" customHeight="1" x14ac:dyDescent="0.55000000000000004">
      <c r="B86" s="9" t="s">
        <v>293</v>
      </c>
      <c r="C86" s="17" t="s">
        <v>4</v>
      </c>
      <c r="D86" s="17" t="s">
        <v>4</v>
      </c>
      <c r="E86" s="17" t="s">
        <v>4</v>
      </c>
      <c r="F86" s="17" t="s">
        <v>4</v>
      </c>
      <c r="G86" s="17" t="s">
        <v>4</v>
      </c>
      <c r="H86" s="17" t="s">
        <v>4</v>
      </c>
      <c r="I86" s="17">
        <v>80367.460000000006</v>
      </c>
      <c r="J86" s="17">
        <v>81542.656000000003</v>
      </c>
      <c r="K86" s="17">
        <v>85905.174568750997</v>
      </c>
      <c r="L86" s="17">
        <v>85732.952999999994</v>
      </c>
      <c r="M86" s="17">
        <v>76845.225000000006</v>
      </c>
      <c r="N86" s="17">
        <v>85972.926890000002</v>
      </c>
      <c r="O86" s="17">
        <v>100520.624</v>
      </c>
      <c r="P86" s="17">
        <v>108833.65801035</v>
      </c>
      <c r="Q86" s="17">
        <v>116736.04821774999</v>
      </c>
      <c r="R86" s="17">
        <v>134048.03669412</v>
      </c>
      <c r="S86" s="17">
        <v>143987.03213052001</v>
      </c>
      <c r="T86" s="17">
        <v>147961.05531842</v>
      </c>
      <c r="U86" s="17">
        <v>133973.76067111999</v>
      </c>
      <c r="V86" s="17">
        <v>158363.67945088999</v>
      </c>
      <c r="W86" s="19">
        <v>155964.40170151001</v>
      </c>
      <c r="X86" s="17" t="s">
        <v>4</v>
      </c>
    </row>
    <row r="87" spans="2:24" ht="15.6" customHeight="1" x14ac:dyDescent="0.55000000000000004">
      <c r="B87" s="9" t="s">
        <v>294</v>
      </c>
      <c r="C87" s="17" t="s">
        <v>4</v>
      </c>
      <c r="D87" s="17" t="s">
        <v>4</v>
      </c>
      <c r="E87" s="17" t="s">
        <v>4</v>
      </c>
      <c r="F87" s="17" t="s">
        <v>4</v>
      </c>
      <c r="G87" s="17" t="s">
        <v>4</v>
      </c>
      <c r="H87" s="17" t="s">
        <v>4</v>
      </c>
      <c r="I87" s="17">
        <v>44714.494082235004</v>
      </c>
      <c r="J87" s="17">
        <v>51615.553534924002</v>
      </c>
      <c r="K87" s="17">
        <v>56642.546732392999</v>
      </c>
      <c r="L87" s="17">
        <v>64343.914596679999</v>
      </c>
      <c r="M87" s="17">
        <v>56869.243881875998</v>
      </c>
      <c r="N87" s="17">
        <v>66516.524557233002</v>
      </c>
      <c r="O87" s="17">
        <v>66140.286860188993</v>
      </c>
      <c r="P87" s="17">
        <v>70489.415137482007</v>
      </c>
      <c r="Q87" s="17">
        <v>88024.836262252007</v>
      </c>
      <c r="R87" s="17">
        <v>110561.19785700001</v>
      </c>
      <c r="S87" s="17">
        <v>118904.07076572999</v>
      </c>
      <c r="T87" s="17">
        <v>105920.72415631</v>
      </c>
      <c r="U87" s="17">
        <v>98291.820129781001</v>
      </c>
      <c r="V87" s="17">
        <v>101743.52644843</v>
      </c>
      <c r="W87" s="19">
        <v>62257.046028099001</v>
      </c>
      <c r="X87" s="17" t="s">
        <v>4</v>
      </c>
    </row>
    <row r="88" spans="2:24" ht="15.6" customHeight="1" x14ac:dyDescent="0.55000000000000004">
      <c r="B88" s="9" t="s">
        <v>295</v>
      </c>
      <c r="C88" s="17" t="s">
        <v>4</v>
      </c>
      <c r="D88" s="17" t="s">
        <v>4</v>
      </c>
      <c r="E88" s="17" t="s">
        <v>4</v>
      </c>
      <c r="F88" s="17" t="s">
        <v>4</v>
      </c>
      <c r="G88" s="17" t="s">
        <v>4</v>
      </c>
      <c r="H88" s="17" t="s">
        <v>4</v>
      </c>
      <c r="I88" s="17">
        <v>-1063.4736396267001</v>
      </c>
      <c r="J88" s="17">
        <v>-796.09566549215003</v>
      </c>
      <c r="K88" s="17">
        <v>-405.11741827488999</v>
      </c>
      <c r="L88" s="17">
        <v>-560.75323541113005</v>
      </c>
      <c r="M88" s="17">
        <v>193.11018073079001</v>
      </c>
      <c r="N88" s="17">
        <v>-1494.519007227</v>
      </c>
      <c r="O88" s="17">
        <v>-5228.8972963306996</v>
      </c>
      <c r="P88" s="17">
        <v>-9.0860586720518999</v>
      </c>
      <c r="Q88" s="17">
        <v>-402.64121963141997</v>
      </c>
      <c r="R88" s="17">
        <v>2725.5950561578002</v>
      </c>
      <c r="S88" s="17">
        <v>5059.5882595275998</v>
      </c>
      <c r="T88" s="17">
        <v>4486.1718482116003</v>
      </c>
      <c r="U88" s="17">
        <v>5839.8159129536998</v>
      </c>
      <c r="V88" s="17">
        <v>2228.4662373521001</v>
      </c>
      <c r="W88" s="19">
        <v>2925.5911763269</v>
      </c>
      <c r="X88" s="17" t="s">
        <v>4</v>
      </c>
    </row>
    <row r="89" spans="2:24" x14ac:dyDescent="0.4">
      <c r="B89" s="10"/>
      <c r="C89" s="10"/>
      <c r="D89" s="10"/>
      <c r="E89" s="10"/>
      <c r="F89" s="10"/>
      <c r="G89" s="10"/>
      <c r="H89" s="10"/>
      <c r="I89" s="10"/>
      <c r="J89" s="10"/>
      <c r="K89" s="10"/>
      <c r="L89" s="10"/>
      <c r="M89" s="10"/>
      <c r="N89" s="10"/>
      <c r="O89" s="10"/>
      <c r="P89" s="10"/>
      <c r="Q89" s="10"/>
      <c r="R89" s="10"/>
      <c r="S89" s="10"/>
      <c r="T89" s="10"/>
      <c r="U89" s="10"/>
      <c r="V89" s="10"/>
      <c r="W89" s="10"/>
      <c r="X89" s="10"/>
    </row>
    <row r="90" spans="2:24" ht="15.6" customHeight="1" x14ac:dyDescent="0.55000000000000004">
      <c r="B90" s="14" t="s">
        <v>296</v>
      </c>
      <c r="C90" s="15"/>
      <c r="D90" s="15"/>
      <c r="E90" s="15"/>
      <c r="F90" s="15"/>
      <c r="G90" s="15"/>
      <c r="H90" s="15"/>
      <c r="I90" s="15"/>
      <c r="J90" s="15"/>
      <c r="K90" s="15"/>
      <c r="L90" s="15"/>
      <c r="M90" s="15"/>
      <c r="N90" s="15"/>
      <c r="O90" s="15"/>
      <c r="P90" s="15"/>
      <c r="Q90" s="15"/>
      <c r="R90" s="15"/>
      <c r="S90" s="15"/>
      <c r="T90" s="15"/>
      <c r="U90" s="15"/>
      <c r="V90" s="15"/>
      <c r="W90" s="15"/>
      <c r="X90" s="15"/>
    </row>
    <row r="91" spans="2:24" ht="15.6" customHeight="1" x14ac:dyDescent="0.55000000000000004">
      <c r="B91" s="9" t="s">
        <v>297</v>
      </c>
      <c r="C91" s="16" t="s">
        <v>4</v>
      </c>
      <c r="D91" s="16" t="s">
        <v>4</v>
      </c>
      <c r="E91" s="16" t="s">
        <v>4</v>
      </c>
      <c r="F91" s="16" t="s">
        <v>4</v>
      </c>
      <c r="G91" s="16" t="s">
        <v>4</v>
      </c>
      <c r="H91" s="16" t="s">
        <v>4</v>
      </c>
      <c r="I91" s="16">
        <v>92.322172447045006</v>
      </c>
      <c r="J91" s="16">
        <v>87.382697863778006</v>
      </c>
      <c r="K91" s="16">
        <v>90.026591028691996</v>
      </c>
      <c r="L91" s="16">
        <v>89.649374620453997</v>
      </c>
      <c r="M91" s="16">
        <v>87.903039271126005</v>
      </c>
      <c r="N91" s="16">
        <v>90.471973599677995</v>
      </c>
      <c r="O91" s="16">
        <v>85.812273899188995</v>
      </c>
      <c r="P91" s="16">
        <v>86.152911034642997</v>
      </c>
      <c r="Q91" s="16">
        <v>86.973118789243998</v>
      </c>
      <c r="R91" s="16">
        <v>84.212262000660999</v>
      </c>
      <c r="S91" s="16">
        <v>83.480314435284001</v>
      </c>
      <c r="T91" s="16">
        <v>87.736022339624</v>
      </c>
      <c r="U91" s="16">
        <v>75.635890697432998</v>
      </c>
      <c r="V91" s="16">
        <v>83.628300840235994</v>
      </c>
      <c r="W91" s="20">
        <v>83.309211792255994</v>
      </c>
      <c r="X91" s="16" t="s">
        <v>4</v>
      </c>
    </row>
    <row r="92" spans="2:24" ht="15.6" customHeight="1" x14ac:dyDescent="0.55000000000000004">
      <c r="B92" s="9" t="s">
        <v>298</v>
      </c>
      <c r="C92" s="16" t="s">
        <v>4</v>
      </c>
      <c r="D92" s="16" t="s">
        <v>4</v>
      </c>
      <c r="E92" s="16" t="s">
        <v>4</v>
      </c>
      <c r="F92" s="16" t="s">
        <v>4</v>
      </c>
      <c r="G92" s="16" t="s">
        <v>4</v>
      </c>
      <c r="H92" s="16" t="s">
        <v>4</v>
      </c>
      <c r="I92" s="16">
        <v>67.125296994370004</v>
      </c>
      <c r="J92" s="16">
        <v>65.055546837240996</v>
      </c>
      <c r="K92" s="16">
        <v>65.577288597583006</v>
      </c>
      <c r="L92" s="16">
        <v>65.216462445624003</v>
      </c>
      <c r="M92" s="16">
        <v>61.647400313772998</v>
      </c>
      <c r="N92" s="16">
        <v>62.311578965941003</v>
      </c>
      <c r="O92" s="16">
        <v>64.088648240300998</v>
      </c>
      <c r="P92" s="16">
        <v>61.481335165211</v>
      </c>
      <c r="Q92" s="16">
        <v>70.891077067745002</v>
      </c>
      <c r="R92" s="16">
        <v>62.889421333184998</v>
      </c>
      <c r="S92" s="16">
        <v>68.670063202470999</v>
      </c>
      <c r="T92" s="16">
        <v>66.229280848692994</v>
      </c>
      <c r="U92" s="16">
        <v>74.755914787256003</v>
      </c>
      <c r="V92" s="16">
        <v>78.293627241522003</v>
      </c>
      <c r="W92" s="20">
        <v>66.042733047173002</v>
      </c>
      <c r="X92" s="16" t="s">
        <v>4</v>
      </c>
    </row>
    <row r="93" spans="2:24" ht="15.6" customHeight="1" x14ac:dyDescent="0.55000000000000004">
      <c r="B93" s="9" t="s">
        <v>299</v>
      </c>
      <c r="C93" s="16" t="s">
        <v>4</v>
      </c>
      <c r="D93" s="16" t="s">
        <v>4</v>
      </c>
      <c r="E93" s="16" t="s">
        <v>4</v>
      </c>
      <c r="F93" s="16" t="s">
        <v>4</v>
      </c>
      <c r="G93" s="16" t="s">
        <v>4</v>
      </c>
      <c r="H93" s="16" t="s">
        <v>4</v>
      </c>
      <c r="I93" s="16">
        <v>13.770828516710001</v>
      </c>
      <c r="J93" s="16">
        <v>13.456889689422001</v>
      </c>
      <c r="K93" s="16">
        <v>12.346793726926</v>
      </c>
      <c r="L93" s="16">
        <v>16.308815404682999</v>
      </c>
      <c r="M93" s="16">
        <v>14.409100188247001</v>
      </c>
      <c r="N93" s="16">
        <v>18.299020310728</v>
      </c>
      <c r="O93" s="16">
        <v>27.598113588358999</v>
      </c>
      <c r="P93" s="16">
        <v>31.879735521269001</v>
      </c>
      <c r="Q93" s="16">
        <v>30.240759267822</v>
      </c>
      <c r="R93" s="16">
        <v>41.848861844486997</v>
      </c>
      <c r="S93" s="16">
        <v>33.985942634254997</v>
      </c>
      <c r="T93" s="16">
        <v>29.889624700761999</v>
      </c>
      <c r="U93" s="16">
        <v>23.127980566333999</v>
      </c>
      <c r="V93" s="16">
        <v>18.585908175396</v>
      </c>
      <c r="W93" s="20">
        <v>17.822334346885999</v>
      </c>
      <c r="X93" s="16" t="s">
        <v>4</v>
      </c>
    </row>
    <row r="94" spans="2:24" ht="15.6" customHeight="1" x14ac:dyDescent="0.55000000000000004">
      <c r="B94" s="9" t="s">
        <v>300</v>
      </c>
      <c r="C94" s="16" t="s">
        <v>4</v>
      </c>
      <c r="D94" s="16" t="s">
        <v>4</v>
      </c>
      <c r="E94" s="16" t="s">
        <v>4</v>
      </c>
      <c r="F94" s="16" t="s">
        <v>4</v>
      </c>
      <c r="G94" s="16" t="s">
        <v>4</v>
      </c>
      <c r="H94" s="16" t="s">
        <v>4</v>
      </c>
      <c r="I94" s="16">
        <v>5.2443189759509998E-2</v>
      </c>
      <c r="J94" s="16">
        <v>-1.8291166718262E-2</v>
      </c>
      <c r="K94" s="16">
        <v>0.35651709697741002</v>
      </c>
      <c r="L94" s="16">
        <v>-5.2092329428207997E-2</v>
      </c>
      <c r="M94" s="16">
        <v>0.29380330139372002</v>
      </c>
      <c r="N94" s="16">
        <v>1.6494742701722999E-2</v>
      </c>
      <c r="O94" s="16">
        <v>2.7109528741625</v>
      </c>
      <c r="P94" s="16">
        <v>1.5941930237577</v>
      </c>
      <c r="Q94" s="16">
        <v>0.59695505757675005</v>
      </c>
      <c r="R94" s="16">
        <v>-0.90640986686503999</v>
      </c>
      <c r="S94" s="16">
        <v>-0.62639055485724005</v>
      </c>
      <c r="T94" s="16">
        <v>0.39248916677479001</v>
      </c>
      <c r="U94" s="16">
        <v>2.1263130245388999</v>
      </c>
      <c r="V94" s="16">
        <v>2.6407959882500002E-4</v>
      </c>
      <c r="W94" s="20">
        <v>-3.6666936272188998E-2</v>
      </c>
      <c r="X94" s="16" t="s">
        <v>4</v>
      </c>
    </row>
    <row r="95" spans="2:24" ht="15.6" customHeight="1" x14ac:dyDescent="0.55000000000000004">
      <c r="B95" s="9" t="s">
        <v>301</v>
      </c>
      <c r="C95" s="16" t="s">
        <v>4</v>
      </c>
      <c r="D95" s="16" t="s">
        <v>4</v>
      </c>
      <c r="E95" s="16" t="s">
        <v>4</v>
      </c>
      <c r="F95" s="16" t="s">
        <v>4</v>
      </c>
      <c r="G95" s="16" t="s">
        <v>4</v>
      </c>
      <c r="H95" s="16" t="s">
        <v>4</v>
      </c>
      <c r="I95" s="16">
        <v>10.396245807359</v>
      </c>
      <c r="J95" s="16">
        <v>16.076576252736</v>
      </c>
      <c r="K95" s="16">
        <v>14.709913866302999</v>
      </c>
      <c r="L95" s="16">
        <v>14.964579585921999</v>
      </c>
      <c r="M95" s="16">
        <v>12.322411941222001</v>
      </c>
      <c r="N95" s="16">
        <v>14.282697185436</v>
      </c>
      <c r="O95" s="16">
        <v>13.935323584381001</v>
      </c>
      <c r="P95" s="16">
        <v>11.986332646629</v>
      </c>
      <c r="Q95" s="16">
        <v>13.549403124482</v>
      </c>
      <c r="R95" s="16">
        <v>15.700541795727</v>
      </c>
      <c r="S95" s="16">
        <v>19.220067020239998</v>
      </c>
      <c r="T95" s="16">
        <v>15.698978284800001</v>
      </c>
      <c r="U95" s="16">
        <v>10.770422018667</v>
      </c>
      <c r="V95" s="16">
        <v>18.270554130105999</v>
      </c>
      <c r="W95" s="20">
        <v>12.722925518293</v>
      </c>
      <c r="X95" s="16" t="s">
        <v>4</v>
      </c>
    </row>
    <row r="96" spans="2:24" ht="15.6" customHeight="1" x14ac:dyDescent="0.55000000000000004">
      <c r="B96" s="9" t="s">
        <v>302</v>
      </c>
      <c r="C96" s="16" t="s">
        <v>4</v>
      </c>
      <c r="D96" s="16" t="s">
        <v>4</v>
      </c>
      <c r="E96" s="16" t="s">
        <v>4</v>
      </c>
      <c r="F96" s="16" t="s">
        <v>4</v>
      </c>
      <c r="G96" s="16" t="s">
        <v>4</v>
      </c>
      <c r="H96" s="16" t="s">
        <v>4</v>
      </c>
      <c r="I96" s="16">
        <v>85.443357530672998</v>
      </c>
      <c r="J96" s="16">
        <v>83.981859318404005</v>
      </c>
      <c r="K96" s="16">
        <v>84.773965767647994</v>
      </c>
      <c r="L96" s="16">
        <v>88.390317828872995</v>
      </c>
      <c r="M96" s="16">
        <v>78.977163081334993</v>
      </c>
      <c r="N96" s="16">
        <v>87.059470792791004</v>
      </c>
      <c r="O96" s="16">
        <v>90.999549414442995</v>
      </c>
      <c r="P96" s="16">
        <v>93.808993215531999</v>
      </c>
      <c r="Q96" s="16">
        <v>103.77073815047</v>
      </c>
      <c r="R96" s="16">
        <v>107.91217956266</v>
      </c>
      <c r="S96" s="16">
        <v>109.47801947018</v>
      </c>
      <c r="T96" s="16">
        <v>103.39203690335</v>
      </c>
      <c r="U96" s="16">
        <v>88.436493853976003</v>
      </c>
      <c r="V96" s="16">
        <v>101.62021349072</v>
      </c>
      <c r="W96" s="20">
        <v>83.010812074946998</v>
      </c>
      <c r="X96" s="16" t="s">
        <v>4</v>
      </c>
    </row>
    <row r="97" spans="2:24" ht="15.6" customHeight="1" x14ac:dyDescent="0.55000000000000004">
      <c r="B97" s="9" t="s">
        <v>303</v>
      </c>
      <c r="C97" s="16" t="s">
        <v>4</v>
      </c>
      <c r="D97" s="16" t="s">
        <v>4</v>
      </c>
      <c r="E97" s="16" t="s">
        <v>4</v>
      </c>
      <c r="F97" s="16" t="s">
        <v>4</v>
      </c>
      <c r="G97" s="16" t="s">
        <v>4</v>
      </c>
      <c r="H97" s="16" t="s">
        <v>4</v>
      </c>
      <c r="I97" s="16">
        <v>-0.72645777787685994</v>
      </c>
      <c r="J97" s="16">
        <v>-0.50209141754657005</v>
      </c>
      <c r="K97" s="16">
        <v>-0.24092570428509999</v>
      </c>
      <c r="L97" s="16">
        <v>-0.33026513342989999</v>
      </c>
      <c r="M97" s="16">
        <v>0.11405866817386</v>
      </c>
      <c r="N97" s="16">
        <v>-0.85325268485195005</v>
      </c>
      <c r="O97" s="16">
        <v>-2.8550623865224001</v>
      </c>
      <c r="P97" s="16">
        <v>-4.7531753798340003E-3</v>
      </c>
      <c r="Q97" s="16">
        <v>-0.20405448373144</v>
      </c>
      <c r="R97" s="16">
        <v>1.2024276338338</v>
      </c>
      <c r="S97" s="16">
        <v>2.1070081713883</v>
      </c>
      <c r="T97" s="16">
        <v>1.8269701994556</v>
      </c>
      <c r="U97" s="16">
        <v>2.2235444542125</v>
      </c>
      <c r="V97" s="16">
        <v>0.87063030035483002</v>
      </c>
      <c r="W97" s="20">
        <v>1.1128864823916</v>
      </c>
      <c r="X97" s="16" t="s">
        <v>4</v>
      </c>
    </row>
    <row r="98" spans="2:24" x14ac:dyDescent="0.4">
      <c r="B98" s="10"/>
      <c r="C98" s="10"/>
      <c r="D98" s="10"/>
      <c r="E98" s="10"/>
      <c r="F98" s="10"/>
      <c r="G98" s="10"/>
      <c r="H98" s="10"/>
      <c r="I98" s="10"/>
      <c r="J98" s="10"/>
      <c r="K98" s="10"/>
      <c r="L98" s="10"/>
      <c r="M98" s="10"/>
      <c r="N98" s="10"/>
      <c r="O98" s="10"/>
      <c r="P98" s="10"/>
      <c r="Q98" s="10"/>
      <c r="R98" s="10"/>
      <c r="S98" s="10"/>
      <c r="T98" s="10"/>
      <c r="U98" s="10"/>
      <c r="V98" s="10"/>
      <c r="W98" s="10"/>
      <c r="X98" s="10"/>
    </row>
    <row r="99" spans="2:24" ht="15.6" customHeight="1" x14ac:dyDescent="0.55000000000000004">
      <c r="B99" s="9" t="s">
        <v>304</v>
      </c>
      <c r="C99" s="15"/>
      <c r="D99" s="15"/>
      <c r="E99" s="15"/>
      <c r="F99" s="15"/>
      <c r="G99" s="15"/>
      <c r="H99" s="15"/>
      <c r="I99" s="15"/>
      <c r="J99" s="15"/>
      <c r="K99" s="15"/>
      <c r="L99" s="15"/>
      <c r="M99" s="15"/>
      <c r="N99" s="15"/>
      <c r="O99" s="15"/>
      <c r="P99" s="15"/>
      <c r="Q99" s="15"/>
      <c r="R99" s="15"/>
      <c r="S99" s="15"/>
      <c r="T99" s="15"/>
      <c r="U99" s="15"/>
      <c r="V99" s="15"/>
      <c r="W99" s="15"/>
      <c r="X99" s="15"/>
    </row>
    <row r="100" spans="2:24" ht="15.6" customHeight="1" x14ac:dyDescent="0.55000000000000004">
      <c r="B100" s="9" t="s">
        <v>305</v>
      </c>
      <c r="C100" s="17">
        <v>142754.90897995001</v>
      </c>
      <c r="D100" s="17">
        <v>135081.35606468999</v>
      </c>
      <c r="E100" s="17">
        <v>136247.2099633</v>
      </c>
      <c r="F100" s="17">
        <v>141945.27329184001</v>
      </c>
      <c r="G100" s="17">
        <v>139553.99787953001</v>
      </c>
      <c r="H100" s="17">
        <v>146464.24195220001</v>
      </c>
      <c r="I100" s="17">
        <v>146391.96648838001</v>
      </c>
      <c r="J100" s="17">
        <v>149371.09367777</v>
      </c>
      <c r="K100" s="17">
        <v>146246.77950362</v>
      </c>
      <c r="L100" s="17">
        <v>147421.08541249001</v>
      </c>
      <c r="M100" s="17">
        <v>145769.6027361</v>
      </c>
      <c r="N100" s="17">
        <v>148338.88358220001</v>
      </c>
      <c r="O100" s="17">
        <v>155957.75014383</v>
      </c>
      <c r="P100" s="17">
        <v>162448.10936169999</v>
      </c>
      <c r="Q100" s="17">
        <v>160667.23119689</v>
      </c>
      <c r="R100" s="17">
        <v>176517.25302885001</v>
      </c>
      <c r="S100" s="17">
        <v>175673.22174928</v>
      </c>
      <c r="T100" s="17">
        <v>175243.40738444999</v>
      </c>
      <c r="U100" s="17">
        <v>184486.0365858</v>
      </c>
      <c r="V100" s="17">
        <v>183490.51421915999</v>
      </c>
      <c r="W100" s="19">
        <v>182486.84517243001</v>
      </c>
      <c r="X100" s="17" t="s">
        <v>4</v>
      </c>
    </row>
    <row r="101" spans="2:24" ht="15.6" customHeight="1" x14ac:dyDescent="0.55000000000000004">
      <c r="B101" s="9" t="s">
        <v>252</v>
      </c>
      <c r="C101" s="17">
        <v>34983.577747946001</v>
      </c>
      <c r="D101" s="17">
        <v>33242.827156872001</v>
      </c>
      <c r="E101" s="17">
        <v>30913.200707879001</v>
      </c>
      <c r="F101" s="17">
        <v>32153.630850532001</v>
      </c>
      <c r="G101" s="17">
        <v>32791.349913063001</v>
      </c>
      <c r="H101" s="17">
        <v>29236.251847792999</v>
      </c>
      <c r="I101" s="17">
        <v>32267.563573521998</v>
      </c>
      <c r="J101" s="17">
        <v>32301.106778453999</v>
      </c>
      <c r="K101" s="17">
        <v>33413.726970650001</v>
      </c>
      <c r="L101" s="17">
        <v>33304.668417649998</v>
      </c>
      <c r="M101" s="17">
        <v>32009.496285539</v>
      </c>
      <c r="N101" s="17">
        <v>34674.835652909002</v>
      </c>
      <c r="O101" s="17">
        <v>35414.283921116003</v>
      </c>
      <c r="P101" s="17">
        <v>35154.021195679001</v>
      </c>
      <c r="Q101" s="17">
        <v>37255.933700442998</v>
      </c>
      <c r="R101" s="17">
        <v>35454.176266863004</v>
      </c>
      <c r="S101" s="17">
        <v>39374.305798524001</v>
      </c>
      <c r="T101" s="17">
        <v>44526.212943988998</v>
      </c>
      <c r="U101" s="17">
        <v>43386.985612190998</v>
      </c>
      <c r="V101" s="17">
        <v>44474.360961077997</v>
      </c>
      <c r="W101" s="19">
        <v>44020.451157998003</v>
      </c>
      <c r="X101" s="17" t="s">
        <v>4</v>
      </c>
    </row>
    <row r="102" spans="2:24" ht="15.6" customHeight="1" x14ac:dyDescent="0.55000000000000004">
      <c r="B102" s="9" t="s">
        <v>231</v>
      </c>
      <c r="C102" s="17">
        <v>105.77735325462</v>
      </c>
      <c r="D102" s="17">
        <v>104.98271894606999</v>
      </c>
      <c r="E102" s="17">
        <v>104.21135666881</v>
      </c>
      <c r="F102" s="17">
        <v>103.46309543120999</v>
      </c>
      <c r="G102" s="17">
        <v>104.81936711522</v>
      </c>
      <c r="H102" s="17">
        <v>101.66251191476999</v>
      </c>
      <c r="I102" s="17">
        <v>142.69266215556999</v>
      </c>
      <c r="J102" s="17">
        <v>140.09792741558999</v>
      </c>
      <c r="K102" s="17">
        <v>122.99281004904999</v>
      </c>
      <c r="L102" s="17">
        <v>114.37100399531001</v>
      </c>
      <c r="M102" s="17">
        <v>135.4478652871</v>
      </c>
      <c r="N102" s="17">
        <v>165.71603021991999</v>
      </c>
      <c r="O102" s="17">
        <v>228.72861769824999</v>
      </c>
      <c r="P102" s="17">
        <v>429.0712840127</v>
      </c>
      <c r="Q102" s="17">
        <v>413.41456462551997</v>
      </c>
      <c r="R102" s="17">
        <v>847.26807855692005</v>
      </c>
      <c r="S102" s="17">
        <v>1000.5218576772</v>
      </c>
      <c r="T102" s="17">
        <v>630.40051977225005</v>
      </c>
      <c r="U102" s="17">
        <v>857.56815441098001</v>
      </c>
      <c r="V102" s="17">
        <v>376.40389876307</v>
      </c>
      <c r="W102" s="19">
        <v>806.84937624224995</v>
      </c>
      <c r="X102" s="17" t="s">
        <v>4</v>
      </c>
    </row>
    <row r="103" spans="2:24" ht="15.6" customHeight="1" x14ac:dyDescent="0.55000000000000004">
      <c r="B103" s="9" t="s">
        <v>232</v>
      </c>
      <c r="C103" s="17">
        <v>6222.3687800729003</v>
      </c>
      <c r="D103" s="17">
        <v>6022.0370011867999</v>
      </c>
      <c r="E103" s="17">
        <v>6549.7359444514004</v>
      </c>
      <c r="F103" s="17">
        <v>6033.3555549966004</v>
      </c>
      <c r="G103" s="17">
        <v>6190.4422593756999</v>
      </c>
      <c r="H103" s="17">
        <v>7012.7754091647002</v>
      </c>
      <c r="I103" s="17">
        <v>6788.5897066825</v>
      </c>
      <c r="J103" s="17">
        <v>6947.2582154218999</v>
      </c>
      <c r="K103" s="17">
        <v>6480.6763259558002</v>
      </c>
      <c r="L103" s="17">
        <v>6845.8267314519999</v>
      </c>
      <c r="M103" s="17">
        <v>7036.0245831429002</v>
      </c>
      <c r="N103" s="17">
        <v>6382.0654611703003</v>
      </c>
      <c r="O103" s="17">
        <v>6451.9452121901004</v>
      </c>
      <c r="P103" s="17">
        <v>6339.3146814710999</v>
      </c>
      <c r="Q103" s="17">
        <v>6301.2486036891996</v>
      </c>
      <c r="R103" s="17">
        <v>6445.7966314571004</v>
      </c>
      <c r="S103" s="17">
        <v>6606.0830020241001</v>
      </c>
      <c r="T103" s="17">
        <v>6903.6189440288999</v>
      </c>
      <c r="U103" s="17">
        <v>6972.6135205969003</v>
      </c>
      <c r="V103" s="17">
        <v>6984.5292828268002</v>
      </c>
      <c r="W103" s="19">
        <v>7167.4520722733996</v>
      </c>
      <c r="X103" s="17" t="s">
        <v>4</v>
      </c>
    </row>
    <row r="104" spans="2:24" ht="15.6" customHeight="1" x14ac:dyDescent="0.55000000000000004">
      <c r="B104" s="9" t="s">
        <v>253</v>
      </c>
      <c r="C104" s="17">
        <v>318.80824374359003</v>
      </c>
      <c r="D104" s="17">
        <v>333.39526698487998</v>
      </c>
      <c r="E104" s="17">
        <v>307.85117098631002</v>
      </c>
      <c r="F104" s="17">
        <v>395.41812463755002</v>
      </c>
      <c r="G104" s="17">
        <v>456.63432662711</v>
      </c>
      <c r="H104" s="17">
        <v>471.26616407191</v>
      </c>
      <c r="I104" s="17">
        <v>502.3</v>
      </c>
      <c r="J104" s="17">
        <v>502.81323466564999</v>
      </c>
      <c r="K104" s="17">
        <v>476.69847459963</v>
      </c>
      <c r="L104" s="17">
        <v>473.69112784494001</v>
      </c>
      <c r="M104" s="17">
        <v>461.59532617655998</v>
      </c>
      <c r="N104" s="17">
        <v>466.74250633448003</v>
      </c>
      <c r="O104" s="17">
        <v>481.75927538028998</v>
      </c>
      <c r="P104" s="17">
        <v>496.88812474907002</v>
      </c>
      <c r="Q104" s="17">
        <v>510.32864381496</v>
      </c>
      <c r="R104" s="17">
        <v>474.82201427042003</v>
      </c>
      <c r="S104" s="17">
        <v>514.68138018022</v>
      </c>
      <c r="T104" s="17">
        <v>514.68138018022</v>
      </c>
      <c r="U104" s="17">
        <v>556.58421007464995</v>
      </c>
      <c r="V104" s="17">
        <v>552.60002174448005</v>
      </c>
      <c r="W104" s="19">
        <v>583.91329061728004</v>
      </c>
      <c r="X104" s="17" t="s">
        <v>4</v>
      </c>
    </row>
    <row r="105" spans="2:24" ht="15.6" customHeight="1" x14ac:dyDescent="0.55000000000000004">
      <c r="B105" s="14" t="s">
        <v>371</v>
      </c>
      <c r="C105" s="17"/>
      <c r="D105" s="17"/>
      <c r="E105" s="17"/>
      <c r="F105" s="17"/>
      <c r="G105" s="17"/>
      <c r="H105" s="17"/>
      <c r="I105" s="17"/>
      <c r="J105" s="17"/>
      <c r="K105" s="17"/>
      <c r="L105" s="17"/>
      <c r="M105" s="17"/>
      <c r="N105" s="17"/>
      <c r="O105" s="17"/>
      <c r="P105" s="17"/>
      <c r="Q105" s="17"/>
      <c r="R105" s="17"/>
      <c r="S105" s="17"/>
      <c r="T105" s="17"/>
      <c r="U105" s="17"/>
      <c r="V105" s="17"/>
      <c r="W105" s="17"/>
      <c r="X105" s="17" t="s">
        <v>4</v>
      </c>
    </row>
    <row r="106" spans="2:24" ht="15.6" customHeight="1" x14ac:dyDescent="0.55000000000000004">
      <c r="B106" s="9" t="s">
        <v>254</v>
      </c>
      <c r="C106" s="17">
        <v>5288.8676627308996</v>
      </c>
      <c r="D106" s="17">
        <v>5249.1359473033999</v>
      </c>
      <c r="E106" s="17">
        <v>5210.5678334406002</v>
      </c>
      <c r="F106" s="17">
        <v>5173.1547715606002</v>
      </c>
      <c r="G106" s="17">
        <v>5240.9683557610997</v>
      </c>
      <c r="H106" s="17">
        <v>5083.1255957387002</v>
      </c>
      <c r="I106" s="17">
        <v>7134.6331077783998</v>
      </c>
      <c r="J106" s="17">
        <v>7004.8963707796001</v>
      </c>
      <c r="K106" s="17">
        <v>6149.6405024527003</v>
      </c>
      <c r="L106" s="17">
        <v>5718.5501997655001</v>
      </c>
      <c r="M106" s="17">
        <v>6772.3932643550997</v>
      </c>
      <c r="N106" s="17">
        <v>8285.8015109959997</v>
      </c>
      <c r="O106" s="17">
        <v>11436.430884912999</v>
      </c>
      <c r="P106" s="17">
        <v>14302.376133756999</v>
      </c>
      <c r="Q106" s="17">
        <v>13780.485487518001</v>
      </c>
      <c r="R106" s="17">
        <v>18121.875164802001</v>
      </c>
      <c r="S106" s="17">
        <v>17181.755725732</v>
      </c>
      <c r="T106" s="17">
        <v>13409.889452083</v>
      </c>
      <c r="U106" s="17">
        <v>10079.138039308</v>
      </c>
      <c r="V106" s="17">
        <v>8721.3939056980998</v>
      </c>
      <c r="W106" s="19">
        <v>7815.3177565476999</v>
      </c>
      <c r="X106" s="17" t="s">
        <v>4</v>
      </c>
    </row>
    <row r="107" spans="2:24" ht="15.6" customHeight="1" x14ac:dyDescent="0.55000000000000004">
      <c r="B107" s="9" t="s">
        <v>255</v>
      </c>
      <c r="C107" s="17">
        <v>9896.0727639944998</v>
      </c>
      <c r="D107" s="17">
        <v>9837.4597664553003</v>
      </c>
      <c r="E107" s="17">
        <v>10670.27518852</v>
      </c>
      <c r="F107" s="17">
        <v>8273.6254726904008</v>
      </c>
      <c r="G107" s="17">
        <v>8466.3389096659994</v>
      </c>
      <c r="H107" s="17">
        <v>7095.9838047351996</v>
      </c>
      <c r="I107" s="17">
        <v>6700.2586701696</v>
      </c>
      <c r="J107" s="17">
        <v>9572.9208505882998</v>
      </c>
      <c r="K107" s="17">
        <v>11192.184982233</v>
      </c>
      <c r="L107" s="17">
        <v>11152.036943869</v>
      </c>
      <c r="M107" s="17">
        <v>9808.3087106619005</v>
      </c>
      <c r="N107" s="17">
        <v>9473.5206810661002</v>
      </c>
      <c r="O107" s="17">
        <v>8956.8979869681007</v>
      </c>
      <c r="P107" s="17">
        <v>7957.2512230328002</v>
      </c>
      <c r="Q107" s="17">
        <v>6765.8042492935001</v>
      </c>
      <c r="R107" s="17">
        <v>12608.307016833</v>
      </c>
      <c r="S107" s="17">
        <v>16346.262317549001</v>
      </c>
      <c r="T107" s="17">
        <v>16741.575566029001</v>
      </c>
      <c r="U107" s="17">
        <v>12261.770751153001</v>
      </c>
      <c r="V107" s="17">
        <v>11301.412958023</v>
      </c>
      <c r="W107" s="19">
        <v>11267.666114432001</v>
      </c>
      <c r="X107" s="17" t="s">
        <v>4</v>
      </c>
    </row>
    <row r="108" spans="2:24" ht="15.6" customHeight="1" x14ac:dyDescent="0.55000000000000004">
      <c r="B108" s="9" t="s">
        <v>256</v>
      </c>
      <c r="C108" s="17">
        <v>8105.5833098552002</v>
      </c>
      <c r="D108" s="17">
        <v>7319.0483352236997</v>
      </c>
      <c r="E108" s="17">
        <v>6523.0676176941997</v>
      </c>
      <c r="F108" s="17">
        <v>7734.1398581028998</v>
      </c>
      <c r="G108" s="17">
        <v>7474.7305335227002</v>
      </c>
      <c r="H108" s="17">
        <v>8111.4746301941004</v>
      </c>
      <c r="I108" s="17">
        <v>6489.3748541881996</v>
      </c>
      <c r="J108" s="17">
        <v>6072.0377834919</v>
      </c>
      <c r="K108" s="17">
        <v>5511.2722441999003</v>
      </c>
      <c r="L108" s="17">
        <v>8628.7641998623003</v>
      </c>
      <c r="M108" s="17">
        <v>8837.9608480546995</v>
      </c>
      <c r="N108" s="17">
        <v>9101.4901435748998</v>
      </c>
      <c r="O108" s="17">
        <v>9069.4068668510008</v>
      </c>
      <c r="P108" s="17">
        <v>9574.5576272921007</v>
      </c>
      <c r="Q108" s="17">
        <v>9779.9324089816</v>
      </c>
      <c r="R108" s="17">
        <v>8916.1657454867</v>
      </c>
      <c r="S108" s="17">
        <v>7753.4625465777999</v>
      </c>
      <c r="T108" s="17">
        <v>7463.3630420954996</v>
      </c>
      <c r="U108" s="17">
        <v>9748.8446284435995</v>
      </c>
      <c r="V108" s="17">
        <v>12578.080472644</v>
      </c>
      <c r="W108" s="19">
        <v>16696.324049852999</v>
      </c>
      <c r="X108" s="17" t="s">
        <v>4</v>
      </c>
    </row>
    <row r="109" spans="2:24" ht="15.6" customHeight="1" x14ac:dyDescent="0.55000000000000004">
      <c r="B109" s="9" t="s">
        <v>257</v>
      </c>
      <c r="C109" s="17">
        <v>2296.9157736222</v>
      </c>
      <c r="D109" s="17">
        <v>2042.3918555275</v>
      </c>
      <c r="E109" s="17">
        <v>1561.7447604107001</v>
      </c>
      <c r="F109" s="17">
        <v>1147.1385188275999</v>
      </c>
      <c r="G109" s="17">
        <v>1153.855320162</v>
      </c>
      <c r="H109" s="17">
        <v>1163.7750004280999</v>
      </c>
      <c r="I109" s="17">
        <v>1118.0410574007999</v>
      </c>
      <c r="J109" s="17">
        <v>1017.2596101770999</v>
      </c>
      <c r="K109" s="17">
        <v>846.69821680911002</v>
      </c>
      <c r="L109" s="17">
        <v>814.80748051684998</v>
      </c>
      <c r="M109" s="17">
        <v>734.87520558694996</v>
      </c>
      <c r="N109" s="17">
        <v>841.95235883552004</v>
      </c>
      <c r="O109" s="17">
        <v>801.79235705485996</v>
      </c>
      <c r="P109" s="17">
        <v>888.53528525318995</v>
      </c>
      <c r="Q109" s="17">
        <v>943.44537340555996</v>
      </c>
      <c r="R109" s="17">
        <v>1057.8565198519</v>
      </c>
      <c r="S109" s="17">
        <v>1338.6073352552</v>
      </c>
      <c r="T109" s="17">
        <v>1665.3358679385001</v>
      </c>
      <c r="U109" s="17">
        <v>1611.0862311661001</v>
      </c>
      <c r="V109" s="17">
        <v>1884.8471949627001</v>
      </c>
      <c r="W109" s="19">
        <v>583.60218265405001</v>
      </c>
      <c r="X109" s="17" t="s">
        <v>4</v>
      </c>
    </row>
    <row r="110" spans="2:24" ht="15.6" customHeight="1" x14ac:dyDescent="0.55000000000000004">
      <c r="B110" s="9" t="s">
        <v>258</v>
      </c>
      <c r="C110" s="17">
        <v>4615.6808588112999</v>
      </c>
      <c r="D110" s="17">
        <v>5152.3065892530003</v>
      </c>
      <c r="E110" s="17">
        <v>5068.2088883447996</v>
      </c>
      <c r="F110" s="17">
        <v>6254.0996719719997</v>
      </c>
      <c r="G110" s="17">
        <v>7124.5870759257004</v>
      </c>
      <c r="H110" s="17">
        <v>9551.4320583047993</v>
      </c>
      <c r="I110" s="17">
        <v>8613.5366666666996</v>
      </c>
      <c r="J110" s="17">
        <v>7593.6210858703998</v>
      </c>
      <c r="K110" s="17">
        <v>7120.7807243164998</v>
      </c>
      <c r="L110" s="17">
        <v>5792.1239518069997</v>
      </c>
      <c r="M110" s="17">
        <v>7201.8486591676001</v>
      </c>
      <c r="N110" s="17">
        <v>5643.1012725787004</v>
      </c>
      <c r="O110" s="17">
        <v>5820.1911128661995</v>
      </c>
      <c r="P110" s="17">
        <v>6452.1690127058</v>
      </c>
      <c r="Q110" s="17">
        <v>5782.948537667</v>
      </c>
      <c r="R110" s="17">
        <v>5468.4013821715998</v>
      </c>
      <c r="S110" s="17">
        <v>7442.0518331085004</v>
      </c>
      <c r="T110" s="17">
        <v>8140.4652390285</v>
      </c>
      <c r="U110" s="17">
        <v>8247.4703122617993</v>
      </c>
      <c r="V110" s="17">
        <v>8561.3074195403005</v>
      </c>
      <c r="W110" s="19">
        <v>8787.5718321376007</v>
      </c>
      <c r="X110" s="17" t="s">
        <v>4</v>
      </c>
    </row>
    <row r="111" spans="2:24" ht="15.6" customHeight="1" x14ac:dyDescent="0.55000000000000004">
      <c r="B111" s="9" t="s">
        <v>259</v>
      </c>
      <c r="C111" s="17">
        <v>5628.1820065597003</v>
      </c>
      <c r="D111" s="17">
        <v>5613.0581337967997</v>
      </c>
      <c r="E111" s="17">
        <v>5225.6060104278004</v>
      </c>
      <c r="F111" s="17">
        <v>6660.8695813724999</v>
      </c>
      <c r="G111" s="17">
        <v>7759.2362530302998</v>
      </c>
      <c r="H111" s="17">
        <v>9808.7304207486995</v>
      </c>
      <c r="I111" s="17">
        <v>10636.357620000001</v>
      </c>
      <c r="J111" s="17">
        <v>9626.1992877228004</v>
      </c>
      <c r="K111" s="17">
        <v>9571.2119998556991</v>
      </c>
      <c r="L111" s="17">
        <v>9195.2473972376993</v>
      </c>
      <c r="M111" s="17">
        <v>6633.9777024102996</v>
      </c>
      <c r="N111" s="17">
        <v>5948.9675612458996</v>
      </c>
      <c r="O111" s="17">
        <v>8044.2255116850001</v>
      </c>
      <c r="P111" s="17">
        <v>8547.5055203671</v>
      </c>
      <c r="Q111" s="17">
        <v>9779.0114265808006</v>
      </c>
      <c r="R111" s="17">
        <v>11703.677203679001</v>
      </c>
      <c r="S111" s="17">
        <v>10687.980176425001</v>
      </c>
      <c r="T111" s="17">
        <v>12376.889702315</v>
      </c>
      <c r="U111" s="17">
        <v>11756.563051519001</v>
      </c>
      <c r="V111" s="17">
        <v>11766.135732579</v>
      </c>
      <c r="W111" s="19">
        <v>10068.245041675</v>
      </c>
      <c r="X111" s="17" t="s">
        <v>4</v>
      </c>
    </row>
    <row r="112" spans="2:24" ht="15.6" customHeight="1" x14ac:dyDescent="0.55000000000000004">
      <c r="B112" s="9" t="s">
        <v>260</v>
      </c>
      <c r="C112" s="17">
        <v>13777.348577393999</v>
      </c>
      <c r="D112" s="17">
        <v>14044.415984552001</v>
      </c>
      <c r="E112" s="17">
        <v>14601.205695389001</v>
      </c>
      <c r="F112" s="17">
        <v>15187.098756885</v>
      </c>
      <c r="G112" s="17">
        <v>15202.241945977999</v>
      </c>
      <c r="H112" s="17">
        <v>15651.732656681001</v>
      </c>
      <c r="I112" s="17">
        <v>16200</v>
      </c>
      <c r="J112" s="17">
        <v>16366.488715927</v>
      </c>
      <c r="K112" s="17">
        <v>16874.083572531999</v>
      </c>
      <c r="L112" s="17">
        <v>17380.189169357</v>
      </c>
      <c r="M112" s="17">
        <v>18255.404342523001</v>
      </c>
      <c r="N112" s="17">
        <v>18731.127440583001</v>
      </c>
      <c r="O112" s="17">
        <v>19204.127754703</v>
      </c>
      <c r="P112" s="17">
        <v>19986.687067880001</v>
      </c>
      <c r="Q112" s="17">
        <v>20152.620981765001</v>
      </c>
      <c r="R112" s="17">
        <v>20227.678387964999</v>
      </c>
      <c r="S112" s="17">
        <v>20956.465103487</v>
      </c>
      <c r="T112" s="17">
        <v>21896.704636895</v>
      </c>
      <c r="U112" s="17">
        <v>22544.393065451</v>
      </c>
      <c r="V112" s="17">
        <v>23467.756376126999</v>
      </c>
      <c r="W112" s="19">
        <v>24265.343844070001</v>
      </c>
      <c r="X112" s="17" t="s">
        <v>4</v>
      </c>
    </row>
    <row r="113" spans="2:24" ht="15.6" customHeight="1" x14ac:dyDescent="0.55000000000000004">
      <c r="B113" s="9" t="s">
        <v>261</v>
      </c>
      <c r="C113" s="17">
        <v>1297.6325444265001</v>
      </c>
      <c r="D113" s="17">
        <v>1279.9454597091001</v>
      </c>
      <c r="E113" s="17">
        <v>1263.6392346207001</v>
      </c>
      <c r="F113" s="17">
        <v>1293.2616348611</v>
      </c>
      <c r="G113" s="17">
        <v>1312.4338753233999</v>
      </c>
      <c r="H113" s="17">
        <v>1350.7849924319</v>
      </c>
      <c r="I113" s="17">
        <v>1408.0875790928999</v>
      </c>
      <c r="J113" s="17">
        <v>1419.2441505165</v>
      </c>
      <c r="K113" s="17">
        <v>1432.4276435883</v>
      </c>
      <c r="L113" s="17">
        <v>1449.0182628789</v>
      </c>
      <c r="M113" s="17">
        <v>1444.5587919805</v>
      </c>
      <c r="N113" s="17">
        <v>1471.4184929819</v>
      </c>
      <c r="O113" s="17">
        <v>1539.2097821677</v>
      </c>
      <c r="P113" s="17">
        <v>1592.6983247871001</v>
      </c>
      <c r="Q113" s="17">
        <v>1598.1008494324999</v>
      </c>
      <c r="R113" s="17">
        <v>1713.7258096872999</v>
      </c>
      <c r="S113" s="17">
        <v>1810.3164841181999</v>
      </c>
      <c r="T113" s="17">
        <v>1879.5412240247001</v>
      </c>
      <c r="U113" s="17">
        <v>1862.7754900278001</v>
      </c>
      <c r="V113" s="17">
        <v>1897.7731895279001</v>
      </c>
      <c r="W113" s="19">
        <v>1916.6090047252001</v>
      </c>
      <c r="X113" s="17" t="s">
        <v>4</v>
      </c>
    </row>
    <row r="114" spans="2:24" ht="15.6" customHeight="1" x14ac:dyDescent="0.55000000000000004">
      <c r="B114" s="9" t="s">
        <v>262</v>
      </c>
      <c r="C114" s="17"/>
      <c r="D114" s="17"/>
      <c r="E114" s="17"/>
      <c r="F114" s="17"/>
      <c r="G114" s="17"/>
      <c r="H114" s="17"/>
      <c r="I114" s="17"/>
      <c r="J114" s="17"/>
      <c r="K114" s="17"/>
      <c r="L114" s="17"/>
      <c r="M114" s="17"/>
      <c r="N114" s="17"/>
      <c r="O114" s="17"/>
      <c r="P114" s="17"/>
      <c r="Q114" s="17"/>
      <c r="R114" s="17"/>
      <c r="S114" s="17"/>
      <c r="T114" s="17"/>
      <c r="U114" s="17"/>
      <c r="V114" s="17"/>
      <c r="W114" s="17"/>
      <c r="X114" s="17" t="s">
        <v>4</v>
      </c>
    </row>
    <row r="115" spans="2:24" ht="15.6" customHeight="1" x14ac:dyDescent="0.55000000000000004">
      <c r="B115" s="9" t="s">
        <v>263</v>
      </c>
      <c r="C115" s="17">
        <v>18035.361810030001</v>
      </c>
      <c r="D115" s="17">
        <v>18305.89223718</v>
      </c>
      <c r="E115" s="17">
        <v>18580.480620737999</v>
      </c>
      <c r="F115" s="17">
        <v>18859.187830048999</v>
      </c>
      <c r="G115" s="17">
        <v>18363.020797413999</v>
      </c>
      <c r="H115" s="17">
        <v>19587.222183908001</v>
      </c>
      <c r="I115" s="17">
        <v>20781.564999999999</v>
      </c>
      <c r="J115" s="17">
        <v>21032.376991378998</v>
      </c>
      <c r="K115" s="17">
        <v>21547.282128696999</v>
      </c>
      <c r="L115" s="17">
        <v>21534.335219445002</v>
      </c>
      <c r="M115" s="17">
        <v>22033.050163804</v>
      </c>
      <c r="N115" s="17">
        <v>22452.012147174999</v>
      </c>
      <c r="O115" s="17">
        <v>22715.206666401999</v>
      </c>
      <c r="P115" s="17">
        <v>23261.452913564</v>
      </c>
      <c r="Q115" s="17">
        <v>22850.525426524</v>
      </c>
      <c r="R115" s="17">
        <v>23680.146333271001</v>
      </c>
      <c r="S115" s="17">
        <v>24546.424197937999</v>
      </c>
      <c r="T115" s="17">
        <v>25448.444824287999</v>
      </c>
      <c r="U115" s="17">
        <v>27698.099775788</v>
      </c>
      <c r="V115" s="17">
        <v>28102.043344427999</v>
      </c>
      <c r="W115" s="19">
        <v>28324.730183549</v>
      </c>
      <c r="X115" s="17" t="s">
        <v>4</v>
      </c>
    </row>
    <row r="116" spans="2:24" ht="15.6" customHeight="1" x14ac:dyDescent="0.55000000000000004">
      <c r="B116" s="9" t="s">
        <v>130</v>
      </c>
      <c r="C116" s="17">
        <v>11476.499704225</v>
      </c>
      <c r="D116" s="17">
        <v>11648.647199788</v>
      </c>
      <c r="E116" s="17">
        <v>11823.376907784999</v>
      </c>
      <c r="F116" s="17">
        <v>12000.727561402</v>
      </c>
      <c r="G116" s="17">
        <v>11685</v>
      </c>
      <c r="H116" s="17">
        <v>12464</v>
      </c>
      <c r="I116" s="17">
        <v>13224</v>
      </c>
      <c r="J116" s="17">
        <v>13383.6</v>
      </c>
      <c r="K116" s="17">
        <v>13711.251239735</v>
      </c>
      <c r="L116" s="17">
        <v>13703.01269139</v>
      </c>
      <c r="M116" s="17">
        <v>14020.361573642</v>
      </c>
      <c r="N116" s="17">
        <v>14286.960998089</v>
      </c>
      <c r="O116" s="17">
        <v>14454.440411801999</v>
      </c>
      <c r="P116" s="17">
        <v>14802.035040623001</v>
      </c>
      <c r="Q116" s="17">
        <v>14540.54823303</v>
      </c>
      <c r="R116" s="17">
        <v>15068.46356909</v>
      </c>
      <c r="S116" s="17">
        <v>15619.704944913001</v>
      </c>
      <c r="T116" s="17">
        <v>16193.690627071999</v>
      </c>
      <c r="U116" s="17">
        <v>17625.220787511</v>
      </c>
      <c r="V116" s="17">
        <v>17882.263495878</v>
      </c>
      <c r="W116" s="19">
        <v>18023.966527412998</v>
      </c>
      <c r="X116" s="17" t="s">
        <v>4</v>
      </c>
    </row>
    <row r="117" spans="2:24" ht="15.6" customHeight="1" x14ac:dyDescent="0.55000000000000004">
      <c r="B117" s="9" t="s">
        <v>264</v>
      </c>
      <c r="C117" s="17">
        <v>6801.3708546589996</v>
      </c>
      <c r="D117" s="17">
        <v>6903.3914174788997</v>
      </c>
      <c r="E117" s="17">
        <v>7006.9422887411001</v>
      </c>
      <c r="F117" s="17">
        <v>7112.0464230722</v>
      </c>
      <c r="G117" s="17">
        <v>6924.9353448275997</v>
      </c>
      <c r="H117" s="17">
        <v>7386.5977011493997</v>
      </c>
      <c r="I117" s="17">
        <v>7837</v>
      </c>
      <c r="J117" s="17">
        <v>7931.5844827585997</v>
      </c>
      <c r="K117" s="17">
        <v>8125.7619453875004</v>
      </c>
      <c r="L117" s="17">
        <v>8120.8794965534998</v>
      </c>
      <c r="M117" s="17">
        <v>8308.9514256377006</v>
      </c>
      <c r="N117" s="17">
        <v>8466.9474699048005</v>
      </c>
      <c r="O117" s="17">
        <v>8566.2015658875007</v>
      </c>
      <c r="P117" s="17">
        <v>8772.1981710041</v>
      </c>
      <c r="Q117" s="17">
        <v>8617.2320404006005</v>
      </c>
      <c r="R117" s="17">
        <v>8930.0929364004005</v>
      </c>
      <c r="S117" s="17">
        <v>9256.7776507321996</v>
      </c>
      <c r="T117" s="17">
        <v>9596.9414280371002</v>
      </c>
      <c r="U117" s="17">
        <v>10445.315737426001</v>
      </c>
      <c r="V117" s="17">
        <v>10597.648141046</v>
      </c>
      <c r="W117" s="19">
        <v>10681.62626099</v>
      </c>
      <c r="X117" s="17" t="s">
        <v>4</v>
      </c>
    </row>
    <row r="118" spans="2:24" ht="15.6" customHeight="1" x14ac:dyDescent="0.55000000000000004">
      <c r="B118" s="9" t="s">
        <v>265</v>
      </c>
      <c r="C118" s="17">
        <v>2210.8389957548002</v>
      </c>
      <c r="D118" s="17">
        <v>2175.5563603573</v>
      </c>
      <c r="E118" s="17">
        <v>2217.4484705893001</v>
      </c>
      <c r="F118" s="17">
        <v>2238.2074145801998</v>
      </c>
      <c r="G118" s="17">
        <v>2305.2271298756</v>
      </c>
      <c r="H118" s="17">
        <v>2352.4692583607002</v>
      </c>
      <c r="I118" s="17">
        <v>2372.8449907286999</v>
      </c>
      <c r="J118" s="17">
        <v>2432.1537169973999</v>
      </c>
      <c r="K118" s="17">
        <v>2098.5022213601001</v>
      </c>
      <c r="L118" s="17">
        <v>2123.3222571413999</v>
      </c>
      <c r="M118" s="17">
        <v>2206.1832420617998</v>
      </c>
      <c r="N118" s="17">
        <v>2220.6080635034</v>
      </c>
      <c r="O118" s="17">
        <v>2275.3400712542998</v>
      </c>
      <c r="P118" s="17">
        <v>2305.7691973207998</v>
      </c>
      <c r="Q118" s="17">
        <v>2336.6052655077001</v>
      </c>
      <c r="R118" s="17">
        <v>2367.8537180314001</v>
      </c>
      <c r="S118" s="17">
        <v>2406.5645416958</v>
      </c>
      <c r="T118" s="17">
        <v>2445.9082287238998</v>
      </c>
      <c r="U118" s="17">
        <v>2485.8951254736999</v>
      </c>
      <c r="V118" s="17">
        <v>2526.5357474502998</v>
      </c>
      <c r="W118" s="19">
        <v>2567.8407820715001</v>
      </c>
      <c r="X118" s="17" t="s">
        <v>4</v>
      </c>
    </row>
    <row r="119" spans="2:24" ht="15.6" customHeight="1" x14ac:dyDescent="0.55000000000000004">
      <c r="B119" s="9" t="s">
        <v>266</v>
      </c>
      <c r="C119" s="17"/>
      <c r="D119" s="17"/>
      <c r="E119" s="17"/>
      <c r="F119" s="17"/>
      <c r="G119" s="17"/>
      <c r="H119" s="17"/>
      <c r="I119" s="17"/>
      <c r="J119" s="17"/>
      <c r="K119" s="17"/>
      <c r="L119" s="17"/>
      <c r="M119" s="17"/>
      <c r="N119" s="17"/>
      <c r="O119" s="17"/>
      <c r="P119" s="17"/>
      <c r="Q119" s="17"/>
      <c r="R119" s="17"/>
      <c r="S119" s="17"/>
      <c r="T119" s="17"/>
      <c r="U119" s="17"/>
      <c r="V119" s="17"/>
      <c r="W119" s="17"/>
      <c r="X119" s="17" t="s">
        <v>4</v>
      </c>
    </row>
    <row r="120" spans="2:24" ht="15.6" customHeight="1" x14ac:dyDescent="0.55000000000000004">
      <c r="B120" s="9" t="s">
        <v>267</v>
      </c>
      <c r="C120" s="17" t="s">
        <v>4</v>
      </c>
      <c r="D120" s="17" t="s">
        <v>4</v>
      </c>
      <c r="E120" s="17" t="s">
        <v>4</v>
      </c>
      <c r="F120" s="17" t="s">
        <v>4</v>
      </c>
      <c r="G120" s="17" t="s">
        <v>4</v>
      </c>
      <c r="H120" s="17" t="s">
        <v>4</v>
      </c>
      <c r="I120" s="17" t="s">
        <v>4</v>
      </c>
      <c r="J120" s="17" t="s">
        <v>4</v>
      </c>
      <c r="K120" s="17" t="s">
        <v>4</v>
      </c>
      <c r="L120" s="17" t="s">
        <v>4</v>
      </c>
      <c r="M120" s="17" t="s">
        <v>4</v>
      </c>
      <c r="N120" s="17" t="s">
        <v>4</v>
      </c>
      <c r="O120" s="17" t="s">
        <v>4</v>
      </c>
      <c r="P120" s="17" t="s">
        <v>4</v>
      </c>
      <c r="Q120" s="17" t="s">
        <v>4</v>
      </c>
      <c r="R120" s="17" t="s">
        <v>4</v>
      </c>
      <c r="S120" s="17" t="s">
        <v>4</v>
      </c>
      <c r="T120" s="17" t="s">
        <v>4</v>
      </c>
      <c r="U120" s="17" t="s">
        <v>4</v>
      </c>
      <c r="V120" s="17" t="s">
        <v>4</v>
      </c>
      <c r="W120" s="17" t="s">
        <v>4</v>
      </c>
      <c r="X120" s="17" t="s">
        <v>4</v>
      </c>
    </row>
    <row r="121" spans="2:24" ht="15.6" customHeight="1" x14ac:dyDescent="0.55000000000000004">
      <c r="B121" s="9" t="s">
        <v>268</v>
      </c>
      <c r="C121" s="17" t="s">
        <v>4</v>
      </c>
      <c r="D121" s="17" t="s">
        <v>4</v>
      </c>
      <c r="E121" s="17" t="s">
        <v>4</v>
      </c>
      <c r="F121" s="17" t="s">
        <v>4</v>
      </c>
      <c r="G121" s="17" t="s">
        <v>4</v>
      </c>
      <c r="H121" s="17" t="s">
        <v>4</v>
      </c>
      <c r="I121" s="17" t="s">
        <v>4</v>
      </c>
      <c r="J121" s="17" t="s">
        <v>4</v>
      </c>
      <c r="K121" s="17" t="s">
        <v>4</v>
      </c>
      <c r="L121" s="17" t="s">
        <v>4</v>
      </c>
      <c r="M121" s="17" t="s">
        <v>4</v>
      </c>
      <c r="N121" s="17" t="s">
        <v>4</v>
      </c>
      <c r="O121" s="17" t="s">
        <v>4</v>
      </c>
      <c r="P121" s="17" t="s">
        <v>4</v>
      </c>
      <c r="Q121" s="17" t="s">
        <v>4</v>
      </c>
      <c r="R121" s="17" t="s">
        <v>4</v>
      </c>
      <c r="S121" s="17" t="s">
        <v>4</v>
      </c>
      <c r="T121" s="17" t="s">
        <v>4</v>
      </c>
      <c r="U121" s="17" t="s">
        <v>4</v>
      </c>
      <c r="V121" s="17" t="s">
        <v>4</v>
      </c>
      <c r="W121" s="17" t="s">
        <v>4</v>
      </c>
      <c r="X121" s="17" t="s">
        <v>4</v>
      </c>
    </row>
    <row r="122" spans="2:24" ht="15.6" customHeight="1" x14ac:dyDescent="0.55000000000000004">
      <c r="B122" s="9" t="s">
        <v>269</v>
      </c>
      <c r="C122" s="17">
        <v>2591.1717088532</v>
      </c>
      <c r="D122" s="17">
        <v>2616.8621293607998</v>
      </c>
      <c r="E122" s="17">
        <v>2582.3715772854998</v>
      </c>
      <c r="F122" s="17">
        <v>2987.8194295050998</v>
      </c>
      <c r="G122" s="17">
        <v>3299.1236724386999</v>
      </c>
      <c r="H122" s="17">
        <v>4103.5752602496004</v>
      </c>
      <c r="I122" s="17">
        <v>5623.8789999999999</v>
      </c>
      <c r="J122" s="17">
        <v>5570.5096803680999</v>
      </c>
      <c r="K122" s="17">
        <v>5480.9814658375999</v>
      </c>
      <c r="L122" s="17">
        <v>5918.5555029929001</v>
      </c>
      <c r="M122" s="17">
        <v>5354.7772354944</v>
      </c>
      <c r="N122" s="17">
        <v>4291.0074039189003</v>
      </c>
      <c r="O122" s="17">
        <v>4535.5708978495004</v>
      </c>
      <c r="P122" s="17">
        <v>4179.9532691320001</v>
      </c>
      <c r="Q122" s="17">
        <v>4313.4497222117998</v>
      </c>
      <c r="R122" s="17">
        <v>5323.5697890653</v>
      </c>
      <c r="S122" s="17">
        <v>5113.8686834724003</v>
      </c>
      <c r="T122" s="17">
        <v>6194.7697680048004</v>
      </c>
      <c r="U122" s="17">
        <v>6701.1206314651999</v>
      </c>
      <c r="V122" s="17">
        <v>6424.5690195217003</v>
      </c>
      <c r="W122" s="19">
        <v>4680.8305020730004</v>
      </c>
      <c r="X122" s="17" t="s">
        <v>4</v>
      </c>
    </row>
    <row r="123" spans="2:24" ht="15.6" customHeight="1" x14ac:dyDescent="0.55000000000000004">
      <c r="B123" s="9" t="s">
        <v>306</v>
      </c>
      <c r="C123" s="17">
        <v>128469.71527823</v>
      </c>
      <c r="D123" s="17">
        <v>126657.62930126001</v>
      </c>
      <c r="E123" s="17">
        <v>125045.1911194</v>
      </c>
      <c r="F123" s="17">
        <v>127631.60569147</v>
      </c>
      <c r="G123" s="17">
        <v>129256.69773523</v>
      </c>
      <c r="H123" s="17">
        <v>132325.70897537001</v>
      </c>
      <c r="I123" s="17">
        <v>136592.96648838001</v>
      </c>
      <c r="J123" s="17">
        <v>137773.14952179999</v>
      </c>
      <c r="K123" s="17">
        <v>139194.21053658001</v>
      </c>
      <c r="L123" s="17">
        <v>140432.28904777</v>
      </c>
      <c r="M123" s="17">
        <v>140545.66075454</v>
      </c>
      <c r="N123" s="17">
        <v>144322.26038724999</v>
      </c>
      <c r="O123" s="17">
        <v>150924.61710109</v>
      </c>
      <c r="P123" s="17">
        <v>156682.57753437001</v>
      </c>
      <c r="Q123" s="17">
        <v>157094.73607047001</v>
      </c>
      <c r="R123" s="17">
        <v>167762.73698935</v>
      </c>
      <c r="S123" s="17">
        <v>177728.09621247</v>
      </c>
      <c r="T123" s="17">
        <v>183638.89385848999</v>
      </c>
      <c r="U123" s="17">
        <v>181439.20386134001</v>
      </c>
      <c r="V123" s="17">
        <v>185250.52312279001</v>
      </c>
      <c r="W123" s="19">
        <v>188896.67897518</v>
      </c>
      <c r="X123" s="17" t="s">
        <v>4</v>
      </c>
    </row>
    <row r="124" spans="2:24" ht="15.6" customHeight="1" x14ac:dyDescent="0.55000000000000004">
      <c r="B124" s="9" t="s">
        <v>271</v>
      </c>
      <c r="C124" s="17">
        <v>14285.193701722999</v>
      </c>
      <c r="D124" s="17">
        <v>8423.7267634327</v>
      </c>
      <c r="E124" s="17">
        <v>11202.018843901</v>
      </c>
      <c r="F124" s="17">
        <v>14313.667600373001</v>
      </c>
      <c r="G124" s="17">
        <v>10297.300144299999</v>
      </c>
      <c r="H124" s="17">
        <v>14138.532976827</v>
      </c>
      <c r="I124" s="17">
        <v>9799</v>
      </c>
      <c r="J124" s="17">
        <v>11597.944155969</v>
      </c>
      <c r="K124" s="17">
        <v>7052.5689670319998</v>
      </c>
      <c r="L124" s="17">
        <v>6988.7963647203997</v>
      </c>
      <c r="M124" s="17">
        <v>5223.9419815593001</v>
      </c>
      <c r="N124" s="17">
        <v>4016.6231949517</v>
      </c>
      <c r="O124" s="17">
        <v>5033.1330427415996</v>
      </c>
      <c r="P124" s="17">
        <v>5765.5318273311996</v>
      </c>
      <c r="Q124" s="17">
        <v>3572.4951264242</v>
      </c>
      <c r="R124" s="17">
        <v>8754.5160395025996</v>
      </c>
      <c r="S124" s="17">
        <v>-2054.8744631824002</v>
      </c>
      <c r="T124" s="17">
        <v>-8395.4864740479006</v>
      </c>
      <c r="U124" s="17">
        <v>3046.8327244648999</v>
      </c>
      <c r="V124" s="17">
        <v>-1760.0089036385</v>
      </c>
      <c r="W124" s="19">
        <v>-6409.8338027487998</v>
      </c>
      <c r="X124" s="17" t="s">
        <v>4</v>
      </c>
    </row>
    <row r="125" spans="2:24" ht="15.6" customHeight="1" x14ac:dyDescent="0.55000000000000004">
      <c r="B125" s="9" t="s">
        <v>307</v>
      </c>
      <c r="C125" s="17" t="s">
        <v>4</v>
      </c>
      <c r="D125" s="17" t="s">
        <v>4</v>
      </c>
      <c r="E125" s="17" t="s">
        <v>4</v>
      </c>
      <c r="F125" s="17" t="s">
        <v>4</v>
      </c>
      <c r="G125" s="17" t="s">
        <v>4</v>
      </c>
      <c r="H125" s="17" t="s">
        <v>4</v>
      </c>
      <c r="I125" s="17" t="s">
        <v>4</v>
      </c>
      <c r="J125" s="17" t="s">
        <v>4</v>
      </c>
      <c r="K125" s="17" t="s">
        <v>4</v>
      </c>
      <c r="L125" s="17" t="s">
        <v>4</v>
      </c>
      <c r="M125" s="17" t="s">
        <v>4</v>
      </c>
      <c r="N125" s="17" t="s">
        <v>4</v>
      </c>
      <c r="O125" s="17" t="s">
        <v>4</v>
      </c>
      <c r="P125" s="17" t="s">
        <v>4</v>
      </c>
      <c r="Q125" s="17" t="s">
        <v>4</v>
      </c>
      <c r="R125" s="17" t="s">
        <v>4</v>
      </c>
      <c r="S125" s="17" t="s">
        <v>4</v>
      </c>
      <c r="T125" s="17" t="s">
        <v>4</v>
      </c>
      <c r="U125" s="17" t="s">
        <v>4</v>
      </c>
      <c r="V125" s="17" t="s">
        <v>4</v>
      </c>
      <c r="W125" s="17" t="s">
        <v>4</v>
      </c>
      <c r="X125" s="17" t="s">
        <v>4</v>
      </c>
    </row>
    <row r="126" spans="2:24" ht="15.6" customHeight="1" x14ac:dyDescent="0.55000000000000004">
      <c r="B126" s="9" t="s">
        <v>273</v>
      </c>
      <c r="C126" s="17" t="s">
        <v>4</v>
      </c>
      <c r="D126" s="17" t="s">
        <v>4</v>
      </c>
      <c r="E126" s="17" t="s">
        <v>4</v>
      </c>
      <c r="F126" s="17" t="s">
        <v>4</v>
      </c>
      <c r="G126" s="17" t="s">
        <v>4</v>
      </c>
      <c r="H126" s="17" t="s">
        <v>4</v>
      </c>
      <c r="I126" s="17" t="s">
        <v>4</v>
      </c>
      <c r="J126" s="17" t="s">
        <v>4</v>
      </c>
      <c r="K126" s="17" t="s">
        <v>4</v>
      </c>
      <c r="L126" s="17" t="s">
        <v>4</v>
      </c>
      <c r="M126" s="17" t="s">
        <v>4</v>
      </c>
      <c r="N126" s="17" t="s">
        <v>4</v>
      </c>
      <c r="O126" s="17" t="s">
        <v>4</v>
      </c>
      <c r="P126" s="17" t="s">
        <v>4</v>
      </c>
      <c r="Q126" s="17" t="s">
        <v>4</v>
      </c>
      <c r="R126" s="17" t="s">
        <v>4</v>
      </c>
      <c r="S126" s="17" t="s">
        <v>4</v>
      </c>
      <c r="T126" s="17" t="s">
        <v>4</v>
      </c>
      <c r="U126" s="17" t="s">
        <v>4</v>
      </c>
      <c r="V126" s="17" t="s">
        <v>4</v>
      </c>
      <c r="W126" s="17" t="s">
        <v>4</v>
      </c>
      <c r="X126" s="17" t="s">
        <v>4</v>
      </c>
    </row>
    <row r="127" spans="2:24" x14ac:dyDescent="0.4">
      <c r="B127" s="10"/>
      <c r="C127" s="10"/>
      <c r="D127" s="10"/>
      <c r="E127" s="10"/>
      <c r="F127" s="10"/>
      <c r="G127" s="10"/>
      <c r="H127" s="10"/>
      <c r="I127" s="10"/>
      <c r="J127" s="10"/>
      <c r="K127" s="10"/>
      <c r="L127" s="10"/>
      <c r="M127" s="10"/>
      <c r="N127" s="10"/>
      <c r="O127" s="10"/>
      <c r="P127" s="10"/>
      <c r="Q127" s="10"/>
      <c r="R127" s="10"/>
      <c r="S127" s="10"/>
      <c r="T127" s="10"/>
      <c r="U127" s="10"/>
      <c r="V127" s="10"/>
      <c r="W127" s="10"/>
      <c r="X127" s="10"/>
    </row>
    <row r="128" spans="2:24" ht="15.6" customHeight="1" x14ac:dyDescent="0.55000000000000004">
      <c r="B128" s="14" t="s">
        <v>308</v>
      </c>
      <c r="C128" s="15"/>
      <c r="D128" s="15"/>
      <c r="E128" s="15"/>
      <c r="F128" s="15"/>
      <c r="G128" s="15"/>
      <c r="H128" s="15"/>
      <c r="I128" s="15"/>
      <c r="J128" s="15"/>
      <c r="K128" s="15"/>
      <c r="L128" s="15"/>
      <c r="M128" s="15"/>
      <c r="N128" s="15"/>
      <c r="O128" s="15"/>
      <c r="P128" s="15"/>
      <c r="Q128" s="15"/>
      <c r="R128" s="15"/>
      <c r="S128" s="15"/>
      <c r="T128" s="15"/>
      <c r="U128" s="15"/>
      <c r="V128" s="15"/>
      <c r="W128" s="15"/>
      <c r="X128" s="15"/>
    </row>
    <row r="129" spans="2:24" ht="15.6" customHeight="1" x14ac:dyDescent="0.55000000000000004">
      <c r="B129" s="9" t="s">
        <v>309</v>
      </c>
      <c r="C129" s="16">
        <v>5.5729503915239</v>
      </c>
      <c r="D129" s="16">
        <v>-5.375333829214</v>
      </c>
      <c r="E129" s="16">
        <v>0.86307535886505005</v>
      </c>
      <c r="F129" s="16">
        <v>4.1821504675758998</v>
      </c>
      <c r="G129" s="16">
        <v>-1.684646030725</v>
      </c>
      <c r="H129" s="16">
        <v>4.9516632827951996</v>
      </c>
      <c r="I129" s="16">
        <v>-4.9346832273931003E-2</v>
      </c>
      <c r="J129" s="16">
        <v>2.0350346134728001</v>
      </c>
      <c r="K129" s="16">
        <v>-2.0916457777911002</v>
      </c>
      <c r="L129" s="16">
        <v>0.80296189281167996</v>
      </c>
      <c r="M129" s="16">
        <v>-1.1202486210008999</v>
      </c>
      <c r="N129" s="16">
        <v>1.7625628374360001</v>
      </c>
      <c r="O129" s="16">
        <v>5.1361223555444999</v>
      </c>
      <c r="P129" s="16">
        <v>4.1616137780141003</v>
      </c>
      <c r="Q129" s="16">
        <v>-1.0962750947388999</v>
      </c>
      <c r="R129" s="16">
        <v>9.8651241537477006</v>
      </c>
      <c r="S129" s="16">
        <v>-0.47815795061799998</v>
      </c>
      <c r="T129" s="16">
        <v>-0.24466697915366001</v>
      </c>
      <c r="U129" s="16">
        <v>5.2741665659808001</v>
      </c>
      <c r="V129" s="16">
        <v>-0.53961935822985996</v>
      </c>
      <c r="W129" s="20">
        <v>-0.54698688430772002</v>
      </c>
      <c r="X129" s="16" t="s">
        <v>4</v>
      </c>
    </row>
    <row r="130" spans="2:24" ht="15.6" customHeight="1" x14ac:dyDescent="0.55000000000000004">
      <c r="B130" s="9" t="s">
        <v>275</v>
      </c>
      <c r="C130" s="16">
        <v>-8.4598302751888994</v>
      </c>
      <c r="D130" s="16">
        <v>-4.9759078491500004</v>
      </c>
      <c r="E130" s="16">
        <v>-7.0079071133147997</v>
      </c>
      <c r="F130" s="16">
        <v>4.0126228091848004</v>
      </c>
      <c r="G130" s="16">
        <v>1.9833500779280999</v>
      </c>
      <c r="H130" s="16">
        <v>-10.841572776647</v>
      </c>
      <c r="I130" s="16">
        <v>10.368332238721001</v>
      </c>
      <c r="J130" s="16">
        <v>0.1039533240735</v>
      </c>
      <c r="K130" s="16">
        <v>3.4445265291607998</v>
      </c>
      <c r="L130" s="16">
        <v>-0.32638847230682</v>
      </c>
      <c r="M130" s="16">
        <v>-3.8888606121803</v>
      </c>
      <c r="N130" s="16">
        <v>8.3267144962060993</v>
      </c>
      <c r="O130" s="16">
        <v>2.1325213350925001</v>
      </c>
      <c r="P130" s="16">
        <v>-0.73490890290758004</v>
      </c>
      <c r="Q130" s="16">
        <v>5.9791524078127001</v>
      </c>
      <c r="R130" s="16">
        <v>-4.8361623360922996</v>
      </c>
      <c r="S130" s="16">
        <v>11.056890737370001</v>
      </c>
      <c r="T130" s="16">
        <v>13.084439308787999</v>
      </c>
      <c r="U130" s="16">
        <v>-2.5585542907743002</v>
      </c>
      <c r="V130" s="16">
        <v>2.5062246974383999</v>
      </c>
      <c r="W130" s="20">
        <v>-1.0206100622264</v>
      </c>
      <c r="X130" s="16" t="s">
        <v>4</v>
      </c>
    </row>
    <row r="131" spans="2:24" ht="15.6" customHeight="1" x14ac:dyDescent="0.55000000000000004">
      <c r="B131" s="9" t="s">
        <v>276</v>
      </c>
      <c r="C131" s="16">
        <v>0.48062572896897998</v>
      </c>
      <c r="D131" s="16">
        <v>-1.8957312250992999</v>
      </c>
      <c r="E131" s="16">
        <v>3.9524604634103002</v>
      </c>
      <c r="F131" s="16">
        <v>-3.8363515129213002</v>
      </c>
      <c r="G131" s="16">
        <v>2.4559004379156999</v>
      </c>
      <c r="H131" s="16">
        <v>5.6363963987351999</v>
      </c>
      <c r="I131" s="16">
        <v>14.992590819903</v>
      </c>
      <c r="J131" s="16">
        <v>0.18430721119859</v>
      </c>
      <c r="K131" s="16">
        <v>-9.3528707493913004</v>
      </c>
      <c r="L131" s="16">
        <v>-0.58631143183395995</v>
      </c>
      <c r="M131" s="16">
        <v>9.5269171740422998</v>
      </c>
      <c r="N131" s="16">
        <v>6.2119807713114996</v>
      </c>
      <c r="O131" s="16">
        <v>21.558616380941999</v>
      </c>
      <c r="P131" s="16">
        <v>15.962191214342999</v>
      </c>
      <c r="Q131" s="16">
        <v>-2.6065562010879999</v>
      </c>
      <c r="R131" s="16">
        <v>23.252433257117001</v>
      </c>
      <c r="S131" s="16">
        <v>-2.2662237141713</v>
      </c>
      <c r="T131" s="16">
        <v>-15.193634325762</v>
      </c>
      <c r="U131" s="16">
        <v>-13.946332589342999</v>
      </c>
      <c r="V131" s="16">
        <v>-9.9154464512290001</v>
      </c>
      <c r="W131" s="20">
        <v>-1.5713601366479999</v>
      </c>
      <c r="X131" s="16" t="s">
        <v>4</v>
      </c>
    </row>
    <row r="132" spans="2:24" ht="15.6" customHeight="1" x14ac:dyDescent="0.55000000000000004">
      <c r="B132" s="9" t="s">
        <v>277</v>
      </c>
      <c r="C132" s="16">
        <v>2.8172076981485001</v>
      </c>
      <c r="D132" s="16">
        <v>0.21466953580413001</v>
      </c>
      <c r="E132" s="16">
        <v>0.26076474513144998</v>
      </c>
      <c r="F132" s="16">
        <v>2.6240296584266001</v>
      </c>
      <c r="G132" s="16">
        <v>1.1655137945003</v>
      </c>
      <c r="H132" s="16">
        <v>7.6933711683411996</v>
      </c>
      <c r="I132" s="16">
        <v>0.90650193999725004</v>
      </c>
      <c r="J132" s="16">
        <v>1.1180628158242001</v>
      </c>
      <c r="K132" s="16">
        <v>1.6423136546988</v>
      </c>
      <c r="L132" s="16">
        <v>1.8996760936534001</v>
      </c>
      <c r="M132" s="16">
        <v>-0.40869069123099999</v>
      </c>
      <c r="N132" s="16">
        <v>-0.8517564878053</v>
      </c>
      <c r="O132" s="16">
        <v>2.8477163178464999</v>
      </c>
      <c r="P132" s="16">
        <v>2.6553946708164999</v>
      </c>
      <c r="Q132" s="16">
        <v>-0.95455769918101996</v>
      </c>
      <c r="R132" s="16">
        <v>8.3333617043891</v>
      </c>
      <c r="S132" s="16">
        <v>5.7473710182676996</v>
      </c>
      <c r="T132" s="16">
        <v>4.8104444398163002</v>
      </c>
      <c r="U132" s="16">
        <v>1.9689923364377999</v>
      </c>
      <c r="V132" s="16">
        <v>3.3878026879448999</v>
      </c>
      <c r="W132" s="20">
        <v>2.0049060854539</v>
      </c>
      <c r="X132" s="16" t="s">
        <v>4</v>
      </c>
    </row>
    <row r="133" spans="2:24" x14ac:dyDescent="0.4">
      <c r="B133" s="10"/>
      <c r="C133" s="10"/>
      <c r="D133" s="10"/>
      <c r="E133" s="10"/>
      <c r="F133" s="10"/>
      <c r="G133" s="10"/>
      <c r="H133" s="10"/>
      <c r="I133" s="10"/>
      <c r="J133" s="10"/>
      <c r="K133" s="10"/>
      <c r="L133" s="10"/>
      <c r="M133" s="10"/>
      <c r="N133" s="10"/>
      <c r="O133" s="10"/>
      <c r="P133" s="10"/>
      <c r="Q133" s="10"/>
      <c r="R133" s="10"/>
      <c r="S133" s="10"/>
      <c r="T133" s="10"/>
      <c r="U133" s="10"/>
      <c r="V133" s="10"/>
      <c r="W133" s="10"/>
      <c r="X133" s="10"/>
    </row>
    <row r="134" spans="2:24" ht="15.6" customHeight="1" x14ac:dyDescent="0.55000000000000004">
      <c r="B134" s="14" t="s">
        <v>310</v>
      </c>
      <c r="C134" s="17" t="s">
        <v>4</v>
      </c>
      <c r="D134" s="17" t="s">
        <v>4</v>
      </c>
      <c r="E134" s="17" t="s">
        <v>4</v>
      </c>
      <c r="F134" s="17" t="s">
        <v>4</v>
      </c>
      <c r="G134" s="17" t="s">
        <v>4</v>
      </c>
      <c r="H134" s="17" t="s">
        <v>4</v>
      </c>
      <c r="I134" s="17">
        <v>147455.13906233999</v>
      </c>
      <c r="J134" s="17">
        <v>152393.0299466</v>
      </c>
      <c r="K134" s="17">
        <v>150862.62689451</v>
      </c>
      <c r="L134" s="17">
        <v>153570.13328685</v>
      </c>
      <c r="M134" s="17">
        <v>147853.05625912</v>
      </c>
      <c r="N134" s="17">
        <v>152304.75698810999</v>
      </c>
      <c r="O134" s="17">
        <v>165029.04234879999</v>
      </c>
      <c r="P134" s="17">
        <v>165832.23529765999</v>
      </c>
      <c r="Q134" s="17">
        <v>168895.48694447</v>
      </c>
      <c r="R134" s="17">
        <v>190131.84368699999</v>
      </c>
      <c r="S134" s="17">
        <v>198630.41289209999</v>
      </c>
      <c r="T134" s="17">
        <v>198196.60802463</v>
      </c>
      <c r="U134" s="17">
        <v>207907.68391409999</v>
      </c>
      <c r="V134" s="17">
        <v>203287.29483375</v>
      </c>
      <c r="W134" s="19">
        <v>208056.96568955999</v>
      </c>
      <c r="X134" s="17" t="s">
        <v>4</v>
      </c>
    </row>
    <row r="135" spans="2:24" ht="15.6" customHeight="1" x14ac:dyDescent="0.55000000000000004">
      <c r="B135" s="9" t="s">
        <v>279</v>
      </c>
      <c r="C135" s="17" t="s">
        <v>4</v>
      </c>
      <c r="D135" s="17" t="s">
        <v>4</v>
      </c>
      <c r="E135" s="17" t="s">
        <v>4</v>
      </c>
      <c r="F135" s="17" t="s">
        <v>4</v>
      </c>
      <c r="G135" s="17" t="s">
        <v>4</v>
      </c>
      <c r="H135" s="17" t="s">
        <v>4</v>
      </c>
      <c r="I135" s="17">
        <v>237158.51055762</v>
      </c>
      <c r="J135" s="17">
        <v>237441.54818524999</v>
      </c>
      <c r="K135" s="17">
        <v>234551.40271605999</v>
      </c>
      <c r="L135" s="17">
        <v>227871.42575053999</v>
      </c>
      <c r="M135" s="17">
        <v>218951.64721878001</v>
      </c>
      <c r="N135" s="17">
        <v>229769.48117593001</v>
      </c>
      <c r="O135" s="17">
        <v>238797.95754972001</v>
      </c>
      <c r="P135" s="17">
        <v>244534.68871607</v>
      </c>
      <c r="Q135" s="17">
        <v>265690.92472563998</v>
      </c>
      <c r="R135" s="17">
        <v>283126.22245455999</v>
      </c>
      <c r="S135" s="17">
        <v>308235.31361617002</v>
      </c>
      <c r="T135" s="17">
        <v>315161.88601774001</v>
      </c>
      <c r="U135" s="17">
        <v>321214.89716971002</v>
      </c>
      <c r="V135" s="17">
        <v>336678.65897524002</v>
      </c>
      <c r="W135" s="19">
        <v>317382.40147715999</v>
      </c>
      <c r="X135" s="17" t="s">
        <v>4</v>
      </c>
    </row>
    <row r="136" spans="2:24" ht="15.6" customHeight="1" x14ac:dyDescent="0.55000000000000004">
      <c r="B136" s="9" t="s">
        <v>280</v>
      </c>
      <c r="C136" s="17" t="s">
        <v>4</v>
      </c>
      <c r="D136" s="17" t="s">
        <v>4</v>
      </c>
      <c r="E136" s="17" t="s">
        <v>4</v>
      </c>
      <c r="F136" s="17" t="s">
        <v>4</v>
      </c>
      <c r="G136" s="17" t="s">
        <v>4</v>
      </c>
      <c r="H136" s="17" t="s">
        <v>4</v>
      </c>
      <c r="I136" s="17">
        <v>135151.96579966001</v>
      </c>
      <c r="J136" s="17">
        <v>132718.51910770999</v>
      </c>
      <c r="K136" s="17">
        <v>133143.54421548001</v>
      </c>
      <c r="L136" s="17">
        <v>125447.01316861001</v>
      </c>
      <c r="M136" s="17">
        <v>122982.79320840001</v>
      </c>
      <c r="N136" s="17">
        <v>131183.21628972999</v>
      </c>
      <c r="O136" s="17">
        <v>133014.03422105001</v>
      </c>
      <c r="P136" s="17">
        <v>137741.91942247</v>
      </c>
      <c r="Q136" s="17">
        <v>143923.07663431999</v>
      </c>
      <c r="R136" s="17">
        <v>160486.67287613</v>
      </c>
      <c r="S136" s="17">
        <v>168766.07664536999</v>
      </c>
      <c r="T136" s="17">
        <v>175860.16228784999</v>
      </c>
      <c r="U136" s="17">
        <v>163560.13041034999</v>
      </c>
      <c r="V136" s="17">
        <v>180341.86243780001</v>
      </c>
      <c r="W136" s="19">
        <v>181139.46696958999</v>
      </c>
      <c r="X136" s="17" t="s">
        <v>4</v>
      </c>
    </row>
    <row r="137" spans="2:24" ht="15.6" customHeight="1" x14ac:dyDescent="0.55000000000000004">
      <c r="B137" s="9" t="s">
        <v>281</v>
      </c>
      <c r="C137" s="17" t="s">
        <v>4</v>
      </c>
      <c r="D137" s="17" t="s">
        <v>4</v>
      </c>
      <c r="E137" s="17" t="s">
        <v>4</v>
      </c>
      <c r="F137" s="17" t="s">
        <v>4</v>
      </c>
      <c r="G137" s="17" t="s">
        <v>4</v>
      </c>
      <c r="H137" s="17" t="s">
        <v>4</v>
      </c>
      <c r="I137" s="17">
        <v>3740.7045679674002</v>
      </c>
      <c r="J137" s="17">
        <v>3830.8171129504999</v>
      </c>
      <c r="K137" s="17">
        <v>3349.4993554681</v>
      </c>
      <c r="L137" s="17">
        <v>3409.0175793115</v>
      </c>
      <c r="M137" s="17">
        <v>3503.6226771022998</v>
      </c>
      <c r="N137" s="17">
        <v>3524.5350004817001</v>
      </c>
      <c r="O137" s="17">
        <v>3611.4052952154002</v>
      </c>
      <c r="P137" s="17">
        <v>3659.7022106496001</v>
      </c>
      <c r="Q137" s="17">
        <v>3708.6450220299998</v>
      </c>
      <c r="R137" s="17">
        <v>3758.2423672079999</v>
      </c>
      <c r="S137" s="17">
        <v>3822.8893955666999</v>
      </c>
      <c r="T137" s="17">
        <v>3888.6484432865</v>
      </c>
      <c r="U137" s="17">
        <v>3955.5386386564001</v>
      </c>
      <c r="V137" s="17">
        <v>4023.5794389992998</v>
      </c>
      <c r="W137" s="19">
        <v>4092.7906363308002</v>
      </c>
      <c r="X137" s="17" t="s">
        <v>4</v>
      </c>
    </row>
    <row r="138" spans="2:24" ht="15.6" customHeight="1" x14ac:dyDescent="0.55000000000000004">
      <c r="B138" s="9" t="s">
        <v>282</v>
      </c>
      <c r="C138" s="17" t="s">
        <v>4</v>
      </c>
      <c r="D138" s="17" t="s">
        <v>4</v>
      </c>
      <c r="E138" s="17" t="s">
        <v>4</v>
      </c>
      <c r="F138" s="17" t="s">
        <v>4</v>
      </c>
      <c r="G138" s="17" t="s">
        <v>4</v>
      </c>
      <c r="H138" s="17" t="s">
        <v>4</v>
      </c>
      <c r="I138" s="17">
        <v>98265.840190000003</v>
      </c>
      <c r="J138" s="17">
        <v>100892.21196458999</v>
      </c>
      <c r="K138" s="17">
        <v>98058.359145114999</v>
      </c>
      <c r="L138" s="17">
        <v>99015.395002617995</v>
      </c>
      <c r="M138" s="17">
        <v>92465.231333271993</v>
      </c>
      <c r="N138" s="17">
        <v>95061.729885723005</v>
      </c>
      <c r="O138" s="17">
        <v>102172.51803346</v>
      </c>
      <c r="P138" s="17">
        <v>103133.06708295</v>
      </c>
      <c r="Q138" s="17">
        <v>118059.20306928</v>
      </c>
      <c r="R138" s="17">
        <v>118881.30721122</v>
      </c>
      <c r="S138" s="17">
        <v>135646.34757524001</v>
      </c>
      <c r="T138" s="17">
        <v>135413.07528660999</v>
      </c>
      <c r="U138" s="17">
        <v>153699.22812069999</v>
      </c>
      <c r="V138" s="17">
        <v>152313.21709844001</v>
      </c>
      <c r="W138" s="19">
        <v>132150.14387124</v>
      </c>
      <c r="X138" s="17" t="s">
        <v>4</v>
      </c>
    </row>
    <row r="139" spans="2:24" ht="15.6" customHeight="1" x14ac:dyDescent="0.55000000000000004">
      <c r="B139" s="9" t="s">
        <v>283</v>
      </c>
      <c r="C139" s="17" t="s">
        <v>4</v>
      </c>
      <c r="D139" s="17" t="s">
        <v>4</v>
      </c>
      <c r="E139" s="17" t="s">
        <v>4</v>
      </c>
      <c r="F139" s="17" t="s">
        <v>4</v>
      </c>
      <c r="G139" s="17" t="s">
        <v>4</v>
      </c>
      <c r="H139" s="17" t="s">
        <v>4</v>
      </c>
      <c r="I139" s="17">
        <v>20159.345208118</v>
      </c>
      <c r="J139" s="17">
        <v>20560.703908758998</v>
      </c>
      <c r="K139" s="17">
        <v>17445.402457327</v>
      </c>
      <c r="L139" s="17">
        <v>21513.571535306</v>
      </c>
      <c r="M139" s="17">
        <v>19513.032114643</v>
      </c>
      <c r="N139" s="17">
        <v>25479.270146947001</v>
      </c>
      <c r="O139" s="17">
        <v>41210.149704843003</v>
      </c>
      <c r="P139" s="17">
        <v>50589.791163205999</v>
      </c>
      <c r="Q139" s="17">
        <v>48517.748900202998</v>
      </c>
      <c r="R139" s="17">
        <v>76388.451932202006</v>
      </c>
      <c r="S139" s="17">
        <v>64465.682039011001</v>
      </c>
      <c r="T139" s="17">
        <v>57698.366564752003</v>
      </c>
      <c r="U139" s="17">
        <v>47615.302838149</v>
      </c>
      <c r="V139" s="17">
        <v>37902.982437819002</v>
      </c>
      <c r="W139" s="19">
        <v>36483.039023352998</v>
      </c>
      <c r="X139" s="17" t="s">
        <v>4</v>
      </c>
    </row>
    <row r="140" spans="2:24" ht="15.6" customHeight="1" x14ac:dyDescent="0.55000000000000004">
      <c r="B140" s="9" t="s">
        <v>284</v>
      </c>
      <c r="C140" s="17" t="s">
        <v>4</v>
      </c>
      <c r="D140" s="17" t="s">
        <v>4</v>
      </c>
      <c r="E140" s="17" t="s">
        <v>4</v>
      </c>
      <c r="F140" s="17" t="s">
        <v>4</v>
      </c>
      <c r="G140" s="17" t="s">
        <v>4</v>
      </c>
      <c r="H140" s="17" t="s">
        <v>4</v>
      </c>
      <c r="I140" s="17">
        <v>20082.572749227998</v>
      </c>
      <c r="J140" s="17">
        <v>20547.778682591001</v>
      </c>
      <c r="K140" s="17">
        <v>17058.72289126</v>
      </c>
      <c r="L140" s="17">
        <v>21606.757127688001</v>
      </c>
      <c r="M140" s="17">
        <v>19159.918082318</v>
      </c>
      <c r="N140" s="17">
        <v>25294.83006855</v>
      </c>
      <c r="O140" s="17">
        <v>37135.639527054998</v>
      </c>
      <c r="P140" s="17">
        <v>47909.800555752998</v>
      </c>
      <c r="Q140" s="17">
        <v>47378.347620212997</v>
      </c>
      <c r="R140" s="17">
        <v>78052.853231568995</v>
      </c>
      <c r="S140" s="17">
        <v>65679.313397796999</v>
      </c>
      <c r="T140" s="17">
        <v>57033.731750243998</v>
      </c>
      <c r="U140" s="17">
        <v>43205.451580214001</v>
      </c>
      <c r="V140" s="17">
        <v>37936.834655011997</v>
      </c>
      <c r="W140" s="19">
        <v>36533.408366062999</v>
      </c>
      <c r="X140" s="17" t="s">
        <v>4</v>
      </c>
    </row>
    <row r="141" spans="2:24" ht="15.6" customHeight="1" x14ac:dyDescent="0.55000000000000004">
      <c r="B141" s="9" t="s">
        <v>285</v>
      </c>
      <c r="C141" s="17" t="s">
        <v>4</v>
      </c>
      <c r="D141" s="17" t="s">
        <v>4</v>
      </c>
      <c r="E141" s="17" t="s">
        <v>4</v>
      </c>
      <c r="F141" s="17" t="s">
        <v>4</v>
      </c>
      <c r="G141" s="17" t="s">
        <v>4</v>
      </c>
      <c r="H141" s="17" t="s">
        <v>4</v>
      </c>
      <c r="I141" s="17" t="s">
        <v>4</v>
      </c>
      <c r="J141" s="17" t="s">
        <v>4</v>
      </c>
      <c r="K141" s="17" t="s">
        <v>4</v>
      </c>
      <c r="L141" s="17" t="s">
        <v>4</v>
      </c>
      <c r="M141" s="17" t="s">
        <v>4</v>
      </c>
      <c r="N141" s="17" t="s">
        <v>4</v>
      </c>
      <c r="O141" s="17" t="s">
        <v>4</v>
      </c>
      <c r="P141" s="17" t="s">
        <v>4</v>
      </c>
      <c r="Q141" s="17" t="s">
        <v>4</v>
      </c>
      <c r="R141" s="17" t="s">
        <v>4</v>
      </c>
      <c r="S141" s="17" t="s">
        <v>4</v>
      </c>
      <c r="T141" s="17" t="s">
        <v>4</v>
      </c>
      <c r="U141" s="17" t="s">
        <v>4</v>
      </c>
      <c r="V141" s="17" t="s">
        <v>4</v>
      </c>
      <c r="W141" s="17" t="s">
        <v>4</v>
      </c>
      <c r="X141" s="17" t="s">
        <v>4</v>
      </c>
    </row>
    <row r="142" spans="2:24" ht="15.6" customHeight="1" x14ac:dyDescent="0.55000000000000004">
      <c r="B142" s="9" t="s">
        <v>286</v>
      </c>
      <c r="C142" s="17" t="s">
        <v>4</v>
      </c>
      <c r="D142" s="17" t="s">
        <v>4</v>
      </c>
      <c r="E142" s="17" t="s">
        <v>4</v>
      </c>
      <c r="F142" s="17" t="s">
        <v>4</v>
      </c>
      <c r="G142" s="17" t="s">
        <v>4</v>
      </c>
      <c r="H142" s="17" t="s">
        <v>4</v>
      </c>
      <c r="I142" s="17" t="s">
        <v>4</v>
      </c>
      <c r="J142" s="17" t="s">
        <v>4</v>
      </c>
      <c r="K142" s="17" t="s">
        <v>4</v>
      </c>
      <c r="L142" s="17" t="s">
        <v>4</v>
      </c>
      <c r="M142" s="17" t="s">
        <v>4</v>
      </c>
      <c r="N142" s="17" t="s">
        <v>4</v>
      </c>
      <c r="O142" s="17" t="s">
        <v>4</v>
      </c>
      <c r="P142" s="17" t="s">
        <v>4</v>
      </c>
      <c r="Q142" s="17" t="s">
        <v>4</v>
      </c>
      <c r="R142" s="17" t="s">
        <v>4</v>
      </c>
      <c r="S142" s="17" t="s">
        <v>4</v>
      </c>
      <c r="T142" s="17" t="s">
        <v>4</v>
      </c>
      <c r="U142" s="17" t="s">
        <v>4</v>
      </c>
      <c r="V142" s="17" t="s">
        <v>4</v>
      </c>
      <c r="W142" s="17" t="s">
        <v>4</v>
      </c>
      <c r="X142" s="17" t="s">
        <v>4</v>
      </c>
    </row>
    <row r="143" spans="2:24" ht="15.6" customHeight="1" x14ac:dyDescent="0.55000000000000004">
      <c r="B143" s="9" t="s">
        <v>287</v>
      </c>
      <c r="C143" s="17" t="s">
        <v>4</v>
      </c>
      <c r="D143" s="17" t="s">
        <v>4</v>
      </c>
      <c r="E143" s="17" t="s">
        <v>4</v>
      </c>
      <c r="F143" s="17" t="s">
        <v>4</v>
      </c>
      <c r="G143" s="17" t="s">
        <v>4</v>
      </c>
      <c r="H143" s="17" t="s">
        <v>4</v>
      </c>
      <c r="I143" s="17">
        <v>76.772458889739994</v>
      </c>
      <c r="J143" s="17">
        <v>12.925226168161</v>
      </c>
      <c r="K143" s="17">
        <v>386.67956606726</v>
      </c>
      <c r="L143" s="17">
        <v>-93.185592382202003</v>
      </c>
      <c r="M143" s="17">
        <v>353.11403232476999</v>
      </c>
      <c r="N143" s="17">
        <v>184.44007839663999</v>
      </c>
      <c r="O143" s="17">
        <v>4074.5101777881</v>
      </c>
      <c r="P143" s="17">
        <v>2679.9906074526998</v>
      </c>
      <c r="Q143" s="17">
        <v>1139.4012799904001</v>
      </c>
      <c r="R143" s="17">
        <v>-1664.4012993672</v>
      </c>
      <c r="S143" s="17">
        <v>-1213.6313587856</v>
      </c>
      <c r="T143" s="17">
        <v>664.6348145078</v>
      </c>
      <c r="U143" s="17">
        <v>4409.8512579351</v>
      </c>
      <c r="V143" s="17">
        <v>-33.852217192853999</v>
      </c>
      <c r="W143" s="19">
        <v>-50.369342710238001</v>
      </c>
      <c r="X143" s="17" t="s">
        <v>4</v>
      </c>
    </row>
    <row r="144" spans="2:24" ht="15.6" customHeight="1" x14ac:dyDescent="0.55000000000000004">
      <c r="B144" s="9" t="s">
        <v>288</v>
      </c>
      <c r="C144" s="17" t="s">
        <v>4</v>
      </c>
      <c r="D144" s="17" t="s">
        <v>4</v>
      </c>
      <c r="E144" s="17" t="s">
        <v>4</v>
      </c>
      <c r="F144" s="17" t="s">
        <v>4</v>
      </c>
      <c r="G144" s="17" t="s">
        <v>4</v>
      </c>
      <c r="H144" s="17" t="s">
        <v>4</v>
      </c>
      <c r="I144" s="17" t="s">
        <v>4</v>
      </c>
      <c r="J144" s="17" t="s">
        <v>4</v>
      </c>
      <c r="K144" s="17" t="s">
        <v>4</v>
      </c>
      <c r="L144" s="17" t="s">
        <v>4</v>
      </c>
      <c r="M144" s="17" t="s">
        <v>4</v>
      </c>
      <c r="N144" s="17" t="s">
        <v>4</v>
      </c>
      <c r="O144" s="17" t="s">
        <v>4</v>
      </c>
      <c r="P144" s="17" t="s">
        <v>4</v>
      </c>
      <c r="Q144" s="17" t="s">
        <v>4</v>
      </c>
      <c r="R144" s="17" t="s">
        <v>4</v>
      </c>
      <c r="S144" s="17" t="s">
        <v>4</v>
      </c>
      <c r="T144" s="17" t="s">
        <v>4</v>
      </c>
      <c r="U144" s="17" t="s">
        <v>4</v>
      </c>
      <c r="V144" s="17" t="s">
        <v>4</v>
      </c>
      <c r="W144" s="17" t="s">
        <v>4</v>
      </c>
      <c r="X144" s="17" t="s">
        <v>4</v>
      </c>
    </row>
    <row r="145" spans="2:24" ht="15.6" customHeight="1" x14ac:dyDescent="0.55000000000000004">
      <c r="B145" s="9" t="s">
        <v>289</v>
      </c>
      <c r="C145" s="17" t="s">
        <v>4</v>
      </c>
      <c r="D145" s="17" t="s">
        <v>4</v>
      </c>
      <c r="E145" s="17" t="s">
        <v>4</v>
      </c>
      <c r="F145" s="17" t="s">
        <v>4</v>
      </c>
      <c r="G145" s="17" t="s">
        <v>4</v>
      </c>
      <c r="H145" s="17" t="s">
        <v>4</v>
      </c>
      <c r="I145" s="17">
        <v>15219.237378832</v>
      </c>
      <c r="J145" s="17">
        <v>22451.445612803</v>
      </c>
      <c r="K145" s="17">
        <v>19474.848106001002</v>
      </c>
      <c r="L145" s="17">
        <v>20916.319918502999</v>
      </c>
      <c r="M145" s="17">
        <v>16590.937887873999</v>
      </c>
      <c r="N145" s="17">
        <v>17507.335617854002</v>
      </c>
      <c r="O145" s="17">
        <v>20806.873192488001</v>
      </c>
      <c r="P145" s="17">
        <v>19107.611741289998</v>
      </c>
      <c r="Q145" s="17">
        <v>20538.877042626998</v>
      </c>
      <c r="R145" s="17">
        <v>27618.689257044</v>
      </c>
      <c r="S145" s="17">
        <v>33671.585661849</v>
      </c>
      <c r="T145" s="17">
        <v>25248.434737516</v>
      </c>
      <c r="U145" s="17">
        <v>21012.496710719999</v>
      </c>
      <c r="V145" s="17">
        <v>36131.837680621</v>
      </c>
      <c r="W145" s="19">
        <v>24003.254761672</v>
      </c>
      <c r="X145" s="17" t="s">
        <v>4</v>
      </c>
    </row>
    <row r="146" spans="2:24" ht="15.6" customHeight="1" x14ac:dyDescent="0.55000000000000004">
      <c r="B146" s="9" t="s">
        <v>290</v>
      </c>
      <c r="C146" s="17" t="s">
        <v>4</v>
      </c>
      <c r="D146" s="17" t="s">
        <v>4</v>
      </c>
      <c r="E146" s="17" t="s">
        <v>4</v>
      </c>
      <c r="F146" s="17" t="s">
        <v>4</v>
      </c>
      <c r="G146" s="17" t="s">
        <v>4</v>
      </c>
      <c r="H146" s="17" t="s">
        <v>4</v>
      </c>
      <c r="I146" s="17">
        <v>4344.6790000000001</v>
      </c>
      <c r="J146" s="17">
        <v>10880.873722861999</v>
      </c>
      <c r="K146" s="17">
        <v>7805.680014861</v>
      </c>
      <c r="L146" s="17">
        <v>8549.5382486680992</v>
      </c>
      <c r="M146" s="17">
        <v>5683.8329555664995</v>
      </c>
      <c r="N146" s="17">
        <v>6535.1572823280003</v>
      </c>
      <c r="O146" s="17">
        <v>8031.4792813301001</v>
      </c>
      <c r="P146" s="17">
        <v>7054.3695701033002</v>
      </c>
      <c r="Q146" s="17">
        <v>9213.8443008122995</v>
      </c>
      <c r="R146" s="17">
        <v>10802.912727385001</v>
      </c>
      <c r="S146" s="17">
        <v>9508.2123508228997</v>
      </c>
      <c r="T146" s="17">
        <v>10663.691824489</v>
      </c>
      <c r="U146" s="17">
        <v>7567.6484334674997</v>
      </c>
      <c r="V146" s="17">
        <v>12982.670475983999</v>
      </c>
      <c r="W146" s="19">
        <v>9074.0114651045005</v>
      </c>
      <c r="X146" s="17" t="s">
        <v>4</v>
      </c>
    </row>
    <row r="147" spans="2:24" ht="15.6" customHeight="1" x14ac:dyDescent="0.55000000000000004">
      <c r="B147" s="9" t="s">
        <v>291</v>
      </c>
      <c r="C147" s="17" t="s">
        <v>4</v>
      </c>
      <c r="D147" s="17" t="s">
        <v>4</v>
      </c>
      <c r="E147" s="17" t="s">
        <v>4</v>
      </c>
      <c r="F147" s="17" t="s">
        <v>4</v>
      </c>
      <c r="G147" s="17" t="s">
        <v>4</v>
      </c>
      <c r="H147" s="17" t="s">
        <v>4</v>
      </c>
      <c r="I147" s="17">
        <v>10874.558378832</v>
      </c>
      <c r="J147" s="17">
        <v>11570.571889941</v>
      </c>
      <c r="K147" s="17">
        <v>11669.16809114</v>
      </c>
      <c r="L147" s="17">
        <v>12366.781669835</v>
      </c>
      <c r="M147" s="17">
        <v>10907.104932307</v>
      </c>
      <c r="N147" s="17">
        <v>10972.178335526</v>
      </c>
      <c r="O147" s="17">
        <v>12775.393911158</v>
      </c>
      <c r="P147" s="17">
        <v>12053.242171186999</v>
      </c>
      <c r="Q147" s="17">
        <v>11325.032741814999</v>
      </c>
      <c r="R147" s="17">
        <v>16815.776529659001</v>
      </c>
      <c r="S147" s="17">
        <v>24163.373311026</v>
      </c>
      <c r="T147" s="17">
        <v>14584.742913026999</v>
      </c>
      <c r="U147" s="17">
        <v>13444.848277252</v>
      </c>
      <c r="V147" s="17">
        <v>23149.167204637</v>
      </c>
      <c r="W147" s="19">
        <v>14929.243296568</v>
      </c>
      <c r="X147" s="17" t="s">
        <v>4</v>
      </c>
    </row>
    <row r="148" spans="2:24" ht="15.6" customHeight="1" x14ac:dyDescent="0.55000000000000004">
      <c r="B148" s="9" t="s">
        <v>311</v>
      </c>
      <c r="C148" s="17" t="s">
        <v>4</v>
      </c>
      <c r="D148" s="17" t="s">
        <v>4</v>
      </c>
      <c r="E148" s="17" t="s">
        <v>4</v>
      </c>
      <c r="F148" s="17" t="s">
        <v>4</v>
      </c>
      <c r="G148" s="17" t="s">
        <v>4</v>
      </c>
      <c r="H148" s="17" t="s">
        <v>4</v>
      </c>
      <c r="I148" s="17">
        <v>125081.95408223</v>
      </c>
      <c r="J148" s="17">
        <v>128060.66776021</v>
      </c>
      <c r="K148" s="17">
        <v>120609.02638488</v>
      </c>
      <c r="L148" s="17">
        <v>116731.18391750001</v>
      </c>
      <c r="M148" s="17">
        <v>107202.56096218</v>
      </c>
      <c r="N148" s="17">
        <v>120451.32995262</v>
      </c>
      <c r="O148" s="17">
        <v>135785.93809824999</v>
      </c>
      <c r="P148" s="17">
        <v>148399.85632291</v>
      </c>
      <c r="Q148" s="17">
        <v>165852.06372400001</v>
      </c>
      <c r="R148" s="17">
        <v>197001.51995680999</v>
      </c>
      <c r="S148" s="17">
        <v>207742.16842492999</v>
      </c>
      <c r="T148" s="17">
        <v>199912.07929538001</v>
      </c>
      <c r="U148" s="17">
        <v>181935.01280448001</v>
      </c>
      <c r="V148" s="17">
        <v>207426.18425993001</v>
      </c>
      <c r="W148" s="19">
        <v>169811.72957262001</v>
      </c>
      <c r="X148" s="17" t="s">
        <v>4</v>
      </c>
    </row>
    <row r="149" spans="2:24" ht="15.6" customHeight="1" x14ac:dyDescent="0.55000000000000004">
      <c r="B149" s="9" t="s">
        <v>293</v>
      </c>
      <c r="C149" s="17" t="s">
        <v>4</v>
      </c>
      <c r="D149" s="17" t="s">
        <v>4</v>
      </c>
      <c r="E149" s="17" t="s">
        <v>4</v>
      </c>
      <c r="F149" s="17" t="s">
        <v>4</v>
      </c>
      <c r="G149" s="17" t="s">
        <v>4</v>
      </c>
      <c r="H149" s="17" t="s">
        <v>4</v>
      </c>
      <c r="I149" s="17">
        <v>80367.460000000006</v>
      </c>
      <c r="J149" s="17">
        <v>78421.052782048995</v>
      </c>
      <c r="K149" s="17">
        <v>72684.006251294995</v>
      </c>
      <c r="L149" s="17">
        <v>66683.888494579995</v>
      </c>
      <c r="M149" s="17">
        <v>61608.926742194999</v>
      </c>
      <c r="N149" s="17">
        <v>67909.965479828999</v>
      </c>
      <c r="O149" s="17">
        <v>81898.551721658994</v>
      </c>
      <c r="P149" s="17">
        <v>90065.929209893002</v>
      </c>
      <c r="Q149" s="17">
        <v>94553.774550575006</v>
      </c>
      <c r="R149" s="17">
        <v>107958.58555556</v>
      </c>
      <c r="S149" s="17">
        <v>113781.63030367</v>
      </c>
      <c r="T149" s="17">
        <v>116507.77887505</v>
      </c>
      <c r="U149" s="17">
        <v>104942.44467524999</v>
      </c>
      <c r="V149" s="17">
        <v>126289.36457292001</v>
      </c>
      <c r="W149" s="19">
        <v>121365.63605566</v>
      </c>
      <c r="X149" s="17" t="s">
        <v>4</v>
      </c>
    </row>
    <row r="150" spans="2:24" ht="15.6" customHeight="1" x14ac:dyDescent="0.55000000000000004">
      <c r="B150" s="9" t="s">
        <v>294</v>
      </c>
      <c r="C150" s="17" t="s">
        <v>4</v>
      </c>
      <c r="D150" s="17" t="s">
        <v>4</v>
      </c>
      <c r="E150" s="17" t="s">
        <v>4</v>
      </c>
      <c r="F150" s="17" t="s">
        <v>4</v>
      </c>
      <c r="G150" s="17" t="s">
        <v>4</v>
      </c>
      <c r="H150" s="17" t="s">
        <v>4</v>
      </c>
      <c r="I150" s="17">
        <v>44714.494082235004</v>
      </c>
      <c r="J150" s="17">
        <v>49639.614978165002</v>
      </c>
      <c r="K150" s="17">
        <v>47925.020133585</v>
      </c>
      <c r="L150" s="17">
        <v>50047.295422914001</v>
      </c>
      <c r="M150" s="17">
        <v>45593.634219986001</v>
      </c>
      <c r="N150" s="17">
        <v>52541.364472788999</v>
      </c>
      <c r="O150" s="17">
        <v>53887.386376595998</v>
      </c>
      <c r="P150" s="17">
        <v>58333.92711302</v>
      </c>
      <c r="Q150" s="17">
        <v>71298.289173426005</v>
      </c>
      <c r="R150" s="17">
        <v>89042.934401248</v>
      </c>
      <c r="S150" s="17">
        <v>93960.538121260004</v>
      </c>
      <c r="T150" s="17">
        <v>83404.300420336993</v>
      </c>
      <c r="U150" s="17">
        <v>76992.568129224994</v>
      </c>
      <c r="V150" s="17">
        <v>81136.819687017996</v>
      </c>
      <c r="W150" s="19">
        <v>48446.093516954003</v>
      </c>
      <c r="X150" s="17" t="s">
        <v>4</v>
      </c>
    </row>
    <row r="151" spans="2:24" ht="15.6" customHeight="1" x14ac:dyDescent="0.55000000000000004">
      <c r="B151" s="9" t="s">
        <v>295</v>
      </c>
      <c r="C151" s="17" t="s">
        <v>4</v>
      </c>
      <c r="D151" s="17" t="s">
        <v>4</v>
      </c>
      <c r="E151" s="17" t="s">
        <v>4</v>
      </c>
      <c r="F151" s="17" t="s">
        <v>4</v>
      </c>
      <c r="G151" s="17" t="s">
        <v>4</v>
      </c>
      <c r="H151" s="17" t="s">
        <v>4</v>
      </c>
      <c r="I151" s="17">
        <v>-1063.1725739536</v>
      </c>
      <c r="J151" s="17">
        <v>-3021.9362688314</v>
      </c>
      <c r="K151" s="17">
        <v>-4615.8473908946999</v>
      </c>
      <c r="L151" s="17">
        <v>-6149.0478743655003</v>
      </c>
      <c r="M151" s="17">
        <v>-2083.4535230173001</v>
      </c>
      <c r="N151" s="17">
        <v>-3965.8734059140002</v>
      </c>
      <c r="O151" s="17">
        <v>-9071.2922049689005</v>
      </c>
      <c r="P151" s="17">
        <v>-3384.1259359558999</v>
      </c>
      <c r="Q151" s="17">
        <v>-8228.2557475785998</v>
      </c>
      <c r="R151" s="17">
        <v>-13614.590658143001</v>
      </c>
      <c r="S151" s="17">
        <v>-22957.191142821001</v>
      </c>
      <c r="T151" s="17">
        <v>-22953.200640177001</v>
      </c>
      <c r="U151" s="17">
        <v>-23421.647328298001</v>
      </c>
      <c r="V151" s="17">
        <v>-19796.780614587999</v>
      </c>
      <c r="W151" s="19">
        <v>-25570.120517138999</v>
      </c>
      <c r="X151" s="17" t="s">
        <v>4</v>
      </c>
    </row>
    <row r="152" spans="2:24" x14ac:dyDescent="0.4">
      <c r="B152" s="10"/>
      <c r="C152" s="10"/>
      <c r="D152" s="10"/>
      <c r="E152" s="10"/>
      <c r="F152" s="10"/>
      <c r="G152" s="10"/>
      <c r="H152" s="10"/>
      <c r="I152" s="10"/>
      <c r="J152" s="10"/>
      <c r="K152" s="10"/>
      <c r="L152" s="10"/>
      <c r="M152" s="10"/>
      <c r="N152" s="10"/>
      <c r="O152" s="10"/>
      <c r="P152" s="10"/>
      <c r="Q152" s="10"/>
      <c r="R152" s="10"/>
      <c r="S152" s="10"/>
      <c r="T152" s="10"/>
      <c r="U152" s="10"/>
      <c r="V152" s="10"/>
      <c r="W152" s="10"/>
      <c r="X152" s="10"/>
    </row>
    <row r="153" spans="2:24" ht="15.6" customHeight="1" x14ac:dyDescent="0.55000000000000004">
      <c r="B153" s="14" t="s">
        <v>312</v>
      </c>
      <c r="C153" s="15"/>
      <c r="D153" s="15"/>
      <c r="E153" s="15"/>
      <c r="F153" s="15"/>
      <c r="G153" s="15"/>
      <c r="H153" s="15"/>
      <c r="I153" s="15"/>
      <c r="J153" s="15"/>
      <c r="K153" s="15"/>
      <c r="L153" s="15"/>
      <c r="M153" s="15"/>
      <c r="N153" s="15"/>
      <c r="O153" s="15"/>
      <c r="P153" s="15"/>
      <c r="Q153" s="15"/>
      <c r="R153" s="15"/>
      <c r="S153" s="15"/>
      <c r="T153" s="15"/>
      <c r="U153" s="15"/>
      <c r="V153" s="15"/>
      <c r="W153" s="15"/>
      <c r="X153" s="15"/>
    </row>
    <row r="154" spans="2:24" ht="15.6" customHeight="1" x14ac:dyDescent="0.55000000000000004">
      <c r="B154" s="9" t="s">
        <v>297</v>
      </c>
      <c r="C154" s="16" t="s">
        <v>4</v>
      </c>
      <c r="D154" s="16" t="s">
        <v>4</v>
      </c>
      <c r="E154" s="16" t="s">
        <v>4</v>
      </c>
      <c r="F154" s="16" t="s">
        <v>4</v>
      </c>
      <c r="G154" s="16" t="s">
        <v>4</v>
      </c>
      <c r="H154" s="16" t="s">
        <v>4</v>
      </c>
      <c r="I154" s="16" t="s">
        <v>4</v>
      </c>
      <c r="J154" s="16">
        <v>-1.8005263020399001</v>
      </c>
      <c r="K154" s="16">
        <v>0.32024551707374999</v>
      </c>
      <c r="L154" s="16">
        <v>-5.7806265352287998</v>
      </c>
      <c r="M154" s="16">
        <v>-1.9643512411879001</v>
      </c>
      <c r="N154" s="16">
        <v>6.6679434312629002</v>
      </c>
      <c r="O154" s="16">
        <v>1.3956190304687</v>
      </c>
      <c r="P154" s="16">
        <v>3.5544258386793</v>
      </c>
      <c r="Q154" s="16">
        <v>4.4874917075141001</v>
      </c>
      <c r="R154" s="16">
        <v>11.508645193773001</v>
      </c>
      <c r="S154" s="16">
        <v>5.1589353937361997</v>
      </c>
      <c r="T154" s="16">
        <v>4.2035021394661003</v>
      </c>
      <c r="U154" s="16">
        <v>-6.9942116039688003</v>
      </c>
      <c r="V154" s="16">
        <v>10.260282860706999</v>
      </c>
      <c r="W154" s="20">
        <v>0.44227364684442</v>
      </c>
      <c r="X154" s="16" t="s">
        <v>4</v>
      </c>
    </row>
    <row r="155" spans="2:24" ht="15.6" customHeight="1" x14ac:dyDescent="0.55000000000000004">
      <c r="B155" s="9" t="s">
        <v>298</v>
      </c>
      <c r="C155" s="16" t="s">
        <v>4</v>
      </c>
      <c r="D155" s="16" t="s">
        <v>4</v>
      </c>
      <c r="E155" s="16" t="s">
        <v>4</v>
      </c>
      <c r="F155" s="16" t="s">
        <v>4</v>
      </c>
      <c r="G155" s="16" t="s">
        <v>4</v>
      </c>
      <c r="H155" s="16" t="s">
        <v>4</v>
      </c>
      <c r="I155" s="16" t="s">
        <v>4</v>
      </c>
      <c r="J155" s="16">
        <v>2.6727210284999998</v>
      </c>
      <c r="K155" s="16">
        <v>-2.8087924372895001</v>
      </c>
      <c r="L155" s="16">
        <v>0.97598600042570005</v>
      </c>
      <c r="M155" s="16">
        <v>-6.6152982262736</v>
      </c>
      <c r="N155" s="16">
        <v>2.8080809564971001</v>
      </c>
      <c r="O155" s="16">
        <v>7.4801796225313</v>
      </c>
      <c r="P155" s="16">
        <v>0.94012467146533996</v>
      </c>
      <c r="Q155" s="16">
        <v>14.472696690315001</v>
      </c>
      <c r="R155" s="16">
        <v>0.69634905248066004</v>
      </c>
      <c r="S155" s="16">
        <v>14.10233514191</v>
      </c>
      <c r="T155" s="16">
        <v>-0.17197093235381</v>
      </c>
      <c r="U155" s="16">
        <v>13.503978692895</v>
      </c>
      <c r="V155" s="16">
        <v>-0.90176836878758004</v>
      </c>
      <c r="W155" s="20">
        <v>-13.237901221775999</v>
      </c>
      <c r="X155" s="16" t="s">
        <v>4</v>
      </c>
    </row>
    <row r="156" spans="2:24" ht="15.6" customHeight="1" x14ac:dyDescent="0.55000000000000004">
      <c r="B156" s="9" t="s">
        <v>299</v>
      </c>
      <c r="C156" s="16" t="s">
        <v>4</v>
      </c>
      <c r="D156" s="16" t="s">
        <v>4</v>
      </c>
      <c r="E156" s="16" t="s">
        <v>4</v>
      </c>
      <c r="F156" s="16" t="s">
        <v>4</v>
      </c>
      <c r="G156" s="16" t="s">
        <v>4</v>
      </c>
      <c r="H156" s="16" t="s">
        <v>4</v>
      </c>
      <c r="I156" s="16" t="s">
        <v>4</v>
      </c>
      <c r="J156" s="16">
        <v>1.9909312356029001</v>
      </c>
      <c r="K156" s="16">
        <v>-15.151725666867</v>
      </c>
      <c r="L156" s="16">
        <v>23.319433804576999</v>
      </c>
      <c r="M156" s="16">
        <v>-9.2989646901722001</v>
      </c>
      <c r="N156" s="16">
        <v>30.575658345925</v>
      </c>
      <c r="O156" s="16">
        <v>61.739914319255</v>
      </c>
      <c r="P156" s="16">
        <v>22.760512945335002</v>
      </c>
      <c r="Q156" s="16">
        <v>-4.0957715289193004</v>
      </c>
      <c r="R156" s="16">
        <v>57.444344933079996</v>
      </c>
      <c r="S156" s="16">
        <v>-15.608078959071999</v>
      </c>
      <c r="T156" s="16">
        <v>-10.497547315429999</v>
      </c>
      <c r="U156" s="16">
        <v>-17.475475177078</v>
      </c>
      <c r="V156" s="16">
        <v>-20.397476906413001</v>
      </c>
      <c r="W156" s="20">
        <v>-3.7462577431627002</v>
      </c>
      <c r="X156" s="16" t="s">
        <v>4</v>
      </c>
    </row>
    <row r="157" spans="2:24" ht="15.6" customHeight="1" x14ac:dyDescent="0.55000000000000004">
      <c r="B157" s="9" t="s">
        <v>301</v>
      </c>
      <c r="C157" s="16" t="s">
        <v>4</v>
      </c>
      <c r="D157" s="16" t="s">
        <v>4</v>
      </c>
      <c r="E157" s="16" t="s">
        <v>4</v>
      </c>
      <c r="F157" s="16" t="s">
        <v>4</v>
      </c>
      <c r="G157" s="16" t="s">
        <v>4</v>
      </c>
      <c r="H157" s="16" t="s">
        <v>4</v>
      </c>
      <c r="I157" s="16" t="s">
        <v>4</v>
      </c>
      <c r="J157" s="16">
        <v>47.520174986096997</v>
      </c>
      <c r="K157" s="16">
        <v>-13.257932509719</v>
      </c>
      <c r="L157" s="16">
        <v>7.4017101681949002</v>
      </c>
      <c r="M157" s="16">
        <v>-20.679460093757999</v>
      </c>
      <c r="N157" s="16">
        <v>5.5234835798538002</v>
      </c>
      <c r="O157" s="16">
        <v>18.846600343165999</v>
      </c>
      <c r="P157" s="16">
        <v>-8.1668275452919001</v>
      </c>
      <c r="Q157" s="16">
        <v>7.4905504712806996</v>
      </c>
      <c r="R157" s="16">
        <v>34.470298447780998</v>
      </c>
      <c r="S157" s="16">
        <v>21.915943759935001</v>
      </c>
      <c r="T157" s="16">
        <v>-25.015605172036999</v>
      </c>
      <c r="U157" s="16">
        <v>-16.777032203514999</v>
      </c>
      <c r="V157" s="16">
        <v>71.954043244123</v>
      </c>
      <c r="W157" s="20">
        <v>-33.567578339514</v>
      </c>
      <c r="X157" s="16" t="s">
        <v>4</v>
      </c>
    </row>
    <row r="158" spans="2:24" ht="15.6" customHeight="1" x14ac:dyDescent="0.55000000000000004">
      <c r="B158" s="9" t="s">
        <v>302</v>
      </c>
      <c r="C158" s="16" t="s">
        <v>4</v>
      </c>
      <c r="D158" s="16" t="s">
        <v>4</v>
      </c>
      <c r="E158" s="16" t="s">
        <v>4</v>
      </c>
      <c r="F158" s="16" t="s">
        <v>4</v>
      </c>
      <c r="G158" s="16" t="s">
        <v>4</v>
      </c>
      <c r="H158" s="16" t="s">
        <v>4</v>
      </c>
      <c r="I158" s="16" t="s">
        <v>4</v>
      </c>
      <c r="J158" s="16">
        <v>2.3814096124691999</v>
      </c>
      <c r="K158" s="16">
        <v>-5.8188368885338999</v>
      </c>
      <c r="L158" s="16">
        <v>-3.2152174539659999</v>
      </c>
      <c r="M158" s="16">
        <v>-8.1628769927049998</v>
      </c>
      <c r="N158" s="16">
        <v>12.358631054636</v>
      </c>
      <c r="O158" s="16">
        <v>12.730957932692</v>
      </c>
      <c r="P158" s="16">
        <v>9.2895614975466998</v>
      </c>
      <c r="Q158" s="16">
        <v>11.76025896084</v>
      </c>
      <c r="R158" s="16">
        <v>18.781470385950001</v>
      </c>
      <c r="S158" s="16">
        <v>5.4520637558873997</v>
      </c>
      <c r="T158" s="16">
        <v>-3.7691380565188002</v>
      </c>
      <c r="U158" s="16">
        <v>-8.9924863741430006</v>
      </c>
      <c r="V158" s="16">
        <v>14.011141155576</v>
      </c>
      <c r="W158" s="20">
        <v>-18.133898968213</v>
      </c>
      <c r="X158" s="16" t="s">
        <v>4</v>
      </c>
    </row>
    <row r="159" spans="2:24" x14ac:dyDescent="0.4">
      <c r="B159" s="10"/>
      <c r="C159" s="10"/>
      <c r="D159" s="10"/>
      <c r="E159" s="10"/>
      <c r="F159" s="10"/>
      <c r="G159" s="10"/>
      <c r="H159" s="10"/>
      <c r="I159" s="10"/>
      <c r="J159" s="10"/>
      <c r="K159" s="10"/>
      <c r="L159" s="10"/>
      <c r="M159" s="10"/>
      <c r="N159" s="10"/>
      <c r="O159" s="10"/>
      <c r="P159" s="10"/>
      <c r="Q159" s="10"/>
      <c r="R159" s="10"/>
      <c r="S159" s="10"/>
      <c r="T159" s="10"/>
      <c r="U159" s="10"/>
      <c r="V159" s="10"/>
      <c r="W159" s="10"/>
      <c r="X159" s="10"/>
    </row>
    <row r="160" spans="2:24" ht="15.6" customHeight="1" x14ac:dyDescent="0.55000000000000004">
      <c r="B160" s="9" t="s">
        <v>313</v>
      </c>
      <c r="C160" s="15"/>
      <c r="D160" s="15"/>
      <c r="E160" s="15"/>
      <c r="F160" s="15"/>
      <c r="G160" s="15"/>
      <c r="H160" s="15"/>
      <c r="I160" s="15"/>
      <c r="J160" s="15"/>
      <c r="K160" s="15"/>
      <c r="L160" s="15"/>
      <c r="M160" s="15"/>
      <c r="N160" s="15"/>
      <c r="O160" s="15"/>
      <c r="P160" s="15"/>
      <c r="Q160" s="15"/>
      <c r="R160" s="15"/>
      <c r="S160" s="15"/>
      <c r="T160" s="15"/>
      <c r="U160" s="15"/>
      <c r="V160" s="15"/>
      <c r="W160" s="15"/>
      <c r="X160" s="15"/>
    </row>
    <row r="161" spans="2:24" ht="15.6" customHeight="1" x14ac:dyDescent="0.55000000000000004">
      <c r="B161" s="9" t="s">
        <v>314</v>
      </c>
      <c r="C161" s="17" t="s">
        <v>4</v>
      </c>
      <c r="D161" s="17" t="s">
        <v>4</v>
      </c>
      <c r="E161" s="17" t="s">
        <v>4</v>
      </c>
      <c r="F161" s="17" t="s">
        <v>4</v>
      </c>
      <c r="G161" s="17" t="s">
        <v>4</v>
      </c>
      <c r="H161" s="17" t="s">
        <v>4</v>
      </c>
      <c r="I161" s="17">
        <v>20159.345208118</v>
      </c>
      <c r="J161" s="17">
        <v>21336.695227939999</v>
      </c>
      <c r="K161" s="17">
        <v>20761.177033672</v>
      </c>
      <c r="L161" s="17">
        <v>27690.543379262999</v>
      </c>
      <c r="M161" s="17">
        <v>24395.725340919002</v>
      </c>
      <c r="N161" s="17">
        <v>32051.740537754999</v>
      </c>
      <c r="O161" s="17">
        <v>50544.500255831001</v>
      </c>
      <c r="P161" s="17">
        <v>60940.555365298998</v>
      </c>
      <c r="Q161" s="17">
        <v>59671.201394433003</v>
      </c>
      <c r="R161" s="17">
        <v>94860.636714984998</v>
      </c>
      <c r="S161" s="17">
        <v>81610.920487298004</v>
      </c>
      <c r="T161" s="17">
        <v>73394.734586324994</v>
      </c>
      <c r="U161" s="17">
        <v>60742.275104904998</v>
      </c>
      <c r="V161" s="17">
        <v>47572.510217616997</v>
      </c>
      <c r="W161" s="19">
        <v>46851.916104458003</v>
      </c>
      <c r="X161" s="17" t="s">
        <v>4</v>
      </c>
    </row>
    <row r="162" spans="2:24" ht="15.6" customHeight="1" x14ac:dyDescent="0.55000000000000004">
      <c r="B162" s="9" t="s">
        <v>315</v>
      </c>
      <c r="C162" s="17" t="s">
        <v>4</v>
      </c>
      <c r="D162" s="17" t="s">
        <v>4</v>
      </c>
      <c r="E162" s="17" t="s">
        <v>4</v>
      </c>
      <c r="F162" s="17" t="s">
        <v>4</v>
      </c>
      <c r="G162" s="17" t="s">
        <v>4</v>
      </c>
      <c r="H162" s="17" t="s">
        <v>4</v>
      </c>
      <c r="I162" s="17">
        <v>-1525.3836392704</v>
      </c>
      <c r="J162" s="17">
        <v>11317.542344731</v>
      </c>
      <c r="K162" s="17">
        <v>9903.4347455047991</v>
      </c>
      <c r="L162" s="17">
        <v>-166.95370293484001</v>
      </c>
      <c r="M162" s="17">
        <v>19873.970369612998</v>
      </c>
      <c r="N162" s="17">
        <v>2123.7484644166998</v>
      </c>
      <c r="O162" s="17">
        <v>41426.171791964996</v>
      </c>
      <c r="P162" s="17">
        <v>52840.709666449999</v>
      </c>
      <c r="Q162" s="17">
        <v>122120.48967339</v>
      </c>
      <c r="R162" s="17">
        <v>175084.06444562</v>
      </c>
      <c r="S162" s="17">
        <v>113373.08702977</v>
      </c>
      <c r="T162" s="17">
        <v>171623.07077562</v>
      </c>
      <c r="U162" s="17">
        <v>169376.26493765</v>
      </c>
      <c r="V162" s="17">
        <v>170367.29698334</v>
      </c>
      <c r="W162" s="19">
        <v>155321.7887914</v>
      </c>
      <c r="X162" s="17" t="s">
        <v>4</v>
      </c>
    </row>
    <row r="163" spans="2:24" ht="15.6" customHeight="1" x14ac:dyDescent="0.55000000000000004">
      <c r="B163" s="9" t="s">
        <v>316</v>
      </c>
      <c r="C163" s="17" t="s">
        <v>4</v>
      </c>
      <c r="D163" s="17" t="s">
        <v>4</v>
      </c>
      <c r="E163" s="17" t="s">
        <v>4</v>
      </c>
      <c r="F163" s="17" t="s">
        <v>4</v>
      </c>
      <c r="G163" s="17" t="s">
        <v>4</v>
      </c>
      <c r="H163" s="17" t="s">
        <v>4</v>
      </c>
      <c r="I163" s="17">
        <v>-90766.845134912001</v>
      </c>
      <c r="J163" s="17">
        <v>-87127.246617340003</v>
      </c>
      <c r="K163" s="17">
        <v>-97456.889834624002</v>
      </c>
      <c r="L163" s="17">
        <v>-97538.896055581004</v>
      </c>
      <c r="M163" s="17">
        <v>-88262.833231949</v>
      </c>
      <c r="N163" s="17">
        <v>-96915.300234491006</v>
      </c>
      <c r="O163" s="17">
        <v>-95823.492280184</v>
      </c>
      <c r="P163" s="17">
        <v>-95478.811236907</v>
      </c>
      <c r="Q163" s="17">
        <v>-118756.58148026001</v>
      </c>
      <c r="R163" s="17">
        <v>-111433.90128786</v>
      </c>
      <c r="S163" s="17">
        <v>-130067.17777284</v>
      </c>
      <c r="T163" s="17">
        <v>-137451.63209037</v>
      </c>
      <c r="U163" s="17">
        <v>-137396.54378802</v>
      </c>
      <c r="V163" s="17">
        <v>-163540.89977449001</v>
      </c>
      <c r="W163" s="19">
        <v>-134997.51152517999</v>
      </c>
      <c r="X163" s="17" t="s">
        <v>4</v>
      </c>
    </row>
    <row r="164" spans="2:24" ht="15.6" customHeight="1" x14ac:dyDescent="0.55000000000000004">
      <c r="B164" s="9" t="s">
        <v>317</v>
      </c>
      <c r="C164" s="17" t="s">
        <v>4</v>
      </c>
      <c r="D164" s="17" t="s">
        <v>4</v>
      </c>
      <c r="E164" s="17" t="s">
        <v>4</v>
      </c>
      <c r="F164" s="17" t="s">
        <v>4</v>
      </c>
      <c r="G164" s="17" t="s">
        <v>4</v>
      </c>
      <c r="H164" s="17" t="s">
        <v>4</v>
      </c>
      <c r="I164" s="17">
        <v>58884.422285164001</v>
      </c>
      <c r="J164" s="17">
        <v>67669.978124525005</v>
      </c>
      <c r="K164" s="17">
        <v>76648.682010901</v>
      </c>
      <c r="L164" s="17">
        <v>64524.419934398</v>
      </c>
      <c r="M164" s="17">
        <v>79025.198748312003</v>
      </c>
      <c r="N164" s="17">
        <v>68980.079442419999</v>
      </c>
      <c r="O164" s="17">
        <v>94408.170276855002</v>
      </c>
      <c r="P164" s="17">
        <v>123651.66966452</v>
      </c>
      <c r="Q164" s="17">
        <v>175743.64192647001</v>
      </c>
      <c r="R164" s="17">
        <v>241075.26886412999</v>
      </c>
      <c r="S164" s="17">
        <v>187848.72449713</v>
      </c>
      <c r="T164" s="17">
        <v>223200.89098582999</v>
      </c>
      <c r="U164" s="17">
        <v>227941.36689358999</v>
      </c>
      <c r="V164" s="17">
        <v>280418.51173684001</v>
      </c>
      <c r="W164" s="19">
        <v>227609.25273127999</v>
      </c>
      <c r="X164" s="17" t="s">
        <v>4</v>
      </c>
    </row>
    <row r="165" spans="2:24" ht="15.6" customHeight="1" x14ac:dyDescent="0.55000000000000004">
      <c r="B165" s="9" t="s">
        <v>318</v>
      </c>
      <c r="C165" s="17" t="s">
        <v>4</v>
      </c>
      <c r="D165" s="17" t="s">
        <v>4</v>
      </c>
      <c r="E165" s="17" t="s">
        <v>4</v>
      </c>
      <c r="F165" s="17" t="s">
        <v>4</v>
      </c>
      <c r="G165" s="17" t="s">
        <v>4</v>
      </c>
      <c r="H165" s="17" t="s">
        <v>4</v>
      </c>
      <c r="I165" s="17">
        <v>30357.039210478</v>
      </c>
      <c r="J165" s="17">
        <v>30774.810837547</v>
      </c>
      <c r="K165" s="17">
        <v>30711.642569228999</v>
      </c>
      <c r="L165" s="17">
        <v>32847.522418248001</v>
      </c>
      <c r="M165" s="17">
        <v>29111.604853249999</v>
      </c>
      <c r="N165" s="17">
        <v>30058.969256487999</v>
      </c>
      <c r="O165" s="17">
        <v>42841.493795294002</v>
      </c>
      <c r="P165" s="17">
        <v>24667.851238841002</v>
      </c>
      <c r="Q165" s="17">
        <v>65133.429227189001</v>
      </c>
      <c r="R165" s="17">
        <v>45442.696869348001</v>
      </c>
      <c r="S165" s="17">
        <v>55591.540305488001</v>
      </c>
      <c r="T165" s="17">
        <v>85873.811880148001</v>
      </c>
      <c r="U165" s="17">
        <v>78831.441832073004</v>
      </c>
      <c r="V165" s="17">
        <v>53489.685020994002</v>
      </c>
      <c r="W165" s="19">
        <v>62710.047585309003</v>
      </c>
      <c r="X165" s="17" t="s">
        <v>4</v>
      </c>
    </row>
    <row r="166" spans="2:24" x14ac:dyDescent="0.4">
      <c r="B166" s="10"/>
      <c r="C166" s="10"/>
      <c r="D166" s="10"/>
      <c r="E166" s="10"/>
      <c r="F166" s="10"/>
      <c r="G166" s="10"/>
      <c r="H166" s="10"/>
      <c r="I166" s="10"/>
      <c r="J166" s="10"/>
      <c r="K166" s="10"/>
      <c r="L166" s="10"/>
      <c r="M166" s="10"/>
      <c r="N166" s="10"/>
      <c r="O166" s="10"/>
      <c r="P166" s="10"/>
      <c r="Q166" s="10"/>
      <c r="R166" s="10"/>
      <c r="S166" s="10"/>
      <c r="T166" s="10"/>
      <c r="U166" s="10"/>
      <c r="V166" s="10"/>
      <c r="W166" s="10"/>
      <c r="X166" s="10"/>
    </row>
    <row r="167" spans="2:24" ht="15.6" customHeight="1" x14ac:dyDescent="0.55000000000000004">
      <c r="B167" s="14" t="s">
        <v>319</v>
      </c>
      <c r="C167" s="15"/>
      <c r="D167" s="15"/>
      <c r="E167" s="15"/>
      <c r="F167" s="15"/>
      <c r="G167" s="15"/>
      <c r="H167" s="15"/>
      <c r="I167" s="15"/>
      <c r="J167" s="15"/>
      <c r="K167" s="15"/>
      <c r="L167" s="15"/>
      <c r="M167" s="15"/>
      <c r="N167" s="15"/>
      <c r="O167" s="15"/>
      <c r="P167" s="15"/>
      <c r="Q167" s="15"/>
      <c r="R167" s="15"/>
      <c r="S167" s="15"/>
      <c r="T167" s="15"/>
      <c r="U167" s="15"/>
      <c r="V167" s="15"/>
      <c r="W167" s="15"/>
      <c r="X167" s="15"/>
    </row>
    <row r="168" spans="2:24" ht="15.6" customHeight="1" x14ac:dyDescent="0.55000000000000004">
      <c r="B168" s="9" t="s">
        <v>320</v>
      </c>
      <c r="C168" s="16" t="s">
        <v>4</v>
      </c>
      <c r="D168" s="16" t="s">
        <v>4</v>
      </c>
      <c r="E168" s="16" t="s">
        <v>4</v>
      </c>
      <c r="F168" s="16" t="s">
        <v>4</v>
      </c>
      <c r="G168" s="16" t="s">
        <v>4</v>
      </c>
      <c r="H168" s="16" t="s">
        <v>4</v>
      </c>
      <c r="I168" s="16">
        <v>-62.002740984481001</v>
      </c>
      <c r="J168" s="16">
        <v>-54.950484793790999</v>
      </c>
      <c r="K168" s="16">
        <v>-57.958183878703998</v>
      </c>
      <c r="L168" s="16">
        <v>-57.447187971699002</v>
      </c>
      <c r="M168" s="16">
        <v>-52.131592283692001</v>
      </c>
      <c r="N168" s="16">
        <v>-55.331005981478</v>
      </c>
      <c r="O168" s="16">
        <v>-52.321174628225002</v>
      </c>
      <c r="P168" s="16">
        <v>-49.947678223014002</v>
      </c>
      <c r="Q168" s="16">
        <v>-60.184630241903001</v>
      </c>
      <c r="R168" s="16">
        <v>-49.160348288609001</v>
      </c>
      <c r="S168" s="16">
        <v>-54.165001644298002</v>
      </c>
      <c r="T168" s="16">
        <v>-55.976463718334003</v>
      </c>
      <c r="U168" s="16">
        <v>-52.314546814762998</v>
      </c>
      <c r="V168" s="16">
        <v>-63.893120884859002</v>
      </c>
      <c r="W168" s="20">
        <v>-51.352665727377001</v>
      </c>
      <c r="X168" s="16" t="s">
        <v>4</v>
      </c>
    </row>
    <row r="169" spans="2:24" ht="15.6" customHeight="1" x14ac:dyDescent="0.55000000000000004">
      <c r="B169" s="9" t="s">
        <v>321</v>
      </c>
      <c r="C169" s="16" t="s">
        <v>4</v>
      </c>
      <c r="D169" s="16" t="s">
        <v>4</v>
      </c>
      <c r="E169" s="16" t="s">
        <v>4</v>
      </c>
      <c r="F169" s="16" t="s">
        <v>4</v>
      </c>
      <c r="G169" s="16" t="s">
        <v>4</v>
      </c>
      <c r="H169" s="16" t="s">
        <v>4</v>
      </c>
      <c r="I169" s="16">
        <v>-1.0419880359075</v>
      </c>
      <c r="J169" s="16">
        <v>7.1378869717831002</v>
      </c>
      <c r="K169" s="16">
        <v>5.8896307175892</v>
      </c>
      <c r="L169" s="16">
        <v>-9.8330216384686003E-2</v>
      </c>
      <c r="M169" s="16">
        <v>11.738369168867999</v>
      </c>
      <c r="N169" s="16">
        <v>1.212493163654</v>
      </c>
      <c r="O169" s="16">
        <v>22.619358958122</v>
      </c>
      <c r="P169" s="16">
        <v>27.642476160987002</v>
      </c>
      <c r="Q169" s="16">
        <v>61.889424774109997</v>
      </c>
      <c r="R169" s="16">
        <v>77.240350454009999</v>
      </c>
      <c r="S169" s="16">
        <v>47.212936811097002</v>
      </c>
      <c r="T169" s="16">
        <v>69.892604754117997</v>
      </c>
      <c r="U169" s="16">
        <v>64.491014818108994</v>
      </c>
      <c r="V169" s="16">
        <v>66.560097908187004</v>
      </c>
      <c r="W169" s="20">
        <v>59.083962436561002</v>
      </c>
      <c r="X169" s="16" t="s">
        <v>4</v>
      </c>
    </row>
    <row r="170" spans="2:24" ht="15.6" customHeight="1" x14ac:dyDescent="0.55000000000000004">
      <c r="B170" s="9" t="s">
        <v>299</v>
      </c>
      <c r="C170" s="16" t="s">
        <v>4</v>
      </c>
      <c r="D170" s="16" t="s">
        <v>4</v>
      </c>
      <c r="E170" s="16" t="s">
        <v>4</v>
      </c>
      <c r="F170" s="16" t="s">
        <v>4</v>
      </c>
      <c r="G170" s="16" t="s">
        <v>4</v>
      </c>
      <c r="H170" s="16" t="s">
        <v>4</v>
      </c>
      <c r="I170" s="16">
        <v>13.770828516710001</v>
      </c>
      <c r="J170" s="16">
        <v>13.456889689422001</v>
      </c>
      <c r="K170" s="16">
        <v>12.346793726926</v>
      </c>
      <c r="L170" s="16">
        <v>16.308815404682999</v>
      </c>
      <c r="M170" s="16">
        <v>14.409100188247001</v>
      </c>
      <c r="N170" s="16">
        <v>18.299020310728</v>
      </c>
      <c r="O170" s="16">
        <v>27.598113588358999</v>
      </c>
      <c r="P170" s="16">
        <v>31.879735521269001</v>
      </c>
      <c r="Q170" s="16">
        <v>30.240759267822</v>
      </c>
      <c r="R170" s="16">
        <v>41.848861844486997</v>
      </c>
      <c r="S170" s="16">
        <v>33.985942634254997</v>
      </c>
      <c r="T170" s="16">
        <v>29.889624700761999</v>
      </c>
      <c r="U170" s="16">
        <v>23.127980566333999</v>
      </c>
      <c r="V170" s="16">
        <v>18.585908175396</v>
      </c>
      <c r="W170" s="20">
        <v>17.822334346885999</v>
      </c>
      <c r="X170" s="16" t="s">
        <v>4</v>
      </c>
    </row>
    <row r="171" spans="2:24" x14ac:dyDescent="0.4">
      <c r="B171" s="10"/>
      <c r="C171" s="10"/>
      <c r="D171" s="10"/>
      <c r="E171" s="10"/>
      <c r="F171" s="10"/>
      <c r="G171" s="10"/>
      <c r="H171" s="10"/>
      <c r="I171" s="10"/>
      <c r="J171" s="10"/>
      <c r="K171" s="10"/>
      <c r="L171" s="10"/>
      <c r="M171" s="10"/>
      <c r="N171" s="10"/>
      <c r="O171" s="10"/>
      <c r="P171" s="10"/>
      <c r="Q171" s="10"/>
      <c r="R171" s="10"/>
      <c r="S171" s="10"/>
      <c r="T171" s="10"/>
      <c r="U171" s="10"/>
      <c r="V171" s="10"/>
      <c r="W171" s="10"/>
      <c r="X171" s="10"/>
    </row>
    <row r="172" spans="2:24" ht="15.6" customHeight="1" x14ac:dyDescent="0.55000000000000004">
      <c r="B172" s="9" t="s">
        <v>322</v>
      </c>
      <c r="C172" s="15"/>
      <c r="D172" s="15"/>
      <c r="E172" s="15"/>
      <c r="F172" s="15"/>
      <c r="G172" s="15"/>
      <c r="H172" s="15"/>
      <c r="I172" s="15"/>
      <c r="J172" s="15"/>
      <c r="K172" s="15"/>
      <c r="L172" s="15"/>
      <c r="M172" s="15"/>
      <c r="N172" s="15"/>
      <c r="O172" s="15"/>
      <c r="P172" s="15"/>
      <c r="Q172" s="15"/>
      <c r="R172" s="15"/>
      <c r="S172" s="15"/>
      <c r="T172" s="15"/>
      <c r="U172" s="15"/>
      <c r="V172" s="15"/>
      <c r="W172" s="15"/>
      <c r="X172" s="15"/>
    </row>
    <row r="173" spans="2:24" ht="15.6" customHeight="1" x14ac:dyDescent="0.55000000000000004">
      <c r="B173" s="9" t="s">
        <v>323</v>
      </c>
      <c r="C173" s="17">
        <v>1524.8729791282999</v>
      </c>
      <c r="D173" s="17">
        <v>1456.7189658442001</v>
      </c>
      <c r="E173" s="17">
        <v>1548.7072069630999</v>
      </c>
      <c r="F173" s="17">
        <v>1627.8401195516001</v>
      </c>
      <c r="G173" s="17">
        <v>1531.9085468748001</v>
      </c>
      <c r="H173" s="17">
        <v>1586.8900059898001</v>
      </c>
      <c r="I173" s="17">
        <v>1548.3269493580001</v>
      </c>
      <c r="J173" s="17">
        <v>1641.2388839611999</v>
      </c>
      <c r="K173" s="17">
        <v>1703.4528442003</v>
      </c>
      <c r="L173" s="17">
        <v>1683.3885557742999</v>
      </c>
      <c r="M173" s="17">
        <v>1642.839604861</v>
      </c>
      <c r="N173" s="17">
        <v>1677.1524912719001</v>
      </c>
      <c r="O173" s="17">
        <v>1730.5086378852</v>
      </c>
      <c r="P173" s="17">
        <v>1782.3846898720001</v>
      </c>
      <c r="Q173" s="17">
        <v>1815.5671288362</v>
      </c>
      <c r="R173" s="17">
        <v>2058.1313352569</v>
      </c>
      <c r="S173" s="17">
        <v>2145.2455622276002</v>
      </c>
      <c r="T173" s="17">
        <v>2158.3896692969001</v>
      </c>
      <c r="U173" s="17">
        <v>2271.4130018937999</v>
      </c>
      <c r="V173" s="17">
        <v>2178.0728576625002</v>
      </c>
      <c r="W173" s="19">
        <v>2201.0010396591001</v>
      </c>
      <c r="X173" s="17" t="s">
        <v>4</v>
      </c>
    </row>
    <row r="174" spans="2:24" ht="15.6" customHeight="1" x14ac:dyDescent="0.55000000000000004">
      <c r="B174" s="9" t="s">
        <v>324</v>
      </c>
      <c r="C174" s="17">
        <v>1524.8729791465</v>
      </c>
      <c r="D174" s="17">
        <v>2470.0035888614998</v>
      </c>
      <c r="E174" s="17">
        <v>2485.9656672982001</v>
      </c>
      <c r="F174" s="17">
        <v>2383.3734783535001</v>
      </c>
      <c r="G174" s="17">
        <v>2236.0400767149999</v>
      </c>
      <c r="H174" s="17">
        <v>2250.5185350091001</v>
      </c>
      <c r="I174" s="17">
        <v>2171.1242763658001</v>
      </c>
      <c r="J174" s="17">
        <v>2341.7021621027002</v>
      </c>
      <c r="K174" s="17">
        <v>2479.9449200045001</v>
      </c>
      <c r="L174" s="17">
        <v>2323.1225344398999</v>
      </c>
      <c r="M174" s="17">
        <v>2409.6427521014998</v>
      </c>
      <c r="N174" s="17">
        <v>2337.6519447414998</v>
      </c>
      <c r="O174" s="17">
        <v>2622.5579094855998</v>
      </c>
      <c r="P174" s="17">
        <v>2935.3327159239998</v>
      </c>
      <c r="Q174" s="17">
        <v>3432.6037009155002</v>
      </c>
      <c r="R174" s="17">
        <v>4247.0184281614002</v>
      </c>
      <c r="S174" s="17">
        <v>3823.4169277999999</v>
      </c>
      <c r="T174" s="17">
        <v>4120.3098537368996</v>
      </c>
      <c r="U174" s="17">
        <v>4242.7728874909999</v>
      </c>
      <c r="V174" s="17">
        <v>4564.2726423730001</v>
      </c>
      <c r="W174" s="19">
        <v>4106.6696939507001</v>
      </c>
      <c r="X174" s="17" t="s">
        <v>4</v>
      </c>
    </row>
    <row r="175" spans="2:24" x14ac:dyDescent="0.4">
      <c r="B175" s="10"/>
      <c r="C175" s="10"/>
      <c r="D175" s="10"/>
      <c r="E175" s="10"/>
      <c r="F175" s="10"/>
      <c r="G175" s="10"/>
      <c r="H175" s="10"/>
      <c r="I175" s="10"/>
      <c r="J175" s="10"/>
      <c r="K175" s="10"/>
      <c r="L175" s="10"/>
      <c r="M175" s="10"/>
      <c r="N175" s="10"/>
      <c r="O175" s="10"/>
      <c r="P175" s="10"/>
      <c r="Q175" s="10"/>
      <c r="R175" s="10"/>
      <c r="S175" s="10"/>
      <c r="T175" s="10"/>
      <c r="U175" s="10"/>
      <c r="V175" s="10"/>
      <c r="W175" s="10"/>
      <c r="X175" s="10"/>
    </row>
    <row r="176" spans="2:24" ht="15.6" customHeight="1" x14ac:dyDescent="0.55000000000000004">
      <c r="B176" s="9" t="s">
        <v>325</v>
      </c>
      <c r="C176" s="15"/>
      <c r="D176" s="15"/>
      <c r="E176" s="15"/>
      <c r="F176" s="15"/>
      <c r="G176" s="15"/>
      <c r="H176" s="15"/>
      <c r="I176" s="15"/>
      <c r="J176" s="15"/>
      <c r="K176" s="15"/>
      <c r="L176" s="15"/>
      <c r="M176" s="15"/>
      <c r="N176" s="15"/>
      <c r="O176" s="15"/>
      <c r="P176" s="15"/>
      <c r="Q176" s="15"/>
      <c r="R176" s="15"/>
      <c r="S176" s="15"/>
      <c r="T176" s="15"/>
      <c r="U176" s="15"/>
      <c r="V176" s="15"/>
      <c r="W176" s="15"/>
      <c r="X176" s="15"/>
    </row>
    <row r="177" spans="2:24" ht="15.6" customHeight="1" x14ac:dyDescent="0.55000000000000004">
      <c r="B177" s="14" t="s">
        <v>326</v>
      </c>
      <c r="C177" s="16">
        <v>60.83</v>
      </c>
      <c r="D177" s="16">
        <v>61.62</v>
      </c>
      <c r="E177" s="16">
        <v>62.83</v>
      </c>
      <c r="F177" s="16">
        <v>63.19</v>
      </c>
      <c r="G177" s="16">
        <v>77.88</v>
      </c>
      <c r="H177" s="16">
        <v>78.599999999999994</v>
      </c>
      <c r="I177" s="16">
        <v>91.99</v>
      </c>
      <c r="J177" s="16">
        <v>95.69</v>
      </c>
      <c r="K177" s="16">
        <v>96.2</v>
      </c>
      <c r="L177" s="16">
        <v>96.35</v>
      </c>
      <c r="M177" s="16">
        <v>97</v>
      </c>
      <c r="N177" s="16">
        <v>97.21</v>
      </c>
      <c r="O177" s="16">
        <v>98.69</v>
      </c>
      <c r="P177" s="16">
        <v>99.84</v>
      </c>
      <c r="Q177" s="16">
        <v>99.6</v>
      </c>
      <c r="R177" s="16">
        <v>100.33</v>
      </c>
      <c r="S177" s="16">
        <v>100.07</v>
      </c>
      <c r="T177" s="16">
        <v>100.58</v>
      </c>
      <c r="U177" s="16">
        <v>91.48</v>
      </c>
      <c r="V177" s="16">
        <v>93.3</v>
      </c>
      <c r="W177" s="16">
        <v>94.42</v>
      </c>
      <c r="X177" s="16" t="s">
        <v>4</v>
      </c>
    </row>
    <row r="178" spans="2:24" x14ac:dyDescent="0.4">
      <c r="B178" s="10"/>
      <c r="C178" s="10"/>
      <c r="D178" s="10"/>
      <c r="E178" s="10"/>
      <c r="F178" s="10"/>
      <c r="G178" s="10"/>
      <c r="H178" s="10"/>
      <c r="I178" s="10"/>
      <c r="J178" s="10"/>
      <c r="K178" s="10"/>
      <c r="L178" s="10"/>
      <c r="M178" s="10"/>
      <c r="N178" s="10"/>
      <c r="O178" s="10"/>
      <c r="P178" s="10"/>
      <c r="Q178" s="10"/>
      <c r="R178" s="10"/>
      <c r="S178" s="10"/>
      <c r="T178" s="10"/>
      <c r="U178" s="10"/>
      <c r="V178" s="10"/>
      <c r="W178" s="10"/>
      <c r="X178" s="10"/>
    </row>
    <row r="179" spans="2:24" ht="15.6" customHeight="1" x14ac:dyDescent="0.55000000000000004">
      <c r="B179" s="9" t="s">
        <v>327</v>
      </c>
      <c r="C179" s="15"/>
      <c r="D179" s="15"/>
      <c r="E179" s="15"/>
      <c r="F179" s="15"/>
      <c r="G179" s="15"/>
      <c r="H179" s="15"/>
      <c r="I179" s="15"/>
      <c r="J179" s="15"/>
      <c r="K179" s="15"/>
      <c r="L179" s="15"/>
      <c r="M179" s="15"/>
      <c r="N179" s="15"/>
      <c r="O179" s="15"/>
      <c r="P179" s="15"/>
      <c r="Q179" s="15"/>
      <c r="R179" s="15"/>
      <c r="S179" s="15"/>
      <c r="T179" s="15"/>
      <c r="U179" s="15"/>
      <c r="V179" s="15"/>
      <c r="W179" s="15"/>
      <c r="X179" s="15"/>
    </row>
    <row r="180" spans="2:24" ht="15.6" customHeight="1" x14ac:dyDescent="0.55000000000000004">
      <c r="B180" s="9" t="s">
        <v>328</v>
      </c>
      <c r="C180" s="15"/>
      <c r="D180" s="15"/>
      <c r="E180" s="15"/>
      <c r="F180" s="15"/>
      <c r="G180" s="15"/>
      <c r="H180" s="15"/>
      <c r="I180" s="15"/>
      <c r="J180" s="15"/>
      <c r="K180" s="15"/>
      <c r="L180" s="15"/>
      <c r="M180" s="15"/>
      <c r="N180" s="15"/>
      <c r="O180" s="15"/>
      <c r="P180" s="15"/>
      <c r="Q180" s="15"/>
      <c r="R180" s="15"/>
      <c r="S180" s="15"/>
      <c r="T180" s="15"/>
      <c r="U180" s="15"/>
      <c r="V180" s="15"/>
      <c r="W180" s="15"/>
      <c r="X180" s="15"/>
    </row>
    <row r="181" spans="2:24" ht="15.6" customHeight="1" x14ac:dyDescent="0.55000000000000004">
      <c r="B181" s="9" t="s">
        <v>329</v>
      </c>
      <c r="C181" s="16">
        <v>14.6</v>
      </c>
      <c r="D181" s="16">
        <v>12.7</v>
      </c>
      <c r="E181" s="16">
        <v>14.1</v>
      </c>
      <c r="F181" s="16">
        <v>17.899999999999999</v>
      </c>
      <c r="G181" s="16">
        <v>20.8</v>
      </c>
      <c r="H181" s="16">
        <v>22.3</v>
      </c>
      <c r="I181" s="16">
        <v>24</v>
      </c>
      <c r="J181" s="16">
        <v>24</v>
      </c>
      <c r="K181" s="16">
        <v>23</v>
      </c>
      <c r="L181" s="16">
        <v>22.5</v>
      </c>
      <c r="M181" s="16">
        <v>22.3</v>
      </c>
      <c r="N181" s="16">
        <v>22.5</v>
      </c>
      <c r="O181" s="16">
        <v>23.4</v>
      </c>
      <c r="P181" s="16">
        <v>24</v>
      </c>
      <c r="Q181" s="16">
        <v>24.8</v>
      </c>
      <c r="R181" s="16">
        <v>27.4</v>
      </c>
      <c r="S181" s="16">
        <v>28.8</v>
      </c>
      <c r="T181" s="16">
        <v>28.8</v>
      </c>
      <c r="U181" s="16">
        <v>29.3</v>
      </c>
      <c r="V181" s="16">
        <v>29.6</v>
      </c>
      <c r="W181" s="16">
        <v>30.1</v>
      </c>
      <c r="X181" s="16" t="s">
        <v>4</v>
      </c>
    </row>
    <row r="182" spans="2:24" ht="15.6" customHeight="1" x14ac:dyDescent="0.55000000000000004">
      <c r="B182" s="9" t="s">
        <v>330</v>
      </c>
      <c r="C182" s="16">
        <v>14.3</v>
      </c>
      <c r="D182" s="16">
        <v>12.4</v>
      </c>
      <c r="E182" s="16">
        <v>13.8</v>
      </c>
      <c r="F182" s="16">
        <v>17.600000000000001</v>
      </c>
      <c r="G182" s="16">
        <v>20.399999999999999</v>
      </c>
      <c r="H182" s="16">
        <v>19</v>
      </c>
      <c r="I182" s="16">
        <v>18.5</v>
      </c>
      <c r="J182" s="16">
        <v>21.4</v>
      </c>
      <c r="K182" s="16">
        <v>20.2</v>
      </c>
      <c r="L182" s="16">
        <v>19.5</v>
      </c>
      <c r="M182" s="16">
        <v>19.8</v>
      </c>
      <c r="N182" s="16">
        <v>18.8</v>
      </c>
      <c r="O182" s="16">
        <v>18.899999999999999</v>
      </c>
      <c r="P182" s="16">
        <v>19.899999999999999</v>
      </c>
      <c r="Q182" s="16">
        <v>20.6</v>
      </c>
      <c r="R182" s="16">
        <v>22.6</v>
      </c>
      <c r="S182" s="16">
        <v>24.7</v>
      </c>
      <c r="T182" s="16">
        <v>25</v>
      </c>
      <c r="U182" s="16">
        <v>25.4</v>
      </c>
      <c r="V182" s="16">
        <v>25.7</v>
      </c>
      <c r="W182" s="16">
        <v>26.1</v>
      </c>
      <c r="X182" s="16" t="s">
        <v>4</v>
      </c>
    </row>
    <row r="183" spans="2:24" x14ac:dyDescent="0.4">
      <c r="B183" s="10"/>
      <c r="C183" s="10"/>
      <c r="D183" s="10"/>
      <c r="E183" s="10"/>
      <c r="F183" s="10"/>
      <c r="G183" s="10"/>
      <c r="H183" s="10"/>
      <c r="I183" s="10"/>
      <c r="J183" s="10"/>
      <c r="K183" s="10"/>
      <c r="L183" s="10"/>
      <c r="M183" s="10"/>
      <c r="N183" s="10"/>
      <c r="O183" s="10"/>
      <c r="P183" s="10"/>
      <c r="Q183" s="10"/>
      <c r="R183" s="10"/>
      <c r="S183" s="10"/>
      <c r="T183" s="10"/>
      <c r="U183" s="10"/>
      <c r="V183" s="10"/>
      <c r="W183" s="10"/>
      <c r="X183" s="10"/>
    </row>
    <row r="184" spans="2:24" ht="15.6" customHeight="1" x14ac:dyDescent="0.55000000000000004">
      <c r="B184" s="9" t="s">
        <v>331</v>
      </c>
      <c r="C184" s="15"/>
      <c r="D184" s="15"/>
      <c r="E184" s="15"/>
      <c r="F184" s="15"/>
      <c r="G184" s="15"/>
      <c r="H184" s="15"/>
      <c r="I184" s="15"/>
      <c r="J184" s="15"/>
      <c r="K184" s="15"/>
      <c r="L184" s="15"/>
      <c r="M184" s="15"/>
      <c r="N184" s="15"/>
      <c r="O184" s="15"/>
      <c r="P184" s="15"/>
      <c r="Q184" s="15"/>
      <c r="R184" s="15"/>
      <c r="S184" s="15"/>
      <c r="T184" s="15"/>
      <c r="U184" s="15"/>
      <c r="V184" s="15"/>
      <c r="W184" s="15"/>
      <c r="X184" s="15"/>
    </row>
    <row r="185" spans="2:24" ht="15.6" customHeight="1" x14ac:dyDescent="0.55000000000000004">
      <c r="B185" s="9" t="s">
        <v>332</v>
      </c>
      <c r="C185" s="16">
        <v>107.85250000000001</v>
      </c>
      <c r="D185" s="16">
        <v>114.3325</v>
      </c>
      <c r="E185" s="16">
        <v>117.96</v>
      </c>
      <c r="F185" s="16">
        <v>120.145</v>
      </c>
      <c r="G185" s="16">
        <v>119</v>
      </c>
      <c r="H185" s="18">
        <v>118.58499999999999</v>
      </c>
      <c r="I185" s="16">
        <v>100.11196</v>
      </c>
      <c r="J185" s="16">
        <v>104.09699000000001</v>
      </c>
      <c r="K185" s="16">
        <v>118.32226</v>
      </c>
      <c r="L185" s="16">
        <v>128.71017000000001</v>
      </c>
      <c r="M185" s="16">
        <v>124.87032000000001</v>
      </c>
      <c r="N185" s="16">
        <v>126.74014</v>
      </c>
      <c r="O185" s="16">
        <v>122.87981000000001</v>
      </c>
      <c r="P185" s="16">
        <v>121.05128999999999</v>
      </c>
      <c r="Q185" s="16">
        <v>123.59819</v>
      </c>
      <c r="R185" s="16">
        <v>124.30519</v>
      </c>
      <c r="S185" s="16">
        <v>126.6885</v>
      </c>
      <c r="T185" s="16">
        <v>127.13891</v>
      </c>
      <c r="U185" s="16">
        <v>127.8560109</v>
      </c>
      <c r="V185" s="16">
        <v>125.53787920000001</v>
      </c>
      <c r="W185" s="16">
        <v>128.65175919999999</v>
      </c>
      <c r="X185" s="16">
        <v>131.5</v>
      </c>
    </row>
    <row r="186" spans="2:24" ht="15.6" customHeight="1" x14ac:dyDescent="0.55000000000000004">
      <c r="B186" s="9" t="s">
        <v>333</v>
      </c>
      <c r="C186" s="16" t="s">
        <v>4</v>
      </c>
      <c r="D186" s="16" t="s">
        <v>4</v>
      </c>
      <c r="E186" s="16" t="s">
        <v>4</v>
      </c>
      <c r="F186" s="16" t="s">
        <v>4</v>
      </c>
      <c r="G186" s="16" t="s">
        <v>4</v>
      </c>
      <c r="H186" s="16" t="s">
        <v>4</v>
      </c>
      <c r="I186" s="16">
        <v>100.37918999999999</v>
      </c>
      <c r="J186" s="16">
        <v>106.49485</v>
      </c>
      <c r="K186" s="16">
        <v>129.50660999999999</v>
      </c>
      <c r="L186" s="16">
        <v>149.77563000000001</v>
      </c>
      <c r="M186" s="16">
        <v>142.82265000000001</v>
      </c>
      <c r="N186" s="16">
        <v>142.45142999999999</v>
      </c>
      <c r="O186" s="16">
        <v>134.48376999999999</v>
      </c>
      <c r="P186" s="16">
        <v>129.76016000000001</v>
      </c>
      <c r="Q186" s="16">
        <v>130.58599000000001</v>
      </c>
      <c r="R186" s="16">
        <v>129.74817999999999</v>
      </c>
      <c r="S186" s="16">
        <v>131.98160999999999</v>
      </c>
      <c r="T186" s="16">
        <v>134.36668</v>
      </c>
      <c r="U186" s="16">
        <v>132.91119749999999</v>
      </c>
      <c r="V186" s="16">
        <v>130.24285711031999</v>
      </c>
      <c r="W186" s="16">
        <v>131.851248</v>
      </c>
      <c r="X186" s="16">
        <v>137</v>
      </c>
    </row>
    <row r="187" spans="2:24" ht="15.6" customHeight="1" x14ac:dyDescent="0.55000000000000004">
      <c r="B187" s="9" t="s">
        <v>334</v>
      </c>
      <c r="C187" s="16" t="s">
        <v>4</v>
      </c>
      <c r="D187" s="16" t="s">
        <v>4</v>
      </c>
      <c r="E187" s="16" t="s">
        <v>4</v>
      </c>
      <c r="F187" s="16" t="s">
        <v>4</v>
      </c>
      <c r="G187" s="16" t="s">
        <v>4</v>
      </c>
      <c r="H187" s="16" t="s">
        <v>4</v>
      </c>
      <c r="I187" s="16">
        <v>100.68634</v>
      </c>
      <c r="J187" s="16">
        <v>100.35393000000001</v>
      </c>
      <c r="K187" s="16">
        <v>108.12567</v>
      </c>
      <c r="L187" s="16">
        <v>110.65362</v>
      </c>
      <c r="M187" s="16">
        <v>117.08126</v>
      </c>
      <c r="N187" s="16">
        <v>120.25502</v>
      </c>
      <c r="O187" s="16">
        <v>119.33216</v>
      </c>
      <c r="P187" s="16">
        <v>123.70426</v>
      </c>
      <c r="Q187" s="16">
        <v>127.48415</v>
      </c>
      <c r="R187" s="16">
        <v>126.38614</v>
      </c>
      <c r="S187" s="16">
        <v>132.72056000000001</v>
      </c>
      <c r="T187" s="16">
        <v>135.94758999999999</v>
      </c>
      <c r="U187" s="16">
        <v>142.8387261</v>
      </c>
      <c r="V187" s="16">
        <v>135.38877859999999</v>
      </c>
      <c r="W187" s="16">
        <v>138.8496078</v>
      </c>
      <c r="X187" s="16">
        <v>144.80000000000001</v>
      </c>
    </row>
    <row r="188" spans="2:24" ht="15.6" customHeight="1" x14ac:dyDescent="0.55000000000000004">
      <c r="B188" s="9" t="s">
        <v>335</v>
      </c>
      <c r="C188" s="16" t="s">
        <v>4</v>
      </c>
      <c r="D188" s="16" t="s">
        <v>4</v>
      </c>
      <c r="E188" s="16" t="s">
        <v>4</v>
      </c>
      <c r="F188" s="16" t="s">
        <v>4</v>
      </c>
      <c r="G188" s="16" t="s">
        <v>4</v>
      </c>
      <c r="H188" s="16" t="s">
        <v>4</v>
      </c>
      <c r="I188" s="16">
        <v>97.323683470000006</v>
      </c>
      <c r="J188" s="16">
        <v>102.7437898</v>
      </c>
      <c r="K188" s="16">
        <v>102.6337991</v>
      </c>
      <c r="L188" s="16">
        <v>105.6836481</v>
      </c>
      <c r="M188" s="16">
        <v>103.9892133</v>
      </c>
      <c r="N188" s="16">
        <v>104.1579948</v>
      </c>
      <c r="O188" s="16">
        <v>106.9584309</v>
      </c>
      <c r="P188" s="16">
        <v>106.93337820000001</v>
      </c>
      <c r="Q188" s="16">
        <v>102.70201230000001</v>
      </c>
      <c r="R188" s="16">
        <v>98.173885200000001</v>
      </c>
      <c r="S188" s="16">
        <v>99.801445810000004</v>
      </c>
      <c r="T188" s="16">
        <v>103.6476239</v>
      </c>
      <c r="U188" s="16">
        <v>110.8107724</v>
      </c>
      <c r="V188" s="16">
        <v>108.26315510000001</v>
      </c>
      <c r="W188" s="16">
        <v>107.4934298</v>
      </c>
      <c r="X188" s="16">
        <v>107.6</v>
      </c>
    </row>
    <row r="189" spans="2:24" ht="15.6" customHeight="1" x14ac:dyDescent="0.55000000000000004">
      <c r="B189" s="9" t="s">
        <v>336</v>
      </c>
      <c r="C189" s="16" t="s">
        <v>4</v>
      </c>
      <c r="D189" s="16" t="s">
        <v>4</v>
      </c>
      <c r="E189" s="16" t="s">
        <v>4</v>
      </c>
      <c r="F189" s="16" t="s">
        <v>4</v>
      </c>
      <c r="G189" s="16" t="s">
        <v>4</v>
      </c>
      <c r="H189" s="16" t="s">
        <v>4</v>
      </c>
      <c r="I189" s="16">
        <v>99.372450000000001</v>
      </c>
      <c r="J189" s="16">
        <v>101.05838</v>
      </c>
      <c r="K189" s="16">
        <v>106.28451</v>
      </c>
      <c r="L189" s="16">
        <v>103.02452</v>
      </c>
      <c r="M189" s="16">
        <v>102.16028</v>
      </c>
      <c r="N189" s="16">
        <v>102.15458</v>
      </c>
      <c r="O189" s="16">
        <v>103.12298</v>
      </c>
      <c r="P189" s="16">
        <v>103.17675</v>
      </c>
      <c r="Q189" s="16">
        <v>110.64667</v>
      </c>
      <c r="R189" s="16">
        <v>116.27939000000001</v>
      </c>
      <c r="S189" s="16">
        <v>118.06690999999999</v>
      </c>
      <c r="T189" s="16">
        <v>104.26709</v>
      </c>
      <c r="U189" s="16">
        <v>104.4323471</v>
      </c>
      <c r="V189" s="16">
        <v>104.8526121</v>
      </c>
      <c r="W189" s="16">
        <v>124.3191121</v>
      </c>
      <c r="X189" s="16">
        <v>128.6</v>
      </c>
    </row>
    <row r="190" spans="2:24" ht="15.6" customHeight="1" x14ac:dyDescent="0.55000000000000004">
      <c r="B190" s="9" t="s">
        <v>337</v>
      </c>
      <c r="C190" s="16" t="s">
        <v>4</v>
      </c>
      <c r="D190" s="16" t="s">
        <v>4</v>
      </c>
      <c r="E190" s="16" t="s">
        <v>4</v>
      </c>
      <c r="F190" s="16" t="s">
        <v>4</v>
      </c>
      <c r="G190" s="16" t="s">
        <v>4</v>
      </c>
      <c r="H190" s="16" t="s">
        <v>4</v>
      </c>
      <c r="I190" s="16">
        <v>100.42444</v>
      </c>
      <c r="J190" s="16">
        <v>100.09721999999999</v>
      </c>
      <c r="K190" s="16">
        <v>102.64</v>
      </c>
      <c r="L190" s="16">
        <v>107.84757999999999</v>
      </c>
      <c r="M190" s="16">
        <v>103.33909</v>
      </c>
      <c r="N190" s="16">
        <v>102.57194</v>
      </c>
      <c r="O190" s="16">
        <v>105.34789000000001</v>
      </c>
      <c r="P190" s="16">
        <v>104.10118</v>
      </c>
      <c r="Q190" s="16">
        <v>119.96113</v>
      </c>
      <c r="R190" s="16">
        <v>135.47447</v>
      </c>
      <c r="S190" s="16">
        <v>132.08331999999999</v>
      </c>
      <c r="T190" s="16">
        <v>129.25506999999999</v>
      </c>
      <c r="U190" s="16">
        <v>128.9779948</v>
      </c>
      <c r="V190" s="16">
        <v>128.14685159999999</v>
      </c>
      <c r="W190" s="16">
        <v>129.0678169</v>
      </c>
      <c r="X190" s="16">
        <v>124.6</v>
      </c>
    </row>
    <row r="191" spans="2:24" ht="15.6" customHeight="1" x14ac:dyDescent="0.55000000000000004">
      <c r="B191" s="9" t="s">
        <v>338</v>
      </c>
      <c r="C191" s="16" t="s">
        <v>4</v>
      </c>
      <c r="D191" s="16" t="s">
        <v>4</v>
      </c>
      <c r="E191" s="16" t="s">
        <v>4</v>
      </c>
      <c r="F191" s="16" t="s">
        <v>4</v>
      </c>
      <c r="G191" s="16" t="s">
        <v>4</v>
      </c>
      <c r="H191" s="16" t="s">
        <v>4</v>
      </c>
      <c r="I191" s="16">
        <v>99.992180000000005</v>
      </c>
      <c r="J191" s="16">
        <v>100.01943</v>
      </c>
      <c r="K191" s="16">
        <v>100.03076</v>
      </c>
      <c r="L191" s="16">
        <v>100.02305</v>
      </c>
      <c r="M191" s="16">
        <v>99.871729999999999</v>
      </c>
      <c r="N191" s="16">
        <v>99.827749999999995</v>
      </c>
      <c r="O191" s="16">
        <v>99.830669999999998</v>
      </c>
      <c r="P191" s="16">
        <v>99.830420000000004</v>
      </c>
      <c r="Q191" s="16">
        <v>99.835359999999994</v>
      </c>
      <c r="R191" s="16">
        <v>99.840699999999998</v>
      </c>
      <c r="S191" s="16">
        <v>99.844430000000003</v>
      </c>
      <c r="T191" s="16">
        <v>99.81326</v>
      </c>
      <c r="U191" s="16">
        <v>99.795051169999994</v>
      </c>
      <c r="V191" s="16">
        <v>99.795509850000002</v>
      </c>
      <c r="W191" s="16">
        <v>99.779922099999993</v>
      </c>
      <c r="X191" s="16">
        <v>99.8</v>
      </c>
    </row>
    <row r="192" spans="2:24" ht="15.6" customHeight="1" x14ac:dyDescent="0.55000000000000004">
      <c r="B192" s="9" t="s">
        <v>339</v>
      </c>
      <c r="C192" s="16" t="s">
        <v>4</v>
      </c>
      <c r="D192" s="16" t="s">
        <v>4</v>
      </c>
      <c r="E192" s="16" t="s">
        <v>4</v>
      </c>
      <c r="F192" s="16" t="s">
        <v>4</v>
      </c>
      <c r="G192" s="16" t="s">
        <v>4</v>
      </c>
      <c r="H192" s="16" t="s">
        <v>4</v>
      </c>
      <c r="I192" s="16">
        <v>98.632450000000006</v>
      </c>
      <c r="J192" s="16">
        <v>106.89561999999999</v>
      </c>
      <c r="K192" s="16">
        <v>111.58669999999999</v>
      </c>
      <c r="L192" s="16">
        <v>111.42879000000001</v>
      </c>
      <c r="M192" s="16">
        <v>111.60551</v>
      </c>
      <c r="N192" s="16">
        <v>111.75047000000001</v>
      </c>
      <c r="O192" s="16">
        <v>112.81689</v>
      </c>
      <c r="P192" s="16">
        <v>111.08852</v>
      </c>
      <c r="Q192" s="16">
        <v>110.08779</v>
      </c>
      <c r="R192" s="16">
        <v>110.34028000000001</v>
      </c>
      <c r="S192" s="16">
        <v>111.03995999999999</v>
      </c>
      <c r="T192" s="16">
        <v>112.58006</v>
      </c>
      <c r="U192" s="16">
        <v>113.6954234</v>
      </c>
      <c r="V192" s="16">
        <v>118.56361750000001</v>
      </c>
      <c r="W192" s="16">
        <v>119.6361878</v>
      </c>
      <c r="X192" s="16">
        <v>119.7</v>
      </c>
    </row>
    <row r="193" spans="2:24" ht="15.6" customHeight="1" x14ac:dyDescent="0.55000000000000004">
      <c r="B193" s="9" t="s">
        <v>340</v>
      </c>
      <c r="C193" s="16" t="s">
        <v>4</v>
      </c>
      <c r="D193" s="16" t="s">
        <v>4</v>
      </c>
      <c r="E193" s="16" t="s">
        <v>4</v>
      </c>
      <c r="F193" s="16" t="s">
        <v>4</v>
      </c>
      <c r="G193" s="16" t="s">
        <v>4</v>
      </c>
      <c r="H193" s="16" t="s">
        <v>4</v>
      </c>
      <c r="I193" s="16" t="s">
        <v>4</v>
      </c>
      <c r="J193" s="16" t="s">
        <v>4</v>
      </c>
      <c r="K193" s="16" t="s">
        <v>4</v>
      </c>
      <c r="L193" s="16" t="s">
        <v>4</v>
      </c>
      <c r="M193" s="16" t="s">
        <v>4</v>
      </c>
      <c r="N193" s="16" t="s">
        <v>4</v>
      </c>
      <c r="O193" s="16" t="s">
        <v>4</v>
      </c>
      <c r="P193" s="16" t="s">
        <v>4</v>
      </c>
      <c r="Q193" s="16" t="s">
        <v>4</v>
      </c>
      <c r="R193" s="16" t="s">
        <v>4</v>
      </c>
      <c r="S193" s="16" t="s">
        <v>4</v>
      </c>
      <c r="T193" s="16" t="s">
        <v>4</v>
      </c>
      <c r="U193" s="16" t="s">
        <v>4</v>
      </c>
      <c r="V193" s="16" t="s">
        <v>4</v>
      </c>
      <c r="W193" s="16" t="s">
        <v>4</v>
      </c>
      <c r="X193" s="16" t="s">
        <v>4</v>
      </c>
    </row>
    <row r="194" spans="2:24" ht="15.6" customHeight="1" x14ac:dyDescent="0.55000000000000004">
      <c r="B194" s="9" t="s">
        <v>341</v>
      </c>
      <c r="C194" s="16" t="s">
        <v>4</v>
      </c>
      <c r="D194" s="16" t="s">
        <v>4</v>
      </c>
      <c r="E194" s="16" t="s">
        <v>4</v>
      </c>
      <c r="F194" s="16" t="s">
        <v>4</v>
      </c>
      <c r="G194" s="16" t="s">
        <v>4</v>
      </c>
      <c r="H194" s="16" t="s">
        <v>4</v>
      </c>
      <c r="I194" s="16">
        <v>99.872780000000006</v>
      </c>
      <c r="J194" s="16">
        <v>99.243359999999996</v>
      </c>
      <c r="K194" s="16">
        <v>99.243359999999996</v>
      </c>
      <c r="L194" s="16">
        <v>99.243359999999996</v>
      </c>
      <c r="M194" s="16">
        <v>98.890259999999998</v>
      </c>
      <c r="N194" s="16">
        <v>98.865039999999993</v>
      </c>
      <c r="O194" s="16">
        <v>98.600210000000004</v>
      </c>
      <c r="P194" s="16">
        <v>98.638040000000004</v>
      </c>
      <c r="Q194" s="16">
        <v>98.486710000000002</v>
      </c>
      <c r="R194" s="16">
        <v>98.48545</v>
      </c>
      <c r="S194" s="16">
        <v>98.818380000000005</v>
      </c>
      <c r="T194" s="16">
        <v>99.243359999999996</v>
      </c>
      <c r="U194" s="16">
        <v>98.430221410000001</v>
      </c>
      <c r="V194" s="16">
        <v>97.094666480000001</v>
      </c>
      <c r="W194" s="16">
        <v>96.482299949999998</v>
      </c>
      <c r="X194" s="16">
        <v>95.3</v>
      </c>
    </row>
    <row r="195" spans="2:24" ht="15.6" customHeight="1" x14ac:dyDescent="0.55000000000000004">
      <c r="B195" s="9" t="s">
        <v>342</v>
      </c>
      <c r="C195" s="16" t="s">
        <v>4</v>
      </c>
      <c r="D195" s="16" t="s">
        <v>4</v>
      </c>
      <c r="E195" s="16" t="s">
        <v>4</v>
      </c>
      <c r="F195" s="16" t="s">
        <v>4</v>
      </c>
      <c r="G195" s="16" t="s">
        <v>4</v>
      </c>
      <c r="H195" s="16" t="s">
        <v>4</v>
      </c>
      <c r="I195" s="16"/>
      <c r="J195" s="16"/>
      <c r="K195" s="16"/>
      <c r="L195" s="16"/>
      <c r="M195" s="16"/>
      <c r="N195" s="16"/>
      <c r="O195" s="16"/>
      <c r="P195" s="16"/>
      <c r="Q195" s="16"/>
      <c r="R195" s="16"/>
      <c r="S195" s="16"/>
      <c r="T195" s="16"/>
      <c r="U195" s="16"/>
      <c r="V195" s="16"/>
      <c r="W195" s="16"/>
      <c r="X195" s="16" t="s">
        <v>4</v>
      </c>
    </row>
    <row r="196" spans="2:24" ht="15.6" customHeight="1" x14ac:dyDescent="0.55000000000000004">
      <c r="B196" s="9" t="s">
        <v>343</v>
      </c>
      <c r="C196" s="16" t="s">
        <v>4</v>
      </c>
      <c r="D196" s="16" t="s">
        <v>4</v>
      </c>
      <c r="E196" s="16" t="s">
        <v>4</v>
      </c>
      <c r="F196" s="16" t="s">
        <v>4</v>
      </c>
      <c r="G196" s="16" t="s">
        <v>4</v>
      </c>
      <c r="H196" s="16" t="s">
        <v>4</v>
      </c>
      <c r="I196" s="16" t="s">
        <v>4</v>
      </c>
      <c r="J196" s="16" t="s">
        <v>4</v>
      </c>
      <c r="K196" s="16" t="s">
        <v>4</v>
      </c>
      <c r="L196" s="16" t="s">
        <v>4</v>
      </c>
      <c r="M196" s="16" t="s">
        <v>4</v>
      </c>
      <c r="N196" s="16" t="s">
        <v>4</v>
      </c>
      <c r="O196" s="16" t="s">
        <v>4</v>
      </c>
      <c r="P196" s="16" t="s">
        <v>4</v>
      </c>
      <c r="Q196" s="16" t="s">
        <v>4</v>
      </c>
      <c r="R196" s="16" t="s">
        <v>4</v>
      </c>
      <c r="S196" s="16" t="s">
        <v>4</v>
      </c>
      <c r="T196" s="16" t="s">
        <v>4</v>
      </c>
      <c r="U196" s="16" t="s">
        <v>4</v>
      </c>
      <c r="V196" s="16" t="s">
        <v>4</v>
      </c>
      <c r="W196" s="16" t="s">
        <v>4</v>
      </c>
      <c r="X196" s="16" t="s">
        <v>4</v>
      </c>
    </row>
    <row r="197" spans="2:24" ht="15.6" customHeight="1" x14ac:dyDescent="0.55000000000000004">
      <c r="B197" s="9" t="s">
        <v>344</v>
      </c>
      <c r="C197" s="16" t="s">
        <v>4</v>
      </c>
      <c r="D197" s="16" t="s">
        <v>4</v>
      </c>
      <c r="E197" s="16" t="s">
        <v>4</v>
      </c>
      <c r="F197" s="16" t="s">
        <v>4</v>
      </c>
      <c r="G197" s="16" t="s">
        <v>4</v>
      </c>
      <c r="H197" s="16" t="s">
        <v>4</v>
      </c>
      <c r="I197" s="16" t="s">
        <v>4</v>
      </c>
      <c r="J197" s="16" t="s">
        <v>4</v>
      </c>
      <c r="K197" s="16" t="s">
        <v>4</v>
      </c>
      <c r="L197" s="16" t="s">
        <v>4</v>
      </c>
      <c r="M197" s="16" t="s">
        <v>4</v>
      </c>
      <c r="N197" s="16" t="s">
        <v>4</v>
      </c>
      <c r="O197" s="16" t="s">
        <v>4</v>
      </c>
      <c r="P197" s="16" t="s">
        <v>4</v>
      </c>
      <c r="Q197" s="16" t="s">
        <v>4</v>
      </c>
      <c r="R197" s="16" t="s">
        <v>4</v>
      </c>
      <c r="S197" s="16" t="s">
        <v>4</v>
      </c>
      <c r="T197" s="16" t="s">
        <v>4</v>
      </c>
      <c r="U197" s="16" t="s">
        <v>4</v>
      </c>
      <c r="V197" s="16" t="s">
        <v>4</v>
      </c>
      <c r="W197" s="16" t="s">
        <v>4</v>
      </c>
      <c r="X197" s="16" t="s">
        <v>4</v>
      </c>
    </row>
    <row r="198" spans="2:24" ht="15.6" customHeight="1" x14ac:dyDescent="0.55000000000000004">
      <c r="B198" s="14" t="s">
        <v>345</v>
      </c>
      <c r="C198" s="16">
        <v>90.254421665153004</v>
      </c>
      <c r="D198" s="16">
        <v>92.789952920719998</v>
      </c>
      <c r="E198" s="16">
        <v>99.598973751516994</v>
      </c>
      <c r="F198" s="16">
        <v>102.32855427939</v>
      </c>
      <c r="G198" s="18">
        <v>99.745443680845995</v>
      </c>
      <c r="H198" s="16">
        <v>100.25634309580001</v>
      </c>
      <c r="I198" s="16">
        <v>99.999794342762996</v>
      </c>
      <c r="J198" s="16">
        <v>106.14899839642</v>
      </c>
      <c r="K198" s="16">
        <v>114.9771310739</v>
      </c>
      <c r="L198" s="16">
        <v>115.17267571806001</v>
      </c>
      <c r="M198" s="16">
        <v>116.14751005687</v>
      </c>
      <c r="N198" s="16">
        <v>118.07794144413</v>
      </c>
      <c r="O198" s="16">
        <v>117.43229480973</v>
      </c>
      <c r="P198" s="16">
        <v>117.67305719378</v>
      </c>
      <c r="Q198" s="16">
        <v>122.81312476258</v>
      </c>
      <c r="R198" s="16">
        <v>128.41484265721999</v>
      </c>
      <c r="S198" s="16">
        <v>136.69209198851999</v>
      </c>
      <c r="T198" s="16">
        <v>140.1208468529</v>
      </c>
      <c r="U198" s="16">
        <v>142.36060988574999</v>
      </c>
      <c r="V198" s="16">
        <v>139.49500704414001</v>
      </c>
      <c r="W198" s="20">
        <v>144.05595204762</v>
      </c>
      <c r="X198" s="16" t="s">
        <v>4</v>
      </c>
    </row>
    <row r="199" spans="2:24" x14ac:dyDescent="0.4">
      <c r="B199" s="10"/>
      <c r="C199" s="10"/>
      <c r="D199" s="10"/>
      <c r="E199" s="10"/>
      <c r="F199" s="10"/>
      <c r="G199" s="10"/>
      <c r="H199" s="10"/>
      <c r="I199" s="10"/>
      <c r="J199" s="10"/>
      <c r="K199" s="10"/>
      <c r="L199" s="10"/>
      <c r="M199" s="10"/>
      <c r="N199" s="10"/>
      <c r="O199" s="10"/>
      <c r="P199" s="10"/>
      <c r="Q199" s="10"/>
      <c r="R199" s="10"/>
      <c r="S199" s="10"/>
      <c r="T199" s="10"/>
      <c r="U199" s="10"/>
      <c r="V199" s="10"/>
      <c r="W199" s="10"/>
      <c r="X199" s="10"/>
    </row>
    <row r="200" spans="2:24" ht="15.6" customHeight="1" x14ac:dyDescent="0.55000000000000004">
      <c r="B200" s="9" t="s">
        <v>346</v>
      </c>
      <c r="C200" s="15"/>
      <c r="D200" s="15"/>
      <c r="E200" s="15"/>
      <c r="F200" s="15"/>
      <c r="G200" s="15"/>
      <c r="H200" s="15"/>
      <c r="I200" s="15"/>
      <c r="J200" s="15"/>
      <c r="K200" s="15"/>
      <c r="L200" s="15"/>
      <c r="M200" s="15"/>
      <c r="N200" s="15"/>
      <c r="O200" s="15"/>
      <c r="P200" s="15"/>
      <c r="Q200" s="15"/>
      <c r="R200" s="15"/>
      <c r="S200" s="15"/>
      <c r="T200" s="15"/>
      <c r="U200" s="15"/>
      <c r="V200" s="15"/>
      <c r="W200" s="15"/>
      <c r="X200" s="15"/>
    </row>
    <row r="201" spans="2:24" ht="15.6" customHeight="1" x14ac:dyDescent="0.55000000000000004">
      <c r="B201" s="9" t="s">
        <v>347</v>
      </c>
      <c r="C201" s="16">
        <v>0.37458999999999998</v>
      </c>
      <c r="D201" s="16">
        <v>6.0082100000000001</v>
      </c>
      <c r="E201" s="16">
        <v>3.1727599999999998</v>
      </c>
      <c r="F201" s="16">
        <v>1.85232</v>
      </c>
      <c r="G201" s="16">
        <v>-0.95301999999999998</v>
      </c>
      <c r="H201" s="16">
        <v>-0.34873999999999999</v>
      </c>
      <c r="I201" s="16" t="s">
        <v>4</v>
      </c>
      <c r="J201" s="16">
        <v>3.9805700000000002</v>
      </c>
      <c r="K201" s="16">
        <v>13.6654</v>
      </c>
      <c r="L201" s="16">
        <v>8.7793299999999999</v>
      </c>
      <c r="M201" s="16">
        <v>-2.98333</v>
      </c>
      <c r="N201" s="16">
        <v>1.4974099999999999</v>
      </c>
      <c r="O201" s="16">
        <v>-3.0458599999999998</v>
      </c>
      <c r="P201" s="16">
        <v>-1.4880599999999999</v>
      </c>
      <c r="Q201" s="16">
        <v>2.10399</v>
      </c>
      <c r="R201" s="16">
        <v>0.57201999999999997</v>
      </c>
      <c r="S201" s="16">
        <v>1.9173100000000001</v>
      </c>
      <c r="T201" s="16">
        <v>0.35552</v>
      </c>
      <c r="U201" s="16">
        <v>0.56403049100000002</v>
      </c>
      <c r="V201" s="16">
        <v>-1.8130799529999999</v>
      </c>
      <c r="W201" s="16">
        <v>2.4804306239999998</v>
      </c>
      <c r="X201" s="16">
        <v>2.2139151595838</v>
      </c>
    </row>
    <row r="202" spans="2:24" ht="15.6" customHeight="1" x14ac:dyDescent="0.55000000000000004">
      <c r="B202" s="9" t="s">
        <v>348</v>
      </c>
      <c r="C202" s="16" t="s">
        <v>4</v>
      </c>
      <c r="D202" s="16" t="s">
        <v>4</v>
      </c>
      <c r="E202" s="16" t="s">
        <v>4</v>
      </c>
      <c r="F202" s="16" t="s">
        <v>4</v>
      </c>
      <c r="G202" s="16" t="s">
        <v>4</v>
      </c>
      <c r="H202" s="16" t="s">
        <v>4</v>
      </c>
      <c r="I202" s="16" t="s">
        <v>4</v>
      </c>
      <c r="J202" s="16">
        <v>6.0925573670000004</v>
      </c>
      <c r="K202" s="16">
        <v>21.608329350000002</v>
      </c>
      <c r="L202" s="16">
        <v>15.65095155</v>
      </c>
      <c r="M202" s="16">
        <v>-4.6422641029999996</v>
      </c>
      <c r="N202" s="16">
        <v>-0.259915118</v>
      </c>
      <c r="O202" s="16">
        <v>-5.5932488950000003</v>
      </c>
      <c r="P202" s="16">
        <v>-3.5123976830000001</v>
      </c>
      <c r="Q202" s="16">
        <v>0.63642701000000002</v>
      </c>
      <c r="R202" s="16">
        <v>-0.64157663399999998</v>
      </c>
      <c r="S202" s="16">
        <v>1.721354034</v>
      </c>
      <c r="T202" s="16">
        <v>1.8071274509999999</v>
      </c>
      <c r="U202" s="16">
        <v>-1.0832205029999999</v>
      </c>
      <c r="V202" s="16">
        <v>-2.0076113979999999</v>
      </c>
      <c r="W202" s="16">
        <v>1.2349167670000001</v>
      </c>
      <c r="X202" s="16">
        <v>3.9049702434368001</v>
      </c>
    </row>
    <row r="203" spans="2:24" ht="15.6" customHeight="1" x14ac:dyDescent="0.55000000000000004">
      <c r="B203" s="9" t="s">
        <v>349</v>
      </c>
      <c r="C203" s="16">
        <v>1.6294664808988999</v>
      </c>
      <c r="D203" s="16">
        <v>2.8093152765128</v>
      </c>
      <c r="E203" s="16">
        <v>7.3381013961869996</v>
      </c>
      <c r="F203" s="16">
        <v>2.7405709366867002</v>
      </c>
      <c r="G203" s="18">
        <v>-2.5243301996532002</v>
      </c>
      <c r="H203" s="16" t="s">
        <v>4</v>
      </c>
      <c r="I203" s="16">
        <v>-0.25589278953408001</v>
      </c>
      <c r="J203" s="16">
        <v>6.1492166999668001</v>
      </c>
      <c r="K203" s="16">
        <v>8.3167366728283998</v>
      </c>
      <c r="L203" s="16">
        <v>0.17007264169851</v>
      </c>
      <c r="M203" s="16">
        <v>0.84641112375611005</v>
      </c>
      <c r="N203" s="16">
        <v>1.6620514605251999</v>
      </c>
      <c r="O203" s="16">
        <v>-0.54679699400699</v>
      </c>
      <c r="P203" s="16">
        <v>0.20502229343642001</v>
      </c>
      <c r="Q203" s="16">
        <v>4.3680921456253996</v>
      </c>
      <c r="R203" s="16">
        <v>4.5611720290218001</v>
      </c>
      <c r="S203" s="16">
        <v>6.4457107605506998</v>
      </c>
      <c r="T203" s="16">
        <v>2.5083783666646999</v>
      </c>
      <c r="U203" s="16">
        <v>1.5984509679718</v>
      </c>
      <c r="V203" s="16">
        <v>-2.0129183514408</v>
      </c>
      <c r="W203" s="20">
        <v>3.2696116514286002</v>
      </c>
      <c r="X203" s="16" t="s">
        <v>4</v>
      </c>
    </row>
    <row r="204" spans="2:24" x14ac:dyDescent="0.4">
      <c r="B204" s="10"/>
      <c r="C204" s="10"/>
      <c r="D204" s="10"/>
      <c r="E204" s="10"/>
      <c r="F204" s="10"/>
      <c r="G204" s="10"/>
      <c r="H204" s="10"/>
      <c r="I204" s="10"/>
      <c r="J204" s="10"/>
      <c r="K204" s="10"/>
      <c r="L204" s="10"/>
      <c r="M204" s="10"/>
      <c r="N204" s="10"/>
      <c r="O204" s="10"/>
      <c r="P204" s="10"/>
      <c r="Q204" s="10"/>
      <c r="R204" s="10"/>
      <c r="S204" s="10"/>
      <c r="T204" s="10"/>
      <c r="U204" s="10"/>
      <c r="V204" s="10"/>
      <c r="W204" s="10"/>
      <c r="X204" s="10"/>
    </row>
    <row r="205" spans="2:24" ht="15.6" customHeight="1" x14ac:dyDescent="0.55000000000000004">
      <c r="B205" s="9" t="s">
        <v>175</v>
      </c>
      <c r="C205" s="15"/>
      <c r="D205" s="15"/>
      <c r="E205" s="15"/>
      <c r="F205" s="15"/>
      <c r="G205" s="15"/>
      <c r="H205" s="15"/>
      <c r="I205" s="15"/>
      <c r="J205" s="15"/>
      <c r="K205" s="15"/>
      <c r="L205" s="15"/>
      <c r="M205" s="15"/>
      <c r="N205" s="15"/>
      <c r="O205" s="15"/>
      <c r="P205" s="15"/>
      <c r="Q205" s="15"/>
      <c r="R205" s="15"/>
      <c r="S205" s="15"/>
      <c r="T205" s="15"/>
      <c r="U205" s="15"/>
      <c r="V205" s="15"/>
      <c r="W205" s="15"/>
      <c r="X205" s="15"/>
    </row>
    <row r="206" spans="2:24" ht="15.6" customHeight="1" x14ac:dyDescent="0.55000000000000004">
      <c r="B206" s="9" t="s">
        <v>176</v>
      </c>
      <c r="C206" s="16"/>
      <c r="D206" s="16"/>
      <c r="E206" s="16"/>
      <c r="F206" s="16"/>
      <c r="G206" s="16"/>
      <c r="H206" s="16"/>
      <c r="I206" s="16"/>
      <c r="J206" s="16"/>
      <c r="K206" s="16"/>
      <c r="L206" s="16"/>
      <c r="M206" s="16"/>
      <c r="N206" s="16"/>
      <c r="O206" s="16"/>
      <c r="P206" s="16"/>
      <c r="Q206" s="16"/>
      <c r="R206" s="16"/>
      <c r="S206" s="16"/>
      <c r="T206" s="16"/>
      <c r="U206" s="16"/>
      <c r="V206" s="16"/>
      <c r="W206" s="16"/>
      <c r="X206" s="16"/>
    </row>
    <row r="207" spans="2:24" ht="15.6" customHeight="1" x14ac:dyDescent="0.55000000000000004">
      <c r="B207" s="11" t="s">
        <v>177</v>
      </c>
      <c r="C207" s="17" t="s">
        <v>4</v>
      </c>
      <c r="D207" s="17" t="s">
        <v>4</v>
      </c>
      <c r="E207" s="17" t="s">
        <v>4</v>
      </c>
      <c r="F207" s="17" t="s">
        <v>4</v>
      </c>
      <c r="G207" s="17" t="s">
        <v>4</v>
      </c>
      <c r="H207" s="17" t="s">
        <v>4</v>
      </c>
      <c r="I207" s="17" t="s">
        <v>4</v>
      </c>
      <c r="J207" s="17" t="s">
        <v>4</v>
      </c>
      <c r="K207" s="17" t="s">
        <v>4</v>
      </c>
      <c r="L207" s="17" t="s">
        <v>4</v>
      </c>
      <c r="M207" s="17" t="s">
        <v>4</v>
      </c>
      <c r="N207" s="17">
        <v>113370.77559999999</v>
      </c>
      <c r="O207" s="17">
        <v>143125.8891</v>
      </c>
      <c r="P207" s="17">
        <v>176875.03690000001</v>
      </c>
      <c r="Q207" s="17">
        <v>223472.05650000001</v>
      </c>
      <c r="R207" s="17">
        <v>291115.41090000002</v>
      </c>
      <c r="S207" s="17">
        <v>239703.57980000001</v>
      </c>
      <c r="T207" s="17">
        <v>252596.8664</v>
      </c>
      <c r="U207" s="17">
        <v>345003.63400000002</v>
      </c>
      <c r="V207" s="17">
        <v>344551</v>
      </c>
      <c r="W207" s="17">
        <v>341427</v>
      </c>
      <c r="X207" s="17" t="s">
        <v>4</v>
      </c>
    </row>
    <row r="208" spans="2:24" ht="15.6" customHeight="1" x14ac:dyDescent="0.55000000000000004">
      <c r="B208" s="11" t="s">
        <v>178</v>
      </c>
      <c r="C208" s="17" t="s">
        <v>4</v>
      </c>
      <c r="D208" s="17" t="s">
        <v>4</v>
      </c>
      <c r="E208" s="17" t="s">
        <v>4</v>
      </c>
      <c r="F208" s="17" t="s">
        <v>4</v>
      </c>
      <c r="G208" s="17" t="s">
        <v>4</v>
      </c>
      <c r="H208" s="17" t="s">
        <v>4</v>
      </c>
      <c r="I208" s="17" t="s">
        <v>4</v>
      </c>
      <c r="J208" s="17" t="s">
        <v>4</v>
      </c>
      <c r="K208" s="17" t="s">
        <v>4</v>
      </c>
      <c r="L208" s="17" t="s">
        <v>4</v>
      </c>
      <c r="M208" s="17" t="s">
        <v>4</v>
      </c>
      <c r="N208" s="17">
        <v>32162.880120000002</v>
      </c>
      <c r="O208" s="17">
        <v>34854.197650000002</v>
      </c>
      <c r="P208" s="17">
        <v>35732.512790000001</v>
      </c>
      <c r="Q208" s="17">
        <v>36588.4853</v>
      </c>
      <c r="R208" s="17">
        <v>51627.120239999997</v>
      </c>
      <c r="S208" s="17">
        <v>61100.52549</v>
      </c>
      <c r="T208" s="17">
        <v>55197.983390000001</v>
      </c>
      <c r="U208" s="17">
        <v>57020.087359999998</v>
      </c>
      <c r="V208" s="17">
        <v>70644</v>
      </c>
      <c r="W208" s="17">
        <v>70370</v>
      </c>
      <c r="X208" s="17" t="s">
        <v>4</v>
      </c>
    </row>
    <row r="209" spans="2:24" ht="15.6" customHeight="1" x14ac:dyDescent="0.55000000000000004">
      <c r="B209" s="11" t="s">
        <v>179</v>
      </c>
      <c r="C209" s="17" t="s">
        <v>4</v>
      </c>
      <c r="D209" s="17" t="s">
        <v>4</v>
      </c>
      <c r="E209" s="17" t="s">
        <v>4</v>
      </c>
      <c r="F209" s="17" t="s">
        <v>4</v>
      </c>
      <c r="G209" s="17" t="s">
        <v>4</v>
      </c>
      <c r="H209" s="17" t="s">
        <v>4</v>
      </c>
      <c r="I209" s="17" t="s">
        <v>4</v>
      </c>
      <c r="J209" s="17" t="s">
        <v>4</v>
      </c>
      <c r="K209" s="17" t="s">
        <v>4</v>
      </c>
      <c r="L209" s="17" t="s">
        <v>4</v>
      </c>
      <c r="M209" s="17" t="s">
        <v>4</v>
      </c>
      <c r="N209" s="17">
        <v>11903.31539</v>
      </c>
      <c r="O209" s="17">
        <v>14285.74922</v>
      </c>
      <c r="P209" s="17">
        <v>12766.61448</v>
      </c>
      <c r="Q209" s="17">
        <v>13724.161040000001</v>
      </c>
      <c r="R209" s="17">
        <v>16415.194309999999</v>
      </c>
      <c r="S209" s="17">
        <v>17912.725829999999</v>
      </c>
      <c r="T209" s="17">
        <v>18245.771830000002</v>
      </c>
      <c r="U209" s="17">
        <v>20747.312150000002</v>
      </c>
      <c r="V209" s="17">
        <v>21658</v>
      </c>
      <c r="W209" s="17">
        <v>22173</v>
      </c>
      <c r="X209" s="17" t="s">
        <v>4</v>
      </c>
    </row>
    <row r="210" spans="2:24" ht="15.6" customHeight="1" x14ac:dyDescent="0.55000000000000004">
      <c r="B210" s="11" t="s">
        <v>180</v>
      </c>
      <c r="C210" s="17" t="s">
        <v>4</v>
      </c>
      <c r="D210" s="17" t="s">
        <v>4</v>
      </c>
      <c r="E210" s="17" t="s">
        <v>4</v>
      </c>
      <c r="F210" s="17" t="s">
        <v>4</v>
      </c>
      <c r="G210" s="17" t="s">
        <v>4</v>
      </c>
      <c r="H210" s="17" t="s">
        <v>4</v>
      </c>
      <c r="I210" s="17" t="s">
        <v>4</v>
      </c>
      <c r="J210" s="17" t="s">
        <v>4</v>
      </c>
      <c r="K210" s="17" t="s">
        <v>4</v>
      </c>
      <c r="L210" s="17" t="s">
        <v>4</v>
      </c>
      <c r="M210" s="17" t="s">
        <v>4</v>
      </c>
      <c r="N210" s="17">
        <v>6147.9214099999999</v>
      </c>
      <c r="O210" s="17">
        <v>7379.55357</v>
      </c>
      <c r="P210" s="17">
        <v>7378.6895299999996</v>
      </c>
      <c r="Q210" s="17">
        <v>7066.5802599999997</v>
      </c>
      <c r="R210" s="17">
        <v>6925.7114300000003</v>
      </c>
      <c r="S210" s="17">
        <v>8048.50227</v>
      </c>
      <c r="T210" s="17">
        <v>8047.3806599999998</v>
      </c>
      <c r="U210" s="17">
        <v>10779.209769999999</v>
      </c>
      <c r="V210" s="17">
        <v>12945</v>
      </c>
      <c r="W210" s="17">
        <v>12456</v>
      </c>
      <c r="X210" s="17" t="s">
        <v>4</v>
      </c>
    </row>
    <row r="211" spans="2:24" ht="15.6" customHeight="1" x14ac:dyDescent="0.55000000000000004">
      <c r="B211" s="11" t="s">
        <v>181</v>
      </c>
      <c r="C211" s="17" t="s">
        <v>4</v>
      </c>
      <c r="D211" s="17" t="s">
        <v>4</v>
      </c>
      <c r="E211" s="17" t="s">
        <v>4</v>
      </c>
      <c r="F211" s="17" t="s">
        <v>4</v>
      </c>
      <c r="G211" s="17" t="s">
        <v>4</v>
      </c>
      <c r="H211" s="17" t="s">
        <v>4</v>
      </c>
      <c r="I211" s="17" t="s">
        <v>4</v>
      </c>
      <c r="J211" s="17" t="s">
        <v>4</v>
      </c>
      <c r="K211" s="17" t="s">
        <v>4</v>
      </c>
      <c r="L211" s="17" t="s">
        <v>4</v>
      </c>
      <c r="M211" s="17" t="s">
        <v>4</v>
      </c>
      <c r="N211" s="17">
        <v>5755.3939799999998</v>
      </c>
      <c r="O211" s="17">
        <v>6906.1956499999997</v>
      </c>
      <c r="P211" s="17">
        <v>5387.9249499999996</v>
      </c>
      <c r="Q211" s="17">
        <v>6657.5807800000002</v>
      </c>
      <c r="R211" s="17">
        <v>9489.4828799999996</v>
      </c>
      <c r="S211" s="17">
        <v>9864.2235600000004</v>
      </c>
      <c r="T211" s="17">
        <v>10198.391170000001</v>
      </c>
      <c r="U211" s="17">
        <v>9968.1023800000003</v>
      </c>
      <c r="V211" s="17">
        <v>8713</v>
      </c>
      <c r="W211" s="17">
        <v>9717</v>
      </c>
      <c r="X211" s="17" t="s">
        <v>4</v>
      </c>
    </row>
    <row r="212" spans="2:24" ht="15.6" customHeight="1" x14ac:dyDescent="0.55000000000000004">
      <c r="B212" s="11" t="s">
        <v>182</v>
      </c>
      <c r="C212" s="17" t="s">
        <v>4</v>
      </c>
      <c r="D212" s="17" t="s">
        <v>4</v>
      </c>
      <c r="E212" s="17" t="s">
        <v>4</v>
      </c>
      <c r="F212" s="17" t="s">
        <v>4</v>
      </c>
      <c r="G212" s="17" t="s">
        <v>4</v>
      </c>
      <c r="H212" s="17" t="s">
        <v>4</v>
      </c>
      <c r="I212" s="17" t="s">
        <v>4</v>
      </c>
      <c r="J212" s="17" t="s">
        <v>4</v>
      </c>
      <c r="K212" s="17" t="s">
        <v>4</v>
      </c>
      <c r="L212" s="17" t="s">
        <v>4</v>
      </c>
      <c r="M212" s="17" t="s">
        <v>4</v>
      </c>
      <c r="N212" s="17" t="s">
        <v>5</v>
      </c>
      <c r="O212" s="17" t="s">
        <v>5</v>
      </c>
      <c r="P212" s="17" t="s">
        <v>5</v>
      </c>
      <c r="Q212" s="17" t="s">
        <v>5</v>
      </c>
      <c r="R212" s="17" t="s">
        <v>5</v>
      </c>
      <c r="S212" s="17" t="s">
        <v>5</v>
      </c>
      <c r="T212" s="17" t="s">
        <v>5</v>
      </c>
      <c r="U212" s="17" t="s">
        <v>5</v>
      </c>
      <c r="V212" s="17" t="s">
        <v>5</v>
      </c>
      <c r="W212" s="17" t="s">
        <v>5</v>
      </c>
      <c r="X212" s="17" t="s">
        <v>4</v>
      </c>
    </row>
    <row r="213" spans="2:24" ht="15.6" customHeight="1" x14ac:dyDescent="0.55000000000000004">
      <c r="B213" s="11" t="s">
        <v>183</v>
      </c>
      <c r="C213" s="17" t="s">
        <v>4</v>
      </c>
      <c r="D213" s="17" t="s">
        <v>4</v>
      </c>
      <c r="E213" s="17" t="s">
        <v>4</v>
      </c>
      <c r="F213" s="17" t="s">
        <v>4</v>
      </c>
      <c r="G213" s="17" t="s">
        <v>4</v>
      </c>
      <c r="H213" s="17" t="s">
        <v>4</v>
      </c>
      <c r="I213" s="17" t="s">
        <v>4</v>
      </c>
      <c r="J213" s="17" t="s">
        <v>4</v>
      </c>
      <c r="K213" s="17" t="s">
        <v>4</v>
      </c>
      <c r="L213" s="17" t="s">
        <v>4</v>
      </c>
      <c r="M213" s="17" t="s">
        <v>4</v>
      </c>
      <c r="N213" s="17" t="s">
        <v>5</v>
      </c>
      <c r="O213" s="17" t="s">
        <v>5</v>
      </c>
      <c r="P213" s="17" t="s">
        <v>5</v>
      </c>
      <c r="Q213" s="17" t="s">
        <v>5</v>
      </c>
      <c r="R213" s="17" t="s">
        <v>5</v>
      </c>
      <c r="S213" s="17" t="s">
        <v>5</v>
      </c>
      <c r="T213" s="17" t="s">
        <v>5</v>
      </c>
      <c r="U213" s="17" t="s">
        <v>5</v>
      </c>
      <c r="V213" s="17" t="s">
        <v>5</v>
      </c>
      <c r="W213" s="17" t="s">
        <v>5</v>
      </c>
      <c r="X213" s="17" t="s">
        <v>4</v>
      </c>
    </row>
    <row r="214" spans="2:24" ht="15.6" customHeight="1" x14ac:dyDescent="0.55000000000000004">
      <c r="B214" s="11" t="s">
        <v>184</v>
      </c>
      <c r="C214" s="17" t="s">
        <v>4</v>
      </c>
      <c r="D214" s="17" t="s">
        <v>4</v>
      </c>
      <c r="E214" s="17" t="s">
        <v>4</v>
      </c>
      <c r="F214" s="17" t="s">
        <v>4</v>
      </c>
      <c r="G214" s="17" t="s">
        <v>4</v>
      </c>
      <c r="H214" s="17" t="s">
        <v>4</v>
      </c>
      <c r="I214" s="17" t="s">
        <v>4</v>
      </c>
      <c r="J214" s="17" t="s">
        <v>4</v>
      </c>
      <c r="K214" s="17" t="s">
        <v>4</v>
      </c>
      <c r="L214" s="17" t="s">
        <v>4</v>
      </c>
      <c r="M214" s="17" t="s">
        <v>4</v>
      </c>
      <c r="N214" s="17" t="s">
        <v>5</v>
      </c>
      <c r="O214" s="17" t="s">
        <v>5</v>
      </c>
      <c r="P214" s="17" t="s">
        <v>5</v>
      </c>
      <c r="Q214" s="17" t="s">
        <v>5</v>
      </c>
      <c r="R214" s="17" t="s">
        <v>5</v>
      </c>
      <c r="S214" s="17" t="s">
        <v>5</v>
      </c>
      <c r="T214" s="17" t="s">
        <v>5</v>
      </c>
      <c r="U214" s="17" t="s">
        <v>5</v>
      </c>
      <c r="V214" s="17" t="s">
        <v>5</v>
      </c>
      <c r="W214" s="17" t="s">
        <v>5</v>
      </c>
      <c r="X214" s="17" t="s">
        <v>4</v>
      </c>
    </row>
    <row r="215" spans="2:24" ht="15.6" customHeight="1" x14ac:dyDescent="0.55000000000000004">
      <c r="B215" s="11" t="s">
        <v>185</v>
      </c>
      <c r="C215" s="17" t="s">
        <v>4</v>
      </c>
      <c r="D215" s="17" t="s">
        <v>4</v>
      </c>
      <c r="E215" s="17" t="s">
        <v>4</v>
      </c>
      <c r="F215" s="17" t="s">
        <v>4</v>
      </c>
      <c r="G215" s="17" t="s">
        <v>4</v>
      </c>
      <c r="H215" s="17" t="s">
        <v>4</v>
      </c>
      <c r="I215" s="17" t="s">
        <v>4</v>
      </c>
      <c r="J215" s="17" t="s">
        <v>4</v>
      </c>
      <c r="K215" s="17" t="s">
        <v>4</v>
      </c>
      <c r="L215" s="17" t="s">
        <v>4</v>
      </c>
      <c r="M215" s="17" t="s">
        <v>4</v>
      </c>
      <c r="N215" s="17">
        <v>1112.6538700000001</v>
      </c>
      <c r="O215" s="17">
        <v>1591.6797799999999</v>
      </c>
      <c r="P215" s="17">
        <v>2411.4817899999998</v>
      </c>
      <c r="Q215" s="17">
        <v>15870.92446</v>
      </c>
      <c r="R215" s="17">
        <v>31972.110929999999</v>
      </c>
      <c r="S215" s="17">
        <v>39947.984660000002</v>
      </c>
      <c r="T215" s="17">
        <v>32053.7176</v>
      </c>
      <c r="U215" s="17">
        <v>35171.408490000002</v>
      </c>
      <c r="V215" s="17">
        <v>43756</v>
      </c>
      <c r="W215" s="17">
        <v>42986</v>
      </c>
      <c r="X215" s="17" t="s">
        <v>4</v>
      </c>
    </row>
    <row r="216" spans="2:24" ht="15.6" customHeight="1" x14ac:dyDescent="0.55000000000000004">
      <c r="B216" s="11" t="s">
        <v>186</v>
      </c>
      <c r="C216" s="17" t="s">
        <v>4</v>
      </c>
      <c r="D216" s="17" t="s">
        <v>4</v>
      </c>
      <c r="E216" s="17" t="s">
        <v>4</v>
      </c>
      <c r="F216" s="17" t="s">
        <v>4</v>
      </c>
      <c r="G216" s="17" t="s">
        <v>4</v>
      </c>
      <c r="H216" s="17" t="s">
        <v>4</v>
      </c>
      <c r="I216" s="17" t="s">
        <v>4</v>
      </c>
      <c r="J216" s="17" t="s">
        <v>4</v>
      </c>
      <c r="K216" s="17" t="s">
        <v>4</v>
      </c>
      <c r="L216" s="17" t="s">
        <v>4</v>
      </c>
      <c r="M216" s="17" t="s">
        <v>4</v>
      </c>
      <c r="N216" s="17">
        <v>19146.91086</v>
      </c>
      <c r="O216" s="17">
        <v>18976.768650000002</v>
      </c>
      <c r="P216" s="17">
        <v>20554.416519999999</v>
      </c>
      <c r="Q216" s="17">
        <v>6960.7962799999996</v>
      </c>
      <c r="R216" s="17">
        <v>3239.8150000000001</v>
      </c>
      <c r="S216" s="17">
        <v>3239.8150000000001</v>
      </c>
      <c r="T216" s="17">
        <v>4898.4939599999998</v>
      </c>
      <c r="U216" s="17">
        <v>1101.36672</v>
      </c>
      <c r="V216" s="17">
        <v>5229</v>
      </c>
      <c r="W216" s="17">
        <v>5212</v>
      </c>
      <c r="X216" s="17" t="s">
        <v>4</v>
      </c>
    </row>
    <row r="217" spans="2:24" ht="15.6" customHeight="1" x14ac:dyDescent="0.55000000000000004">
      <c r="B217" s="11" t="s">
        <v>187</v>
      </c>
      <c r="C217" s="17" t="s">
        <v>4</v>
      </c>
      <c r="D217" s="17" t="s">
        <v>4</v>
      </c>
      <c r="E217" s="17" t="s">
        <v>4</v>
      </c>
      <c r="F217" s="17" t="s">
        <v>4</v>
      </c>
      <c r="G217" s="17" t="s">
        <v>4</v>
      </c>
      <c r="H217" s="17" t="s">
        <v>4</v>
      </c>
      <c r="I217" s="17" t="s">
        <v>4</v>
      </c>
      <c r="J217" s="17" t="s">
        <v>4</v>
      </c>
      <c r="K217" s="17" t="s">
        <v>4</v>
      </c>
      <c r="L217" s="17" t="s">
        <v>4</v>
      </c>
      <c r="M217" s="17" t="s">
        <v>4</v>
      </c>
      <c r="N217" s="17" t="s">
        <v>5</v>
      </c>
      <c r="O217" s="17" t="s">
        <v>5</v>
      </c>
      <c r="P217" s="17" t="s">
        <v>5</v>
      </c>
      <c r="Q217" s="17">
        <v>32.603520000000003</v>
      </c>
      <c r="R217" s="17" t="s">
        <v>5</v>
      </c>
      <c r="S217" s="17" t="s">
        <v>5</v>
      </c>
      <c r="T217" s="17" t="s">
        <v>5</v>
      </c>
      <c r="U217" s="17" t="s">
        <v>5</v>
      </c>
      <c r="V217" s="17" t="s">
        <v>5</v>
      </c>
      <c r="W217" s="17" t="s">
        <v>5</v>
      </c>
      <c r="X217" s="17" t="s">
        <v>4</v>
      </c>
    </row>
    <row r="218" spans="2:24" ht="15.6" customHeight="1" x14ac:dyDescent="0.55000000000000004">
      <c r="B218" s="11" t="s">
        <v>188</v>
      </c>
      <c r="C218" s="17" t="s">
        <v>4</v>
      </c>
      <c r="D218" s="17" t="s">
        <v>4</v>
      </c>
      <c r="E218" s="17" t="s">
        <v>4</v>
      </c>
      <c r="F218" s="17" t="s">
        <v>4</v>
      </c>
      <c r="G218" s="17" t="s">
        <v>4</v>
      </c>
      <c r="H218" s="17" t="s">
        <v>4</v>
      </c>
      <c r="I218" s="17" t="s">
        <v>4</v>
      </c>
      <c r="J218" s="17" t="s">
        <v>4</v>
      </c>
      <c r="K218" s="17" t="s">
        <v>4</v>
      </c>
      <c r="L218" s="17" t="s">
        <v>4</v>
      </c>
      <c r="M218" s="17" t="s">
        <v>4</v>
      </c>
      <c r="N218" s="17" t="s">
        <v>5</v>
      </c>
      <c r="O218" s="17" t="s">
        <v>5</v>
      </c>
      <c r="P218" s="17" t="s">
        <v>5</v>
      </c>
      <c r="Q218" s="17" t="s">
        <v>5</v>
      </c>
      <c r="R218" s="17" t="s">
        <v>5</v>
      </c>
      <c r="S218" s="17" t="s">
        <v>5</v>
      </c>
      <c r="T218" s="17" t="s">
        <v>5</v>
      </c>
      <c r="U218" s="17" t="s">
        <v>5</v>
      </c>
      <c r="V218" s="17" t="s">
        <v>5</v>
      </c>
      <c r="W218" s="17" t="s">
        <v>5</v>
      </c>
      <c r="X218" s="17" t="s">
        <v>4</v>
      </c>
    </row>
    <row r="219" spans="2:24" ht="15.6" customHeight="1" x14ac:dyDescent="0.55000000000000004">
      <c r="B219" s="11" t="s">
        <v>189</v>
      </c>
      <c r="C219" s="17" t="s">
        <v>4</v>
      </c>
      <c r="D219" s="17" t="s">
        <v>4</v>
      </c>
      <c r="E219" s="17" t="s">
        <v>4</v>
      </c>
      <c r="F219" s="17" t="s">
        <v>4</v>
      </c>
      <c r="G219" s="17" t="s">
        <v>4</v>
      </c>
      <c r="H219" s="17" t="s">
        <v>4</v>
      </c>
      <c r="I219" s="17" t="s">
        <v>4</v>
      </c>
      <c r="J219" s="17" t="s">
        <v>4</v>
      </c>
      <c r="K219" s="17" t="s">
        <v>4</v>
      </c>
      <c r="L219" s="17" t="s">
        <v>4</v>
      </c>
      <c r="M219" s="17" t="s">
        <v>4</v>
      </c>
      <c r="N219" s="17">
        <v>13836.554319999999</v>
      </c>
      <c r="O219" s="17">
        <v>15127.96255</v>
      </c>
      <c r="P219" s="17">
        <v>25867.29709</v>
      </c>
      <c r="Q219" s="17">
        <v>26908.42081</v>
      </c>
      <c r="R219" s="17">
        <v>13632.10685</v>
      </c>
      <c r="S219" s="17">
        <v>14530.971310000001</v>
      </c>
      <c r="T219" s="17">
        <v>6254.8770999999997</v>
      </c>
      <c r="U219" s="17">
        <v>43716.767350000002</v>
      </c>
      <c r="V219" s="17">
        <v>20103</v>
      </c>
      <c r="W219" s="17">
        <v>52393</v>
      </c>
      <c r="X219" s="17" t="s">
        <v>4</v>
      </c>
    </row>
    <row r="220" spans="2:24" ht="15.6" customHeight="1" x14ac:dyDescent="0.55000000000000004">
      <c r="B220" s="11" t="s">
        <v>190</v>
      </c>
      <c r="C220" s="17" t="s">
        <v>4</v>
      </c>
      <c r="D220" s="17" t="s">
        <v>4</v>
      </c>
      <c r="E220" s="17" t="s">
        <v>4</v>
      </c>
      <c r="F220" s="17" t="s">
        <v>4</v>
      </c>
      <c r="G220" s="17" t="s">
        <v>4</v>
      </c>
      <c r="H220" s="17" t="s">
        <v>4</v>
      </c>
      <c r="I220" s="17" t="s">
        <v>4</v>
      </c>
      <c r="J220" s="17" t="s">
        <v>4</v>
      </c>
      <c r="K220" s="17" t="s">
        <v>4</v>
      </c>
      <c r="L220" s="17" t="s">
        <v>4</v>
      </c>
      <c r="M220" s="17" t="s">
        <v>4</v>
      </c>
      <c r="N220" s="17">
        <v>67371.341149999993</v>
      </c>
      <c r="O220" s="17">
        <v>93143.728940000001</v>
      </c>
      <c r="P220" s="17">
        <v>115275.227</v>
      </c>
      <c r="Q220" s="17">
        <v>159975.15040000001</v>
      </c>
      <c r="R220" s="17">
        <v>225856.1838</v>
      </c>
      <c r="S220" s="17">
        <v>164072.08300000001</v>
      </c>
      <c r="T220" s="17">
        <v>191144.00589999999</v>
      </c>
      <c r="U220" s="17">
        <v>244266.77929999999</v>
      </c>
      <c r="V220" s="17">
        <v>253803</v>
      </c>
      <c r="W220" s="17">
        <v>218664</v>
      </c>
      <c r="X220" s="17" t="s">
        <v>4</v>
      </c>
    </row>
    <row r="221" spans="2:24" ht="15.6" customHeight="1" x14ac:dyDescent="0.55000000000000004">
      <c r="B221" s="11" t="s">
        <v>191</v>
      </c>
      <c r="C221" s="17" t="s">
        <v>4</v>
      </c>
      <c r="D221" s="17" t="s">
        <v>4</v>
      </c>
      <c r="E221" s="17" t="s">
        <v>4</v>
      </c>
      <c r="F221" s="17" t="s">
        <v>4</v>
      </c>
      <c r="G221" s="17" t="s">
        <v>4</v>
      </c>
      <c r="H221" s="17" t="s">
        <v>4</v>
      </c>
      <c r="I221" s="17" t="s">
        <v>4</v>
      </c>
      <c r="J221" s="17" t="s">
        <v>4</v>
      </c>
      <c r="K221" s="17" t="s">
        <v>4</v>
      </c>
      <c r="L221" s="17" t="s">
        <v>4</v>
      </c>
      <c r="M221" s="17" t="s">
        <v>4</v>
      </c>
      <c r="N221" s="17">
        <v>115464.5609</v>
      </c>
      <c r="O221" s="17">
        <v>127691.45849999999</v>
      </c>
      <c r="P221" s="17">
        <v>129480.4537</v>
      </c>
      <c r="Q221" s="17">
        <v>127292.8265</v>
      </c>
      <c r="R221" s="17">
        <v>154334.23480000001</v>
      </c>
      <c r="S221" s="17">
        <v>173199.8253</v>
      </c>
      <c r="T221" s="17">
        <v>190683.4497</v>
      </c>
      <c r="U221" s="17">
        <v>194911.99129999999</v>
      </c>
      <c r="V221" s="17">
        <v>220907</v>
      </c>
      <c r="W221" s="17">
        <v>245789</v>
      </c>
      <c r="X221" s="17" t="s">
        <v>4</v>
      </c>
    </row>
    <row r="222" spans="2:24" ht="15.6" customHeight="1" x14ac:dyDescent="0.55000000000000004">
      <c r="B222" s="11" t="s">
        <v>192</v>
      </c>
      <c r="C222" s="17" t="s">
        <v>4</v>
      </c>
      <c r="D222" s="17" t="s">
        <v>4</v>
      </c>
      <c r="E222" s="17" t="s">
        <v>4</v>
      </c>
      <c r="F222" s="17" t="s">
        <v>4</v>
      </c>
      <c r="G222" s="17" t="s">
        <v>4</v>
      </c>
      <c r="H222" s="17" t="s">
        <v>4</v>
      </c>
      <c r="I222" s="17" t="s">
        <v>4</v>
      </c>
      <c r="J222" s="17" t="s">
        <v>4</v>
      </c>
      <c r="K222" s="17" t="s">
        <v>4</v>
      </c>
      <c r="L222" s="17" t="s">
        <v>4</v>
      </c>
      <c r="M222" s="17" t="s">
        <v>4</v>
      </c>
      <c r="N222" s="17">
        <v>52562.549570000003</v>
      </c>
      <c r="O222" s="17">
        <v>53320.682840000001</v>
      </c>
      <c r="P222" s="17">
        <v>52305.175369999997</v>
      </c>
      <c r="Q222" s="17">
        <v>54374.331919999997</v>
      </c>
      <c r="R222" s="17">
        <v>60327.825879999997</v>
      </c>
      <c r="S222" s="17">
        <v>62366.92974</v>
      </c>
      <c r="T222" s="17">
        <v>65546.998479999995</v>
      </c>
      <c r="U222" s="17">
        <v>82208.171530000007</v>
      </c>
      <c r="V222" s="17">
        <v>86330</v>
      </c>
      <c r="W222" s="17">
        <v>85949</v>
      </c>
      <c r="X222" s="17" t="s">
        <v>4</v>
      </c>
    </row>
    <row r="223" spans="2:24" ht="15.6" customHeight="1" x14ac:dyDescent="0.55000000000000004">
      <c r="B223" s="11" t="s">
        <v>193</v>
      </c>
      <c r="C223" s="17" t="s">
        <v>4</v>
      </c>
      <c r="D223" s="17" t="s">
        <v>4</v>
      </c>
      <c r="E223" s="17" t="s">
        <v>4</v>
      </c>
      <c r="F223" s="17" t="s">
        <v>4</v>
      </c>
      <c r="G223" s="17" t="s">
        <v>4</v>
      </c>
      <c r="H223" s="17" t="s">
        <v>4</v>
      </c>
      <c r="I223" s="17" t="s">
        <v>4</v>
      </c>
      <c r="J223" s="17" t="s">
        <v>4</v>
      </c>
      <c r="K223" s="17" t="s">
        <v>4</v>
      </c>
      <c r="L223" s="17" t="s">
        <v>4</v>
      </c>
      <c r="M223" s="17" t="s">
        <v>4</v>
      </c>
      <c r="N223" s="17">
        <v>41928.351089999996</v>
      </c>
      <c r="O223" s="17">
        <v>45940.353000000003</v>
      </c>
      <c r="P223" s="17">
        <v>51001.086640000001</v>
      </c>
      <c r="Q223" s="17">
        <v>45317.454989999998</v>
      </c>
      <c r="R223" s="17">
        <v>70157.382599999997</v>
      </c>
      <c r="S223" s="17">
        <v>67923.267189999999</v>
      </c>
      <c r="T223" s="17">
        <v>67105.087509999998</v>
      </c>
      <c r="U223" s="17">
        <v>67723.593030000004</v>
      </c>
      <c r="V223" s="17">
        <v>82962</v>
      </c>
      <c r="W223" s="17">
        <v>86298</v>
      </c>
      <c r="X223" s="17" t="s">
        <v>4</v>
      </c>
    </row>
    <row r="224" spans="2:24" ht="15.6" customHeight="1" x14ac:dyDescent="0.55000000000000004">
      <c r="B224" s="11" t="s">
        <v>194</v>
      </c>
      <c r="C224" s="17" t="s">
        <v>4</v>
      </c>
      <c r="D224" s="17" t="s">
        <v>4</v>
      </c>
      <c r="E224" s="17" t="s">
        <v>4</v>
      </c>
      <c r="F224" s="17" t="s">
        <v>4</v>
      </c>
      <c r="G224" s="17" t="s">
        <v>4</v>
      </c>
      <c r="H224" s="17" t="s">
        <v>4</v>
      </c>
      <c r="I224" s="17" t="s">
        <v>4</v>
      </c>
      <c r="J224" s="17" t="s">
        <v>4</v>
      </c>
      <c r="K224" s="17" t="s">
        <v>4</v>
      </c>
      <c r="L224" s="17" t="s">
        <v>4</v>
      </c>
      <c r="M224" s="17" t="s">
        <v>4</v>
      </c>
      <c r="N224" s="17" t="s">
        <v>4</v>
      </c>
      <c r="O224" s="17" t="s">
        <v>4</v>
      </c>
      <c r="P224" s="17" t="s">
        <v>4</v>
      </c>
      <c r="Q224" s="17" t="s">
        <v>4</v>
      </c>
      <c r="R224" s="17" t="s">
        <v>4</v>
      </c>
      <c r="S224" s="17" t="s">
        <v>4</v>
      </c>
      <c r="T224" s="17" t="s">
        <v>4</v>
      </c>
      <c r="U224" s="17" t="s">
        <v>5</v>
      </c>
      <c r="V224" s="17" t="s">
        <v>5</v>
      </c>
      <c r="W224" s="17" t="s">
        <v>5</v>
      </c>
      <c r="X224" s="17" t="s">
        <v>4</v>
      </c>
    </row>
    <row r="225" spans="2:24" ht="15.6" customHeight="1" x14ac:dyDescent="0.55000000000000004">
      <c r="B225" s="11" t="s">
        <v>195</v>
      </c>
      <c r="C225" s="17" t="s">
        <v>4</v>
      </c>
      <c r="D225" s="17" t="s">
        <v>4</v>
      </c>
      <c r="E225" s="17" t="s">
        <v>4</v>
      </c>
      <c r="F225" s="17" t="s">
        <v>4</v>
      </c>
      <c r="G225" s="17" t="s">
        <v>4</v>
      </c>
      <c r="H225" s="17" t="s">
        <v>4</v>
      </c>
      <c r="I225" s="17" t="s">
        <v>4</v>
      </c>
      <c r="J225" s="17" t="s">
        <v>4</v>
      </c>
      <c r="K225" s="17" t="s">
        <v>4</v>
      </c>
      <c r="L225" s="17" t="s">
        <v>4</v>
      </c>
      <c r="M225" s="17" t="s">
        <v>4</v>
      </c>
      <c r="N225" s="17">
        <v>3875.4415800000002</v>
      </c>
      <c r="O225" s="17">
        <v>6428.6181999999999</v>
      </c>
      <c r="P225" s="17">
        <v>1837.6330800000001</v>
      </c>
      <c r="Q225" s="17">
        <v>174.6916051</v>
      </c>
      <c r="R225" s="17">
        <v>166.48473999999999</v>
      </c>
      <c r="S225" s="17">
        <v>150</v>
      </c>
      <c r="T225" s="17">
        <v>303.65956</v>
      </c>
      <c r="U225" s="17">
        <v>633.36652000000004</v>
      </c>
      <c r="V225" s="17">
        <v>2281.9</v>
      </c>
      <c r="W225" s="17" t="s">
        <v>5</v>
      </c>
      <c r="X225" s="17" t="s">
        <v>4</v>
      </c>
    </row>
    <row r="226" spans="2:24" ht="15.6" customHeight="1" x14ac:dyDescent="0.55000000000000004">
      <c r="B226" s="11" t="s">
        <v>196</v>
      </c>
      <c r="C226" s="17" t="s">
        <v>4</v>
      </c>
      <c r="D226" s="17" t="s">
        <v>4</v>
      </c>
      <c r="E226" s="17" t="s">
        <v>4</v>
      </c>
      <c r="F226" s="17" t="s">
        <v>4</v>
      </c>
      <c r="G226" s="17" t="s">
        <v>4</v>
      </c>
      <c r="H226" s="17" t="s">
        <v>4</v>
      </c>
      <c r="I226" s="17" t="s">
        <v>4</v>
      </c>
      <c r="J226" s="17" t="s">
        <v>4</v>
      </c>
      <c r="K226" s="17" t="s">
        <v>4</v>
      </c>
      <c r="L226" s="17" t="s">
        <v>4</v>
      </c>
      <c r="M226" s="17" t="s">
        <v>4</v>
      </c>
      <c r="N226" s="17">
        <v>11666.15768</v>
      </c>
      <c r="O226" s="17">
        <v>10628.852489999999</v>
      </c>
      <c r="P226" s="17">
        <v>11759.066769999999</v>
      </c>
      <c r="Q226" s="17">
        <v>14399.3935</v>
      </c>
      <c r="R226" s="17">
        <v>13149.46586</v>
      </c>
      <c r="S226" s="17">
        <v>28325.4892</v>
      </c>
      <c r="T226" s="17">
        <v>39669.774109999998</v>
      </c>
      <c r="U226" s="17">
        <v>25467.017199999998</v>
      </c>
      <c r="V226" s="17">
        <v>31170</v>
      </c>
      <c r="W226" s="17">
        <v>40092</v>
      </c>
      <c r="X226" s="17" t="s">
        <v>4</v>
      </c>
    </row>
    <row r="227" spans="2:24" ht="15.6" customHeight="1" x14ac:dyDescent="0.55000000000000004">
      <c r="B227" s="11" t="s">
        <v>197</v>
      </c>
      <c r="C227" s="17" t="s">
        <v>4</v>
      </c>
      <c r="D227" s="17" t="s">
        <v>4</v>
      </c>
      <c r="E227" s="17" t="s">
        <v>4</v>
      </c>
      <c r="F227" s="17" t="s">
        <v>4</v>
      </c>
      <c r="G227" s="17" t="s">
        <v>4</v>
      </c>
      <c r="H227" s="17" t="s">
        <v>4</v>
      </c>
      <c r="I227" s="17" t="s">
        <v>4</v>
      </c>
      <c r="J227" s="17" t="s">
        <v>4</v>
      </c>
      <c r="K227" s="17" t="s">
        <v>4</v>
      </c>
      <c r="L227" s="17" t="s">
        <v>4</v>
      </c>
      <c r="M227" s="17" t="s">
        <v>4</v>
      </c>
      <c r="N227" s="17">
        <v>1231.2954400000001</v>
      </c>
      <c r="O227" s="17">
        <v>1886.2621200000001</v>
      </c>
      <c r="P227" s="17">
        <v>1043.5382500000001</v>
      </c>
      <c r="Q227" s="17">
        <v>418.30520000000001</v>
      </c>
      <c r="R227" s="17">
        <v>-122.286</v>
      </c>
      <c r="S227" s="17">
        <v>4.81E-3</v>
      </c>
      <c r="T227" s="17">
        <v>4.81E-3</v>
      </c>
      <c r="U227" s="17">
        <v>-4.5474699999999998E-12</v>
      </c>
      <c r="V227" s="17" t="s">
        <v>5</v>
      </c>
      <c r="W227" s="17" t="s">
        <v>5</v>
      </c>
      <c r="X227" s="17" t="s">
        <v>4</v>
      </c>
    </row>
    <row r="228" spans="2:24" ht="15.6" customHeight="1" x14ac:dyDescent="0.55000000000000004">
      <c r="B228" s="11" t="s">
        <v>198</v>
      </c>
      <c r="C228" s="17" t="s">
        <v>4</v>
      </c>
      <c r="D228" s="17" t="s">
        <v>4</v>
      </c>
      <c r="E228" s="17" t="s">
        <v>4</v>
      </c>
      <c r="F228" s="17" t="s">
        <v>4</v>
      </c>
      <c r="G228" s="17" t="s">
        <v>4</v>
      </c>
      <c r="H228" s="17" t="s">
        <v>4</v>
      </c>
      <c r="I228" s="17" t="s">
        <v>4</v>
      </c>
      <c r="J228" s="17" t="s">
        <v>4</v>
      </c>
      <c r="K228" s="17" t="s">
        <v>4</v>
      </c>
      <c r="L228" s="17" t="s">
        <v>4</v>
      </c>
      <c r="M228" s="17" t="s">
        <v>4</v>
      </c>
      <c r="N228" s="17">
        <v>1894.1121800000001</v>
      </c>
      <c r="O228" s="17">
        <v>5051.6289800000004</v>
      </c>
      <c r="P228" s="17">
        <v>5922.8910699999997</v>
      </c>
      <c r="Q228" s="17">
        <v>5110.5062600000001</v>
      </c>
      <c r="R228" s="17">
        <v>5695.02376</v>
      </c>
      <c r="S228" s="17">
        <v>5981.7997100000002</v>
      </c>
      <c r="T228" s="17">
        <v>5851.3254999999999</v>
      </c>
      <c r="U228" s="17">
        <v>7871.58842</v>
      </c>
      <c r="V228" s="17">
        <v>7502</v>
      </c>
      <c r="W228" s="17">
        <v>26864</v>
      </c>
      <c r="X228" s="17" t="s">
        <v>4</v>
      </c>
    </row>
    <row r="229" spans="2:24" ht="15.6" customHeight="1" x14ac:dyDescent="0.55000000000000004">
      <c r="B229" s="11" t="s">
        <v>199</v>
      </c>
      <c r="C229" s="17" t="s">
        <v>4</v>
      </c>
      <c r="D229" s="17" t="s">
        <v>4</v>
      </c>
      <c r="E229" s="17" t="s">
        <v>4</v>
      </c>
      <c r="F229" s="17" t="s">
        <v>4</v>
      </c>
      <c r="G229" s="17" t="s">
        <v>4</v>
      </c>
      <c r="H229" s="17" t="s">
        <v>4</v>
      </c>
      <c r="I229" s="17" t="s">
        <v>4</v>
      </c>
      <c r="J229" s="17" t="s">
        <v>4</v>
      </c>
      <c r="K229" s="17" t="s">
        <v>4</v>
      </c>
      <c r="L229" s="17" t="s">
        <v>4</v>
      </c>
      <c r="M229" s="17" t="s">
        <v>4</v>
      </c>
      <c r="N229" s="17">
        <v>2306.65335</v>
      </c>
      <c r="O229" s="17">
        <v>4435.0608199999997</v>
      </c>
      <c r="P229" s="17">
        <v>5611.0624699999998</v>
      </c>
      <c r="Q229" s="17">
        <v>7498.1430700000001</v>
      </c>
      <c r="R229" s="17">
        <v>4960.33799</v>
      </c>
      <c r="S229" s="17">
        <v>8452.3346899999997</v>
      </c>
      <c r="T229" s="17">
        <v>12206.604520000001</v>
      </c>
      <c r="U229" s="17">
        <v>11008.254569999999</v>
      </c>
      <c r="V229" s="17">
        <v>10661</v>
      </c>
      <c r="W229" s="17">
        <v>6586</v>
      </c>
      <c r="X229" s="17" t="s">
        <v>4</v>
      </c>
    </row>
    <row r="230" spans="2:24" ht="15.6" customHeight="1" x14ac:dyDescent="0.55000000000000004">
      <c r="B230" s="11" t="s">
        <v>200</v>
      </c>
      <c r="C230" s="17" t="s">
        <v>4</v>
      </c>
      <c r="D230" s="17" t="s">
        <v>4</v>
      </c>
      <c r="E230" s="17" t="s">
        <v>4</v>
      </c>
      <c r="F230" s="17" t="s">
        <v>4</v>
      </c>
      <c r="G230" s="17" t="s">
        <v>4</v>
      </c>
      <c r="H230" s="17" t="s">
        <v>4</v>
      </c>
      <c r="I230" s="17" t="s">
        <v>4</v>
      </c>
      <c r="J230" s="17" t="s">
        <v>4</v>
      </c>
      <c r="K230" s="17" t="s">
        <v>4</v>
      </c>
      <c r="L230" s="17" t="s">
        <v>4</v>
      </c>
      <c r="M230" s="17" t="s">
        <v>4</v>
      </c>
      <c r="N230" s="17" t="s">
        <v>4</v>
      </c>
      <c r="O230" s="17" t="s">
        <v>4</v>
      </c>
      <c r="P230" s="17" t="s">
        <v>4</v>
      </c>
      <c r="Q230" s="17" t="s">
        <v>4</v>
      </c>
      <c r="R230" s="17" t="s">
        <v>4</v>
      </c>
      <c r="S230" s="17" t="s">
        <v>4</v>
      </c>
      <c r="T230" s="17" t="s">
        <v>4</v>
      </c>
      <c r="U230" s="17" t="s">
        <v>4</v>
      </c>
      <c r="V230" s="17" t="s">
        <v>4</v>
      </c>
      <c r="W230" s="17" t="s">
        <v>4</v>
      </c>
      <c r="X230" s="17" t="s">
        <v>4</v>
      </c>
    </row>
    <row r="231" spans="2:24" ht="15.6" customHeight="1" x14ac:dyDescent="0.55000000000000004">
      <c r="B231" s="11" t="s">
        <v>201</v>
      </c>
      <c r="C231" s="17" t="s">
        <v>4</v>
      </c>
      <c r="D231" s="17" t="s">
        <v>4</v>
      </c>
      <c r="E231" s="17" t="s">
        <v>4</v>
      </c>
      <c r="F231" s="17" t="s">
        <v>4</v>
      </c>
      <c r="G231" s="17" t="s">
        <v>4</v>
      </c>
      <c r="H231" s="17" t="s">
        <v>4</v>
      </c>
      <c r="I231" s="17" t="s">
        <v>4</v>
      </c>
      <c r="J231" s="17" t="s">
        <v>4</v>
      </c>
      <c r="K231" s="17" t="s">
        <v>4</v>
      </c>
      <c r="L231" s="17" t="s">
        <v>4</v>
      </c>
      <c r="M231" s="17" t="s">
        <v>4</v>
      </c>
      <c r="N231" s="17">
        <v>-2093.7853019999998</v>
      </c>
      <c r="O231" s="17">
        <v>15434.430679999999</v>
      </c>
      <c r="P231" s="17">
        <v>47394.58324</v>
      </c>
      <c r="Q231" s="17">
        <v>96179.229940000005</v>
      </c>
      <c r="R231" s="17">
        <v>136781.17610000001</v>
      </c>
      <c r="S231" s="17">
        <v>66503.754419999997</v>
      </c>
      <c r="T231" s="17">
        <v>61913.416689999998</v>
      </c>
      <c r="U231" s="17">
        <v>150091.6427</v>
      </c>
      <c r="V231" s="17">
        <v>123644</v>
      </c>
      <c r="W231" s="17">
        <v>95638</v>
      </c>
      <c r="X231" s="17" t="s">
        <v>4</v>
      </c>
    </row>
    <row r="232" spans="2:24" ht="15.6" customHeight="1" x14ac:dyDescent="0.55000000000000004">
      <c r="B232" s="11" t="s">
        <v>202</v>
      </c>
      <c r="C232" s="17"/>
      <c r="D232" s="17"/>
      <c r="E232" s="17"/>
      <c r="F232" s="17"/>
      <c r="G232" s="17"/>
      <c r="H232" s="17"/>
      <c r="I232" s="17"/>
      <c r="J232" s="17"/>
      <c r="K232" s="17"/>
      <c r="L232" s="17"/>
      <c r="M232" s="17"/>
      <c r="N232" s="17"/>
      <c r="O232" s="17"/>
      <c r="P232" s="17"/>
      <c r="Q232" s="17"/>
      <c r="R232" s="17"/>
      <c r="S232" s="17"/>
      <c r="T232" s="17"/>
      <c r="U232" s="17"/>
      <c r="V232" s="17"/>
      <c r="W232" s="17"/>
      <c r="X232" s="17"/>
    </row>
    <row r="233" spans="2:24" ht="15.6" customHeight="1" x14ac:dyDescent="0.55000000000000004">
      <c r="B233" s="11" t="s">
        <v>203</v>
      </c>
      <c r="C233" s="17" t="s">
        <v>4</v>
      </c>
      <c r="D233" s="17" t="s">
        <v>4</v>
      </c>
      <c r="E233" s="17" t="s">
        <v>4</v>
      </c>
      <c r="F233" s="17" t="s">
        <v>4</v>
      </c>
      <c r="G233" s="17" t="s">
        <v>4</v>
      </c>
      <c r="H233" s="17" t="s">
        <v>4</v>
      </c>
      <c r="I233" s="17" t="s">
        <v>4</v>
      </c>
      <c r="J233" s="17" t="s">
        <v>4</v>
      </c>
      <c r="K233" s="17" t="s">
        <v>4</v>
      </c>
      <c r="L233" s="17" t="s">
        <v>4</v>
      </c>
      <c r="M233" s="17" t="s">
        <v>4</v>
      </c>
      <c r="N233" s="17">
        <v>10058.928099999999</v>
      </c>
      <c r="O233" s="17">
        <v>9044.7140830000008</v>
      </c>
      <c r="P233" s="17">
        <v>8414.3891600000006</v>
      </c>
      <c r="Q233" s="17">
        <v>7078.5386799999997</v>
      </c>
      <c r="R233" s="17">
        <v>9076.9315499999993</v>
      </c>
      <c r="S233" s="17">
        <v>14674.313120000001</v>
      </c>
      <c r="T233" s="17">
        <v>20849.236199999999</v>
      </c>
      <c r="U233" s="17">
        <v>13527.204820000001</v>
      </c>
      <c r="V233" s="17">
        <v>69761</v>
      </c>
      <c r="W233" s="17">
        <v>14901</v>
      </c>
      <c r="X233" s="17" t="s">
        <v>4</v>
      </c>
    </row>
    <row r="234" spans="2:24" ht="15.6" customHeight="1" x14ac:dyDescent="0.55000000000000004">
      <c r="B234" s="11" t="s">
        <v>204</v>
      </c>
      <c r="C234" s="17" t="s">
        <v>4</v>
      </c>
      <c r="D234" s="17" t="s">
        <v>4</v>
      </c>
      <c r="E234" s="17" t="s">
        <v>4</v>
      </c>
      <c r="F234" s="17" t="s">
        <v>4</v>
      </c>
      <c r="G234" s="17" t="s">
        <v>4</v>
      </c>
      <c r="H234" s="17" t="s">
        <v>4</v>
      </c>
      <c r="I234" s="17" t="s">
        <v>4</v>
      </c>
      <c r="J234" s="17" t="s">
        <v>4</v>
      </c>
      <c r="K234" s="17" t="s">
        <v>4</v>
      </c>
      <c r="L234" s="17" t="s">
        <v>4</v>
      </c>
      <c r="M234" s="17" t="s">
        <v>4</v>
      </c>
      <c r="N234" s="17">
        <v>10060.4748</v>
      </c>
      <c r="O234" s="17">
        <v>9044.7140830000008</v>
      </c>
      <c r="P234" s="17">
        <v>8414.3891600000006</v>
      </c>
      <c r="Q234" s="17">
        <v>7079.26523</v>
      </c>
      <c r="R234" s="17">
        <v>9078.2888999999996</v>
      </c>
      <c r="S234" s="17">
        <v>14674.82302</v>
      </c>
      <c r="T234" s="17">
        <v>20849.315200000001</v>
      </c>
      <c r="U234" s="17">
        <v>13527.45242</v>
      </c>
      <c r="V234" s="17">
        <v>69761</v>
      </c>
      <c r="W234" s="17">
        <v>14901</v>
      </c>
      <c r="X234" s="17" t="s">
        <v>4</v>
      </c>
    </row>
    <row r="235" spans="2:24" ht="15.6" customHeight="1" x14ac:dyDescent="0.55000000000000004">
      <c r="B235" s="11" t="s">
        <v>205</v>
      </c>
      <c r="C235" s="17" t="s">
        <v>4</v>
      </c>
      <c r="D235" s="17" t="s">
        <v>4</v>
      </c>
      <c r="E235" s="17" t="s">
        <v>4</v>
      </c>
      <c r="F235" s="17" t="s">
        <v>4</v>
      </c>
      <c r="G235" s="17" t="s">
        <v>4</v>
      </c>
      <c r="H235" s="17" t="s">
        <v>4</v>
      </c>
      <c r="I235" s="17" t="s">
        <v>4</v>
      </c>
      <c r="J235" s="17" t="s">
        <v>4</v>
      </c>
      <c r="K235" s="17" t="s">
        <v>4</v>
      </c>
      <c r="L235" s="17" t="s">
        <v>4</v>
      </c>
      <c r="M235" s="17" t="s">
        <v>4</v>
      </c>
      <c r="N235" s="17" t="s">
        <v>5</v>
      </c>
      <c r="O235" s="17" t="s">
        <v>5</v>
      </c>
      <c r="P235" s="17" t="s">
        <v>5</v>
      </c>
      <c r="Q235" s="17" t="s">
        <v>5</v>
      </c>
      <c r="R235" s="17" t="s">
        <v>5</v>
      </c>
      <c r="S235" s="17" t="s">
        <v>5</v>
      </c>
      <c r="T235" s="17" t="s">
        <v>5</v>
      </c>
      <c r="U235" s="17" t="s">
        <v>5</v>
      </c>
      <c r="V235" s="17" t="s">
        <v>5</v>
      </c>
      <c r="W235" s="17" t="s">
        <v>4</v>
      </c>
      <c r="X235" s="17" t="s">
        <v>4</v>
      </c>
    </row>
    <row r="236" spans="2:24" ht="15.6" customHeight="1" x14ac:dyDescent="0.55000000000000004">
      <c r="B236" s="11" t="s">
        <v>206</v>
      </c>
      <c r="C236" s="17" t="s">
        <v>4</v>
      </c>
      <c r="D236" s="17" t="s">
        <v>4</v>
      </c>
      <c r="E236" s="17" t="s">
        <v>4</v>
      </c>
      <c r="F236" s="17" t="s">
        <v>4</v>
      </c>
      <c r="G236" s="17" t="s">
        <v>4</v>
      </c>
      <c r="H236" s="17" t="s">
        <v>4</v>
      </c>
      <c r="I236" s="17" t="s">
        <v>4</v>
      </c>
      <c r="J236" s="17" t="s">
        <v>4</v>
      </c>
      <c r="K236" s="17" t="s">
        <v>4</v>
      </c>
      <c r="L236" s="17" t="s">
        <v>4</v>
      </c>
      <c r="M236" s="17" t="s">
        <v>4</v>
      </c>
      <c r="N236" s="17" t="s">
        <v>5</v>
      </c>
      <c r="O236" s="17" t="s">
        <v>5</v>
      </c>
      <c r="P236" s="17" t="s">
        <v>5</v>
      </c>
      <c r="Q236" s="17" t="s">
        <v>5</v>
      </c>
      <c r="R236" s="17" t="s">
        <v>5</v>
      </c>
      <c r="S236" s="17" t="s">
        <v>5</v>
      </c>
      <c r="T236" s="17" t="s">
        <v>5</v>
      </c>
      <c r="U236" s="17" t="s">
        <v>5</v>
      </c>
      <c r="V236" s="17" t="s">
        <v>5</v>
      </c>
      <c r="W236" s="17" t="s">
        <v>4</v>
      </c>
      <c r="X236" s="17" t="s">
        <v>4</v>
      </c>
    </row>
    <row r="237" spans="2:24" ht="15.6" customHeight="1" x14ac:dyDescent="0.55000000000000004">
      <c r="B237" s="11" t="s">
        <v>207</v>
      </c>
      <c r="C237" s="17" t="s">
        <v>4</v>
      </c>
      <c r="D237" s="17" t="s">
        <v>4</v>
      </c>
      <c r="E237" s="17" t="s">
        <v>4</v>
      </c>
      <c r="F237" s="17" t="s">
        <v>4</v>
      </c>
      <c r="G237" s="17" t="s">
        <v>4</v>
      </c>
      <c r="H237" s="17" t="s">
        <v>4</v>
      </c>
      <c r="I237" s="17" t="s">
        <v>4</v>
      </c>
      <c r="J237" s="17" t="s">
        <v>4</v>
      </c>
      <c r="K237" s="17" t="s">
        <v>4</v>
      </c>
      <c r="L237" s="17" t="s">
        <v>4</v>
      </c>
      <c r="M237" s="17" t="s">
        <v>4</v>
      </c>
      <c r="N237" s="17">
        <v>-1.5467</v>
      </c>
      <c r="O237" s="17" t="s">
        <v>5</v>
      </c>
      <c r="P237" s="17" t="s">
        <v>5</v>
      </c>
      <c r="Q237" s="17">
        <v>-0.72655000000000003</v>
      </c>
      <c r="R237" s="17">
        <v>-1.3573500000000001</v>
      </c>
      <c r="S237" s="17">
        <v>-0.50990000000000002</v>
      </c>
      <c r="T237" s="17">
        <v>-7.9000000000000001E-2</v>
      </c>
      <c r="U237" s="17">
        <v>-0.24759999999999999</v>
      </c>
      <c r="V237" s="17" t="s">
        <v>5</v>
      </c>
      <c r="W237" s="17" t="s">
        <v>4</v>
      </c>
      <c r="X237" s="17" t="s">
        <v>4</v>
      </c>
    </row>
    <row r="238" spans="2:24" ht="15.6" customHeight="1" x14ac:dyDescent="0.55000000000000004">
      <c r="B238" s="11" t="s">
        <v>208</v>
      </c>
      <c r="C238" s="17" t="s">
        <v>4</v>
      </c>
      <c r="D238" s="17" t="s">
        <v>4</v>
      </c>
      <c r="E238" s="17" t="s">
        <v>4</v>
      </c>
      <c r="F238" s="17" t="s">
        <v>4</v>
      </c>
      <c r="G238" s="17" t="s">
        <v>4</v>
      </c>
      <c r="H238" s="17" t="s">
        <v>4</v>
      </c>
      <c r="I238" s="17" t="s">
        <v>4</v>
      </c>
      <c r="J238" s="17" t="s">
        <v>4</v>
      </c>
      <c r="K238" s="17" t="s">
        <v>4</v>
      </c>
      <c r="L238" s="17" t="s">
        <v>4</v>
      </c>
      <c r="M238" s="17" t="s">
        <v>4</v>
      </c>
      <c r="N238" s="17">
        <v>125523.489</v>
      </c>
      <c r="O238" s="17">
        <v>136736.17249999999</v>
      </c>
      <c r="P238" s="17">
        <v>137894.84280000001</v>
      </c>
      <c r="Q238" s="17">
        <v>134371.3652</v>
      </c>
      <c r="R238" s="17">
        <v>163411.16639999999</v>
      </c>
      <c r="S238" s="17">
        <v>187874.1385</v>
      </c>
      <c r="T238" s="17">
        <v>211532.68590000001</v>
      </c>
      <c r="U238" s="17">
        <v>208439.1961</v>
      </c>
      <c r="V238" s="17">
        <v>290668</v>
      </c>
      <c r="W238" s="17">
        <v>260690</v>
      </c>
      <c r="X238" s="17" t="s">
        <v>4</v>
      </c>
    </row>
    <row r="239" spans="2:24" ht="15.6" customHeight="1" x14ac:dyDescent="0.55000000000000004">
      <c r="B239" s="11" t="s">
        <v>209</v>
      </c>
      <c r="C239" s="17" t="s">
        <v>4</v>
      </c>
      <c r="D239" s="17" t="s">
        <v>4</v>
      </c>
      <c r="E239" s="17" t="s">
        <v>4</v>
      </c>
      <c r="F239" s="17" t="s">
        <v>4</v>
      </c>
      <c r="G239" s="17" t="s">
        <v>4</v>
      </c>
      <c r="H239" s="17" t="s">
        <v>4</v>
      </c>
      <c r="I239" s="17" t="s">
        <v>4</v>
      </c>
      <c r="J239" s="17" t="s">
        <v>4</v>
      </c>
      <c r="K239" s="17" t="s">
        <v>4</v>
      </c>
      <c r="L239" s="17" t="s">
        <v>4</v>
      </c>
      <c r="M239" s="17" t="s">
        <v>4</v>
      </c>
      <c r="N239" s="17">
        <v>-12152.713400000001</v>
      </c>
      <c r="O239" s="17">
        <v>6389.716598</v>
      </c>
      <c r="P239" s="17">
        <v>38980.194080000001</v>
      </c>
      <c r="Q239" s="17">
        <v>89100.691260000007</v>
      </c>
      <c r="R239" s="17">
        <v>127704.2445</v>
      </c>
      <c r="S239" s="17">
        <v>51829.441299999999</v>
      </c>
      <c r="T239" s="17">
        <v>41064.180489999999</v>
      </c>
      <c r="U239" s="17">
        <v>136564.43789999999</v>
      </c>
      <c r="V239" s="17">
        <v>53883</v>
      </c>
      <c r="W239" s="17">
        <v>80737</v>
      </c>
      <c r="X239" s="17" t="s">
        <v>4</v>
      </c>
    </row>
    <row r="240" spans="2:24" ht="15.6" customHeight="1" x14ac:dyDescent="0.55000000000000004">
      <c r="B240" s="11" t="s">
        <v>210</v>
      </c>
      <c r="C240" s="17" t="s">
        <v>4</v>
      </c>
      <c r="D240" s="17" t="s">
        <v>4</v>
      </c>
      <c r="E240" s="17" t="s">
        <v>4</v>
      </c>
      <c r="F240" s="17" t="s">
        <v>4</v>
      </c>
      <c r="G240" s="17" t="s">
        <v>4</v>
      </c>
      <c r="H240" s="17" t="s">
        <v>4</v>
      </c>
      <c r="I240" s="17" t="s">
        <v>4</v>
      </c>
      <c r="J240" s="17" t="s">
        <v>4</v>
      </c>
      <c r="K240" s="17" t="s">
        <v>4</v>
      </c>
      <c r="L240" s="17" t="s">
        <v>4</v>
      </c>
      <c r="M240" s="17" t="s">
        <v>4</v>
      </c>
      <c r="N240" s="17">
        <v>-8277.2718220000006</v>
      </c>
      <c r="O240" s="17">
        <v>12818.334800000001</v>
      </c>
      <c r="P240" s="17">
        <v>40817.827160000001</v>
      </c>
      <c r="Q240" s="17">
        <v>89275.382870000001</v>
      </c>
      <c r="R240" s="17">
        <v>127870.72930000001</v>
      </c>
      <c r="S240" s="17">
        <v>51979.441299999999</v>
      </c>
      <c r="T240" s="17">
        <v>41367.840049999999</v>
      </c>
      <c r="U240" s="17">
        <v>137197.80439999999</v>
      </c>
      <c r="V240" s="17">
        <v>56165</v>
      </c>
      <c r="W240" s="17">
        <v>80737</v>
      </c>
      <c r="X240" s="17" t="s">
        <v>4</v>
      </c>
    </row>
    <row r="241" spans="2:24" ht="15.6" customHeight="1" x14ac:dyDescent="0.55000000000000004">
      <c r="B241" s="11" t="s">
        <v>211</v>
      </c>
      <c r="C241" s="17"/>
      <c r="D241" s="17"/>
      <c r="E241" s="17"/>
      <c r="F241" s="17"/>
      <c r="G241" s="17"/>
      <c r="H241" s="17"/>
      <c r="I241" s="17"/>
      <c r="J241" s="17"/>
      <c r="K241" s="17"/>
      <c r="L241" s="17"/>
      <c r="M241" s="17"/>
      <c r="N241" s="17"/>
      <c r="O241" s="17"/>
      <c r="P241" s="17"/>
      <c r="Q241" s="17"/>
      <c r="R241" s="17"/>
      <c r="S241" s="17"/>
      <c r="T241" s="17"/>
      <c r="U241" s="17"/>
      <c r="V241" s="17"/>
      <c r="W241" s="17"/>
      <c r="X241" s="17"/>
    </row>
    <row r="242" spans="2:24" ht="15.6" customHeight="1" x14ac:dyDescent="0.55000000000000004">
      <c r="B242" s="11" t="s">
        <v>212</v>
      </c>
      <c r="C242" s="17" t="s">
        <v>4</v>
      </c>
      <c r="D242" s="17" t="s">
        <v>4</v>
      </c>
      <c r="E242" s="17" t="s">
        <v>4</v>
      </c>
      <c r="F242" s="17" t="s">
        <v>4</v>
      </c>
      <c r="G242" s="17" t="s">
        <v>4</v>
      </c>
      <c r="H242" s="17" t="s">
        <v>4</v>
      </c>
      <c r="I242" s="17" t="s">
        <v>4</v>
      </c>
      <c r="J242" s="17" t="s">
        <v>4</v>
      </c>
      <c r="K242" s="17" t="s">
        <v>4</v>
      </c>
      <c r="L242" s="17" t="s">
        <v>4</v>
      </c>
      <c r="M242" s="17" t="s">
        <v>4</v>
      </c>
      <c r="N242" s="17">
        <v>-10135.006310000001</v>
      </c>
      <c r="O242" s="17">
        <v>5710.8712949999999</v>
      </c>
      <c r="P242" s="17">
        <v>19229.378000000001</v>
      </c>
      <c r="Q242" s="17">
        <v>79100.220860000001</v>
      </c>
      <c r="R242" s="17">
        <v>126590.1333</v>
      </c>
      <c r="S242" s="17">
        <v>50185.303209999998</v>
      </c>
      <c r="T242" s="17">
        <v>39442.12846</v>
      </c>
      <c r="U242" s="17">
        <v>137342.5104</v>
      </c>
      <c r="V242" s="17">
        <v>54516</v>
      </c>
      <c r="W242" s="17">
        <v>78786</v>
      </c>
      <c r="X242" s="17" t="s">
        <v>4</v>
      </c>
    </row>
    <row r="243" spans="2:24" ht="15.6" customHeight="1" x14ac:dyDescent="0.55000000000000004">
      <c r="B243" s="11" t="s">
        <v>213</v>
      </c>
      <c r="C243" s="17" t="s">
        <v>4</v>
      </c>
      <c r="D243" s="17" t="s">
        <v>4</v>
      </c>
      <c r="E243" s="17" t="s">
        <v>4</v>
      </c>
      <c r="F243" s="17" t="s">
        <v>4</v>
      </c>
      <c r="G243" s="17" t="s">
        <v>4</v>
      </c>
      <c r="H243" s="17" t="s">
        <v>4</v>
      </c>
      <c r="I243" s="17" t="s">
        <v>4</v>
      </c>
      <c r="J243" s="17" t="s">
        <v>4</v>
      </c>
      <c r="K243" s="17" t="s">
        <v>4</v>
      </c>
      <c r="L243" s="17" t="s">
        <v>4</v>
      </c>
      <c r="M243" s="17" t="s">
        <v>4</v>
      </c>
      <c r="N243" s="17">
        <v>21679.110639999999</v>
      </c>
      <c r="O243" s="17">
        <v>13634.3853</v>
      </c>
      <c r="P243" s="17">
        <v>46564.940139999999</v>
      </c>
      <c r="Q243" s="17">
        <v>79100.220860000001</v>
      </c>
      <c r="R243" s="17">
        <v>126590.1333</v>
      </c>
      <c r="S243" s="17">
        <v>50185.303209999998</v>
      </c>
      <c r="T243" s="17">
        <v>39442.12846</v>
      </c>
      <c r="U243" s="17">
        <v>137342.5104</v>
      </c>
      <c r="V243" s="17">
        <v>54516</v>
      </c>
      <c r="W243" s="17">
        <v>78786</v>
      </c>
      <c r="X243" s="17" t="s">
        <v>4</v>
      </c>
    </row>
    <row r="244" spans="2:24" ht="15.6" customHeight="1" x14ac:dyDescent="0.55000000000000004">
      <c r="B244" s="11" t="s">
        <v>214</v>
      </c>
      <c r="C244" s="17" t="s">
        <v>4</v>
      </c>
      <c r="D244" s="17" t="s">
        <v>4</v>
      </c>
      <c r="E244" s="17" t="s">
        <v>4</v>
      </c>
      <c r="F244" s="17" t="s">
        <v>4</v>
      </c>
      <c r="G244" s="17" t="s">
        <v>4</v>
      </c>
      <c r="H244" s="17" t="s">
        <v>4</v>
      </c>
      <c r="I244" s="17" t="s">
        <v>4</v>
      </c>
      <c r="J244" s="17" t="s">
        <v>4</v>
      </c>
      <c r="K244" s="17" t="s">
        <v>4</v>
      </c>
      <c r="L244" s="17" t="s">
        <v>4</v>
      </c>
      <c r="M244" s="17" t="s">
        <v>4</v>
      </c>
      <c r="N244" s="17">
        <v>-31814.11695</v>
      </c>
      <c r="O244" s="17">
        <v>-7923.5140000000001</v>
      </c>
      <c r="P244" s="17">
        <v>-27335.562140000002</v>
      </c>
      <c r="Q244" s="17" t="s">
        <v>5</v>
      </c>
      <c r="R244" s="17" t="s">
        <v>5</v>
      </c>
      <c r="S244" s="17" t="s">
        <v>5</v>
      </c>
      <c r="T244" s="17" t="s">
        <v>5</v>
      </c>
      <c r="U244" s="17" t="s">
        <v>5</v>
      </c>
      <c r="V244" s="17" t="s">
        <v>5</v>
      </c>
      <c r="W244" s="17" t="s">
        <v>5</v>
      </c>
      <c r="X244" s="17" t="s">
        <v>4</v>
      </c>
    </row>
    <row r="245" spans="2:24" ht="15.6" customHeight="1" x14ac:dyDescent="0.55000000000000004">
      <c r="B245" s="11" t="s">
        <v>215</v>
      </c>
      <c r="C245" s="17" t="s">
        <v>4</v>
      </c>
      <c r="D245" s="17" t="s">
        <v>4</v>
      </c>
      <c r="E245" s="17" t="s">
        <v>4</v>
      </c>
      <c r="F245" s="17" t="s">
        <v>4</v>
      </c>
      <c r="G245" s="17" t="s">
        <v>4</v>
      </c>
      <c r="H245" s="17" t="s">
        <v>4</v>
      </c>
      <c r="I245" s="17" t="s">
        <v>4</v>
      </c>
      <c r="J245" s="17" t="s">
        <v>4</v>
      </c>
      <c r="K245" s="17" t="s">
        <v>4</v>
      </c>
      <c r="L245" s="17" t="s">
        <v>4</v>
      </c>
      <c r="M245" s="17" t="s">
        <v>4</v>
      </c>
      <c r="N245" s="17">
        <v>2017.7070900000001</v>
      </c>
      <c r="O245" s="17">
        <v>-678.84530310000002</v>
      </c>
      <c r="P245" s="17">
        <v>-19750.818060000001</v>
      </c>
      <c r="Q245" s="17">
        <v>-10000.4704</v>
      </c>
      <c r="R245" s="17">
        <v>-1114.1456499999999</v>
      </c>
      <c r="S245" s="17">
        <v>-1644.1380899999999</v>
      </c>
      <c r="T245" s="17">
        <v>-1622.0520300000001</v>
      </c>
      <c r="U245" s="17">
        <v>778.09946000000002</v>
      </c>
      <c r="V245" s="17">
        <v>633</v>
      </c>
      <c r="W245" s="17">
        <v>-1952</v>
      </c>
      <c r="X245" s="17" t="s">
        <v>4</v>
      </c>
    </row>
    <row r="246" spans="2:24" ht="15.6" customHeight="1" x14ac:dyDescent="0.55000000000000004">
      <c r="B246" s="11" t="s">
        <v>213</v>
      </c>
      <c r="C246" s="17" t="s">
        <v>4</v>
      </c>
      <c r="D246" s="17" t="s">
        <v>4</v>
      </c>
      <c r="E246" s="17" t="s">
        <v>4</v>
      </c>
      <c r="F246" s="17" t="s">
        <v>4</v>
      </c>
      <c r="G246" s="17" t="s">
        <v>4</v>
      </c>
      <c r="H246" s="17" t="s">
        <v>4</v>
      </c>
      <c r="I246" s="17" t="s">
        <v>4</v>
      </c>
      <c r="J246" s="17" t="s">
        <v>4</v>
      </c>
      <c r="K246" s="17" t="s">
        <v>4</v>
      </c>
      <c r="L246" s="17" t="s">
        <v>4</v>
      </c>
      <c r="M246" s="17" t="s">
        <v>4</v>
      </c>
      <c r="N246" s="17">
        <v>2560.3811099999998</v>
      </c>
      <c r="O246" s="17">
        <v>79.748625799999999</v>
      </c>
      <c r="P246" s="17">
        <v>-18848.04406</v>
      </c>
      <c r="Q246" s="17">
        <v>-87.899910000000006</v>
      </c>
      <c r="R246" s="17">
        <v>-31.63165</v>
      </c>
      <c r="S246" s="17">
        <v>-31.63165</v>
      </c>
      <c r="T246" s="17">
        <v>415.20668999999998</v>
      </c>
      <c r="U246" s="17">
        <v>1683.31756</v>
      </c>
      <c r="V246" s="17">
        <v>1196</v>
      </c>
      <c r="W246" s="17">
        <v>1458</v>
      </c>
      <c r="X246" s="17" t="s">
        <v>4</v>
      </c>
    </row>
    <row r="247" spans="2:24" ht="15.6" customHeight="1" x14ac:dyDescent="0.55000000000000004">
      <c r="B247" s="11" t="s">
        <v>214</v>
      </c>
      <c r="C247" s="17" t="s">
        <v>4</v>
      </c>
      <c r="D247" s="17" t="s">
        <v>4</v>
      </c>
      <c r="E247" s="17" t="s">
        <v>4</v>
      </c>
      <c r="F247" s="17" t="s">
        <v>4</v>
      </c>
      <c r="G247" s="17" t="s">
        <v>4</v>
      </c>
      <c r="H247" s="17" t="s">
        <v>4</v>
      </c>
      <c r="I247" s="17" t="s">
        <v>4</v>
      </c>
      <c r="J247" s="17" t="s">
        <v>4</v>
      </c>
      <c r="K247" s="17" t="s">
        <v>4</v>
      </c>
      <c r="L247" s="17" t="s">
        <v>4</v>
      </c>
      <c r="M247" s="17" t="s">
        <v>4</v>
      </c>
      <c r="N247" s="17">
        <v>-542.67402000000004</v>
      </c>
      <c r="O247" s="17">
        <v>-758.59392890000004</v>
      </c>
      <c r="P247" s="17">
        <v>-902.774</v>
      </c>
      <c r="Q247" s="17">
        <v>-9912.5704949999999</v>
      </c>
      <c r="R247" s="17">
        <v>-1082.5139999999999</v>
      </c>
      <c r="S247" s="17">
        <v>-1612.5064400000001</v>
      </c>
      <c r="T247" s="17">
        <v>-2037.25872</v>
      </c>
      <c r="U247" s="17">
        <v>-905.21810000000005</v>
      </c>
      <c r="V247" s="17">
        <v>-563.29999999999995</v>
      </c>
      <c r="W247" s="17">
        <v>-3410</v>
      </c>
      <c r="X247" s="17" t="s">
        <v>4</v>
      </c>
    </row>
    <row r="248" spans="2:24" x14ac:dyDescent="0.4">
      <c r="B248" s="12"/>
      <c r="C248" s="10"/>
      <c r="D248" s="10"/>
      <c r="E248" s="10"/>
      <c r="F248" s="10"/>
      <c r="G248" s="10"/>
      <c r="H248" s="10"/>
      <c r="I248" s="10"/>
      <c r="J248" s="10"/>
      <c r="K248" s="10"/>
      <c r="L248" s="10"/>
      <c r="M248" s="10"/>
      <c r="N248" s="10"/>
      <c r="O248" s="10"/>
      <c r="P248" s="10"/>
      <c r="Q248" s="10"/>
      <c r="R248" s="10"/>
      <c r="S248" s="10"/>
      <c r="T248" s="10"/>
      <c r="U248" s="10"/>
      <c r="V248" s="10"/>
      <c r="W248" s="10"/>
      <c r="X248" s="10"/>
    </row>
    <row r="249" spans="2:24" ht="15.6" customHeight="1" x14ac:dyDescent="0.55000000000000004">
      <c r="B249" s="13" t="s">
        <v>216</v>
      </c>
      <c r="C249" s="15"/>
      <c r="D249" s="15"/>
      <c r="E249" s="15"/>
      <c r="F249" s="15"/>
      <c r="G249" s="15"/>
      <c r="H249" s="15"/>
      <c r="I249" s="15"/>
      <c r="J249" s="15"/>
      <c r="K249" s="15"/>
      <c r="L249" s="15"/>
      <c r="M249" s="15"/>
      <c r="N249" s="15"/>
      <c r="O249" s="15"/>
      <c r="P249" s="15"/>
      <c r="Q249" s="15"/>
      <c r="R249" s="15"/>
      <c r="S249" s="15"/>
      <c r="T249" s="15"/>
      <c r="U249" s="15"/>
      <c r="V249" s="15"/>
      <c r="W249" s="15"/>
      <c r="X249" s="15"/>
    </row>
    <row r="250" spans="2:24" ht="15.6" customHeight="1" x14ac:dyDescent="0.55000000000000004">
      <c r="B250" s="11" t="s">
        <v>217</v>
      </c>
      <c r="C250" s="16" t="s">
        <v>4</v>
      </c>
      <c r="D250" s="16" t="s">
        <v>4</v>
      </c>
      <c r="E250" s="16" t="s">
        <v>4</v>
      </c>
      <c r="F250" s="16" t="s">
        <v>4</v>
      </c>
      <c r="G250" s="16" t="s">
        <v>4</v>
      </c>
      <c r="H250" s="16" t="s">
        <v>4</v>
      </c>
      <c r="I250" s="16" t="s">
        <v>4</v>
      </c>
      <c r="J250" s="16" t="s">
        <v>4</v>
      </c>
      <c r="K250" s="16" t="s">
        <v>4</v>
      </c>
      <c r="L250" s="16" t="s">
        <v>4</v>
      </c>
      <c r="M250" s="16" t="s">
        <v>4</v>
      </c>
      <c r="N250" s="16">
        <v>64.355557849999997</v>
      </c>
      <c r="O250" s="16">
        <v>77.897105879999998</v>
      </c>
      <c r="P250" s="16">
        <v>92.246783440000002</v>
      </c>
      <c r="Q250" s="16">
        <v>112.0932179</v>
      </c>
      <c r="R250" s="16">
        <v>127.8083661</v>
      </c>
      <c r="S250" s="16">
        <v>99.923060140000004</v>
      </c>
      <c r="T250" s="16">
        <v>103.3716852</v>
      </c>
      <c r="U250" s="16">
        <v>131.02352590000001</v>
      </c>
      <c r="V250" s="16">
        <v>121.2526774</v>
      </c>
      <c r="W250" s="20">
        <v>130</v>
      </c>
      <c r="X250" s="16" t="s">
        <v>4</v>
      </c>
    </row>
    <row r="251" spans="2:24" ht="15.6" customHeight="1" x14ac:dyDescent="0.55000000000000004">
      <c r="B251" s="11" t="s">
        <v>218</v>
      </c>
      <c r="C251" s="16" t="s">
        <v>4</v>
      </c>
      <c r="D251" s="16" t="s">
        <v>4</v>
      </c>
      <c r="E251" s="16" t="s">
        <v>4</v>
      </c>
      <c r="F251" s="16" t="s">
        <v>4</v>
      </c>
      <c r="G251" s="16" t="s">
        <v>4</v>
      </c>
      <c r="H251" s="16" t="s">
        <v>4</v>
      </c>
      <c r="I251" s="16" t="s">
        <v>4</v>
      </c>
      <c r="J251" s="16" t="s">
        <v>4</v>
      </c>
      <c r="K251" s="16" t="s">
        <v>4</v>
      </c>
      <c r="L251" s="16" t="s">
        <v>4</v>
      </c>
      <c r="M251" s="16" t="s">
        <v>4</v>
      </c>
      <c r="N251" s="16">
        <v>18.257439640000001</v>
      </c>
      <c r="O251" s="16">
        <v>18.96960181</v>
      </c>
      <c r="P251" s="16">
        <v>18.6358088</v>
      </c>
      <c r="Q251" s="16">
        <v>18.352724370000001</v>
      </c>
      <c r="R251" s="16">
        <v>22.665848780000001</v>
      </c>
      <c r="S251" s="16">
        <v>25.470422630000002</v>
      </c>
      <c r="T251" s="16">
        <v>22.588991879999998</v>
      </c>
      <c r="U251" s="16">
        <v>21.654765789999999</v>
      </c>
      <c r="V251" s="16">
        <v>24.860685759999999</v>
      </c>
      <c r="W251" s="20">
        <v>26.6</v>
      </c>
      <c r="X251" s="16" t="s">
        <v>4</v>
      </c>
    </row>
    <row r="252" spans="2:24" ht="15.6" customHeight="1" x14ac:dyDescent="0.55000000000000004">
      <c r="B252" s="11" t="s">
        <v>219</v>
      </c>
      <c r="C252" s="16" t="s">
        <v>4</v>
      </c>
      <c r="D252" s="16" t="s">
        <v>4</v>
      </c>
      <c r="E252" s="16" t="s">
        <v>4</v>
      </c>
      <c r="F252" s="16" t="s">
        <v>4</v>
      </c>
      <c r="G252" s="16" t="s">
        <v>4</v>
      </c>
      <c r="H252" s="16" t="s">
        <v>4</v>
      </c>
      <c r="I252" s="16" t="s">
        <v>4</v>
      </c>
      <c r="J252" s="16" t="s">
        <v>4</v>
      </c>
      <c r="K252" s="16" t="s">
        <v>4</v>
      </c>
      <c r="L252" s="16" t="s">
        <v>4</v>
      </c>
      <c r="M252" s="16" t="s">
        <v>4</v>
      </c>
      <c r="N252" s="16">
        <v>3.489902136</v>
      </c>
      <c r="O252" s="16">
        <v>4.0163653789999998</v>
      </c>
      <c r="P252" s="16">
        <v>3.848255735</v>
      </c>
      <c r="Q252" s="16">
        <v>3.5445850970000001</v>
      </c>
      <c r="R252" s="16">
        <v>3.0405943089999998</v>
      </c>
      <c r="S252" s="16">
        <v>3.35510624</v>
      </c>
      <c r="T252" s="16">
        <v>3.2932764059999999</v>
      </c>
      <c r="U252" s="16">
        <v>4.0936672290000002</v>
      </c>
      <c r="V252" s="16">
        <v>4.5555401340000001</v>
      </c>
      <c r="W252" s="20">
        <v>4.5999999999999996</v>
      </c>
      <c r="X252" s="16" t="s">
        <v>4</v>
      </c>
    </row>
    <row r="253" spans="2:24" ht="15.6" customHeight="1" x14ac:dyDescent="0.55000000000000004">
      <c r="B253" s="11" t="s">
        <v>220</v>
      </c>
      <c r="C253" s="16" t="s">
        <v>4</v>
      </c>
      <c r="D253" s="16" t="s">
        <v>4</v>
      </c>
      <c r="E253" s="16" t="s">
        <v>4</v>
      </c>
      <c r="F253" s="16" t="s">
        <v>4</v>
      </c>
      <c r="G253" s="16" t="s">
        <v>4</v>
      </c>
      <c r="H253" s="16" t="s">
        <v>4</v>
      </c>
      <c r="I253" s="16" t="s">
        <v>4</v>
      </c>
      <c r="J253" s="16" t="s">
        <v>4</v>
      </c>
      <c r="K253" s="16" t="s">
        <v>4</v>
      </c>
      <c r="L253" s="16" t="s">
        <v>4</v>
      </c>
      <c r="M253" s="16" t="s">
        <v>4</v>
      </c>
      <c r="N253" s="16">
        <v>3.2670817350000001</v>
      </c>
      <c r="O253" s="16">
        <v>3.7587375500000002</v>
      </c>
      <c r="P253" s="16">
        <v>2.8099993909999998</v>
      </c>
      <c r="Q253" s="16">
        <v>3.3394316270000002</v>
      </c>
      <c r="R253" s="16">
        <v>4.1661666000000004</v>
      </c>
      <c r="S253" s="16">
        <v>4.1120095279999997</v>
      </c>
      <c r="T253" s="16">
        <v>4.1735469519999997</v>
      </c>
      <c r="U253" s="16">
        <v>3.7856294589999999</v>
      </c>
      <c r="V253" s="16">
        <v>3.0662357039999999</v>
      </c>
      <c r="W253" s="20">
        <v>5.3</v>
      </c>
      <c r="X253" s="16" t="s">
        <v>4</v>
      </c>
    </row>
    <row r="254" spans="2:24" ht="15.6" customHeight="1" x14ac:dyDescent="0.55000000000000004">
      <c r="B254" s="11" t="s">
        <v>221</v>
      </c>
      <c r="C254" s="16" t="s">
        <v>4</v>
      </c>
      <c r="D254" s="16" t="s">
        <v>4</v>
      </c>
      <c r="E254" s="16" t="s">
        <v>4</v>
      </c>
      <c r="F254" s="16" t="s">
        <v>4</v>
      </c>
      <c r="G254" s="16" t="s">
        <v>4</v>
      </c>
      <c r="H254" s="16" t="s">
        <v>4</v>
      </c>
      <c r="I254" s="16" t="s">
        <v>4</v>
      </c>
      <c r="J254" s="16" t="s">
        <v>4</v>
      </c>
      <c r="K254" s="16" t="s">
        <v>4</v>
      </c>
      <c r="L254" s="16" t="s">
        <v>4</v>
      </c>
      <c r="M254" s="16" t="s">
        <v>4</v>
      </c>
      <c r="N254" s="16">
        <v>71.254113899999993</v>
      </c>
      <c r="O254" s="16">
        <v>74.419465090000003</v>
      </c>
      <c r="P254" s="16">
        <v>71.91719037</v>
      </c>
      <c r="Q254" s="16">
        <v>67.400456950000006</v>
      </c>
      <c r="R254" s="16">
        <v>71.742385979999995</v>
      </c>
      <c r="S254" s="16">
        <v>78.317390399999994</v>
      </c>
      <c r="T254" s="16">
        <v>86.566751719999999</v>
      </c>
      <c r="U254" s="16">
        <v>79.159857209999998</v>
      </c>
      <c r="V254" s="16">
        <v>102.29043950000001</v>
      </c>
      <c r="W254" s="20">
        <v>99.2</v>
      </c>
      <c r="X254" s="16" t="s">
        <v>4</v>
      </c>
    </row>
    <row r="255" spans="2:24" ht="15.6" customHeight="1" x14ac:dyDescent="0.55000000000000004">
      <c r="B255" s="11" t="s">
        <v>222</v>
      </c>
      <c r="C255" s="16" t="s">
        <v>4</v>
      </c>
      <c r="D255" s="16" t="s">
        <v>4</v>
      </c>
      <c r="E255" s="16" t="s">
        <v>4</v>
      </c>
      <c r="F255" s="16" t="s">
        <v>4</v>
      </c>
      <c r="G255" s="16" t="s">
        <v>4</v>
      </c>
      <c r="H255" s="16" t="s">
        <v>4</v>
      </c>
      <c r="I255" s="16" t="s">
        <v>4</v>
      </c>
      <c r="J255" s="16" t="s">
        <v>4</v>
      </c>
      <c r="K255" s="16" t="s">
        <v>4</v>
      </c>
      <c r="L255" s="16" t="s">
        <v>4</v>
      </c>
      <c r="M255" s="16" t="s">
        <v>4</v>
      </c>
      <c r="N255" s="16">
        <v>-6.8985560530000001</v>
      </c>
      <c r="O255" s="16">
        <v>3.4776407919999999</v>
      </c>
      <c r="P255" s="16">
        <v>20.32959305</v>
      </c>
      <c r="Q255" s="16">
        <v>44.692760970000002</v>
      </c>
      <c r="R255" s="16">
        <v>56.065980080000003</v>
      </c>
      <c r="S255" s="16">
        <v>21.60566974</v>
      </c>
      <c r="T255" s="16">
        <v>16.80493349</v>
      </c>
      <c r="U255" s="16">
        <v>51.863668680000004</v>
      </c>
      <c r="V255" s="16">
        <v>18.962237850000001</v>
      </c>
      <c r="W255" s="20">
        <v>30.8</v>
      </c>
      <c r="X255" s="16" t="s">
        <v>4</v>
      </c>
    </row>
    <row r="256" spans="2:24" ht="15.6" customHeight="1" x14ac:dyDescent="0.55000000000000004">
      <c r="B256" s="11" t="s">
        <v>350</v>
      </c>
      <c r="C256" s="16" t="s">
        <v>4</v>
      </c>
      <c r="D256" s="16" t="s">
        <v>4</v>
      </c>
      <c r="E256" s="16" t="s">
        <v>4</v>
      </c>
      <c r="F256" s="16" t="s">
        <v>4</v>
      </c>
      <c r="G256" s="16" t="s">
        <v>4</v>
      </c>
      <c r="H256" s="16" t="s">
        <v>4</v>
      </c>
      <c r="I256" s="16" t="s">
        <v>4</v>
      </c>
      <c r="J256" s="16" t="s">
        <v>4</v>
      </c>
      <c r="K256" s="16" t="s">
        <v>4</v>
      </c>
      <c r="L256" s="16" t="s">
        <v>4</v>
      </c>
      <c r="M256" s="16" t="s">
        <v>4</v>
      </c>
      <c r="N256" s="16">
        <v>-4.6986398630000004</v>
      </c>
      <c r="O256" s="16">
        <v>6.9764540110000004</v>
      </c>
      <c r="P256" s="16">
        <v>21.287985729999999</v>
      </c>
      <c r="Q256" s="16">
        <v>44.780385989999999</v>
      </c>
      <c r="R256" s="16">
        <v>56.139071880000003</v>
      </c>
      <c r="S256" s="16">
        <v>21.668198879999998</v>
      </c>
      <c r="T256" s="16">
        <v>16.929201859999999</v>
      </c>
      <c r="U256" s="16">
        <v>52.104205030000003</v>
      </c>
      <c r="V256" s="16">
        <v>19.765307969999999</v>
      </c>
      <c r="W256" s="20">
        <v>30.8</v>
      </c>
      <c r="X256" s="16" t="s">
        <v>4</v>
      </c>
    </row>
    <row r="257" spans="2:24" x14ac:dyDescent="0.4">
      <c r="B257" s="10"/>
      <c r="C257" s="10"/>
      <c r="D257" s="10"/>
      <c r="E257" s="10"/>
      <c r="F257" s="10"/>
      <c r="G257" s="10"/>
      <c r="H257" s="10"/>
      <c r="I257" s="10"/>
      <c r="J257" s="10"/>
      <c r="K257" s="10"/>
      <c r="L257" s="10"/>
      <c r="M257" s="10"/>
      <c r="N257" s="10"/>
      <c r="O257" s="10"/>
      <c r="P257" s="10"/>
      <c r="Q257" s="10"/>
      <c r="R257" s="10"/>
      <c r="S257" s="10"/>
      <c r="T257" s="10"/>
      <c r="U257" s="10"/>
      <c r="V257" s="10"/>
      <c r="W257" s="10"/>
      <c r="X257" s="10"/>
    </row>
    <row r="258" spans="2:24" ht="15.6" customHeight="1" x14ac:dyDescent="0.55000000000000004">
      <c r="B258" s="9" t="s">
        <v>351</v>
      </c>
      <c r="C258" s="15"/>
      <c r="D258" s="15"/>
      <c r="E258" s="15"/>
      <c r="F258" s="15"/>
      <c r="G258" s="15"/>
      <c r="H258" s="15"/>
      <c r="I258" s="15"/>
      <c r="J258" s="15"/>
      <c r="K258" s="15"/>
      <c r="L258" s="15"/>
      <c r="M258" s="15"/>
      <c r="N258" s="15"/>
      <c r="O258" s="15"/>
      <c r="P258" s="15"/>
      <c r="Q258" s="15"/>
      <c r="R258" s="15"/>
      <c r="S258" s="15"/>
      <c r="T258" s="15"/>
      <c r="U258" s="15"/>
      <c r="V258" s="15"/>
      <c r="W258" s="15"/>
      <c r="X258" s="15"/>
    </row>
    <row r="259" spans="2:24" ht="15.6" customHeight="1" x14ac:dyDescent="0.55000000000000004">
      <c r="B259" s="11" t="s">
        <v>352</v>
      </c>
      <c r="C259" s="17" t="s">
        <v>4</v>
      </c>
      <c r="D259" s="17" t="s">
        <v>4</v>
      </c>
      <c r="E259" s="17" t="s">
        <v>4</v>
      </c>
      <c r="F259" s="17" t="s">
        <v>4</v>
      </c>
      <c r="G259" s="17" t="s">
        <v>4</v>
      </c>
      <c r="H259" s="17" t="s">
        <v>4</v>
      </c>
      <c r="I259" s="17" t="s">
        <v>4</v>
      </c>
      <c r="J259" s="17" t="s">
        <v>4</v>
      </c>
      <c r="K259" s="17" t="s">
        <v>4</v>
      </c>
      <c r="L259" s="17" t="s">
        <v>4</v>
      </c>
      <c r="M259" s="17" t="s">
        <v>4</v>
      </c>
      <c r="N259" s="17" t="s">
        <v>4</v>
      </c>
      <c r="O259" s="17" t="s">
        <v>4</v>
      </c>
      <c r="P259" s="17" t="s">
        <v>4</v>
      </c>
      <c r="Q259" s="17">
        <v>134371.3652</v>
      </c>
      <c r="R259" s="17">
        <v>163411.16639999999</v>
      </c>
      <c r="S259" s="17">
        <v>187874.1385</v>
      </c>
      <c r="T259" s="17">
        <v>211532.68590000001</v>
      </c>
      <c r="U259" s="17">
        <v>208155.87539999999</v>
      </c>
      <c r="V259" s="17">
        <v>284938</v>
      </c>
      <c r="W259" s="17">
        <v>260690</v>
      </c>
      <c r="X259" s="17" t="s">
        <v>4</v>
      </c>
    </row>
    <row r="260" spans="2:24" ht="15.6" customHeight="1" x14ac:dyDescent="0.55000000000000004">
      <c r="B260" s="11" t="s">
        <v>353</v>
      </c>
      <c r="C260" s="17" t="s">
        <v>4</v>
      </c>
      <c r="D260" s="17" t="s">
        <v>4</v>
      </c>
      <c r="E260" s="17" t="s">
        <v>4</v>
      </c>
      <c r="F260" s="17" t="s">
        <v>4</v>
      </c>
      <c r="G260" s="17" t="s">
        <v>4</v>
      </c>
      <c r="H260" s="17" t="s">
        <v>4</v>
      </c>
      <c r="I260" s="17" t="s">
        <v>4</v>
      </c>
      <c r="J260" s="17" t="s">
        <v>4</v>
      </c>
      <c r="K260" s="17" t="s">
        <v>4</v>
      </c>
      <c r="L260" s="17" t="s">
        <v>4</v>
      </c>
      <c r="M260" s="17" t="s">
        <v>4</v>
      </c>
      <c r="N260" s="17" t="s">
        <v>4</v>
      </c>
      <c r="O260" s="17" t="s">
        <v>4</v>
      </c>
      <c r="P260" s="17" t="s">
        <v>4</v>
      </c>
      <c r="Q260" s="17">
        <v>33494.385540000003</v>
      </c>
      <c r="R260" s="17">
        <v>54937.115010000001</v>
      </c>
      <c r="S260" s="17">
        <v>62434.497560000003</v>
      </c>
      <c r="T260" s="17">
        <v>51852.641649999998</v>
      </c>
      <c r="U260" s="17">
        <v>56960.853320000002</v>
      </c>
      <c r="V260" s="17">
        <v>58479</v>
      </c>
      <c r="W260" s="17">
        <v>70390</v>
      </c>
      <c r="X260" s="17" t="s">
        <v>4</v>
      </c>
    </row>
    <row r="261" spans="2:24" ht="15.6" customHeight="1" x14ac:dyDescent="0.55000000000000004">
      <c r="B261" s="11" t="s">
        <v>354</v>
      </c>
      <c r="C261" s="17" t="s">
        <v>4</v>
      </c>
      <c r="D261" s="17" t="s">
        <v>4</v>
      </c>
      <c r="E261" s="17" t="s">
        <v>4</v>
      </c>
      <c r="F261" s="17" t="s">
        <v>4</v>
      </c>
      <c r="G261" s="17" t="s">
        <v>4</v>
      </c>
      <c r="H261" s="17" t="s">
        <v>4</v>
      </c>
      <c r="I261" s="17" t="s">
        <v>4</v>
      </c>
      <c r="J261" s="17" t="s">
        <v>4</v>
      </c>
      <c r="K261" s="17" t="s">
        <v>4</v>
      </c>
      <c r="L261" s="17" t="s">
        <v>4</v>
      </c>
      <c r="M261" s="17" t="s">
        <v>4</v>
      </c>
      <c r="N261" s="17" t="s">
        <v>4</v>
      </c>
      <c r="O261" s="17" t="s">
        <v>4</v>
      </c>
      <c r="P261" s="17" t="s">
        <v>4</v>
      </c>
      <c r="Q261" s="17" t="s">
        <v>5</v>
      </c>
      <c r="R261" s="17" t="s">
        <v>5</v>
      </c>
      <c r="S261" s="17" t="s">
        <v>5</v>
      </c>
      <c r="T261" s="17" t="s">
        <v>5</v>
      </c>
      <c r="U261" s="17" t="s">
        <v>5</v>
      </c>
      <c r="V261" s="17" t="s">
        <v>5</v>
      </c>
      <c r="W261" s="17" t="s">
        <v>5</v>
      </c>
      <c r="X261" s="17" t="s">
        <v>4</v>
      </c>
    </row>
    <row r="262" spans="2:24" ht="15.6" customHeight="1" x14ac:dyDescent="0.55000000000000004">
      <c r="B262" s="11" t="s">
        <v>355</v>
      </c>
      <c r="C262" s="17" t="s">
        <v>4</v>
      </c>
      <c r="D262" s="17" t="s">
        <v>4</v>
      </c>
      <c r="E262" s="17" t="s">
        <v>4</v>
      </c>
      <c r="F262" s="17" t="s">
        <v>4</v>
      </c>
      <c r="G262" s="17" t="s">
        <v>4</v>
      </c>
      <c r="H262" s="17" t="s">
        <v>4</v>
      </c>
      <c r="I262" s="17" t="s">
        <v>4</v>
      </c>
      <c r="J262" s="17" t="s">
        <v>4</v>
      </c>
      <c r="K262" s="17" t="s">
        <v>4</v>
      </c>
      <c r="L262" s="17" t="s">
        <v>4</v>
      </c>
      <c r="M262" s="17" t="s">
        <v>4</v>
      </c>
      <c r="N262" s="17" t="s">
        <v>4</v>
      </c>
      <c r="O262" s="17" t="s">
        <v>4</v>
      </c>
      <c r="P262" s="17" t="s">
        <v>4</v>
      </c>
      <c r="Q262" s="17">
        <v>26755.05458</v>
      </c>
      <c r="R262" s="17">
        <v>10659.169910000001</v>
      </c>
      <c r="S262" s="17">
        <v>11063.96103</v>
      </c>
      <c r="T262" s="17">
        <v>12667.23965</v>
      </c>
      <c r="U262" s="17">
        <v>15269.189679999999</v>
      </c>
      <c r="V262" s="17">
        <v>16673</v>
      </c>
      <c r="W262" s="17">
        <v>13498</v>
      </c>
      <c r="X262" s="17" t="s">
        <v>4</v>
      </c>
    </row>
    <row r="263" spans="2:24" ht="15.6" customHeight="1" x14ac:dyDescent="0.55000000000000004">
      <c r="B263" s="11" t="s">
        <v>125</v>
      </c>
      <c r="C263" s="17" t="s">
        <v>4</v>
      </c>
      <c r="D263" s="17" t="s">
        <v>4</v>
      </c>
      <c r="E263" s="17" t="s">
        <v>4</v>
      </c>
      <c r="F263" s="17" t="s">
        <v>4</v>
      </c>
      <c r="G263" s="17" t="s">
        <v>4</v>
      </c>
      <c r="H263" s="17" t="s">
        <v>4</v>
      </c>
      <c r="I263" s="17" t="s">
        <v>4</v>
      </c>
      <c r="J263" s="17" t="s">
        <v>4</v>
      </c>
      <c r="K263" s="17" t="s">
        <v>4</v>
      </c>
      <c r="L263" s="17" t="s">
        <v>4</v>
      </c>
      <c r="M263" s="17" t="s">
        <v>4</v>
      </c>
      <c r="N263" s="17" t="s">
        <v>4</v>
      </c>
      <c r="O263" s="17" t="s">
        <v>4</v>
      </c>
      <c r="P263" s="17" t="s">
        <v>4</v>
      </c>
      <c r="Q263" s="17">
        <v>25471.141</v>
      </c>
      <c r="R263" s="17">
        <v>46048.03499</v>
      </c>
      <c r="S263" s="17">
        <v>56035.263019999999</v>
      </c>
      <c r="T263" s="17">
        <v>85697.687130000006</v>
      </c>
      <c r="U263" s="17">
        <v>64589.409729999999</v>
      </c>
      <c r="V263" s="17">
        <v>129963</v>
      </c>
      <c r="W263" s="17">
        <v>107643</v>
      </c>
      <c r="X263" s="17" t="s">
        <v>4</v>
      </c>
    </row>
    <row r="264" spans="2:24" ht="15.6" customHeight="1" x14ac:dyDescent="0.55000000000000004">
      <c r="B264" s="11" t="s">
        <v>126</v>
      </c>
      <c r="C264" s="17" t="s">
        <v>4</v>
      </c>
      <c r="D264" s="17" t="s">
        <v>4</v>
      </c>
      <c r="E264" s="17" t="s">
        <v>4</v>
      </c>
      <c r="F264" s="17" t="s">
        <v>4</v>
      </c>
      <c r="G264" s="17" t="s">
        <v>4</v>
      </c>
      <c r="H264" s="17" t="s">
        <v>4</v>
      </c>
      <c r="I264" s="17" t="s">
        <v>4</v>
      </c>
      <c r="J264" s="17" t="s">
        <v>4</v>
      </c>
      <c r="K264" s="17" t="s">
        <v>4</v>
      </c>
      <c r="L264" s="17" t="s">
        <v>4</v>
      </c>
      <c r="M264" s="17" t="s">
        <v>4</v>
      </c>
      <c r="N264" s="17" t="s">
        <v>4</v>
      </c>
      <c r="O264" s="17" t="s">
        <v>4</v>
      </c>
      <c r="P264" s="17" t="s">
        <v>4</v>
      </c>
      <c r="Q264" s="17">
        <v>3129.9952600000001</v>
      </c>
      <c r="R264" s="17">
        <v>3654.8031700000001</v>
      </c>
      <c r="S264" s="17">
        <v>3673.8841200000002</v>
      </c>
      <c r="T264" s="17">
        <v>4469.4414100000004</v>
      </c>
      <c r="U264" s="17">
        <v>4559.1288599999998</v>
      </c>
      <c r="V264" s="17">
        <v>4786</v>
      </c>
      <c r="W264" s="17">
        <v>4282</v>
      </c>
      <c r="X264" s="17" t="s">
        <v>4</v>
      </c>
    </row>
    <row r="265" spans="2:24" ht="15.6" customHeight="1" x14ac:dyDescent="0.55000000000000004">
      <c r="B265" s="11" t="s">
        <v>127</v>
      </c>
      <c r="C265" s="17" t="s">
        <v>4</v>
      </c>
      <c r="D265" s="17" t="s">
        <v>4</v>
      </c>
      <c r="E265" s="17" t="s">
        <v>4</v>
      </c>
      <c r="F265" s="17" t="s">
        <v>4</v>
      </c>
      <c r="G265" s="17" t="s">
        <v>4</v>
      </c>
      <c r="H265" s="17" t="s">
        <v>4</v>
      </c>
      <c r="I265" s="17" t="s">
        <v>4</v>
      </c>
      <c r="J265" s="17" t="s">
        <v>4</v>
      </c>
      <c r="K265" s="17" t="s">
        <v>4</v>
      </c>
      <c r="L265" s="17" t="s">
        <v>4</v>
      </c>
      <c r="M265" s="17" t="s">
        <v>4</v>
      </c>
      <c r="N265" s="17" t="s">
        <v>4</v>
      </c>
      <c r="O265" s="17" t="s">
        <v>4</v>
      </c>
      <c r="P265" s="17" t="s">
        <v>4</v>
      </c>
      <c r="Q265" s="17" t="s">
        <v>5</v>
      </c>
      <c r="R265" s="17" t="s">
        <v>5</v>
      </c>
      <c r="S265" s="17" t="s">
        <v>5</v>
      </c>
      <c r="T265" s="17" t="s">
        <v>5</v>
      </c>
      <c r="U265" s="17" t="s">
        <v>5</v>
      </c>
      <c r="V265" s="17" t="s">
        <v>5</v>
      </c>
      <c r="W265" s="17" t="s">
        <v>5</v>
      </c>
      <c r="X265" s="17" t="s">
        <v>4</v>
      </c>
    </row>
    <row r="266" spans="2:24" ht="15.6" customHeight="1" x14ac:dyDescent="0.55000000000000004">
      <c r="B266" s="11" t="s">
        <v>128</v>
      </c>
      <c r="C266" s="17" t="s">
        <v>4</v>
      </c>
      <c r="D266" s="17" t="s">
        <v>4</v>
      </c>
      <c r="E266" s="17" t="s">
        <v>4</v>
      </c>
      <c r="F266" s="17" t="s">
        <v>4</v>
      </c>
      <c r="G266" s="17" t="s">
        <v>4</v>
      </c>
      <c r="H266" s="17" t="s">
        <v>4</v>
      </c>
      <c r="I266" s="17" t="s">
        <v>4</v>
      </c>
      <c r="J266" s="17" t="s">
        <v>4</v>
      </c>
      <c r="K266" s="17" t="s">
        <v>4</v>
      </c>
      <c r="L266" s="17" t="s">
        <v>4</v>
      </c>
      <c r="M266" s="17" t="s">
        <v>4</v>
      </c>
      <c r="N266" s="17" t="s">
        <v>4</v>
      </c>
      <c r="O266" s="17" t="s">
        <v>4</v>
      </c>
      <c r="P266" s="17" t="s">
        <v>4</v>
      </c>
      <c r="Q266" s="17">
        <v>20449.146000000001</v>
      </c>
      <c r="R266" s="17">
        <v>22561.622739999999</v>
      </c>
      <c r="S266" s="17">
        <v>27527.5</v>
      </c>
      <c r="T266" s="17">
        <v>27038.756949999999</v>
      </c>
      <c r="U266" s="17">
        <v>32099.244650000001</v>
      </c>
      <c r="V266" s="17">
        <v>34066</v>
      </c>
      <c r="W266" s="17">
        <v>28928</v>
      </c>
      <c r="X266" s="17" t="s">
        <v>4</v>
      </c>
    </row>
    <row r="267" spans="2:24" ht="15.6" customHeight="1" x14ac:dyDescent="0.55000000000000004">
      <c r="B267" s="11" t="s">
        <v>129</v>
      </c>
      <c r="C267" s="17" t="s">
        <v>4</v>
      </c>
      <c r="D267" s="17" t="s">
        <v>4</v>
      </c>
      <c r="E267" s="17" t="s">
        <v>4</v>
      </c>
      <c r="F267" s="17" t="s">
        <v>4</v>
      </c>
      <c r="G267" s="17" t="s">
        <v>4</v>
      </c>
      <c r="H267" s="17" t="s">
        <v>4</v>
      </c>
      <c r="I267" s="17" t="s">
        <v>4</v>
      </c>
      <c r="J267" s="17" t="s">
        <v>4</v>
      </c>
      <c r="K267" s="17" t="s">
        <v>4</v>
      </c>
      <c r="L267" s="17" t="s">
        <v>4</v>
      </c>
      <c r="M267" s="17" t="s">
        <v>4</v>
      </c>
      <c r="N267" s="17" t="s">
        <v>4</v>
      </c>
      <c r="O267" s="17" t="s">
        <v>4</v>
      </c>
      <c r="P267" s="17" t="s">
        <v>4</v>
      </c>
      <c r="Q267" s="17" t="s">
        <v>5</v>
      </c>
      <c r="R267" s="17" t="s">
        <v>5</v>
      </c>
      <c r="S267" s="17" t="s">
        <v>5</v>
      </c>
      <c r="T267" s="17" t="s">
        <v>5</v>
      </c>
      <c r="U267" s="17" t="s">
        <v>5</v>
      </c>
      <c r="V267" s="17" t="s">
        <v>5</v>
      </c>
      <c r="W267" s="17" t="s">
        <v>4</v>
      </c>
      <c r="X267" s="17" t="s">
        <v>4</v>
      </c>
    </row>
    <row r="268" spans="2:24" ht="15.6" customHeight="1" x14ac:dyDescent="0.55000000000000004">
      <c r="B268" s="11" t="s">
        <v>130</v>
      </c>
      <c r="C268" s="17" t="s">
        <v>4</v>
      </c>
      <c r="D268" s="17" t="s">
        <v>4</v>
      </c>
      <c r="E268" s="17" t="s">
        <v>4</v>
      </c>
      <c r="F268" s="17" t="s">
        <v>4</v>
      </c>
      <c r="G268" s="17" t="s">
        <v>4</v>
      </c>
      <c r="H268" s="17" t="s">
        <v>4</v>
      </c>
      <c r="I268" s="17" t="s">
        <v>4</v>
      </c>
      <c r="J268" s="17" t="s">
        <v>4</v>
      </c>
      <c r="K268" s="17" t="s">
        <v>4</v>
      </c>
      <c r="L268" s="17" t="s">
        <v>4</v>
      </c>
      <c r="M268" s="17" t="s">
        <v>4</v>
      </c>
      <c r="N268" s="17" t="s">
        <v>4</v>
      </c>
      <c r="O268" s="17" t="s">
        <v>4</v>
      </c>
      <c r="P268" s="17" t="s">
        <v>4</v>
      </c>
      <c r="Q268" s="17">
        <v>22393.19211</v>
      </c>
      <c r="R268" s="17">
        <v>22465.355670000001</v>
      </c>
      <c r="S268" s="17">
        <v>24213.321479999999</v>
      </c>
      <c r="T268" s="17">
        <v>26544.99165</v>
      </c>
      <c r="U268" s="17">
        <v>31514.21081</v>
      </c>
      <c r="V268" s="17">
        <v>34744</v>
      </c>
      <c r="W268" s="17">
        <v>32473</v>
      </c>
      <c r="X268" s="17" t="s">
        <v>4</v>
      </c>
    </row>
    <row r="269" spans="2:24" ht="15.6" customHeight="1" x14ac:dyDescent="0.55000000000000004">
      <c r="B269" s="11" t="s">
        <v>131</v>
      </c>
      <c r="C269" s="17" t="s">
        <v>4</v>
      </c>
      <c r="D269" s="17" t="s">
        <v>4</v>
      </c>
      <c r="E269" s="17" t="s">
        <v>4</v>
      </c>
      <c r="F269" s="17" t="s">
        <v>4</v>
      </c>
      <c r="G269" s="17" t="s">
        <v>4</v>
      </c>
      <c r="H269" s="17" t="s">
        <v>4</v>
      </c>
      <c r="I269" s="17" t="s">
        <v>4</v>
      </c>
      <c r="J269" s="17" t="s">
        <v>4</v>
      </c>
      <c r="K269" s="17" t="s">
        <v>4</v>
      </c>
      <c r="L269" s="17" t="s">
        <v>4</v>
      </c>
      <c r="M269" s="17" t="s">
        <v>4</v>
      </c>
      <c r="N269" s="17" t="s">
        <v>4</v>
      </c>
      <c r="O269" s="17" t="s">
        <v>4</v>
      </c>
      <c r="P269" s="17" t="s">
        <v>4</v>
      </c>
      <c r="Q269" s="17">
        <v>2678.4507400000002</v>
      </c>
      <c r="R269" s="17">
        <v>3085.0648999999999</v>
      </c>
      <c r="S269" s="17">
        <v>2925.7112499999998</v>
      </c>
      <c r="T269" s="17">
        <v>3261.9274399999999</v>
      </c>
      <c r="U269" s="17">
        <v>3163.8383199999998</v>
      </c>
      <c r="V269" s="17">
        <v>6228</v>
      </c>
      <c r="W269" s="17">
        <v>3478</v>
      </c>
      <c r="X269" s="17" t="s">
        <v>4</v>
      </c>
    </row>
    <row r="270" spans="2:24" x14ac:dyDescent="0.4">
      <c r="B270" s="12"/>
      <c r="C270" s="10"/>
      <c r="D270" s="10"/>
      <c r="E270" s="10"/>
      <c r="F270" s="10"/>
      <c r="G270" s="10"/>
      <c r="H270" s="10"/>
      <c r="I270" s="10"/>
      <c r="J270" s="10"/>
      <c r="K270" s="10"/>
      <c r="L270" s="10"/>
      <c r="M270" s="10"/>
      <c r="N270" s="10"/>
      <c r="O270" s="10"/>
      <c r="P270" s="10"/>
      <c r="Q270" s="10"/>
      <c r="R270" s="10"/>
      <c r="S270" s="10"/>
      <c r="T270" s="10"/>
      <c r="U270" s="10"/>
      <c r="V270" s="10"/>
      <c r="W270" s="10"/>
      <c r="X270" s="10"/>
    </row>
    <row r="271" spans="2:24" ht="15.6" customHeight="1" x14ac:dyDescent="0.55000000000000004">
      <c r="B271" s="13" t="s">
        <v>132</v>
      </c>
      <c r="C271" s="15"/>
      <c r="D271" s="15"/>
      <c r="E271" s="15"/>
      <c r="F271" s="15"/>
      <c r="G271" s="15"/>
      <c r="H271" s="15"/>
      <c r="I271" s="15"/>
      <c r="J271" s="15"/>
      <c r="K271" s="15"/>
      <c r="L271" s="15"/>
      <c r="M271" s="15"/>
      <c r="N271" s="15"/>
      <c r="O271" s="15"/>
      <c r="P271" s="15"/>
      <c r="Q271" s="15"/>
      <c r="R271" s="15"/>
      <c r="S271" s="15"/>
      <c r="T271" s="15"/>
      <c r="U271" s="15"/>
      <c r="V271" s="15"/>
      <c r="W271" s="15"/>
      <c r="X271" s="15"/>
    </row>
    <row r="272" spans="2:24" ht="15.6" customHeight="1" x14ac:dyDescent="0.55000000000000004">
      <c r="B272" s="11" t="s">
        <v>133</v>
      </c>
      <c r="C272" s="16" t="s">
        <v>4</v>
      </c>
      <c r="D272" s="16" t="s">
        <v>4</v>
      </c>
      <c r="E272" s="16" t="s">
        <v>4</v>
      </c>
      <c r="F272" s="16" t="s">
        <v>4</v>
      </c>
      <c r="G272" s="16" t="s">
        <v>4</v>
      </c>
      <c r="H272" s="16" t="s">
        <v>4</v>
      </c>
      <c r="I272" s="16" t="s">
        <v>4</v>
      </c>
      <c r="J272" s="16" t="s">
        <v>4</v>
      </c>
      <c r="K272" s="16" t="s">
        <v>4</v>
      </c>
      <c r="L272" s="16" t="s">
        <v>4</v>
      </c>
      <c r="M272" s="16" t="s">
        <v>4</v>
      </c>
      <c r="N272" s="16" t="s">
        <v>4</v>
      </c>
      <c r="O272" s="16" t="s">
        <v>4</v>
      </c>
      <c r="P272" s="16" t="s">
        <v>4</v>
      </c>
      <c r="Q272" s="16">
        <v>11.23238853</v>
      </c>
      <c r="R272" s="16">
        <v>9.8629625690000005</v>
      </c>
      <c r="S272" s="16">
        <v>10.093588009999999</v>
      </c>
      <c r="T272" s="16">
        <v>10.86316137</v>
      </c>
      <c r="U272" s="16">
        <v>11.968288469999999</v>
      </c>
      <c r="V272" s="16">
        <v>12.226935989999999</v>
      </c>
      <c r="W272" s="20">
        <v>12.2</v>
      </c>
      <c r="X272" s="16" t="s">
        <v>4</v>
      </c>
    </row>
    <row r="273" spans="2:24" ht="15.6" customHeight="1" x14ac:dyDescent="0.55000000000000004">
      <c r="B273" s="11" t="s">
        <v>134</v>
      </c>
      <c r="C273" s="16" t="s">
        <v>4</v>
      </c>
      <c r="D273" s="16" t="s">
        <v>4</v>
      </c>
      <c r="E273" s="16" t="s">
        <v>4</v>
      </c>
      <c r="F273" s="16" t="s">
        <v>4</v>
      </c>
      <c r="G273" s="16" t="s">
        <v>4</v>
      </c>
      <c r="H273" s="16" t="s">
        <v>4</v>
      </c>
      <c r="I273" s="16" t="s">
        <v>4</v>
      </c>
      <c r="J273" s="16" t="s">
        <v>4</v>
      </c>
      <c r="K273" s="16" t="s">
        <v>4</v>
      </c>
      <c r="L273" s="16" t="s">
        <v>4</v>
      </c>
      <c r="M273" s="16" t="s">
        <v>4</v>
      </c>
      <c r="N273" s="16" t="s">
        <v>4</v>
      </c>
      <c r="O273" s="16" t="s">
        <v>4</v>
      </c>
      <c r="P273" s="16" t="s">
        <v>4</v>
      </c>
      <c r="Q273" s="16">
        <v>10.257258179999999</v>
      </c>
      <c r="R273" s="16">
        <v>9.9052266899999992</v>
      </c>
      <c r="S273" s="16">
        <v>11.47513959</v>
      </c>
      <c r="T273" s="16">
        <v>11.06522782</v>
      </c>
      <c r="U273" s="16">
        <v>12.190469309999999</v>
      </c>
      <c r="V273" s="16">
        <v>11.988337599999999</v>
      </c>
      <c r="W273" s="20">
        <v>11</v>
      </c>
      <c r="X273" s="16" t="s">
        <v>4</v>
      </c>
    </row>
    <row r="274" spans="2:24" ht="15.6" customHeight="1" x14ac:dyDescent="0.55000000000000004">
      <c r="B274" s="13" t="s">
        <v>135</v>
      </c>
      <c r="C274" s="16" t="s">
        <v>4</v>
      </c>
      <c r="D274" s="16" t="s">
        <v>4</v>
      </c>
      <c r="E274" s="16" t="s">
        <v>4</v>
      </c>
      <c r="F274" s="16" t="s">
        <v>4</v>
      </c>
      <c r="G274" s="16" t="s">
        <v>4</v>
      </c>
      <c r="H274" s="16" t="s">
        <v>4</v>
      </c>
      <c r="I274" s="16" t="s">
        <v>4</v>
      </c>
      <c r="J274" s="16" t="s">
        <v>4</v>
      </c>
      <c r="K274" s="16" t="s">
        <v>4</v>
      </c>
      <c r="L274" s="16" t="s">
        <v>4</v>
      </c>
      <c r="M274" s="16" t="s">
        <v>4</v>
      </c>
      <c r="N274" s="16" t="s">
        <v>4</v>
      </c>
      <c r="O274" s="16" t="s">
        <v>4</v>
      </c>
      <c r="P274" s="16" t="s">
        <v>4</v>
      </c>
      <c r="Q274" s="16">
        <v>1.343506509</v>
      </c>
      <c r="R274" s="16">
        <v>1.3544356959999999</v>
      </c>
      <c r="S274" s="16">
        <v>1.2196147479999999</v>
      </c>
      <c r="T274" s="16">
        <v>1.3348975439999999</v>
      </c>
      <c r="U274" s="16">
        <v>1.201544596</v>
      </c>
      <c r="V274" s="16">
        <v>2.1917268409999999</v>
      </c>
      <c r="W274" s="20">
        <v>1.1000000000000001</v>
      </c>
      <c r="X274" s="16" t="s">
        <v>4</v>
      </c>
    </row>
    <row r="275" spans="2:24" x14ac:dyDescent="0.4">
      <c r="B275" s="10"/>
      <c r="C275" s="10"/>
      <c r="D275" s="10"/>
      <c r="E275" s="10"/>
      <c r="F275" s="10"/>
      <c r="G275" s="10"/>
      <c r="H275" s="10"/>
      <c r="I275" s="10"/>
      <c r="J275" s="10"/>
      <c r="K275" s="10"/>
      <c r="L275" s="10"/>
      <c r="M275" s="10"/>
      <c r="N275" s="10"/>
      <c r="O275" s="10"/>
      <c r="P275" s="10"/>
      <c r="Q275" s="10"/>
      <c r="R275" s="10"/>
      <c r="S275" s="10"/>
      <c r="T275" s="10"/>
      <c r="U275" s="10"/>
      <c r="V275" s="10"/>
      <c r="W275" s="10"/>
      <c r="X275" s="10"/>
    </row>
    <row r="276" spans="2:24" ht="15.6" customHeight="1" x14ac:dyDescent="0.55000000000000004">
      <c r="B276" s="9" t="s">
        <v>136</v>
      </c>
      <c r="C276" s="15"/>
      <c r="D276" s="15"/>
      <c r="E276" s="15"/>
      <c r="F276" s="15"/>
      <c r="G276" s="15"/>
      <c r="H276" s="15"/>
      <c r="I276" s="15"/>
      <c r="J276" s="15"/>
      <c r="K276" s="15"/>
      <c r="L276" s="15"/>
      <c r="M276" s="15"/>
      <c r="N276" s="15"/>
      <c r="O276" s="15"/>
      <c r="P276" s="15"/>
      <c r="Q276" s="15"/>
      <c r="R276" s="15"/>
      <c r="S276" s="15"/>
      <c r="T276" s="15"/>
      <c r="U276" s="15"/>
      <c r="V276" s="15"/>
      <c r="W276" s="15"/>
      <c r="X276" s="15"/>
    </row>
    <row r="277" spans="2:24" ht="15.6" customHeight="1" x14ac:dyDescent="0.55000000000000004">
      <c r="B277" s="9" t="s">
        <v>137</v>
      </c>
      <c r="C277" s="17">
        <v>6178</v>
      </c>
      <c r="D277" s="17">
        <v>6466</v>
      </c>
      <c r="E277" s="17">
        <v>6322</v>
      </c>
      <c r="F277" s="17">
        <v>4470</v>
      </c>
      <c r="G277" s="17">
        <v>3358</v>
      </c>
      <c r="H277" s="17">
        <v>5643</v>
      </c>
      <c r="I277" s="17">
        <v>3348</v>
      </c>
      <c r="J277" s="17">
        <v>12096.316999999999</v>
      </c>
      <c r="K277" s="17">
        <v>8789.9609999999993</v>
      </c>
      <c r="L277" s="17">
        <v>8046.7780000000002</v>
      </c>
      <c r="M277" s="17">
        <v>4245.1980000000003</v>
      </c>
      <c r="N277" s="17">
        <v>8331.1869999999999</v>
      </c>
      <c r="O277" s="17">
        <v>6782.8050000000003</v>
      </c>
      <c r="P277" s="17">
        <v>6919.0550000000003</v>
      </c>
      <c r="Q277" s="17">
        <v>11253.5501</v>
      </c>
      <c r="R277" s="17">
        <v>13298.6241696</v>
      </c>
      <c r="S277" s="17">
        <v>14123.120339999999</v>
      </c>
      <c r="T277" s="17">
        <v>19884.048490000001</v>
      </c>
      <c r="U277" s="17">
        <v>10956.580690000001</v>
      </c>
      <c r="V277" s="17">
        <v>17584.737000000001</v>
      </c>
      <c r="W277" s="17">
        <v>13471.5679</v>
      </c>
      <c r="X277" s="19">
        <v>12148.038500000001</v>
      </c>
    </row>
    <row r="278" spans="2:24" ht="15.6" customHeight="1" x14ac:dyDescent="0.55000000000000004">
      <c r="B278" s="9" t="s">
        <v>138</v>
      </c>
      <c r="C278" s="17">
        <v>67924</v>
      </c>
      <c r="D278" s="17">
        <v>75008</v>
      </c>
      <c r="E278" s="17">
        <v>91585</v>
      </c>
      <c r="F278" s="17">
        <v>79496</v>
      </c>
      <c r="G278" s="17">
        <v>80753</v>
      </c>
      <c r="H278" s="17">
        <v>100081</v>
      </c>
      <c r="I278" s="17">
        <v>82396</v>
      </c>
      <c r="J278" s="17">
        <v>83631.896999999997</v>
      </c>
      <c r="K278" s="17">
        <v>87879.888999999996</v>
      </c>
      <c r="L278" s="17">
        <v>88938.771999999997</v>
      </c>
      <c r="M278" s="17">
        <v>79686.455000000002</v>
      </c>
      <c r="N278" s="17">
        <v>88902.804999999993</v>
      </c>
      <c r="O278" s="17">
        <v>104824.504</v>
      </c>
      <c r="P278" s="17">
        <v>111087.80892</v>
      </c>
      <c r="Q278" s="17">
        <v>118990.19912999999</v>
      </c>
      <c r="R278" s="17">
        <v>137461.70800000001</v>
      </c>
      <c r="S278" s="17">
        <v>149531.61670409999</v>
      </c>
      <c r="T278" s="17">
        <v>140700.628</v>
      </c>
      <c r="U278" s="17">
        <v>137387.43197000001</v>
      </c>
      <c r="V278" s="17">
        <v>160575.43299999999</v>
      </c>
      <c r="W278" s="17">
        <v>158309.43403999999</v>
      </c>
      <c r="X278" s="19">
        <v>194854.42939999999</v>
      </c>
    </row>
    <row r="279" spans="2:24" ht="15.6" customHeight="1" x14ac:dyDescent="0.55000000000000004">
      <c r="B279" s="9" t="s">
        <v>139</v>
      </c>
      <c r="C279" s="17">
        <v>-61746</v>
      </c>
      <c r="D279" s="17">
        <v>-68542</v>
      </c>
      <c r="E279" s="17">
        <v>-85263</v>
      </c>
      <c r="F279" s="17">
        <v>-75026</v>
      </c>
      <c r="G279" s="17">
        <v>-77395</v>
      </c>
      <c r="H279" s="17">
        <v>-94438</v>
      </c>
      <c r="I279" s="17">
        <v>-79048</v>
      </c>
      <c r="J279" s="17">
        <v>-71535.58</v>
      </c>
      <c r="K279" s="17">
        <v>-79089.928</v>
      </c>
      <c r="L279" s="17">
        <v>-80891.994000000006</v>
      </c>
      <c r="M279" s="17">
        <v>-75441.256999999998</v>
      </c>
      <c r="N279" s="17">
        <v>-80571.618000000002</v>
      </c>
      <c r="O279" s="17">
        <v>-98041.698999999993</v>
      </c>
      <c r="P279" s="17">
        <v>-104168.75392</v>
      </c>
      <c r="Q279" s="17">
        <v>-107736.64903</v>
      </c>
      <c r="R279" s="17">
        <v>-124163.08383040001</v>
      </c>
      <c r="S279" s="17">
        <v>-135408.49636409999</v>
      </c>
      <c r="T279" s="17">
        <v>-120816.57951</v>
      </c>
      <c r="U279" s="17">
        <v>-126430.85128</v>
      </c>
      <c r="V279" s="17">
        <v>-142990.696</v>
      </c>
      <c r="W279" s="17">
        <v>-144837.86614</v>
      </c>
      <c r="X279" s="19">
        <v>-182706.3909</v>
      </c>
    </row>
    <row r="280" spans="2:24" x14ac:dyDescent="0.4">
      <c r="B280" s="10"/>
      <c r="C280" s="10"/>
      <c r="D280" s="10"/>
      <c r="E280" s="10"/>
      <c r="F280" s="10"/>
      <c r="G280" s="10"/>
      <c r="H280" s="10"/>
      <c r="I280" s="10"/>
      <c r="J280" s="10"/>
      <c r="K280" s="10"/>
      <c r="L280" s="10"/>
      <c r="M280" s="10"/>
      <c r="N280" s="10"/>
      <c r="O280" s="10"/>
      <c r="P280" s="10"/>
      <c r="Q280" s="10"/>
      <c r="R280" s="10"/>
      <c r="S280" s="10"/>
      <c r="T280" s="10"/>
      <c r="U280" s="10"/>
      <c r="V280" s="10"/>
      <c r="W280" s="10"/>
      <c r="X280" s="10"/>
    </row>
    <row r="281" spans="2:24" ht="15.6" customHeight="1" x14ac:dyDescent="0.55000000000000004">
      <c r="B281" s="9" t="s">
        <v>140</v>
      </c>
      <c r="C281" s="15"/>
      <c r="D281" s="15"/>
      <c r="E281" s="15"/>
      <c r="F281" s="15"/>
      <c r="G281" s="15"/>
      <c r="H281" s="15"/>
      <c r="I281" s="15"/>
      <c r="J281" s="15"/>
      <c r="K281" s="15"/>
      <c r="L281" s="15"/>
      <c r="M281" s="15"/>
      <c r="N281" s="15"/>
      <c r="O281" s="15"/>
      <c r="P281" s="15"/>
      <c r="Q281" s="15"/>
      <c r="R281" s="15"/>
      <c r="S281" s="15"/>
      <c r="T281" s="15"/>
      <c r="U281" s="15"/>
      <c r="V281" s="15"/>
      <c r="W281" s="15"/>
      <c r="X281" s="15"/>
    </row>
    <row r="282" spans="2:24" ht="15.6" customHeight="1" x14ac:dyDescent="0.55000000000000004">
      <c r="B282" s="9" t="s">
        <v>109</v>
      </c>
      <c r="C282" s="16">
        <v>-54.526719999999997</v>
      </c>
      <c r="D282" s="16">
        <v>4.6617028164454002</v>
      </c>
      <c r="E282" s="16">
        <v>-2.2270337148160002</v>
      </c>
      <c r="F282" s="16">
        <v>-29.294527048401999</v>
      </c>
      <c r="G282" s="16">
        <v>-24.876957494407002</v>
      </c>
      <c r="H282" s="16">
        <v>68.046456223942997</v>
      </c>
      <c r="I282" s="16">
        <v>-40.669856459329999</v>
      </c>
      <c r="J282" s="16">
        <v>261.29979091995</v>
      </c>
      <c r="K282" s="16">
        <v>-27.333575996726999</v>
      </c>
      <c r="L282" s="16">
        <v>-8.4549066827486001</v>
      </c>
      <c r="M282" s="16">
        <v>-47.243505412974002</v>
      </c>
      <c r="N282" s="16">
        <v>96.249668448915997</v>
      </c>
      <c r="O282" s="16">
        <v>-18.585370848116</v>
      </c>
      <c r="P282" s="16">
        <v>2.0087559645308999</v>
      </c>
      <c r="Q282" s="16">
        <v>62.645767377192001</v>
      </c>
      <c r="R282" s="16">
        <v>18.172701515764</v>
      </c>
      <c r="S282" s="16">
        <v>6.1998606764507</v>
      </c>
      <c r="T282" s="16">
        <v>40.790760195419999</v>
      </c>
      <c r="U282" s="16">
        <v>-44.897636437015002</v>
      </c>
      <c r="V282" s="16">
        <v>60.494751944367998</v>
      </c>
      <c r="W282" s="16">
        <v>-23.390563646189001</v>
      </c>
      <c r="X282" s="20">
        <v>-9.8246129168083005</v>
      </c>
    </row>
    <row r="283" spans="2:24" ht="15.6" customHeight="1" x14ac:dyDescent="0.55000000000000004">
      <c r="B283" s="9" t="s">
        <v>110</v>
      </c>
      <c r="C283" s="16">
        <v>6.5937900000000003</v>
      </c>
      <c r="D283" s="16">
        <v>10.429303339025999</v>
      </c>
      <c r="E283" s="16">
        <v>22.100309300340999</v>
      </c>
      <c r="F283" s="16">
        <v>-13.199759785991001</v>
      </c>
      <c r="G283" s="16">
        <v>1.5812116332896999</v>
      </c>
      <c r="H283" s="16">
        <v>23.934714499771001</v>
      </c>
      <c r="I283" s="16">
        <v>-17.670686743737999</v>
      </c>
      <c r="J283" s="16">
        <v>1.4999478130006001</v>
      </c>
      <c r="K283" s="16">
        <v>5.0793921367107</v>
      </c>
      <c r="L283" s="16">
        <v>1.2049207299294999</v>
      </c>
      <c r="M283" s="16">
        <v>-10.403018607003</v>
      </c>
      <c r="N283" s="16">
        <v>11.565767356573</v>
      </c>
      <c r="O283" s="16">
        <v>17.909107592274001</v>
      </c>
      <c r="P283" s="16">
        <v>5.9750389279208997</v>
      </c>
      <c r="Q283" s="16">
        <v>7.1136430602307996</v>
      </c>
      <c r="R283" s="16">
        <v>15.523554885237999</v>
      </c>
      <c r="S283" s="16">
        <v>8.7805606955647999</v>
      </c>
      <c r="T283" s="16">
        <v>-5.9057668864607002</v>
      </c>
      <c r="U283" s="16">
        <v>-2.3547841094213</v>
      </c>
      <c r="V283" s="16">
        <v>16.877818223622999</v>
      </c>
      <c r="W283" s="16">
        <v>-1.4111741240019</v>
      </c>
      <c r="X283" s="20">
        <v>23.084534147704002</v>
      </c>
    </row>
    <row r="284" spans="2:24" x14ac:dyDescent="0.4">
      <c r="B284" s="10"/>
      <c r="C284" s="10"/>
      <c r="D284" s="10"/>
      <c r="E284" s="10"/>
      <c r="F284" s="10"/>
      <c r="G284" s="10"/>
      <c r="H284" s="10"/>
      <c r="I284" s="10"/>
      <c r="J284" s="10"/>
      <c r="K284" s="10"/>
      <c r="L284" s="10"/>
      <c r="M284" s="10"/>
      <c r="N284" s="10"/>
      <c r="O284" s="10"/>
      <c r="P284" s="10"/>
      <c r="Q284" s="10"/>
      <c r="R284" s="10"/>
      <c r="S284" s="10"/>
      <c r="T284" s="10"/>
      <c r="U284" s="10"/>
      <c r="V284" s="10"/>
      <c r="W284" s="10"/>
      <c r="X284" s="10"/>
    </row>
    <row r="285" spans="2:24" ht="15.6" customHeight="1" x14ac:dyDescent="0.55000000000000004">
      <c r="B285" s="9" t="s">
        <v>141</v>
      </c>
      <c r="C285" s="15"/>
      <c r="D285" s="15"/>
      <c r="E285" s="15"/>
      <c r="F285" s="15"/>
      <c r="G285" s="15"/>
      <c r="H285" s="15"/>
      <c r="I285" s="15"/>
      <c r="J285" s="15"/>
      <c r="K285" s="15"/>
      <c r="L285" s="15"/>
      <c r="M285" s="15"/>
      <c r="N285" s="15"/>
      <c r="O285" s="15"/>
      <c r="P285" s="15"/>
      <c r="Q285" s="15"/>
      <c r="R285" s="15"/>
      <c r="S285" s="15"/>
      <c r="T285" s="15"/>
      <c r="U285" s="15"/>
      <c r="V285" s="15"/>
      <c r="W285" s="15"/>
      <c r="X285" s="15"/>
    </row>
    <row r="286" spans="2:24" ht="15.6" customHeight="1" x14ac:dyDescent="0.55000000000000004">
      <c r="B286" s="9" t="s">
        <v>142</v>
      </c>
      <c r="C286" s="16">
        <v>0.82964599999999999</v>
      </c>
      <c r="D286" s="16">
        <v>0.72698700000000005</v>
      </c>
      <c r="E286" s="16">
        <v>0.72858999999999996</v>
      </c>
      <c r="F286" s="16">
        <v>2.9998119999999999</v>
      </c>
      <c r="G286" s="16">
        <v>9.1150629999999992</v>
      </c>
      <c r="H286" s="16">
        <v>3.3554339999999998</v>
      </c>
      <c r="I286" s="16">
        <v>9.5745900000000006</v>
      </c>
      <c r="J286" s="16">
        <v>8.0018910000000005</v>
      </c>
      <c r="K286" s="16">
        <v>5.86592</v>
      </c>
      <c r="L286" s="16">
        <v>4.934844</v>
      </c>
      <c r="M286" s="16">
        <v>2.4491329999999998</v>
      </c>
      <c r="N286" s="16">
        <v>3.6396869999999999</v>
      </c>
      <c r="O286" s="16">
        <v>4.629569</v>
      </c>
      <c r="P286" s="16">
        <v>6.4031169999999999</v>
      </c>
      <c r="Q286" s="16">
        <v>9.1330460000000002</v>
      </c>
      <c r="R286" s="16">
        <v>9.9030129999999996</v>
      </c>
      <c r="S286" s="16">
        <v>10.117531</v>
      </c>
      <c r="T286" s="16">
        <v>14.917612999999999</v>
      </c>
      <c r="U286" s="16">
        <v>13.404453999999999</v>
      </c>
      <c r="V286" s="16">
        <v>17.157322000000001</v>
      </c>
      <c r="W286" s="16">
        <v>9.2600359999999995</v>
      </c>
      <c r="X286" s="16">
        <v>13.246943</v>
      </c>
    </row>
    <row r="287" spans="2:24" ht="15.6" customHeight="1" x14ac:dyDescent="0.55000000000000004">
      <c r="B287" s="9" t="s">
        <v>143</v>
      </c>
      <c r="C287" s="16" t="s">
        <v>4</v>
      </c>
      <c r="D287" s="16" t="s">
        <v>4</v>
      </c>
      <c r="E287" s="16" t="s">
        <v>4</v>
      </c>
      <c r="F287" s="16" t="s">
        <v>4</v>
      </c>
      <c r="G287" s="16" t="s">
        <v>4</v>
      </c>
      <c r="H287" s="16" t="s">
        <v>4</v>
      </c>
      <c r="I287" s="16" t="s">
        <v>4</v>
      </c>
      <c r="J287" s="16" t="s">
        <v>4</v>
      </c>
      <c r="K287" s="16" t="s">
        <v>4</v>
      </c>
      <c r="L287" s="16" t="s">
        <v>4</v>
      </c>
      <c r="M287" s="16" t="s">
        <v>4</v>
      </c>
      <c r="N287" s="16" t="s">
        <v>4</v>
      </c>
      <c r="O287" s="16" t="s">
        <v>4</v>
      </c>
      <c r="P287" s="16" t="s">
        <v>4</v>
      </c>
      <c r="Q287" s="16">
        <v>3.6927880000000002</v>
      </c>
      <c r="R287" s="16">
        <v>2.3123999999999998</v>
      </c>
      <c r="S287" s="16">
        <v>4.090846</v>
      </c>
      <c r="T287" s="16">
        <v>6.5456570000000003</v>
      </c>
      <c r="U287" s="16">
        <v>4.0338029999999998</v>
      </c>
      <c r="V287" s="16">
        <v>3.369726</v>
      </c>
      <c r="W287" s="16">
        <v>1.6004419999999999</v>
      </c>
      <c r="X287" s="16">
        <v>5.9575060000000004</v>
      </c>
    </row>
    <row r="288" spans="2:24" ht="15.6" customHeight="1" x14ac:dyDescent="0.55000000000000004">
      <c r="B288" s="9" t="s">
        <v>144</v>
      </c>
      <c r="C288" s="16" t="s">
        <v>4</v>
      </c>
      <c r="D288" s="16" t="s">
        <v>4</v>
      </c>
      <c r="E288" s="16" t="s">
        <v>4</v>
      </c>
      <c r="F288" s="16" t="s">
        <v>4</v>
      </c>
      <c r="G288" s="16" t="s">
        <v>4</v>
      </c>
      <c r="H288" s="16" t="s">
        <v>4</v>
      </c>
      <c r="I288" s="16">
        <v>3.5040000000000002E-3</v>
      </c>
      <c r="J288" s="16">
        <v>2.7260000000000001E-3</v>
      </c>
      <c r="K288" s="16">
        <v>0.29211999999999999</v>
      </c>
      <c r="L288" s="16">
        <v>1.8249999999999999E-2</v>
      </c>
      <c r="M288" s="16">
        <v>5.5030000000000001E-3</v>
      </c>
      <c r="N288" s="16" t="s">
        <v>4</v>
      </c>
      <c r="O288" s="16">
        <v>1.8627000000000001E-2</v>
      </c>
      <c r="P288" s="16">
        <v>0.213695</v>
      </c>
      <c r="Q288" s="16">
        <v>0.51966500000000004</v>
      </c>
      <c r="R288" s="16">
        <v>1.469322</v>
      </c>
      <c r="S288" s="16">
        <v>0.57568399999999997</v>
      </c>
      <c r="T288" s="16">
        <v>1.242089</v>
      </c>
      <c r="U288" s="16">
        <v>5.5546139999999999</v>
      </c>
      <c r="V288" s="16">
        <v>5.2852610000000002</v>
      </c>
      <c r="W288" s="16">
        <v>2.9443090000000001</v>
      </c>
      <c r="X288" s="16">
        <v>3.6478039999999998</v>
      </c>
    </row>
    <row r="289" spans="2:24" ht="15.6" customHeight="1" x14ac:dyDescent="0.55000000000000004">
      <c r="B289" s="9" t="s">
        <v>145</v>
      </c>
      <c r="C289" s="16">
        <v>1.178E-3</v>
      </c>
      <c r="D289" s="16">
        <v>1.008E-3</v>
      </c>
      <c r="E289" s="16">
        <v>1.093E-3</v>
      </c>
      <c r="F289" s="16">
        <v>1.6000000000000001E-3</v>
      </c>
      <c r="G289" s="16">
        <v>1.431E-3</v>
      </c>
      <c r="H289" s="16">
        <v>0.236233</v>
      </c>
      <c r="I289" s="16">
        <v>0.29518800000000001</v>
      </c>
      <c r="J289" s="16">
        <v>0.29518800000000001</v>
      </c>
      <c r="K289" s="16" t="s">
        <v>4</v>
      </c>
      <c r="L289" s="16">
        <v>0.82238599999999995</v>
      </c>
      <c r="M289" s="16" t="s">
        <v>4</v>
      </c>
      <c r="N289" s="16">
        <v>2.3942000000000001E-2</v>
      </c>
      <c r="O289" s="16">
        <v>1.9054000000000001E-2</v>
      </c>
      <c r="P289" s="16">
        <v>0.23641799999999999</v>
      </c>
      <c r="Q289" s="16">
        <v>0.26057799999999998</v>
      </c>
      <c r="R289" s="16">
        <v>1.7126859999999999</v>
      </c>
      <c r="S289" s="16">
        <v>0.28866700000000001</v>
      </c>
      <c r="T289" s="16">
        <v>1.9279120000000001</v>
      </c>
      <c r="U289" s="16">
        <v>2.3538920000000001</v>
      </c>
      <c r="V289" s="16">
        <v>2.489792</v>
      </c>
      <c r="W289" s="16">
        <v>1.0044960000000001</v>
      </c>
      <c r="X289" s="16">
        <v>0.90174699999999997</v>
      </c>
    </row>
    <row r="290" spans="2:24" ht="15.6" customHeight="1" x14ac:dyDescent="0.55000000000000004">
      <c r="B290" s="9" t="s">
        <v>146</v>
      </c>
      <c r="C290" s="16" t="s">
        <v>4</v>
      </c>
      <c r="D290" s="16" t="s">
        <v>4</v>
      </c>
      <c r="E290" s="16" t="s">
        <v>4</v>
      </c>
      <c r="F290" s="16" t="s">
        <v>4</v>
      </c>
      <c r="G290" s="16" t="s">
        <v>4</v>
      </c>
      <c r="H290" s="16">
        <v>0.55338200000000004</v>
      </c>
      <c r="I290" s="16">
        <v>0.458173</v>
      </c>
      <c r="J290" s="16">
        <v>0.54371800000000003</v>
      </c>
      <c r="K290" s="16">
        <v>7.918E-2</v>
      </c>
      <c r="L290" s="16">
        <v>0.61804899999999996</v>
      </c>
      <c r="M290" s="16">
        <v>8.4460999999999994E-2</v>
      </c>
      <c r="N290" s="16">
        <v>1.8655000000000001E-2</v>
      </c>
      <c r="O290" s="16">
        <v>0.33971099999999999</v>
      </c>
      <c r="P290" s="16">
        <v>0.80835500000000005</v>
      </c>
      <c r="Q290" s="16">
        <v>2.7079559999999998</v>
      </c>
      <c r="R290" s="16">
        <v>2.4817969999999998</v>
      </c>
      <c r="S290" s="16">
        <v>2.9998559999999999</v>
      </c>
      <c r="T290" s="16">
        <v>1.5350699999999999</v>
      </c>
      <c r="U290" s="16">
        <v>0.90073300000000001</v>
      </c>
      <c r="V290" s="16">
        <v>0.78659500000000004</v>
      </c>
      <c r="W290" s="16">
        <v>0.65499499999999999</v>
      </c>
      <c r="X290" s="16">
        <v>0.56468300000000005</v>
      </c>
    </row>
    <row r="291" spans="2:24" ht="15.6" customHeight="1" x14ac:dyDescent="0.55000000000000004">
      <c r="B291" s="9" t="s">
        <v>147</v>
      </c>
      <c r="C291" s="16">
        <v>0.41412700000000002</v>
      </c>
      <c r="D291" s="16">
        <v>0.258409</v>
      </c>
      <c r="E291" s="16">
        <v>0.29632399999999998</v>
      </c>
      <c r="F291" s="16">
        <v>1.972478</v>
      </c>
      <c r="G291" s="16">
        <v>0.36219200000000001</v>
      </c>
      <c r="H291" s="16">
        <v>1.8080750000000001</v>
      </c>
      <c r="I291" s="16">
        <v>6.3773939999999998</v>
      </c>
      <c r="J291" s="16">
        <v>4.5519660000000002</v>
      </c>
      <c r="K291" s="16">
        <v>2.2588919999999999</v>
      </c>
      <c r="L291" s="16">
        <v>1.336141</v>
      </c>
      <c r="M291" s="16">
        <v>0.79564900000000005</v>
      </c>
      <c r="N291" s="16">
        <v>1.1369009999999999</v>
      </c>
      <c r="O291" s="16">
        <v>0.27172299999999999</v>
      </c>
      <c r="P291" s="16">
        <v>0.62914199999999998</v>
      </c>
      <c r="Q291" s="16">
        <v>0.37126999999999999</v>
      </c>
      <c r="R291" s="16">
        <v>0.39198100000000002</v>
      </c>
      <c r="S291" s="16">
        <v>0.41129100000000002</v>
      </c>
      <c r="T291" s="16">
        <v>1.0741080000000001</v>
      </c>
      <c r="U291" s="16">
        <v>4.0725999999999998E-2</v>
      </c>
      <c r="V291" s="16">
        <v>0.177207</v>
      </c>
      <c r="W291" s="16">
        <v>1.06887</v>
      </c>
      <c r="X291" s="16">
        <v>0.775841</v>
      </c>
    </row>
    <row r="292" spans="2:24" ht="15.6" customHeight="1" x14ac:dyDescent="0.55000000000000004">
      <c r="B292" s="9" t="s">
        <v>148</v>
      </c>
      <c r="C292" s="16" t="s">
        <v>4</v>
      </c>
      <c r="D292" s="16" t="s">
        <v>4</v>
      </c>
      <c r="E292" s="16" t="s">
        <v>4</v>
      </c>
      <c r="F292" s="16" t="s">
        <v>4</v>
      </c>
      <c r="G292" s="16" t="s">
        <v>4</v>
      </c>
      <c r="H292" s="16" t="s">
        <v>4</v>
      </c>
      <c r="I292" s="16" t="s">
        <v>4</v>
      </c>
      <c r="J292" s="16" t="s">
        <v>4</v>
      </c>
      <c r="K292" s="16" t="s">
        <v>4</v>
      </c>
      <c r="L292" s="16" t="s">
        <v>4</v>
      </c>
      <c r="M292" s="16" t="s">
        <v>4</v>
      </c>
      <c r="N292" s="16" t="s">
        <v>4</v>
      </c>
      <c r="O292" s="16" t="s">
        <v>4</v>
      </c>
      <c r="P292" s="16" t="s">
        <v>4</v>
      </c>
      <c r="Q292" s="16" t="s">
        <v>4</v>
      </c>
      <c r="R292" s="16" t="s">
        <v>4</v>
      </c>
      <c r="S292" s="16" t="s">
        <v>4</v>
      </c>
      <c r="T292" s="16" t="s">
        <v>4</v>
      </c>
      <c r="U292" s="16" t="s">
        <v>4</v>
      </c>
      <c r="V292" s="16">
        <v>1.9744950000000001</v>
      </c>
      <c r="W292" s="16">
        <v>0.226212</v>
      </c>
      <c r="X292" s="16">
        <v>0.226212</v>
      </c>
    </row>
    <row r="293" spans="2:24" ht="15.6" customHeight="1" x14ac:dyDescent="0.55000000000000004">
      <c r="B293" s="9" t="s">
        <v>149</v>
      </c>
      <c r="C293" s="16" t="s">
        <v>4</v>
      </c>
      <c r="D293" s="16" t="s">
        <v>4</v>
      </c>
      <c r="E293" s="16">
        <v>6.3900000000000003E-4</v>
      </c>
      <c r="F293" s="16" t="s">
        <v>4</v>
      </c>
      <c r="G293" s="16" t="s">
        <v>4</v>
      </c>
      <c r="H293" s="16" t="s">
        <v>4</v>
      </c>
      <c r="I293" s="16" t="s">
        <v>4</v>
      </c>
      <c r="J293" s="16" t="s">
        <v>4</v>
      </c>
      <c r="K293" s="16" t="s">
        <v>4</v>
      </c>
      <c r="L293" s="16" t="s">
        <v>4</v>
      </c>
      <c r="M293" s="16" t="s">
        <v>4</v>
      </c>
      <c r="N293" s="16" t="s">
        <v>4</v>
      </c>
      <c r="O293" s="16" t="s">
        <v>4</v>
      </c>
      <c r="P293" s="16" t="s">
        <v>4</v>
      </c>
      <c r="Q293" s="16">
        <v>5.8560000000000001E-3</v>
      </c>
      <c r="R293" s="16" t="s">
        <v>4</v>
      </c>
      <c r="S293" s="16">
        <v>6.4920000000000004E-3</v>
      </c>
      <c r="T293" s="16">
        <v>6.4920000000000004E-3</v>
      </c>
      <c r="U293" s="16">
        <v>6.8760000000000002E-3</v>
      </c>
      <c r="V293" s="16">
        <v>0.61179600000000001</v>
      </c>
      <c r="W293" s="16">
        <v>0.61179600000000001</v>
      </c>
      <c r="X293" s="16">
        <v>0.61179600000000001</v>
      </c>
    </row>
    <row r="294" spans="2:24" ht="15.6" customHeight="1" x14ac:dyDescent="0.55000000000000004">
      <c r="B294" s="9" t="s">
        <v>150</v>
      </c>
      <c r="C294" s="16" t="s">
        <v>4</v>
      </c>
      <c r="D294" s="16" t="s">
        <v>4</v>
      </c>
      <c r="E294" s="16" t="s">
        <v>4</v>
      </c>
      <c r="F294" s="16" t="s">
        <v>4</v>
      </c>
      <c r="G294" s="16" t="s">
        <v>4</v>
      </c>
      <c r="H294" s="16" t="s">
        <v>4</v>
      </c>
      <c r="I294" s="16" t="s">
        <v>4</v>
      </c>
      <c r="J294" s="16" t="s">
        <v>4</v>
      </c>
      <c r="K294" s="16">
        <v>4.2768E-2</v>
      </c>
      <c r="L294" s="16">
        <v>2.6463E-2</v>
      </c>
      <c r="M294" s="16" t="s">
        <v>4</v>
      </c>
      <c r="N294" s="16" t="s">
        <v>4</v>
      </c>
      <c r="O294" s="16" t="s">
        <v>4</v>
      </c>
      <c r="P294" s="16" t="s">
        <v>4</v>
      </c>
      <c r="Q294" s="16" t="s">
        <v>4</v>
      </c>
      <c r="R294" s="16">
        <v>0.81728299999999998</v>
      </c>
      <c r="S294" s="16" t="s">
        <v>4</v>
      </c>
      <c r="T294" s="16">
        <v>2.9583999999999999E-2</v>
      </c>
      <c r="U294" s="16" t="s">
        <v>4</v>
      </c>
      <c r="V294" s="16">
        <v>1.4078360000000001</v>
      </c>
      <c r="W294" s="16">
        <v>0.16289799999999999</v>
      </c>
      <c r="X294" s="16">
        <v>3.5019999999999999E-3</v>
      </c>
    </row>
    <row r="295" spans="2:24" ht="15.6" customHeight="1" x14ac:dyDescent="0.55000000000000004">
      <c r="B295" s="9" t="s">
        <v>151</v>
      </c>
      <c r="C295" s="16" t="s">
        <v>4</v>
      </c>
      <c r="D295" s="16" t="s">
        <v>4</v>
      </c>
      <c r="E295" s="16" t="s">
        <v>4</v>
      </c>
      <c r="F295" s="16" t="s">
        <v>4</v>
      </c>
      <c r="G295" s="16" t="s">
        <v>4</v>
      </c>
      <c r="H295" s="16" t="s">
        <v>4</v>
      </c>
      <c r="I295" s="16" t="s">
        <v>4</v>
      </c>
      <c r="J295" s="16" t="s">
        <v>4</v>
      </c>
      <c r="K295" s="16" t="s">
        <v>4</v>
      </c>
      <c r="L295" s="16" t="s">
        <v>4</v>
      </c>
      <c r="M295" s="16" t="s">
        <v>4</v>
      </c>
      <c r="N295" s="16">
        <v>1.8577E-2</v>
      </c>
      <c r="O295" s="16">
        <v>0.100269</v>
      </c>
      <c r="P295" s="16" t="s">
        <v>4</v>
      </c>
      <c r="Q295" s="16">
        <v>8.2830000000000004E-3</v>
      </c>
      <c r="R295" s="16">
        <v>9.5763000000000001E-2</v>
      </c>
      <c r="S295" s="16">
        <v>9.1730000000000006E-3</v>
      </c>
      <c r="T295" s="16">
        <v>0.30473899999999998</v>
      </c>
      <c r="U295" s="16">
        <v>0.27279999999999999</v>
      </c>
      <c r="V295" s="16">
        <v>0.33215699999999998</v>
      </c>
      <c r="W295" s="16">
        <v>0.27658700000000003</v>
      </c>
      <c r="X295" s="16">
        <v>0.23844799999999999</v>
      </c>
    </row>
    <row r="296" spans="2:24" ht="15.6" customHeight="1" x14ac:dyDescent="0.55000000000000004">
      <c r="B296" s="9" t="s">
        <v>152</v>
      </c>
      <c r="C296" s="16" t="s">
        <v>4</v>
      </c>
      <c r="D296" s="16" t="s">
        <v>4</v>
      </c>
      <c r="E296" s="16" t="s">
        <v>4</v>
      </c>
      <c r="F296" s="16" t="s">
        <v>4</v>
      </c>
      <c r="G296" s="16" t="s">
        <v>4</v>
      </c>
      <c r="H296" s="16" t="s">
        <v>4</v>
      </c>
      <c r="I296" s="16" t="s">
        <v>4</v>
      </c>
      <c r="J296" s="16" t="s">
        <v>4</v>
      </c>
      <c r="K296" s="16" t="s">
        <v>4</v>
      </c>
      <c r="L296" s="16">
        <v>0.40383599999999997</v>
      </c>
      <c r="M296" s="16">
        <v>0.140796</v>
      </c>
      <c r="N296" s="16">
        <v>0.50446800000000003</v>
      </c>
      <c r="O296" s="16">
        <v>0.36183599999999999</v>
      </c>
      <c r="P296" s="16">
        <v>0.36797999999999997</v>
      </c>
      <c r="Q296" s="16">
        <v>0.321108</v>
      </c>
      <c r="R296" s="16">
        <v>8.5056000000000007E-2</v>
      </c>
      <c r="S296" s="16">
        <v>0.35571599999999998</v>
      </c>
      <c r="T296" s="16">
        <v>3.1511999999999998E-2</v>
      </c>
      <c r="U296" s="16">
        <v>0.35571599999999998</v>
      </c>
      <c r="V296" s="16">
        <v>0.293736</v>
      </c>
      <c r="W296" s="16">
        <v>0.293736</v>
      </c>
      <c r="X296" s="16">
        <v>0.293736</v>
      </c>
    </row>
    <row r="297" spans="2:24" x14ac:dyDescent="0.4">
      <c r="B297" s="10"/>
      <c r="C297" s="10"/>
      <c r="D297" s="10"/>
      <c r="E297" s="10"/>
      <c r="F297" s="10"/>
      <c r="G297" s="10"/>
      <c r="H297" s="10"/>
      <c r="I297" s="10"/>
      <c r="J297" s="10"/>
      <c r="K297" s="10"/>
      <c r="L297" s="10"/>
      <c r="M297" s="10"/>
      <c r="N297" s="10"/>
      <c r="O297" s="10"/>
      <c r="P297" s="10"/>
      <c r="Q297" s="10"/>
      <c r="R297" s="10"/>
      <c r="S297" s="10"/>
      <c r="T297" s="10"/>
      <c r="U297" s="10"/>
      <c r="V297" s="10"/>
      <c r="W297" s="10"/>
      <c r="X297" s="10"/>
    </row>
    <row r="298" spans="2:24" ht="15.6" customHeight="1" x14ac:dyDescent="0.55000000000000004">
      <c r="B298" s="9" t="s">
        <v>153</v>
      </c>
      <c r="C298" s="16">
        <v>37.119737999999998</v>
      </c>
      <c r="D298" s="16">
        <v>33.440210999999998</v>
      </c>
      <c r="E298" s="16">
        <v>67.453039000000004</v>
      </c>
      <c r="F298" s="16">
        <v>37.431967999999998</v>
      </c>
      <c r="G298" s="16">
        <v>41.099077999999999</v>
      </c>
      <c r="H298" s="16">
        <v>54.439678999999998</v>
      </c>
      <c r="I298" s="16">
        <v>39.939245</v>
      </c>
      <c r="J298" s="16">
        <v>58.020206999999999</v>
      </c>
      <c r="K298" s="16">
        <v>45.618516</v>
      </c>
      <c r="L298" s="16">
        <v>45.159886</v>
      </c>
      <c r="M298" s="16">
        <v>74.075072000000006</v>
      </c>
      <c r="N298" s="16">
        <v>85.280467999999999</v>
      </c>
      <c r="O298" s="16">
        <v>110.148793</v>
      </c>
      <c r="P298" s="16">
        <v>98.326605999999998</v>
      </c>
      <c r="Q298" s="16">
        <v>120.23085</v>
      </c>
      <c r="R298" s="16">
        <v>113.90731700000001</v>
      </c>
      <c r="S298" s="16">
        <v>120.43932700000001</v>
      </c>
      <c r="T298" s="16">
        <v>114.080575</v>
      </c>
      <c r="U298" s="16">
        <v>112.461585</v>
      </c>
      <c r="V298" s="16">
        <v>90.224913000000001</v>
      </c>
      <c r="W298" s="16">
        <v>110.554266</v>
      </c>
      <c r="X298" s="16">
        <v>103.42088200000001</v>
      </c>
    </row>
    <row r="299" spans="2:24" ht="15.6" customHeight="1" x14ac:dyDescent="0.55000000000000004">
      <c r="B299" s="9" t="s">
        <v>154</v>
      </c>
      <c r="C299" s="16">
        <v>20.188897999999998</v>
      </c>
      <c r="D299" s="16">
        <v>21.168247000000001</v>
      </c>
      <c r="E299" s="16">
        <v>27.010200000000001</v>
      </c>
      <c r="F299" s="16">
        <v>24.329044</v>
      </c>
      <c r="G299" s="16">
        <v>24.111846</v>
      </c>
      <c r="H299" s="16">
        <v>29.810126</v>
      </c>
      <c r="I299" s="16">
        <v>26.129021999999999</v>
      </c>
      <c r="J299" s="16">
        <v>33.627727999999998</v>
      </c>
      <c r="K299" s="16">
        <v>23.076927999999999</v>
      </c>
      <c r="L299" s="16">
        <v>24.489509999999999</v>
      </c>
      <c r="M299" s="16">
        <v>23.826678999999999</v>
      </c>
      <c r="N299" s="16">
        <v>32.797935000000003</v>
      </c>
      <c r="O299" s="16">
        <v>26.443097999999999</v>
      </c>
      <c r="P299" s="16">
        <v>26.03858</v>
      </c>
      <c r="Q299" s="16">
        <v>27.449572</v>
      </c>
      <c r="R299" s="16">
        <v>22.179841</v>
      </c>
      <c r="S299" s="16">
        <v>27.568836999999998</v>
      </c>
      <c r="T299" s="16">
        <v>20.713508999999998</v>
      </c>
      <c r="U299" s="16">
        <v>15.20087</v>
      </c>
      <c r="V299" s="16">
        <v>13.943913999999999</v>
      </c>
      <c r="W299" s="16">
        <v>17.027058</v>
      </c>
      <c r="X299" s="16">
        <v>22.665282000000001</v>
      </c>
    </row>
    <row r="300" spans="2:24" ht="15.6" customHeight="1" x14ac:dyDescent="0.55000000000000004">
      <c r="B300" s="9" t="s">
        <v>155</v>
      </c>
      <c r="C300" s="16" t="s">
        <v>4</v>
      </c>
      <c r="D300" s="16" t="s">
        <v>4</v>
      </c>
      <c r="E300" s="16" t="s">
        <v>4</v>
      </c>
      <c r="F300" s="16" t="s">
        <v>4</v>
      </c>
      <c r="G300" s="16" t="s">
        <v>4</v>
      </c>
      <c r="H300" s="16" t="s">
        <v>4</v>
      </c>
      <c r="I300" s="16" t="s">
        <v>4</v>
      </c>
      <c r="J300" s="16" t="s">
        <v>4</v>
      </c>
      <c r="K300" s="16" t="s">
        <v>4</v>
      </c>
      <c r="L300" s="16" t="s">
        <v>4</v>
      </c>
      <c r="M300" s="16" t="s">
        <v>4</v>
      </c>
      <c r="N300" s="16" t="s">
        <v>4</v>
      </c>
      <c r="O300" s="16">
        <v>16.721264999999999</v>
      </c>
      <c r="P300" s="16">
        <v>20.484839000000001</v>
      </c>
      <c r="Q300" s="16">
        <v>12.297644</v>
      </c>
      <c r="R300" s="16">
        <v>8.5457859999999997</v>
      </c>
      <c r="S300" s="16">
        <v>13.047817</v>
      </c>
      <c r="T300" s="16">
        <v>7.0265829999999996</v>
      </c>
      <c r="U300" s="16">
        <v>23.700749999999999</v>
      </c>
      <c r="V300" s="16">
        <v>27.002223000000001</v>
      </c>
      <c r="W300" s="16">
        <v>12.928501000000001</v>
      </c>
      <c r="X300" s="16">
        <v>16.332533000000002</v>
      </c>
    </row>
    <row r="301" spans="2:24" ht="15.6" customHeight="1" x14ac:dyDescent="0.55000000000000004">
      <c r="B301" s="9" t="s">
        <v>156</v>
      </c>
      <c r="C301" s="16" t="s">
        <v>4</v>
      </c>
      <c r="D301" s="16" t="s">
        <v>4</v>
      </c>
      <c r="E301" s="16" t="s">
        <v>4</v>
      </c>
      <c r="F301" s="16" t="s">
        <v>4</v>
      </c>
      <c r="G301" s="16" t="s">
        <v>4</v>
      </c>
      <c r="H301" s="16" t="s">
        <v>4</v>
      </c>
      <c r="I301" s="16" t="s">
        <v>4</v>
      </c>
      <c r="J301" s="16" t="s">
        <v>4</v>
      </c>
      <c r="K301" s="16" t="s">
        <v>4</v>
      </c>
      <c r="L301" s="16" t="s">
        <v>4</v>
      </c>
      <c r="M301" s="16" t="s">
        <v>4</v>
      </c>
      <c r="N301" s="16" t="s">
        <v>4</v>
      </c>
      <c r="O301" s="16">
        <v>15.126054</v>
      </c>
      <c r="P301" s="16">
        <v>14.498923</v>
      </c>
      <c r="Q301" s="16">
        <v>18.329196</v>
      </c>
      <c r="R301" s="16">
        <v>23.390198999999999</v>
      </c>
      <c r="S301" s="16">
        <v>18.758911999999999</v>
      </c>
      <c r="T301" s="16">
        <v>18.954235000000001</v>
      </c>
      <c r="U301" s="16">
        <v>17.485330000000001</v>
      </c>
      <c r="V301" s="16">
        <v>7.5383880000000003</v>
      </c>
      <c r="W301" s="16">
        <v>19.643314</v>
      </c>
      <c r="X301" s="16">
        <v>7.9244389999999996</v>
      </c>
    </row>
    <row r="302" spans="2:24" ht="15.6" customHeight="1" x14ac:dyDescent="0.55000000000000004">
      <c r="B302" s="9" t="s">
        <v>157</v>
      </c>
      <c r="C302" s="16">
        <v>2.2461060000000002</v>
      </c>
      <c r="D302" s="16">
        <v>1.3286979999999999</v>
      </c>
      <c r="E302" s="16">
        <v>3.2390729999999999</v>
      </c>
      <c r="F302" s="16">
        <v>4.1645099999999999</v>
      </c>
      <c r="G302" s="16">
        <v>3.9415269999999998</v>
      </c>
      <c r="H302" s="16">
        <v>4.9820029999999997</v>
      </c>
      <c r="I302" s="16">
        <v>3.6234760000000001</v>
      </c>
      <c r="J302" s="16">
        <v>4.687087</v>
      </c>
      <c r="K302" s="16">
        <v>2.7607119999999998</v>
      </c>
      <c r="L302" s="16">
        <v>4.0932430000000002</v>
      </c>
      <c r="M302" s="16">
        <v>3.6302690000000002</v>
      </c>
      <c r="N302" s="16">
        <v>4.6000350000000001</v>
      </c>
      <c r="O302" s="16">
        <v>7.1498150000000003</v>
      </c>
      <c r="P302" s="16">
        <v>12.800852000000001</v>
      </c>
      <c r="Q302" s="16">
        <v>9.9230339999999995</v>
      </c>
      <c r="R302" s="16">
        <v>12.278922</v>
      </c>
      <c r="S302" s="16">
        <v>10.295277</v>
      </c>
      <c r="T302" s="16">
        <v>10.448318</v>
      </c>
      <c r="U302" s="16">
        <v>13.631173</v>
      </c>
      <c r="V302" s="16">
        <v>12.164875</v>
      </c>
      <c r="W302" s="16">
        <v>9.3457969999999992</v>
      </c>
      <c r="X302" s="16">
        <v>10.676736</v>
      </c>
    </row>
    <row r="303" spans="2:24" ht="15.6" customHeight="1" x14ac:dyDescent="0.55000000000000004">
      <c r="B303" s="9" t="s">
        <v>158</v>
      </c>
      <c r="C303" s="16">
        <v>0.57925599999999999</v>
      </c>
      <c r="D303" s="16">
        <v>0.23308400000000001</v>
      </c>
      <c r="E303" s="16">
        <v>0.22974900000000001</v>
      </c>
      <c r="F303" s="16">
        <v>0.41706900000000002</v>
      </c>
      <c r="G303" s="16">
        <v>0.408578</v>
      </c>
      <c r="H303" s="16">
        <v>0.65635100000000002</v>
      </c>
      <c r="I303" s="16">
        <v>0.54912899999999998</v>
      </c>
      <c r="J303" s="16">
        <v>7.6639999999999997</v>
      </c>
      <c r="K303" s="16">
        <v>1.1117189999999999</v>
      </c>
      <c r="L303" s="16">
        <v>1.667899</v>
      </c>
      <c r="M303" s="16">
        <v>4.4358129999999996</v>
      </c>
      <c r="N303" s="16">
        <v>3.9439310000000001</v>
      </c>
      <c r="O303" s="16">
        <v>5.3357619999999999</v>
      </c>
      <c r="P303" s="16">
        <v>4.2802790000000002</v>
      </c>
      <c r="Q303" s="16">
        <v>8.1571180000000005</v>
      </c>
      <c r="R303" s="16">
        <v>12.821336000000001</v>
      </c>
      <c r="S303" s="16">
        <v>8.1711170000000006</v>
      </c>
      <c r="T303" s="16">
        <v>10.064371</v>
      </c>
      <c r="U303" s="16">
        <v>2.7072319999999999</v>
      </c>
      <c r="V303" s="16">
        <v>2.533992</v>
      </c>
      <c r="W303" s="16">
        <v>15.374976999999999</v>
      </c>
      <c r="X303" s="16">
        <v>4.8977240000000002</v>
      </c>
    </row>
    <row r="304" spans="2:24" ht="15.6" customHeight="1" x14ac:dyDescent="0.55000000000000004">
      <c r="B304" s="9" t="s">
        <v>159</v>
      </c>
      <c r="C304" s="16">
        <v>7.0110760000000001</v>
      </c>
      <c r="D304" s="16">
        <v>1.425192</v>
      </c>
      <c r="E304" s="16">
        <v>5.9738300000000004</v>
      </c>
      <c r="F304" s="16">
        <v>2.122887</v>
      </c>
      <c r="G304" s="16">
        <v>4.5272990000000002</v>
      </c>
      <c r="H304" s="16">
        <v>10.051140999999999</v>
      </c>
      <c r="I304" s="16">
        <v>2.2496879999999999</v>
      </c>
      <c r="J304" s="16">
        <v>4.9174660000000001</v>
      </c>
      <c r="K304" s="16">
        <v>4.1267430000000003</v>
      </c>
      <c r="L304" s="16">
        <v>5.9935809999999998</v>
      </c>
      <c r="M304" s="16">
        <v>23.716978999999998</v>
      </c>
      <c r="N304" s="16">
        <v>16.416719000000001</v>
      </c>
      <c r="O304" s="16">
        <v>22.889952999999998</v>
      </c>
      <c r="P304" s="16">
        <v>4.1567980000000002</v>
      </c>
      <c r="Q304" s="16">
        <v>14.732863999999999</v>
      </c>
      <c r="R304" s="16">
        <v>6.3728100000000003</v>
      </c>
      <c r="S304" s="16">
        <v>15.169438</v>
      </c>
      <c r="T304" s="16">
        <v>9.227703</v>
      </c>
      <c r="U304" s="16">
        <v>3.0282770000000001</v>
      </c>
      <c r="V304" s="16">
        <v>2.3655940000000002</v>
      </c>
      <c r="W304" s="16">
        <v>3.6005880000000001</v>
      </c>
      <c r="X304" s="16">
        <v>4.8183220000000002</v>
      </c>
    </row>
    <row r="305" spans="2:24" ht="15.6" customHeight="1" x14ac:dyDescent="0.55000000000000004">
      <c r="B305" s="9" t="s">
        <v>160</v>
      </c>
      <c r="C305" s="16" t="s">
        <v>4</v>
      </c>
      <c r="D305" s="16" t="s">
        <v>4</v>
      </c>
      <c r="E305" s="16" t="s">
        <v>4</v>
      </c>
      <c r="F305" s="16" t="s">
        <v>4</v>
      </c>
      <c r="G305" s="16" t="s">
        <v>4</v>
      </c>
      <c r="H305" s="16" t="s">
        <v>4</v>
      </c>
      <c r="I305" s="16" t="s">
        <v>4</v>
      </c>
      <c r="J305" s="16" t="s">
        <v>4</v>
      </c>
      <c r="K305" s="16" t="s">
        <v>4</v>
      </c>
      <c r="L305" s="16" t="s">
        <v>4</v>
      </c>
      <c r="M305" s="16" t="s">
        <v>4</v>
      </c>
      <c r="N305" s="16" t="s">
        <v>4</v>
      </c>
      <c r="O305" s="16">
        <v>0.76221799999999995</v>
      </c>
      <c r="P305" s="16">
        <v>0.61444699999999997</v>
      </c>
      <c r="Q305" s="16">
        <v>1.2592570000000001</v>
      </c>
      <c r="R305" s="16">
        <v>1.5453889999999999</v>
      </c>
      <c r="S305" s="16">
        <v>1.195749</v>
      </c>
      <c r="T305" s="16">
        <v>3.7675999999999998</v>
      </c>
      <c r="U305" s="16">
        <v>5.0370670000000004</v>
      </c>
      <c r="V305" s="16">
        <v>2.541528</v>
      </c>
      <c r="W305" s="16">
        <v>6.6226409999999998</v>
      </c>
      <c r="X305" s="16">
        <v>2.6716829999999998</v>
      </c>
    </row>
    <row r="306" spans="2:24" ht="15.6" customHeight="1" x14ac:dyDescent="0.55000000000000004">
      <c r="B306" s="9" t="s">
        <v>161</v>
      </c>
      <c r="C306" s="16">
        <v>0.99646299999999999</v>
      </c>
      <c r="D306" s="16">
        <v>0.77115</v>
      </c>
      <c r="E306" s="16">
        <v>0.56530800000000003</v>
      </c>
      <c r="F306" s="16">
        <v>0.66245100000000001</v>
      </c>
      <c r="G306" s="16">
        <v>0.61182300000000001</v>
      </c>
      <c r="H306" s="16">
        <v>1.0580020000000001</v>
      </c>
      <c r="I306" s="16">
        <v>1.086983</v>
      </c>
      <c r="J306" s="16">
        <v>1.4565920000000001</v>
      </c>
      <c r="K306" s="16">
        <v>1.3609549999999999</v>
      </c>
      <c r="L306" s="16">
        <v>1.302851</v>
      </c>
      <c r="M306" s="16">
        <v>1.297574</v>
      </c>
      <c r="N306" s="16">
        <v>0.99265400000000004</v>
      </c>
      <c r="O306" s="16">
        <v>1.2584880000000001</v>
      </c>
      <c r="P306" s="16">
        <v>1.061885</v>
      </c>
      <c r="Q306" s="16">
        <v>1.5709299999999999</v>
      </c>
      <c r="R306" s="16">
        <v>1.231455</v>
      </c>
      <c r="S306" s="16">
        <v>1.576989</v>
      </c>
      <c r="T306" s="16">
        <v>1.5119180000000001</v>
      </c>
      <c r="U306" s="16">
        <v>2.7550509999999999</v>
      </c>
      <c r="V306" s="16">
        <v>2.8609870000000002</v>
      </c>
      <c r="W306" s="16">
        <v>3.2605170000000001</v>
      </c>
      <c r="X306" s="16">
        <v>6.9411300000000002</v>
      </c>
    </row>
    <row r="307" spans="2:24" ht="15.6" customHeight="1" x14ac:dyDescent="0.55000000000000004">
      <c r="B307" s="9" t="s">
        <v>162</v>
      </c>
      <c r="C307" s="16" t="s">
        <v>4</v>
      </c>
      <c r="D307" s="16" t="s">
        <v>4</v>
      </c>
      <c r="E307" s="16" t="s">
        <v>4</v>
      </c>
      <c r="F307" s="16" t="s">
        <v>4</v>
      </c>
      <c r="G307" s="16" t="s">
        <v>4</v>
      </c>
      <c r="H307" s="16" t="s">
        <v>4</v>
      </c>
      <c r="I307" s="16" t="s">
        <v>4</v>
      </c>
      <c r="J307" s="16" t="s">
        <v>4</v>
      </c>
      <c r="K307" s="16" t="s">
        <v>4</v>
      </c>
      <c r="L307" s="16" t="s">
        <v>4</v>
      </c>
      <c r="M307" s="16" t="s">
        <v>4</v>
      </c>
      <c r="N307" s="16" t="s">
        <v>4</v>
      </c>
      <c r="O307" s="16">
        <v>0.61339200000000005</v>
      </c>
      <c r="P307" s="16">
        <v>0.67168799999999995</v>
      </c>
      <c r="Q307" s="16">
        <v>0.69494400000000001</v>
      </c>
      <c r="R307" s="16">
        <v>1.232712</v>
      </c>
      <c r="S307" s="16">
        <v>0.73438800000000004</v>
      </c>
      <c r="T307" s="16">
        <v>6.5552400000000004</v>
      </c>
      <c r="U307" s="16">
        <v>2.7305519999999999</v>
      </c>
      <c r="V307" s="16">
        <v>2.596956</v>
      </c>
      <c r="W307" s="16">
        <v>2.596956</v>
      </c>
      <c r="X307" s="16">
        <v>2.596956</v>
      </c>
    </row>
    <row r="308" spans="2:24" ht="15.6" customHeight="1" x14ac:dyDescent="0.55000000000000004">
      <c r="B308" s="9" t="s">
        <v>163</v>
      </c>
      <c r="C308" s="16">
        <v>8.2640000000000005E-2</v>
      </c>
      <c r="D308" s="16">
        <v>0.70659899999999998</v>
      </c>
      <c r="E308" s="16">
        <v>0.177289</v>
      </c>
      <c r="F308" s="16">
        <v>0.22958799999999999</v>
      </c>
      <c r="G308" s="16">
        <v>0.18274099999999999</v>
      </c>
      <c r="H308" s="16">
        <v>0.16006100000000001</v>
      </c>
      <c r="I308" s="16">
        <v>0.91205599999999998</v>
      </c>
      <c r="J308" s="16">
        <v>1.5E-5</v>
      </c>
      <c r="K308" s="16">
        <v>0.22517599999999999</v>
      </c>
      <c r="L308" s="16">
        <v>1.6919E-2</v>
      </c>
      <c r="M308" s="16">
        <v>4.3216999999999998E-2</v>
      </c>
      <c r="N308" s="16">
        <v>2.0473999999999999E-2</v>
      </c>
      <c r="O308" s="16">
        <v>0.23103799999999999</v>
      </c>
      <c r="P308" s="16">
        <v>0.64996399999999999</v>
      </c>
      <c r="Q308" s="16">
        <v>0.78297000000000005</v>
      </c>
      <c r="R308" s="16">
        <v>1.119375</v>
      </c>
      <c r="S308" s="16">
        <v>0.82331699999999997</v>
      </c>
      <c r="T308" s="16">
        <v>2.217076</v>
      </c>
      <c r="U308" s="16">
        <v>2.6933150000000001</v>
      </c>
      <c r="V308" s="16">
        <v>1.9907550000000001</v>
      </c>
      <c r="W308" s="16">
        <v>2.6724030000000001</v>
      </c>
      <c r="X308" s="16">
        <v>4.0035980000000002</v>
      </c>
    </row>
    <row r="309" spans="2:24" x14ac:dyDescent="0.4">
      <c r="B309" s="10"/>
      <c r="C309" s="10"/>
      <c r="D309" s="10"/>
      <c r="E309" s="10"/>
      <c r="F309" s="10"/>
      <c r="G309" s="10"/>
      <c r="H309" s="10"/>
      <c r="I309" s="10"/>
      <c r="J309" s="10"/>
      <c r="K309" s="10"/>
      <c r="L309" s="10"/>
      <c r="M309" s="10"/>
      <c r="N309" s="10"/>
      <c r="O309" s="10"/>
      <c r="P309" s="10"/>
      <c r="Q309" s="10"/>
      <c r="R309" s="10"/>
      <c r="S309" s="10"/>
      <c r="T309" s="10"/>
      <c r="U309" s="10"/>
      <c r="V309" s="10"/>
      <c r="W309" s="10"/>
      <c r="X309" s="10"/>
    </row>
    <row r="310" spans="2:24" ht="15.6" customHeight="1" x14ac:dyDescent="0.55000000000000004">
      <c r="B310" s="9" t="s">
        <v>164</v>
      </c>
      <c r="C310" s="15"/>
      <c r="D310" s="15"/>
      <c r="E310" s="15"/>
      <c r="F310" s="15"/>
      <c r="G310" s="15"/>
      <c r="H310" s="15"/>
      <c r="I310" s="15"/>
      <c r="J310" s="15"/>
      <c r="K310" s="15"/>
      <c r="L310" s="15"/>
      <c r="M310" s="15"/>
      <c r="N310" s="15"/>
      <c r="O310" s="15"/>
      <c r="P310" s="15"/>
      <c r="Q310" s="15"/>
      <c r="R310" s="15"/>
      <c r="S310" s="15"/>
      <c r="T310" s="15"/>
      <c r="U310" s="15"/>
      <c r="V310" s="15"/>
      <c r="W310" s="15"/>
      <c r="X310" s="15"/>
    </row>
    <row r="311" spans="2:24" ht="15.6" customHeight="1" x14ac:dyDescent="0.55000000000000004">
      <c r="B311" s="9" t="s">
        <v>165</v>
      </c>
      <c r="C311" s="16">
        <v>-3.701082725</v>
      </c>
      <c r="D311" s="16">
        <v>8.2063614279999992</v>
      </c>
      <c r="E311" s="16">
        <v>3.789530568</v>
      </c>
      <c r="F311" s="16">
        <v>-20.313495620000001</v>
      </c>
      <c r="G311" s="16">
        <v>-34.582746749999998</v>
      </c>
      <c r="H311" s="18">
        <v>-47.503945029999997</v>
      </c>
      <c r="I311" s="16">
        <v>-18.8</v>
      </c>
      <c r="J311" s="16">
        <v>-8.5</v>
      </c>
      <c r="K311" s="16">
        <v>-10.9</v>
      </c>
      <c r="L311" s="16">
        <v>-22.5</v>
      </c>
      <c r="M311" s="16">
        <v>0.21213196100000001</v>
      </c>
      <c r="N311" s="16">
        <v>-16.77369779</v>
      </c>
      <c r="O311" s="16">
        <v>3.4961862840000002</v>
      </c>
      <c r="P311" s="16">
        <v>-8.5479145770000002</v>
      </c>
      <c r="Q311" s="16">
        <v>62.412919729999999</v>
      </c>
      <c r="R311" s="16">
        <v>74.776569030000005</v>
      </c>
      <c r="S311" s="16">
        <v>25.115493010000002</v>
      </c>
      <c r="T311" s="16">
        <v>91.931982869999999</v>
      </c>
      <c r="U311" s="16">
        <v>103.12</v>
      </c>
      <c r="V311" s="16">
        <v>124.7733004</v>
      </c>
      <c r="W311" s="16">
        <v>102.91276449999999</v>
      </c>
      <c r="X311" s="16" t="s">
        <v>4</v>
      </c>
    </row>
    <row r="312" spans="2:24" ht="15.6" customHeight="1" x14ac:dyDescent="0.55000000000000004">
      <c r="B312" s="9" t="s">
        <v>166</v>
      </c>
      <c r="C312" s="16">
        <v>-60.808</v>
      </c>
      <c r="D312" s="16">
        <v>-67.631</v>
      </c>
      <c r="E312" s="16">
        <v>-84.337999999999994</v>
      </c>
      <c r="F312" s="16">
        <v>-73.238399999999999</v>
      </c>
      <c r="G312" s="16">
        <v>-75.829001689999998</v>
      </c>
      <c r="H312" s="18">
        <v>-92.223511849999994</v>
      </c>
      <c r="I312" s="16">
        <v>-76</v>
      </c>
      <c r="J312" s="16">
        <v>-68.099999999999994</v>
      </c>
      <c r="K312" s="16">
        <v>-75</v>
      </c>
      <c r="L312" s="16">
        <v>-76.2</v>
      </c>
      <c r="M312" s="16">
        <v>-69.586929560000002</v>
      </c>
      <c r="N312" s="16">
        <v>-74.846598970000002</v>
      </c>
      <c r="O312" s="16">
        <v>-90.679068169999994</v>
      </c>
      <c r="P312" s="16">
        <v>-100.4857341</v>
      </c>
      <c r="Q312" s="16">
        <v>-103.9821858</v>
      </c>
      <c r="R312" s="16">
        <v>-119.33844019999999</v>
      </c>
      <c r="S312" s="16">
        <v>-128.41159569999999</v>
      </c>
      <c r="T312" s="16">
        <v>-128.07700679999999</v>
      </c>
      <c r="U312" s="16">
        <v>-122.8510507</v>
      </c>
      <c r="V312" s="16">
        <v>-135.63191370000001</v>
      </c>
      <c r="W312" s="16">
        <v>-141.70322630000001</v>
      </c>
      <c r="X312" s="16" t="s">
        <v>4</v>
      </c>
    </row>
    <row r="313" spans="2:24" ht="15.6" customHeight="1" x14ac:dyDescent="0.55000000000000004">
      <c r="B313" s="9" t="s">
        <v>167</v>
      </c>
      <c r="C313" s="16">
        <v>7.1849999999999996</v>
      </c>
      <c r="D313" s="16">
        <v>7.4610000000000003</v>
      </c>
      <c r="E313" s="16">
        <v>7.3220000000000001</v>
      </c>
      <c r="F313" s="16">
        <v>6.47</v>
      </c>
      <c r="G313" s="16">
        <v>5.0521983129999999</v>
      </c>
      <c r="H313" s="18">
        <v>8.0208881489999992</v>
      </c>
      <c r="I313" s="16" t="s">
        <v>4</v>
      </c>
      <c r="J313" s="16" t="s">
        <v>4</v>
      </c>
      <c r="K313" s="16" t="s">
        <v>4</v>
      </c>
      <c r="L313" s="16" t="s">
        <v>4</v>
      </c>
      <c r="M313" s="16">
        <v>7.2582954409999996</v>
      </c>
      <c r="N313" s="16">
        <v>11.12632792</v>
      </c>
      <c r="O313" s="16">
        <v>9.8415558260000005</v>
      </c>
      <c r="P313" s="16">
        <v>8.3479238700000007</v>
      </c>
      <c r="Q313" s="16">
        <v>12.75386241</v>
      </c>
      <c r="R313" s="16">
        <v>14.709596469999999</v>
      </c>
      <c r="S313" s="16">
        <v>15.57543643</v>
      </c>
      <c r="T313" s="16">
        <v>19.884048490000001</v>
      </c>
      <c r="U313" s="16">
        <v>11.12271001</v>
      </c>
      <c r="V313" s="16">
        <v>17.736857579999999</v>
      </c>
      <c r="W313" s="16">
        <v>14.26117539</v>
      </c>
      <c r="X313" s="16" t="s">
        <v>4</v>
      </c>
    </row>
    <row r="314" spans="2:24" ht="15.6" customHeight="1" x14ac:dyDescent="0.55000000000000004">
      <c r="B314" s="9" t="s">
        <v>168</v>
      </c>
      <c r="C314" s="16">
        <v>-67.992999999999995</v>
      </c>
      <c r="D314" s="16">
        <v>-75.091999999999999</v>
      </c>
      <c r="E314" s="16">
        <v>-91.66</v>
      </c>
      <c r="F314" s="16">
        <v>-79.708399999999997</v>
      </c>
      <c r="G314" s="16">
        <v>-80.881200000000007</v>
      </c>
      <c r="H314" s="18">
        <v>-100.2444</v>
      </c>
      <c r="I314" s="16" t="s">
        <v>4</v>
      </c>
      <c r="J314" s="16" t="s">
        <v>4</v>
      </c>
      <c r="K314" s="16" t="s">
        <v>4</v>
      </c>
      <c r="L314" s="16" t="s">
        <v>4</v>
      </c>
      <c r="M314" s="16">
        <v>76.845224999999999</v>
      </c>
      <c r="N314" s="16">
        <v>85.972926889999997</v>
      </c>
      <c r="O314" s="16">
        <v>100.520624</v>
      </c>
      <c r="P314" s="16">
        <v>108.833658</v>
      </c>
      <c r="Q314" s="16">
        <v>116.7360482</v>
      </c>
      <c r="R314" s="16">
        <v>134.04803670000001</v>
      </c>
      <c r="S314" s="16">
        <v>143.98703209999999</v>
      </c>
      <c r="T314" s="16">
        <v>147.9610553</v>
      </c>
      <c r="U314" s="16">
        <v>133.97376070000001</v>
      </c>
      <c r="V314" s="16">
        <v>153.3687712</v>
      </c>
      <c r="W314" s="16">
        <v>155.9644017</v>
      </c>
      <c r="X314" s="16" t="s">
        <v>4</v>
      </c>
    </row>
    <row r="315" spans="2:24" ht="15.6" customHeight="1" x14ac:dyDescent="0.55000000000000004">
      <c r="B315" s="9" t="s">
        <v>169</v>
      </c>
      <c r="C315" s="16">
        <v>-31.921024630000002</v>
      </c>
      <c r="D315" s="16">
        <v>-31.03233504</v>
      </c>
      <c r="E315" s="16">
        <v>-31.918123319999999</v>
      </c>
      <c r="F315" s="16">
        <v>-31.406877189999999</v>
      </c>
      <c r="G315" s="16">
        <v>-29.60536338</v>
      </c>
      <c r="H315" s="18">
        <v>-44.546097940000003</v>
      </c>
      <c r="I315" s="16">
        <v>-38.700000000000003</v>
      </c>
      <c r="J315" s="16">
        <v>-43.8</v>
      </c>
      <c r="K315" s="16">
        <v>-46.7</v>
      </c>
      <c r="L315" s="16">
        <v>-43.7</v>
      </c>
      <c r="M315" s="16">
        <v>-43.26473919</v>
      </c>
      <c r="N315" s="16">
        <v>-52.625922799999998</v>
      </c>
      <c r="O315" s="16">
        <v>-50.460027070000002</v>
      </c>
      <c r="P315" s="16">
        <v>-56.439707089999999</v>
      </c>
      <c r="Q315" s="16">
        <v>-74.042955849999998</v>
      </c>
      <c r="R315" s="16">
        <v>-89.681692830000003</v>
      </c>
      <c r="S315" s="16">
        <v>-88.326090820000005</v>
      </c>
      <c r="T315" s="16">
        <v>-87.277145320000002</v>
      </c>
      <c r="U315" s="16">
        <v>-79.160618349999993</v>
      </c>
      <c r="V315" s="16">
        <v>-72.729188800000003</v>
      </c>
      <c r="W315" s="16">
        <v>-42.47661274</v>
      </c>
      <c r="X315" s="16" t="s">
        <v>4</v>
      </c>
    </row>
    <row r="316" spans="2:24" ht="15.6" customHeight="1" x14ac:dyDescent="0.55000000000000004">
      <c r="B316" s="9" t="s">
        <v>170</v>
      </c>
      <c r="C316" s="16">
        <v>7.8498000000000001</v>
      </c>
      <c r="D316" s="16">
        <v>8.7539999999999996</v>
      </c>
      <c r="E316" s="16">
        <v>15.674799999999999</v>
      </c>
      <c r="F316" s="16">
        <v>15.7338</v>
      </c>
      <c r="G316" s="16">
        <v>10.9246</v>
      </c>
      <c r="H316" s="18">
        <v>11.661799999999999</v>
      </c>
      <c r="I316" s="16" t="s">
        <v>4</v>
      </c>
      <c r="J316" s="16" t="s">
        <v>4</v>
      </c>
      <c r="K316" s="16" t="s">
        <v>4</v>
      </c>
      <c r="L316" s="16" t="s">
        <v>4</v>
      </c>
      <c r="M316" s="16">
        <v>13.604504690000001</v>
      </c>
      <c r="N316" s="16">
        <v>13.890601759999999</v>
      </c>
      <c r="O316" s="16">
        <v>15.680259789999999</v>
      </c>
      <c r="P316" s="16">
        <v>14.69365891</v>
      </c>
      <c r="Q316" s="16">
        <v>13.98188041</v>
      </c>
      <c r="R316" s="16">
        <v>20.87950502</v>
      </c>
      <c r="S316" s="16">
        <v>30.577979939999999</v>
      </c>
      <c r="T316" s="16">
        <v>18.522144820000001</v>
      </c>
      <c r="U316" s="16">
        <v>14.35167307</v>
      </c>
      <c r="V316" s="16">
        <v>29.0120057</v>
      </c>
      <c r="W316" s="16">
        <v>16.770896100000002</v>
      </c>
      <c r="X316" s="16" t="s">
        <v>4</v>
      </c>
    </row>
    <row r="317" spans="2:24" ht="15.6" customHeight="1" x14ac:dyDescent="0.55000000000000004">
      <c r="B317" s="9" t="s">
        <v>171</v>
      </c>
      <c r="C317" s="16">
        <v>-39.77082463</v>
      </c>
      <c r="D317" s="16">
        <v>-39.786335039999997</v>
      </c>
      <c r="E317" s="16">
        <v>-47.592923319999997</v>
      </c>
      <c r="F317" s="16">
        <v>-47.140677189999998</v>
      </c>
      <c r="G317" s="16">
        <v>-40.529963379999998</v>
      </c>
      <c r="H317" s="18">
        <v>-56.207897940000002</v>
      </c>
      <c r="I317" s="16" t="s">
        <v>4</v>
      </c>
      <c r="J317" s="16" t="s">
        <v>4</v>
      </c>
      <c r="K317" s="16" t="s">
        <v>4</v>
      </c>
      <c r="L317" s="16" t="s">
        <v>4</v>
      </c>
      <c r="M317" s="16">
        <v>56.869243879999999</v>
      </c>
      <c r="N317" s="16">
        <v>66.516524559999993</v>
      </c>
      <c r="O317" s="16">
        <v>66.140286860000003</v>
      </c>
      <c r="P317" s="16">
        <v>71.133365999999995</v>
      </c>
      <c r="Q317" s="16">
        <v>88.024836260000001</v>
      </c>
      <c r="R317" s="16">
        <v>110.5611979</v>
      </c>
      <c r="S317" s="16">
        <v>118.9040708</v>
      </c>
      <c r="T317" s="16">
        <v>105.79929009999999</v>
      </c>
      <c r="U317" s="16">
        <v>93.512291419999997</v>
      </c>
      <c r="V317" s="16">
        <v>101.74119450000001</v>
      </c>
      <c r="W317" s="16">
        <v>59.247508840000002</v>
      </c>
      <c r="X317" s="16" t="s">
        <v>4</v>
      </c>
    </row>
    <row r="318" spans="2:24" ht="15.6" customHeight="1" x14ac:dyDescent="0.55000000000000004">
      <c r="B318" s="9" t="s">
        <v>172</v>
      </c>
      <c r="C318" s="16">
        <v>70.224999999999994</v>
      </c>
      <c r="D318" s="16">
        <v>87.228999999999999</v>
      </c>
      <c r="E318" s="16">
        <v>81.076250000000002</v>
      </c>
      <c r="F318" s="16">
        <v>60.263500000000001</v>
      </c>
      <c r="G318" s="16">
        <v>61.018250000000002</v>
      </c>
      <c r="H318" s="18">
        <v>60.965499999999999</v>
      </c>
      <c r="I318" s="16">
        <v>62.8</v>
      </c>
      <c r="J318" s="16">
        <v>69.8</v>
      </c>
      <c r="K318" s="16">
        <v>77</v>
      </c>
      <c r="L318" s="16">
        <v>64.900000000000006</v>
      </c>
      <c r="M318" s="16">
        <v>79.893295859999995</v>
      </c>
      <c r="N318" s="16">
        <v>67.320325710000006</v>
      </c>
      <c r="O318" s="16">
        <v>95.329646729999993</v>
      </c>
      <c r="P318" s="16">
        <v>123.6516697</v>
      </c>
      <c r="Q318" s="16">
        <v>175.7436419</v>
      </c>
      <c r="R318" s="16">
        <v>241.0752689</v>
      </c>
      <c r="S318" s="16">
        <v>187.8487245</v>
      </c>
      <c r="T318" s="16">
        <v>223.20089100000001</v>
      </c>
      <c r="U318" s="16">
        <v>225.41778310000001</v>
      </c>
      <c r="V318" s="16">
        <v>279.64471789999999</v>
      </c>
      <c r="W318" s="16">
        <v>224.38255599999999</v>
      </c>
      <c r="X318" s="16" t="s">
        <v>4</v>
      </c>
    </row>
    <row r="319" spans="2:24" ht="15.6" customHeight="1" x14ac:dyDescent="0.55000000000000004">
      <c r="B319" s="9" t="s">
        <v>170</v>
      </c>
      <c r="C319" s="16">
        <v>72.188000000000002</v>
      </c>
      <c r="D319" s="16">
        <v>88.552999999999997</v>
      </c>
      <c r="E319" s="16">
        <v>83.406999999999996</v>
      </c>
      <c r="F319" s="16">
        <v>61.877000000000002</v>
      </c>
      <c r="G319" s="16">
        <v>63.414999999999999</v>
      </c>
      <c r="H319" s="18">
        <v>64.518000000000001</v>
      </c>
      <c r="I319" s="16" t="s">
        <v>4</v>
      </c>
      <c r="J319" s="16" t="s">
        <v>4</v>
      </c>
      <c r="K319" s="16" t="s">
        <v>4</v>
      </c>
      <c r="L319" s="16" t="s">
        <v>4</v>
      </c>
      <c r="M319" s="16">
        <v>83.502024359999993</v>
      </c>
      <c r="N319" s="16">
        <v>69.875699460000007</v>
      </c>
      <c r="O319" s="16">
        <v>98.705753729999998</v>
      </c>
      <c r="P319" s="16">
        <v>128.3442435</v>
      </c>
      <c r="Q319" s="16">
        <v>181.79046009999999</v>
      </c>
      <c r="R319" s="16">
        <v>242.88098059999999</v>
      </c>
      <c r="S319" s="16">
        <v>194.55594919999999</v>
      </c>
      <c r="T319" s="16">
        <v>228.54219130000001</v>
      </c>
      <c r="U319" s="16">
        <v>229.3153011</v>
      </c>
      <c r="V319" s="16">
        <v>282.76771789999998</v>
      </c>
      <c r="W319" s="16">
        <v>228.0562899</v>
      </c>
      <c r="X319" s="16" t="s">
        <v>4</v>
      </c>
    </row>
    <row r="320" spans="2:24" ht="15.6" customHeight="1" x14ac:dyDescent="0.55000000000000004">
      <c r="B320" s="9" t="s">
        <v>171</v>
      </c>
      <c r="C320" s="16">
        <v>-1.9630000000000001</v>
      </c>
      <c r="D320" s="16">
        <v>-1.3240000000000001</v>
      </c>
      <c r="E320" s="16">
        <v>-2.3307500000000001</v>
      </c>
      <c r="F320" s="16">
        <v>-1.6134999999999999</v>
      </c>
      <c r="G320" s="16">
        <v>-2.3967499999999999</v>
      </c>
      <c r="H320" s="18">
        <v>-3.5525000000000002</v>
      </c>
      <c r="I320" s="16" t="s">
        <v>4</v>
      </c>
      <c r="J320" s="16" t="s">
        <v>4</v>
      </c>
      <c r="K320" s="16" t="s">
        <v>4</v>
      </c>
      <c r="L320" s="16" t="s">
        <v>4</v>
      </c>
      <c r="M320" s="16">
        <v>3.6087284999999998</v>
      </c>
      <c r="N320" s="16">
        <v>2.5553737500000002</v>
      </c>
      <c r="O320" s="16">
        <v>3.3761070000000002</v>
      </c>
      <c r="P320" s="16">
        <v>4.6925738260000003</v>
      </c>
      <c r="Q320" s="16">
        <v>6.0468181809999999</v>
      </c>
      <c r="R320" s="16">
        <v>1.805711734</v>
      </c>
      <c r="S320" s="16">
        <v>6.7072247259999997</v>
      </c>
      <c r="T320" s="16">
        <v>5.341300318</v>
      </c>
      <c r="U320" s="16">
        <v>3.8975179999999998</v>
      </c>
      <c r="V320" s="16">
        <v>3.1230000000000002</v>
      </c>
      <c r="W320" s="16">
        <v>3.6737339100000002</v>
      </c>
      <c r="X320" s="16" t="s">
        <v>4</v>
      </c>
    </row>
    <row r="321" spans="2:24" ht="15.6" customHeight="1" x14ac:dyDescent="0.55000000000000004">
      <c r="B321" s="9" t="s">
        <v>173</v>
      </c>
      <c r="C321" s="16">
        <v>18.802941910000001</v>
      </c>
      <c r="D321" s="16">
        <v>19.640696470000002</v>
      </c>
      <c r="E321" s="16">
        <v>38.969403890000002</v>
      </c>
      <c r="F321" s="16">
        <v>24.068281559999999</v>
      </c>
      <c r="G321" s="16">
        <v>9.8333683149999995</v>
      </c>
      <c r="H321" s="18">
        <v>28.300164760000001</v>
      </c>
      <c r="I321" s="16">
        <v>33.1</v>
      </c>
      <c r="J321" s="16">
        <v>33.700000000000003</v>
      </c>
      <c r="K321" s="16">
        <v>33.799999999999997</v>
      </c>
      <c r="L321" s="16">
        <v>32.6</v>
      </c>
      <c r="M321" s="16">
        <v>33.17050485</v>
      </c>
      <c r="N321" s="16">
        <v>43.378498260000001</v>
      </c>
      <c r="O321" s="16">
        <v>49.3056348</v>
      </c>
      <c r="P321" s="16">
        <v>24.72585699</v>
      </c>
      <c r="Q321" s="16">
        <v>64.694419460000006</v>
      </c>
      <c r="R321" s="16">
        <v>42.721433220000002</v>
      </c>
      <c r="S321" s="16">
        <v>54.004455030000003</v>
      </c>
      <c r="T321" s="16">
        <v>84.085244029999998</v>
      </c>
      <c r="U321" s="16">
        <v>78.870402609999999</v>
      </c>
      <c r="V321" s="16">
        <v>53.489685020000003</v>
      </c>
      <c r="W321" s="16">
        <v>62.710047590000002</v>
      </c>
      <c r="X321" s="16" t="s">
        <v>4</v>
      </c>
    </row>
    <row r="322" spans="2:24" ht="15.6" customHeight="1" x14ac:dyDescent="0.55000000000000004">
      <c r="B322" s="9" t="s">
        <v>170</v>
      </c>
      <c r="C322" s="16">
        <v>21.517388879999999</v>
      </c>
      <c r="D322" s="16">
        <v>22.41529238</v>
      </c>
      <c r="E322" s="16">
        <v>41.912033450000003</v>
      </c>
      <c r="F322" s="16">
        <v>28.402166300000001</v>
      </c>
      <c r="G322" s="16">
        <v>14.10036831</v>
      </c>
      <c r="H322" s="18">
        <v>32.353164759999999</v>
      </c>
      <c r="I322" s="16" t="s">
        <v>4</v>
      </c>
      <c r="J322" s="16" t="s">
        <v>4</v>
      </c>
      <c r="K322" s="16" t="s">
        <v>4</v>
      </c>
      <c r="L322" s="16" t="s">
        <v>4</v>
      </c>
      <c r="M322" s="16">
        <v>35.100315850000001</v>
      </c>
      <c r="N322" s="16">
        <v>45.432771500000001</v>
      </c>
      <c r="O322" s="16">
        <v>51.670618949999998</v>
      </c>
      <c r="P322" s="16">
        <v>27.793928439999998</v>
      </c>
      <c r="Q322" s="16">
        <v>67.778271009999997</v>
      </c>
      <c r="R322" s="16">
        <v>45.585570359999998</v>
      </c>
      <c r="S322" s="16">
        <v>57.786790060000001</v>
      </c>
      <c r="T322" s="16">
        <v>87.811871499999995</v>
      </c>
      <c r="U322" s="16">
        <v>82.642677030000002</v>
      </c>
      <c r="V322" s="16">
        <v>56.78267039</v>
      </c>
      <c r="W322" s="16">
        <v>65.431565930000005</v>
      </c>
      <c r="X322" s="16" t="s">
        <v>4</v>
      </c>
    </row>
    <row r="323" spans="2:24" ht="15.6" customHeight="1" x14ac:dyDescent="0.55000000000000004">
      <c r="B323" s="9" t="s">
        <v>171</v>
      </c>
      <c r="C323" s="16">
        <v>-2.7144469720000002</v>
      </c>
      <c r="D323" s="16">
        <v>-2.7745959120000001</v>
      </c>
      <c r="E323" s="16">
        <v>-2.9426295630000001</v>
      </c>
      <c r="F323" s="16">
        <v>-4.3338847420000004</v>
      </c>
      <c r="G323" s="16">
        <v>-4.2670000000000003</v>
      </c>
      <c r="H323" s="18">
        <v>-4.0529999999999999</v>
      </c>
      <c r="I323" s="16" t="s">
        <v>4</v>
      </c>
      <c r="J323" s="16" t="s">
        <v>4</v>
      </c>
      <c r="K323" s="16" t="s">
        <v>4</v>
      </c>
      <c r="L323" s="16" t="s">
        <v>4</v>
      </c>
      <c r="M323" s="16">
        <v>1.9298109919999999</v>
      </c>
      <c r="N323" s="16">
        <v>2.0542732429999999</v>
      </c>
      <c r="O323" s="16">
        <v>2.364984159</v>
      </c>
      <c r="P323" s="16">
        <v>3.0680714459999998</v>
      </c>
      <c r="Q323" s="16">
        <v>3.0838515530000001</v>
      </c>
      <c r="R323" s="16">
        <v>2.8641371320000002</v>
      </c>
      <c r="S323" s="16">
        <v>3.7823350219999998</v>
      </c>
      <c r="T323" s="16">
        <v>3.7266274629999998</v>
      </c>
      <c r="U323" s="16">
        <v>3.7722744119999998</v>
      </c>
      <c r="V323" s="16">
        <v>3.2929853690000002</v>
      </c>
      <c r="W323" s="16">
        <v>2.7215183399999998</v>
      </c>
      <c r="X323" s="16" t="s">
        <v>4</v>
      </c>
    </row>
    <row r="324" spans="2:24" ht="15.6" customHeight="1" x14ac:dyDescent="0.55000000000000004">
      <c r="B324" s="9" t="s">
        <v>174</v>
      </c>
      <c r="C324" s="16">
        <v>14.887499999999999</v>
      </c>
      <c r="D324" s="16">
        <v>17.148</v>
      </c>
      <c r="E324" s="16">
        <v>36.717500000000001</v>
      </c>
      <c r="F324" s="16">
        <v>23.061499999999999</v>
      </c>
      <c r="G324" s="16">
        <v>11.1615</v>
      </c>
      <c r="H324" s="18">
        <v>26.053000000000001</v>
      </c>
      <c r="I324" s="16">
        <v>10.1</v>
      </c>
      <c r="J324" s="16">
        <v>10.4</v>
      </c>
      <c r="K324" s="16">
        <v>9.9</v>
      </c>
      <c r="L324" s="16">
        <v>16</v>
      </c>
      <c r="M324" s="16">
        <v>5.0752438599999996</v>
      </c>
      <c r="N324" s="16">
        <v>8.8186866100000003</v>
      </c>
      <c r="O324" s="16">
        <v>11.763101470000001</v>
      </c>
      <c r="P324" s="16">
        <v>36.234025160000002</v>
      </c>
      <c r="Q324" s="16">
        <v>42.768018179999999</v>
      </c>
      <c r="R324" s="16">
        <v>43.577188409999998</v>
      </c>
      <c r="S324" s="16">
        <v>66.669786950000002</v>
      </c>
      <c r="T324" s="16">
        <v>41.630038999999996</v>
      </c>
      <c r="U324" s="16">
        <v>34.451952089999999</v>
      </c>
      <c r="V324" s="16">
        <v>34.24458285</v>
      </c>
      <c r="W324" s="16">
        <v>10.082123810000001</v>
      </c>
      <c r="X324" s="16" t="s">
        <v>4</v>
      </c>
    </row>
    <row r="325" spans="2:24" ht="15.6" customHeight="1" x14ac:dyDescent="0.55000000000000004">
      <c r="B325" s="9" t="s">
        <v>356</v>
      </c>
      <c r="C325" s="16">
        <v>14.887499999999999</v>
      </c>
      <c r="D325" s="16">
        <v>17.148</v>
      </c>
      <c r="E325" s="16">
        <v>36.717500000000001</v>
      </c>
      <c r="F325" s="16">
        <v>23.061499999999999</v>
      </c>
      <c r="G325" s="16">
        <v>11.1615</v>
      </c>
      <c r="H325" s="18">
        <v>26.053000000000001</v>
      </c>
      <c r="I325" s="16" t="s">
        <v>4</v>
      </c>
      <c r="J325" s="16" t="s">
        <v>4</v>
      </c>
      <c r="K325" s="16" t="s">
        <v>4</v>
      </c>
      <c r="L325" s="16" t="s">
        <v>4</v>
      </c>
      <c r="M325" s="16">
        <v>10.14725</v>
      </c>
      <c r="N325" s="16">
        <v>13.508513000000001</v>
      </c>
      <c r="O325" s="16">
        <v>15.476247000000001</v>
      </c>
      <c r="P325" s="16">
        <v>36.797191910000002</v>
      </c>
      <c r="Q325" s="16">
        <v>52.272092290000003</v>
      </c>
      <c r="R325" s="16">
        <v>45.083018189999997</v>
      </c>
      <c r="S325" s="16">
        <v>68.273425950000004</v>
      </c>
      <c r="T325" s="16">
        <v>44.235061999999999</v>
      </c>
      <c r="U325" s="16">
        <v>36.042728519999997</v>
      </c>
      <c r="V325" s="16">
        <v>36.033306519999996</v>
      </c>
      <c r="W325" s="16">
        <v>11.725161699999999</v>
      </c>
      <c r="X325" s="16" t="s">
        <v>4</v>
      </c>
    </row>
    <row r="326" spans="2:24" ht="15.6" customHeight="1" x14ac:dyDescent="0.55000000000000004">
      <c r="B326" s="9" t="s">
        <v>357</v>
      </c>
      <c r="C326" s="16" t="s">
        <v>4</v>
      </c>
      <c r="D326" s="16" t="s">
        <v>4</v>
      </c>
      <c r="E326" s="16" t="s">
        <v>4</v>
      </c>
      <c r="F326" s="16" t="s">
        <v>4</v>
      </c>
      <c r="G326" s="16" t="s">
        <v>4</v>
      </c>
      <c r="H326" s="18" t="s">
        <v>4</v>
      </c>
      <c r="I326" s="16" t="s">
        <v>4</v>
      </c>
      <c r="J326" s="16" t="s">
        <v>4</v>
      </c>
      <c r="K326" s="16" t="s">
        <v>4</v>
      </c>
      <c r="L326" s="16" t="s">
        <v>4</v>
      </c>
      <c r="M326" s="16">
        <v>5.0720061400000001</v>
      </c>
      <c r="N326" s="16">
        <v>4.6898263900000003</v>
      </c>
      <c r="O326" s="16">
        <v>3.7131455299999998</v>
      </c>
      <c r="P326" s="16">
        <v>0.56316675000000005</v>
      </c>
      <c r="Q326" s="16">
        <v>9.5040741099999995</v>
      </c>
      <c r="R326" s="16">
        <v>1.50582978</v>
      </c>
      <c r="S326" s="16">
        <v>1.603639</v>
      </c>
      <c r="T326" s="16">
        <v>2.6050230000000001</v>
      </c>
      <c r="U326" s="16">
        <v>1.59077643</v>
      </c>
      <c r="V326" s="16">
        <v>1.78872367</v>
      </c>
      <c r="W326" s="16">
        <v>1.64303789</v>
      </c>
      <c r="X326" s="16" t="s">
        <v>4</v>
      </c>
    </row>
    <row r="327" spans="2:24" ht="15.6" customHeight="1" x14ac:dyDescent="0.55000000000000004">
      <c r="B327" s="9" t="s">
        <v>358</v>
      </c>
      <c r="C327" s="16">
        <v>31.960999999999999</v>
      </c>
      <c r="D327" s="16">
        <v>8.8889999999999993</v>
      </c>
      <c r="E327" s="16">
        <v>20.268249999999998</v>
      </c>
      <c r="F327" s="16">
        <v>15.436500000000001</v>
      </c>
      <c r="G327" s="16">
        <v>-4.2321880299999997</v>
      </c>
      <c r="H327" s="18">
        <v>3.5985</v>
      </c>
      <c r="I327" s="16">
        <v>-0.7</v>
      </c>
      <c r="J327" s="16">
        <v>5.5</v>
      </c>
      <c r="K327" s="16">
        <v>-12.2</v>
      </c>
      <c r="L327" s="16">
        <v>-4.4000000000000004</v>
      </c>
      <c r="M327" s="16">
        <v>-7.9918569310000001</v>
      </c>
      <c r="N327" s="16">
        <v>-1.176733461</v>
      </c>
      <c r="O327" s="16">
        <v>22.525467259999999</v>
      </c>
      <c r="P327" s="16">
        <v>22.82027351</v>
      </c>
      <c r="Q327" s="16">
        <v>105.2803911</v>
      </c>
      <c r="R327" s="16">
        <v>-44.47874685</v>
      </c>
      <c r="S327" s="16">
        <v>39.77947176</v>
      </c>
      <c r="T327" s="16">
        <v>68.671727709999999</v>
      </c>
      <c r="U327" s="16">
        <v>105.2</v>
      </c>
      <c r="V327" s="16">
        <v>119.5437</v>
      </c>
      <c r="W327" s="16">
        <v>22.074748459999999</v>
      </c>
      <c r="X327" s="16" t="s">
        <v>4</v>
      </c>
    </row>
    <row r="328" spans="2:24" ht="15.6" customHeight="1" x14ac:dyDescent="0.55000000000000004">
      <c r="B328" s="9" t="s">
        <v>359</v>
      </c>
      <c r="C328" s="16">
        <v>-1.0449999999999999</v>
      </c>
      <c r="D328" s="16">
        <v>-0.75</v>
      </c>
      <c r="E328" s="16">
        <v>-0.76</v>
      </c>
      <c r="F328" s="16">
        <v>-1.234</v>
      </c>
      <c r="G328" s="16">
        <v>-1.367</v>
      </c>
      <c r="H328" s="18">
        <v>-6.0629999999999997</v>
      </c>
      <c r="I328" s="16">
        <v>-0.7</v>
      </c>
      <c r="J328" s="16">
        <v>-1.4</v>
      </c>
      <c r="K328" s="16">
        <v>1.5</v>
      </c>
      <c r="L328" s="16">
        <v>-6.7</v>
      </c>
      <c r="M328" s="16">
        <v>7.2628577500000002</v>
      </c>
      <c r="N328" s="16">
        <v>0.40319975000000002</v>
      </c>
      <c r="O328" s="16">
        <v>2.3694584999999999</v>
      </c>
      <c r="P328" s="16">
        <v>-0.60901989999999995</v>
      </c>
      <c r="Q328" s="16">
        <v>-2.743487692</v>
      </c>
      <c r="R328" s="16">
        <v>1.223504012</v>
      </c>
      <c r="S328" s="16">
        <v>-2.1892906719999998</v>
      </c>
      <c r="T328" s="16">
        <v>-0.80317871799999996</v>
      </c>
      <c r="U328" s="16">
        <v>1.7266676000000001</v>
      </c>
      <c r="V328" s="16">
        <v>0.94291760000000002</v>
      </c>
      <c r="W328" s="16">
        <v>-3.5038323999999998</v>
      </c>
      <c r="X328" s="16" t="s">
        <v>4</v>
      </c>
    </row>
    <row r="329" spans="2:24" ht="15.6" customHeight="1" x14ac:dyDescent="0.55000000000000004">
      <c r="B329" s="9" t="s">
        <v>360</v>
      </c>
      <c r="C329" s="16">
        <v>49.098999999999997</v>
      </c>
      <c r="D329" s="16">
        <v>9.6389999999999993</v>
      </c>
      <c r="E329" s="16">
        <v>21.027999999999999</v>
      </c>
      <c r="F329" s="16">
        <v>16.670000000000002</v>
      </c>
      <c r="G329" s="16">
        <v>-2.8650000000000002</v>
      </c>
      <c r="H329" s="18">
        <v>9.6609999999999996</v>
      </c>
      <c r="I329" s="16" t="s">
        <v>4</v>
      </c>
      <c r="J329" s="16">
        <v>4</v>
      </c>
      <c r="K329" s="16">
        <v>4.5999999999999996</v>
      </c>
      <c r="L329" s="16">
        <v>4.7</v>
      </c>
      <c r="M329" s="16">
        <v>0.82877444</v>
      </c>
      <c r="N329" s="16">
        <v>-5.15190444</v>
      </c>
      <c r="O329" s="16">
        <v>4.3544521999999999</v>
      </c>
      <c r="P329" s="16">
        <v>1.4057999999999999</v>
      </c>
      <c r="Q329" s="16">
        <v>2.0525000000000002</v>
      </c>
      <c r="R329" s="16">
        <v>1.7081999999999999</v>
      </c>
      <c r="S329" s="16">
        <v>4.6129059999999997</v>
      </c>
      <c r="T329" s="16">
        <v>-0.54769999999999996</v>
      </c>
      <c r="U329" s="16">
        <v>2.5695000000000001</v>
      </c>
      <c r="V329" s="16">
        <v>5.4344999999999999</v>
      </c>
      <c r="W329" s="16">
        <v>2.9796</v>
      </c>
      <c r="X329" s="16" t="s">
        <v>4</v>
      </c>
    </row>
    <row r="330" spans="2:24" ht="15.6" customHeight="1" x14ac:dyDescent="0.55000000000000004">
      <c r="B330" s="9" t="s">
        <v>361</v>
      </c>
      <c r="C330" s="16" t="s">
        <v>4</v>
      </c>
      <c r="D330" s="16" t="s">
        <v>4</v>
      </c>
      <c r="E330" s="16" t="s">
        <v>4</v>
      </c>
      <c r="F330" s="16" t="s">
        <v>4</v>
      </c>
      <c r="G330" s="16" t="s">
        <v>4</v>
      </c>
      <c r="H330" s="18" t="s">
        <v>4</v>
      </c>
      <c r="I330" s="16" t="s">
        <v>4</v>
      </c>
      <c r="J330" s="16" t="s">
        <v>4</v>
      </c>
      <c r="K330" s="16" t="s">
        <v>4</v>
      </c>
      <c r="L330" s="16" t="s">
        <v>4</v>
      </c>
      <c r="M330" s="16" t="s">
        <v>4</v>
      </c>
      <c r="N330" s="16" t="s">
        <v>4</v>
      </c>
      <c r="O330" s="16" t="s">
        <v>4</v>
      </c>
      <c r="P330" s="16" t="s">
        <v>5</v>
      </c>
      <c r="Q330" s="16" t="s">
        <v>5</v>
      </c>
      <c r="R330" s="16" t="s">
        <v>5</v>
      </c>
      <c r="S330" s="16" t="s">
        <v>5</v>
      </c>
      <c r="T330" s="16" t="s">
        <v>5</v>
      </c>
      <c r="U330" s="16" t="s">
        <v>4</v>
      </c>
      <c r="V330" s="16" t="s">
        <v>4</v>
      </c>
      <c r="W330" s="16" t="s">
        <v>4</v>
      </c>
      <c r="X330" s="16" t="s">
        <v>4</v>
      </c>
    </row>
    <row r="331" spans="2:24" ht="15.6" customHeight="1" x14ac:dyDescent="0.55000000000000004">
      <c r="B331" s="9" t="s">
        <v>362</v>
      </c>
      <c r="C331" s="16">
        <v>-16.093</v>
      </c>
      <c r="D331" s="16" t="s">
        <v>5</v>
      </c>
      <c r="E331" s="16" t="s">
        <v>5</v>
      </c>
      <c r="F331" s="16" t="s">
        <v>5</v>
      </c>
      <c r="G331" s="16" t="s">
        <v>5</v>
      </c>
      <c r="H331" s="18" t="s">
        <v>5</v>
      </c>
      <c r="I331" s="16" t="s">
        <v>5</v>
      </c>
      <c r="J331" s="16">
        <v>2.9</v>
      </c>
      <c r="K331" s="16">
        <v>-18.3</v>
      </c>
      <c r="L331" s="16">
        <v>-2.4</v>
      </c>
      <c r="M331" s="16">
        <v>-16.083489119999999</v>
      </c>
      <c r="N331" s="16">
        <v>3.5719712289999999</v>
      </c>
      <c r="O331" s="16">
        <v>15.80155656</v>
      </c>
      <c r="P331" s="16">
        <v>22.02349341</v>
      </c>
      <c r="Q331" s="16">
        <v>105.9713788</v>
      </c>
      <c r="R331" s="16">
        <v>-47.410450859999997</v>
      </c>
      <c r="S331" s="16">
        <v>37.355856430000003</v>
      </c>
      <c r="T331" s="16">
        <v>70.022606429999996</v>
      </c>
      <c r="U331" s="16">
        <v>100.9444884</v>
      </c>
      <c r="V331" s="16">
        <v>113.1662824</v>
      </c>
      <c r="W331" s="16">
        <v>22.598980860000001</v>
      </c>
      <c r="X331" s="16" t="s">
        <v>4</v>
      </c>
    </row>
    <row r="332" spans="2:24" ht="15.6" customHeight="1" x14ac:dyDescent="0.55000000000000004">
      <c r="B332" s="9" t="s">
        <v>363</v>
      </c>
      <c r="C332" s="16">
        <v>-20.774582729999999</v>
      </c>
      <c r="D332" s="16">
        <v>16.465361430000002</v>
      </c>
      <c r="E332" s="16">
        <v>20.238780569999999</v>
      </c>
      <c r="F332" s="16">
        <v>-12.688495619999999</v>
      </c>
      <c r="G332" s="16">
        <v>-19.189058719999998</v>
      </c>
      <c r="H332" s="18">
        <v>-25.049445030000001</v>
      </c>
      <c r="I332" s="16">
        <v>-4.7</v>
      </c>
      <c r="J332" s="16">
        <v>-13.3</v>
      </c>
      <c r="K332" s="16">
        <v>-3.4</v>
      </c>
      <c r="L332" s="16">
        <v>13.4</v>
      </c>
      <c r="M332" s="16">
        <v>-12.048938890000001</v>
      </c>
      <c r="N332" s="16">
        <v>2.8587153340000002</v>
      </c>
      <c r="O332" s="16">
        <v>-18.798119020000001</v>
      </c>
      <c r="P332" s="16">
        <v>8.5746292139999998</v>
      </c>
      <c r="Q332" s="16">
        <v>10.42994917</v>
      </c>
      <c r="R332" s="16">
        <v>-14.895714679999999</v>
      </c>
      <c r="S332" s="16">
        <v>11.26813492</v>
      </c>
      <c r="T332" s="16">
        <v>-0.314729859</v>
      </c>
      <c r="U332" s="16">
        <v>1.2723172250000001</v>
      </c>
      <c r="V332" s="16">
        <v>-0.53689211999999997</v>
      </c>
      <c r="W332" s="16">
        <v>1.3619186320000001</v>
      </c>
      <c r="X332" s="16" t="s">
        <v>4</v>
      </c>
    </row>
    <row r="333" spans="2:24" ht="15.6" customHeight="1" x14ac:dyDescent="0.55000000000000004">
      <c r="B333" s="9" t="s">
        <v>364</v>
      </c>
      <c r="C333" s="16">
        <v>22.37283455</v>
      </c>
      <c r="D333" s="16">
        <v>50.708722860000002</v>
      </c>
      <c r="E333" s="16">
        <v>81.014061139999995</v>
      </c>
      <c r="F333" s="16">
        <v>5.4960087529999999</v>
      </c>
      <c r="G333" s="16">
        <v>-46.842493500000003</v>
      </c>
      <c r="H333" s="18">
        <v>-42.901890049999999</v>
      </c>
      <c r="I333" s="16">
        <v>-12.7</v>
      </c>
      <c r="J333" s="16">
        <v>-16.899999999999999</v>
      </c>
      <c r="K333" s="16">
        <v>7.8</v>
      </c>
      <c r="L333" s="16">
        <v>11.3</v>
      </c>
      <c r="M333" s="16">
        <v>1.23029386</v>
      </c>
      <c r="N333" s="16">
        <v>-3.9195623899999998</v>
      </c>
      <c r="O333" s="16">
        <v>-26.064298529999999</v>
      </c>
      <c r="P333" s="16">
        <v>13.44046629</v>
      </c>
      <c r="Q333" s="16">
        <v>10.33049596</v>
      </c>
      <c r="R333" s="16">
        <v>147.9367896</v>
      </c>
      <c r="S333" s="16">
        <v>63.273943129999999</v>
      </c>
      <c r="T333" s="16">
        <v>64.575564310000004</v>
      </c>
      <c r="U333" s="16">
        <v>33.600965420000001</v>
      </c>
      <c r="V333" s="16">
        <v>38.937291129999998</v>
      </c>
      <c r="W333" s="16">
        <v>92.282058480000003</v>
      </c>
      <c r="X333" s="16" t="s">
        <v>4</v>
      </c>
    </row>
    <row r="334" spans="2:24" ht="15.6" customHeight="1" x14ac:dyDescent="0.55000000000000004">
      <c r="B334" s="9" t="s">
        <v>365</v>
      </c>
      <c r="C334" s="16">
        <v>-22.37283455</v>
      </c>
      <c r="D334" s="16">
        <v>-50.708722860000002</v>
      </c>
      <c r="E334" s="16">
        <v>-81.014061139999995</v>
      </c>
      <c r="F334" s="16">
        <v>-5.4960087529999999</v>
      </c>
      <c r="G334" s="16">
        <v>46.842493500000003</v>
      </c>
      <c r="H334" s="18">
        <v>42.901890049999999</v>
      </c>
      <c r="I334" s="16">
        <v>-12.7</v>
      </c>
      <c r="J334" s="16">
        <v>-16.899999999999999</v>
      </c>
      <c r="K334" s="16">
        <v>7.8</v>
      </c>
      <c r="L334" s="16">
        <v>11.3</v>
      </c>
      <c r="M334" s="16">
        <v>1.23029386</v>
      </c>
      <c r="N334" s="16">
        <v>-3.9195623899999998</v>
      </c>
      <c r="O334" s="16">
        <v>-26.064298529999999</v>
      </c>
      <c r="P334" s="16">
        <v>13.44046629</v>
      </c>
      <c r="Q334" s="16">
        <v>10.33049596</v>
      </c>
      <c r="R334" s="16">
        <v>147.9367896</v>
      </c>
      <c r="S334" s="16">
        <v>63.273943129999999</v>
      </c>
      <c r="T334" s="16">
        <v>64.575564310000004</v>
      </c>
      <c r="U334" s="16">
        <v>33.600965420000001</v>
      </c>
      <c r="V334" s="16">
        <v>38.937291129999998</v>
      </c>
      <c r="W334" s="16">
        <v>92.282058480000003</v>
      </c>
      <c r="X334" s="16" t="s">
        <v>4</v>
      </c>
    </row>
    <row r="335" spans="2:24" ht="15.6" customHeight="1" x14ac:dyDescent="0.55000000000000004">
      <c r="B335" s="9" t="s">
        <v>366</v>
      </c>
      <c r="C335" s="16" t="s">
        <v>4</v>
      </c>
      <c r="D335" s="16" t="s">
        <v>4</v>
      </c>
      <c r="E335" s="16" t="s">
        <v>4</v>
      </c>
      <c r="F335" s="16">
        <v>586.67499999999995</v>
      </c>
      <c r="G335" s="16">
        <v>704.27200000000005</v>
      </c>
      <c r="H335" s="18">
        <v>741.49900000000002</v>
      </c>
      <c r="I335" s="16" t="s">
        <v>4</v>
      </c>
      <c r="J335" s="16" t="s">
        <v>4</v>
      </c>
      <c r="K335" s="16" t="s">
        <v>4</v>
      </c>
      <c r="L335" s="16" t="s">
        <v>4</v>
      </c>
      <c r="M335" s="16">
        <v>679.5646941</v>
      </c>
      <c r="N335" s="16">
        <v>676.16503829999999</v>
      </c>
      <c r="O335" s="16">
        <v>729.62818179999999</v>
      </c>
      <c r="P335" s="16">
        <v>725.88890509999999</v>
      </c>
      <c r="Q335" s="16">
        <v>898.02953660000003</v>
      </c>
      <c r="R335" s="16">
        <v>1003.625615</v>
      </c>
      <c r="S335" s="16">
        <v>1139.861801</v>
      </c>
      <c r="T335" s="16">
        <v>1327.5010010000001</v>
      </c>
      <c r="U335" s="16">
        <v>1423.0552990000001</v>
      </c>
      <c r="V335" s="16">
        <v>2017.777703</v>
      </c>
      <c r="W335" s="16">
        <v>1479.0044660000001</v>
      </c>
      <c r="X335" s="16" t="s">
        <v>4</v>
      </c>
    </row>
    <row r="336" spans="2:24" x14ac:dyDescent="0.4">
      <c r="B336" s="10"/>
      <c r="C336" s="10"/>
      <c r="D336" s="10"/>
      <c r="E336" s="10"/>
      <c r="F336" s="10"/>
      <c r="G336" s="10"/>
      <c r="H336" s="10"/>
      <c r="I336" s="10"/>
      <c r="J336" s="10"/>
      <c r="K336" s="10"/>
      <c r="L336" s="10"/>
      <c r="M336" s="10"/>
      <c r="N336" s="10"/>
      <c r="O336" s="10"/>
      <c r="P336" s="10"/>
      <c r="Q336" s="10"/>
      <c r="R336" s="10"/>
      <c r="S336" s="10"/>
      <c r="T336" s="10"/>
      <c r="U336" s="10"/>
      <c r="V336" s="10"/>
      <c r="W336" s="10"/>
      <c r="X336" s="10"/>
    </row>
    <row r="337" spans="2:24" ht="15.6" customHeight="1" x14ac:dyDescent="0.55000000000000004">
      <c r="B337" s="9" t="s">
        <v>108</v>
      </c>
      <c r="C337" s="15"/>
      <c r="D337" s="15"/>
      <c r="E337" s="15"/>
      <c r="F337" s="15"/>
      <c r="G337" s="15"/>
      <c r="H337" s="15"/>
      <c r="I337" s="15"/>
      <c r="J337" s="15"/>
      <c r="K337" s="15"/>
      <c r="L337" s="15"/>
      <c r="M337" s="15"/>
      <c r="N337" s="15"/>
      <c r="O337" s="15"/>
      <c r="P337" s="15"/>
      <c r="Q337" s="15"/>
      <c r="R337" s="15"/>
      <c r="S337" s="15"/>
      <c r="T337" s="15"/>
      <c r="U337" s="15"/>
      <c r="V337" s="15"/>
      <c r="W337" s="15"/>
      <c r="X337" s="15"/>
    </row>
    <row r="338" spans="2:24" ht="15.6" customHeight="1" x14ac:dyDescent="0.55000000000000004">
      <c r="B338" s="9" t="s">
        <v>109</v>
      </c>
      <c r="C338" s="16">
        <v>5.5765709665127003</v>
      </c>
      <c r="D338" s="16">
        <v>5.9525174029418002</v>
      </c>
      <c r="E338" s="16">
        <v>5.3956931457930004</v>
      </c>
      <c r="F338" s="16">
        <v>4.4543722403631998</v>
      </c>
      <c r="G338" s="16">
        <v>3.6294852886987998</v>
      </c>
      <c r="H338" s="16">
        <v>5.4623433150751</v>
      </c>
      <c r="I338" s="16" t="s">
        <v>4</v>
      </c>
      <c r="J338" s="16" t="s">
        <v>4</v>
      </c>
      <c r="K338" s="16" t="s">
        <v>4</v>
      </c>
      <c r="L338" s="16" t="s">
        <v>4</v>
      </c>
      <c r="M338" s="16">
        <v>4.2870422889146997</v>
      </c>
      <c r="N338" s="16">
        <v>6.3522572308383003</v>
      </c>
      <c r="O338" s="16">
        <v>5.3630027123664998</v>
      </c>
      <c r="P338" s="16">
        <v>4.3596025115012003</v>
      </c>
      <c r="Q338" s="16">
        <v>6.4502720201171</v>
      </c>
      <c r="R338" s="16">
        <v>6.4893078075232999</v>
      </c>
      <c r="S338" s="16">
        <v>6.4862139264297003</v>
      </c>
      <c r="T338" s="16">
        <v>8.0976755382746006</v>
      </c>
      <c r="U338" s="16">
        <v>4.2350376325544001</v>
      </c>
      <c r="V338" s="16">
        <v>6.9295398706936</v>
      </c>
      <c r="W338" s="20">
        <v>5.4249101642794004</v>
      </c>
      <c r="X338" s="16" t="s">
        <v>4</v>
      </c>
    </row>
    <row r="339" spans="2:24" ht="15.6" customHeight="1" x14ac:dyDescent="0.55000000000000004">
      <c r="B339" s="9" t="s">
        <v>110</v>
      </c>
      <c r="C339" s="16">
        <v>52.772134965357999</v>
      </c>
      <c r="D339" s="16">
        <v>59.909722131309998</v>
      </c>
      <c r="E339" s="16">
        <v>67.545647875360004</v>
      </c>
      <c r="F339" s="16">
        <v>54.876489070133999</v>
      </c>
      <c r="G339" s="16">
        <v>58.104830282877998</v>
      </c>
      <c r="H339" s="16">
        <v>68.267917223354999</v>
      </c>
      <c r="I339" s="16" t="s">
        <v>4</v>
      </c>
      <c r="J339" s="16" t="s">
        <v>4</v>
      </c>
      <c r="K339" s="16" t="s">
        <v>4</v>
      </c>
      <c r="L339" s="16" t="s">
        <v>4</v>
      </c>
      <c r="M339" s="16">
        <v>45.387891958112</v>
      </c>
      <c r="N339" s="16">
        <v>49.083772329921999</v>
      </c>
      <c r="O339" s="16">
        <v>54.777149943768997</v>
      </c>
      <c r="P339" s="16">
        <v>56.837064657211002</v>
      </c>
      <c r="Q339" s="16">
        <v>59.039312267718003</v>
      </c>
      <c r="R339" s="16">
        <v>59.136834441011999</v>
      </c>
      <c r="S339" s="16">
        <v>59.961767172922002</v>
      </c>
      <c r="T339" s="16">
        <v>60.256371770702003</v>
      </c>
      <c r="U339" s="16">
        <v>51.011301906569997</v>
      </c>
      <c r="V339" s="16">
        <v>59.919013865962</v>
      </c>
      <c r="W339" s="20">
        <v>59.328410542245997</v>
      </c>
      <c r="X339" s="16" t="s">
        <v>4</v>
      </c>
    </row>
    <row r="340" spans="2:24" ht="15.6" customHeight="1" x14ac:dyDescent="0.55000000000000004">
      <c r="B340" s="9" t="s">
        <v>111</v>
      </c>
      <c r="C340" s="16">
        <v>-47.195563998845003</v>
      </c>
      <c r="D340" s="16">
        <v>-53.957204728367998</v>
      </c>
      <c r="E340" s="16">
        <v>-62.149954729567</v>
      </c>
      <c r="F340" s="16">
        <v>-50.422116829770999</v>
      </c>
      <c r="G340" s="16">
        <v>-54.475344996334002</v>
      </c>
      <c r="H340" s="16">
        <v>-62.805573907598003</v>
      </c>
      <c r="I340" s="16">
        <v>-51.915523865752</v>
      </c>
      <c r="J340" s="16">
        <v>-42.950146592976999</v>
      </c>
      <c r="K340" s="16">
        <v>-44.602939805272001</v>
      </c>
      <c r="L340" s="16">
        <v>-44.879283039548</v>
      </c>
      <c r="M340" s="16">
        <v>-41.100849669787998</v>
      </c>
      <c r="N340" s="16">
        <v>-42.731515099084</v>
      </c>
      <c r="O340" s="16">
        <v>-49.414147229222998</v>
      </c>
      <c r="P340" s="16">
        <v>-52.477462130041999</v>
      </c>
      <c r="Q340" s="16">
        <v>-52.589040252658002</v>
      </c>
      <c r="R340" s="16">
        <v>-52.647526620252997</v>
      </c>
      <c r="S340" s="16">
        <v>-53.475553258985002</v>
      </c>
      <c r="T340" s="16">
        <v>-52.158696228354998</v>
      </c>
      <c r="U340" s="16">
        <v>-46.776264277823003</v>
      </c>
      <c r="V340" s="16">
        <v>-52.989473995268</v>
      </c>
      <c r="W340" s="20">
        <v>-53.903500377966999</v>
      </c>
      <c r="X340" s="16" t="s">
        <v>4</v>
      </c>
    </row>
    <row r="341" spans="2:24" ht="15.6" customHeight="1" x14ac:dyDescent="0.55000000000000004">
      <c r="B341" s="9" t="s">
        <v>112</v>
      </c>
      <c r="C341" s="16">
        <v>-24.775206565483</v>
      </c>
      <c r="D341" s="16">
        <v>-24.758144267460001</v>
      </c>
      <c r="E341" s="16">
        <v>-23.520950454015001</v>
      </c>
      <c r="F341" s="16">
        <v>-21.622553618489999</v>
      </c>
      <c r="G341" s="16">
        <v>-21.268411134575999</v>
      </c>
      <c r="H341" s="16">
        <v>-30.336550737909999</v>
      </c>
      <c r="I341" s="16">
        <v>-26.435931231640001</v>
      </c>
      <c r="J341" s="16">
        <v>-27.624323359360002</v>
      </c>
      <c r="K341" s="16">
        <v>-27.772763852082999</v>
      </c>
      <c r="L341" s="16">
        <v>-25.737856546302002</v>
      </c>
      <c r="M341" s="16">
        <v>-25.553901468199001</v>
      </c>
      <c r="N341" s="16">
        <v>-30.045258511115001</v>
      </c>
      <c r="O341" s="16">
        <v>-27.497406591707001</v>
      </c>
      <c r="P341" s="16">
        <v>-29.474956002199001</v>
      </c>
      <c r="Q341" s="16">
        <v>-37.447260371223003</v>
      </c>
      <c r="R341" s="16">
        <v>-39.564111133880999</v>
      </c>
      <c r="S341" s="16">
        <v>-36.782399191095003</v>
      </c>
      <c r="T341" s="16">
        <v>-35.543164414613003</v>
      </c>
      <c r="U341" s="16">
        <v>-30.140873710373999</v>
      </c>
      <c r="V341" s="16">
        <v>-28.414267369560999</v>
      </c>
      <c r="W341" s="20">
        <v>-16.157981509833999</v>
      </c>
      <c r="X341" s="16" t="s">
        <v>4</v>
      </c>
    </row>
    <row r="342" spans="2:24" ht="15.6" customHeight="1" x14ac:dyDescent="0.55000000000000004">
      <c r="B342" s="9" t="s">
        <v>113</v>
      </c>
      <c r="C342" s="16">
        <v>-2.8725609560051</v>
      </c>
      <c r="D342" s="16">
        <v>6.5471798974668003</v>
      </c>
      <c r="E342" s="16">
        <v>2.7925627030225</v>
      </c>
      <c r="F342" s="16">
        <v>-13.985142348448999</v>
      </c>
      <c r="G342" s="16">
        <v>-24.844149575235001</v>
      </c>
      <c r="H342" s="16">
        <v>-32.350888299902998</v>
      </c>
      <c r="I342" s="16">
        <v>-12.842261166790999</v>
      </c>
      <c r="J342" s="16">
        <v>-5.3608846701952997</v>
      </c>
      <c r="K342" s="16">
        <v>-6.4822939183662003</v>
      </c>
      <c r="L342" s="16">
        <v>-13.251756803016001</v>
      </c>
      <c r="M342" s="16">
        <v>0.12529369946839</v>
      </c>
      <c r="N342" s="16">
        <v>-9.5764607910661006</v>
      </c>
      <c r="O342" s="16">
        <v>1.9051923146639</v>
      </c>
      <c r="P342" s="16">
        <v>-4.4640452450588999</v>
      </c>
      <c r="Q342" s="16">
        <v>31.565364035335001</v>
      </c>
      <c r="R342" s="16">
        <v>32.988544193978001</v>
      </c>
      <c r="S342" s="16">
        <v>10.459062335924999</v>
      </c>
      <c r="T342" s="16">
        <v>37.438822845653</v>
      </c>
      <c r="U342" s="16">
        <v>39.263550005022999</v>
      </c>
      <c r="V342" s="16">
        <v>48.747167082624998</v>
      </c>
      <c r="W342" s="20">
        <v>39.147720090580002</v>
      </c>
      <c r="X342" s="16" t="s">
        <v>4</v>
      </c>
    </row>
    <row r="343" spans="2:24" ht="15.6" customHeight="1" x14ac:dyDescent="0.55000000000000004">
      <c r="B343" s="9" t="s">
        <v>114</v>
      </c>
      <c r="C343" s="16">
        <v>17.364467583871999</v>
      </c>
      <c r="D343" s="16">
        <v>40.456313537743</v>
      </c>
      <c r="E343" s="16">
        <v>59.700493636432</v>
      </c>
      <c r="F343" s="16">
        <v>3.7838128009515</v>
      </c>
      <c r="G343" s="16">
        <v>-33.651517717890997</v>
      </c>
      <c r="H343" s="16">
        <v>-29.216820876366999</v>
      </c>
      <c r="I343" s="16">
        <v>-8.6753572775664995</v>
      </c>
      <c r="J343" s="16">
        <v>-10.658700108976999</v>
      </c>
      <c r="K343" s="16">
        <v>4.6387057397482998</v>
      </c>
      <c r="L343" s="16">
        <v>6.6553267499592001</v>
      </c>
      <c r="M343" s="16">
        <v>0.72666121797950001</v>
      </c>
      <c r="N343" s="16">
        <v>-2.2377615249720999</v>
      </c>
      <c r="O343" s="16">
        <v>-14.20333392237</v>
      </c>
      <c r="P343" s="16">
        <v>7.0191213415595</v>
      </c>
      <c r="Q343" s="16">
        <v>5.2246532777767998</v>
      </c>
      <c r="R343" s="16">
        <v>65.264017658753005</v>
      </c>
      <c r="S343" s="16">
        <v>26.349716295553002</v>
      </c>
      <c r="T343" s="16">
        <v>26.29806338213</v>
      </c>
      <c r="U343" s="16">
        <v>12.79376634974</v>
      </c>
      <c r="V343" s="16">
        <v>15.21224997775</v>
      </c>
      <c r="W343" s="20">
        <v>35.103830050035</v>
      </c>
      <c r="X343" s="16" t="s">
        <v>4</v>
      </c>
    </row>
    <row r="344" spans="2:24" x14ac:dyDescent="0.4">
      <c r="B344" s="10"/>
      <c r="C344" s="10"/>
      <c r="D344" s="10"/>
      <c r="E344" s="10"/>
      <c r="F344" s="10"/>
      <c r="G344" s="10"/>
      <c r="H344" s="10"/>
      <c r="I344" s="10"/>
      <c r="J344" s="10"/>
      <c r="K344" s="10"/>
      <c r="L344" s="10"/>
      <c r="M344" s="10"/>
      <c r="N344" s="10"/>
      <c r="O344" s="10"/>
      <c r="P344" s="10"/>
      <c r="Q344" s="10"/>
      <c r="R344" s="10"/>
      <c r="S344" s="10"/>
      <c r="T344" s="10"/>
      <c r="U344" s="10"/>
      <c r="V344" s="10"/>
      <c r="W344" s="10"/>
      <c r="X344" s="10"/>
    </row>
    <row r="345" spans="2:24" ht="15.6" customHeight="1" x14ac:dyDescent="0.55000000000000004">
      <c r="B345" s="9" t="s">
        <v>115</v>
      </c>
      <c r="C345" s="15"/>
      <c r="D345" s="15"/>
      <c r="E345" s="15"/>
      <c r="F345" s="15"/>
      <c r="G345" s="15"/>
      <c r="H345" s="15"/>
      <c r="I345" s="15"/>
      <c r="J345" s="15"/>
      <c r="K345" s="15"/>
      <c r="L345" s="15"/>
      <c r="M345" s="15"/>
      <c r="N345" s="15"/>
      <c r="O345" s="15"/>
      <c r="P345" s="15"/>
      <c r="Q345" s="15"/>
      <c r="R345" s="15"/>
      <c r="S345" s="15"/>
      <c r="T345" s="15"/>
      <c r="U345" s="15"/>
      <c r="V345" s="15"/>
      <c r="W345" s="15"/>
      <c r="X345" s="15"/>
    </row>
    <row r="346" spans="2:24" ht="15.6" customHeight="1" x14ac:dyDescent="0.55000000000000004">
      <c r="B346" s="9" t="s">
        <v>116</v>
      </c>
      <c r="C346" s="16">
        <v>1.1690000000000001E-2</v>
      </c>
      <c r="D346" s="16">
        <v>1.172E-2</v>
      </c>
      <c r="E346" s="16">
        <v>3.3700000000000001E-2</v>
      </c>
      <c r="F346" s="16">
        <v>2.8219999999999999E-2</v>
      </c>
      <c r="G346" s="16">
        <v>2.2200000000000001E-2</v>
      </c>
      <c r="H346" s="16">
        <v>2.078E-2</v>
      </c>
      <c r="I346" s="16">
        <v>2.2419999999999999E-2</v>
      </c>
      <c r="J346" s="16">
        <v>2.426E-2</v>
      </c>
      <c r="K346" s="16">
        <v>2.4199999999999999E-2</v>
      </c>
      <c r="L346" s="16">
        <v>8.3710599999999999</v>
      </c>
      <c r="M346" s="16">
        <v>8.2233599999999996</v>
      </c>
      <c r="N346" s="16">
        <v>8.1979000000000006</v>
      </c>
      <c r="O346" s="16">
        <v>8.2319499999999994</v>
      </c>
      <c r="P346" s="16">
        <v>8.3118200000000009</v>
      </c>
      <c r="Q346" s="16">
        <v>7.8196599999999998</v>
      </c>
      <c r="R346" s="16">
        <v>7.4791400000000001</v>
      </c>
      <c r="S346" s="16">
        <v>7.2630400000000002</v>
      </c>
      <c r="T346" s="16">
        <v>7.6932</v>
      </c>
      <c r="U346" s="16">
        <v>7.5113300000000001</v>
      </c>
      <c r="V346" s="16">
        <v>7.4645671690000004</v>
      </c>
      <c r="W346" s="16">
        <v>7.7740146763356996</v>
      </c>
      <c r="X346" s="16" t="s">
        <v>4</v>
      </c>
    </row>
    <row r="347" spans="2:24" ht="15.6" customHeight="1" x14ac:dyDescent="0.55000000000000004">
      <c r="B347" s="9" t="s">
        <v>117</v>
      </c>
      <c r="C347" s="16" t="s">
        <v>4</v>
      </c>
      <c r="D347" s="16" t="s">
        <v>4</v>
      </c>
      <c r="E347" s="16" t="s">
        <v>4</v>
      </c>
      <c r="F347" s="16" t="s">
        <v>4</v>
      </c>
      <c r="G347" s="16" t="s">
        <v>4</v>
      </c>
      <c r="H347" s="16" t="s">
        <v>4</v>
      </c>
      <c r="I347" s="16" t="s">
        <v>4</v>
      </c>
      <c r="J347" s="16" t="s">
        <v>4</v>
      </c>
      <c r="K347" s="16" t="s">
        <v>4</v>
      </c>
      <c r="L347" s="16" t="s">
        <v>4</v>
      </c>
      <c r="M347" s="16" t="s">
        <v>4</v>
      </c>
      <c r="N347" s="16" t="s">
        <v>4</v>
      </c>
      <c r="O347" s="16" t="s">
        <v>4</v>
      </c>
      <c r="P347" s="16" t="s">
        <v>4</v>
      </c>
      <c r="Q347" s="16" t="s">
        <v>4</v>
      </c>
      <c r="R347" s="16" t="s">
        <v>4</v>
      </c>
      <c r="S347" s="16" t="s">
        <v>4</v>
      </c>
      <c r="T347" s="16" t="s">
        <v>4</v>
      </c>
      <c r="U347" s="16" t="s">
        <v>4</v>
      </c>
      <c r="V347" s="16" t="s">
        <v>4</v>
      </c>
      <c r="W347" s="16" t="s">
        <v>4</v>
      </c>
      <c r="X347" s="16" t="s">
        <v>4</v>
      </c>
    </row>
    <row r="348" spans="2:24" ht="15.6" customHeight="1" x14ac:dyDescent="0.55000000000000004">
      <c r="B348" s="9" t="s">
        <v>118</v>
      </c>
      <c r="C348" s="16" t="s">
        <v>4</v>
      </c>
      <c r="D348" s="16" t="s">
        <v>4</v>
      </c>
      <c r="E348" s="16" t="s">
        <v>4</v>
      </c>
      <c r="F348" s="16" t="s">
        <v>4</v>
      </c>
      <c r="G348" s="16" t="s">
        <v>4</v>
      </c>
      <c r="H348" s="16" t="s">
        <v>4</v>
      </c>
      <c r="I348" s="16" t="s">
        <v>4</v>
      </c>
      <c r="J348" s="16" t="s">
        <v>4</v>
      </c>
      <c r="K348" s="16" t="s">
        <v>4</v>
      </c>
      <c r="L348" s="16" t="s">
        <v>4</v>
      </c>
      <c r="M348" s="16" t="s">
        <v>4</v>
      </c>
      <c r="N348" s="16" t="s">
        <v>4</v>
      </c>
      <c r="O348" s="16" t="s">
        <v>4</v>
      </c>
      <c r="P348" s="16" t="s">
        <v>4</v>
      </c>
      <c r="Q348" s="16" t="s">
        <v>4</v>
      </c>
      <c r="R348" s="16" t="s">
        <v>4</v>
      </c>
      <c r="S348" s="16" t="s">
        <v>4</v>
      </c>
      <c r="T348" s="16" t="s">
        <v>4</v>
      </c>
      <c r="U348" s="16" t="s">
        <v>4</v>
      </c>
      <c r="V348" s="16" t="s">
        <v>4</v>
      </c>
      <c r="W348" s="16" t="s">
        <v>4</v>
      </c>
      <c r="X348" s="16" t="s">
        <v>4</v>
      </c>
    </row>
    <row r="349" spans="2:24" ht="15.6" customHeight="1" x14ac:dyDescent="0.55000000000000004">
      <c r="B349" s="9" t="s">
        <v>119</v>
      </c>
      <c r="C349" s="16" t="s">
        <v>5</v>
      </c>
      <c r="D349" s="16" t="s">
        <v>5</v>
      </c>
      <c r="E349" s="16">
        <v>2.0743604802923001E-2</v>
      </c>
      <c r="F349" s="16">
        <v>1.3797233420659E-2</v>
      </c>
      <c r="G349" s="16">
        <v>6.8673980295444002E-3</v>
      </c>
      <c r="H349" s="16">
        <v>6.3202126747277003E-3</v>
      </c>
      <c r="I349" s="16">
        <v>6.6524651129204002E-3</v>
      </c>
      <c r="J349" s="16">
        <v>6.9878573731218998E-3</v>
      </c>
      <c r="K349" s="16">
        <v>6.8110720738344E-3</v>
      </c>
      <c r="L349" s="16">
        <v>6.9323275030922999E-3</v>
      </c>
      <c r="M349" s="16">
        <v>6.8100336343587999E-3</v>
      </c>
      <c r="N349" s="16">
        <v>6.7889454719637999E-3</v>
      </c>
      <c r="O349" s="16">
        <v>6.7962597517567001E-3</v>
      </c>
      <c r="P349" s="16">
        <v>6.8098763226667998E-3</v>
      </c>
      <c r="Q349" s="16">
        <v>6.4066158232689999E-3</v>
      </c>
      <c r="R349" s="16">
        <v>6.1277006156800996E-3</v>
      </c>
      <c r="S349" s="16">
        <v>1.8955373562908999</v>
      </c>
      <c r="T349" s="16">
        <v>2.0080605997598999</v>
      </c>
      <c r="U349" s="16">
        <v>1.9610467097349</v>
      </c>
      <c r="V349" s="16">
        <v>1.9481551032486999</v>
      </c>
      <c r="W349" s="16">
        <v>2.0290819008662999</v>
      </c>
      <c r="X349" s="16">
        <v>1.9717785898532001</v>
      </c>
    </row>
    <row r="350" spans="2:24" ht="15.6" customHeight="1" x14ac:dyDescent="0.55000000000000004">
      <c r="B350" s="9" t="s">
        <v>120</v>
      </c>
      <c r="C350" s="16">
        <v>1.1690991955847E-2</v>
      </c>
      <c r="D350" s="16">
        <v>1.1716491813662E-2</v>
      </c>
      <c r="E350" s="16">
        <v>1.296441312103E-2</v>
      </c>
      <c r="F350" s="16">
        <v>1.4418368969376E-2</v>
      </c>
      <c r="G350" s="16">
        <v>1.5332840512368001E-2</v>
      </c>
      <c r="H350" s="16">
        <v>1.4462739044679001E-2</v>
      </c>
      <c r="I350" s="16">
        <v>1.5772149308877999E-2</v>
      </c>
      <c r="J350" s="16">
        <v>1.7270532164371001E-2</v>
      </c>
      <c r="K350" s="16">
        <v>1.7392724074567999E-2</v>
      </c>
      <c r="L350" s="16">
        <v>8.3641368844658999</v>
      </c>
      <c r="M350" s="16">
        <v>8.2165704658296992</v>
      </c>
      <c r="N350" s="16">
        <v>8.1910853254687002</v>
      </c>
      <c r="O350" s="16">
        <v>8.2251464684654998</v>
      </c>
      <c r="P350" s="16">
        <v>8.3050045352976003</v>
      </c>
      <c r="Q350" s="16">
        <v>7.8132258513178003</v>
      </c>
      <c r="R350" s="16">
        <v>7.4730149755903001</v>
      </c>
      <c r="S350" s="16">
        <v>5.3675134164309002</v>
      </c>
      <c r="T350" s="16">
        <v>5.6851438589195</v>
      </c>
      <c r="U350" s="16">
        <v>5.5502750290328002</v>
      </c>
      <c r="V350" s="16">
        <v>5.5164120654298001</v>
      </c>
      <c r="W350" s="16">
        <v>5.7449327754694002</v>
      </c>
      <c r="X350" s="16">
        <v>20.606834496628998</v>
      </c>
    </row>
    <row r="351" spans="2:24" x14ac:dyDescent="0.4">
      <c r="B351" s="10"/>
      <c r="C351" s="10"/>
      <c r="D351" s="10"/>
      <c r="E351" s="10"/>
      <c r="F351" s="10"/>
      <c r="G351" s="10"/>
      <c r="H351" s="10"/>
      <c r="I351" s="10"/>
      <c r="J351" s="10"/>
      <c r="K351" s="10"/>
      <c r="L351" s="10"/>
      <c r="M351" s="10"/>
      <c r="N351" s="10"/>
      <c r="O351" s="10"/>
      <c r="P351" s="10"/>
      <c r="Q351" s="10"/>
      <c r="R351" s="10"/>
      <c r="S351" s="10"/>
      <c r="T351" s="10"/>
      <c r="U351" s="10"/>
      <c r="V351" s="10"/>
      <c r="W351" s="10"/>
      <c r="X351" s="10"/>
    </row>
    <row r="352" spans="2:24" ht="15.6" customHeight="1" x14ac:dyDescent="0.55000000000000004">
      <c r="B352" s="9" t="s">
        <v>121</v>
      </c>
      <c r="C352" s="15"/>
      <c r="D352" s="15"/>
      <c r="E352" s="15"/>
      <c r="F352" s="15"/>
      <c r="G352" s="15"/>
      <c r="H352" s="15"/>
      <c r="I352" s="15"/>
      <c r="J352" s="15"/>
      <c r="K352" s="15"/>
      <c r="L352" s="15"/>
      <c r="M352" s="15"/>
      <c r="N352" s="15"/>
      <c r="O352" s="15"/>
      <c r="P352" s="15"/>
      <c r="Q352" s="15"/>
      <c r="R352" s="15"/>
      <c r="S352" s="15"/>
      <c r="T352" s="15"/>
      <c r="U352" s="15"/>
      <c r="V352" s="15"/>
      <c r="W352" s="15"/>
      <c r="X352" s="15"/>
    </row>
    <row r="353" spans="1:24" ht="15.6" customHeight="1" x14ac:dyDescent="0.55000000000000004">
      <c r="B353" s="9" t="s">
        <v>122</v>
      </c>
      <c r="C353" s="16">
        <v>1.8050541516245</v>
      </c>
      <c r="D353" s="16">
        <v>1.9584802193498001</v>
      </c>
      <c r="E353" s="16">
        <v>1.7661603673613999</v>
      </c>
      <c r="F353" s="16">
        <v>1.3333333333333</v>
      </c>
      <c r="G353" s="16">
        <v>1.2836970474967999</v>
      </c>
      <c r="H353" s="16">
        <v>1.3629548861933001</v>
      </c>
      <c r="I353" s="16">
        <v>1.2637432073803001</v>
      </c>
      <c r="J353" s="16">
        <v>1.1343012704174</v>
      </c>
      <c r="K353" s="16">
        <v>1.4434180138568</v>
      </c>
      <c r="L353" s="16">
        <v>1.1149514996098</v>
      </c>
      <c r="M353" s="16">
        <v>0.98396142871198999</v>
      </c>
      <c r="N353" s="16">
        <v>0.98463962189839005</v>
      </c>
      <c r="O353" s="16">
        <v>0.96107640557424001</v>
      </c>
      <c r="P353" s="16">
        <v>1.1280315848844</v>
      </c>
      <c r="Q353" s="16">
        <v>1.2192148256523001</v>
      </c>
      <c r="R353" s="16">
        <v>1.3687380235422999</v>
      </c>
      <c r="S353" s="16">
        <v>1.3819789939192999</v>
      </c>
      <c r="T353" s="16">
        <v>1.2820512820512999</v>
      </c>
      <c r="U353" s="16">
        <v>1.4168319637291</v>
      </c>
      <c r="V353" s="16">
        <v>1.4273479874393</v>
      </c>
      <c r="W353" s="16">
        <v>1.2983640612828</v>
      </c>
      <c r="X353" s="16">
        <v>1.3781697905182</v>
      </c>
    </row>
    <row r="354" spans="1:24" ht="15.6" customHeight="1" x14ac:dyDescent="0.55000000000000004">
      <c r="B354" s="9" t="s">
        <v>123</v>
      </c>
      <c r="C354" s="16">
        <v>1.7248266666667</v>
      </c>
      <c r="D354" s="16">
        <v>1.9334425</v>
      </c>
      <c r="E354" s="16">
        <v>1.8405625000000001</v>
      </c>
      <c r="F354" s="16">
        <v>1.5419141666667</v>
      </c>
      <c r="G354" s="16">
        <v>1.3597524999999999</v>
      </c>
      <c r="H354" s="16">
        <v>1.3094733333333</v>
      </c>
      <c r="I354" s="16">
        <v>1.3279734405000001</v>
      </c>
      <c r="J354" s="16">
        <v>1.1950725</v>
      </c>
      <c r="K354" s="16">
        <v>1.1921783333333</v>
      </c>
      <c r="L354" s="16">
        <v>1.2821888100845</v>
      </c>
      <c r="M354" s="16">
        <v>1.0901594863868</v>
      </c>
      <c r="N354" s="16">
        <v>0.96946320149674003</v>
      </c>
      <c r="O354" s="16">
        <v>0.96580103065871004</v>
      </c>
      <c r="P354" s="16">
        <v>1.0358430965205001</v>
      </c>
      <c r="Q354" s="16">
        <v>1.1093632928168999</v>
      </c>
      <c r="R354" s="16">
        <v>1.3310902624550001</v>
      </c>
      <c r="S354" s="16">
        <v>1.3452139760195001</v>
      </c>
      <c r="T354" s="16">
        <v>1.3047580767158999</v>
      </c>
      <c r="U354" s="16">
        <v>1.3384121464645</v>
      </c>
      <c r="V354" s="16">
        <v>1.4385065442138001</v>
      </c>
      <c r="W354" s="16">
        <v>1.4530851184702001</v>
      </c>
      <c r="X354" s="16">
        <v>1.3312242595707999</v>
      </c>
    </row>
    <row r="355" spans="1:24" x14ac:dyDescent="0.4">
      <c r="B355" s="10"/>
      <c r="C355" s="10"/>
      <c r="D355" s="10"/>
      <c r="E355" s="10"/>
      <c r="F355" s="10"/>
      <c r="G355" s="10"/>
      <c r="H355" s="10"/>
      <c r="I355" s="10"/>
      <c r="J355" s="10"/>
      <c r="K355" s="10"/>
      <c r="L355" s="10"/>
      <c r="M355" s="10"/>
      <c r="N355" s="10"/>
      <c r="O355" s="10"/>
      <c r="P355" s="10"/>
      <c r="Q355" s="10"/>
      <c r="R355" s="10"/>
      <c r="S355" s="10"/>
      <c r="T355" s="10"/>
      <c r="U355" s="10"/>
      <c r="V355" s="10"/>
      <c r="W355" s="10"/>
      <c r="X355" s="10"/>
    </row>
    <row r="356" spans="1:24" ht="15.6" customHeight="1" x14ac:dyDescent="0.55000000000000004">
      <c r="B356" s="9" t="s">
        <v>124</v>
      </c>
      <c r="C356" s="15"/>
      <c r="D356" s="15"/>
      <c r="E356" s="15"/>
      <c r="F356" s="15"/>
      <c r="G356" s="15"/>
      <c r="H356" s="15"/>
      <c r="I356" s="15"/>
      <c r="J356" s="15"/>
      <c r="K356" s="15"/>
      <c r="L356" s="15"/>
      <c r="M356" s="15"/>
      <c r="N356" s="15"/>
      <c r="O356" s="15"/>
      <c r="P356" s="15"/>
      <c r="Q356" s="15"/>
      <c r="R356" s="15"/>
      <c r="S356" s="15"/>
      <c r="T356" s="15"/>
      <c r="U356" s="15"/>
      <c r="V356" s="15"/>
      <c r="W356" s="15"/>
      <c r="X356" s="15"/>
    </row>
    <row r="357" spans="1:24" ht="15.6" customHeight="1" x14ac:dyDescent="0.55000000000000004">
      <c r="B357" s="9" t="s">
        <v>367</v>
      </c>
      <c r="C357" s="16">
        <v>8.2330000000000005</v>
      </c>
      <c r="D357" s="16">
        <v>7.6029999999999998</v>
      </c>
      <c r="E357" s="16">
        <v>13.637</v>
      </c>
      <c r="F357" s="16">
        <v>21.986000000000001</v>
      </c>
      <c r="G357" s="16">
        <v>13</v>
      </c>
      <c r="H357" s="16">
        <v>11.3</v>
      </c>
      <c r="I357" s="16">
        <v>13.1</v>
      </c>
      <c r="J357" s="16">
        <v>13.7</v>
      </c>
      <c r="K357" s="16">
        <v>14.5</v>
      </c>
      <c r="L357" s="16">
        <v>15.9</v>
      </c>
      <c r="M357" s="16">
        <v>14.3</v>
      </c>
      <c r="N357" s="16">
        <v>14.3</v>
      </c>
      <c r="O357" s="16">
        <v>14.3</v>
      </c>
      <c r="P357" s="16">
        <v>14.3</v>
      </c>
      <c r="Q357" s="16">
        <v>14</v>
      </c>
      <c r="R357" s="16">
        <v>33</v>
      </c>
      <c r="S357" s="16">
        <v>42</v>
      </c>
      <c r="T357" s="20">
        <v>43</v>
      </c>
      <c r="U357" s="20">
        <v>42</v>
      </c>
      <c r="V357" s="20">
        <v>47</v>
      </c>
      <c r="W357" s="16" t="s">
        <v>4</v>
      </c>
      <c r="X357" s="16" t="s">
        <v>4</v>
      </c>
    </row>
    <row r="358" spans="1:24" ht="15.6" customHeight="1" x14ac:dyDescent="0.55000000000000004">
      <c r="B358" s="9" t="s">
        <v>368</v>
      </c>
      <c r="C358" s="16">
        <v>0.87</v>
      </c>
      <c r="D358" s="16">
        <v>0.56899999999999995</v>
      </c>
      <c r="E358" s="16" t="s">
        <v>4</v>
      </c>
      <c r="F358" s="16" t="s">
        <v>4</v>
      </c>
      <c r="G358" s="16">
        <v>0.7</v>
      </c>
      <c r="H358" s="16">
        <v>1.2</v>
      </c>
      <c r="I358" s="16">
        <v>0.4</v>
      </c>
      <c r="J358" s="16">
        <v>2.2000000000000002</v>
      </c>
      <c r="K358" s="16">
        <v>1.7</v>
      </c>
      <c r="L358" s="16">
        <v>1</v>
      </c>
      <c r="M358" s="16">
        <v>0.9</v>
      </c>
      <c r="N358" s="16">
        <v>0.8</v>
      </c>
      <c r="O358" s="16">
        <v>7.5</v>
      </c>
      <c r="P358" s="16">
        <v>2.7</v>
      </c>
      <c r="Q358" s="16">
        <v>8</v>
      </c>
      <c r="R358" s="16">
        <v>1</v>
      </c>
      <c r="S358" s="16">
        <v>1</v>
      </c>
      <c r="T358" s="20">
        <v>1</v>
      </c>
      <c r="U358" s="20">
        <v>1</v>
      </c>
      <c r="V358" s="20">
        <v>2</v>
      </c>
      <c r="W358" s="16" t="s">
        <v>4</v>
      </c>
      <c r="X358" s="16" t="s">
        <v>4</v>
      </c>
    </row>
    <row r="359" spans="1:24" x14ac:dyDescent="0.4">
      <c r="B359" s="10"/>
      <c r="C359" s="10"/>
      <c r="D359" s="10"/>
      <c r="E359" s="10"/>
      <c r="F359" s="10"/>
      <c r="G359" s="10"/>
      <c r="H359" s="10"/>
      <c r="I359" s="10"/>
      <c r="J359" s="10"/>
      <c r="K359" s="10"/>
      <c r="L359" s="10"/>
      <c r="M359" s="10"/>
      <c r="N359" s="10"/>
      <c r="O359" s="10"/>
      <c r="P359" s="10"/>
      <c r="Q359" s="10"/>
      <c r="R359" s="10"/>
      <c r="S359" s="10"/>
      <c r="T359" s="10"/>
      <c r="U359" s="10"/>
      <c r="V359" s="10"/>
      <c r="W359" s="10"/>
      <c r="X359" s="10"/>
    </row>
    <row r="360" spans="1:24" ht="15.6" customHeight="1" x14ac:dyDescent="0.55000000000000004">
      <c r="B360" s="9" t="s">
        <v>369</v>
      </c>
      <c r="C360" s="16">
        <v>1.5</v>
      </c>
      <c r="D360" s="16">
        <v>1.1000000000000001</v>
      </c>
      <c r="E360" s="16" t="s">
        <v>4</v>
      </c>
      <c r="F360" s="16" t="s">
        <v>4</v>
      </c>
      <c r="G360" s="16">
        <v>12.3</v>
      </c>
      <c r="H360" s="16">
        <v>11.2</v>
      </c>
      <c r="I360" s="16">
        <v>11.7</v>
      </c>
      <c r="J360" s="16">
        <v>10.199999999999999</v>
      </c>
      <c r="K360" s="16">
        <v>13.3</v>
      </c>
      <c r="L360" s="16">
        <v>10.5</v>
      </c>
      <c r="M360" s="16">
        <v>8.5</v>
      </c>
      <c r="N360" s="16">
        <v>8.1</v>
      </c>
      <c r="O360" s="16">
        <v>7.5</v>
      </c>
      <c r="P360" s="16">
        <v>8.1999999999999993</v>
      </c>
      <c r="Q360" s="16">
        <v>9</v>
      </c>
      <c r="R360" s="16">
        <v>20</v>
      </c>
      <c r="S360" s="16">
        <v>24</v>
      </c>
      <c r="T360" s="20">
        <v>23</v>
      </c>
      <c r="U360" s="20">
        <v>22</v>
      </c>
      <c r="V360" s="20">
        <v>23</v>
      </c>
      <c r="W360" s="16" t="s">
        <v>4</v>
      </c>
      <c r="X360" s="16" t="s">
        <v>4</v>
      </c>
    </row>
    <row r="361" spans="1:24" ht="15.6" customHeight="1" x14ac:dyDescent="0.55000000000000004">
      <c r="B361" s="9" t="s">
        <v>370</v>
      </c>
      <c r="C361" s="16">
        <v>9.3000000000000007</v>
      </c>
      <c r="D361" s="16">
        <v>7.9</v>
      </c>
      <c r="E361" s="16" t="s">
        <v>4</v>
      </c>
      <c r="F361" s="16" t="s">
        <v>4</v>
      </c>
      <c r="G361" s="16">
        <v>5.2</v>
      </c>
      <c r="H361" s="16">
        <v>7.6</v>
      </c>
      <c r="I361" s="16">
        <v>2.9</v>
      </c>
      <c r="J361" s="16">
        <v>11.9</v>
      </c>
      <c r="K361" s="16">
        <v>5</v>
      </c>
      <c r="L361" s="16">
        <v>4.4000000000000004</v>
      </c>
      <c r="M361" s="16">
        <v>4.4000000000000004</v>
      </c>
      <c r="N361" s="16">
        <v>3.3</v>
      </c>
      <c r="O361" s="16">
        <v>30.5</v>
      </c>
      <c r="P361" s="16">
        <v>12.2</v>
      </c>
      <c r="Q361" s="16">
        <v>37</v>
      </c>
      <c r="R361" s="16">
        <v>4</v>
      </c>
      <c r="S361" s="16">
        <v>4</v>
      </c>
      <c r="T361" s="20">
        <v>6</v>
      </c>
      <c r="U361" s="20">
        <v>3</v>
      </c>
      <c r="V361" s="20">
        <v>7</v>
      </c>
      <c r="W361" s="16" t="s">
        <v>4</v>
      </c>
      <c r="X361" s="16" t="s">
        <v>4</v>
      </c>
    </row>
    <row r="364" spans="1:24" ht="30" customHeight="1" x14ac:dyDescent="0.4">
      <c r="A364" s="21" t="s">
        <v>6</v>
      </c>
      <c r="B364" s="21"/>
      <c r="C364" s="21"/>
      <c r="D364" s="21"/>
      <c r="E364" s="21"/>
      <c r="F364" s="21"/>
      <c r="G364" s="21"/>
      <c r="H364" s="21"/>
      <c r="I364" s="21"/>
      <c r="J364" s="21"/>
      <c r="K364" s="21"/>
      <c r="L364" s="21"/>
    </row>
    <row r="366" spans="1:24" x14ac:dyDescent="0.4">
      <c r="A366" s="7" t="s">
        <v>7</v>
      </c>
      <c r="B366" s="21" t="s">
        <v>8</v>
      </c>
      <c r="C366" s="21"/>
      <c r="D366" s="21"/>
      <c r="E366" s="21"/>
      <c r="F366" s="21"/>
      <c r="G366" s="21"/>
      <c r="H366" s="21"/>
      <c r="I366" s="21"/>
      <c r="J366" s="21"/>
      <c r="K366" s="21"/>
      <c r="L366" s="21"/>
    </row>
    <row r="367" spans="1:24" x14ac:dyDescent="0.4">
      <c r="A367" s="7" t="s">
        <v>9</v>
      </c>
      <c r="B367" s="23" t="s">
        <v>10</v>
      </c>
      <c r="C367" s="23"/>
      <c r="D367" s="23"/>
      <c r="E367" s="23"/>
      <c r="F367" s="23"/>
      <c r="G367" s="23"/>
      <c r="H367" s="23"/>
      <c r="I367" s="23"/>
      <c r="J367" s="23"/>
      <c r="K367" s="23"/>
      <c r="L367" s="23"/>
    </row>
    <row r="368" spans="1:24" ht="27.9" customHeight="1" x14ac:dyDescent="0.4">
      <c r="A368" s="7" t="s">
        <v>11</v>
      </c>
      <c r="B368" s="23" t="s">
        <v>12</v>
      </c>
      <c r="C368" s="23"/>
      <c r="D368" s="23"/>
      <c r="E368" s="23"/>
      <c r="F368" s="23"/>
      <c r="G368" s="23"/>
      <c r="H368" s="23"/>
      <c r="I368" s="23"/>
      <c r="J368" s="23"/>
      <c r="K368" s="23"/>
      <c r="L368" s="23"/>
    </row>
    <row r="369" spans="1:12" x14ac:dyDescent="0.4">
      <c r="A369" s="7" t="s">
        <v>13</v>
      </c>
      <c r="B369" s="23" t="s">
        <v>14</v>
      </c>
      <c r="C369" s="23"/>
      <c r="D369" s="23"/>
      <c r="E369" s="23"/>
      <c r="F369" s="23"/>
      <c r="G369" s="23"/>
      <c r="H369" s="23"/>
      <c r="I369" s="23"/>
      <c r="J369" s="23"/>
      <c r="K369" s="23"/>
      <c r="L369" s="23"/>
    </row>
    <row r="370" spans="1:12" x14ac:dyDescent="0.4">
      <c r="A370" s="7" t="s">
        <v>15</v>
      </c>
      <c r="B370" s="23" t="s">
        <v>16</v>
      </c>
      <c r="C370" s="23"/>
      <c r="D370" s="23"/>
      <c r="E370" s="23"/>
      <c r="F370" s="23"/>
      <c r="G370" s="23"/>
      <c r="H370" s="23"/>
      <c r="I370" s="23"/>
      <c r="J370" s="23"/>
      <c r="K370" s="23"/>
      <c r="L370" s="23"/>
    </row>
    <row r="371" spans="1:12" x14ac:dyDescent="0.4">
      <c r="A371" s="7" t="s">
        <v>17</v>
      </c>
      <c r="B371" s="23" t="s">
        <v>18</v>
      </c>
      <c r="C371" s="23"/>
      <c r="D371" s="23"/>
      <c r="E371" s="23"/>
      <c r="F371" s="23"/>
      <c r="G371" s="23"/>
      <c r="H371" s="23"/>
      <c r="I371" s="23"/>
      <c r="J371" s="23"/>
      <c r="K371" s="23"/>
      <c r="L371" s="23"/>
    </row>
    <row r="372" spans="1:12" x14ac:dyDescent="0.4">
      <c r="A372" s="7" t="s">
        <v>19</v>
      </c>
      <c r="B372" s="23" t="s">
        <v>20</v>
      </c>
      <c r="C372" s="23"/>
      <c r="D372" s="23"/>
      <c r="E372" s="23"/>
      <c r="F372" s="23"/>
      <c r="G372" s="23"/>
      <c r="H372" s="23"/>
      <c r="I372" s="23"/>
      <c r="J372" s="23"/>
      <c r="K372" s="23"/>
      <c r="L372" s="23"/>
    </row>
    <row r="373" spans="1:12" x14ac:dyDescent="0.4">
      <c r="A373" s="7" t="s">
        <v>21</v>
      </c>
      <c r="B373" s="23" t="s">
        <v>22</v>
      </c>
      <c r="C373" s="23"/>
      <c r="D373" s="23"/>
      <c r="E373" s="23"/>
      <c r="F373" s="23"/>
      <c r="G373" s="23"/>
      <c r="H373" s="23"/>
      <c r="I373" s="23"/>
      <c r="J373" s="23"/>
      <c r="K373" s="23"/>
      <c r="L373" s="23"/>
    </row>
    <row r="374" spans="1:12" x14ac:dyDescent="0.4">
      <c r="A374" s="7" t="s">
        <v>23</v>
      </c>
      <c r="B374" s="23" t="s">
        <v>24</v>
      </c>
      <c r="C374" s="23"/>
      <c r="D374" s="23"/>
      <c r="E374" s="23"/>
      <c r="F374" s="23"/>
      <c r="G374" s="23"/>
      <c r="H374" s="23"/>
      <c r="I374" s="23"/>
      <c r="J374" s="23"/>
      <c r="K374" s="23"/>
      <c r="L374" s="23"/>
    </row>
    <row r="375" spans="1:12" x14ac:dyDescent="0.4">
      <c r="A375" s="7" t="s">
        <v>25</v>
      </c>
      <c r="B375" s="23" t="s">
        <v>105</v>
      </c>
      <c r="C375" s="23"/>
      <c r="D375" s="23"/>
      <c r="E375" s="23"/>
      <c r="F375" s="23"/>
      <c r="G375" s="23"/>
      <c r="H375" s="23"/>
      <c r="I375" s="23"/>
      <c r="J375" s="23"/>
      <c r="K375" s="23"/>
      <c r="L375" s="23"/>
    </row>
    <row r="376" spans="1:12" ht="39.9" customHeight="1" x14ac:dyDescent="0.4">
      <c r="A376" s="7" t="s">
        <v>26</v>
      </c>
      <c r="B376" s="23" t="s">
        <v>27</v>
      </c>
      <c r="C376" s="23"/>
      <c r="D376" s="23"/>
      <c r="E376" s="23"/>
      <c r="F376" s="23"/>
      <c r="G376" s="23"/>
      <c r="H376" s="23"/>
      <c r="I376" s="23"/>
      <c r="J376" s="23"/>
      <c r="K376" s="23"/>
      <c r="L376" s="23"/>
    </row>
    <row r="377" spans="1:12" x14ac:dyDescent="0.4">
      <c r="A377" s="7" t="s">
        <v>28</v>
      </c>
      <c r="B377" s="23" t="s">
        <v>29</v>
      </c>
      <c r="C377" s="23"/>
      <c r="D377" s="23"/>
      <c r="E377" s="23"/>
      <c r="F377" s="23"/>
      <c r="G377" s="23"/>
      <c r="H377" s="23"/>
      <c r="I377" s="23"/>
      <c r="J377" s="23"/>
      <c r="K377" s="23"/>
      <c r="L377" s="23"/>
    </row>
    <row r="378" spans="1:12" x14ac:dyDescent="0.4">
      <c r="A378" s="7" t="s">
        <v>30</v>
      </c>
      <c r="B378" s="23" t="s">
        <v>31</v>
      </c>
      <c r="C378" s="23"/>
      <c r="D378" s="23"/>
      <c r="E378" s="23"/>
      <c r="F378" s="23"/>
      <c r="G378" s="23"/>
      <c r="H378" s="23"/>
      <c r="I378" s="23"/>
      <c r="J378" s="23"/>
      <c r="K378" s="23"/>
      <c r="L378" s="23"/>
    </row>
    <row r="379" spans="1:12" x14ac:dyDescent="0.4">
      <c r="A379" s="7" t="s">
        <v>32</v>
      </c>
      <c r="B379" s="23" t="s">
        <v>33</v>
      </c>
      <c r="C379" s="23"/>
      <c r="D379" s="23"/>
      <c r="E379" s="23"/>
      <c r="F379" s="23"/>
      <c r="G379" s="23"/>
      <c r="H379" s="23"/>
      <c r="I379" s="23"/>
      <c r="J379" s="23"/>
      <c r="K379" s="23"/>
      <c r="L379" s="23"/>
    </row>
    <row r="380" spans="1:12" x14ac:dyDescent="0.4">
      <c r="A380" s="7" t="s">
        <v>34</v>
      </c>
      <c r="B380" s="23" t="s">
        <v>35</v>
      </c>
      <c r="C380" s="23"/>
      <c r="D380" s="23"/>
      <c r="E380" s="23"/>
      <c r="F380" s="23"/>
      <c r="G380" s="23"/>
      <c r="H380" s="23"/>
      <c r="I380" s="23"/>
      <c r="J380" s="23"/>
      <c r="K380" s="23"/>
      <c r="L380" s="23"/>
    </row>
    <row r="381" spans="1:12" x14ac:dyDescent="0.4">
      <c r="A381" s="7" t="s">
        <v>36</v>
      </c>
      <c r="B381" s="23" t="s">
        <v>37</v>
      </c>
      <c r="C381" s="23"/>
      <c r="D381" s="23"/>
      <c r="E381" s="23"/>
      <c r="F381" s="23"/>
      <c r="G381" s="23"/>
      <c r="H381" s="23"/>
      <c r="I381" s="23"/>
      <c r="J381" s="23"/>
      <c r="K381" s="23"/>
      <c r="L381" s="23"/>
    </row>
    <row r="382" spans="1:12" x14ac:dyDescent="0.4">
      <c r="A382" s="7" t="s">
        <v>38</v>
      </c>
      <c r="B382" s="23" t="s">
        <v>39</v>
      </c>
      <c r="C382" s="23"/>
      <c r="D382" s="23"/>
      <c r="E382" s="23"/>
      <c r="F382" s="23"/>
      <c r="G382" s="23"/>
      <c r="H382" s="23"/>
      <c r="I382" s="23"/>
      <c r="J382" s="23"/>
      <c r="K382" s="23"/>
      <c r="L382" s="23"/>
    </row>
    <row r="383" spans="1:12" x14ac:dyDescent="0.4">
      <c r="A383" s="7" t="s">
        <v>40</v>
      </c>
      <c r="B383" s="23" t="s">
        <v>41</v>
      </c>
      <c r="C383" s="23"/>
      <c r="D383" s="23"/>
      <c r="E383" s="23"/>
      <c r="F383" s="23"/>
      <c r="G383" s="23"/>
      <c r="H383" s="23"/>
      <c r="I383" s="23"/>
      <c r="J383" s="23"/>
      <c r="K383" s="23"/>
      <c r="L383" s="23"/>
    </row>
    <row r="384" spans="1:12" x14ac:dyDescent="0.4">
      <c r="A384" s="7" t="s">
        <v>42</v>
      </c>
      <c r="B384" s="23" t="s">
        <v>43</v>
      </c>
      <c r="C384" s="23"/>
      <c r="D384" s="23"/>
      <c r="E384" s="23"/>
      <c r="F384" s="23"/>
      <c r="G384" s="23"/>
      <c r="H384" s="23"/>
      <c r="I384" s="23"/>
      <c r="J384" s="23"/>
      <c r="K384" s="23"/>
      <c r="L384" s="23"/>
    </row>
    <row r="385" spans="1:12" x14ac:dyDescent="0.4">
      <c r="A385" s="7" t="s">
        <v>44</v>
      </c>
      <c r="B385" s="23" t="s">
        <v>45</v>
      </c>
      <c r="C385" s="23"/>
      <c r="D385" s="23"/>
      <c r="E385" s="23"/>
      <c r="F385" s="23"/>
      <c r="G385" s="23"/>
      <c r="H385" s="23"/>
      <c r="I385" s="23"/>
      <c r="J385" s="23"/>
      <c r="K385" s="23"/>
      <c r="L385" s="23"/>
    </row>
    <row r="386" spans="1:12" x14ac:dyDescent="0.4">
      <c r="A386" s="7" t="s">
        <v>46</v>
      </c>
      <c r="B386" s="23" t="s">
        <v>47</v>
      </c>
      <c r="C386" s="23"/>
      <c r="D386" s="23"/>
      <c r="E386" s="23"/>
      <c r="F386" s="23"/>
      <c r="G386" s="23"/>
      <c r="H386" s="23"/>
      <c r="I386" s="23"/>
      <c r="J386" s="23"/>
      <c r="K386" s="23"/>
      <c r="L386" s="23"/>
    </row>
    <row r="387" spans="1:12" x14ac:dyDescent="0.4">
      <c r="A387" s="7" t="s">
        <v>48</v>
      </c>
      <c r="B387" s="23" t="s">
        <v>49</v>
      </c>
      <c r="C387" s="23"/>
      <c r="D387" s="23"/>
      <c r="E387" s="23"/>
      <c r="F387" s="23"/>
      <c r="G387" s="23"/>
      <c r="H387" s="23"/>
      <c r="I387" s="23"/>
      <c r="J387" s="23"/>
      <c r="K387" s="23"/>
      <c r="L387" s="23"/>
    </row>
    <row r="388" spans="1:12" x14ac:dyDescent="0.4">
      <c r="A388" s="7" t="s">
        <v>50</v>
      </c>
      <c r="B388" s="23" t="s">
        <v>51</v>
      </c>
      <c r="C388" s="23"/>
      <c r="D388" s="23"/>
      <c r="E388" s="23"/>
      <c r="F388" s="23"/>
      <c r="G388" s="23"/>
      <c r="H388" s="23"/>
      <c r="I388" s="23"/>
      <c r="J388" s="23"/>
      <c r="K388" s="23"/>
      <c r="L388" s="23"/>
    </row>
    <row r="389" spans="1:12" x14ac:dyDescent="0.4">
      <c r="A389" s="7" t="s">
        <v>52</v>
      </c>
      <c r="B389" s="23" t="s">
        <v>53</v>
      </c>
      <c r="C389" s="23"/>
      <c r="D389" s="23"/>
      <c r="E389" s="23"/>
      <c r="F389" s="23"/>
      <c r="G389" s="23"/>
      <c r="H389" s="23"/>
      <c r="I389" s="23"/>
      <c r="J389" s="23"/>
      <c r="K389" s="23"/>
      <c r="L389" s="23"/>
    </row>
    <row r="390" spans="1:12" x14ac:dyDescent="0.4">
      <c r="A390" s="7" t="s">
        <v>54</v>
      </c>
      <c r="B390" s="23" t="s">
        <v>55</v>
      </c>
      <c r="C390" s="23"/>
      <c r="D390" s="23"/>
      <c r="E390" s="23"/>
      <c r="F390" s="23"/>
      <c r="G390" s="23"/>
      <c r="H390" s="23"/>
      <c r="I390" s="23"/>
      <c r="J390" s="23"/>
      <c r="K390" s="23"/>
      <c r="L390" s="23"/>
    </row>
    <row r="391" spans="1:12" x14ac:dyDescent="0.4">
      <c r="A391" s="7" t="s">
        <v>56</v>
      </c>
      <c r="B391" s="23" t="s">
        <v>57</v>
      </c>
      <c r="C391" s="23"/>
      <c r="D391" s="23"/>
      <c r="E391" s="23"/>
      <c r="F391" s="23"/>
      <c r="G391" s="23"/>
      <c r="H391" s="23"/>
      <c r="I391" s="23"/>
      <c r="J391" s="23"/>
      <c r="K391" s="23"/>
      <c r="L391" s="23"/>
    </row>
    <row r="392" spans="1:12" x14ac:dyDescent="0.4">
      <c r="A392" s="7" t="s">
        <v>58</v>
      </c>
      <c r="B392" s="23" t="s">
        <v>59</v>
      </c>
      <c r="C392" s="23"/>
      <c r="D392" s="23"/>
      <c r="E392" s="23"/>
      <c r="F392" s="23"/>
      <c r="G392" s="23"/>
      <c r="H392" s="23"/>
      <c r="I392" s="23"/>
      <c r="J392" s="23"/>
      <c r="K392" s="23"/>
      <c r="L392" s="23"/>
    </row>
    <row r="393" spans="1:12" ht="26.4" customHeight="1" x14ac:dyDescent="0.4">
      <c r="A393" s="7" t="s">
        <v>60</v>
      </c>
      <c r="B393" s="23" t="s">
        <v>61</v>
      </c>
      <c r="C393" s="23"/>
      <c r="D393" s="23"/>
      <c r="E393" s="23"/>
      <c r="F393" s="23"/>
      <c r="G393" s="23"/>
      <c r="H393" s="23"/>
      <c r="I393" s="23"/>
      <c r="J393" s="23"/>
      <c r="K393" s="23"/>
      <c r="L393" s="23"/>
    </row>
    <row r="394" spans="1:12" x14ac:dyDescent="0.4">
      <c r="A394" s="7" t="s">
        <v>62</v>
      </c>
      <c r="B394" s="23" t="s">
        <v>106</v>
      </c>
      <c r="C394" s="23"/>
      <c r="D394" s="23"/>
      <c r="E394" s="23"/>
      <c r="F394" s="23"/>
      <c r="G394" s="23"/>
      <c r="H394" s="23"/>
      <c r="I394" s="23"/>
      <c r="J394" s="23"/>
      <c r="K394" s="23"/>
      <c r="L394" s="23"/>
    </row>
    <row r="395" spans="1:12" x14ac:dyDescent="0.4">
      <c r="A395" s="7" t="s">
        <v>63</v>
      </c>
      <c r="B395" s="23" t="s">
        <v>64</v>
      </c>
      <c r="C395" s="23"/>
      <c r="D395" s="23"/>
      <c r="E395" s="23"/>
      <c r="F395" s="23"/>
      <c r="G395" s="23"/>
      <c r="H395" s="23"/>
      <c r="I395" s="23"/>
      <c r="J395" s="23"/>
      <c r="K395" s="23"/>
      <c r="L395" s="23"/>
    </row>
    <row r="396" spans="1:12" x14ac:dyDescent="0.4">
      <c r="A396" s="7" t="s">
        <v>65</v>
      </c>
      <c r="B396" s="23" t="s">
        <v>66</v>
      </c>
      <c r="C396" s="23"/>
      <c r="D396" s="23"/>
      <c r="E396" s="23"/>
      <c r="F396" s="23"/>
      <c r="G396" s="23"/>
      <c r="H396" s="23"/>
      <c r="I396" s="23"/>
      <c r="J396" s="23"/>
      <c r="K396" s="23"/>
      <c r="L396" s="23"/>
    </row>
    <row r="397" spans="1:12" x14ac:dyDescent="0.4">
      <c r="A397" s="7" t="s">
        <v>67</v>
      </c>
      <c r="B397" s="23" t="s">
        <v>68</v>
      </c>
      <c r="C397" s="23"/>
      <c r="D397" s="23"/>
      <c r="E397" s="23"/>
      <c r="F397" s="23"/>
      <c r="G397" s="23"/>
      <c r="H397" s="23"/>
      <c r="I397" s="23"/>
      <c r="J397" s="23"/>
      <c r="K397" s="23"/>
      <c r="L397" s="23"/>
    </row>
    <row r="398" spans="1:12" x14ac:dyDescent="0.4">
      <c r="A398" s="7" t="s">
        <v>69</v>
      </c>
      <c r="B398" s="23" t="s">
        <v>70</v>
      </c>
      <c r="C398" s="23"/>
      <c r="D398" s="23"/>
      <c r="E398" s="23"/>
      <c r="F398" s="23"/>
      <c r="G398" s="23"/>
      <c r="H398" s="23"/>
      <c r="I398" s="23"/>
      <c r="J398" s="23"/>
      <c r="K398" s="23"/>
      <c r="L398" s="23"/>
    </row>
    <row r="399" spans="1:12" x14ac:dyDescent="0.4">
      <c r="A399" s="7" t="s">
        <v>71</v>
      </c>
      <c r="B399" s="23" t="s">
        <v>72</v>
      </c>
      <c r="C399" s="23"/>
      <c r="D399" s="23"/>
      <c r="E399" s="23"/>
      <c r="F399" s="23"/>
      <c r="G399" s="23"/>
      <c r="H399" s="23"/>
      <c r="I399" s="23"/>
      <c r="J399" s="23"/>
      <c r="K399" s="23"/>
      <c r="L399" s="23"/>
    </row>
    <row r="400" spans="1:12" x14ac:dyDescent="0.4">
      <c r="A400" s="7" t="s">
        <v>73</v>
      </c>
      <c r="B400" s="23" t="s">
        <v>74</v>
      </c>
      <c r="C400" s="23"/>
      <c r="D400" s="23"/>
      <c r="E400" s="23"/>
      <c r="F400" s="23"/>
      <c r="G400" s="23"/>
      <c r="H400" s="23"/>
      <c r="I400" s="23"/>
      <c r="J400" s="23"/>
      <c r="K400" s="23"/>
      <c r="L400" s="23"/>
    </row>
    <row r="401" spans="1:12" x14ac:dyDescent="0.4">
      <c r="A401" s="7" t="s">
        <v>75</v>
      </c>
      <c r="B401" s="23" t="s">
        <v>76</v>
      </c>
      <c r="C401" s="23"/>
      <c r="D401" s="23"/>
      <c r="E401" s="23"/>
      <c r="F401" s="23"/>
      <c r="G401" s="23"/>
      <c r="H401" s="23"/>
      <c r="I401" s="23"/>
      <c r="J401" s="23"/>
      <c r="K401" s="23"/>
      <c r="L401" s="23"/>
    </row>
    <row r="402" spans="1:12" x14ac:dyDescent="0.4">
      <c r="A402" s="7" t="s">
        <v>77</v>
      </c>
      <c r="B402" s="23" t="s">
        <v>78</v>
      </c>
      <c r="C402" s="23"/>
      <c r="D402" s="23"/>
      <c r="E402" s="23"/>
      <c r="F402" s="23"/>
      <c r="G402" s="23"/>
      <c r="H402" s="23"/>
      <c r="I402" s="23"/>
      <c r="J402" s="23"/>
      <c r="K402" s="23"/>
      <c r="L402" s="23"/>
    </row>
    <row r="403" spans="1:12" x14ac:dyDescent="0.4">
      <c r="A403" s="7" t="s">
        <v>79</v>
      </c>
      <c r="B403" s="23" t="s">
        <v>80</v>
      </c>
      <c r="C403" s="23"/>
      <c r="D403" s="23"/>
      <c r="E403" s="23"/>
      <c r="F403" s="23"/>
      <c r="G403" s="23"/>
      <c r="H403" s="23"/>
      <c r="I403" s="23"/>
      <c r="J403" s="23"/>
      <c r="K403" s="23"/>
      <c r="L403" s="23"/>
    </row>
    <row r="406" spans="1:12" ht="14.4" x14ac:dyDescent="0.55000000000000004">
      <c r="B406" s="1" t="s">
        <v>81</v>
      </c>
    </row>
    <row r="408" spans="1:12" ht="14.4" x14ac:dyDescent="0.4">
      <c r="B408" s="8" t="s">
        <v>82</v>
      </c>
      <c r="C408" s="21" t="s">
        <v>83</v>
      </c>
      <c r="D408" s="22"/>
      <c r="E408" s="22"/>
      <c r="F408" s="22"/>
      <c r="G408" s="22"/>
      <c r="H408" s="22"/>
      <c r="I408" s="22"/>
      <c r="J408" s="22"/>
      <c r="K408" s="22"/>
      <c r="L408" s="22"/>
    </row>
    <row r="410" spans="1:12" ht="14.4" x14ac:dyDescent="0.4">
      <c r="B410" s="8" t="s">
        <v>84</v>
      </c>
      <c r="C410" s="21" t="s">
        <v>85</v>
      </c>
      <c r="D410" s="22"/>
      <c r="E410" s="22"/>
      <c r="F410" s="22"/>
      <c r="G410" s="22"/>
      <c r="H410" s="22"/>
      <c r="I410" s="22"/>
      <c r="J410" s="22"/>
      <c r="K410" s="22"/>
      <c r="L410" s="22"/>
    </row>
    <row r="412" spans="1:12" ht="14.4" x14ac:dyDescent="0.4">
      <c r="B412" s="8" t="s">
        <v>86</v>
      </c>
      <c r="C412" s="21" t="s">
        <v>87</v>
      </c>
      <c r="D412" s="22"/>
      <c r="E412" s="22"/>
      <c r="F412" s="22"/>
      <c r="G412" s="22"/>
      <c r="H412" s="22"/>
      <c r="I412" s="22"/>
      <c r="J412" s="22"/>
      <c r="K412" s="22"/>
      <c r="L412" s="22"/>
    </row>
    <row r="414" spans="1:12" ht="14.4" x14ac:dyDescent="0.4">
      <c r="B414" s="8" t="s">
        <v>88</v>
      </c>
      <c r="C414" s="21" t="s">
        <v>89</v>
      </c>
      <c r="D414" s="22"/>
      <c r="E414" s="22"/>
      <c r="F414" s="22"/>
      <c r="G414" s="22"/>
      <c r="H414" s="22"/>
      <c r="I414" s="22"/>
      <c r="J414" s="22"/>
      <c r="K414" s="22"/>
      <c r="L414" s="22"/>
    </row>
    <row r="416" spans="1:12" ht="14.4" x14ac:dyDescent="0.4">
      <c r="B416" s="8" t="s">
        <v>90</v>
      </c>
      <c r="C416" s="21" t="s">
        <v>91</v>
      </c>
      <c r="D416" s="22"/>
      <c r="E416" s="22"/>
      <c r="F416" s="22"/>
      <c r="G416" s="22"/>
      <c r="H416" s="22"/>
      <c r="I416" s="22"/>
      <c r="J416" s="22"/>
      <c r="K416" s="22"/>
      <c r="L416" s="22"/>
    </row>
    <row r="418" spans="2:12" ht="14.4" x14ac:dyDescent="0.4">
      <c r="B418" s="8" t="s">
        <v>92</v>
      </c>
      <c r="C418" s="21" t="s">
        <v>85</v>
      </c>
      <c r="D418" s="22"/>
      <c r="E418" s="22"/>
      <c r="F418" s="22"/>
      <c r="G418" s="22"/>
      <c r="H418" s="22"/>
      <c r="I418" s="22"/>
      <c r="J418" s="22"/>
      <c r="K418" s="22"/>
      <c r="L418" s="22"/>
    </row>
    <row r="420" spans="2:12" ht="14.4" x14ac:dyDescent="0.4">
      <c r="B420" s="8" t="s">
        <v>93</v>
      </c>
      <c r="C420" s="25" t="s">
        <v>87</v>
      </c>
      <c r="D420" s="22"/>
      <c r="E420" s="22"/>
      <c r="F420" s="22"/>
      <c r="G420" s="22"/>
      <c r="H420" s="22"/>
      <c r="I420" s="22"/>
      <c r="J420" s="22"/>
      <c r="K420" s="22"/>
      <c r="L420" s="22"/>
    </row>
    <row r="422" spans="2:12" ht="14.4" x14ac:dyDescent="0.4">
      <c r="B422" s="8" t="s">
        <v>95</v>
      </c>
      <c r="C422" s="21" t="s">
        <v>96</v>
      </c>
      <c r="D422" s="22"/>
      <c r="E422" s="22"/>
      <c r="F422" s="22"/>
      <c r="G422" s="22"/>
      <c r="H422" s="22"/>
      <c r="I422" s="22"/>
      <c r="J422" s="22"/>
      <c r="K422" s="22"/>
      <c r="L422" s="22"/>
    </row>
    <row r="424" spans="2:12" ht="14.4" x14ac:dyDescent="0.4">
      <c r="B424" s="8" t="s">
        <v>97</v>
      </c>
      <c r="C424" s="21" t="s">
        <v>98</v>
      </c>
      <c r="D424" s="22"/>
      <c r="E424" s="22"/>
      <c r="F424" s="22"/>
      <c r="G424" s="22"/>
      <c r="H424" s="22"/>
      <c r="I424" s="22"/>
      <c r="J424" s="22"/>
      <c r="K424" s="22"/>
      <c r="L424" s="22"/>
    </row>
    <row r="426" spans="2:12" ht="14.4" x14ac:dyDescent="0.4">
      <c r="B426" s="8" t="s">
        <v>99</v>
      </c>
      <c r="C426" s="21" t="s">
        <v>85</v>
      </c>
      <c r="D426" s="22"/>
      <c r="E426" s="22"/>
      <c r="F426" s="22"/>
      <c r="G426" s="22"/>
      <c r="H426" s="22"/>
      <c r="I426" s="22"/>
      <c r="J426" s="22"/>
      <c r="K426" s="22"/>
      <c r="L426" s="22"/>
    </row>
    <row r="428" spans="2:12" ht="14.4" x14ac:dyDescent="0.4">
      <c r="B428" s="8" t="s">
        <v>100</v>
      </c>
      <c r="C428" s="21" t="s">
        <v>101</v>
      </c>
      <c r="D428" s="22"/>
      <c r="E428" s="22"/>
      <c r="F428" s="22"/>
      <c r="G428" s="22"/>
      <c r="H428" s="22"/>
      <c r="I428" s="22"/>
      <c r="J428" s="22"/>
      <c r="K428" s="22"/>
      <c r="L428" s="22"/>
    </row>
    <row r="430" spans="2:12" ht="14.4" x14ac:dyDescent="0.4">
      <c r="B430" s="8" t="s">
        <v>102</v>
      </c>
      <c r="C430" s="21" t="s">
        <v>101</v>
      </c>
      <c r="D430" s="22"/>
      <c r="E430" s="22"/>
      <c r="F430" s="22"/>
      <c r="G430" s="22"/>
      <c r="H430" s="22"/>
      <c r="I430" s="22"/>
      <c r="J430" s="22"/>
      <c r="K430" s="22"/>
      <c r="L430" s="22"/>
    </row>
    <row r="432" spans="2:12" ht="14.4" x14ac:dyDescent="0.4">
      <c r="B432" s="8" t="s">
        <v>103</v>
      </c>
      <c r="C432" s="21" t="s">
        <v>104</v>
      </c>
      <c r="D432" s="22"/>
      <c r="E432" s="22"/>
      <c r="F432" s="22"/>
      <c r="G432" s="22"/>
      <c r="H432" s="22"/>
      <c r="I432" s="22"/>
      <c r="J432" s="22"/>
      <c r="K432" s="22"/>
      <c r="L432" s="22"/>
    </row>
    <row r="433" spans="2:12" ht="39" customHeight="1" x14ac:dyDescent="0.4">
      <c r="B433" s="8" t="s">
        <v>94</v>
      </c>
      <c r="C433" s="23" t="s">
        <v>107</v>
      </c>
      <c r="D433" s="24"/>
      <c r="E433" s="24"/>
      <c r="F433" s="24"/>
      <c r="G433" s="24"/>
      <c r="H433" s="24"/>
      <c r="I433" s="24"/>
      <c r="J433" s="24"/>
      <c r="K433" s="24"/>
      <c r="L433" s="24"/>
    </row>
  </sheetData>
  <sheetProtection formatCells="0" formatColumns="0" formatRows="0" insertColumns="0" insertRows="0" insertHyperlinks="0" deleteColumns="0" deleteRows="0" sort="0" autoFilter="0" pivotTables="0"/>
  <mergeCells count="53">
    <mergeCell ref="A364:L364"/>
    <mergeCell ref="B366:L366"/>
    <mergeCell ref="B367:L367"/>
    <mergeCell ref="B368:L368"/>
    <mergeCell ref="B369:L369"/>
    <mergeCell ref="B370:L370"/>
    <mergeCell ref="B371:L371"/>
    <mergeCell ref="B372:L372"/>
    <mergeCell ref="B373:L373"/>
    <mergeCell ref="B374:L374"/>
    <mergeCell ref="B375:L375"/>
    <mergeCell ref="B376:L376"/>
    <mergeCell ref="B377:L377"/>
    <mergeCell ref="B378:L378"/>
    <mergeCell ref="B379:L379"/>
    <mergeCell ref="B380:L380"/>
    <mergeCell ref="B381:L381"/>
    <mergeCell ref="B382:L382"/>
    <mergeCell ref="B383:L383"/>
    <mergeCell ref="B384:L384"/>
    <mergeCell ref="B385:L385"/>
    <mergeCell ref="B386:L386"/>
    <mergeCell ref="B387:L387"/>
    <mergeCell ref="B388:L388"/>
    <mergeCell ref="B389:L389"/>
    <mergeCell ref="B390:L390"/>
    <mergeCell ref="B391:L391"/>
    <mergeCell ref="B392:L392"/>
    <mergeCell ref="B393:L393"/>
    <mergeCell ref="B394:L394"/>
    <mergeCell ref="B395:L395"/>
    <mergeCell ref="B396:L396"/>
    <mergeCell ref="B397:L397"/>
    <mergeCell ref="B398:L398"/>
    <mergeCell ref="B399:L399"/>
    <mergeCell ref="B400:L400"/>
    <mergeCell ref="B401:L401"/>
    <mergeCell ref="B402:L402"/>
    <mergeCell ref="B403:L403"/>
    <mergeCell ref="C408:L408"/>
    <mergeCell ref="C410:L410"/>
    <mergeCell ref="C412:L412"/>
    <mergeCell ref="C414:L414"/>
    <mergeCell ref="C416:L416"/>
    <mergeCell ref="C418:L418"/>
    <mergeCell ref="C428:L428"/>
    <mergeCell ref="C430:L430"/>
    <mergeCell ref="C432:L432"/>
    <mergeCell ref="C433:L433"/>
    <mergeCell ref="C420:L420"/>
    <mergeCell ref="C422:L422"/>
    <mergeCell ref="C424:L424"/>
    <mergeCell ref="C426:L426"/>
  </mergeCells>
  <hyperlinks>
    <hyperlink ref="A5" r:id="rId1" xr:uid="{00000000-0004-0000-0000-000000000000}"/>
  </hyperlinks>
  <pageMargins left="0.7" right="0.7" top="0.75" bottom="0.75" header="0.3" footer="0.3"/>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115af50e-efb3-4a0e-b425-875ff625e09e" ContentTypeId="0x0101008911345A3DAEDD4C94E405931CFDF635" PreviousValue="false"/>
</file>

<file path=customXml/item3.xml><?xml version="1.0" encoding="utf-8"?>
<ct:contentTypeSchema xmlns:ct="http://schemas.microsoft.com/office/2006/metadata/contentType" xmlns:ma="http://schemas.microsoft.com/office/2006/metadata/properties/metaAttributes" ct:_="" ma:_="" ma:contentTypeName="ADB Document" ma:contentTypeID="0x0101008911345A3DAEDD4C94E405931CFDF63500ABC5BDE0A65056449F41FF865698E92A" ma:contentTypeVersion="14" ma:contentTypeDescription="" ma:contentTypeScope="" ma:versionID="21b5ce467047738f5fb2eea5f0ab394a">
  <xsd:schema xmlns:xsd="http://www.w3.org/2001/XMLSchema" xmlns:xs="http://www.w3.org/2001/XMLSchema" xmlns:p="http://schemas.microsoft.com/office/2006/metadata/properties" xmlns:ns2="c1fdd505-2570-46c2-bd04-3e0f2d874cf5" xmlns:ns3="167faf68-1382-435f-8f09-a46b79a55ee8" targetNamespace="http://schemas.microsoft.com/office/2006/metadata/properties" ma:root="true" ma:fieldsID="cc0a3011209a488a42f3edf35c7dc4f3" ns2:_="" ns3:_="">
    <xsd:import namespace="c1fdd505-2570-46c2-bd04-3e0f2d874cf5"/>
    <xsd:import namespace="167faf68-1382-435f-8f09-a46b79a55ee8"/>
    <xsd:element name="properties">
      <xsd:complexType>
        <xsd:sequence>
          <xsd:element name="documentManagement">
            <xsd:complexType>
              <xsd:all>
                <xsd:element ref="ns2:ADBDocumentDate" minOccurs="0"/>
                <xsd:element ref="ns2:ADBMonth" minOccurs="0"/>
                <xsd:element ref="ns2:ADBYear" minOccurs="0"/>
                <xsd:element ref="ns2:ADBAuthors" minOccurs="0"/>
                <xsd:element ref="ns2:ADBSourceLink" minOccurs="0"/>
                <xsd:element ref="ns2:ADBCirculatedLink" minOccurs="0"/>
                <xsd:element ref="ns2:d61536b25a8a4fedb48bb564279be82a" minOccurs="0"/>
                <xsd:element ref="ns2:h00e4aaaf4624e24a7df7f06faa038c6" minOccurs="0"/>
                <xsd:element ref="ns2:k985dbdc596c44d7acaf8184f33920f0" minOccurs="0"/>
                <xsd:element ref="ns2:a37ff23a602146d4934a49238d370ca5" minOccurs="0"/>
                <xsd:element ref="ns2:TaxCatchAll" minOccurs="0"/>
                <xsd:element ref="ns2:d01a0ce1b141461dbfb235a3ab729a2c" minOccurs="0"/>
                <xsd:element ref="ns2:p030e467f78f45b4ae8f7e2c17ea4d82" minOccurs="0"/>
                <xsd:element ref="ns2:j78542b1fffc4a1c84659474212e3133" minOccurs="0"/>
                <xsd:element ref="ns2:ADBDocumentTypeValue" minOccurs="0"/>
                <xsd:element ref="ns2:ia017ac09b1942648b563fe0b2b14d52" minOccurs="0"/>
                <xsd:element ref="ns3:MediaServiceAutoKeyPoints" minOccurs="0"/>
                <xsd:element ref="ns3:MediaServiceKeyPoints" minOccurs="0"/>
                <xsd:element ref="ns3:MediaLengthInSeconds"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fdd505-2570-46c2-bd04-3e0f2d874cf5" elementFormDefault="qualified">
    <xsd:import namespace="http://schemas.microsoft.com/office/2006/documentManagement/types"/>
    <xsd:import namespace="http://schemas.microsoft.com/office/infopath/2007/PartnerControls"/>
    <xsd:element name="ADBDocumentDate" ma:index="3" nillable="true" ma:displayName="Document Date" ma:format="DateOnly" ma:internalName="ADBDocumentDate">
      <xsd:simpleType>
        <xsd:restriction base="dms:DateTime"/>
      </xsd:simpleType>
    </xsd:element>
    <xsd:element name="ADBMonth" ma:index="4" nillable="true" ma:displayName="Month" ma:format="Dropdown" ma:internalName="ADBMonth">
      <xsd:simpleType>
        <xsd:restriction base="dms:Choice">
          <xsd:enumeration value="01-Jan"/>
          <xsd:enumeration value="02-Feb"/>
          <xsd:enumeration value="03-Mar"/>
          <xsd:enumeration value="04-Apr"/>
          <xsd:enumeration value="05-May"/>
          <xsd:enumeration value="06-Jun"/>
          <xsd:enumeration value="07-Jul"/>
          <xsd:enumeration value="08-Aug"/>
          <xsd:enumeration value="09-Sep"/>
          <xsd:enumeration value="10-Oct"/>
          <xsd:enumeration value="11-Nov"/>
          <xsd:enumeration value="12-Dec"/>
        </xsd:restriction>
      </xsd:simpleType>
    </xsd:element>
    <xsd:element name="ADBYear" ma:index="5" nillable="true" ma:displayName="Year" ma:internalName="ADBYear">
      <xsd:simpleType>
        <xsd:restriction base="dms:Text">
          <xsd:maxLength value="4"/>
        </xsd:restriction>
      </xsd:simpleType>
    </xsd:element>
    <xsd:element name="ADBAuthors" ma:index="6" nillable="true" ma:displayName="Authors" ma:list="UserInfo" ma:SharePointGroup="0" ma:internalName="ADBAuthor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DBSourceLink" ma:index="13" nillable="true" ma:displayName="Source Link" ma:format="Hyperlink" ma:internalName="ADBSourceLink">
      <xsd:complexType>
        <xsd:complexContent>
          <xsd:extension base="dms:URL">
            <xsd:sequence>
              <xsd:element name="Url" type="dms:ValidUrl" minOccurs="0" nillable="true"/>
              <xsd:element name="Description" type="xsd:string" nillable="true"/>
            </xsd:sequence>
          </xsd:extension>
        </xsd:complexContent>
      </xsd:complexType>
    </xsd:element>
    <xsd:element name="ADBCirculatedLink" ma:index="14" nillable="true" ma:displayName="Final Document Link" ma:format="Hyperlink" ma:internalName="ADBCirculatedLink">
      <xsd:complexType>
        <xsd:complexContent>
          <xsd:extension base="dms:URL">
            <xsd:sequence>
              <xsd:element name="Url" type="dms:ValidUrl" minOccurs="0" nillable="true"/>
              <xsd:element name="Description" type="xsd:string" nillable="true"/>
            </xsd:sequence>
          </xsd:extension>
        </xsd:complexContent>
      </xsd:complexType>
    </xsd:element>
    <xsd:element name="d61536b25a8a4fedb48bb564279be82a" ma:index="16" nillable="true" ma:taxonomy="true" ma:internalName="d61536b25a8a4fedb48bb564279be82a" ma:taxonomyFieldName="ADBDepartmentOwner" ma:displayName="Department Owner" ma:default="" ma:fieldId="{d61536b2-5a8a-4fed-b48b-b564279be82a}" ma:sspId="115af50e-efb3-4a0e-b425-875ff625e09e" ma:termSetId="b965cdb6-1071-4c6a-a9a3-189d53a950d4" ma:anchorId="00000000-0000-0000-0000-000000000000" ma:open="false" ma:isKeyword="false">
      <xsd:complexType>
        <xsd:sequence>
          <xsd:element ref="pc:Terms" minOccurs="0" maxOccurs="1"/>
        </xsd:sequence>
      </xsd:complexType>
    </xsd:element>
    <xsd:element name="h00e4aaaf4624e24a7df7f06faa038c6" ma:index="18" nillable="true" ma:taxonomy="true" ma:internalName="h00e4aaaf4624e24a7df7f06faa038c6" ma:taxonomyFieldName="ADBDocumentLanguage" ma:displayName="Document Language" ma:default="1;#English|16ac8743-31bb-43f8-9a73-533a041667d6" ma:fieldId="{100e4aaa-f462-4e24-a7df-7f06faa038c6}" ma:sspId="115af50e-efb3-4a0e-b425-875ff625e09e" ma:termSetId="fdf74959-6eb2-4689-a0fc-b9e1ab230b09" ma:anchorId="00000000-0000-0000-0000-000000000000" ma:open="false" ma:isKeyword="false">
      <xsd:complexType>
        <xsd:sequence>
          <xsd:element ref="pc:Terms" minOccurs="0" maxOccurs="1"/>
        </xsd:sequence>
      </xsd:complexType>
    </xsd:element>
    <xsd:element name="k985dbdc596c44d7acaf8184f33920f0" ma:index="20" nillable="true" ma:taxonomy="true" ma:internalName="k985dbdc596c44d7acaf8184f33920f0" ma:taxonomyFieldName="ADBCountry" ma:displayName="Country" ma:default="" ma:fieldId="{4985dbdc-596c-44d7-acaf-8184f33920f0}" ma:sspId="115af50e-efb3-4a0e-b425-875ff625e09e" ma:termSetId="169202c7-46da-431e-ac86-348c41a1f49b" ma:anchorId="00000000-0000-0000-0000-000000000000" ma:open="false" ma:isKeyword="false">
      <xsd:complexType>
        <xsd:sequence>
          <xsd:element ref="pc:Terms" minOccurs="0" maxOccurs="1"/>
        </xsd:sequence>
      </xsd:complexType>
    </xsd:element>
    <xsd:element name="a37ff23a602146d4934a49238d370ca5" ma:index="21" nillable="true" ma:taxonomy="true" ma:internalName="a37ff23a602146d4934a49238d370ca5" ma:taxonomyFieldName="ADBDocumentType" ma:displayName="ADB Document Type" ma:default="" ma:fieldId="{a37ff23a-6021-46d4-934a-49238d370ca5}" ma:sspId="115af50e-efb3-4a0e-b425-875ff625e09e" ma:termSetId="ebf26521-a829-4b24-b73e-5e500b1bc1db"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14ef68db-a5c8-4581-a1cb-b68bbe7e2715}" ma:internalName="TaxCatchAll" ma:showField="CatchAllData" ma:web="514b7c65-86d8-4dda-92f1-aa92439df021">
      <xsd:complexType>
        <xsd:complexContent>
          <xsd:extension base="dms:MultiChoiceLookup">
            <xsd:sequence>
              <xsd:element name="Value" type="dms:Lookup" maxOccurs="unbounded" minOccurs="0" nillable="true"/>
            </xsd:sequence>
          </xsd:extension>
        </xsd:complexContent>
      </xsd:complexType>
    </xsd:element>
    <xsd:element name="d01a0ce1b141461dbfb235a3ab729a2c" ma:index="23" nillable="true" ma:taxonomy="true" ma:internalName="d01a0ce1b141461dbfb235a3ab729a2c" ma:taxonomyFieldName="ADBSector" ma:displayName="Sector" ma:default="" ma:fieldId="{d01a0ce1-b141-461d-bfb2-35a3ab729a2c}" ma:sspId="115af50e-efb3-4a0e-b425-875ff625e09e" ma:termSetId="bae01210-cdc5-4479-86d7-616c28c0a9b3" ma:anchorId="00000000-0000-0000-0000-000000000000" ma:open="false" ma:isKeyword="false">
      <xsd:complexType>
        <xsd:sequence>
          <xsd:element ref="pc:Terms" minOccurs="0" maxOccurs="1"/>
        </xsd:sequence>
      </xsd:complexType>
    </xsd:element>
    <xsd:element name="p030e467f78f45b4ae8f7e2c17ea4d82" ma:index="27" nillable="true" ma:taxonomy="true" ma:internalName="p030e467f78f45b4ae8f7e2c17ea4d82" ma:taxonomyFieldName="ADBDocumentSecurity" ma:displayName="Document Security" ma:default="" ma:fieldId="{9030e467-f78f-45b4-ae8f-7e2c17ea4d82}" ma:sspId="115af50e-efb3-4a0e-b425-875ff625e09e" ma:termSetId="9b0b4686-afa9-4a02-bc15-8fbc99f17210" ma:anchorId="00000000-0000-0000-0000-000000000000" ma:open="false" ma:isKeyword="false">
      <xsd:complexType>
        <xsd:sequence>
          <xsd:element ref="pc:Terms" minOccurs="0" maxOccurs="1"/>
        </xsd:sequence>
      </xsd:complexType>
    </xsd:element>
    <xsd:element name="j78542b1fffc4a1c84659474212e3133" ma:index="29" nillable="true" ma:taxonomy="true" ma:internalName="j78542b1fffc4a1c84659474212e3133" ma:taxonomyFieldName="ADBContentGroup" ma:displayName="Content Group" ma:readOnly="false" ma:default="3;#ERCD|ab3ec0c9-2ce1-477e-8dd0-15d1f7f6b467" ma:fieldId="{378542b1-fffc-4a1c-8465-9474212e3133}" ma:taxonomyMulti="true" ma:sspId="115af50e-efb3-4a0e-b425-875ff625e09e" ma:termSetId="2a9ffbee-93a5-418b-bcdb-8d6817936e6b" ma:anchorId="00000000-0000-0000-0000-000000000000" ma:open="false" ma:isKeyword="false">
      <xsd:complexType>
        <xsd:sequence>
          <xsd:element ref="pc:Terms" minOccurs="0" maxOccurs="1"/>
        </xsd:sequence>
      </xsd:complexType>
    </xsd:element>
    <xsd:element name="ADBDocumentTypeValue" ma:index="30" nillable="true" ma:displayName="Document Type" ma:hidden="true" ma:internalName="ADBDocumentTypeValue" ma:readOnly="false">
      <xsd:simpleType>
        <xsd:restriction base="dms:Text">
          <xsd:maxLength value="255"/>
        </xsd:restriction>
      </xsd:simpleType>
    </xsd:element>
    <xsd:element name="ia017ac09b1942648b563fe0b2b14d52" ma:index="31" nillable="true" ma:taxonomy="true" ma:internalName="ia017ac09b1942648b563fe0b2b14d52" ma:taxonomyFieldName="ADBDivision" ma:displayName="Division" ma:default="" ma:fieldId="{2a017ac0-9b19-4264-8b56-3fe0b2b14d52}" ma:sspId="115af50e-efb3-4a0e-b425-875ff625e09e" ma:termSetId="d736278f-2140-40cc-b46b-6a0ab0de2d29"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7faf68-1382-435f-8f09-a46b79a55ee8" elementFormDefault="qualified">
    <xsd:import namespace="http://schemas.microsoft.com/office/2006/documentManagement/types"/>
    <xsd:import namespace="http://schemas.microsoft.com/office/infopath/2007/PartnerControls"/>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MediaLengthInSeconds" ma:index="34" nillable="true" ma:displayName="Length (seconds)" ma:internalName="MediaLengthInSeconds" ma:readOnly="true">
      <xsd:simpleType>
        <xsd:restriction base="dms:Unknown"/>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115af50e-efb3-4a0e-b425-875ff625e09e"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ADBDocumentDate xmlns="c1fdd505-2570-46c2-bd04-3e0f2d874cf5" xsi:nil="true"/>
    <ADBMonth xmlns="c1fdd505-2570-46c2-bd04-3e0f2d874cf5" xsi:nil="true"/>
    <a37ff23a602146d4934a49238d370ca5 xmlns="c1fdd505-2570-46c2-bd04-3e0f2d874cf5">
      <Terms xmlns="http://schemas.microsoft.com/office/infopath/2007/PartnerControls"/>
    </a37ff23a602146d4934a49238d370ca5>
    <j78542b1fffc4a1c84659474212e3133 xmlns="c1fdd505-2570-46c2-bd04-3e0f2d874cf5">
      <Terms xmlns="http://schemas.microsoft.com/office/infopath/2007/PartnerControls">
        <TermInfo xmlns="http://schemas.microsoft.com/office/infopath/2007/PartnerControls">
          <TermName xmlns="http://schemas.microsoft.com/office/infopath/2007/PartnerControls">ERCD</TermName>
          <TermId xmlns="http://schemas.microsoft.com/office/infopath/2007/PartnerControls">ab3ec0c9-2ce1-477e-8dd0-15d1f7f6b467</TermId>
        </TermInfo>
      </Terms>
    </j78542b1fffc4a1c84659474212e3133>
    <ia017ac09b1942648b563fe0b2b14d52 xmlns="c1fdd505-2570-46c2-bd04-3e0f2d874cf5">
      <Terms xmlns="http://schemas.microsoft.com/office/infopath/2007/PartnerControls">
        <TermInfo xmlns="http://schemas.microsoft.com/office/infopath/2007/PartnerControls">
          <TermName xmlns="http://schemas.microsoft.com/office/infopath/2007/PartnerControls">EROD-SDI</TermName>
          <TermId xmlns="http://schemas.microsoft.com/office/infopath/2007/PartnerControls">aff15768-80d3-4034-98c2-68c6515e070d</TermId>
        </TermInfo>
      </Terms>
    </ia017ac09b1942648b563fe0b2b14d52>
    <ADBYear xmlns="c1fdd505-2570-46c2-bd04-3e0f2d874cf5" xsi:nil="true"/>
    <ADBAuthors xmlns="c1fdd505-2570-46c2-bd04-3e0f2d874cf5">
      <UserInfo>
        <DisplayName/>
        <AccountId xsi:nil="true"/>
        <AccountType/>
      </UserInfo>
    </ADBAuthors>
    <p030e467f78f45b4ae8f7e2c17ea4d82 xmlns="c1fdd505-2570-46c2-bd04-3e0f2d874cf5">
      <Terms xmlns="http://schemas.microsoft.com/office/infopath/2007/PartnerControls"/>
    </p030e467f78f45b4ae8f7e2c17ea4d82>
    <k985dbdc596c44d7acaf8184f33920f0 xmlns="c1fdd505-2570-46c2-bd04-3e0f2d874cf5">
      <Terms xmlns="http://schemas.microsoft.com/office/infopath/2007/PartnerControls"/>
    </k985dbdc596c44d7acaf8184f33920f0>
    <lcf76f155ced4ddcb4097134ff3c332f xmlns="167faf68-1382-435f-8f09-a46b79a55ee8">
      <Terms xmlns="http://schemas.microsoft.com/office/infopath/2007/PartnerControls"/>
    </lcf76f155ced4ddcb4097134ff3c332f>
    <ADBSourceLink xmlns="c1fdd505-2570-46c2-bd04-3e0f2d874cf5">
      <Url xsi:nil="true"/>
      <Description xsi:nil="true"/>
    </ADBSourceLink>
    <h00e4aaaf4624e24a7df7f06faa038c6 xmlns="c1fdd505-2570-46c2-bd04-3e0f2d874cf5">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16ac8743-31bb-43f8-9a73-533a041667d6</TermId>
        </TermInfo>
      </Terms>
    </h00e4aaaf4624e24a7df7f06faa038c6>
    <d01a0ce1b141461dbfb235a3ab729a2c xmlns="c1fdd505-2570-46c2-bd04-3e0f2d874cf5">
      <Terms xmlns="http://schemas.microsoft.com/office/infopath/2007/PartnerControls"/>
    </d01a0ce1b141461dbfb235a3ab729a2c>
    <ADBDocumentTypeValue xmlns="c1fdd505-2570-46c2-bd04-3e0f2d874cf5" xsi:nil="true"/>
    <d61536b25a8a4fedb48bb564279be82a xmlns="c1fdd505-2570-46c2-bd04-3e0f2d874cf5">
      <Terms xmlns="http://schemas.microsoft.com/office/infopath/2007/PartnerControls">
        <TermInfo xmlns="http://schemas.microsoft.com/office/infopath/2007/PartnerControls">
          <TermName xmlns="http://schemas.microsoft.com/office/infopath/2007/PartnerControls">ERCD</TermName>
          <TermId xmlns="http://schemas.microsoft.com/office/infopath/2007/PartnerControls">ab3ec0c9-2ce1-477e-8dd0-15d1f7f6b467</TermId>
        </TermInfo>
      </Terms>
    </d61536b25a8a4fedb48bb564279be82a>
    <ADBCirculatedLink xmlns="c1fdd505-2570-46c2-bd04-3e0f2d874cf5">
      <Url xsi:nil="true"/>
      <Description xsi:nil="true"/>
    </ADBCirculatedLink>
    <TaxCatchAll xmlns="c1fdd505-2570-46c2-bd04-3e0f2d874cf5">
      <Value>18</Value>
      <Value>4</Value>
      <Value>3</Value>
      <Value>1</Value>
    </TaxCatchAll>
  </documentManagement>
</p:properties>
</file>

<file path=customXml/itemProps1.xml><?xml version="1.0" encoding="utf-8"?>
<ds:datastoreItem xmlns:ds="http://schemas.openxmlformats.org/officeDocument/2006/customXml" ds:itemID="{F2102D70-3422-436C-ACB5-954FC3D8FD77}">
  <ds:schemaRefs>
    <ds:schemaRef ds:uri="http://schemas.microsoft.com/sharepoint/v3/contenttype/forms"/>
  </ds:schemaRefs>
</ds:datastoreItem>
</file>

<file path=customXml/itemProps2.xml><?xml version="1.0" encoding="utf-8"?>
<ds:datastoreItem xmlns:ds="http://schemas.openxmlformats.org/officeDocument/2006/customXml" ds:itemID="{0F01553E-6B03-4E4C-873E-65295DD7552F}">
  <ds:schemaRefs>
    <ds:schemaRef ds:uri="Microsoft.SharePoint.Taxonomy.ContentTypeSync"/>
  </ds:schemaRefs>
</ds:datastoreItem>
</file>

<file path=customXml/itemProps3.xml><?xml version="1.0" encoding="utf-8"?>
<ds:datastoreItem xmlns:ds="http://schemas.openxmlformats.org/officeDocument/2006/customXml" ds:itemID="{CFE583D3-F8ED-4BBB-B5EB-78B07DAC64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fdd505-2570-46c2-bd04-3e0f2d874cf5"/>
    <ds:schemaRef ds:uri="167faf68-1382-435f-8f09-a46b79a55e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6133BF4-CFE1-4A8B-ACFF-25764FEAB644}">
  <ds:schemaRefs>
    <ds:schemaRef ds:uri="http://www.w3.org/XML/1998/namespace"/>
    <ds:schemaRef ds:uri="c1fdd505-2570-46c2-bd04-3e0f2d874cf5"/>
    <ds:schemaRef ds:uri="167faf68-1382-435f-8f09-a46b79a55ee8"/>
    <ds:schemaRef ds:uri="http://purl.org/dc/elements/1.1/"/>
    <ds:schemaRef ds:uri="http://schemas.openxmlformats.org/package/2006/metadata/core-properties"/>
    <ds:schemaRef ds:uri="http://purl.org/dc/dcmitype/"/>
    <ds:schemaRef ds:uri="http://schemas.microsoft.com/office/2006/documentManagement/types"/>
    <ds:schemaRef ds:uri="http://purl.org/dc/terms/"/>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DocSecurity>0</DocSecurity>
  <ScaleCrop>false</ScaleCrop>
  <HeadingPairs>
    <vt:vector size="2" baseType="variant">
      <vt:variant>
        <vt:lpstr>Worksheets</vt:lpstr>
      </vt:variant>
      <vt:variant>
        <vt:i4>1</vt:i4>
      </vt:variant>
    </vt:vector>
  </HeadingPairs>
  <TitlesOfParts>
    <vt:vector size="1" baseType="lpstr">
      <vt:lpstr>KIR</vt:lpstr>
    </vt:vector>
  </TitlesOfParts>
  <Manager/>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Indicators for Asia and the Pacific 2022 Economy Tables</dc:title>
  <dc:subject/>
  <dc:creator>Asian Development Bank</dc:creator>
  <cp:keywords>Key Indicators for Asia and the Pacific 2022 Economy Tables; Key Indicators 2022; economy tables; Kiribati; population; labor force; national accounts; production index; energy; price index; money and interest rates; government finance; external trade; balance of payments; international reserves; exchange rate; external indebtedness;</cp:keywords>
  <dc:description/>
  <dcterms:created xsi:type="dcterms:W3CDTF">2022-07-11T09:48:14Z</dcterms:created>
  <dcterms:modified xsi:type="dcterms:W3CDTF">2022-08-25T08:32:47Z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0x0101008911345A3DAEDD4C94E405931CFDF63500ABC5BDE0A65056449F41FF865698E92A</vt:lpwstr>
  </property>
  <property fmtid="{D5CDD505-2E9C-101B-9397-08002B2CF9AE}" pid="3" name="ADBCountry">
    <vt:lpwstr/>
  </property>
  <property fmtid="{D5CDD505-2E9C-101B-9397-08002B2CF9AE}" pid="4" name="MediaServiceImageTags">
    <vt:lpwstr/>
  </property>
  <property fmtid="{D5CDD505-2E9C-101B-9397-08002B2CF9AE}" pid="5" name="ADBContentGroup">
    <vt:lpwstr>3;#ERCD|ab3ec0c9-2ce1-477e-8dd0-15d1f7f6b467</vt:lpwstr>
  </property>
  <property fmtid="{D5CDD505-2E9C-101B-9397-08002B2CF9AE}" pid="6" name="ADBDivision">
    <vt:lpwstr>18;#EROD-SDI|aff15768-80d3-4034-98c2-68c6515e070d</vt:lpwstr>
  </property>
  <property fmtid="{D5CDD505-2E9C-101B-9397-08002B2CF9AE}" pid="7" name="ADBSector">
    <vt:lpwstr/>
  </property>
  <property fmtid="{D5CDD505-2E9C-101B-9397-08002B2CF9AE}" pid="8" name="ADBDocumentSecurity">
    <vt:lpwstr/>
  </property>
  <property fmtid="{D5CDD505-2E9C-101B-9397-08002B2CF9AE}" pid="9" name="ADBDocumentLanguage">
    <vt:lpwstr>1;#English|16ac8743-31bb-43f8-9a73-533a041667d6</vt:lpwstr>
  </property>
  <property fmtid="{D5CDD505-2E9C-101B-9397-08002B2CF9AE}" pid="10" name="ADBDocumentType">
    <vt:lpwstr/>
  </property>
  <property fmtid="{D5CDD505-2E9C-101B-9397-08002B2CF9AE}" pid="11" name="ADBDepartmentOwner">
    <vt:lpwstr>4;#ERCD|ab3ec0c9-2ce1-477e-8dd0-15d1f7f6b467</vt:lpwstr>
  </property>
</Properties>
</file>