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10713"/>
  <workbookPr codeName="ThisWorkbook"/>
  <mc:AlternateContent xmlns:mc="http://schemas.openxmlformats.org/markup-compatibility/2006">
    <mc:Choice Requires="x15">
      <x15ac:absPath xmlns:x15ac="http://schemas.microsoft.com/office/spreadsheetml/2010/11/ac" url="/Users/nb/Desktop/KI 2022/08. Country Tables/3_Final CTs/"/>
    </mc:Choice>
  </mc:AlternateContent>
  <xr:revisionPtr revIDLastSave="0" documentId="13_ncr:1_{B391A921-BCC3-3C47-8729-C12FCCC5AD1E}" xr6:coauthVersionLast="47" xr6:coauthVersionMax="47" xr10:uidLastSave="{00000000-0000-0000-0000-000000000000}"/>
  <bookViews>
    <workbookView xWindow="0" yWindow="500" windowWidth="60160" windowHeight="32220" xr2:uid="{00000000-000D-0000-FFFF-FFFF00000000}"/>
  </bookViews>
  <sheets>
    <sheet name="JPN" sheetId="2" r:id="rId1"/>
  </sheets>
  <calcPr calcId="191028" forceFullCalc="1"/>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sharedStrings.xml><?xml version="1.0" encoding="utf-8"?>
<sst xmlns="http://schemas.openxmlformats.org/spreadsheetml/2006/main" count="1188" uniqueCount="410">
  <si>
    <t>JAPAN</t>
  </si>
  <si>
    <t>Asian Development Bank (ADB)</t>
  </si>
  <si>
    <t>Key Indicators for Asia and the Pacific 2022</t>
  </si>
  <si>
    <t>https://kidb.adb.org</t>
  </si>
  <si>
    <r>
      <rPr>
        <b/>
        <sz val="11"/>
        <color rgb="FF000000"/>
        <rFont val="Calibri"/>
        <family val="2"/>
      </rPr>
      <t>POPULATION</t>
    </r>
    <r>
      <rPr>
        <sz val="10"/>
        <color rgb="FF000000"/>
        <rFont val="Arial"/>
        <family val="2"/>
      </rPr>
      <t/>
    </r>
  </si>
  <si>
    <r>
      <rPr>
        <sz val="11"/>
        <color rgb="FF000000"/>
        <rFont val="Calibri"/>
        <family val="2"/>
      </rPr>
      <t xml:space="preserve">Total population </t>
    </r>
    <r>
      <rPr>
        <sz val="10"/>
        <color rgb="FF000000"/>
        <rFont val="Arial"/>
        <family val="2"/>
      </rPr>
      <t xml:space="preserve">as of 1 July (million) </t>
    </r>
  </si>
  <si>
    <r>
      <rPr>
        <sz val="11"/>
        <color rgb="FF000000"/>
        <rFont val="Calibri"/>
        <family val="2"/>
      </rPr>
      <t>Population density</t>
    </r>
    <r>
      <rPr>
        <sz val="10"/>
        <color rgb="FF000000"/>
        <rFont val="Arial"/>
        <family val="2"/>
      </rPr>
      <t xml:space="preserve"> (persons/km²)</t>
    </r>
  </si>
  <si>
    <t>Population (% annual change)</t>
  </si>
  <si>
    <r>
      <rPr>
        <sz val="11"/>
        <color rgb="FF000000"/>
        <rFont val="Calibri"/>
        <family val="2"/>
      </rPr>
      <t>Urban population (% of total population)</t>
    </r>
    <r>
      <rPr>
        <sz val="10"/>
        <color rgb="FF000000"/>
        <rFont val="Arial"/>
        <family val="2"/>
      </rPr>
      <t/>
    </r>
  </si>
  <si>
    <r>
      <rPr>
        <b/>
        <sz val="11"/>
        <color rgb="FF000000"/>
        <rFont val="Calibri"/>
        <family val="2"/>
      </rPr>
      <t>LABOR FORCE</t>
    </r>
    <r>
      <rPr>
        <vertAlign val="superscript"/>
        <sz val="11"/>
        <color rgb="FF000000"/>
        <rFont val="Calibri"/>
        <family val="2"/>
      </rPr>
      <t>a</t>
    </r>
    <r>
      <rPr>
        <sz val="10"/>
        <color rgb="FF000000"/>
        <rFont val="Arial"/>
        <family val="2"/>
      </rPr>
      <t xml:space="preserve"> calendar year ('000)</t>
    </r>
  </si>
  <si>
    <r>
      <rPr>
        <sz val="11"/>
        <color rgb="FF000000"/>
        <rFont val="Calibri"/>
        <family val="2"/>
      </rPr>
      <t>Employed</t>
    </r>
    <r>
      <rPr>
        <sz val="10"/>
        <color rgb="FF000000"/>
        <rFont val="Arial"/>
        <family val="2"/>
      </rPr>
      <t/>
    </r>
  </si>
  <si>
    <r>
      <rPr>
        <sz val="11"/>
        <color rgb="FF000000"/>
        <rFont val="Calibri"/>
        <family val="2"/>
      </rPr>
      <t xml:space="preserve">     Agriculture, forestry, and fishing</t>
    </r>
    <r>
      <rPr>
        <sz val="10"/>
        <color rgb="FF000000"/>
        <rFont val="Arial"/>
        <family val="2"/>
      </rPr>
      <t/>
    </r>
  </si>
  <si>
    <r>
      <rPr>
        <sz val="11"/>
        <color rgb="FF000000"/>
        <rFont val="Calibri"/>
        <family val="2"/>
      </rPr>
      <t xml:space="preserve">     Mining and quarrying</t>
    </r>
    <r>
      <rPr>
        <sz val="10"/>
        <color rgb="FF000000"/>
        <rFont val="Arial"/>
        <family val="2"/>
      </rPr>
      <t/>
    </r>
  </si>
  <si>
    <r>
      <rPr>
        <sz val="11"/>
        <color rgb="FF000000"/>
        <rFont val="Calibri"/>
        <family val="2"/>
      </rPr>
      <t xml:space="preserve">     Manufacturing</t>
    </r>
    <r>
      <rPr>
        <sz val="10"/>
        <color rgb="FF000000"/>
        <rFont val="Arial"/>
        <family val="2"/>
      </rPr>
      <t/>
    </r>
  </si>
  <si>
    <r>
      <rPr>
        <sz val="11"/>
        <color rgb="FF000000"/>
        <rFont val="Calibri"/>
        <family val="2"/>
      </rPr>
      <t xml:space="preserve">     Electricity, gas, steam, and air-conditioning supply; water supply;
           sewerage, waste management, and remediation activities</t>
    </r>
    <r>
      <rPr>
        <sz val="10"/>
        <color rgb="FF000000"/>
        <rFont val="Arial"/>
        <family val="2"/>
      </rPr>
      <t/>
    </r>
  </si>
  <si>
    <r>
      <rPr>
        <sz val="11"/>
        <color rgb="FF000000"/>
        <rFont val="Calibri"/>
        <family val="2"/>
      </rPr>
      <t xml:space="preserve">     Construction</t>
    </r>
    <r>
      <rPr>
        <sz val="10"/>
        <color rgb="FF000000"/>
        <rFont val="Arial"/>
        <family val="2"/>
      </rPr>
      <t/>
    </r>
  </si>
  <si>
    <r>
      <rPr>
        <sz val="11"/>
        <color rgb="FF000000"/>
        <rFont val="Calibri"/>
        <family val="2"/>
      </rPr>
      <t xml:space="preserve">     Wholesale and retail trade; repair of motor vehicles and motorcycles</t>
    </r>
    <r>
      <rPr>
        <vertAlign val="superscript"/>
        <sz val="11"/>
        <color rgb="FF000000"/>
        <rFont val="Calibri"/>
        <family val="2"/>
      </rPr>
      <t>b</t>
    </r>
    <r>
      <rPr>
        <sz val="10"/>
        <color rgb="FF000000"/>
        <rFont val="Arial"/>
        <family val="2"/>
      </rPr>
      <t/>
    </r>
  </si>
  <si>
    <r>
      <rPr>
        <sz val="11"/>
        <color rgb="FF000000"/>
        <rFont val="Calibri"/>
        <family val="2"/>
      </rPr>
      <t xml:space="preserve">     Transportation and storage</t>
    </r>
    <r>
      <rPr>
        <vertAlign val="superscript"/>
        <sz val="11"/>
        <color rgb="FF000000"/>
        <rFont val="Calibri"/>
        <family val="2"/>
      </rPr>
      <t>c</t>
    </r>
    <r>
      <rPr>
        <sz val="10"/>
        <color rgb="FF000000"/>
        <rFont val="Arial"/>
        <family val="2"/>
      </rPr>
      <t/>
    </r>
  </si>
  <si>
    <r>
      <rPr>
        <sz val="11"/>
        <color rgb="FF000000"/>
        <rFont val="Calibri"/>
        <family val="2"/>
      </rPr>
      <t xml:space="preserve">     Accommodation and food service activities</t>
    </r>
    <r>
      <rPr>
        <vertAlign val="superscript"/>
        <sz val="11"/>
        <color rgb="FF000000"/>
        <rFont val="Calibri"/>
        <family val="2"/>
      </rPr>
      <t>d</t>
    </r>
    <r>
      <rPr>
        <sz val="10"/>
        <color rgb="FF000000"/>
        <rFont val="Arial"/>
        <family val="2"/>
      </rPr>
      <t/>
    </r>
  </si>
  <si>
    <r>
      <rPr>
        <sz val="11"/>
        <color rgb="FF000000"/>
        <rFont val="Calibri"/>
        <family val="2"/>
      </rPr>
      <t xml:space="preserve">     Communication</t>
    </r>
    <r>
      <rPr>
        <vertAlign val="superscript"/>
        <sz val="11"/>
        <color rgb="FF000000"/>
        <rFont val="Calibri"/>
        <family val="2"/>
      </rPr>
      <t>e</t>
    </r>
    <r>
      <rPr>
        <sz val="10"/>
        <color rgb="FF000000"/>
        <rFont val="Arial"/>
        <family val="2"/>
      </rPr>
      <t/>
    </r>
  </si>
  <si>
    <r>
      <rPr>
        <sz val="11"/>
        <color rgb="FF000000"/>
        <rFont val="Calibri"/>
        <family val="2"/>
      </rPr>
      <t xml:space="preserve">     Financial and insurance activities</t>
    </r>
    <r>
      <rPr>
        <sz val="10"/>
        <color rgb="FF000000"/>
        <rFont val="Arial"/>
        <family val="2"/>
      </rPr>
      <t/>
    </r>
  </si>
  <si>
    <r>
      <rPr>
        <sz val="11"/>
        <color rgb="FF000000"/>
        <rFont val="Calibri"/>
        <family val="2"/>
      </rPr>
      <t xml:space="preserve">     Real estate activities</t>
    </r>
    <r>
      <rPr>
        <sz val="10"/>
        <color rgb="FF000000"/>
        <rFont val="Arial"/>
        <family val="2"/>
      </rPr>
      <t/>
    </r>
  </si>
  <si>
    <r>
      <rPr>
        <sz val="11"/>
        <color rgb="FF000000"/>
        <rFont val="Calibri"/>
        <family val="2"/>
      </rPr>
      <t xml:space="preserve">     Other services</t>
    </r>
    <r>
      <rPr>
        <sz val="10"/>
        <color rgb="FF000000"/>
        <rFont val="Arial"/>
        <family val="2"/>
      </rPr>
      <t/>
    </r>
  </si>
  <si>
    <r>
      <rPr>
        <sz val="11"/>
        <color rgb="FF000000"/>
        <rFont val="Calibri"/>
        <family val="2"/>
      </rPr>
      <t>Underemployed</t>
    </r>
    <r>
      <rPr>
        <sz val="10"/>
        <color rgb="FF000000"/>
        <rFont val="Arial"/>
        <family val="2"/>
      </rPr>
      <t/>
    </r>
  </si>
  <si>
    <t>…</t>
  </si>
  <si>
    <r>
      <rPr>
        <sz val="11"/>
        <color rgb="FF000000"/>
        <rFont val="Calibri"/>
        <family val="2"/>
      </rPr>
      <t>Unemployed</t>
    </r>
    <r>
      <rPr>
        <sz val="10"/>
        <color rgb="FF000000"/>
        <rFont val="Arial"/>
        <family val="2"/>
      </rPr>
      <t/>
    </r>
  </si>
  <si>
    <r>
      <rPr>
        <sz val="11"/>
        <color rgb="FF000000"/>
        <rFont val="Calibri"/>
        <family val="2"/>
      </rPr>
      <t>Unemployment rate (%)</t>
    </r>
    <r>
      <rPr>
        <sz val="10"/>
        <color rgb="FF000000"/>
        <rFont val="Arial"/>
        <family val="2"/>
      </rPr>
      <t/>
    </r>
  </si>
  <si>
    <r>
      <rPr>
        <sz val="11"/>
        <color rgb="FF000000"/>
        <rFont val="Calibri"/>
        <family val="2"/>
      </rPr>
      <t>Labor force (% annual change)</t>
    </r>
    <r>
      <rPr>
        <sz val="10"/>
        <color rgb="FF000000"/>
        <rFont val="Arial"/>
        <family val="2"/>
      </rPr>
      <t/>
    </r>
  </si>
  <si>
    <r>
      <rPr>
        <sz val="11"/>
        <color rgb="FF000000"/>
        <rFont val="Calibri"/>
        <family val="2"/>
      </rPr>
      <t>Labor force participation rate (%)</t>
    </r>
    <r>
      <rPr>
        <sz val="10"/>
        <color rgb="FF000000"/>
        <rFont val="Arial"/>
        <family val="2"/>
      </rPr>
      <t/>
    </r>
  </si>
  <si>
    <r>
      <rPr>
        <sz val="11"/>
        <color rgb="FF000000"/>
        <rFont val="Calibri"/>
        <family val="2"/>
      </rPr>
      <t xml:space="preserve">     Male</t>
    </r>
    <r>
      <rPr>
        <sz val="10"/>
        <color rgb="FF000000"/>
        <rFont val="Arial"/>
        <family val="2"/>
      </rPr>
      <t/>
    </r>
  </si>
  <si>
    <r>
      <rPr>
        <sz val="11"/>
        <color rgb="FF000000"/>
        <rFont val="Calibri"/>
        <family val="2"/>
      </rPr>
      <t xml:space="preserve">     Female</t>
    </r>
    <r>
      <rPr>
        <sz val="10"/>
        <color rgb="FF000000"/>
        <rFont val="Arial"/>
        <family val="2"/>
      </rPr>
      <t/>
    </r>
  </si>
  <si>
    <r>
      <rPr>
        <b/>
        <sz val="11"/>
        <color rgb="FF000000"/>
        <rFont val="Calibri"/>
        <family val="2"/>
      </rPr>
      <t>NATIONAL ACCOUNTS</t>
    </r>
    <r>
      <rPr>
        <vertAlign val="superscript"/>
        <sz val="11"/>
        <color rgb="FF000000"/>
        <rFont val="Calibri"/>
        <family val="2"/>
      </rPr>
      <t>f</t>
    </r>
    <r>
      <rPr>
        <sz val="10"/>
        <color rgb="FF000000"/>
        <rFont val="Arial"/>
        <family val="2"/>
      </rPr>
      <t xml:space="preserve"> calendar year (¥ billion)</t>
    </r>
  </si>
  <si>
    <r>
      <rPr>
        <b/>
        <i/>
        <sz val="11"/>
        <color rgb="FF000000"/>
        <rFont val="Calibri"/>
        <family val="2"/>
      </rPr>
      <t>At Current Prices</t>
    </r>
    <r>
      <rPr>
        <sz val="10"/>
        <color rgb="FF000000"/>
        <rFont val="Arial"/>
        <family val="2"/>
      </rPr>
      <t/>
    </r>
  </si>
  <si>
    <r>
      <rPr>
        <sz val="11"/>
        <color rgb="FF000000"/>
        <rFont val="Calibri"/>
        <family val="2"/>
      </rPr>
      <t>GDP by industrial origin at current market prices</t>
    </r>
    <r>
      <rPr>
        <sz val="10"/>
        <color rgb="FF000000"/>
        <rFont val="Arial"/>
        <family val="2"/>
      </rPr>
      <t/>
    </r>
  </si>
  <si>
    <r>
      <rPr>
        <sz val="11"/>
        <color rgb="FF000000"/>
        <rFont val="Calibri"/>
        <family val="2"/>
      </rPr>
      <t xml:space="preserve">     Electricity, gas, steam, and air-conditioning supply</t>
    </r>
    <r>
      <rPr>
        <sz val="10"/>
        <color rgb="FF000000"/>
        <rFont val="Arial"/>
        <family val="2"/>
      </rPr>
      <t/>
    </r>
  </si>
  <si>
    <r>
      <rPr>
        <sz val="11"/>
        <color rgb="FF000000"/>
        <rFont val="Calibri"/>
        <family val="2"/>
      </rPr>
      <t xml:space="preserve">     Water supply; sewerage, waste management, and remediation activities</t>
    </r>
    <r>
      <rPr>
        <sz val="10"/>
        <color rgb="FF000000"/>
        <rFont val="Arial"/>
        <family val="2"/>
      </rPr>
      <t/>
    </r>
  </si>
  <si>
    <r>
      <rPr>
        <sz val="11"/>
        <color rgb="FF000000"/>
        <rFont val="Calibri"/>
        <family val="2"/>
      </rPr>
      <t xml:space="preserve">     Wholesale and retail trade; repair of motor vehicles and motorcycles</t>
    </r>
    <r>
      <rPr>
        <sz val="10"/>
        <color rgb="FF000000"/>
        <rFont val="Arial"/>
        <family val="2"/>
      </rPr>
      <t/>
    </r>
  </si>
  <si>
    <r>
      <rPr>
        <sz val="11"/>
        <color rgb="FF000000"/>
        <rFont val="Calibri"/>
        <family val="2"/>
      </rPr>
      <t xml:space="preserve">     Transportation and storage</t>
    </r>
    <r>
      <rPr>
        <sz val="10"/>
        <color rgb="FF000000"/>
        <rFont val="Arial"/>
        <family val="2"/>
      </rPr>
      <t/>
    </r>
  </si>
  <si>
    <r>
      <rPr>
        <sz val="11"/>
        <color rgb="FF000000"/>
        <rFont val="Calibri"/>
        <family val="2"/>
      </rPr>
      <t xml:space="preserve">     Accommodation and food service activities</t>
    </r>
    <r>
      <rPr>
        <sz val="10"/>
        <color rgb="FF000000"/>
        <rFont val="Arial"/>
        <family val="2"/>
      </rPr>
      <t/>
    </r>
  </si>
  <si>
    <r>
      <rPr>
        <sz val="11"/>
        <color rgb="FF000000"/>
        <rFont val="Calibri"/>
        <family val="2"/>
      </rPr>
      <t xml:space="preserve">     Communication</t>
    </r>
    <r>
      <rPr>
        <sz val="10"/>
        <color rgb="FF000000"/>
        <rFont val="Arial"/>
        <family val="2"/>
      </rPr>
      <t/>
    </r>
  </si>
  <si>
    <r>
      <rPr>
        <sz val="11"/>
        <color rgb="FF000000"/>
        <rFont val="Calibri"/>
        <family val="2"/>
      </rPr>
      <t xml:space="preserve">     Professional, scientific, and technical activities</t>
    </r>
    <r>
      <rPr>
        <sz val="10"/>
        <color rgb="FF000000"/>
        <rFont val="Arial"/>
        <family val="2"/>
      </rPr>
      <t/>
    </r>
  </si>
  <si>
    <r>
      <rPr>
        <sz val="11"/>
        <color rgb="FF000000"/>
        <rFont val="Calibri"/>
        <family val="2"/>
      </rPr>
      <t xml:space="preserve">     Administrative and support service activities</t>
    </r>
    <r>
      <rPr>
        <vertAlign val="superscript"/>
        <sz val="11"/>
        <color rgb="FF000000"/>
        <rFont val="Calibri"/>
        <family val="2"/>
      </rPr>
      <t>g</t>
    </r>
    <r>
      <rPr>
        <sz val="10"/>
        <color rgb="FF000000"/>
        <rFont val="Arial"/>
        <family val="2"/>
      </rPr>
      <t/>
    </r>
  </si>
  <si>
    <r>
      <rPr>
        <sz val="11"/>
        <color rgb="FF000000"/>
        <rFont val="Calibri"/>
        <family val="2"/>
      </rPr>
      <t xml:space="preserve">     Public administration and defense; compulsory social security</t>
    </r>
    <r>
      <rPr>
        <sz val="10"/>
        <color rgb="FF000000"/>
        <rFont val="Arial"/>
        <family val="2"/>
      </rPr>
      <t/>
    </r>
  </si>
  <si>
    <r>
      <rPr>
        <sz val="11"/>
        <color rgb="FF000000"/>
        <rFont val="Calibri"/>
        <family val="2"/>
      </rPr>
      <t xml:space="preserve">     Education</t>
    </r>
    <r>
      <rPr>
        <sz val="10"/>
        <color rgb="FF000000"/>
        <rFont val="Arial"/>
        <family val="2"/>
      </rPr>
      <t/>
    </r>
  </si>
  <si>
    <r>
      <rPr>
        <sz val="11"/>
        <color rgb="FF000000"/>
        <rFont val="Calibri"/>
        <family val="2"/>
      </rPr>
      <t xml:space="preserve">     Human health and social work activities</t>
    </r>
    <r>
      <rPr>
        <sz val="10"/>
        <color rgb="FF000000"/>
        <rFont val="Arial"/>
        <family val="2"/>
      </rPr>
      <t/>
    </r>
  </si>
  <si>
    <r>
      <rPr>
        <sz val="11"/>
        <color rgb="FF000000"/>
        <rFont val="Calibri"/>
        <family val="2"/>
      </rPr>
      <t xml:space="preserve">     Arts, entertainment, and recreation</t>
    </r>
    <r>
      <rPr>
        <sz val="10"/>
        <color rgb="FF000000"/>
        <rFont val="Arial"/>
        <family val="2"/>
      </rPr>
      <t/>
    </r>
  </si>
  <si>
    <r>
      <rPr>
        <sz val="11"/>
        <color rgb="FF000000"/>
        <rFont val="Calibri"/>
        <family val="2"/>
      </rPr>
      <t xml:space="preserve">     Other service activities</t>
    </r>
    <r>
      <rPr>
        <sz val="10"/>
        <color rgb="FF000000"/>
        <rFont val="Arial"/>
        <family val="2"/>
      </rPr>
      <t/>
    </r>
  </si>
  <si>
    <r>
      <rPr>
        <sz val="11"/>
        <color rgb="FF000000"/>
        <rFont val="Calibri"/>
        <family val="2"/>
      </rPr>
      <t xml:space="preserve">     Activities of households as employers; undifferentiated goods- and 
          services-producing activities of households for own use</t>
    </r>
    <r>
      <rPr>
        <sz val="10"/>
        <color rgb="FF000000"/>
        <rFont val="Arial"/>
        <family val="2"/>
      </rPr>
      <t/>
    </r>
  </si>
  <si>
    <r>
      <rPr>
        <sz val="11"/>
        <color rgb="FF000000"/>
        <rFont val="Calibri"/>
        <family val="2"/>
      </rPr>
      <t xml:space="preserve">     Activities of extraterritorial organizations and bodies</t>
    </r>
    <r>
      <rPr>
        <sz val="10"/>
        <color rgb="FF000000"/>
        <rFont val="Arial"/>
        <family val="2"/>
      </rPr>
      <t/>
    </r>
  </si>
  <si>
    <r>
      <rPr>
        <sz val="11"/>
        <color rgb="FF000000"/>
        <rFont val="Calibri"/>
        <family val="2"/>
      </rPr>
      <t>Taxes and duties on imports</t>
    </r>
    <r>
      <rPr>
        <sz val="10"/>
        <color rgb="FF000000"/>
        <rFont val="Arial"/>
        <family val="2"/>
      </rPr>
      <t/>
    </r>
  </si>
  <si>
    <r>
      <rPr>
        <sz val="11"/>
        <color rgb="FF000000"/>
        <rFont val="Calibri"/>
        <family val="2"/>
      </rPr>
      <t>Less: Consumption taxes for gross capital formation</t>
    </r>
    <r>
      <rPr>
        <sz val="10"/>
        <color rgb="FF000000"/>
        <rFont val="Arial"/>
        <family val="2"/>
      </rPr>
      <t/>
    </r>
  </si>
  <si>
    <r>
      <rPr>
        <sz val="11"/>
        <color rgb="FF000000"/>
        <rFont val="Calibri"/>
        <family val="2"/>
      </rPr>
      <t>Statistical discrepancy</t>
    </r>
    <r>
      <rPr>
        <sz val="10"/>
        <color rgb="FF000000"/>
        <rFont val="Arial"/>
        <family val="2"/>
      </rPr>
      <t/>
    </r>
  </si>
  <si>
    <r>
      <rPr>
        <sz val="11"/>
        <color rgb="FF000000"/>
        <rFont val="Calibri"/>
        <family val="2"/>
      </rPr>
      <t>Net factor income from abroad</t>
    </r>
    <r>
      <rPr>
        <sz val="10"/>
        <color rgb="FF000000"/>
        <rFont val="Arial"/>
        <family val="2"/>
      </rPr>
      <t/>
    </r>
  </si>
  <si>
    <r>
      <rPr>
        <sz val="11"/>
        <color rgb="FF000000"/>
        <rFont val="Calibri"/>
        <family val="2"/>
      </rPr>
      <t>GNI</t>
    </r>
    <r>
      <rPr>
        <vertAlign val="superscript"/>
        <sz val="11"/>
        <color rgb="FF000000"/>
        <rFont val="Calibri"/>
        <family val="2"/>
      </rPr>
      <t>h</t>
    </r>
    <r>
      <rPr>
        <sz val="10"/>
        <color rgb="FF000000"/>
        <rFont val="Arial"/>
        <family val="2"/>
      </rPr>
      <t/>
    </r>
  </si>
  <si>
    <r>
      <rPr>
        <b/>
        <i/>
        <sz val="11"/>
        <color rgb="FF000000"/>
        <rFont val="Calibri"/>
        <family val="2"/>
      </rPr>
      <t xml:space="preserve">               Structure of Output</t>
    </r>
    <r>
      <rPr>
        <sz val="10"/>
        <color rgb="FF000000"/>
        <rFont val="Arial"/>
        <family val="2"/>
      </rPr>
      <t xml:space="preserve"> (% of GDP at current market prices)</t>
    </r>
  </si>
  <si>
    <r>
      <rPr>
        <sz val="11"/>
        <color rgb="FF000000"/>
        <rFont val="Calibri"/>
        <family val="2"/>
      </rPr>
      <t xml:space="preserve">               Agriculture</t>
    </r>
    <r>
      <rPr>
        <sz val="10"/>
        <color rgb="FF000000"/>
        <rFont val="Arial"/>
        <family val="2"/>
      </rPr>
      <t/>
    </r>
  </si>
  <si>
    <r>
      <rPr>
        <sz val="11"/>
        <color rgb="FF000000"/>
        <rFont val="Calibri"/>
        <family val="2"/>
      </rPr>
      <t xml:space="preserve">               Industry</t>
    </r>
    <r>
      <rPr>
        <sz val="10"/>
        <color rgb="FF000000"/>
        <rFont val="Arial"/>
        <family val="2"/>
      </rPr>
      <t/>
    </r>
  </si>
  <si>
    <r>
      <rPr>
        <sz val="11"/>
        <color rgb="FF000000"/>
        <rFont val="Calibri"/>
        <family val="2"/>
      </rPr>
      <t xml:space="preserve">               Services</t>
    </r>
    <r>
      <rPr>
        <sz val="10"/>
        <color rgb="FF000000"/>
        <rFont val="Arial"/>
        <family val="2"/>
      </rPr>
      <t/>
    </r>
  </si>
  <si>
    <r>
      <rPr>
        <sz val="11"/>
        <color rgb="FF000000"/>
        <rFont val="Calibri"/>
        <family val="2"/>
      </rPr>
      <t>Expenditure on GDP at current market prices</t>
    </r>
    <r>
      <rPr>
        <sz val="10"/>
        <color rgb="FF000000"/>
        <rFont val="Arial"/>
        <family val="2"/>
      </rPr>
      <t/>
    </r>
  </si>
  <si>
    <r>
      <rPr>
        <sz val="11"/>
        <color rgb="FF000000"/>
        <rFont val="Calibri"/>
        <family val="2"/>
      </rPr>
      <t xml:space="preserve">     Household final consumption</t>
    </r>
    <r>
      <rPr>
        <sz val="10"/>
        <color rgb="FF000000"/>
        <rFont val="Arial"/>
        <family val="2"/>
      </rPr>
      <t/>
    </r>
  </si>
  <si>
    <r>
      <rPr>
        <sz val="11"/>
        <color rgb="FF000000"/>
        <rFont val="Calibri"/>
        <family val="2"/>
      </rPr>
      <t xml:space="preserve">     NPISHs final consumption</t>
    </r>
    <r>
      <rPr>
        <sz val="10"/>
        <color rgb="FF000000"/>
        <rFont val="Arial"/>
        <family val="2"/>
      </rPr>
      <t/>
    </r>
  </si>
  <si>
    <r>
      <rPr>
        <sz val="11"/>
        <color rgb="FF000000"/>
        <rFont val="Calibri"/>
        <family val="2"/>
      </rPr>
      <t xml:space="preserve">     Government final consumption</t>
    </r>
    <r>
      <rPr>
        <sz val="10"/>
        <color rgb="FF000000"/>
        <rFont val="Arial"/>
        <family val="2"/>
      </rPr>
      <t/>
    </r>
  </si>
  <si>
    <r>
      <rPr>
        <sz val="11"/>
        <color rgb="FF000000"/>
        <rFont val="Calibri"/>
        <family val="2"/>
      </rPr>
      <t xml:space="preserve">     Gross capital formation</t>
    </r>
    <r>
      <rPr>
        <sz val="10"/>
        <color rgb="FF000000"/>
        <rFont val="Arial"/>
        <family val="2"/>
      </rPr>
      <t/>
    </r>
  </si>
  <si>
    <r>
      <rPr>
        <sz val="11"/>
        <color rgb="FF000000"/>
        <rFont val="Calibri"/>
        <family val="2"/>
      </rPr>
      <t xml:space="preserve">          Gross fixed capital formation</t>
    </r>
    <r>
      <rPr>
        <sz val="10"/>
        <color rgb="FF000000"/>
        <rFont val="Arial"/>
        <family val="2"/>
      </rPr>
      <t/>
    </r>
  </si>
  <si>
    <r>
      <rPr>
        <sz val="11"/>
        <color rgb="FF000000"/>
        <rFont val="Calibri"/>
        <family val="2"/>
      </rPr>
      <t xml:space="preserve">               Public</t>
    </r>
    <r>
      <rPr>
        <sz val="10"/>
        <color rgb="FF000000"/>
        <rFont val="Arial"/>
        <family val="2"/>
      </rPr>
      <t/>
    </r>
  </si>
  <si>
    <r>
      <rPr>
        <sz val="11"/>
        <color rgb="FF000000"/>
        <rFont val="Calibri"/>
        <family val="2"/>
      </rPr>
      <t xml:space="preserve">               Private</t>
    </r>
    <r>
      <rPr>
        <sz val="10"/>
        <color rgb="FF000000"/>
        <rFont val="Arial"/>
        <family val="2"/>
      </rPr>
      <t/>
    </r>
  </si>
  <si>
    <r>
      <rPr>
        <sz val="11"/>
        <color rgb="FF000000"/>
        <rFont val="Calibri"/>
        <family val="2"/>
      </rPr>
      <t xml:space="preserve">          Changes in inventories</t>
    </r>
    <r>
      <rPr>
        <sz val="10"/>
        <color rgb="FF000000"/>
        <rFont val="Arial"/>
        <family val="2"/>
      </rPr>
      <t/>
    </r>
  </si>
  <si>
    <r>
      <rPr>
        <sz val="11"/>
        <color rgb="FF000000"/>
        <rFont val="Calibri"/>
        <family val="2"/>
      </rPr>
      <t xml:space="preserve">          Acquisitions less disposals of valuables</t>
    </r>
    <r>
      <rPr>
        <sz val="10"/>
        <color rgb="FF000000"/>
        <rFont val="Arial"/>
        <family val="2"/>
      </rPr>
      <t/>
    </r>
  </si>
  <si>
    <r>
      <rPr>
        <sz val="11"/>
        <color rgb="FF000000"/>
        <rFont val="Calibri"/>
        <family val="2"/>
      </rPr>
      <t xml:space="preserve">     Exports of goods and services</t>
    </r>
    <r>
      <rPr>
        <sz val="10"/>
        <color rgb="FF000000"/>
        <rFont val="Arial"/>
        <family val="2"/>
      </rPr>
      <t/>
    </r>
  </si>
  <si>
    <r>
      <rPr>
        <sz val="11"/>
        <color rgb="FF000000"/>
        <rFont val="Calibri"/>
        <family val="2"/>
      </rPr>
      <t xml:space="preserve">          Exports of goods</t>
    </r>
    <r>
      <rPr>
        <sz val="10"/>
        <color rgb="FF000000"/>
        <rFont val="Arial"/>
        <family val="2"/>
      </rPr>
      <t/>
    </r>
  </si>
  <si>
    <r>
      <rPr>
        <sz val="11"/>
        <color rgb="FF000000"/>
        <rFont val="Calibri"/>
        <family val="2"/>
      </rPr>
      <t xml:space="preserve">          Exports of services</t>
    </r>
    <r>
      <rPr>
        <sz val="10"/>
        <color rgb="FF000000"/>
        <rFont val="Arial"/>
        <family val="2"/>
      </rPr>
      <t/>
    </r>
  </si>
  <si>
    <r>
      <rPr>
        <sz val="11"/>
        <color rgb="FF000000"/>
        <rFont val="Calibri"/>
        <family val="2"/>
      </rPr>
      <t xml:space="preserve">     Less: Imports of goods and services</t>
    </r>
    <r>
      <rPr>
        <sz val="10"/>
        <color rgb="FF000000"/>
        <rFont val="Arial"/>
        <family val="2"/>
      </rPr>
      <t/>
    </r>
  </si>
  <si>
    <r>
      <rPr>
        <sz val="11"/>
        <color rgb="FF000000"/>
        <rFont val="Calibri"/>
        <family val="2"/>
      </rPr>
      <t xml:space="preserve">          Imports of goods</t>
    </r>
    <r>
      <rPr>
        <sz val="10"/>
        <color rgb="FF000000"/>
        <rFont val="Arial"/>
        <family val="2"/>
      </rPr>
      <t/>
    </r>
  </si>
  <si>
    <r>
      <rPr>
        <sz val="11"/>
        <color rgb="FF000000"/>
        <rFont val="Calibri"/>
        <family val="2"/>
      </rPr>
      <t xml:space="preserve">          Imports of services</t>
    </r>
    <r>
      <rPr>
        <sz val="10"/>
        <color rgb="FF000000"/>
        <rFont val="Arial"/>
        <family val="2"/>
      </rPr>
      <t/>
    </r>
  </si>
  <si>
    <r>
      <rPr>
        <b/>
        <i/>
        <sz val="11"/>
        <color rgb="FF000000"/>
        <rFont val="Calibri"/>
        <family val="2"/>
      </rPr>
      <t xml:space="preserve">               Structure of Demand</t>
    </r>
    <r>
      <rPr>
        <sz val="10"/>
        <color rgb="FF000000"/>
        <rFont val="Arial"/>
        <family val="2"/>
      </rPr>
      <t xml:space="preserve"> (% of GDP at current market prices)</t>
    </r>
  </si>
  <si>
    <r>
      <rPr>
        <sz val="11"/>
        <color rgb="FF000000"/>
        <rFont val="Calibri"/>
        <family val="2"/>
      </rPr>
      <t xml:space="preserve">               Household final consumption</t>
    </r>
    <r>
      <rPr>
        <vertAlign val="superscript"/>
        <sz val="11"/>
        <color rgb="FF000000"/>
        <rFont val="Calibri"/>
        <family val="2"/>
      </rPr>
      <t>i</t>
    </r>
    <r>
      <rPr>
        <sz val="10"/>
        <color rgb="FF000000"/>
        <rFont val="Arial"/>
        <family val="2"/>
      </rPr>
      <t/>
    </r>
  </si>
  <si>
    <r>
      <rPr>
        <sz val="11"/>
        <color rgb="FF000000"/>
        <rFont val="Calibri"/>
        <family val="2"/>
      </rPr>
      <t xml:space="preserve">               Government final consumption</t>
    </r>
    <r>
      <rPr>
        <sz val="10"/>
        <color rgb="FF000000"/>
        <rFont val="Arial"/>
        <family val="2"/>
      </rPr>
      <t/>
    </r>
  </si>
  <si>
    <r>
      <rPr>
        <sz val="11"/>
        <color rgb="FF000000"/>
        <rFont val="Calibri"/>
        <family val="2"/>
      </rPr>
      <t xml:space="preserve">               Gross capital formation</t>
    </r>
    <r>
      <rPr>
        <sz val="10"/>
        <color rgb="FF000000"/>
        <rFont val="Arial"/>
        <family val="2"/>
      </rPr>
      <t/>
    </r>
  </si>
  <si>
    <r>
      <rPr>
        <sz val="11"/>
        <color rgb="FF000000"/>
        <rFont val="Calibri"/>
        <family val="2"/>
      </rPr>
      <t xml:space="preserve">                    Changes in inventories</t>
    </r>
    <r>
      <rPr>
        <sz val="10"/>
        <color rgb="FF000000"/>
        <rFont val="Arial"/>
        <family val="2"/>
      </rPr>
      <t/>
    </r>
  </si>
  <si>
    <r>
      <rPr>
        <sz val="11"/>
        <color rgb="FF000000"/>
        <rFont val="Calibri"/>
        <family val="2"/>
      </rPr>
      <t xml:space="preserve">               Exports of goods and services</t>
    </r>
    <r>
      <rPr>
        <sz val="10"/>
        <color rgb="FF000000"/>
        <rFont val="Arial"/>
        <family val="2"/>
      </rPr>
      <t/>
    </r>
  </si>
  <si>
    <r>
      <rPr>
        <sz val="11"/>
        <color rgb="FF000000"/>
        <rFont val="Calibri"/>
        <family val="2"/>
      </rPr>
      <t xml:space="preserve">               Imports of goods and services</t>
    </r>
    <r>
      <rPr>
        <sz val="10"/>
        <color rgb="FF000000"/>
        <rFont val="Arial"/>
        <family val="2"/>
      </rPr>
      <t/>
    </r>
  </si>
  <si>
    <r>
      <rPr>
        <b/>
        <i/>
        <sz val="11"/>
        <color rgb="FF000000"/>
        <rFont val="Calibri"/>
        <family val="2"/>
      </rPr>
      <t>At Chained Prices</t>
    </r>
    <r>
      <rPr>
        <vertAlign val="superscript"/>
        <sz val="11"/>
        <color rgb="FF000000"/>
        <rFont val="Calibri"/>
        <family val="2"/>
      </rPr>
      <t>j</t>
    </r>
    <r>
      <rPr>
        <sz val="10"/>
        <color rgb="FF000000"/>
        <rFont val="Arial"/>
        <family val="2"/>
      </rPr>
      <t/>
    </r>
  </si>
  <si>
    <r>
      <rPr>
        <sz val="11"/>
        <color rgb="FF000000"/>
        <rFont val="Calibri"/>
        <family val="2"/>
      </rPr>
      <t>GDP by industrial origin at 2015 market prices</t>
    </r>
    <r>
      <rPr>
        <sz val="10"/>
        <color rgb="FF000000"/>
        <rFont val="Arial"/>
        <family val="2"/>
      </rPr>
      <t/>
    </r>
  </si>
  <si>
    <r>
      <rPr>
        <b/>
        <i/>
        <sz val="11"/>
        <color rgb="FF000000"/>
        <rFont val="Calibri"/>
        <family val="2"/>
      </rPr>
      <t xml:space="preserve">               Growth of Output</t>
    </r>
    <r>
      <rPr>
        <sz val="10"/>
        <color rgb="FF000000"/>
        <rFont val="Arial"/>
        <family val="2"/>
      </rPr>
      <t xml:space="preserve"> (% annual change)</t>
    </r>
  </si>
  <si>
    <r>
      <rPr>
        <sz val="11"/>
        <color rgb="FF000000"/>
        <rFont val="Calibri"/>
        <family val="2"/>
      </rPr>
      <t xml:space="preserve">               GDP</t>
    </r>
    <r>
      <rPr>
        <sz val="10"/>
        <color rgb="FF000000"/>
        <rFont val="Arial"/>
        <family val="2"/>
      </rPr>
      <t/>
    </r>
  </si>
  <si>
    <r>
      <rPr>
        <sz val="11"/>
        <color rgb="FF000000"/>
        <rFont val="Calibri"/>
        <family val="2"/>
      </rPr>
      <t xml:space="preserve">               Industry</t>
    </r>
    <r>
      <rPr>
        <vertAlign val="superscript"/>
        <sz val="11"/>
        <color rgb="FF000000"/>
        <rFont val="Calibri"/>
        <family val="2"/>
      </rPr>
      <t>k</t>
    </r>
    <r>
      <rPr>
        <sz val="10"/>
        <color rgb="FF000000"/>
        <rFont val="Arial"/>
        <family val="2"/>
      </rPr>
      <t/>
    </r>
  </si>
  <si>
    <r>
      <rPr>
        <sz val="11"/>
        <color rgb="FF000000"/>
        <rFont val="Calibri"/>
        <family val="2"/>
      </rPr>
      <t xml:space="preserve">               Services</t>
    </r>
    <r>
      <rPr>
        <vertAlign val="superscript"/>
        <sz val="11"/>
        <color rgb="FF000000"/>
        <rFont val="Calibri"/>
        <family val="2"/>
      </rPr>
      <t>k</t>
    </r>
    <r>
      <rPr>
        <sz val="10"/>
        <color rgb="FF000000"/>
        <rFont val="Arial"/>
        <family val="2"/>
      </rPr>
      <t/>
    </r>
  </si>
  <si>
    <r>
      <rPr>
        <sz val="11"/>
        <color rgb="FF000000"/>
        <rFont val="Calibri"/>
        <family val="2"/>
      </rPr>
      <t>Expenditure on GDP at 2015 market prices</t>
    </r>
    <r>
      <rPr>
        <sz val="10"/>
        <color rgb="FF000000"/>
        <rFont val="Arial"/>
        <family val="2"/>
      </rPr>
      <t/>
    </r>
  </si>
  <si>
    <r>
      <rPr>
        <b/>
        <i/>
        <sz val="11"/>
        <color rgb="FF000000"/>
        <rFont val="Calibri"/>
        <family val="2"/>
      </rPr>
      <t xml:space="preserve">               Growth of Demand</t>
    </r>
    <r>
      <rPr>
        <sz val="10"/>
        <color rgb="FF000000"/>
        <rFont val="Arial"/>
        <family val="2"/>
      </rPr>
      <t xml:space="preserve"> (% annual change)</t>
    </r>
  </si>
  <si>
    <r>
      <rPr>
        <sz val="11"/>
        <color rgb="FF000000"/>
        <rFont val="Calibri"/>
        <family val="2"/>
      </rPr>
      <t xml:space="preserve">               Household final consumption</t>
    </r>
    <r>
      <rPr>
        <sz val="10"/>
        <color rgb="FF000000"/>
        <rFont val="Arial"/>
        <family val="2"/>
      </rPr>
      <t/>
    </r>
  </si>
  <si>
    <r>
      <rPr>
        <b/>
        <i/>
        <sz val="11"/>
        <color rgb="FF000000"/>
        <rFont val="Calibri"/>
        <family val="2"/>
      </rPr>
      <t>Investment Financing at Current Prices</t>
    </r>
    <r>
      <rPr>
        <sz val="10"/>
        <color rgb="FF000000"/>
        <rFont val="Arial"/>
        <family val="2"/>
      </rPr>
      <t/>
    </r>
  </si>
  <si>
    <r>
      <rPr>
        <sz val="11"/>
        <color rgb="FF000000"/>
        <rFont val="Calibri"/>
        <family val="2"/>
      </rPr>
      <t>Gross capital formation</t>
    </r>
    <r>
      <rPr>
        <sz val="10"/>
        <color rgb="FF000000"/>
        <rFont val="Arial"/>
        <family val="2"/>
      </rPr>
      <t/>
    </r>
  </si>
  <si>
    <r>
      <rPr>
        <sz val="11"/>
        <color rgb="FF000000"/>
        <rFont val="Calibri"/>
        <family val="2"/>
      </rPr>
      <t>Gross national saving</t>
    </r>
    <r>
      <rPr>
        <sz val="10"/>
        <color rgb="FF000000"/>
        <rFont val="Arial"/>
        <family val="2"/>
      </rPr>
      <t/>
    </r>
  </si>
  <si>
    <r>
      <rPr>
        <sz val="11"/>
        <color rgb="FF000000"/>
        <rFont val="Calibri"/>
        <family val="2"/>
      </rPr>
      <t xml:space="preserve">     Gross domestic saving</t>
    </r>
    <r>
      <rPr>
        <vertAlign val="superscript"/>
        <sz val="11"/>
        <color rgb="FF000000"/>
        <rFont val="Calibri"/>
        <family val="2"/>
      </rPr>
      <t>l</t>
    </r>
    <r>
      <rPr>
        <sz val="10"/>
        <color rgb="FF000000"/>
        <rFont val="Arial"/>
        <family val="2"/>
      </rPr>
      <t/>
    </r>
  </si>
  <si>
    <r>
      <rPr>
        <sz val="11"/>
        <color rgb="FF000000"/>
        <rFont val="Calibri"/>
        <family val="2"/>
      </rPr>
      <t xml:space="preserve">     Net factor income from abroad</t>
    </r>
    <r>
      <rPr>
        <sz val="10"/>
        <color rgb="FF000000"/>
        <rFont val="Arial"/>
        <family val="2"/>
      </rPr>
      <t/>
    </r>
  </si>
  <si>
    <r>
      <rPr>
        <sz val="11"/>
        <color rgb="FF000000"/>
        <rFont val="Calibri"/>
        <family val="2"/>
      </rPr>
      <t xml:space="preserve">     Net current transfers from abroad</t>
    </r>
    <r>
      <rPr>
        <vertAlign val="superscript"/>
        <sz val="11"/>
        <color rgb="FF000000"/>
        <rFont val="Calibri"/>
        <family val="2"/>
      </rPr>
      <t>m</t>
    </r>
    <r>
      <rPr>
        <sz val="10"/>
        <color rgb="FF000000"/>
        <rFont val="Arial"/>
        <family val="2"/>
      </rPr>
      <t/>
    </r>
  </si>
  <si>
    <r>
      <rPr>
        <b/>
        <i/>
        <sz val="11"/>
        <color rgb="FF000000"/>
        <rFont val="Calibri"/>
        <family val="2"/>
      </rPr>
      <t xml:space="preserve">               Savings and Investment </t>
    </r>
    <r>
      <rPr>
        <sz val="10"/>
        <color rgb="FF000000"/>
        <rFont val="Arial"/>
        <family val="2"/>
      </rPr>
      <t>(% of GDP at current market prices)</t>
    </r>
  </si>
  <si>
    <r>
      <rPr>
        <sz val="11"/>
        <color rgb="FF000000"/>
        <rFont val="Calibri"/>
        <family val="2"/>
      </rPr>
      <t xml:space="preserve">               Gross domestic saving</t>
    </r>
    <r>
      <rPr>
        <sz val="10"/>
        <color rgb="FF000000"/>
        <rFont val="Arial"/>
        <family val="2"/>
      </rPr>
      <t/>
    </r>
  </si>
  <si>
    <r>
      <rPr>
        <sz val="11"/>
        <color rgb="FF000000"/>
        <rFont val="Calibri"/>
        <family val="2"/>
      </rPr>
      <t xml:space="preserve">               Gross national saving</t>
    </r>
    <r>
      <rPr>
        <sz val="10"/>
        <color rgb="FF000000"/>
        <rFont val="Arial"/>
        <family val="2"/>
      </rPr>
      <t/>
    </r>
  </si>
  <si>
    <r>
      <rPr>
        <b/>
        <i/>
        <sz val="11"/>
        <color rgb="FF000000"/>
        <rFont val="Calibri"/>
        <family val="2"/>
      </rPr>
      <t>At Current Prices</t>
    </r>
    <r>
      <rPr>
        <sz val="10"/>
        <color rgb="FF000000"/>
        <rFont val="Arial"/>
        <family val="2"/>
      </rPr>
      <t xml:space="preserve"> (¥ '000)</t>
    </r>
  </si>
  <si>
    <r>
      <rPr>
        <sz val="11"/>
        <color rgb="FF000000"/>
        <rFont val="Calibri"/>
        <family val="2"/>
      </rPr>
      <t>Per capita GDP</t>
    </r>
    <r>
      <rPr>
        <sz val="10"/>
        <color rgb="FF000000"/>
        <rFont val="Arial"/>
        <family val="2"/>
      </rPr>
      <t/>
    </r>
  </si>
  <si>
    <r>
      <rPr>
        <sz val="11"/>
        <color rgb="FF000000"/>
        <rFont val="Calibri"/>
        <family val="2"/>
      </rPr>
      <t>Per capita GNI</t>
    </r>
    <r>
      <rPr>
        <sz val="10"/>
        <color rgb="FF000000"/>
        <rFont val="Arial"/>
        <family val="2"/>
      </rPr>
      <t/>
    </r>
  </si>
  <si>
    <r>
      <rPr>
        <b/>
        <sz val="11"/>
        <color rgb="FF000000"/>
        <rFont val="Calibri"/>
        <family val="2"/>
      </rPr>
      <t>PRODUCTION INDEX</t>
    </r>
    <r>
      <rPr>
        <sz val="10"/>
        <color rgb="FF000000"/>
        <rFont val="Arial"/>
        <family val="2"/>
      </rPr>
      <t xml:space="preserve"> period averages</t>
    </r>
  </si>
  <si>
    <r>
      <rPr>
        <sz val="11"/>
        <color rgb="FF000000"/>
        <rFont val="Calibri"/>
        <family val="2"/>
      </rPr>
      <t>Agriculture;</t>
    </r>
    <r>
      <rPr>
        <sz val="10"/>
        <color rgb="FF000000"/>
        <rFont val="Arial"/>
        <family val="2"/>
      </rPr>
      <t xml:space="preserve"> 2014–2016 = 100</t>
    </r>
  </si>
  <si>
    <r>
      <rPr>
        <sz val="11"/>
        <color rgb="FF000000"/>
        <rFont val="Calibri"/>
        <family val="2"/>
      </rPr>
      <t>Mining</t>
    </r>
    <r>
      <rPr>
        <sz val="10"/>
        <color rgb="FF000000"/>
        <rFont val="Arial"/>
        <family val="2"/>
      </rPr>
      <t>; 2015 = 100</t>
    </r>
  </si>
  <si>
    <r>
      <rPr>
        <sz val="11"/>
        <color rgb="FF000000"/>
        <rFont val="Calibri"/>
        <family val="2"/>
      </rPr>
      <t>Manufacturing</t>
    </r>
    <r>
      <rPr>
        <sz val="10"/>
        <color rgb="FF000000"/>
        <rFont val="Arial"/>
        <family val="2"/>
      </rPr>
      <t>; 2015 = 100</t>
    </r>
  </si>
  <si>
    <r>
      <rPr>
        <b/>
        <sz val="11"/>
        <color rgb="FF000000"/>
        <rFont val="Calibri"/>
        <family val="2"/>
      </rPr>
      <t>ENERGY</t>
    </r>
    <r>
      <rPr>
        <sz val="10"/>
        <color rgb="FF000000"/>
        <rFont val="Arial"/>
        <family val="2"/>
      </rPr>
      <t xml:space="preserve"> annual values</t>
    </r>
  </si>
  <si>
    <r>
      <rPr>
        <sz val="11"/>
        <color rgb="FF000000"/>
        <rFont val="Calibri"/>
        <family val="2"/>
      </rPr>
      <t>Crude petroleum</t>
    </r>
    <r>
      <rPr>
        <vertAlign val="superscript"/>
        <sz val="11"/>
        <color rgb="FF000000"/>
        <rFont val="Calibri"/>
        <family val="2"/>
      </rPr>
      <t>n</t>
    </r>
    <r>
      <rPr>
        <sz val="10"/>
        <color rgb="FF000000"/>
        <rFont val="Arial"/>
        <family val="2"/>
      </rPr>
      <t xml:space="preserve"> (t '000)</t>
    </r>
  </si>
  <si>
    <r>
      <rPr>
        <sz val="11"/>
        <color rgb="FF000000"/>
        <rFont val="Calibri"/>
        <family val="2"/>
      </rPr>
      <t xml:space="preserve">     Production</t>
    </r>
    <r>
      <rPr>
        <sz val="10"/>
        <color rgb="FF000000"/>
        <rFont val="Arial"/>
        <family val="2"/>
      </rPr>
      <t/>
    </r>
  </si>
  <si>
    <r>
      <rPr>
        <sz val="11"/>
        <color rgb="FF000000"/>
        <rFont val="Calibri"/>
        <family val="2"/>
      </rPr>
      <t xml:space="preserve">     Exports</t>
    </r>
    <r>
      <rPr>
        <sz val="10"/>
        <color rgb="FF000000"/>
        <rFont val="Arial"/>
        <family val="2"/>
      </rPr>
      <t/>
    </r>
  </si>
  <si>
    <r>
      <rPr>
        <sz val="11"/>
        <color rgb="FF000000"/>
        <rFont val="Calibri"/>
        <family val="2"/>
      </rPr>
      <t xml:space="preserve">     Imports</t>
    </r>
    <r>
      <rPr>
        <sz val="10"/>
        <color rgb="FF000000"/>
        <rFont val="Arial"/>
        <family val="2"/>
      </rPr>
      <t/>
    </r>
  </si>
  <si>
    <r>
      <rPr>
        <sz val="11"/>
        <color rgb="FF000000"/>
        <rFont val="Calibri"/>
        <family val="2"/>
      </rPr>
      <t xml:space="preserve">     Consumption</t>
    </r>
    <r>
      <rPr>
        <sz val="10"/>
        <color rgb="FF000000"/>
        <rFont val="Arial"/>
        <family val="2"/>
      </rPr>
      <t/>
    </r>
  </si>
  <si>
    <r>
      <rPr>
        <sz val="11"/>
        <color rgb="FF000000"/>
        <rFont val="Calibri"/>
        <family val="2"/>
      </rPr>
      <t>Electricity</t>
    </r>
    <r>
      <rPr>
        <sz val="10"/>
        <color rgb="FF000000"/>
        <rFont val="Arial"/>
        <family val="2"/>
      </rPr>
      <t xml:space="preserve"> (kWh billion) calendar year | fiscal year ending 31 March</t>
    </r>
  </si>
  <si>
    <r>
      <rPr>
        <sz val="11"/>
        <color rgb="FF000000"/>
        <rFont val="Calibri"/>
        <family val="2"/>
      </rPr>
      <t xml:space="preserve">     Consumption</t>
    </r>
    <r>
      <rPr>
        <vertAlign val="superscript"/>
        <sz val="11"/>
        <color rgb="FF000000"/>
        <rFont val="Calibri"/>
        <family val="2"/>
      </rPr>
      <t>o</t>
    </r>
    <r>
      <rPr>
        <sz val="10"/>
        <color rgb="FF000000"/>
        <rFont val="Arial"/>
        <family val="2"/>
      </rPr>
      <t/>
    </r>
  </si>
  <si>
    <r>
      <rPr>
        <sz val="11"/>
        <color rgb="FF000000"/>
        <rFont val="Calibri"/>
        <family val="2"/>
      </rPr>
      <t>Retail prices</t>
    </r>
    <r>
      <rPr>
        <sz val="10"/>
        <color rgb="FF000000"/>
        <rFont val="Arial"/>
        <family val="2"/>
      </rPr>
      <t xml:space="preserve"> (¥/L)</t>
    </r>
  </si>
  <si>
    <r>
      <rPr>
        <sz val="11"/>
        <color rgb="FF000000"/>
        <rFont val="Calibri"/>
        <family val="2"/>
      </rPr>
      <t xml:space="preserve">     Gasoline, premium</t>
    </r>
    <r>
      <rPr>
        <sz val="10"/>
        <color rgb="FF000000"/>
        <rFont val="Arial"/>
        <family val="2"/>
      </rPr>
      <t/>
    </r>
  </si>
  <si>
    <r>
      <rPr>
        <sz val="11"/>
        <color rgb="FF000000"/>
        <rFont val="Calibri"/>
        <family val="2"/>
      </rPr>
      <t xml:space="preserve">     Diesel</t>
    </r>
    <r>
      <rPr>
        <sz val="10"/>
        <color rgb="FF000000"/>
        <rFont val="Arial"/>
        <family val="2"/>
      </rPr>
      <t/>
    </r>
  </si>
  <si>
    <r>
      <rPr>
        <b/>
        <sz val="11"/>
        <color rgb="FF000000"/>
        <rFont val="Calibri"/>
        <family val="2"/>
      </rPr>
      <t>PRICE INDEXES</t>
    </r>
    <r>
      <rPr>
        <sz val="10"/>
        <color rgb="FF000000"/>
        <rFont val="Arial"/>
        <family val="2"/>
      </rPr>
      <t xml:space="preserve"> period averages</t>
    </r>
  </si>
  <si>
    <r>
      <rPr>
        <sz val="11"/>
        <color rgb="FF000000"/>
        <rFont val="Calibri"/>
        <family val="2"/>
      </rPr>
      <t xml:space="preserve">     Consumer (national)</t>
    </r>
    <r>
      <rPr>
        <sz val="10"/>
        <color rgb="FF000000"/>
        <rFont val="Arial"/>
        <family val="2"/>
      </rPr>
      <t>; 2015 = 100</t>
    </r>
  </si>
  <si>
    <r>
      <rPr>
        <sz val="11"/>
        <color rgb="FF000000"/>
        <rFont val="Calibri"/>
        <family val="2"/>
      </rPr>
      <t xml:space="preserve">          Food and nonalcoholic beverages</t>
    </r>
    <r>
      <rPr>
        <sz val="10"/>
        <color rgb="FF000000"/>
        <rFont val="Arial"/>
        <family val="2"/>
      </rPr>
      <t/>
    </r>
  </si>
  <si>
    <r>
      <rPr>
        <sz val="11"/>
        <color rgb="FF000000"/>
        <rFont val="Calibri"/>
        <family val="2"/>
      </rPr>
      <t xml:space="preserve">          Alcoholic beverages, tobacco, and narcotics</t>
    </r>
    <r>
      <rPr>
        <sz val="10"/>
        <color rgb="FF000000"/>
        <rFont val="Arial"/>
        <family val="2"/>
      </rPr>
      <t/>
    </r>
  </si>
  <si>
    <r>
      <rPr>
        <sz val="11"/>
        <color rgb="FF000000"/>
        <rFont val="Calibri"/>
        <family val="2"/>
      </rPr>
      <t xml:space="preserve">          Clothing and footwear</t>
    </r>
    <r>
      <rPr>
        <sz val="10"/>
        <color rgb="FF000000"/>
        <rFont val="Arial"/>
        <family val="2"/>
      </rPr>
      <t/>
    </r>
  </si>
  <si>
    <r>
      <rPr>
        <sz val="11"/>
        <color rgb="FF000000"/>
        <rFont val="Calibri"/>
        <family val="2"/>
      </rPr>
      <t xml:space="preserve">          Housing, water, electricity, gas, and other fuels</t>
    </r>
    <r>
      <rPr>
        <sz val="10"/>
        <color rgb="FF000000"/>
        <rFont val="Arial"/>
        <family val="2"/>
      </rPr>
      <t/>
    </r>
  </si>
  <si>
    <r>
      <rPr>
        <sz val="11"/>
        <color rgb="FF000000"/>
        <rFont val="Calibri"/>
        <family val="2"/>
      </rPr>
      <t xml:space="preserve">          Furnishings, household equipment, and routine household maintenance</t>
    </r>
    <r>
      <rPr>
        <sz val="10"/>
        <color rgb="FF000000"/>
        <rFont val="Arial"/>
        <family val="2"/>
      </rPr>
      <t/>
    </r>
  </si>
  <si>
    <r>
      <rPr>
        <sz val="11"/>
        <color rgb="FF000000"/>
        <rFont val="Calibri"/>
        <family val="2"/>
      </rPr>
      <t xml:space="preserve">          Health</t>
    </r>
    <r>
      <rPr>
        <sz val="10"/>
        <color rgb="FF000000"/>
        <rFont val="Arial"/>
        <family val="2"/>
      </rPr>
      <t/>
    </r>
  </si>
  <si>
    <r>
      <rPr>
        <sz val="11"/>
        <color rgb="FF000000"/>
        <rFont val="Calibri"/>
        <family val="2"/>
      </rPr>
      <t xml:space="preserve">          Transport</t>
    </r>
    <r>
      <rPr>
        <sz val="10"/>
        <color rgb="FF000000"/>
        <rFont val="Arial"/>
        <family val="2"/>
      </rPr>
      <t/>
    </r>
  </si>
  <si>
    <r>
      <rPr>
        <sz val="11"/>
        <color rgb="FF000000"/>
        <rFont val="Calibri"/>
        <family val="2"/>
      </rPr>
      <t xml:space="preserve">          Communication</t>
    </r>
    <r>
      <rPr>
        <sz val="10"/>
        <color rgb="FF000000"/>
        <rFont val="Arial"/>
        <family val="2"/>
      </rPr>
      <t/>
    </r>
  </si>
  <si>
    <r>
      <rPr>
        <sz val="11"/>
        <color rgb="FF000000"/>
        <rFont val="Calibri"/>
        <family val="2"/>
      </rPr>
      <t xml:space="preserve">          Recreation and culture</t>
    </r>
    <r>
      <rPr>
        <sz val="10"/>
        <color rgb="FF000000"/>
        <rFont val="Arial"/>
        <family val="2"/>
      </rPr>
      <t/>
    </r>
  </si>
  <si>
    <r>
      <rPr>
        <sz val="11"/>
        <color rgb="FF000000"/>
        <rFont val="Calibri"/>
        <family val="2"/>
      </rPr>
      <t xml:space="preserve">          Education</t>
    </r>
    <r>
      <rPr>
        <sz val="10"/>
        <color rgb="FF000000"/>
        <rFont val="Arial"/>
        <family val="2"/>
      </rPr>
      <t/>
    </r>
  </si>
  <si>
    <r>
      <rPr>
        <sz val="11"/>
        <color rgb="FF000000"/>
        <rFont val="Calibri"/>
        <family val="2"/>
      </rPr>
      <t xml:space="preserve">          Restaurants and hotels</t>
    </r>
    <r>
      <rPr>
        <sz val="10"/>
        <color rgb="FF000000"/>
        <rFont val="Arial"/>
        <family val="2"/>
      </rPr>
      <t/>
    </r>
  </si>
  <si>
    <r>
      <rPr>
        <sz val="11"/>
        <color rgb="FF000000"/>
        <rFont val="Calibri"/>
        <family val="2"/>
      </rPr>
      <t xml:space="preserve">          Miscellaneous goods and services</t>
    </r>
    <r>
      <rPr>
        <sz val="10"/>
        <color rgb="FF000000"/>
        <rFont val="Arial"/>
        <family val="2"/>
      </rPr>
      <t/>
    </r>
  </si>
  <si>
    <r>
      <rPr>
        <sz val="11"/>
        <color rgb="FF000000"/>
        <rFont val="Calibri"/>
        <family val="2"/>
      </rPr>
      <t xml:space="preserve">     Producer</t>
    </r>
    <r>
      <rPr>
        <vertAlign val="superscript"/>
        <sz val="11"/>
        <color rgb="FF000000"/>
        <rFont val="Calibri"/>
        <family val="2"/>
      </rPr>
      <t>p</t>
    </r>
    <r>
      <rPr>
        <sz val="10"/>
        <color rgb="FF000000"/>
        <rFont val="Arial"/>
        <family val="2"/>
      </rPr>
      <t>; 2015 = 100</t>
    </r>
  </si>
  <si>
    <r>
      <rPr>
        <sz val="11"/>
        <color rgb="FF000000"/>
        <rFont val="Calibri"/>
        <family val="2"/>
      </rPr>
      <t xml:space="preserve">     Implicit GDP deflator</t>
    </r>
    <r>
      <rPr>
        <sz val="10"/>
        <color rgb="FF000000"/>
        <rFont val="Arial"/>
        <family val="2"/>
      </rPr>
      <t>; 2015 = 100</t>
    </r>
  </si>
  <si>
    <r>
      <rPr>
        <b/>
        <i/>
        <sz val="11"/>
        <color rgb="FF000000"/>
        <rFont val="Calibri"/>
        <family val="2"/>
      </rPr>
      <t xml:space="preserve">               Price Indexes</t>
    </r>
    <r>
      <rPr>
        <sz val="10"/>
        <color rgb="FF000000"/>
        <rFont val="Arial"/>
        <family val="2"/>
      </rPr>
      <t xml:space="preserve"> (% annual change)</t>
    </r>
  </si>
  <si>
    <r>
      <rPr>
        <sz val="11"/>
        <color rgb="FF000000"/>
        <rFont val="Calibri"/>
        <family val="2"/>
      </rPr>
      <t xml:space="preserve">               Consumer price index</t>
    </r>
    <r>
      <rPr>
        <sz val="10"/>
        <color rgb="FF000000"/>
        <rFont val="Arial"/>
        <family val="2"/>
      </rPr>
      <t/>
    </r>
  </si>
  <si>
    <r>
      <rPr>
        <sz val="11"/>
        <color rgb="FF000000"/>
        <rFont val="Calibri"/>
        <family val="2"/>
      </rPr>
      <t xml:space="preserve">               Food price index</t>
    </r>
    <r>
      <rPr>
        <sz val="10"/>
        <color rgb="FF000000"/>
        <rFont val="Arial"/>
        <family val="2"/>
      </rPr>
      <t/>
    </r>
  </si>
  <si>
    <r>
      <rPr>
        <sz val="11"/>
        <color rgb="FF000000"/>
        <rFont val="Calibri"/>
        <family val="2"/>
      </rPr>
      <t xml:space="preserve">               Producer price index</t>
    </r>
    <r>
      <rPr>
        <sz val="10"/>
        <color rgb="FF000000"/>
        <rFont val="Arial"/>
        <family val="2"/>
      </rPr>
      <t/>
    </r>
  </si>
  <si>
    <r>
      <rPr>
        <sz val="11"/>
        <color rgb="FF000000"/>
        <rFont val="Calibri"/>
        <family val="2"/>
      </rPr>
      <t xml:space="preserve">               Implicit GDP deflator</t>
    </r>
    <r>
      <rPr>
        <sz val="10"/>
        <color rgb="FF000000"/>
        <rFont val="Arial"/>
        <family val="2"/>
      </rPr>
      <t/>
    </r>
  </si>
  <si>
    <r>
      <rPr>
        <b/>
        <sz val="11"/>
        <color rgb="FF000000"/>
        <rFont val="Calibri"/>
        <family val="2"/>
      </rPr>
      <t>MONEY AND INTEREST RATES</t>
    </r>
    <r>
      <rPr>
        <vertAlign val="superscript"/>
        <sz val="11"/>
        <color rgb="FF000000"/>
        <rFont val="Calibri"/>
        <family val="2"/>
      </rPr>
      <t>q</t>
    </r>
    <r>
      <rPr>
        <sz val="10"/>
        <color rgb="FF000000"/>
        <rFont val="Arial"/>
        <family val="2"/>
      </rPr>
      <t xml:space="preserve"> as of end of period (¥ billion)</t>
    </r>
  </si>
  <si>
    <r>
      <rPr>
        <sz val="11"/>
        <color rgb="FF000000"/>
        <rFont val="Calibri"/>
        <family val="2"/>
      </rPr>
      <t>Money supply (M1)</t>
    </r>
    <r>
      <rPr>
        <sz val="10"/>
        <color rgb="FF000000"/>
        <rFont val="Arial"/>
        <family val="2"/>
      </rPr>
      <t/>
    </r>
  </si>
  <si>
    <r>
      <rPr>
        <sz val="11"/>
        <color rgb="FF000000"/>
        <rFont val="Calibri"/>
        <family val="2"/>
      </rPr>
      <t xml:space="preserve">     Currency in circulation</t>
    </r>
    <r>
      <rPr>
        <sz val="10"/>
        <color rgb="FF000000"/>
        <rFont val="Arial"/>
        <family val="2"/>
      </rPr>
      <t/>
    </r>
  </si>
  <si>
    <r>
      <rPr>
        <sz val="11"/>
        <color rgb="FF000000"/>
        <rFont val="Calibri"/>
        <family val="2"/>
      </rPr>
      <t xml:space="preserve">     Demand deposits</t>
    </r>
    <r>
      <rPr>
        <sz val="10"/>
        <color rgb="FF000000"/>
        <rFont val="Arial"/>
        <family val="2"/>
      </rPr>
      <t/>
    </r>
  </si>
  <si>
    <r>
      <rPr>
        <sz val="11"/>
        <color rgb="FF000000"/>
        <rFont val="Calibri"/>
        <family val="2"/>
      </rPr>
      <t>Quasi-money</t>
    </r>
    <r>
      <rPr>
        <vertAlign val="superscript"/>
        <sz val="11"/>
        <color rgb="FF000000"/>
        <rFont val="Calibri"/>
        <family val="2"/>
      </rPr>
      <t>r</t>
    </r>
    <r>
      <rPr>
        <sz val="10"/>
        <color rgb="FF000000"/>
        <rFont val="Arial"/>
        <family val="2"/>
      </rPr>
      <t/>
    </r>
  </si>
  <si>
    <r>
      <rPr>
        <sz val="11"/>
        <color rgb="FF000000"/>
        <rFont val="Calibri"/>
        <family val="2"/>
      </rPr>
      <t>Money supply (M2) | (M3)</t>
    </r>
    <r>
      <rPr>
        <sz val="10"/>
        <color rgb="FF000000"/>
        <rFont val="Arial"/>
        <family val="2"/>
      </rPr>
      <t/>
    </r>
  </si>
  <si>
    <r>
      <rPr>
        <sz val="11"/>
        <color rgb="FF000000"/>
        <rFont val="Calibri"/>
        <family val="2"/>
      </rPr>
      <t xml:space="preserve">     Foreign assets (net)</t>
    </r>
    <r>
      <rPr>
        <sz val="10"/>
        <color rgb="FF000000"/>
        <rFont val="Arial"/>
        <family val="2"/>
      </rPr>
      <t/>
    </r>
  </si>
  <si>
    <r>
      <rPr>
        <sz val="11"/>
        <color rgb="FF000000"/>
        <rFont val="Calibri"/>
        <family val="2"/>
      </rPr>
      <t xml:space="preserve">     Domestic credit</t>
    </r>
    <r>
      <rPr>
        <sz val="10"/>
        <color rgb="FF000000"/>
        <rFont val="Arial"/>
        <family val="2"/>
      </rPr>
      <t/>
    </r>
  </si>
  <si>
    <r>
      <rPr>
        <sz val="11"/>
        <color rgb="FF000000"/>
        <rFont val="Calibri"/>
        <family val="2"/>
      </rPr>
      <t xml:space="preserve">          Claims on government sector (net)</t>
    </r>
    <r>
      <rPr>
        <vertAlign val="superscript"/>
        <sz val="11"/>
        <color rgb="FF000000"/>
        <rFont val="Calibri"/>
        <family val="2"/>
      </rPr>
      <t>s</t>
    </r>
    <r>
      <rPr>
        <sz val="10"/>
        <color rgb="FF000000"/>
        <rFont val="Arial"/>
        <family val="2"/>
      </rPr>
      <t/>
    </r>
  </si>
  <si>
    <r>
      <rPr>
        <sz val="11"/>
        <color rgb="FF000000"/>
        <rFont val="Calibri"/>
        <family val="2"/>
      </rPr>
      <t xml:space="preserve">          Claims on private sector</t>
    </r>
    <r>
      <rPr>
        <vertAlign val="superscript"/>
        <sz val="11"/>
        <color rgb="FF000000"/>
        <rFont val="Calibri"/>
        <family val="2"/>
      </rPr>
      <t>t</t>
    </r>
    <r>
      <rPr>
        <sz val="10"/>
        <color rgb="FF000000"/>
        <rFont val="Arial"/>
        <family val="2"/>
      </rPr>
      <t/>
    </r>
  </si>
  <si>
    <r>
      <rPr>
        <sz val="11"/>
        <color rgb="FF000000"/>
        <rFont val="Calibri"/>
        <family val="2"/>
      </rPr>
      <t xml:space="preserve">          Claims on other financial institutions</t>
    </r>
    <r>
      <rPr>
        <sz val="10"/>
        <color rgb="FF000000"/>
        <rFont val="Arial"/>
        <family val="2"/>
      </rPr>
      <t/>
    </r>
  </si>
  <si>
    <r>
      <rPr>
        <sz val="11"/>
        <color rgb="FF000000"/>
        <rFont val="Calibri"/>
        <family val="2"/>
      </rPr>
      <t xml:space="preserve">     Other items</t>
    </r>
    <r>
      <rPr>
        <sz val="10"/>
        <color rgb="FF000000"/>
        <rFont val="Arial"/>
        <family val="2"/>
      </rPr>
      <t/>
    </r>
  </si>
  <si>
    <r>
      <rPr>
        <b/>
        <i/>
        <sz val="11"/>
        <color rgb="FF000000"/>
        <rFont val="Calibri"/>
        <family val="2"/>
      </rPr>
      <t xml:space="preserve">               Money Supply (M2) | (M3)</t>
    </r>
    <r>
      <rPr>
        <sz val="10"/>
        <color rgb="FF000000"/>
        <rFont val="Arial"/>
        <family val="2"/>
      </rPr>
      <t xml:space="preserve"> (% annual change)</t>
    </r>
  </si>
  <si>
    <r>
      <rPr>
        <b/>
        <i/>
        <sz val="11"/>
        <color rgb="FF000000"/>
        <rFont val="Calibri"/>
        <family val="2"/>
      </rPr>
      <t xml:space="preserve">               M2 | M3</t>
    </r>
    <r>
      <rPr>
        <sz val="10"/>
        <color rgb="FF000000"/>
        <rFont val="Arial"/>
        <family val="2"/>
      </rPr>
      <t xml:space="preserve"> (% of GDP at current market prices)</t>
    </r>
  </si>
  <si>
    <r>
      <rPr>
        <b/>
        <sz val="11"/>
        <color rgb="FF000000"/>
        <rFont val="Calibri"/>
        <family val="2"/>
      </rPr>
      <t>Deposit Money Banks</t>
    </r>
    <r>
      <rPr>
        <sz val="10"/>
        <color rgb="FF000000"/>
        <rFont val="Arial"/>
        <family val="2"/>
      </rPr>
      <t/>
    </r>
  </si>
  <si>
    <r>
      <rPr>
        <sz val="11"/>
        <color rgb="FF000000"/>
        <rFont val="Calibri"/>
        <family val="2"/>
      </rPr>
      <t>Demand deposits</t>
    </r>
    <r>
      <rPr>
        <sz val="10"/>
        <color rgb="FF000000"/>
        <rFont val="Arial"/>
        <family val="2"/>
      </rPr>
      <t/>
    </r>
  </si>
  <si>
    <r>
      <rPr>
        <sz val="11"/>
        <color rgb="FF000000"/>
        <rFont val="Calibri"/>
        <family val="2"/>
      </rPr>
      <t>Savings and time deposits</t>
    </r>
    <r>
      <rPr>
        <vertAlign val="superscript"/>
        <sz val="11"/>
        <color rgb="FF000000"/>
        <rFont val="Calibri"/>
        <family val="2"/>
      </rPr>
      <t>u</t>
    </r>
    <r>
      <rPr>
        <sz val="10"/>
        <color rgb="FF000000"/>
        <rFont val="Arial"/>
        <family val="2"/>
      </rPr>
      <t/>
    </r>
  </si>
  <si>
    <r>
      <rPr>
        <sz val="11"/>
        <color rgb="FF000000"/>
        <rFont val="Calibri"/>
        <family val="2"/>
      </rPr>
      <t>Loans and advances</t>
    </r>
    <r>
      <rPr>
        <vertAlign val="superscript"/>
        <sz val="11"/>
        <color rgb="FF000000"/>
        <rFont val="Calibri"/>
        <family val="2"/>
      </rPr>
      <t>v</t>
    </r>
    <r>
      <rPr>
        <sz val="10"/>
        <color rgb="FF000000"/>
        <rFont val="Arial"/>
        <family val="2"/>
      </rPr>
      <t/>
    </r>
  </si>
  <si>
    <r>
      <rPr>
        <sz val="11"/>
        <color rgb="FF000000"/>
        <rFont val="Calibri"/>
        <family val="2"/>
      </rPr>
      <t>Domestic credits outstanding</t>
    </r>
    <r>
      <rPr>
        <vertAlign val="superscript"/>
        <sz val="11"/>
        <color rgb="FF000000"/>
        <rFont val="Calibri"/>
        <family val="2"/>
      </rPr>
      <t>w</t>
    </r>
    <r>
      <rPr>
        <sz val="10"/>
        <color rgb="FF000000"/>
        <rFont val="Arial"/>
        <family val="2"/>
      </rPr>
      <t/>
    </r>
  </si>
  <si>
    <r>
      <rPr>
        <b/>
        <i/>
        <sz val="11"/>
        <color rgb="FF000000"/>
        <rFont val="Calibri"/>
        <family val="2"/>
      </rPr>
      <t>Interest Rates</t>
    </r>
    <r>
      <rPr>
        <sz val="10"/>
        <color rgb="FF000000"/>
        <rFont val="Arial"/>
        <family val="2"/>
      </rPr>
      <t xml:space="preserve"> period averages (% per annum)</t>
    </r>
  </si>
  <si>
    <r>
      <rPr>
        <sz val="11"/>
        <color rgb="FF000000"/>
        <rFont val="Calibri"/>
        <family val="2"/>
      </rPr>
      <t>On deposits</t>
    </r>
    <r>
      <rPr>
        <sz val="10"/>
        <color rgb="FF000000"/>
        <rFont val="Arial"/>
        <family val="2"/>
      </rPr>
      <t/>
    </r>
  </si>
  <si>
    <r>
      <rPr>
        <sz val="11"/>
        <color rgb="FF000000"/>
        <rFont val="Calibri"/>
        <family val="2"/>
      </rPr>
      <t xml:space="preserve">     Savings</t>
    </r>
    <r>
      <rPr>
        <vertAlign val="superscript"/>
        <sz val="11"/>
        <color rgb="FF000000"/>
        <rFont val="Calibri"/>
        <family val="2"/>
      </rPr>
      <t>x</t>
    </r>
    <r>
      <rPr>
        <sz val="10"/>
        <color rgb="FF000000"/>
        <rFont val="Arial"/>
        <family val="2"/>
      </rPr>
      <t/>
    </r>
  </si>
  <si>
    <r>
      <rPr>
        <sz val="11"/>
        <color rgb="FF000000"/>
        <rFont val="Calibri"/>
        <family val="2"/>
      </rPr>
      <t xml:space="preserve">     Time: 6 months</t>
    </r>
    <r>
      <rPr>
        <vertAlign val="superscript"/>
        <sz val="11"/>
        <color rgb="FF000000"/>
        <rFont val="Calibri"/>
        <family val="2"/>
      </rPr>
      <t>y</t>
    </r>
    <r>
      <rPr>
        <sz val="10"/>
        <color rgb="FF000000"/>
        <rFont val="Arial"/>
        <family val="2"/>
      </rPr>
      <t/>
    </r>
  </si>
  <si>
    <r>
      <rPr>
        <sz val="11"/>
        <color rgb="FF000000"/>
        <rFont val="Calibri"/>
        <family val="2"/>
      </rPr>
      <t xml:space="preserve">                  12 months</t>
    </r>
    <r>
      <rPr>
        <vertAlign val="superscript"/>
        <sz val="11"/>
        <color rgb="FF000000"/>
        <rFont val="Calibri"/>
        <family val="2"/>
      </rPr>
      <t>z</t>
    </r>
  </si>
  <si>
    <r>
      <rPr>
        <b/>
        <sz val="11"/>
        <color rgb="FF000000"/>
        <rFont val="Calibri"/>
        <family val="2"/>
      </rPr>
      <t>GOVERNMENT FINANCE</t>
    </r>
    <r>
      <rPr>
        <sz val="10"/>
        <color rgb="FF000000"/>
        <rFont val="Arial"/>
        <family val="2"/>
      </rPr>
      <t xml:space="preserve"> fiscal year ending 31 March (¥ billion)</t>
    </r>
  </si>
  <si>
    <r>
      <rPr>
        <b/>
        <i/>
        <sz val="11"/>
        <color rgb="FF000000"/>
        <rFont val="Calibri"/>
        <family val="2"/>
      </rPr>
      <t>General Government</t>
    </r>
    <r>
      <rPr>
        <sz val="10"/>
        <color rgb="FF000000"/>
        <rFont val="Arial"/>
        <family val="2"/>
      </rPr>
      <t/>
    </r>
  </si>
  <si>
    <r>
      <rPr>
        <sz val="11"/>
        <color rgb="FF000000"/>
        <rFont val="Calibri"/>
        <family val="2"/>
      </rPr>
      <t>Revenue</t>
    </r>
    <r>
      <rPr>
        <sz val="10"/>
        <color rgb="FF000000"/>
        <rFont val="Arial"/>
        <family val="2"/>
      </rPr>
      <t/>
    </r>
  </si>
  <si>
    <r>
      <rPr>
        <sz val="11"/>
        <color rgb="FF000000"/>
        <rFont val="Calibri"/>
        <family val="2"/>
      </rPr>
      <t xml:space="preserve">     Taxes</t>
    </r>
    <r>
      <rPr>
        <sz val="10"/>
        <color rgb="FF000000"/>
        <rFont val="Arial"/>
        <family val="2"/>
      </rPr>
      <t/>
    </r>
  </si>
  <si>
    <r>
      <rPr>
        <sz val="11"/>
        <color rgb="FF000000"/>
        <rFont val="Calibri"/>
        <family val="2"/>
      </rPr>
      <t xml:space="preserve">          Taxes on income, profits, and capital gains</t>
    </r>
    <r>
      <rPr>
        <sz val="10"/>
        <color rgb="FF000000"/>
        <rFont val="Arial"/>
        <family val="2"/>
      </rPr>
      <t/>
    </r>
  </si>
  <si>
    <r>
      <rPr>
        <sz val="11"/>
        <color rgb="FF000000"/>
        <rFont val="Calibri"/>
        <family val="2"/>
      </rPr>
      <t xml:space="preserve">               Payable by individuals</t>
    </r>
    <r>
      <rPr>
        <sz val="10"/>
        <color rgb="FF000000"/>
        <rFont val="Arial"/>
        <family val="2"/>
      </rPr>
      <t/>
    </r>
  </si>
  <si>
    <r>
      <rPr>
        <sz val="11"/>
        <color rgb="FF000000"/>
        <rFont val="Calibri"/>
        <family val="2"/>
      </rPr>
      <t xml:space="preserve">               Payable by corporations and other enterprises</t>
    </r>
    <r>
      <rPr>
        <sz val="10"/>
        <color rgb="FF000000"/>
        <rFont val="Arial"/>
        <family val="2"/>
      </rPr>
      <t/>
    </r>
  </si>
  <si>
    <r>
      <rPr>
        <sz val="11"/>
        <color rgb="FF000000"/>
        <rFont val="Calibri"/>
        <family val="2"/>
      </rPr>
      <t xml:space="preserve">               Other taxes on income, profits, and capital gains</t>
    </r>
    <r>
      <rPr>
        <sz val="10"/>
        <color rgb="FF000000"/>
        <rFont val="Arial"/>
        <family val="2"/>
      </rPr>
      <t/>
    </r>
  </si>
  <si>
    <r>
      <rPr>
        <sz val="11"/>
        <color rgb="FF000000"/>
        <rFont val="Calibri"/>
        <family val="2"/>
      </rPr>
      <t xml:space="preserve">          Taxes on payroll and workforce</t>
    </r>
    <r>
      <rPr>
        <sz val="10"/>
        <color rgb="FF000000"/>
        <rFont val="Arial"/>
        <family val="2"/>
      </rPr>
      <t/>
    </r>
  </si>
  <si>
    <t>-</t>
  </si>
  <si>
    <r>
      <rPr>
        <sz val="11"/>
        <color rgb="FF000000"/>
        <rFont val="Calibri"/>
        <family val="2"/>
      </rPr>
      <t xml:space="preserve">          Taxes on property</t>
    </r>
    <r>
      <rPr>
        <sz val="10"/>
        <color rgb="FF000000"/>
        <rFont val="Arial"/>
        <family val="2"/>
      </rPr>
      <t/>
    </r>
  </si>
  <si>
    <r>
      <rPr>
        <sz val="11"/>
        <color rgb="FF000000"/>
        <rFont val="Calibri"/>
        <family val="2"/>
      </rPr>
      <t xml:space="preserve">          Taxes on goods and services</t>
    </r>
    <r>
      <rPr>
        <sz val="10"/>
        <color rgb="FF000000"/>
        <rFont val="Arial"/>
        <family val="2"/>
      </rPr>
      <t/>
    </r>
  </si>
  <si>
    <r>
      <rPr>
        <sz val="11"/>
        <color rgb="FF000000"/>
        <rFont val="Calibri"/>
        <family val="2"/>
      </rPr>
      <t xml:space="preserve">          Taxes on international trade and transaction</t>
    </r>
    <r>
      <rPr>
        <sz val="10"/>
        <color rgb="FF000000"/>
        <rFont val="Arial"/>
        <family val="2"/>
      </rPr>
      <t/>
    </r>
  </si>
  <si>
    <r>
      <rPr>
        <sz val="11"/>
        <color rgb="FF000000"/>
        <rFont val="Calibri"/>
        <family val="2"/>
      </rPr>
      <t xml:space="preserve">          Other taxes</t>
    </r>
    <r>
      <rPr>
        <sz val="10"/>
        <color rgb="FF000000"/>
        <rFont val="Arial"/>
        <family val="2"/>
      </rPr>
      <t/>
    </r>
  </si>
  <si>
    <r>
      <rPr>
        <sz val="11"/>
        <color rgb="FF000000"/>
        <rFont val="Calibri"/>
        <family val="2"/>
      </rPr>
      <t xml:space="preserve">     Social contributions</t>
    </r>
    <r>
      <rPr>
        <sz val="10"/>
        <color rgb="FF000000"/>
        <rFont val="Arial"/>
        <family val="2"/>
      </rPr>
      <t/>
    </r>
  </si>
  <si>
    <r>
      <rPr>
        <sz val="11"/>
        <color rgb="FF000000"/>
        <rFont val="Calibri"/>
        <family val="2"/>
      </rPr>
      <t xml:space="preserve">     Grants (revenue)</t>
    </r>
    <r>
      <rPr>
        <sz val="10"/>
        <color rgb="FF000000"/>
        <rFont val="Arial"/>
        <family val="2"/>
      </rPr>
      <t/>
    </r>
  </si>
  <si>
    <r>
      <rPr>
        <sz val="11"/>
        <color rgb="FF000000"/>
        <rFont val="Calibri"/>
        <family val="2"/>
      </rPr>
      <t xml:space="preserve">     Other revenue</t>
    </r>
    <r>
      <rPr>
        <sz val="10"/>
        <color rgb="FF000000"/>
        <rFont val="Arial"/>
        <family val="2"/>
      </rPr>
      <t/>
    </r>
  </si>
  <si>
    <r>
      <rPr>
        <sz val="11"/>
        <color rgb="FF000000"/>
        <rFont val="Calibri"/>
        <family val="2"/>
      </rPr>
      <t>Expense</t>
    </r>
    <r>
      <rPr>
        <sz val="10"/>
        <color rgb="FF000000"/>
        <rFont val="Arial"/>
        <family val="2"/>
      </rPr>
      <t/>
    </r>
  </si>
  <si>
    <r>
      <rPr>
        <sz val="11"/>
        <color rgb="FF000000"/>
        <rFont val="Calibri"/>
        <family val="2"/>
      </rPr>
      <t xml:space="preserve">     Compensation of employees</t>
    </r>
    <r>
      <rPr>
        <sz val="10"/>
        <color rgb="FF000000"/>
        <rFont val="Arial"/>
        <family val="2"/>
      </rPr>
      <t/>
    </r>
  </si>
  <si>
    <r>
      <rPr>
        <sz val="11"/>
        <color rgb="FF000000"/>
        <rFont val="Calibri"/>
        <family val="2"/>
      </rPr>
      <t xml:space="preserve">     Use of goods and services</t>
    </r>
    <r>
      <rPr>
        <sz val="10"/>
        <color rgb="FF000000"/>
        <rFont val="Arial"/>
        <family val="2"/>
      </rPr>
      <t/>
    </r>
  </si>
  <si>
    <r>
      <rPr>
        <sz val="11"/>
        <color rgb="FF000000"/>
        <rFont val="Calibri"/>
        <family val="2"/>
      </rPr>
      <t xml:space="preserve">     Consumption of fixed capital</t>
    </r>
    <r>
      <rPr>
        <sz val="10"/>
        <color rgb="FF000000"/>
        <rFont val="Arial"/>
        <family val="2"/>
      </rPr>
      <t/>
    </r>
  </si>
  <si>
    <r>
      <rPr>
        <sz val="11"/>
        <color rgb="FF000000"/>
        <rFont val="Calibri"/>
        <family val="2"/>
      </rPr>
      <t xml:space="preserve">     Interest</t>
    </r>
    <r>
      <rPr>
        <sz val="10"/>
        <color rgb="FF000000"/>
        <rFont val="Arial"/>
        <family val="2"/>
      </rPr>
      <t/>
    </r>
  </si>
  <si>
    <r>
      <rPr>
        <sz val="11"/>
        <color rgb="FF000000"/>
        <rFont val="Calibri"/>
        <family val="2"/>
      </rPr>
      <t xml:space="preserve">     Subsidies</t>
    </r>
    <r>
      <rPr>
        <sz val="10"/>
        <color rgb="FF000000"/>
        <rFont val="Arial"/>
        <family val="2"/>
      </rPr>
      <t/>
    </r>
  </si>
  <si>
    <r>
      <rPr>
        <sz val="11"/>
        <color rgb="FF000000"/>
        <rFont val="Calibri"/>
        <family val="2"/>
      </rPr>
      <t xml:space="preserve">     Social benefits</t>
    </r>
    <r>
      <rPr>
        <sz val="10"/>
        <color rgb="FF000000"/>
        <rFont val="Arial"/>
        <family val="2"/>
      </rPr>
      <t/>
    </r>
  </si>
  <si>
    <r>
      <rPr>
        <sz val="11"/>
        <color rgb="FF000000"/>
        <rFont val="Calibri"/>
        <family val="2"/>
      </rPr>
      <t xml:space="preserve">     Other expense</t>
    </r>
    <r>
      <rPr>
        <sz val="10"/>
        <color rgb="FF000000"/>
        <rFont val="Arial"/>
        <family val="2"/>
      </rPr>
      <t/>
    </r>
  </si>
  <si>
    <r>
      <rPr>
        <sz val="11"/>
        <color rgb="FF000000"/>
        <rFont val="Calibri"/>
        <family val="2"/>
      </rPr>
      <t>Net operating balance</t>
    </r>
    <r>
      <rPr>
        <sz val="10"/>
        <color rgb="FF000000"/>
        <rFont val="Arial"/>
        <family val="2"/>
      </rPr>
      <t/>
    </r>
  </si>
  <si>
    <r>
      <rPr>
        <sz val="11"/>
        <color rgb="FF000000"/>
        <rFont val="Calibri"/>
        <family val="2"/>
      </rPr>
      <t>Gross operating balance</t>
    </r>
    <r>
      <rPr>
        <sz val="10"/>
        <color rgb="FF000000"/>
        <rFont val="Arial"/>
        <family val="2"/>
      </rPr>
      <t/>
    </r>
  </si>
  <si>
    <r>
      <rPr>
        <b/>
        <i/>
        <sz val="11"/>
        <color rgb="FF000000"/>
        <rFont val="Calibri"/>
        <family val="2"/>
      </rPr>
      <t>Transactions in Nonfinancial Assets</t>
    </r>
    <r>
      <rPr>
        <sz val="10"/>
        <color rgb="FF000000"/>
        <rFont val="Arial"/>
        <family val="2"/>
      </rPr>
      <t/>
    </r>
  </si>
  <si>
    <r>
      <rPr>
        <sz val="11"/>
        <color rgb="FF000000"/>
        <rFont val="Calibri"/>
        <family val="2"/>
      </rPr>
      <t>Net/gross investment in nonfinancial assets</t>
    </r>
    <r>
      <rPr>
        <sz val="10"/>
        <color rgb="FF000000"/>
        <rFont val="Arial"/>
        <family val="2"/>
      </rPr>
      <t/>
    </r>
  </si>
  <si>
    <r>
      <rPr>
        <sz val="11"/>
        <color rgb="FF000000"/>
        <rFont val="Calibri"/>
        <family val="2"/>
      </rPr>
      <t xml:space="preserve">     Fixed assets</t>
    </r>
    <r>
      <rPr>
        <sz val="10"/>
        <color rgb="FF000000"/>
        <rFont val="Arial"/>
        <family val="2"/>
      </rPr>
      <t/>
    </r>
  </si>
  <si>
    <r>
      <rPr>
        <sz val="11"/>
        <color rgb="FF000000"/>
        <rFont val="Calibri"/>
        <family val="2"/>
      </rPr>
      <t xml:space="preserve">     Inventories</t>
    </r>
    <r>
      <rPr>
        <sz val="10"/>
        <color rgb="FF000000"/>
        <rFont val="Arial"/>
        <family val="2"/>
      </rPr>
      <t/>
    </r>
  </si>
  <si>
    <r>
      <rPr>
        <sz val="11"/>
        <color rgb="FF000000"/>
        <rFont val="Calibri"/>
        <family val="2"/>
      </rPr>
      <t xml:space="preserve">     Valuables</t>
    </r>
    <r>
      <rPr>
        <sz val="10"/>
        <color rgb="FF000000"/>
        <rFont val="Arial"/>
        <family val="2"/>
      </rPr>
      <t/>
    </r>
  </si>
  <si>
    <r>
      <rPr>
        <sz val="11"/>
        <color rgb="FF000000"/>
        <rFont val="Calibri"/>
        <family val="2"/>
      </rPr>
      <t xml:space="preserve">     Nonproduced assets</t>
    </r>
    <r>
      <rPr>
        <sz val="10"/>
        <color rgb="FF000000"/>
        <rFont val="Arial"/>
        <family val="2"/>
      </rPr>
      <t/>
    </r>
  </si>
  <si>
    <r>
      <rPr>
        <sz val="11"/>
        <color rgb="FF000000"/>
        <rFont val="Calibri"/>
        <family val="2"/>
      </rPr>
      <t>Expenditure</t>
    </r>
    <r>
      <rPr>
        <sz val="10"/>
        <color rgb="FF000000"/>
        <rFont val="Arial"/>
        <family val="2"/>
      </rPr>
      <t/>
    </r>
  </si>
  <si>
    <r>
      <rPr>
        <sz val="11"/>
        <color rgb="FF000000"/>
        <rFont val="Calibri"/>
        <family val="2"/>
      </rPr>
      <t>Net lending/Net borrowing</t>
    </r>
    <r>
      <rPr>
        <sz val="10"/>
        <color rgb="FF000000"/>
        <rFont val="Arial"/>
        <family val="2"/>
      </rPr>
      <t/>
    </r>
  </si>
  <si>
    <r>
      <rPr>
        <sz val="11"/>
        <color rgb="FF000000"/>
        <rFont val="Calibri"/>
        <family val="2"/>
      </rPr>
      <t>Primary balance</t>
    </r>
    <r>
      <rPr>
        <sz val="10"/>
        <color rgb="FF000000"/>
        <rFont val="Arial"/>
        <family val="2"/>
      </rPr>
      <t/>
    </r>
  </si>
  <si>
    <r>
      <rPr>
        <b/>
        <i/>
        <sz val="11"/>
        <color rgb="FF000000"/>
        <rFont val="Calibri"/>
        <family val="2"/>
      </rPr>
      <t>Transactions in Financial Assets and Liabilities (Financing)</t>
    </r>
    <r>
      <rPr>
        <sz val="10"/>
        <color rgb="FF000000"/>
        <rFont val="Arial"/>
        <family val="2"/>
      </rPr>
      <t/>
    </r>
  </si>
  <si>
    <r>
      <rPr>
        <sz val="11"/>
        <color rgb="FF000000"/>
        <rFont val="Calibri"/>
        <family val="2"/>
      </rPr>
      <t>Net acquisition of financial assets</t>
    </r>
    <r>
      <rPr>
        <sz val="10"/>
        <color rgb="FF000000"/>
        <rFont val="Arial"/>
        <family val="2"/>
      </rPr>
      <t/>
    </r>
  </si>
  <si>
    <r>
      <rPr>
        <sz val="11"/>
        <color rgb="FF000000"/>
        <rFont val="Calibri"/>
        <family val="2"/>
      </rPr>
      <t xml:space="preserve">     Domestic</t>
    </r>
    <r>
      <rPr>
        <sz val="10"/>
        <color rgb="FF000000"/>
        <rFont val="Arial"/>
        <family val="2"/>
      </rPr>
      <t/>
    </r>
  </si>
  <si>
    <r>
      <rPr>
        <sz val="11"/>
        <color rgb="FF000000"/>
        <rFont val="Calibri"/>
        <family val="2"/>
      </rPr>
      <t xml:space="preserve">     External</t>
    </r>
    <r>
      <rPr>
        <sz val="10"/>
        <color rgb="FF000000"/>
        <rFont val="Arial"/>
        <family val="2"/>
      </rPr>
      <t/>
    </r>
  </si>
  <si>
    <r>
      <rPr>
        <sz val="11"/>
        <color rgb="FF000000"/>
        <rFont val="Calibri"/>
        <family val="2"/>
      </rPr>
      <t>Net incurrence of liabilities</t>
    </r>
    <r>
      <rPr>
        <sz val="10"/>
        <color rgb="FF000000"/>
        <rFont val="Arial"/>
        <family val="2"/>
      </rPr>
      <t/>
    </r>
  </si>
  <si>
    <r>
      <rPr>
        <b/>
        <i/>
        <sz val="11"/>
        <color rgb="FF000000"/>
        <rFont val="Calibri"/>
        <family val="2"/>
      </rPr>
      <t xml:space="preserve">               Government Finance</t>
    </r>
    <r>
      <rPr>
        <sz val="10"/>
        <color rgb="FF000000"/>
        <rFont val="Arial"/>
        <family val="2"/>
      </rPr>
      <t xml:space="preserve"> (% of GDP at current market prices)</t>
    </r>
  </si>
  <si>
    <r>
      <rPr>
        <sz val="11"/>
        <color rgb="FF000000"/>
        <rFont val="Calibri"/>
        <family val="2"/>
      </rPr>
      <t xml:space="preserve">               Total revenue</t>
    </r>
    <r>
      <rPr>
        <sz val="10"/>
        <color rgb="FF000000"/>
        <rFont val="Arial"/>
        <family val="2"/>
      </rPr>
      <t/>
    </r>
  </si>
  <si>
    <r>
      <rPr>
        <sz val="11"/>
        <color rgb="FF000000"/>
        <rFont val="Calibri"/>
        <family val="2"/>
      </rPr>
      <t xml:space="preserve">               Tax revenue</t>
    </r>
    <r>
      <rPr>
        <sz val="10"/>
        <color rgb="FF000000"/>
        <rFont val="Arial"/>
        <family val="2"/>
      </rPr>
      <t/>
    </r>
  </si>
  <si>
    <r>
      <rPr>
        <sz val="11"/>
        <color rgb="FF000000"/>
        <rFont val="Calibri"/>
        <family val="2"/>
      </rPr>
      <t xml:space="preserve">               Taxes payable by individuals</t>
    </r>
    <r>
      <rPr>
        <sz val="10"/>
        <color rgb="FF000000"/>
        <rFont val="Arial"/>
        <family val="2"/>
      </rPr>
      <t/>
    </r>
  </si>
  <si>
    <r>
      <rPr>
        <sz val="11"/>
        <color rgb="FF000000"/>
        <rFont val="Calibri"/>
        <family val="2"/>
      </rPr>
      <t xml:space="preserve">               Taxes payable by corporations and other enterprises</t>
    </r>
    <r>
      <rPr>
        <sz val="10"/>
        <color rgb="FF000000"/>
        <rFont val="Arial"/>
        <family val="2"/>
      </rPr>
      <t/>
    </r>
  </si>
  <si>
    <r>
      <rPr>
        <sz val="11"/>
        <color rgb="FF000000"/>
        <rFont val="Calibri"/>
        <family val="2"/>
      </rPr>
      <t xml:space="preserve">               Total expenditure</t>
    </r>
    <r>
      <rPr>
        <sz val="10"/>
        <color rgb="FF000000"/>
        <rFont val="Arial"/>
        <family val="2"/>
      </rPr>
      <t/>
    </r>
  </si>
  <si>
    <r>
      <rPr>
        <sz val="11"/>
        <color rgb="FF000000"/>
        <rFont val="Calibri"/>
        <family val="2"/>
      </rPr>
      <t xml:space="preserve">               Net lending/borrowing</t>
    </r>
    <r>
      <rPr>
        <sz val="10"/>
        <color rgb="FF000000"/>
        <rFont val="Arial"/>
        <family val="2"/>
      </rPr>
      <t/>
    </r>
  </si>
  <si>
    <r>
      <rPr>
        <sz val="11"/>
        <color rgb="FF000000"/>
        <rFont val="Calibri"/>
        <family val="2"/>
      </rPr>
      <t xml:space="preserve">               Primary balance</t>
    </r>
    <r>
      <rPr>
        <sz val="10"/>
        <color rgb="FF000000"/>
        <rFont val="Arial"/>
        <family val="2"/>
      </rPr>
      <t/>
    </r>
  </si>
  <si>
    <r>
      <rPr>
        <b/>
        <i/>
        <sz val="11"/>
        <color rgb="FF000000"/>
        <rFont val="Calibri"/>
        <family val="2"/>
      </rPr>
      <t>Expenditure by Function, General Government</t>
    </r>
    <r>
      <rPr>
        <sz val="10"/>
        <color rgb="FF000000"/>
        <rFont val="Arial"/>
        <family val="2"/>
      </rPr>
      <t/>
    </r>
  </si>
  <si>
    <r>
      <rPr>
        <sz val="11"/>
        <color rgb="FF000000"/>
        <rFont val="Calibri"/>
        <family val="2"/>
      </rPr>
      <t>Total expenditure</t>
    </r>
    <r>
      <rPr>
        <sz val="10"/>
        <color rgb="FF000000"/>
        <rFont val="Arial"/>
        <family val="2"/>
      </rPr>
      <t/>
    </r>
  </si>
  <si>
    <r>
      <rPr>
        <sz val="11"/>
        <color rgb="FF000000"/>
        <rFont val="Calibri"/>
        <family val="2"/>
      </rPr>
      <t xml:space="preserve">     General public services</t>
    </r>
    <r>
      <rPr>
        <sz val="10"/>
        <color rgb="FF000000"/>
        <rFont val="Arial"/>
        <family val="2"/>
      </rPr>
      <t/>
    </r>
  </si>
  <si>
    <r>
      <rPr>
        <sz val="11"/>
        <color rgb="FF000000"/>
        <rFont val="Calibri"/>
        <family val="2"/>
      </rPr>
      <t xml:space="preserve">     Defense</t>
    </r>
    <r>
      <rPr>
        <sz val="10"/>
        <color rgb="FF000000"/>
        <rFont val="Arial"/>
        <family val="2"/>
      </rPr>
      <t/>
    </r>
  </si>
  <si>
    <r>
      <rPr>
        <sz val="11"/>
        <color rgb="FF000000"/>
        <rFont val="Calibri"/>
        <family val="2"/>
      </rPr>
      <t xml:space="preserve">     Public order and safety</t>
    </r>
    <r>
      <rPr>
        <sz val="10"/>
        <color rgb="FF000000"/>
        <rFont val="Arial"/>
        <family val="2"/>
      </rPr>
      <t/>
    </r>
  </si>
  <si>
    <r>
      <rPr>
        <sz val="11"/>
        <color rgb="FF000000"/>
        <rFont val="Calibri"/>
        <family val="2"/>
      </rPr>
      <t xml:space="preserve">     Economic affairs</t>
    </r>
    <r>
      <rPr>
        <sz val="10"/>
        <color rgb="FF000000"/>
        <rFont val="Arial"/>
        <family val="2"/>
      </rPr>
      <t/>
    </r>
  </si>
  <si>
    <r>
      <rPr>
        <sz val="11"/>
        <color rgb="FF000000"/>
        <rFont val="Calibri"/>
        <family val="2"/>
      </rPr>
      <t xml:space="preserve">     Environmental protection</t>
    </r>
    <r>
      <rPr>
        <sz val="10"/>
        <color rgb="FF000000"/>
        <rFont val="Arial"/>
        <family val="2"/>
      </rPr>
      <t/>
    </r>
  </si>
  <si>
    <r>
      <rPr>
        <sz val="11"/>
        <color rgb="FF000000"/>
        <rFont val="Calibri"/>
        <family val="2"/>
      </rPr>
      <t xml:space="preserve">     Housing and community amenities</t>
    </r>
    <r>
      <rPr>
        <sz val="10"/>
        <color rgb="FF000000"/>
        <rFont val="Arial"/>
        <family val="2"/>
      </rPr>
      <t/>
    </r>
  </si>
  <si>
    <r>
      <rPr>
        <sz val="11"/>
        <color rgb="FF000000"/>
        <rFont val="Calibri"/>
        <family val="2"/>
      </rPr>
      <t xml:space="preserve">     Health</t>
    </r>
    <r>
      <rPr>
        <sz val="10"/>
        <color rgb="FF000000"/>
        <rFont val="Arial"/>
        <family val="2"/>
      </rPr>
      <t/>
    </r>
  </si>
  <si>
    <r>
      <rPr>
        <sz val="11"/>
        <color rgb="FF000000"/>
        <rFont val="Calibri"/>
        <family val="2"/>
      </rPr>
      <t xml:space="preserve">     Recreation, culture, and religion</t>
    </r>
    <r>
      <rPr>
        <sz val="10"/>
        <color rgb="FF000000"/>
        <rFont val="Arial"/>
        <family val="2"/>
      </rPr>
      <t/>
    </r>
  </si>
  <si>
    <r>
      <rPr>
        <sz val="11"/>
        <color rgb="FF000000"/>
        <rFont val="Calibri"/>
        <family val="2"/>
      </rPr>
      <t xml:space="preserve">     Social protection</t>
    </r>
    <r>
      <rPr>
        <sz val="10"/>
        <color rgb="FF000000"/>
        <rFont val="Arial"/>
        <family val="2"/>
      </rPr>
      <t/>
    </r>
  </si>
  <si>
    <r>
      <rPr>
        <b/>
        <i/>
        <sz val="11"/>
        <color rgb="FF000000"/>
        <rFont val="Calibri"/>
        <family val="2"/>
      </rPr>
      <t xml:space="preserve">               Expenditure by Function</t>
    </r>
    <r>
      <rPr>
        <sz val="10"/>
        <color rgb="FF000000"/>
        <rFont val="Arial"/>
        <family val="2"/>
      </rPr>
      <t xml:space="preserve"> (% of GDP at current market prices)</t>
    </r>
  </si>
  <si>
    <r>
      <rPr>
        <sz val="11"/>
        <color rgb="FF000000"/>
        <rFont val="Calibri"/>
        <family val="2"/>
      </rPr>
      <t xml:space="preserve">               Education</t>
    </r>
    <r>
      <rPr>
        <sz val="10"/>
        <color rgb="FF000000"/>
        <rFont val="Arial"/>
        <family val="2"/>
      </rPr>
      <t/>
    </r>
  </si>
  <si>
    <r>
      <rPr>
        <sz val="11"/>
        <color rgb="FF000000"/>
        <rFont val="Calibri"/>
        <family val="2"/>
      </rPr>
      <t xml:space="preserve">               Health</t>
    </r>
    <r>
      <rPr>
        <sz val="10"/>
        <color rgb="FF000000"/>
        <rFont val="Arial"/>
        <family val="2"/>
      </rPr>
      <t/>
    </r>
  </si>
  <si>
    <r>
      <rPr>
        <sz val="11"/>
        <color rgb="FF000000"/>
        <rFont val="Calibri"/>
        <family val="2"/>
      </rPr>
      <t xml:space="preserve">               Social Protection</t>
    </r>
    <r>
      <rPr>
        <sz val="10"/>
        <color rgb="FF000000"/>
        <rFont val="Arial"/>
        <family val="2"/>
      </rPr>
      <t/>
    </r>
  </si>
  <si>
    <r>
      <rPr>
        <b/>
        <sz val="11"/>
        <color rgb="FF000000"/>
        <rFont val="Calibri"/>
        <family val="2"/>
      </rPr>
      <t>EXTERNAL TRADE</t>
    </r>
    <r>
      <rPr>
        <sz val="10"/>
        <color rgb="FF000000"/>
        <rFont val="Arial"/>
        <family val="2"/>
      </rPr>
      <t xml:space="preserve"> calendar year (¥ billion)</t>
    </r>
  </si>
  <si>
    <r>
      <rPr>
        <sz val="11"/>
        <color rgb="FF000000"/>
        <rFont val="Calibri"/>
        <family val="2"/>
      </rPr>
      <t>Exports, fob</t>
    </r>
    <r>
      <rPr>
        <sz val="10"/>
        <color rgb="FF000000"/>
        <rFont val="Arial"/>
        <family val="2"/>
      </rPr>
      <t/>
    </r>
  </si>
  <si>
    <r>
      <rPr>
        <sz val="11"/>
        <color rgb="FF000000"/>
        <rFont val="Calibri"/>
        <family val="2"/>
      </rPr>
      <t>Imports, cif</t>
    </r>
    <r>
      <rPr>
        <sz val="10"/>
        <color rgb="FF000000"/>
        <rFont val="Arial"/>
        <family val="2"/>
      </rPr>
      <t/>
    </r>
  </si>
  <si>
    <r>
      <rPr>
        <sz val="11"/>
        <color rgb="FF000000"/>
        <rFont val="Calibri"/>
        <family val="2"/>
      </rPr>
      <t xml:space="preserve">     Trade balance</t>
    </r>
    <r>
      <rPr>
        <sz val="10"/>
        <color rgb="FF000000"/>
        <rFont val="Arial"/>
        <family val="2"/>
      </rPr>
      <t/>
    </r>
  </si>
  <si>
    <r>
      <rPr>
        <b/>
        <i/>
        <sz val="11"/>
        <color rgb="FF000000"/>
        <rFont val="Calibri"/>
        <family val="2"/>
      </rPr>
      <t xml:space="preserve">               External Trade</t>
    </r>
    <r>
      <rPr>
        <sz val="10"/>
        <color rgb="FF000000"/>
        <rFont val="Arial"/>
        <family val="2"/>
      </rPr>
      <t xml:space="preserve"> (% annual change)</t>
    </r>
  </si>
  <si>
    <r>
      <rPr>
        <sz val="11"/>
        <color rgb="FF000000"/>
        <rFont val="Calibri"/>
        <family val="2"/>
      </rPr>
      <t xml:space="preserve">               Exports</t>
    </r>
    <r>
      <rPr>
        <sz val="10"/>
        <color rgb="FF000000"/>
        <rFont val="Arial"/>
        <family val="2"/>
      </rPr>
      <t/>
    </r>
  </si>
  <si>
    <r>
      <rPr>
        <sz val="11"/>
        <color rgb="FF000000"/>
        <rFont val="Calibri"/>
        <family val="2"/>
      </rPr>
      <t xml:space="preserve">               Imports</t>
    </r>
    <r>
      <rPr>
        <sz val="10"/>
        <color rgb="FF000000"/>
        <rFont val="Arial"/>
        <family val="2"/>
      </rPr>
      <t/>
    </r>
  </si>
  <si>
    <r>
      <rPr>
        <b/>
        <i/>
        <sz val="11"/>
        <color rgb="FF000000"/>
        <rFont val="Calibri"/>
        <family val="2"/>
      </rPr>
      <t>Direction of Trade</t>
    </r>
    <r>
      <rPr>
        <sz val="10"/>
        <color rgb="FF000000"/>
        <rFont val="Arial"/>
        <family val="2"/>
      </rPr>
      <t xml:space="preserve"> calendar year ($ million)</t>
    </r>
  </si>
  <si>
    <r>
      <rPr>
        <sz val="11"/>
        <color rgb="FF000000"/>
        <rFont val="Calibri"/>
        <family val="2"/>
      </rPr>
      <t>Exports, total</t>
    </r>
    <r>
      <rPr>
        <sz val="10"/>
        <color rgb="FF000000"/>
        <rFont val="Arial"/>
        <family val="2"/>
      </rPr>
      <t/>
    </r>
  </si>
  <si>
    <r>
      <rPr>
        <sz val="11"/>
        <color rgb="FF000000"/>
        <rFont val="Calibri"/>
        <family val="2"/>
      </rPr>
      <t xml:space="preserve">     1. China, People's Republic of</t>
    </r>
    <r>
      <rPr>
        <sz val="10"/>
        <color rgb="FF000000"/>
        <rFont val="Arial"/>
        <family val="2"/>
      </rPr>
      <t/>
    </r>
  </si>
  <si>
    <r>
      <rPr>
        <sz val="11"/>
        <color rgb="FF000000"/>
        <rFont val="Calibri"/>
        <family val="2"/>
      </rPr>
      <t xml:space="preserve">     2. United States</t>
    </r>
    <r>
      <rPr>
        <sz val="10"/>
        <color rgb="FF000000"/>
        <rFont val="Arial"/>
        <family val="2"/>
      </rPr>
      <t/>
    </r>
  </si>
  <si>
    <r>
      <rPr>
        <sz val="11"/>
        <color rgb="FF000000"/>
        <rFont val="Calibri"/>
        <family val="2"/>
      </rPr>
      <t xml:space="preserve">     3. Korea, Republic of</t>
    </r>
    <r>
      <rPr>
        <sz val="10"/>
        <color rgb="FF000000"/>
        <rFont val="Arial"/>
        <family val="2"/>
      </rPr>
      <t/>
    </r>
  </si>
  <si>
    <r>
      <rPr>
        <sz val="11"/>
        <color rgb="FF000000"/>
        <rFont val="Calibri"/>
        <family val="2"/>
      </rPr>
      <t xml:space="preserve">     4. Taipei,China</t>
    </r>
    <r>
      <rPr>
        <sz val="10"/>
        <color rgb="FF000000"/>
        <rFont val="Arial"/>
        <family val="2"/>
      </rPr>
      <t/>
    </r>
  </si>
  <si>
    <r>
      <rPr>
        <sz val="11"/>
        <color rgb="FF000000"/>
        <rFont val="Calibri"/>
        <family val="2"/>
      </rPr>
      <t xml:space="preserve">     5. Hong Kong, China</t>
    </r>
    <r>
      <rPr>
        <sz val="10"/>
        <color rgb="FF000000"/>
        <rFont val="Arial"/>
        <family val="2"/>
      </rPr>
      <t/>
    </r>
  </si>
  <si>
    <r>
      <rPr>
        <sz val="11"/>
        <color rgb="FF000000"/>
        <rFont val="Calibri"/>
        <family val="2"/>
      </rPr>
      <t xml:space="preserve">     6. Thailand</t>
    </r>
    <r>
      <rPr>
        <sz val="10"/>
        <color rgb="FF000000"/>
        <rFont val="Arial"/>
        <family val="2"/>
      </rPr>
      <t/>
    </r>
  </si>
  <si>
    <r>
      <rPr>
        <sz val="11"/>
        <color rgb="FF000000"/>
        <rFont val="Calibri"/>
        <family val="2"/>
      </rPr>
      <t xml:space="preserve">     7. Singapore</t>
    </r>
    <r>
      <rPr>
        <sz val="10"/>
        <color rgb="FF000000"/>
        <rFont val="Arial"/>
        <family val="2"/>
      </rPr>
      <t/>
    </r>
  </si>
  <si>
    <r>
      <rPr>
        <sz val="11"/>
        <color rgb="FF000000"/>
        <rFont val="Calibri"/>
        <family val="2"/>
      </rPr>
      <t xml:space="preserve">     8. Germany</t>
    </r>
    <r>
      <rPr>
        <sz val="10"/>
        <color rgb="FF000000"/>
        <rFont val="Arial"/>
        <family val="2"/>
      </rPr>
      <t/>
    </r>
  </si>
  <si>
    <r>
      <rPr>
        <sz val="11"/>
        <color rgb="FF000000"/>
        <rFont val="Calibri"/>
        <family val="2"/>
      </rPr>
      <t xml:space="preserve">     9. Viet Nam</t>
    </r>
    <r>
      <rPr>
        <sz val="10"/>
        <color rgb="FF000000"/>
        <rFont val="Arial"/>
        <family val="2"/>
      </rPr>
      <t/>
    </r>
  </si>
  <si>
    <r>
      <rPr>
        <sz val="11"/>
        <color rgb="FF000000"/>
        <rFont val="Calibri"/>
        <family val="2"/>
      </rPr>
      <t xml:space="preserve">     10. Australia</t>
    </r>
    <r>
      <rPr>
        <sz val="10"/>
        <color rgb="FF000000"/>
        <rFont val="Arial"/>
        <family val="2"/>
      </rPr>
      <t/>
    </r>
  </si>
  <si>
    <r>
      <rPr>
        <sz val="11"/>
        <color rgb="FF000000"/>
        <rFont val="Calibri"/>
        <family val="2"/>
      </rPr>
      <t>Imports, total</t>
    </r>
    <r>
      <rPr>
        <sz val="10"/>
        <color rgb="FF000000"/>
        <rFont val="Arial"/>
        <family val="2"/>
      </rPr>
      <t/>
    </r>
  </si>
  <si>
    <r>
      <rPr>
        <sz val="11"/>
        <color rgb="FF000000"/>
        <rFont val="Calibri"/>
        <family val="2"/>
      </rPr>
      <t xml:space="preserve">     3. Australia</t>
    </r>
    <r>
      <rPr>
        <sz val="10"/>
        <color rgb="FF000000"/>
        <rFont val="Arial"/>
        <family val="2"/>
      </rPr>
      <t/>
    </r>
  </si>
  <si>
    <r>
      <rPr>
        <sz val="11"/>
        <color rgb="FF000000"/>
        <rFont val="Calibri"/>
        <family val="2"/>
      </rPr>
      <t xml:space="preserve">     4. Korea, Republic of</t>
    </r>
    <r>
      <rPr>
        <sz val="10"/>
        <color rgb="FF000000"/>
        <rFont val="Arial"/>
        <family val="2"/>
      </rPr>
      <t/>
    </r>
  </si>
  <si>
    <r>
      <rPr>
        <sz val="11"/>
        <color rgb="FF000000"/>
        <rFont val="Calibri"/>
        <family val="2"/>
      </rPr>
      <t xml:space="preserve">     5. Taipei,China</t>
    </r>
    <r>
      <rPr>
        <sz val="10"/>
        <color rgb="FF000000"/>
        <rFont val="Arial"/>
        <family val="2"/>
      </rPr>
      <t/>
    </r>
  </si>
  <si>
    <r>
      <rPr>
        <sz val="11"/>
        <color rgb="FF000000"/>
        <rFont val="Calibri"/>
        <family val="2"/>
      </rPr>
      <t xml:space="preserve">     6. Saudi Arabia</t>
    </r>
    <r>
      <rPr>
        <sz val="10"/>
        <color rgb="FF000000"/>
        <rFont val="Arial"/>
        <family val="2"/>
      </rPr>
      <t/>
    </r>
  </si>
  <si>
    <r>
      <rPr>
        <sz val="11"/>
        <color rgb="FF000000"/>
        <rFont val="Calibri"/>
        <family val="2"/>
      </rPr>
      <t xml:space="preserve">     7. Thailand</t>
    </r>
    <r>
      <rPr>
        <sz val="10"/>
        <color rgb="FF000000"/>
        <rFont val="Arial"/>
        <family val="2"/>
      </rPr>
      <t/>
    </r>
  </si>
  <si>
    <r>
      <rPr>
        <sz val="11"/>
        <color rgb="FF000000"/>
        <rFont val="Calibri"/>
        <family val="2"/>
      </rPr>
      <t xml:space="preserve">     9. United Arab Emirates</t>
    </r>
    <r>
      <rPr>
        <sz val="10"/>
        <color rgb="FF000000"/>
        <rFont val="Arial"/>
        <family val="2"/>
      </rPr>
      <t/>
    </r>
  </si>
  <si>
    <r>
      <rPr>
        <sz val="11"/>
        <color rgb="FF000000"/>
        <rFont val="Calibri"/>
        <family val="2"/>
      </rPr>
      <t xml:space="preserve">     10. Viet Nam</t>
    </r>
    <r>
      <rPr>
        <sz val="10"/>
        <color rgb="FF000000"/>
        <rFont val="Arial"/>
        <family val="2"/>
      </rPr>
      <t/>
    </r>
  </si>
  <si>
    <r>
      <rPr>
        <b/>
        <sz val="11"/>
        <color rgb="FF000000"/>
        <rFont val="Calibri"/>
        <family val="2"/>
      </rPr>
      <t>BALANCE OF PAYMENTS</t>
    </r>
    <r>
      <rPr>
        <vertAlign val="superscript"/>
        <sz val="11"/>
        <color rgb="FF000000"/>
        <rFont val="Calibri"/>
        <family val="2"/>
      </rPr>
      <t>aa</t>
    </r>
    <r>
      <rPr>
        <sz val="10"/>
        <color rgb="FF000000"/>
        <rFont val="Arial"/>
        <family val="2"/>
      </rPr>
      <t xml:space="preserve"> calendar year ($ million)</t>
    </r>
  </si>
  <si>
    <r>
      <rPr>
        <sz val="11"/>
        <color rgb="FF000000"/>
        <rFont val="Calibri"/>
        <family val="2"/>
      </rPr>
      <t>Current account balance</t>
    </r>
    <r>
      <rPr>
        <sz val="10"/>
        <color rgb="FF000000"/>
        <rFont val="Arial"/>
        <family val="2"/>
      </rPr>
      <t/>
    </r>
  </si>
  <si>
    <r>
      <rPr>
        <sz val="11"/>
        <color rgb="FF000000"/>
        <rFont val="Calibri"/>
        <family val="2"/>
      </rPr>
      <t xml:space="preserve">     Balance on goods</t>
    </r>
    <r>
      <rPr>
        <sz val="10"/>
        <color rgb="FF000000"/>
        <rFont val="Arial"/>
        <family val="2"/>
      </rPr>
      <t/>
    </r>
  </si>
  <si>
    <r>
      <rPr>
        <sz val="11"/>
        <color rgb="FF000000"/>
        <rFont val="Calibri"/>
        <family val="2"/>
      </rPr>
      <t xml:space="preserve">          Exports</t>
    </r>
    <r>
      <rPr>
        <sz val="10"/>
        <color rgb="FF000000"/>
        <rFont val="Arial"/>
        <family val="2"/>
      </rPr>
      <t/>
    </r>
  </si>
  <si>
    <r>
      <rPr>
        <sz val="11"/>
        <color rgb="FF000000"/>
        <rFont val="Calibri"/>
        <family val="2"/>
      </rPr>
      <t xml:space="preserve">          Imports</t>
    </r>
    <r>
      <rPr>
        <sz val="10"/>
        <color rgb="FF000000"/>
        <rFont val="Arial"/>
        <family val="2"/>
      </rPr>
      <t/>
    </r>
  </si>
  <si>
    <r>
      <rPr>
        <sz val="11"/>
        <color rgb="FF000000"/>
        <rFont val="Calibri"/>
        <family val="2"/>
      </rPr>
      <t xml:space="preserve">     Balance on services</t>
    </r>
    <r>
      <rPr>
        <sz val="10"/>
        <color rgb="FF000000"/>
        <rFont val="Arial"/>
        <family val="2"/>
      </rPr>
      <t/>
    </r>
  </si>
  <si>
    <r>
      <rPr>
        <sz val="11"/>
        <color rgb="FF000000"/>
        <rFont val="Calibri"/>
        <family val="2"/>
      </rPr>
      <t xml:space="preserve">          Credit</t>
    </r>
    <r>
      <rPr>
        <sz val="10"/>
        <color rgb="FF000000"/>
        <rFont val="Arial"/>
        <family val="2"/>
      </rPr>
      <t/>
    </r>
  </si>
  <si>
    <r>
      <rPr>
        <sz val="11"/>
        <color rgb="FF000000"/>
        <rFont val="Calibri"/>
        <family val="2"/>
      </rPr>
      <t xml:space="preserve">          Debit</t>
    </r>
    <r>
      <rPr>
        <sz val="10"/>
        <color rgb="FF000000"/>
        <rFont val="Arial"/>
        <family val="2"/>
      </rPr>
      <t/>
    </r>
  </si>
  <si>
    <r>
      <rPr>
        <sz val="11"/>
        <color rgb="FF000000"/>
        <rFont val="Calibri"/>
        <family val="2"/>
      </rPr>
      <t xml:space="preserve">     Balance on primary income</t>
    </r>
    <r>
      <rPr>
        <sz val="10"/>
        <color rgb="FF000000"/>
        <rFont val="Arial"/>
        <family val="2"/>
      </rPr>
      <t/>
    </r>
  </si>
  <si>
    <r>
      <rPr>
        <sz val="11"/>
        <color rgb="FF000000"/>
        <rFont val="Calibri"/>
        <family val="2"/>
      </rPr>
      <t xml:space="preserve">     Balance on secondary income</t>
    </r>
    <r>
      <rPr>
        <sz val="10"/>
        <color rgb="FF000000"/>
        <rFont val="Arial"/>
        <family val="2"/>
      </rPr>
      <t/>
    </r>
  </si>
  <si>
    <r>
      <rPr>
        <sz val="11"/>
        <color rgb="FF000000"/>
        <rFont val="Calibri"/>
        <family val="2"/>
      </rPr>
      <t>Capital account</t>
    </r>
    <r>
      <rPr>
        <sz val="10"/>
        <color rgb="FF000000"/>
        <rFont val="Arial"/>
        <family val="2"/>
      </rPr>
      <t/>
    </r>
  </si>
  <si>
    <r>
      <rPr>
        <sz val="11"/>
        <color rgb="FF000000"/>
        <rFont val="Calibri"/>
        <family val="2"/>
      </rPr>
      <t xml:space="preserve">     Credit</t>
    </r>
    <r>
      <rPr>
        <sz val="10"/>
        <color rgb="FF000000"/>
        <rFont val="Arial"/>
        <family val="2"/>
      </rPr>
      <t/>
    </r>
  </si>
  <si>
    <r>
      <rPr>
        <sz val="11"/>
        <color rgb="FF000000"/>
        <rFont val="Calibri"/>
        <family val="2"/>
      </rPr>
      <t xml:space="preserve">     Debit</t>
    </r>
    <r>
      <rPr>
        <sz val="10"/>
        <color rgb="FF000000"/>
        <rFont val="Arial"/>
        <family val="2"/>
      </rPr>
      <t/>
    </r>
  </si>
  <si>
    <r>
      <rPr>
        <sz val="11"/>
        <color rgb="FF000000"/>
        <rFont val="Calibri"/>
        <family val="2"/>
      </rPr>
      <t>Financial account</t>
    </r>
    <r>
      <rPr>
        <sz val="10"/>
        <color rgb="FF000000"/>
        <rFont val="Arial"/>
        <family val="2"/>
      </rPr>
      <t/>
    </r>
  </si>
  <si>
    <r>
      <rPr>
        <sz val="11"/>
        <color rgb="FF000000"/>
        <rFont val="Calibri"/>
        <family val="2"/>
      </rPr>
      <t xml:space="preserve">     Direct investment</t>
    </r>
    <r>
      <rPr>
        <sz val="10"/>
        <color rgb="FF000000"/>
        <rFont val="Arial"/>
        <family val="2"/>
      </rPr>
      <t/>
    </r>
  </si>
  <si>
    <r>
      <rPr>
        <sz val="11"/>
        <color rgb="FF000000"/>
        <rFont val="Calibri"/>
        <family val="2"/>
      </rPr>
      <t xml:space="preserve">     Portfolio investment</t>
    </r>
    <r>
      <rPr>
        <sz val="10"/>
        <color rgb="FF000000"/>
        <rFont val="Arial"/>
        <family val="2"/>
      </rPr>
      <t/>
    </r>
  </si>
  <si>
    <r>
      <rPr>
        <sz val="11"/>
        <color rgb="FF000000"/>
        <rFont val="Calibri"/>
        <family val="2"/>
      </rPr>
      <t xml:space="preserve">     Financial derivatives</t>
    </r>
    <r>
      <rPr>
        <sz val="10"/>
        <color rgb="FF000000"/>
        <rFont val="Arial"/>
        <family val="2"/>
      </rPr>
      <t/>
    </r>
  </si>
  <si>
    <r>
      <rPr>
        <sz val="11"/>
        <color rgb="FF000000"/>
        <rFont val="Calibri"/>
        <family val="2"/>
      </rPr>
      <t xml:space="preserve">     Other investment</t>
    </r>
    <r>
      <rPr>
        <sz val="10"/>
        <color rgb="FF000000"/>
        <rFont val="Arial"/>
        <family val="2"/>
      </rPr>
      <t/>
    </r>
  </si>
  <si>
    <r>
      <rPr>
        <sz val="11"/>
        <color rgb="FF000000"/>
        <rFont val="Calibri"/>
        <family val="2"/>
      </rPr>
      <t>Net errors and omissions</t>
    </r>
    <r>
      <rPr>
        <sz val="10"/>
        <color rgb="FF000000"/>
        <rFont val="Arial"/>
        <family val="2"/>
      </rPr>
      <t/>
    </r>
  </si>
  <si>
    <r>
      <rPr>
        <sz val="11"/>
        <color rgb="FF000000"/>
        <rFont val="Calibri"/>
        <family val="2"/>
      </rPr>
      <t>Overall balance</t>
    </r>
    <r>
      <rPr>
        <sz val="10"/>
        <color rgb="FF000000"/>
        <rFont val="Arial"/>
        <family val="2"/>
      </rPr>
      <t/>
    </r>
  </si>
  <si>
    <r>
      <rPr>
        <sz val="11"/>
        <color rgb="FF000000"/>
        <rFont val="Calibri"/>
        <family val="2"/>
      </rPr>
      <t>Reserves and related items</t>
    </r>
    <r>
      <rPr>
        <sz val="10"/>
        <color rgb="FF000000"/>
        <rFont val="Arial"/>
        <family val="2"/>
      </rPr>
      <t/>
    </r>
  </si>
  <si>
    <r>
      <rPr>
        <sz val="11"/>
        <color rgb="FF000000"/>
        <rFont val="Calibri"/>
        <family val="2"/>
      </rPr>
      <t>International investment position</t>
    </r>
    <r>
      <rPr>
        <sz val="10"/>
        <color rgb="FF000000"/>
        <rFont val="Arial"/>
        <family val="2"/>
      </rPr>
      <t/>
    </r>
  </si>
  <si>
    <r>
      <rPr>
        <b/>
        <i/>
        <sz val="11"/>
        <color rgb="FF000000"/>
        <rFont val="Calibri"/>
        <family val="2"/>
      </rPr>
      <t xml:space="preserve">               Balance of Payments</t>
    </r>
    <r>
      <rPr>
        <sz val="10"/>
        <color rgb="FF000000"/>
        <rFont val="Arial"/>
        <family val="2"/>
      </rPr>
      <t xml:space="preserve"> (% of GDP at current market prices)</t>
    </r>
  </si>
  <si>
    <r>
      <rPr>
        <sz val="11"/>
        <color rgb="FF000000"/>
        <rFont val="Calibri"/>
        <family val="2"/>
      </rPr>
      <t xml:space="preserve">               Balance on goods</t>
    </r>
    <r>
      <rPr>
        <sz val="10"/>
        <color rgb="FF000000"/>
        <rFont val="Arial"/>
        <family val="2"/>
      </rPr>
      <t/>
    </r>
  </si>
  <si>
    <r>
      <rPr>
        <sz val="11"/>
        <color rgb="FF000000"/>
        <rFont val="Calibri"/>
        <family val="2"/>
      </rPr>
      <t xml:space="preserve">               Balance on services</t>
    </r>
    <r>
      <rPr>
        <sz val="10"/>
        <color rgb="FF000000"/>
        <rFont val="Arial"/>
        <family val="2"/>
      </rPr>
      <t/>
    </r>
  </si>
  <si>
    <r>
      <rPr>
        <sz val="11"/>
        <color rgb="FF000000"/>
        <rFont val="Calibri"/>
        <family val="2"/>
      </rPr>
      <t xml:space="preserve">               Current account balance</t>
    </r>
    <r>
      <rPr>
        <sz val="10"/>
        <color rgb="FF000000"/>
        <rFont val="Arial"/>
        <family val="2"/>
      </rPr>
      <t/>
    </r>
  </si>
  <si>
    <r>
      <rPr>
        <sz val="11"/>
        <color rgb="FF000000"/>
        <rFont val="Calibri"/>
        <family val="2"/>
      </rPr>
      <t xml:space="preserve">               Overall balance</t>
    </r>
    <r>
      <rPr>
        <sz val="10"/>
        <color rgb="FF000000"/>
        <rFont val="Arial"/>
        <family val="2"/>
      </rPr>
      <t/>
    </r>
  </si>
  <si>
    <r>
      <rPr>
        <b/>
        <sz val="11"/>
        <color rgb="FF000000"/>
        <rFont val="Calibri"/>
        <family val="2"/>
      </rPr>
      <t>INTERNATIONAL RESERVES</t>
    </r>
    <r>
      <rPr>
        <sz val="10"/>
        <color rgb="FF000000"/>
        <rFont val="Arial"/>
        <family val="2"/>
      </rPr>
      <t xml:space="preserve"> calendar year ($ million)</t>
    </r>
  </si>
  <si>
    <r>
      <rPr>
        <sz val="11"/>
        <color rgb="FF000000"/>
        <rFont val="Calibri"/>
        <family val="2"/>
      </rPr>
      <t>Total</t>
    </r>
    <r>
      <rPr>
        <vertAlign val="superscript"/>
        <sz val="11"/>
        <color rgb="FF000000"/>
        <rFont val="Calibri"/>
        <family val="2"/>
      </rPr>
      <t>ab</t>
    </r>
    <r>
      <rPr>
        <sz val="10"/>
        <color rgb="FF000000"/>
        <rFont val="Arial"/>
        <family val="2"/>
      </rPr>
      <t/>
    </r>
  </si>
  <si>
    <r>
      <rPr>
        <sz val="11"/>
        <color rgb="FF000000"/>
        <rFont val="Calibri"/>
        <family val="2"/>
      </rPr>
      <t xml:space="preserve">     Gold, national valuation</t>
    </r>
    <r>
      <rPr>
        <sz val="10"/>
        <color rgb="FF000000"/>
        <rFont val="Arial"/>
        <family val="2"/>
      </rPr>
      <t/>
    </r>
  </si>
  <si>
    <r>
      <rPr>
        <sz val="11"/>
        <color rgb="FF000000"/>
        <rFont val="Calibri"/>
        <family val="2"/>
      </rPr>
      <t xml:space="preserve">     Foreign exchange</t>
    </r>
    <r>
      <rPr>
        <sz val="10"/>
        <color rgb="FF000000"/>
        <rFont val="Arial"/>
        <family val="2"/>
      </rPr>
      <t/>
    </r>
  </si>
  <si>
    <r>
      <rPr>
        <sz val="11"/>
        <color rgb="FF000000"/>
        <rFont val="Calibri"/>
        <family val="2"/>
      </rPr>
      <t xml:space="preserve">     Reserve position in the IMF</t>
    </r>
    <r>
      <rPr>
        <sz val="10"/>
        <color rgb="FF000000"/>
        <rFont val="Arial"/>
        <family val="2"/>
      </rPr>
      <t/>
    </r>
  </si>
  <si>
    <r>
      <rPr>
        <sz val="11"/>
        <color rgb="FF000000"/>
        <rFont val="Calibri"/>
        <family val="2"/>
      </rPr>
      <t xml:space="preserve">     SDRs</t>
    </r>
    <r>
      <rPr>
        <sz val="10"/>
        <color rgb="FF000000"/>
        <rFont val="Arial"/>
        <family val="2"/>
      </rPr>
      <t/>
    </r>
  </si>
  <si>
    <r>
      <rPr>
        <b/>
        <sz val="11"/>
        <color rgb="FF000000"/>
        <rFont val="Calibri"/>
        <family val="2"/>
      </rPr>
      <t>EXCHANGE RATES</t>
    </r>
    <r>
      <rPr>
        <sz val="10"/>
        <color rgb="FF000000"/>
        <rFont val="Arial"/>
        <family val="2"/>
      </rPr>
      <t xml:space="preserve"> (¥–$)</t>
    </r>
  </si>
  <si>
    <r>
      <rPr>
        <sz val="11"/>
        <color rgb="FF000000"/>
        <rFont val="Calibri"/>
        <family val="2"/>
      </rPr>
      <t>End of period</t>
    </r>
    <r>
      <rPr>
        <sz val="10"/>
        <color rgb="FF000000"/>
        <rFont val="Arial"/>
        <family val="2"/>
      </rPr>
      <t/>
    </r>
  </si>
  <si>
    <r>
      <rPr>
        <sz val="11"/>
        <color rgb="FF000000"/>
        <rFont val="Calibri"/>
        <family val="2"/>
      </rPr>
      <t>Average of period</t>
    </r>
    <r>
      <rPr>
        <sz val="10"/>
        <color rgb="FF000000"/>
        <rFont val="Arial"/>
        <family val="2"/>
      </rPr>
      <t/>
    </r>
  </si>
  <si>
    <r>
      <rPr>
        <b/>
        <sz val="11"/>
        <color rgb="FF000000"/>
        <rFont val="Calibri"/>
        <family val="2"/>
      </rPr>
      <t>EXTERNAL INDEBTEDNESS</t>
    </r>
    <r>
      <rPr>
        <vertAlign val="superscript"/>
        <sz val="11"/>
        <color rgb="FF000000"/>
        <rFont val="Calibri"/>
        <family val="2"/>
      </rPr>
      <t>ac</t>
    </r>
    <r>
      <rPr>
        <sz val="10"/>
        <color rgb="FF000000"/>
        <rFont val="Arial"/>
        <family val="2"/>
      </rPr>
      <t xml:space="preserve"> as of end of year ($ million)</t>
    </r>
  </si>
  <si>
    <r>
      <rPr>
        <sz val="11"/>
        <color rgb="FF000000"/>
        <rFont val="Calibri"/>
        <family val="2"/>
      </rPr>
      <t>Total debt outstanding and disbursed</t>
    </r>
    <r>
      <rPr>
        <sz val="10"/>
        <color rgb="FF000000"/>
        <rFont val="Arial"/>
        <family val="2"/>
      </rPr>
      <t/>
    </r>
  </si>
  <si>
    <r>
      <rPr>
        <sz val="11"/>
        <color rgb="FF000000"/>
        <rFont val="Calibri"/>
        <family val="2"/>
      </rPr>
      <t xml:space="preserve">     Long-term debt</t>
    </r>
    <r>
      <rPr>
        <sz val="10"/>
        <color rgb="FF000000"/>
        <rFont val="Arial"/>
        <family val="2"/>
      </rPr>
      <t/>
    </r>
  </si>
  <si>
    <r>
      <rPr>
        <sz val="11"/>
        <color rgb="FF000000"/>
        <rFont val="Calibri"/>
        <family val="2"/>
      </rPr>
      <t xml:space="preserve">          Public and publicly guaranteed</t>
    </r>
    <r>
      <rPr>
        <sz val="10"/>
        <color rgb="FF000000"/>
        <rFont val="Arial"/>
        <family val="2"/>
      </rPr>
      <t/>
    </r>
  </si>
  <si>
    <r>
      <rPr>
        <sz val="11"/>
        <color rgb="FF000000"/>
        <rFont val="Calibri"/>
        <family val="2"/>
      </rPr>
      <t xml:space="preserve">          Private nonguaranteed</t>
    </r>
    <r>
      <rPr>
        <sz val="10"/>
        <color rgb="FF000000"/>
        <rFont val="Arial"/>
        <family val="2"/>
      </rPr>
      <t/>
    </r>
  </si>
  <si>
    <r>
      <rPr>
        <sz val="11"/>
        <color rgb="FF000000"/>
        <rFont val="Calibri"/>
        <family val="2"/>
      </rPr>
      <t xml:space="preserve">     Short-term debt</t>
    </r>
    <r>
      <rPr>
        <sz val="10"/>
        <color rgb="FF000000"/>
        <rFont val="Arial"/>
        <family val="2"/>
      </rPr>
      <t/>
    </r>
  </si>
  <si>
    <r>
      <rPr>
        <sz val="11"/>
        <color rgb="FF000000"/>
        <rFont val="Calibri"/>
        <family val="2"/>
      </rPr>
      <t xml:space="preserve">     Use of IMF credit</t>
    </r>
    <r>
      <rPr>
        <sz val="10"/>
        <color rgb="FF000000"/>
        <rFont val="Arial"/>
        <family val="2"/>
      </rPr>
      <t/>
    </r>
  </si>
  <si>
    <t>–</t>
  </si>
  <si>
    <r>
      <rPr>
        <sz val="11"/>
        <color rgb="FF000000"/>
        <rFont val="Calibri"/>
        <family val="2"/>
      </rPr>
      <t xml:space="preserve">               External debt (% of GNI)</t>
    </r>
    <r>
      <rPr>
        <sz val="10"/>
        <color rgb="FF000000"/>
        <rFont val="Arial"/>
        <family val="2"/>
      </rPr>
      <t/>
    </r>
  </si>
  <si>
    <r>
      <rPr>
        <sz val="11"/>
        <color rgb="FF000000"/>
        <rFont val="Calibri"/>
        <family val="2"/>
      </rPr>
      <t xml:space="preserve">               Total long-term debt (% of total debt)</t>
    </r>
    <r>
      <rPr>
        <sz val="10"/>
        <color rgb="FF000000"/>
        <rFont val="Arial"/>
        <family val="2"/>
      </rPr>
      <t/>
    </r>
  </si>
  <si>
    <r>
      <rPr>
        <sz val="11"/>
        <color rgb="FF000000"/>
        <rFont val="Calibri"/>
        <family val="2"/>
      </rPr>
      <t xml:space="preserve">               Short-term debt (% of total debt)</t>
    </r>
    <r>
      <rPr>
        <sz val="10"/>
        <color rgb="FF000000"/>
        <rFont val="Arial"/>
        <family val="2"/>
      </rPr>
      <t/>
    </r>
  </si>
  <si>
    <r>
      <rPr>
        <sz val="11"/>
        <color rgb="FF000000"/>
        <rFont val="Calibri"/>
        <family val="2"/>
      </rPr>
      <t xml:space="preserve">               Debt service (% of exports of goods and services)</t>
    </r>
    <r>
      <rPr>
        <sz val="10"/>
        <color rgb="FF000000"/>
        <rFont val="Arial"/>
        <family val="2"/>
      </rPr>
      <t/>
    </r>
  </si>
  <si>
    <t>a</t>
  </si>
  <si>
    <t>Refers to total employed and unemployed persons aged 15 years and older. The benchmark population was revised to the 2020 Census-based population estimates in January 2022. Responding to the revision, in order to remove the gaps, data from 2015 to 2021 have been adjusted to comparable time-series data (the intercensal-level adjustment data or the retroactive adjustment data). From 2005 to 2009, the figures are comparable time-series data based on the 2010 Census-based benchmark population. From 2010 to 2014, the figures are comparable time-series data based on the 2015 Census-based benchmark population. Therefore, the figures for those periods are different from the ones in the annual report published in each year or on tables and databases provided on e-Stat (https://www.e-stat.go.jp).</t>
  </si>
  <si>
    <t>b</t>
  </si>
  <si>
    <t>For 2000–2001, includes accommodation and food service activities.</t>
  </si>
  <si>
    <t>c</t>
  </si>
  <si>
    <t>For 2000–2001, includes information and communication.</t>
  </si>
  <si>
    <t>d</t>
  </si>
  <si>
    <t>For 2000–2001, included in wholesale and retail trade; repair of motor vehicles and motorcycles.</t>
  </si>
  <si>
    <t>e</t>
  </si>
  <si>
    <t>For 2000–2001, included in transportation and storage.</t>
  </si>
  <si>
    <t>f</t>
  </si>
  <si>
    <t>Refers to the 2015 benchmark revision (i) incorporating the 2015 input–output tables and other large-scale quinquennial source statistics; (ii) incorporating a change in base year from 2011 to 2015; (iii) implementing the System of National Accounts 2008; and (iv) incorporating changes in classifications, concepts, and definitions, as well as improvement in estimation methods in several areas, such as changes in classification of economic activities, development of a new estimation methodology utilizing the Supply and Use framework, and improvement of the estimation for measuring construction sector output.</t>
  </si>
  <si>
    <t>g</t>
  </si>
  <si>
    <t>Included in other service activities.</t>
  </si>
  <si>
    <t>h</t>
  </si>
  <si>
    <t>Includes trading gains or losses.</t>
  </si>
  <si>
    <t>i</t>
  </si>
  <si>
    <t>Includes NPISHs.</t>
  </si>
  <si>
    <t>j</t>
  </si>
  <si>
    <t>Data are expressed in chained (2015) Japanese yen. Chain-linked data generally do not add up to the total.</t>
  </si>
  <si>
    <t>k</t>
  </si>
  <si>
    <t>Growth rates were not calculated because estimates across component sectors are not additive.</t>
  </si>
  <si>
    <t>l</t>
  </si>
  <si>
    <t>Value is estimated as the difference between GDP by industrial origin and the sum of household consumption expenditure and government consumption expenditure at current market prices.</t>
  </si>
  <si>
    <t>m</t>
  </si>
  <si>
    <t>Refers to other net current transfers from the rest of the world.</t>
  </si>
  <si>
    <t>n</t>
  </si>
  <si>
    <t>Data refer to fiscal year; except for 2004 , for which data refer to calendar year (due to unavailability of fiscal year data).</t>
  </si>
  <si>
    <t>o</t>
  </si>
  <si>
    <t>For 2003 and 2004, data are estimated using the average consumption rate of the past 5 years.</t>
  </si>
  <si>
    <t>p</t>
  </si>
  <si>
    <t>Refers to domestic corporate goods price index excluding consumption tax.</t>
  </si>
  <si>
    <t>q</t>
  </si>
  <si>
    <t>The Bank of Japan revised the compilation of money stock statistics starting in 2003. Composition of M1 money supply and quasi-money was revised in 2003; hence, M2 money supply from 2003 onward is equivalent to M3 money supply.</t>
  </si>
  <si>
    <t>r</t>
  </si>
  <si>
    <t>Includes certificates of deposit.</t>
  </si>
  <si>
    <t>s</t>
  </si>
  <si>
    <t>For 2003 onward, data include claims on local government.</t>
  </si>
  <si>
    <t>t</t>
  </si>
  <si>
    <t>Refers to claims on other sectors.</t>
  </si>
  <si>
    <t>u</t>
  </si>
  <si>
    <t>Refers to deposit money banks' quasi-money plus certificates of deposit, equal to the sum of time deposits, fixed savings, installment savings, and foreign currency deposits.</t>
  </si>
  <si>
    <t>v</t>
  </si>
  <si>
    <t>Refers to liabilities to nonresidents, the central bank, the government, and other items (net).</t>
  </si>
  <si>
    <t>w</t>
  </si>
  <si>
    <t>Refers to claims on the central bank, the government, financial corporations, and other sectors including nonresidents.</t>
  </si>
  <si>
    <t>x</t>
  </si>
  <si>
    <t>Refers to savings deposits of at least ¥0.3 million, calculated as the arithmetic average of weekly figures.</t>
  </si>
  <si>
    <t>y</t>
  </si>
  <si>
    <t>Refers to time deposits from 6 months to less than 12 months, calculated as the arithmetic average of monthly figures.</t>
  </si>
  <si>
    <t>z</t>
  </si>
  <si>
    <t>Refers to time deposits from 12 months to less than 2 years, calculated as the arithmetic average of the monthly figures.</t>
  </si>
  <si>
    <t>aa</t>
  </si>
  <si>
    <t>Data follow the concepts used in the IMF's Balance of Payments and International Investment Position Manual (sixth edition). Figures were converted from yen to United States dollars using average period exchange rates from the IMF.</t>
  </si>
  <si>
    <t>ab</t>
  </si>
  <si>
    <t>For 2006 onward, data include other reserve assets.</t>
  </si>
  <si>
    <t>ac</t>
  </si>
  <si>
    <t>Figures were converted from yen to United States dollars using end-of-period exchange rates from the IMF.</t>
  </si>
  <si>
    <t>Sources:</t>
  </si>
  <si>
    <r>
      <rPr>
        <sz val="11"/>
        <color rgb="FF000000"/>
        <rFont val="Calibri"/>
        <family val="2"/>
      </rPr>
      <t>Population</t>
    </r>
  </si>
  <si>
    <t>Japan Statistics Bureau (JSB). e-Stat Database. https://www.e-stat.go.jp (accessed 21 April 2022).</t>
  </si>
  <si>
    <r>
      <rPr>
        <sz val="11"/>
        <color rgb="FF000000"/>
        <rFont val="Calibri"/>
        <family val="2"/>
      </rPr>
      <t xml:space="preserve">     Urban population (% of total population)</t>
    </r>
  </si>
  <si>
    <t>United Nations. World Urbanization Prospects 2018. https://population.un.org/wup/Download/ (accessed 30 June 2022).</t>
  </si>
  <si>
    <r>
      <rPr>
        <sz val="11"/>
        <color rgb="FF000000"/>
        <rFont val="Calibri"/>
        <family val="2"/>
      </rPr>
      <t>Labor Force</t>
    </r>
  </si>
  <si>
    <t>JSB. e-Stat Database. https://www.e-stat.go.jp (accessed 15 March 2022).</t>
  </si>
  <si>
    <t>National Accounts</t>
  </si>
  <si>
    <t>Government of Japan, Economic and Social Research Institute (ESRI). Cabinet Office. https://www.esri.cao.go.jp (accessed 21 May 2022).</t>
  </si>
  <si>
    <r>
      <rPr>
        <sz val="11"/>
        <color rgb="FF000000"/>
        <rFont val="Calibri"/>
        <family val="2"/>
      </rPr>
      <t>Production Index</t>
    </r>
  </si>
  <si>
    <r>
      <rPr>
        <sz val="11"/>
        <color rgb="FF000000"/>
        <rFont val="Calibri"/>
        <family val="2"/>
      </rPr>
      <t xml:space="preserve">     Agriculture</t>
    </r>
  </si>
  <si>
    <t>Food and Agriculture Organization of the United Nations. FAOSTAT Database. https://www.fao.org/faostat/en/#data (accessed 30 June 2022).</t>
  </si>
  <si>
    <r>
      <rPr>
        <sz val="11"/>
        <color rgb="FF000000"/>
        <rFont val="Calibri"/>
        <family val="2"/>
      </rPr>
      <t xml:space="preserve">     Mining</t>
    </r>
  </si>
  <si>
    <t>Government of Japan, Ministry of Economy, Trade and Industry. https://www.meti.go.jp (accessed 22 April 2022).</t>
  </si>
  <si>
    <r>
      <rPr>
        <sz val="11"/>
        <color rgb="FF000000"/>
        <rFont val="Calibri"/>
        <family val="2"/>
      </rPr>
      <t xml:space="preserve">     Manufacturing</t>
    </r>
  </si>
  <si>
    <r>
      <rPr>
        <sz val="11"/>
        <color rgb="FF000000"/>
        <rFont val="Calibri"/>
        <family val="2"/>
      </rPr>
      <t>Energy</t>
    </r>
  </si>
  <si>
    <r>
      <rPr>
        <sz val="11"/>
        <rFont val="Calibri"/>
        <family val="2"/>
      </rPr>
      <t xml:space="preserve">     Crude petroleum</t>
    </r>
  </si>
  <si>
    <t>Government of Japan, Ministry of Economy, Trade and Industry. https://www.meti.go.jp (accessed 20 May 2022).</t>
  </si>
  <si>
    <r>
      <rPr>
        <sz val="11"/>
        <rFont val="Calibri"/>
        <family val="2"/>
      </rPr>
      <t xml:space="preserve">     Electricity</t>
    </r>
  </si>
  <si>
    <t>For 2000–2015: JSB. e-Stat Database. https://www.e-stat.go.jp (accessed 18 May 2021).</t>
  </si>
  <si>
    <r>
      <rPr>
        <sz val="11"/>
        <rFont val="Calibri"/>
        <family val="2"/>
      </rPr>
      <t xml:space="preserve">     </t>
    </r>
  </si>
  <si>
    <t>For 2016–2021: JSB. e-Stat Dashboard. https://dashboard.e-stat.go.jp/en/dataSearch (accessed 24 May 2022).</t>
  </si>
  <si>
    <r>
      <rPr>
        <sz val="11"/>
        <rFont val="Calibri"/>
        <family val="2"/>
      </rPr>
      <t xml:space="preserve">     Retail prices</t>
    </r>
  </si>
  <si>
    <t>The Institute of Energy Economics, Japan. The Oil Information Center. https://oil-info.ieej.or.jp/ (accessed 22 April 2022).</t>
  </si>
  <si>
    <r>
      <rPr>
        <sz val="11"/>
        <color rgb="FF000000"/>
        <rFont val="Calibri"/>
        <family val="2"/>
      </rPr>
      <t>Price Indexes</t>
    </r>
  </si>
  <si>
    <t>For 2000–2017: JSB. Official communication, 1 June 2018.</t>
  </si>
  <si>
    <r>
      <rPr>
        <sz val="11"/>
        <color rgb="FF000000"/>
        <rFont val="Calibri"/>
        <family val="2"/>
      </rPr>
      <t/>
    </r>
  </si>
  <si>
    <t>For 2018–2021: JSB as cited in Organisation for Economic Co-operation and Development. Consumer Price Indices. https://stats.oecd.org/Index.aspx?DataSetCode=PRICES_CPI# (accessed 23 May 2022).</t>
  </si>
  <si>
    <r>
      <rPr>
        <sz val="11"/>
        <color rgb="FF000000"/>
        <rFont val="Calibri"/>
        <family val="2"/>
      </rPr>
      <t xml:space="preserve">          Producer</t>
    </r>
  </si>
  <si>
    <t>Bank of Japan (BOJ). https://www.boj.or.jp (accessed 23 April 2022).</t>
  </si>
  <si>
    <r>
      <rPr>
        <sz val="11"/>
        <color rgb="FF000000"/>
        <rFont val="Calibri"/>
        <family val="2"/>
      </rPr>
      <t xml:space="preserve">          Producer price index</t>
    </r>
  </si>
  <si>
    <r>
      <rPr>
        <sz val="11"/>
        <color rgb="FF000000"/>
        <rFont val="Calibri"/>
        <family val="2"/>
      </rPr>
      <t xml:space="preserve">          Implicit GDP deflator</t>
    </r>
  </si>
  <si>
    <t>ESRI. Cabinet Office. https://www.esri.cao.go.jp (accessed 21 April 2022).</t>
  </si>
  <si>
    <r>
      <rPr>
        <sz val="11"/>
        <color rgb="FF000000"/>
        <rFont val="Calibri"/>
        <family val="2"/>
      </rPr>
      <t>Money and Interest Rates</t>
    </r>
  </si>
  <si>
    <t>BOJ. https://www.boj.or.jp (accessed 22 April 2022).</t>
  </si>
  <si>
    <r>
      <rPr>
        <sz val="11"/>
        <color rgb="FF000000"/>
        <rFont val="Calibri"/>
        <family val="2"/>
      </rPr>
      <t>Government Finance</t>
    </r>
  </si>
  <si>
    <t>ESRI. Cabinet Office. https://www.esri.cao.go.jp (accessed 23 April 2022).</t>
  </si>
  <si>
    <r>
      <rPr>
        <sz val="11"/>
        <color rgb="FF000000"/>
        <rFont val="Calibri"/>
        <family val="2"/>
      </rPr>
      <t>External Trade</t>
    </r>
  </si>
  <si>
    <t>Government of Japan, Ministry of Finance (MOF). Japan Customs. https://www.customs.go.jp (accessed 11 April 2022).</t>
  </si>
  <si>
    <r>
      <rPr>
        <sz val="11"/>
        <color rgb="FF000000"/>
        <rFont val="Calibri"/>
        <family val="2"/>
      </rPr>
      <t xml:space="preserve">     Direction of Trade</t>
    </r>
  </si>
  <si>
    <t>International Monetary Fund. Direction of Trade Statistics. https://data.imf.org/?sk=9D6028D4-F14A-464C-A2F2-59B2CD424B85 (accessed 30 June 2022).</t>
  </si>
  <si>
    <r>
      <rPr>
        <sz val="11"/>
        <color rgb="FF000000"/>
        <rFont val="Calibri"/>
        <family val="2"/>
      </rPr>
      <t>Balance of Payments</t>
    </r>
  </si>
  <si>
    <t>BOJ. http://www.boj.or.jp (accessed 8 March 2022).</t>
  </si>
  <si>
    <r>
      <rPr>
        <sz val="11"/>
        <color rgb="FF000000"/>
        <rFont val="Calibri"/>
        <family val="2"/>
      </rPr>
      <t>International Reserves</t>
    </r>
  </si>
  <si>
    <t>MOF. https://www.mof.go.jp (accessed 21 April 2022).</t>
  </si>
  <si>
    <r>
      <rPr>
        <sz val="11"/>
        <color rgb="FF000000"/>
        <rFont val="Calibri"/>
        <family val="2"/>
      </rPr>
      <t>Exchange Rates</t>
    </r>
  </si>
  <si>
    <t>International Monetary Fund. International Financial Statistics. http://data.imf.org/ (accessed 30 June 2022).</t>
  </si>
  <si>
    <r>
      <rPr>
        <sz val="11"/>
        <color rgb="FF000000"/>
        <rFont val="Calibri"/>
        <family val="2"/>
      </rPr>
      <t>External Indebtedness</t>
    </r>
  </si>
  <si>
    <t>For 2003–2013: MOF. https://www.mof.go.jp (accessed 17 June 2016).</t>
  </si>
  <si>
    <t>For 2014–2021: BOJ. https://www.boj.or.jp (accessed 21 April 2022).</t>
  </si>
  <si>
    <t>... = data not available; | = marks break in series; – = magnitude equals zero; 0 or 0.0 = magnitude is less than half of unit employed; * = provisional, preliminary, estimate, budget figure; $ = United States dollars; ¥ = yen; cif = cost, insurance, and freight; fob = free on board; GDP = gross domestic product; GNI = gross national income; IMF = International Monetary Fund; km² = square kilometer; kWh = kilowatt-hour; L = liter; NPISHs = nonprofit institution serving households; SDRs = special drawing rights; t = metric ton.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164" formatCode="#,##0.0;\-#,##0.0"/>
    <numFmt numFmtId="165" formatCode="#,##0\ \|;\-#,##0\ \|;@\ \|"/>
    <numFmt numFmtId="166" formatCode="#,##0.0\ \|;\-#,##0.0\ \|;@\ \|"/>
    <numFmt numFmtId="167" formatCode="#,##0.000;\-#,##0.000"/>
    <numFmt numFmtId="168" formatCode="#,##0.00;\-#,##0.00"/>
    <numFmt numFmtId="169" formatCode="#,##0;\-#,##0"/>
  </numFmts>
  <fonts count="11" x14ac:knownFonts="1">
    <font>
      <sz val="10"/>
      <color rgb="FF000000"/>
      <name val="Arial"/>
    </font>
    <font>
      <b/>
      <sz val="11"/>
      <color rgb="FF000000"/>
      <name val="Calibri"/>
      <family val="2"/>
    </font>
    <font>
      <b/>
      <sz val="16"/>
      <color rgb="FF000000"/>
      <name val="Arial"/>
      <family val="2"/>
    </font>
    <font>
      <u/>
      <sz val="10"/>
      <color rgb="FF0000FF"/>
      <name val="Arial"/>
      <family val="2"/>
    </font>
    <font>
      <b/>
      <sz val="10"/>
      <color rgb="FF000000"/>
      <name val="Arial"/>
      <family val="2"/>
    </font>
    <font>
      <sz val="11"/>
      <color rgb="FF000000"/>
      <name val="Calibri"/>
      <family val="2"/>
    </font>
    <font>
      <vertAlign val="superscript"/>
      <sz val="11"/>
      <color rgb="FF000000"/>
      <name val="Calibri"/>
      <family val="2"/>
    </font>
    <font>
      <b/>
      <i/>
      <sz val="11"/>
      <color rgb="FF000000"/>
      <name val="Calibri"/>
      <family val="2"/>
    </font>
    <font>
      <sz val="10"/>
      <name val="Arial"/>
      <family val="2"/>
    </font>
    <font>
      <sz val="11"/>
      <name val="Calibri"/>
      <family val="2"/>
    </font>
    <font>
      <sz val="10"/>
      <color rgb="FF000000"/>
      <name val="Arial"/>
      <family val="2"/>
    </font>
  </fonts>
  <fills count="3">
    <fill>
      <patternFill patternType="none"/>
    </fill>
    <fill>
      <patternFill patternType="gray125"/>
    </fill>
    <fill>
      <patternFill patternType="solid">
        <fgColor rgb="FFFFCC00"/>
        <bgColor rgb="FFFFCC00"/>
      </patternFill>
    </fill>
  </fills>
  <borders count="1">
    <border>
      <left/>
      <right/>
      <top/>
      <bottom/>
      <diagonal/>
    </border>
  </borders>
  <cellStyleXfs count="2">
    <xf numFmtId="0" fontId="0" fillId="0" borderId="0"/>
    <xf numFmtId="0" fontId="10" fillId="0" borderId="0"/>
  </cellStyleXfs>
  <cellXfs count="28">
    <xf numFmtId="0" fontId="0" fillId="0" borderId="0" xfId="0"/>
    <xf numFmtId="0" fontId="2" fillId="2" borderId="0" xfId="1" applyFont="1" applyFill="1"/>
    <xf numFmtId="0" fontId="10" fillId="0" borderId="0" xfId="1"/>
    <xf numFmtId="0" fontId="10" fillId="2" borderId="0" xfId="1" applyFill="1"/>
    <xf numFmtId="0" fontId="3" fillId="2" borderId="0" xfId="1" applyFont="1" applyFill="1"/>
    <xf numFmtId="0" fontId="10" fillId="2" borderId="0" xfId="1" applyFill="1" applyAlignment="1">
      <alignment horizontal="right"/>
    </xf>
    <xf numFmtId="0" fontId="4" fillId="2" borderId="0" xfId="1" applyFont="1" applyFill="1" applyAlignment="1">
      <alignment horizontal="right"/>
    </xf>
    <xf numFmtId="49" fontId="10" fillId="0" borderId="0" xfId="1" applyNumberFormat="1" applyAlignment="1">
      <alignment wrapText="1"/>
    </xf>
    <xf numFmtId="168" fontId="10" fillId="0" borderId="0" xfId="1" applyNumberFormat="1" applyAlignment="1">
      <alignment horizontal="right"/>
    </xf>
    <xf numFmtId="164" fontId="10" fillId="0" borderId="0" xfId="1" applyNumberFormat="1" applyAlignment="1">
      <alignment horizontal="right"/>
    </xf>
    <xf numFmtId="169" fontId="10" fillId="0" borderId="0" xfId="1" applyNumberFormat="1" applyAlignment="1">
      <alignment horizontal="right"/>
    </xf>
    <xf numFmtId="49" fontId="5" fillId="0" borderId="0" xfId="1" applyNumberFormat="1" applyFont="1" applyAlignment="1">
      <alignment wrapText="1"/>
    </xf>
    <xf numFmtId="165" fontId="10" fillId="0" borderId="0" xfId="1" applyNumberFormat="1" applyAlignment="1">
      <alignment horizontal="right"/>
    </xf>
    <xf numFmtId="166" fontId="10" fillId="0" borderId="0" xfId="1" applyNumberFormat="1" applyAlignment="1">
      <alignment horizontal="right"/>
    </xf>
    <xf numFmtId="167" fontId="10" fillId="0" borderId="0" xfId="1" applyNumberFormat="1" applyAlignment="1">
      <alignment horizontal="right"/>
    </xf>
    <xf numFmtId="0" fontId="10" fillId="0" borderId="0" xfId="1" applyAlignment="1">
      <alignment horizontal="left" vertical="top"/>
    </xf>
    <xf numFmtId="0" fontId="1" fillId="0" borderId="0" xfId="1" applyFont="1"/>
    <xf numFmtId="0" fontId="10" fillId="0" borderId="0" xfId="1" applyAlignment="1">
      <alignment vertical="top"/>
    </xf>
    <xf numFmtId="0" fontId="10" fillId="0" borderId="0" xfId="1" applyAlignment="1">
      <alignment horizontal="justify" vertical="top" wrapText="1"/>
    </xf>
    <xf numFmtId="0" fontId="8" fillId="0" borderId="0" xfId="1" applyFont="1"/>
    <xf numFmtId="0" fontId="8" fillId="0" borderId="0" xfId="1" applyFont="1" applyAlignment="1">
      <alignment vertical="top"/>
    </xf>
    <xf numFmtId="0" fontId="10" fillId="0" borderId="0" xfId="1"/>
    <xf numFmtId="0" fontId="10" fillId="0" borderId="0" xfId="1" applyAlignment="1">
      <alignment horizontal="justify" vertical="top" wrapText="1"/>
    </xf>
    <xf numFmtId="0" fontId="10" fillId="0" borderId="0" xfId="1"/>
    <xf numFmtId="0" fontId="8" fillId="0" borderId="0" xfId="1" applyFont="1" applyAlignment="1">
      <alignment horizontal="justify" vertical="top" wrapText="1"/>
    </xf>
    <xf numFmtId="0" fontId="8" fillId="0" borderId="0" xfId="1" applyFont="1"/>
    <xf numFmtId="0" fontId="10" fillId="0" borderId="0" xfId="1" applyAlignment="1">
      <alignment horizontal="left" vertical="top" wrapText="1"/>
    </xf>
    <xf numFmtId="0" fontId="10" fillId="0" borderId="0" xfId="1" applyAlignment="1">
      <alignment horizontal="left"/>
    </xf>
  </cellXfs>
  <cellStyles count="2">
    <cellStyle name="Normal" xfId="0" builtinId="0"/>
    <cellStyle name="Normal 2" xfId="1" xr:uid="{BFB60EC0-71B6-614C-9F29-2314EED18F4D}"/>
  </cellStyles>
  <dxfs count="0"/>
  <tableStyles count="0" defaultTableStyle="TableStyleMedium9"/>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oneCellAnchor>
    <xdr:from>
      <xdr:col>2</xdr:col>
      <xdr:colOff>0</xdr:colOff>
      <xdr:row>24</xdr:row>
      <xdr:rowOff>38100</xdr:rowOff>
    </xdr:from>
    <xdr:ext cx="95250" cy="323850"/>
    <xdr:pic>
      <xdr:nvPicPr>
        <xdr:cNvPr id="2" name="Picture 1">
          <a:extLst>
            <a:ext uri="{FF2B5EF4-FFF2-40B4-BE49-F238E27FC236}">
              <a16:creationId xmlns:a16="http://schemas.microsoft.com/office/drawing/2014/main" id="{D966FD3C-9942-A84F-95D5-EBDA78638E8F}"/>
            </a:ext>
          </a:extLst>
        </xdr:cNvPr>
        <xdr:cNvPicPr>
          <a:picLocks noChangeAspect="1"/>
        </xdr:cNvPicPr>
      </xdr:nvPicPr>
      <xdr:blipFill>
        <a:blip xmlns:r="http://schemas.openxmlformats.org/officeDocument/2006/relationships" r:embed="rId1"/>
        <a:stretch>
          <a:fillRect/>
        </a:stretch>
      </xdr:blipFill>
      <xdr:spPr>
        <a:xfrm>
          <a:off x="5715000" y="4686300"/>
          <a:ext cx="95250" cy="323850"/>
        </a:xfrm>
        <a:prstGeom prst="rect">
          <a:avLst/>
        </a:prstGeom>
      </xdr:spPr>
    </xdr:pic>
    <xdr:clientData/>
  </xdr:oneCellAnchor>
  <xdr:oneCellAnchor>
    <xdr:from>
      <xdr:col>2</xdr:col>
      <xdr:colOff>0</xdr:colOff>
      <xdr:row>41</xdr:row>
      <xdr:rowOff>38100</xdr:rowOff>
    </xdr:from>
    <xdr:ext cx="95250" cy="323850"/>
    <xdr:pic>
      <xdr:nvPicPr>
        <xdr:cNvPr id="3" name="Picture 2">
          <a:extLst>
            <a:ext uri="{FF2B5EF4-FFF2-40B4-BE49-F238E27FC236}">
              <a16:creationId xmlns:a16="http://schemas.microsoft.com/office/drawing/2014/main" id="{39EA841E-813A-8648-A5CD-16D3535F0EFA}"/>
            </a:ext>
          </a:extLst>
        </xdr:cNvPr>
        <xdr:cNvPicPr>
          <a:picLocks noChangeAspect="1"/>
        </xdr:cNvPicPr>
      </xdr:nvPicPr>
      <xdr:blipFill>
        <a:blip xmlns:r="http://schemas.openxmlformats.org/officeDocument/2006/relationships" r:embed="rId1"/>
        <a:stretch>
          <a:fillRect/>
        </a:stretch>
      </xdr:blipFill>
      <xdr:spPr>
        <a:xfrm>
          <a:off x="5715000" y="7899400"/>
          <a:ext cx="95250" cy="323850"/>
        </a:xfrm>
        <a:prstGeom prst="rect">
          <a:avLst/>
        </a:prstGeom>
      </xdr:spPr>
    </xdr:pic>
    <xdr:clientData/>
  </xdr:oneCellAnchor>
  <xdr:oneCellAnchor>
    <xdr:from>
      <xdr:col>2</xdr:col>
      <xdr:colOff>0</xdr:colOff>
      <xdr:row>100</xdr:row>
      <xdr:rowOff>38100</xdr:rowOff>
    </xdr:from>
    <xdr:ext cx="95250" cy="323850"/>
    <xdr:pic>
      <xdr:nvPicPr>
        <xdr:cNvPr id="4" name="Picture 3">
          <a:extLst>
            <a:ext uri="{FF2B5EF4-FFF2-40B4-BE49-F238E27FC236}">
              <a16:creationId xmlns:a16="http://schemas.microsoft.com/office/drawing/2014/main" id="{FF633E04-A19F-F641-ACD5-CD821D55BE7A}"/>
            </a:ext>
          </a:extLst>
        </xdr:cNvPr>
        <xdr:cNvPicPr>
          <a:picLocks noChangeAspect="1"/>
        </xdr:cNvPicPr>
      </xdr:nvPicPr>
      <xdr:blipFill>
        <a:blip xmlns:r="http://schemas.openxmlformats.org/officeDocument/2006/relationships" r:embed="rId1"/>
        <a:stretch>
          <a:fillRect/>
        </a:stretch>
      </xdr:blipFill>
      <xdr:spPr>
        <a:xfrm>
          <a:off x="5715000" y="19227800"/>
          <a:ext cx="95250" cy="323850"/>
        </a:xfrm>
        <a:prstGeom prst="rect">
          <a:avLst/>
        </a:prstGeom>
      </xdr:spPr>
    </xdr:pic>
    <xdr:clientData/>
  </xdr:oneCellAnchor>
  <xdr:oneCellAnchor>
    <xdr:from>
      <xdr:col>1</xdr:col>
      <xdr:colOff>4286250</xdr:colOff>
      <xdr:row>455</xdr:row>
      <xdr:rowOff>63500</xdr:rowOff>
    </xdr:from>
    <xdr:ext cx="95250" cy="304800"/>
    <xdr:pic>
      <xdr:nvPicPr>
        <xdr:cNvPr id="5" name="Picture 4">
          <a:extLst>
            <a:ext uri="{FF2B5EF4-FFF2-40B4-BE49-F238E27FC236}">
              <a16:creationId xmlns:a16="http://schemas.microsoft.com/office/drawing/2014/main" id="{97C3680D-00A4-2E46-B488-4C57172EA7B0}"/>
            </a:ext>
          </a:extLst>
        </xdr:cNvPr>
        <xdr:cNvPicPr>
          <a:picLocks noChangeAspect="1"/>
        </xdr:cNvPicPr>
      </xdr:nvPicPr>
      <xdr:blipFill>
        <a:blip xmlns:r="http://schemas.openxmlformats.org/officeDocument/2006/relationships" r:embed="rId1"/>
        <a:stretch>
          <a:fillRect/>
        </a:stretch>
      </xdr:blipFill>
      <xdr:spPr>
        <a:xfrm>
          <a:off x="4514850" y="86626700"/>
          <a:ext cx="95250" cy="304800"/>
        </a:xfrm>
        <a:prstGeom prst="rect">
          <a:avLst/>
        </a:prstGeom>
      </xdr:spPr>
    </xdr:pic>
    <xdr:clientData/>
  </xdr:oneCellAnchor>
  <xdr:oneCellAnchor>
    <xdr:from>
      <xdr:col>1</xdr:col>
      <xdr:colOff>4286250</xdr:colOff>
      <xdr:row>470</xdr:row>
      <xdr:rowOff>63500</xdr:rowOff>
    </xdr:from>
    <xdr:ext cx="95250" cy="304800"/>
    <xdr:pic>
      <xdr:nvPicPr>
        <xdr:cNvPr id="6" name="Picture 5">
          <a:extLst>
            <a:ext uri="{FF2B5EF4-FFF2-40B4-BE49-F238E27FC236}">
              <a16:creationId xmlns:a16="http://schemas.microsoft.com/office/drawing/2014/main" id="{C9151ECA-3E40-5443-B423-AEED2ED174D5}"/>
            </a:ext>
          </a:extLst>
        </xdr:cNvPr>
        <xdr:cNvPicPr>
          <a:picLocks noChangeAspect="1"/>
        </xdr:cNvPicPr>
      </xdr:nvPicPr>
      <xdr:blipFill>
        <a:blip xmlns:r="http://schemas.openxmlformats.org/officeDocument/2006/relationships" r:embed="rId1"/>
        <a:stretch>
          <a:fillRect/>
        </a:stretch>
      </xdr:blipFill>
      <xdr:spPr>
        <a:xfrm>
          <a:off x="4514850" y="89471500"/>
          <a:ext cx="95250" cy="304800"/>
        </a:xfrm>
        <a:prstGeom prst="rect">
          <a:avLst/>
        </a:prstGeom>
      </xdr:spPr>
    </xdr:pic>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https://kidb.adb.org/"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6ABCA8-4FA0-DF4E-98CE-E6275F6599F2}">
  <dimension ref="A1:X491"/>
  <sheetViews>
    <sheetView tabSelected="1" workbookViewId="0">
      <pane xSplit="2" ySplit="7" topLeftCell="C8" activePane="bottomRight" state="frozen"/>
      <selection pane="topRight"/>
      <selection pane="bottomLeft"/>
      <selection pane="bottomRight" activeCell="C9" sqref="C9"/>
    </sheetView>
  </sheetViews>
  <sheetFormatPr baseColWidth="10" defaultColWidth="8.83203125" defaultRowHeight="13" x14ac:dyDescent="0.15"/>
  <cols>
    <col min="1" max="1" width="3" style="2" customWidth="1"/>
    <col min="2" max="2" width="72" style="2" customWidth="1"/>
    <col min="3" max="24" width="13.5" style="2" customWidth="1"/>
    <col min="25" max="16384" width="8.83203125" style="2"/>
  </cols>
  <sheetData>
    <row r="1" spans="1:24" ht="20" x14ac:dyDescent="0.2">
      <c r="A1" s="1" t="s">
        <v>0</v>
      </c>
      <c r="B1" s="1"/>
      <c r="C1" s="1"/>
      <c r="D1" s="1"/>
      <c r="E1" s="1"/>
      <c r="F1" s="1"/>
      <c r="G1" s="1"/>
      <c r="H1" s="1"/>
      <c r="I1" s="1"/>
      <c r="J1" s="1"/>
      <c r="K1" s="1"/>
      <c r="L1" s="1"/>
      <c r="M1" s="1"/>
      <c r="N1" s="1"/>
      <c r="O1" s="1"/>
      <c r="P1" s="1"/>
      <c r="Q1" s="1"/>
      <c r="R1" s="1"/>
      <c r="S1" s="1"/>
      <c r="T1" s="1"/>
      <c r="U1" s="1"/>
      <c r="V1" s="1"/>
      <c r="W1" s="1"/>
      <c r="X1" s="1"/>
    </row>
    <row r="2" spans="1:24" x14ac:dyDescent="0.15">
      <c r="A2" s="3"/>
      <c r="B2" s="3"/>
      <c r="C2" s="3"/>
      <c r="D2" s="3"/>
      <c r="E2" s="3"/>
      <c r="F2" s="3"/>
      <c r="G2" s="3"/>
      <c r="H2" s="3"/>
      <c r="I2" s="3"/>
      <c r="J2" s="3"/>
      <c r="K2" s="3"/>
      <c r="L2" s="3"/>
      <c r="M2" s="3"/>
      <c r="N2" s="3"/>
      <c r="O2" s="3"/>
      <c r="P2" s="3"/>
      <c r="Q2" s="3"/>
      <c r="R2" s="3"/>
      <c r="S2" s="3"/>
      <c r="T2" s="3"/>
      <c r="U2" s="3"/>
      <c r="V2" s="3"/>
      <c r="W2" s="3"/>
      <c r="X2" s="3"/>
    </row>
    <row r="3" spans="1:24" x14ac:dyDescent="0.15">
      <c r="A3" s="3" t="s">
        <v>1</v>
      </c>
      <c r="B3" s="3"/>
      <c r="C3" s="3"/>
      <c r="D3" s="3"/>
      <c r="E3" s="3"/>
      <c r="F3" s="3"/>
      <c r="G3" s="3"/>
      <c r="H3" s="3"/>
      <c r="I3" s="3"/>
      <c r="J3" s="3"/>
      <c r="K3" s="3"/>
      <c r="L3" s="3"/>
      <c r="M3" s="3"/>
      <c r="N3" s="3"/>
      <c r="O3" s="3"/>
      <c r="P3" s="3"/>
      <c r="Q3" s="3"/>
      <c r="R3" s="3"/>
      <c r="S3" s="3"/>
      <c r="T3" s="3"/>
      <c r="U3" s="3"/>
      <c r="V3" s="3"/>
      <c r="W3" s="3"/>
      <c r="X3" s="3"/>
    </row>
    <row r="4" spans="1:24" x14ac:dyDescent="0.15">
      <c r="A4" s="3" t="s">
        <v>2</v>
      </c>
      <c r="B4" s="3"/>
      <c r="C4" s="3"/>
      <c r="D4" s="3"/>
      <c r="E4" s="3"/>
      <c r="F4" s="3"/>
      <c r="G4" s="3"/>
      <c r="H4" s="3"/>
      <c r="I4" s="3"/>
      <c r="J4" s="3"/>
      <c r="K4" s="3"/>
      <c r="L4" s="3"/>
      <c r="M4" s="3"/>
      <c r="N4" s="3"/>
      <c r="O4" s="3"/>
      <c r="P4" s="3"/>
      <c r="Q4" s="3"/>
      <c r="R4" s="3"/>
      <c r="S4" s="3"/>
      <c r="T4" s="3"/>
      <c r="U4" s="3"/>
      <c r="V4" s="3"/>
      <c r="W4" s="3"/>
      <c r="X4" s="3"/>
    </row>
    <row r="5" spans="1:24" x14ac:dyDescent="0.15">
      <c r="A5" s="4" t="s">
        <v>3</v>
      </c>
      <c r="B5" s="3"/>
      <c r="C5" s="3"/>
      <c r="D5" s="3"/>
      <c r="E5" s="3"/>
      <c r="F5" s="3"/>
      <c r="G5" s="3"/>
      <c r="H5" s="3"/>
      <c r="I5" s="3"/>
      <c r="J5" s="3"/>
      <c r="K5" s="3"/>
      <c r="L5" s="3"/>
      <c r="M5" s="3"/>
      <c r="N5" s="3"/>
      <c r="O5" s="3"/>
      <c r="P5" s="3"/>
      <c r="Q5" s="3"/>
      <c r="R5" s="3"/>
      <c r="S5" s="3"/>
      <c r="T5" s="3"/>
      <c r="U5" s="3"/>
      <c r="V5" s="3"/>
      <c r="W5" s="3"/>
      <c r="X5" s="3"/>
    </row>
    <row r="6" spans="1:24" x14ac:dyDescent="0.15">
      <c r="A6" s="3"/>
      <c r="B6" s="3"/>
      <c r="C6" s="3"/>
      <c r="D6" s="3"/>
      <c r="E6" s="3"/>
      <c r="F6" s="3"/>
      <c r="G6" s="3"/>
      <c r="H6" s="3"/>
      <c r="I6" s="3"/>
      <c r="J6" s="3"/>
      <c r="K6" s="3"/>
      <c r="L6" s="3"/>
      <c r="M6" s="3"/>
      <c r="N6" s="3"/>
      <c r="O6" s="3"/>
      <c r="P6" s="3"/>
      <c r="Q6" s="3"/>
      <c r="R6" s="3"/>
      <c r="S6" s="3"/>
      <c r="T6" s="3"/>
      <c r="U6" s="3"/>
      <c r="V6" s="3"/>
      <c r="W6" s="3"/>
      <c r="X6" s="3"/>
    </row>
    <row r="7" spans="1:24" x14ac:dyDescent="0.15">
      <c r="A7" s="5"/>
      <c r="B7" s="5"/>
      <c r="C7" s="6">
        <v>2000</v>
      </c>
      <c r="D7" s="6">
        <v>2001</v>
      </c>
      <c r="E7" s="6">
        <v>2002</v>
      </c>
      <c r="F7" s="6">
        <v>2003</v>
      </c>
      <c r="G7" s="6">
        <v>2004</v>
      </c>
      <c r="H7" s="6">
        <v>2005</v>
      </c>
      <c r="I7" s="6">
        <v>2006</v>
      </c>
      <c r="J7" s="6">
        <v>2007</v>
      </c>
      <c r="K7" s="6">
        <v>2008</v>
      </c>
      <c r="L7" s="6">
        <v>2009</v>
      </c>
      <c r="M7" s="6">
        <v>2010</v>
      </c>
      <c r="N7" s="6">
        <v>2011</v>
      </c>
      <c r="O7" s="6">
        <v>2012</v>
      </c>
      <c r="P7" s="6">
        <v>2013</v>
      </c>
      <c r="Q7" s="6">
        <v>2014</v>
      </c>
      <c r="R7" s="6">
        <v>2015</v>
      </c>
      <c r="S7" s="6">
        <v>2016</v>
      </c>
      <c r="T7" s="6">
        <v>2017</v>
      </c>
      <c r="U7" s="6">
        <v>2018</v>
      </c>
      <c r="V7" s="6">
        <v>2019</v>
      </c>
      <c r="W7" s="6">
        <v>2020</v>
      </c>
      <c r="X7" s="6">
        <v>2021</v>
      </c>
    </row>
    <row r="8" spans="1:24" ht="15.5" customHeight="1" x14ac:dyDescent="0.2">
      <c r="B8" s="7" t="s">
        <v>4</v>
      </c>
      <c r="C8" s="8"/>
      <c r="D8" s="8"/>
      <c r="E8" s="8"/>
      <c r="F8" s="8"/>
      <c r="G8" s="8"/>
      <c r="H8" s="8"/>
      <c r="I8" s="8"/>
      <c r="J8" s="8"/>
      <c r="K8" s="8"/>
      <c r="L8" s="8"/>
      <c r="M8" s="8"/>
      <c r="N8" s="8"/>
      <c r="O8" s="8"/>
      <c r="P8" s="8"/>
      <c r="Q8" s="8"/>
      <c r="R8" s="8"/>
      <c r="S8" s="8"/>
      <c r="T8" s="8"/>
      <c r="U8" s="8"/>
      <c r="V8" s="8"/>
      <c r="W8" s="8"/>
      <c r="X8" s="8"/>
    </row>
    <row r="9" spans="1:24" ht="15.5" customHeight="1" x14ac:dyDescent="0.2">
      <c r="B9" s="7" t="s">
        <v>5</v>
      </c>
      <c r="C9" s="9">
        <v>126.843</v>
      </c>
      <c r="D9" s="9">
        <v>127.149</v>
      </c>
      <c r="E9" s="9">
        <v>127.44499999999999</v>
      </c>
      <c r="F9" s="9">
        <v>127.718</v>
      </c>
      <c r="G9" s="9">
        <v>127.761</v>
      </c>
      <c r="H9" s="9">
        <v>127.773</v>
      </c>
      <c r="I9" s="9">
        <v>127.854</v>
      </c>
      <c r="J9" s="9">
        <v>128.001</v>
      </c>
      <c r="K9" s="9">
        <v>128.06299999999999</v>
      </c>
      <c r="L9" s="9">
        <v>128.047</v>
      </c>
      <c r="M9" s="9">
        <v>128.07</v>
      </c>
      <c r="N9" s="9">
        <v>127.833</v>
      </c>
      <c r="O9" s="9">
        <v>127.629</v>
      </c>
      <c r="P9" s="9">
        <v>127.44499999999999</v>
      </c>
      <c r="Q9" s="9">
        <v>127.276</v>
      </c>
      <c r="R9" s="9">
        <v>127.14100000000001</v>
      </c>
      <c r="S9" s="9">
        <v>126.995</v>
      </c>
      <c r="T9" s="9">
        <v>126.786</v>
      </c>
      <c r="U9" s="9">
        <v>126.529</v>
      </c>
      <c r="V9" s="9">
        <v>126.265</v>
      </c>
      <c r="W9" s="9">
        <v>125.836</v>
      </c>
      <c r="X9" s="9">
        <v>125.682</v>
      </c>
    </row>
    <row r="10" spans="1:24" ht="15.5" customHeight="1" x14ac:dyDescent="0.2">
      <c r="B10" s="7" t="s">
        <v>6</v>
      </c>
      <c r="C10" s="10">
        <v>340.22622000000001</v>
      </c>
      <c r="D10" s="10">
        <v>341.23817000000003</v>
      </c>
      <c r="E10" s="10">
        <v>341.78595999999999</v>
      </c>
      <c r="F10" s="10">
        <v>342.36043999999998</v>
      </c>
      <c r="G10" s="10">
        <v>342.63763</v>
      </c>
      <c r="H10" s="10">
        <v>342.71274</v>
      </c>
      <c r="I10" s="10">
        <v>343.05871000000002</v>
      </c>
      <c r="J10" s="10">
        <v>343.45314000000002</v>
      </c>
      <c r="K10" s="10">
        <v>343.61950000000002</v>
      </c>
      <c r="L10" s="10">
        <v>343.57657</v>
      </c>
      <c r="M10" s="10">
        <v>343.63828000000001</v>
      </c>
      <c r="N10" s="10">
        <v>342.95943</v>
      </c>
      <c r="O10" s="10">
        <v>342.27253000000002</v>
      </c>
      <c r="P10" s="10">
        <v>341.67685999999998</v>
      </c>
      <c r="Q10" s="10">
        <v>341.12144000000001</v>
      </c>
      <c r="R10" s="10">
        <v>340.65309000000002</v>
      </c>
      <c r="S10" s="10">
        <v>340.75384000000003</v>
      </c>
      <c r="T10" s="10">
        <v>340.19157999999999</v>
      </c>
      <c r="U10" s="10">
        <v>339.50199880000002</v>
      </c>
      <c r="V10" s="10">
        <v>338.79363549999999</v>
      </c>
      <c r="W10" s="10">
        <v>337.64254469999997</v>
      </c>
      <c r="X10" s="10">
        <v>337.22028440000003</v>
      </c>
    </row>
    <row r="11" spans="1:24" ht="15.5" customHeight="1" x14ac:dyDescent="0.2">
      <c r="B11" s="11" t="s">
        <v>7</v>
      </c>
      <c r="C11" s="8">
        <v>0.16742000000000001</v>
      </c>
      <c r="D11" s="8">
        <v>0.24124000000000001</v>
      </c>
      <c r="E11" s="8">
        <v>0.23280000000000001</v>
      </c>
      <c r="F11" s="8">
        <v>0.21421000000000001</v>
      </c>
      <c r="G11" s="8">
        <v>3.3669999999999999E-2</v>
      </c>
      <c r="H11" s="8">
        <v>9.3900000000000008E-3</v>
      </c>
      <c r="I11" s="8">
        <v>6.3390000000000002E-2</v>
      </c>
      <c r="J11" s="8">
        <v>0.11497</v>
      </c>
      <c r="K11" s="8">
        <v>4.8439999999999997E-2</v>
      </c>
      <c r="L11" s="8">
        <v>-1.2489999999999999E-2</v>
      </c>
      <c r="M11" s="8">
        <v>1.796E-2</v>
      </c>
      <c r="N11" s="8">
        <v>-0.18506</v>
      </c>
      <c r="O11" s="8">
        <v>-0.15958</v>
      </c>
      <c r="P11" s="8">
        <v>-0.14416999999999999</v>
      </c>
      <c r="Q11" s="8">
        <v>-0.13261000000000001</v>
      </c>
      <c r="R11" s="8">
        <v>-0.10607</v>
      </c>
      <c r="S11" s="8">
        <v>-0.11483</v>
      </c>
      <c r="T11" s="8">
        <v>-0.16456999999999999</v>
      </c>
      <c r="U11" s="8">
        <v>-0.20269999999999999</v>
      </c>
      <c r="V11" s="8">
        <v>-0.20865</v>
      </c>
      <c r="W11" s="8">
        <v>-0.33976000000000001</v>
      </c>
      <c r="X11" s="8">
        <v>-0.12238</v>
      </c>
    </row>
    <row r="12" spans="1:24" ht="15.5" customHeight="1" x14ac:dyDescent="0.2">
      <c r="B12" s="7" t="s">
        <v>8</v>
      </c>
      <c r="C12" s="9">
        <v>78.649000000000001</v>
      </c>
      <c r="D12" s="9">
        <v>79.989999999999995</v>
      </c>
      <c r="E12" s="9">
        <v>81.647000000000006</v>
      </c>
      <c r="F12" s="9">
        <v>83.195999999999998</v>
      </c>
      <c r="G12" s="9">
        <v>84.64</v>
      </c>
      <c r="H12" s="9">
        <v>85.977999999999994</v>
      </c>
      <c r="I12" s="9">
        <v>87.117999999999995</v>
      </c>
      <c r="J12" s="9">
        <v>88.146000000000001</v>
      </c>
      <c r="K12" s="9">
        <v>89.102999999999994</v>
      </c>
      <c r="L12" s="9">
        <v>89.989000000000004</v>
      </c>
      <c r="M12" s="9">
        <v>90.811999999999998</v>
      </c>
      <c r="N12" s="9">
        <v>91.069000000000003</v>
      </c>
      <c r="O12" s="9">
        <v>91.147999999999996</v>
      </c>
      <c r="P12" s="9">
        <v>91.225999999999999</v>
      </c>
      <c r="Q12" s="9">
        <v>91.304000000000002</v>
      </c>
      <c r="R12" s="9">
        <v>91.381</v>
      </c>
      <c r="S12" s="9">
        <v>91.456999999999994</v>
      </c>
      <c r="T12" s="9">
        <v>91.534999999999997</v>
      </c>
      <c r="U12" s="9">
        <v>91.616</v>
      </c>
      <c r="V12" s="9">
        <v>91.697999999999993</v>
      </c>
      <c r="W12" s="9">
        <v>91.781999999999996</v>
      </c>
      <c r="X12" s="9">
        <v>91.9</v>
      </c>
    </row>
    <row r="14" spans="1:24" ht="15.5" customHeight="1" x14ac:dyDescent="0.2">
      <c r="B14" s="7" t="s">
        <v>9</v>
      </c>
      <c r="C14" s="10">
        <v>67660</v>
      </c>
      <c r="D14" s="10">
        <v>67520</v>
      </c>
      <c r="E14" s="10">
        <v>66890</v>
      </c>
      <c r="F14" s="10">
        <v>66660</v>
      </c>
      <c r="G14" s="10">
        <v>66420</v>
      </c>
      <c r="H14" s="10">
        <v>66510</v>
      </c>
      <c r="I14" s="10">
        <v>66640</v>
      </c>
      <c r="J14" s="10">
        <v>66840</v>
      </c>
      <c r="K14" s="10">
        <v>66740</v>
      </c>
      <c r="L14" s="10">
        <v>66500</v>
      </c>
      <c r="M14" s="10">
        <v>66320</v>
      </c>
      <c r="N14" s="10">
        <v>65960</v>
      </c>
      <c r="O14" s="10">
        <v>65650</v>
      </c>
      <c r="P14" s="10">
        <v>65930</v>
      </c>
      <c r="Q14" s="10">
        <v>66090</v>
      </c>
      <c r="R14" s="10">
        <v>66250</v>
      </c>
      <c r="S14" s="10">
        <v>66780</v>
      </c>
      <c r="T14" s="10">
        <v>67320</v>
      </c>
      <c r="U14" s="10">
        <v>68490</v>
      </c>
      <c r="V14" s="10">
        <v>69120</v>
      </c>
      <c r="W14" s="10">
        <v>69020</v>
      </c>
      <c r="X14" s="10">
        <v>69070</v>
      </c>
    </row>
    <row r="15" spans="1:24" ht="15.5" customHeight="1" x14ac:dyDescent="0.2">
      <c r="B15" s="7" t="s">
        <v>10</v>
      </c>
      <c r="C15" s="10">
        <v>64460</v>
      </c>
      <c r="D15" s="10">
        <v>64120</v>
      </c>
      <c r="E15" s="10">
        <v>63300</v>
      </c>
      <c r="F15" s="10">
        <v>63160</v>
      </c>
      <c r="G15" s="10">
        <v>63290</v>
      </c>
      <c r="H15" s="10">
        <v>63560</v>
      </c>
      <c r="I15" s="10">
        <v>63890</v>
      </c>
      <c r="J15" s="10">
        <v>64270</v>
      </c>
      <c r="K15" s="10">
        <v>64090</v>
      </c>
      <c r="L15" s="10">
        <v>63140</v>
      </c>
      <c r="M15" s="10">
        <v>62980</v>
      </c>
      <c r="N15" s="10">
        <v>62930</v>
      </c>
      <c r="O15" s="10">
        <v>62800</v>
      </c>
      <c r="P15" s="10">
        <v>63260</v>
      </c>
      <c r="Q15" s="10">
        <v>63710</v>
      </c>
      <c r="R15" s="10">
        <v>64020</v>
      </c>
      <c r="S15" s="10">
        <v>64700</v>
      </c>
      <c r="T15" s="10">
        <v>65420</v>
      </c>
      <c r="U15" s="10">
        <v>66820</v>
      </c>
      <c r="V15" s="10">
        <v>67500</v>
      </c>
      <c r="W15" s="10">
        <v>67100</v>
      </c>
      <c r="X15" s="10">
        <v>67130</v>
      </c>
    </row>
    <row r="16" spans="1:24" ht="15.5" customHeight="1" x14ac:dyDescent="0.2">
      <c r="B16" s="7" t="s">
        <v>11</v>
      </c>
      <c r="C16" s="10">
        <v>3260</v>
      </c>
      <c r="D16" s="10">
        <v>3130</v>
      </c>
      <c r="E16" s="10">
        <v>2960</v>
      </c>
      <c r="F16" s="10">
        <v>2930</v>
      </c>
      <c r="G16" s="10">
        <v>2860</v>
      </c>
      <c r="H16" s="10">
        <v>2820</v>
      </c>
      <c r="I16" s="10">
        <v>2720</v>
      </c>
      <c r="J16" s="10">
        <v>2730</v>
      </c>
      <c r="K16" s="10">
        <v>2700</v>
      </c>
      <c r="L16" s="10">
        <v>2640</v>
      </c>
      <c r="M16" s="10">
        <v>2550</v>
      </c>
      <c r="N16" s="10">
        <v>2490</v>
      </c>
      <c r="O16" s="10">
        <v>2410</v>
      </c>
      <c r="P16" s="10">
        <v>2340</v>
      </c>
      <c r="Q16" s="10">
        <v>2310</v>
      </c>
      <c r="R16" s="10">
        <v>2290</v>
      </c>
      <c r="S16" s="10">
        <v>2230</v>
      </c>
      <c r="T16" s="10">
        <v>2210</v>
      </c>
      <c r="U16" s="10">
        <v>2280</v>
      </c>
      <c r="V16" s="10">
        <v>2220</v>
      </c>
      <c r="W16" s="10">
        <v>2130</v>
      </c>
      <c r="X16" s="10">
        <v>2080</v>
      </c>
    </row>
    <row r="17" spans="2:24" ht="15.5" customHeight="1" x14ac:dyDescent="0.2">
      <c r="B17" s="7" t="s">
        <v>12</v>
      </c>
      <c r="C17" s="10">
        <v>50</v>
      </c>
      <c r="D17" s="10">
        <v>50</v>
      </c>
      <c r="E17" s="10">
        <v>50</v>
      </c>
      <c r="F17" s="10">
        <v>50</v>
      </c>
      <c r="G17" s="10">
        <v>40</v>
      </c>
      <c r="H17" s="10">
        <v>30</v>
      </c>
      <c r="I17" s="10">
        <v>30</v>
      </c>
      <c r="J17" s="10">
        <v>40</v>
      </c>
      <c r="K17" s="10">
        <v>30</v>
      </c>
      <c r="L17" s="10">
        <v>30</v>
      </c>
      <c r="M17" s="10">
        <v>30</v>
      </c>
      <c r="N17" s="10">
        <v>30</v>
      </c>
      <c r="O17" s="10">
        <v>30</v>
      </c>
      <c r="P17" s="10">
        <v>30</v>
      </c>
      <c r="Q17" s="10">
        <v>30</v>
      </c>
      <c r="R17" s="10">
        <v>30</v>
      </c>
      <c r="S17" s="10">
        <v>30</v>
      </c>
      <c r="T17" s="10">
        <v>30</v>
      </c>
      <c r="U17" s="10">
        <v>30</v>
      </c>
      <c r="V17" s="10">
        <v>20</v>
      </c>
      <c r="W17" s="10">
        <v>20</v>
      </c>
      <c r="X17" s="10">
        <v>30</v>
      </c>
    </row>
    <row r="18" spans="2:24" ht="15.5" customHeight="1" x14ac:dyDescent="0.2">
      <c r="B18" s="7" t="s">
        <v>13</v>
      </c>
      <c r="C18" s="10">
        <v>13210</v>
      </c>
      <c r="D18" s="10">
        <v>12840</v>
      </c>
      <c r="E18" s="10">
        <v>12020</v>
      </c>
      <c r="F18" s="10">
        <v>11780</v>
      </c>
      <c r="G18" s="10">
        <v>11500</v>
      </c>
      <c r="H18" s="10">
        <v>11420</v>
      </c>
      <c r="I18" s="10">
        <v>11630</v>
      </c>
      <c r="J18" s="10">
        <v>11700</v>
      </c>
      <c r="K18" s="10">
        <v>11510</v>
      </c>
      <c r="L18" s="10">
        <v>10820</v>
      </c>
      <c r="M18" s="10">
        <v>10600</v>
      </c>
      <c r="N18" s="10">
        <v>10490</v>
      </c>
      <c r="O18" s="10">
        <v>10330</v>
      </c>
      <c r="P18" s="10">
        <v>10410</v>
      </c>
      <c r="Q18" s="10">
        <v>10430</v>
      </c>
      <c r="R18" s="10">
        <v>10390</v>
      </c>
      <c r="S18" s="10">
        <v>10460</v>
      </c>
      <c r="T18" s="10">
        <v>10540</v>
      </c>
      <c r="U18" s="10">
        <v>10640</v>
      </c>
      <c r="V18" s="10">
        <v>10680</v>
      </c>
      <c r="W18" s="10">
        <v>10510</v>
      </c>
      <c r="X18" s="10">
        <v>10450</v>
      </c>
    </row>
    <row r="19" spans="2:24" ht="30" customHeight="1" x14ac:dyDescent="0.2">
      <c r="B19" s="7" t="s">
        <v>14</v>
      </c>
      <c r="C19" s="10">
        <v>340</v>
      </c>
      <c r="D19" s="10">
        <v>340</v>
      </c>
      <c r="E19" s="10">
        <v>340</v>
      </c>
      <c r="F19" s="10">
        <v>320</v>
      </c>
      <c r="G19" s="10">
        <v>310</v>
      </c>
      <c r="H19" s="10">
        <v>350</v>
      </c>
      <c r="I19" s="10">
        <v>360</v>
      </c>
      <c r="J19" s="10">
        <v>330</v>
      </c>
      <c r="K19" s="10">
        <v>320</v>
      </c>
      <c r="L19" s="10">
        <v>340</v>
      </c>
      <c r="M19" s="10">
        <v>340</v>
      </c>
      <c r="N19" s="10">
        <v>310</v>
      </c>
      <c r="O19" s="10">
        <v>320</v>
      </c>
      <c r="P19" s="10">
        <v>310</v>
      </c>
      <c r="Q19" s="10">
        <v>290</v>
      </c>
      <c r="R19" s="10">
        <v>290</v>
      </c>
      <c r="S19" s="10">
        <v>300</v>
      </c>
      <c r="T19" s="10">
        <v>290</v>
      </c>
      <c r="U19" s="10">
        <v>280</v>
      </c>
      <c r="V19" s="10">
        <v>280</v>
      </c>
      <c r="W19" s="10">
        <v>320</v>
      </c>
      <c r="X19" s="10">
        <v>340</v>
      </c>
    </row>
    <row r="20" spans="2:24" ht="15.5" customHeight="1" x14ac:dyDescent="0.2">
      <c r="B20" s="7" t="s">
        <v>15</v>
      </c>
      <c r="C20" s="10">
        <v>6530</v>
      </c>
      <c r="D20" s="10">
        <v>6320</v>
      </c>
      <c r="E20" s="10">
        <v>6180</v>
      </c>
      <c r="F20" s="10">
        <v>6040</v>
      </c>
      <c r="G20" s="10">
        <v>5840</v>
      </c>
      <c r="H20" s="10">
        <v>5680</v>
      </c>
      <c r="I20" s="10">
        <v>5600</v>
      </c>
      <c r="J20" s="10">
        <v>5540</v>
      </c>
      <c r="K20" s="10">
        <v>5410</v>
      </c>
      <c r="L20" s="10">
        <v>5220</v>
      </c>
      <c r="M20" s="10">
        <v>5040</v>
      </c>
      <c r="N20" s="10">
        <v>5020</v>
      </c>
      <c r="O20" s="10">
        <v>5030</v>
      </c>
      <c r="P20" s="10">
        <v>5000</v>
      </c>
      <c r="Q20" s="10">
        <v>5070</v>
      </c>
      <c r="R20" s="10">
        <v>5030</v>
      </c>
      <c r="S20" s="10">
        <v>4950</v>
      </c>
      <c r="T20" s="10">
        <v>4990</v>
      </c>
      <c r="U20" s="10">
        <v>5050</v>
      </c>
      <c r="V20" s="10">
        <v>5000</v>
      </c>
      <c r="W20" s="10">
        <v>4940</v>
      </c>
      <c r="X20" s="10">
        <v>4850</v>
      </c>
    </row>
    <row r="21" spans="2:24" ht="15.5" customHeight="1" x14ac:dyDescent="0.2">
      <c r="B21" s="7" t="s">
        <v>16</v>
      </c>
      <c r="C21" s="10">
        <v>14740</v>
      </c>
      <c r="D21" s="10">
        <v>14730</v>
      </c>
      <c r="E21" s="10">
        <v>11080</v>
      </c>
      <c r="F21" s="10">
        <v>10950</v>
      </c>
      <c r="G21" s="10">
        <v>10850</v>
      </c>
      <c r="H21" s="10">
        <v>10840</v>
      </c>
      <c r="I21" s="10">
        <v>10760</v>
      </c>
      <c r="J21" s="10">
        <v>10790</v>
      </c>
      <c r="K21" s="10">
        <v>10700</v>
      </c>
      <c r="L21" s="10">
        <v>10590</v>
      </c>
      <c r="M21" s="10">
        <v>10620</v>
      </c>
      <c r="N21" s="10">
        <v>10580</v>
      </c>
      <c r="O21" s="10">
        <v>10440</v>
      </c>
      <c r="P21" s="10">
        <v>10600</v>
      </c>
      <c r="Q21" s="10">
        <v>10620</v>
      </c>
      <c r="R21" s="10">
        <v>10580</v>
      </c>
      <c r="S21" s="10">
        <v>10640</v>
      </c>
      <c r="T21" s="10">
        <v>10780</v>
      </c>
      <c r="U21" s="10">
        <v>10760</v>
      </c>
      <c r="V21" s="10">
        <v>10640</v>
      </c>
      <c r="W21" s="10">
        <v>10620</v>
      </c>
      <c r="X21" s="10">
        <v>10690</v>
      </c>
    </row>
    <row r="22" spans="2:24" ht="15.5" customHeight="1" x14ac:dyDescent="0.2">
      <c r="B22" s="7" t="s">
        <v>17</v>
      </c>
      <c r="C22" s="10">
        <v>4140</v>
      </c>
      <c r="D22" s="10">
        <v>4070</v>
      </c>
      <c r="E22" s="10">
        <v>3270</v>
      </c>
      <c r="F22" s="10">
        <v>3350</v>
      </c>
      <c r="G22" s="10">
        <v>3260</v>
      </c>
      <c r="H22" s="10">
        <v>3200</v>
      </c>
      <c r="I22" s="10">
        <v>3280</v>
      </c>
      <c r="J22" s="10">
        <v>3310</v>
      </c>
      <c r="K22" s="10">
        <v>3430</v>
      </c>
      <c r="L22" s="10">
        <v>3500</v>
      </c>
      <c r="M22" s="10">
        <v>3520</v>
      </c>
      <c r="N22" s="10">
        <v>3520</v>
      </c>
      <c r="O22" s="10">
        <v>3400</v>
      </c>
      <c r="P22" s="10">
        <v>3410</v>
      </c>
      <c r="Q22" s="10">
        <v>3370</v>
      </c>
      <c r="R22" s="10">
        <v>3360</v>
      </c>
      <c r="S22" s="10">
        <v>3390</v>
      </c>
      <c r="T22" s="10">
        <v>3400</v>
      </c>
      <c r="U22" s="10">
        <v>3420</v>
      </c>
      <c r="V22" s="10">
        <v>3480</v>
      </c>
      <c r="W22" s="10">
        <v>3490</v>
      </c>
      <c r="X22" s="10">
        <v>3520</v>
      </c>
    </row>
    <row r="23" spans="2:24" ht="15.5" customHeight="1" x14ac:dyDescent="0.2">
      <c r="B23" s="7" t="s">
        <v>18</v>
      </c>
      <c r="C23" s="10"/>
      <c r="D23" s="10"/>
      <c r="E23" s="10">
        <v>3960</v>
      </c>
      <c r="F23" s="10">
        <v>3880</v>
      </c>
      <c r="G23" s="10">
        <v>3850</v>
      </c>
      <c r="H23" s="10">
        <v>3810</v>
      </c>
      <c r="I23" s="10">
        <v>3740</v>
      </c>
      <c r="J23" s="10">
        <v>3790</v>
      </c>
      <c r="K23" s="10">
        <v>3720</v>
      </c>
      <c r="L23" s="10">
        <v>3790</v>
      </c>
      <c r="M23" s="10">
        <v>3860</v>
      </c>
      <c r="N23" s="10">
        <v>3820</v>
      </c>
      <c r="O23" s="10">
        <v>3760</v>
      </c>
      <c r="P23" s="10">
        <v>3850</v>
      </c>
      <c r="Q23" s="10">
        <v>3860</v>
      </c>
      <c r="R23" s="10">
        <v>3850</v>
      </c>
      <c r="S23" s="10">
        <v>3910</v>
      </c>
      <c r="T23" s="10">
        <v>3920</v>
      </c>
      <c r="U23" s="10">
        <v>4170</v>
      </c>
      <c r="V23" s="10">
        <v>4210</v>
      </c>
      <c r="W23" s="10">
        <v>3920</v>
      </c>
      <c r="X23" s="10">
        <v>3710</v>
      </c>
    </row>
    <row r="24" spans="2:24" ht="15.5" customHeight="1" x14ac:dyDescent="0.2">
      <c r="B24" s="7" t="s">
        <v>19</v>
      </c>
      <c r="C24" s="10"/>
      <c r="D24" s="10"/>
      <c r="E24" s="10">
        <v>1580</v>
      </c>
      <c r="F24" s="10">
        <v>1630</v>
      </c>
      <c r="G24" s="10">
        <v>1710</v>
      </c>
      <c r="H24" s="10">
        <v>1750</v>
      </c>
      <c r="I24" s="10">
        <v>1800</v>
      </c>
      <c r="J24" s="10">
        <v>1920</v>
      </c>
      <c r="K24" s="10">
        <v>1900</v>
      </c>
      <c r="L24" s="10">
        <v>1940</v>
      </c>
      <c r="M24" s="10">
        <v>1970</v>
      </c>
      <c r="N24" s="10">
        <v>1910</v>
      </c>
      <c r="O24" s="10">
        <v>1880</v>
      </c>
      <c r="P24" s="10">
        <v>1920</v>
      </c>
      <c r="Q24" s="10">
        <v>2040</v>
      </c>
      <c r="R24" s="10">
        <v>2100</v>
      </c>
      <c r="S24" s="10">
        <v>2080</v>
      </c>
      <c r="T24" s="10">
        <v>2130</v>
      </c>
      <c r="U24" s="10">
        <v>2210</v>
      </c>
      <c r="V24" s="10">
        <v>2300</v>
      </c>
      <c r="W24" s="10">
        <v>2410</v>
      </c>
      <c r="X24" s="10">
        <v>2580</v>
      </c>
    </row>
    <row r="25" spans="2:24" ht="15.5" customHeight="1" x14ac:dyDescent="0.2">
      <c r="B25" s="7" t="s">
        <v>20</v>
      </c>
      <c r="C25" s="10">
        <v>2480</v>
      </c>
      <c r="D25" s="10">
        <v>2400</v>
      </c>
      <c r="E25" s="10">
        <v>1690</v>
      </c>
      <c r="F25" s="10">
        <v>1610</v>
      </c>
      <c r="G25" s="10">
        <v>1590</v>
      </c>
      <c r="H25" s="10">
        <v>1570</v>
      </c>
      <c r="I25" s="10">
        <v>1550</v>
      </c>
      <c r="J25" s="10">
        <v>1550</v>
      </c>
      <c r="K25" s="10">
        <v>1640</v>
      </c>
      <c r="L25" s="10">
        <v>1650</v>
      </c>
      <c r="M25" s="10">
        <v>1630</v>
      </c>
      <c r="N25" s="10">
        <v>1620</v>
      </c>
      <c r="O25" s="10">
        <v>1640</v>
      </c>
      <c r="P25" s="10">
        <v>1650</v>
      </c>
      <c r="Q25" s="10">
        <v>1550</v>
      </c>
      <c r="R25" s="10">
        <v>1540</v>
      </c>
      <c r="S25" s="10">
        <v>1630</v>
      </c>
      <c r="T25" s="10">
        <v>1680</v>
      </c>
      <c r="U25" s="10">
        <v>1640</v>
      </c>
      <c r="V25" s="10">
        <v>1670</v>
      </c>
      <c r="W25" s="10">
        <v>1670</v>
      </c>
      <c r="X25" s="10">
        <v>1680</v>
      </c>
    </row>
    <row r="26" spans="2:24" ht="15.5" customHeight="1" x14ac:dyDescent="0.2">
      <c r="B26" s="7" t="s">
        <v>21</v>
      </c>
      <c r="C26" s="10"/>
      <c r="D26" s="10"/>
      <c r="E26" s="10">
        <v>1010</v>
      </c>
      <c r="F26" s="10">
        <v>970</v>
      </c>
      <c r="G26" s="10">
        <v>980</v>
      </c>
      <c r="H26" s="10">
        <v>1010</v>
      </c>
      <c r="I26" s="10">
        <v>1070</v>
      </c>
      <c r="J26" s="10">
        <v>1130</v>
      </c>
      <c r="K26" s="10">
        <v>1110</v>
      </c>
      <c r="L26" s="10">
        <v>1100</v>
      </c>
      <c r="M26" s="10">
        <v>1100</v>
      </c>
      <c r="N26" s="10">
        <v>1130</v>
      </c>
      <c r="O26" s="10">
        <v>1120</v>
      </c>
      <c r="P26" s="10">
        <v>1110</v>
      </c>
      <c r="Q26" s="10">
        <v>1130</v>
      </c>
      <c r="R26" s="10">
        <v>1210</v>
      </c>
      <c r="S26" s="10">
        <v>1240</v>
      </c>
      <c r="T26" s="10">
        <v>1260</v>
      </c>
      <c r="U26" s="10">
        <v>1300</v>
      </c>
      <c r="V26" s="10">
        <v>1300</v>
      </c>
      <c r="W26" s="10">
        <v>1400</v>
      </c>
      <c r="X26" s="10">
        <v>1420</v>
      </c>
    </row>
    <row r="27" spans="2:24" ht="15.5" customHeight="1" x14ac:dyDescent="0.2">
      <c r="B27" s="7" t="s">
        <v>22</v>
      </c>
      <c r="C27" s="10">
        <v>19710</v>
      </c>
      <c r="D27" s="10">
        <v>20240</v>
      </c>
      <c r="E27" s="10">
        <v>19160</v>
      </c>
      <c r="F27" s="10">
        <v>19650</v>
      </c>
      <c r="G27" s="10">
        <v>20500</v>
      </c>
      <c r="H27" s="10">
        <v>21080</v>
      </c>
      <c r="I27" s="10">
        <v>21350</v>
      </c>
      <c r="J27" s="10">
        <v>21440</v>
      </c>
      <c r="K27" s="10">
        <v>21620</v>
      </c>
      <c r="L27" s="10">
        <v>21520</v>
      </c>
      <c r="M27" s="10">
        <v>21720</v>
      </c>
      <c r="N27" s="10">
        <v>22010</v>
      </c>
      <c r="O27" s="10">
        <v>22440</v>
      </c>
      <c r="P27" s="10">
        <v>22630</v>
      </c>
      <c r="Q27" s="10">
        <v>23010</v>
      </c>
      <c r="R27" s="10">
        <v>23350</v>
      </c>
      <c r="S27" s="10">
        <v>23840</v>
      </c>
      <c r="T27" s="10">
        <v>24190</v>
      </c>
      <c r="U27" s="10">
        <v>25040</v>
      </c>
      <c r="V27" s="10">
        <v>25700</v>
      </c>
      <c r="W27" s="10">
        <v>25670</v>
      </c>
      <c r="X27" s="10">
        <v>25780</v>
      </c>
    </row>
    <row r="28" spans="2:24" ht="15.5" customHeight="1" x14ac:dyDescent="0.2">
      <c r="B28" s="7" t="s">
        <v>23</v>
      </c>
      <c r="C28" s="10" t="s">
        <v>24</v>
      </c>
      <c r="D28" s="10" t="s">
        <v>24</v>
      </c>
      <c r="E28" s="10" t="s">
        <v>24</v>
      </c>
      <c r="F28" s="10" t="s">
        <v>24</v>
      </c>
      <c r="G28" s="10" t="s">
        <v>24</v>
      </c>
      <c r="H28" s="10" t="s">
        <v>24</v>
      </c>
      <c r="I28" s="10" t="s">
        <v>24</v>
      </c>
      <c r="J28" s="10" t="s">
        <v>24</v>
      </c>
      <c r="K28" s="10" t="s">
        <v>24</v>
      </c>
      <c r="L28" s="10" t="s">
        <v>24</v>
      </c>
      <c r="M28" s="10" t="s">
        <v>24</v>
      </c>
      <c r="N28" s="10" t="s">
        <v>24</v>
      </c>
      <c r="O28" s="10" t="s">
        <v>24</v>
      </c>
      <c r="P28" s="10" t="s">
        <v>24</v>
      </c>
      <c r="Q28" s="10" t="s">
        <v>24</v>
      </c>
      <c r="R28" s="10" t="s">
        <v>24</v>
      </c>
      <c r="S28" s="10" t="s">
        <v>24</v>
      </c>
      <c r="T28" s="10" t="s">
        <v>24</v>
      </c>
      <c r="U28" s="10" t="s">
        <v>24</v>
      </c>
      <c r="V28" s="10" t="s">
        <v>24</v>
      </c>
      <c r="W28" s="10" t="s">
        <v>24</v>
      </c>
      <c r="X28" s="10" t="s">
        <v>24</v>
      </c>
    </row>
    <row r="29" spans="2:24" ht="15.5" customHeight="1" x14ac:dyDescent="0.2">
      <c r="B29" s="7" t="s">
        <v>25</v>
      </c>
      <c r="C29" s="10">
        <v>3200</v>
      </c>
      <c r="D29" s="10">
        <v>3400</v>
      </c>
      <c r="E29" s="10">
        <v>3590</v>
      </c>
      <c r="F29" s="10">
        <v>3500</v>
      </c>
      <c r="G29" s="10">
        <v>3130</v>
      </c>
      <c r="H29" s="10">
        <v>2940</v>
      </c>
      <c r="I29" s="10">
        <v>2750</v>
      </c>
      <c r="J29" s="10">
        <v>2570</v>
      </c>
      <c r="K29" s="10">
        <v>2650</v>
      </c>
      <c r="L29" s="10">
        <v>3360</v>
      </c>
      <c r="M29" s="10">
        <v>3340</v>
      </c>
      <c r="N29" s="10">
        <v>3020</v>
      </c>
      <c r="O29" s="10">
        <v>2850</v>
      </c>
      <c r="P29" s="10">
        <v>2650</v>
      </c>
      <c r="Q29" s="10">
        <v>2360</v>
      </c>
      <c r="R29" s="10">
        <v>2220</v>
      </c>
      <c r="S29" s="10">
        <v>2080</v>
      </c>
      <c r="T29" s="10">
        <v>1900</v>
      </c>
      <c r="U29" s="10">
        <v>1670</v>
      </c>
      <c r="V29" s="10">
        <v>1620</v>
      </c>
      <c r="W29" s="10">
        <v>1920</v>
      </c>
      <c r="X29" s="10">
        <v>1950</v>
      </c>
    </row>
    <row r="30" spans="2:24" ht="15.5" customHeight="1" x14ac:dyDescent="0.2">
      <c r="B30" s="7" t="s">
        <v>26</v>
      </c>
      <c r="C30" s="9">
        <v>4.7</v>
      </c>
      <c r="D30" s="9">
        <v>5</v>
      </c>
      <c r="E30" s="9">
        <v>5.4</v>
      </c>
      <c r="F30" s="9">
        <v>5.3</v>
      </c>
      <c r="G30" s="9">
        <v>4.7</v>
      </c>
      <c r="H30" s="9">
        <v>4.4000000000000004</v>
      </c>
      <c r="I30" s="9">
        <v>4.0999999999999996</v>
      </c>
      <c r="J30" s="9">
        <v>3.9</v>
      </c>
      <c r="K30" s="9">
        <v>4</v>
      </c>
      <c r="L30" s="9">
        <v>5.0999999999999996</v>
      </c>
      <c r="M30" s="9">
        <v>5.0999999999999996</v>
      </c>
      <c r="N30" s="9">
        <v>4.5999999999999996</v>
      </c>
      <c r="O30" s="9">
        <v>4.3</v>
      </c>
      <c r="P30" s="9">
        <v>4</v>
      </c>
      <c r="Q30" s="9">
        <v>3.6</v>
      </c>
      <c r="R30" s="9">
        <v>3.4</v>
      </c>
      <c r="S30" s="9">
        <v>3.1</v>
      </c>
      <c r="T30" s="9">
        <v>2.8</v>
      </c>
      <c r="U30" s="9">
        <v>2.4</v>
      </c>
      <c r="V30" s="9">
        <v>2.2999999999999998</v>
      </c>
      <c r="W30" s="9">
        <v>2.8</v>
      </c>
      <c r="X30" s="9">
        <v>2.8</v>
      </c>
    </row>
    <row r="31" spans="2:24" ht="15.5" customHeight="1" x14ac:dyDescent="0.2">
      <c r="B31" s="7" t="s">
        <v>27</v>
      </c>
      <c r="C31" s="9">
        <v>-0.19177</v>
      </c>
      <c r="D31" s="9">
        <v>-0.20691999999999999</v>
      </c>
      <c r="E31" s="9">
        <v>-0.93306</v>
      </c>
      <c r="F31" s="9">
        <v>-0.34384999999999999</v>
      </c>
      <c r="G31" s="9">
        <v>-0.36004000000000003</v>
      </c>
      <c r="H31" s="9">
        <v>0.13550000000000001</v>
      </c>
      <c r="I31" s="9">
        <v>0.19545999999999999</v>
      </c>
      <c r="J31" s="9">
        <v>0.30012</v>
      </c>
      <c r="K31" s="9">
        <v>-0.14960999999999999</v>
      </c>
      <c r="L31" s="9">
        <v>-0.35959999999999998</v>
      </c>
      <c r="M31" s="9">
        <v>-0.27067999999999998</v>
      </c>
      <c r="N31" s="9">
        <v>-0.54281999999999997</v>
      </c>
      <c r="O31" s="9">
        <v>-0.46998000000000001</v>
      </c>
      <c r="P31" s="9">
        <v>0.42649999999999999</v>
      </c>
      <c r="Q31" s="9">
        <v>0.24268000000000001</v>
      </c>
      <c r="R31" s="9">
        <v>0.24209</v>
      </c>
      <c r="S31" s="9">
        <v>0.8</v>
      </c>
      <c r="T31" s="9">
        <v>0.80862999999999996</v>
      </c>
      <c r="U31" s="9">
        <v>1.73797</v>
      </c>
      <c r="V31" s="9">
        <v>0.91983999999999999</v>
      </c>
      <c r="W31" s="9">
        <v>-0.14468</v>
      </c>
      <c r="X31" s="9">
        <v>7.2440000000000004E-2</v>
      </c>
    </row>
    <row r="32" spans="2:24" ht="15.5" customHeight="1" x14ac:dyDescent="0.2">
      <c r="B32" s="7" t="s">
        <v>28</v>
      </c>
      <c r="C32" s="9">
        <v>62.4</v>
      </c>
      <c r="D32" s="9">
        <v>62</v>
      </c>
      <c r="E32" s="9">
        <v>61.2</v>
      </c>
      <c r="F32" s="9">
        <v>60.8</v>
      </c>
      <c r="G32" s="9">
        <v>60.4</v>
      </c>
      <c r="H32" s="9">
        <v>60.4</v>
      </c>
      <c r="I32" s="9">
        <v>60.4</v>
      </c>
      <c r="J32" s="9">
        <v>60.4</v>
      </c>
      <c r="K32" s="9">
        <v>60.2</v>
      </c>
      <c r="L32" s="9">
        <v>59.9</v>
      </c>
      <c r="M32" s="9">
        <v>59.6</v>
      </c>
      <c r="N32" s="9">
        <v>59.3</v>
      </c>
      <c r="O32" s="9">
        <v>59.1</v>
      </c>
      <c r="P32" s="9">
        <v>59.3</v>
      </c>
      <c r="Q32" s="9">
        <v>59.4</v>
      </c>
      <c r="R32" s="9">
        <v>59.6</v>
      </c>
      <c r="S32" s="9">
        <v>60</v>
      </c>
      <c r="T32" s="9">
        <v>60.5</v>
      </c>
      <c r="U32" s="9">
        <v>61.5</v>
      </c>
      <c r="V32" s="9">
        <v>62.1</v>
      </c>
      <c r="W32" s="9">
        <v>62</v>
      </c>
      <c r="X32" s="9">
        <v>62.1</v>
      </c>
    </row>
    <row r="33" spans="2:24" ht="15.5" customHeight="1" x14ac:dyDescent="0.2">
      <c r="B33" s="7" t="s">
        <v>29</v>
      </c>
      <c r="C33" s="9">
        <v>76.400000000000006</v>
      </c>
      <c r="D33" s="9">
        <v>75.7</v>
      </c>
      <c r="E33" s="9">
        <v>74.7</v>
      </c>
      <c r="F33" s="9">
        <v>74.099999999999994</v>
      </c>
      <c r="G33" s="9">
        <v>73.400000000000006</v>
      </c>
      <c r="H33" s="9">
        <v>73.3</v>
      </c>
      <c r="I33" s="9">
        <v>73.2</v>
      </c>
      <c r="J33" s="9">
        <v>73.099999999999994</v>
      </c>
      <c r="K33" s="9">
        <v>72.8</v>
      </c>
      <c r="L33" s="9">
        <v>72</v>
      </c>
      <c r="M33" s="9">
        <v>71.599999999999994</v>
      </c>
      <c r="N33" s="9">
        <v>71.099999999999994</v>
      </c>
      <c r="O33" s="9">
        <v>70.8</v>
      </c>
      <c r="P33" s="9">
        <v>70.5</v>
      </c>
      <c r="Q33" s="9">
        <v>70.400000000000006</v>
      </c>
      <c r="R33" s="9">
        <v>70.3</v>
      </c>
      <c r="S33" s="9">
        <v>70.400000000000006</v>
      </c>
      <c r="T33" s="9">
        <v>70.5</v>
      </c>
      <c r="U33" s="9">
        <v>71.2</v>
      </c>
      <c r="V33" s="9">
        <v>71.400000000000006</v>
      </c>
      <c r="W33" s="9">
        <v>71.400000000000006</v>
      </c>
      <c r="X33" s="9">
        <v>71.3</v>
      </c>
    </row>
    <row r="34" spans="2:24" ht="15.5" customHeight="1" x14ac:dyDescent="0.2">
      <c r="B34" s="7" t="s">
        <v>30</v>
      </c>
      <c r="C34" s="9">
        <v>49.3</v>
      </c>
      <c r="D34" s="9">
        <v>49.2</v>
      </c>
      <c r="E34" s="9">
        <v>48.5</v>
      </c>
      <c r="F34" s="9">
        <v>48.3</v>
      </c>
      <c r="G34" s="9">
        <v>48.3</v>
      </c>
      <c r="H34" s="9">
        <v>48.4</v>
      </c>
      <c r="I34" s="9">
        <v>48.5</v>
      </c>
      <c r="J34" s="9">
        <v>48.5</v>
      </c>
      <c r="K34" s="9">
        <v>48.4</v>
      </c>
      <c r="L34" s="9">
        <v>48.5</v>
      </c>
      <c r="M34" s="9">
        <v>48.5</v>
      </c>
      <c r="N34" s="9">
        <v>48.2</v>
      </c>
      <c r="O34" s="9">
        <v>48.2</v>
      </c>
      <c r="P34" s="9">
        <v>48.9</v>
      </c>
      <c r="Q34" s="9">
        <v>49.2</v>
      </c>
      <c r="R34" s="9">
        <v>49.6</v>
      </c>
      <c r="S34" s="9">
        <v>50.3</v>
      </c>
      <c r="T34" s="9">
        <v>51.1</v>
      </c>
      <c r="U34" s="9">
        <v>52.5</v>
      </c>
      <c r="V34" s="9">
        <v>53.3</v>
      </c>
      <c r="W34" s="9">
        <v>53.2</v>
      </c>
      <c r="X34" s="9">
        <v>53.5</v>
      </c>
    </row>
    <row r="36" spans="2:24" ht="15.5" customHeight="1" x14ac:dyDescent="0.2">
      <c r="B36" s="7" t="s">
        <v>31</v>
      </c>
      <c r="C36" s="8"/>
      <c r="D36" s="8"/>
      <c r="E36" s="8"/>
      <c r="F36" s="8"/>
      <c r="G36" s="8"/>
      <c r="H36" s="8"/>
      <c r="I36" s="8"/>
      <c r="J36" s="8"/>
      <c r="K36" s="8"/>
      <c r="L36" s="8"/>
      <c r="M36" s="8"/>
      <c r="N36" s="8"/>
      <c r="O36" s="8"/>
      <c r="P36" s="8"/>
      <c r="Q36" s="8"/>
      <c r="R36" s="8"/>
      <c r="S36" s="8"/>
      <c r="T36" s="8"/>
      <c r="U36" s="8"/>
      <c r="V36" s="8"/>
      <c r="W36" s="8"/>
      <c r="X36" s="8"/>
    </row>
    <row r="37" spans="2:24" ht="15.5" customHeight="1" x14ac:dyDescent="0.2">
      <c r="B37" s="7" t="s">
        <v>32</v>
      </c>
      <c r="C37" s="8"/>
      <c r="D37" s="8"/>
      <c r="E37" s="8"/>
      <c r="F37" s="8"/>
      <c r="G37" s="8"/>
      <c r="H37" s="8"/>
      <c r="I37" s="8"/>
      <c r="J37" s="8"/>
      <c r="K37" s="8"/>
      <c r="L37" s="8"/>
      <c r="M37" s="8"/>
      <c r="N37" s="8"/>
      <c r="O37" s="8"/>
      <c r="P37" s="8"/>
      <c r="Q37" s="8"/>
      <c r="R37" s="8"/>
      <c r="S37" s="8"/>
      <c r="T37" s="8"/>
      <c r="U37" s="8"/>
      <c r="V37" s="8"/>
      <c r="W37" s="8"/>
      <c r="X37" s="8"/>
    </row>
    <row r="38" spans="2:24" ht="15.5" customHeight="1" x14ac:dyDescent="0.2">
      <c r="B38" s="7" t="s">
        <v>33</v>
      </c>
      <c r="C38" s="10">
        <v>535417.69999999995</v>
      </c>
      <c r="D38" s="10">
        <v>531653.9</v>
      </c>
      <c r="E38" s="10">
        <v>524478.69999999995</v>
      </c>
      <c r="F38" s="10">
        <v>523968.6</v>
      </c>
      <c r="G38" s="10">
        <v>529400.9</v>
      </c>
      <c r="H38" s="10">
        <v>532515.6</v>
      </c>
      <c r="I38" s="10">
        <v>535170.19999999995</v>
      </c>
      <c r="J38" s="10">
        <v>539281.69999999995</v>
      </c>
      <c r="K38" s="10">
        <v>527823.80000000005</v>
      </c>
      <c r="L38" s="10">
        <v>494938.4</v>
      </c>
      <c r="M38" s="10">
        <v>505530.6</v>
      </c>
      <c r="N38" s="10">
        <v>497448.9</v>
      </c>
      <c r="O38" s="10">
        <v>500474.7</v>
      </c>
      <c r="P38" s="10">
        <v>508700.6</v>
      </c>
      <c r="Q38" s="10">
        <v>518811</v>
      </c>
      <c r="R38" s="10">
        <v>538032.30000000005</v>
      </c>
      <c r="S38" s="10">
        <v>544364.6</v>
      </c>
      <c r="T38" s="10">
        <v>553073</v>
      </c>
      <c r="U38" s="10">
        <v>556293.80000000005</v>
      </c>
      <c r="V38" s="10">
        <v>558491.19999999995</v>
      </c>
      <c r="W38" s="10">
        <v>538155.4</v>
      </c>
      <c r="X38" s="10">
        <v>541903.5</v>
      </c>
    </row>
    <row r="39" spans="2:24" ht="15.5" customHeight="1" x14ac:dyDescent="0.2">
      <c r="B39" s="7" t="s">
        <v>11</v>
      </c>
      <c r="C39" s="10">
        <v>8127</v>
      </c>
      <c r="D39" s="10">
        <v>7270.4</v>
      </c>
      <c r="E39" s="10">
        <v>7219.4</v>
      </c>
      <c r="F39" s="10">
        <v>6806.5</v>
      </c>
      <c r="G39" s="10">
        <v>6516.7</v>
      </c>
      <c r="H39" s="10">
        <v>5919.6</v>
      </c>
      <c r="I39" s="10">
        <v>5793.2</v>
      </c>
      <c r="J39" s="10">
        <v>5680.6</v>
      </c>
      <c r="K39" s="10">
        <v>5563.8</v>
      </c>
      <c r="L39" s="10">
        <v>5356.8</v>
      </c>
      <c r="M39" s="10">
        <v>5602.7</v>
      </c>
      <c r="N39" s="10">
        <v>5373.8</v>
      </c>
      <c r="O39" s="10">
        <v>5619.6</v>
      </c>
      <c r="P39" s="10">
        <v>5426.4</v>
      </c>
      <c r="Q39" s="10">
        <v>5170.5</v>
      </c>
      <c r="R39" s="10">
        <v>5563.9</v>
      </c>
      <c r="S39" s="10">
        <v>6124</v>
      </c>
      <c r="T39" s="10">
        <v>6241.1</v>
      </c>
      <c r="U39" s="10">
        <v>5810</v>
      </c>
      <c r="V39" s="10">
        <v>5768.7</v>
      </c>
      <c r="W39" s="10">
        <v>5619.8</v>
      </c>
      <c r="X39" s="10" t="s">
        <v>24</v>
      </c>
    </row>
    <row r="40" spans="2:24" ht="15.5" customHeight="1" x14ac:dyDescent="0.2">
      <c r="B40" s="7" t="s">
        <v>12</v>
      </c>
      <c r="C40" s="10">
        <v>611.29999999999995</v>
      </c>
      <c r="D40" s="10">
        <v>601.29999999999995</v>
      </c>
      <c r="E40" s="10">
        <v>520.5</v>
      </c>
      <c r="F40" s="10">
        <v>492.8</v>
      </c>
      <c r="G40" s="10">
        <v>411.7</v>
      </c>
      <c r="H40" s="10">
        <v>410.6</v>
      </c>
      <c r="I40" s="10">
        <v>400.5</v>
      </c>
      <c r="J40" s="10">
        <v>395.2</v>
      </c>
      <c r="K40" s="10">
        <v>354.9</v>
      </c>
      <c r="L40" s="10">
        <v>292.8</v>
      </c>
      <c r="M40" s="10">
        <v>312.2</v>
      </c>
      <c r="N40" s="10">
        <v>321.10000000000002</v>
      </c>
      <c r="O40" s="10">
        <v>309.2</v>
      </c>
      <c r="P40" s="10">
        <v>360.5</v>
      </c>
      <c r="Q40" s="10">
        <v>398.7</v>
      </c>
      <c r="R40" s="10">
        <v>409.2</v>
      </c>
      <c r="S40" s="10">
        <v>364.2</v>
      </c>
      <c r="T40" s="10">
        <v>385.6</v>
      </c>
      <c r="U40" s="10">
        <v>383.6</v>
      </c>
      <c r="V40" s="10">
        <v>381</v>
      </c>
      <c r="W40" s="10">
        <v>384</v>
      </c>
      <c r="X40" s="10" t="s">
        <v>24</v>
      </c>
    </row>
    <row r="41" spans="2:24" ht="15.5" customHeight="1" x14ac:dyDescent="0.2">
      <c r="B41" s="7" t="s">
        <v>13</v>
      </c>
      <c r="C41" s="10">
        <v>120213.1</v>
      </c>
      <c r="D41" s="10">
        <v>112283.8</v>
      </c>
      <c r="E41" s="10">
        <v>108644.2</v>
      </c>
      <c r="F41" s="10">
        <v>109599.2</v>
      </c>
      <c r="G41" s="10">
        <v>111812.6</v>
      </c>
      <c r="H41" s="10">
        <v>114082.8</v>
      </c>
      <c r="I41" s="10">
        <v>114522.6</v>
      </c>
      <c r="J41" s="10">
        <v>117970.6</v>
      </c>
      <c r="K41" s="10">
        <v>112289.4</v>
      </c>
      <c r="L41" s="10">
        <v>94274.3</v>
      </c>
      <c r="M41" s="10">
        <v>104979.5</v>
      </c>
      <c r="N41" s="10">
        <v>97179.4</v>
      </c>
      <c r="O41" s="10">
        <v>98426.9</v>
      </c>
      <c r="P41" s="10">
        <v>98326.9</v>
      </c>
      <c r="Q41" s="10">
        <v>101653.8</v>
      </c>
      <c r="R41" s="10">
        <v>110094.7</v>
      </c>
      <c r="S41" s="10">
        <v>110440.9</v>
      </c>
      <c r="T41" s="10">
        <v>113025.7</v>
      </c>
      <c r="U41" s="10">
        <v>114706.5</v>
      </c>
      <c r="V41" s="10">
        <v>112026.5</v>
      </c>
      <c r="W41" s="10">
        <v>106273.7</v>
      </c>
      <c r="X41" s="10" t="s">
        <v>24</v>
      </c>
    </row>
    <row r="42" spans="2:24" ht="15.5" customHeight="1" x14ac:dyDescent="0.2">
      <c r="B42" s="7" t="s">
        <v>34</v>
      </c>
      <c r="C42" s="10">
        <v>17563.400000000001</v>
      </c>
      <c r="D42" s="10">
        <v>17813.8</v>
      </c>
      <c r="E42" s="10">
        <v>17388.400000000001</v>
      </c>
      <c r="F42" s="10">
        <v>16763.3</v>
      </c>
      <c r="G42" s="10">
        <v>16612.7</v>
      </c>
      <c r="H42" s="10">
        <v>15800.7</v>
      </c>
      <c r="I42" s="10">
        <v>15130.5</v>
      </c>
      <c r="J42" s="10">
        <v>14168.4</v>
      </c>
      <c r="K42" s="10">
        <v>13355.6</v>
      </c>
      <c r="L42" s="10">
        <v>14693.2</v>
      </c>
      <c r="M42" s="10">
        <v>14490.8</v>
      </c>
      <c r="N42" s="10">
        <v>11713.9</v>
      </c>
      <c r="O42" s="10">
        <v>10755.7</v>
      </c>
      <c r="P42" s="10">
        <v>11534.4</v>
      </c>
      <c r="Q42" s="10">
        <v>13236.7</v>
      </c>
      <c r="R42" s="10">
        <v>15390.9</v>
      </c>
      <c r="S42" s="10">
        <v>15764.8</v>
      </c>
      <c r="T42" s="10">
        <v>16206.6</v>
      </c>
      <c r="U42" s="10">
        <v>16276.4</v>
      </c>
      <c r="V42" s="10">
        <v>16988.2</v>
      </c>
      <c r="W42" s="10">
        <v>17636.2</v>
      </c>
      <c r="X42" s="10" t="s">
        <v>24</v>
      </c>
    </row>
    <row r="43" spans="2:24" ht="15.5" customHeight="1" x14ac:dyDescent="0.2">
      <c r="B43" s="7" t="s">
        <v>35</v>
      </c>
      <c r="C43" s="9"/>
      <c r="D43" s="9"/>
      <c r="E43" s="9"/>
      <c r="F43" s="9"/>
      <c r="G43" s="9"/>
      <c r="H43" s="9"/>
      <c r="I43" s="9"/>
      <c r="J43" s="9"/>
      <c r="K43" s="9"/>
      <c r="L43" s="9"/>
      <c r="M43" s="9"/>
      <c r="N43" s="9"/>
      <c r="O43" s="9"/>
      <c r="P43" s="9"/>
      <c r="Q43" s="9"/>
      <c r="R43" s="9"/>
      <c r="S43" s="9"/>
      <c r="T43" s="9"/>
      <c r="U43" s="9"/>
      <c r="V43" s="9"/>
      <c r="W43" s="9"/>
      <c r="X43" s="9" t="s">
        <v>24</v>
      </c>
    </row>
    <row r="44" spans="2:24" ht="15.5" customHeight="1" x14ac:dyDescent="0.2">
      <c r="B44" s="7" t="s">
        <v>15</v>
      </c>
      <c r="C44" s="10">
        <v>35695.699999999997</v>
      </c>
      <c r="D44" s="10">
        <v>34014</v>
      </c>
      <c r="E44" s="10">
        <v>31958</v>
      </c>
      <c r="F44" s="10">
        <v>30748.799999999999</v>
      </c>
      <c r="G44" s="10">
        <v>29808.2</v>
      </c>
      <c r="H44" s="10">
        <v>28777.4</v>
      </c>
      <c r="I44" s="10">
        <v>28707.599999999999</v>
      </c>
      <c r="J44" s="10">
        <v>27078.6</v>
      </c>
      <c r="K44" s="10">
        <v>25923.5</v>
      </c>
      <c r="L44" s="10">
        <v>24923.599999999999</v>
      </c>
      <c r="M44" s="10">
        <v>23464.6</v>
      </c>
      <c r="N44" s="10">
        <v>23611.599999999999</v>
      </c>
      <c r="O44" s="10">
        <v>23447.599999999999</v>
      </c>
      <c r="P44" s="10">
        <v>25350.7</v>
      </c>
      <c r="Q44" s="10">
        <v>26416.9</v>
      </c>
      <c r="R44" s="10">
        <v>27894.7</v>
      </c>
      <c r="S44" s="10">
        <v>29281.5</v>
      </c>
      <c r="T44" s="10">
        <v>30122.9</v>
      </c>
      <c r="U44" s="10">
        <v>29845.599999999999</v>
      </c>
      <c r="V44" s="10">
        <v>30457.200000000001</v>
      </c>
      <c r="W44" s="10">
        <v>31861.8</v>
      </c>
      <c r="X44" s="10" t="s">
        <v>24</v>
      </c>
    </row>
    <row r="45" spans="2:24" ht="15.5" customHeight="1" x14ac:dyDescent="0.2">
      <c r="B45" s="7" t="s">
        <v>36</v>
      </c>
      <c r="C45" s="10">
        <v>69785</v>
      </c>
      <c r="D45" s="10">
        <v>70173.3</v>
      </c>
      <c r="E45" s="10">
        <v>69503.899999999994</v>
      </c>
      <c r="F45" s="10">
        <v>69311</v>
      </c>
      <c r="G45" s="10">
        <v>73299.899999999994</v>
      </c>
      <c r="H45" s="10">
        <v>75181.100000000006</v>
      </c>
      <c r="I45" s="10">
        <v>72551.199999999997</v>
      </c>
      <c r="J45" s="10">
        <v>70948.899999999994</v>
      </c>
      <c r="K45" s="10">
        <v>71696.399999999994</v>
      </c>
      <c r="L45" s="10">
        <v>65748.2</v>
      </c>
      <c r="M45" s="10">
        <v>67620</v>
      </c>
      <c r="N45" s="10">
        <v>68856.7</v>
      </c>
      <c r="O45" s="10">
        <v>70030.100000000006</v>
      </c>
      <c r="P45" s="10">
        <v>71099.399999999994</v>
      </c>
      <c r="Q45" s="10">
        <v>69541</v>
      </c>
      <c r="R45" s="10">
        <v>70203.600000000006</v>
      </c>
      <c r="S45" s="10">
        <v>70291.899999999994</v>
      </c>
      <c r="T45" s="10">
        <v>71969.7</v>
      </c>
      <c r="U45" s="10">
        <v>70631.7</v>
      </c>
      <c r="V45" s="10">
        <v>69151.399999999994</v>
      </c>
      <c r="W45" s="10">
        <v>67906.2</v>
      </c>
      <c r="X45" s="10" t="s">
        <v>24</v>
      </c>
    </row>
    <row r="46" spans="2:24" ht="15.5" customHeight="1" x14ac:dyDescent="0.2">
      <c r="B46" s="7" t="s">
        <v>37</v>
      </c>
      <c r="C46" s="10">
        <v>26123</v>
      </c>
      <c r="D46" s="10">
        <v>26123.3</v>
      </c>
      <c r="E46" s="10">
        <v>26233.1</v>
      </c>
      <c r="F46" s="10">
        <v>26473.1</v>
      </c>
      <c r="G46" s="10">
        <v>27285.4</v>
      </c>
      <c r="H46" s="10">
        <v>27115.9</v>
      </c>
      <c r="I46" s="10">
        <v>28111.200000000001</v>
      </c>
      <c r="J46" s="10">
        <v>29058.2</v>
      </c>
      <c r="K46" s="10">
        <v>27997.9</v>
      </c>
      <c r="L46" s="10">
        <v>25308.3</v>
      </c>
      <c r="M46" s="10">
        <v>25785.5</v>
      </c>
      <c r="N46" s="10">
        <v>25033.5</v>
      </c>
      <c r="O46" s="10">
        <v>26145.599999999999</v>
      </c>
      <c r="P46" s="10">
        <v>26327</v>
      </c>
      <c r="Q46" s="10">
        <v>27806.6</v>
      </c>
      <c r="R46" s="10">
        <v>28495.7</v>
      </c>
      <c r="S46" s="10">
        <v>28529.3</v>
      </c>
      <c r="T46" s="10">
        <v>29386.5</v>
      </c>
      <c r="U46" s="10">
        <v>29542.7</v>
      </c>
      <c r="V46" s="10">
        <v>29814</v>
      </c>
      <c r="W46" s="10">
        <v>23399.200000000001</v>
      </c>
      <c r="X46" s="10" t="s">
        <v>24</v>
      </c>
    </row>
    <row r="47" spans="2:24" ht="15.5" customHeight="1" x14ac:dyDescent="0.2">
      <c r="B47" s="7" t="s">
        <v>38</v>
      </c>
      <c r="C47" s="10">
        <v>16660.099999999999</v>
      </c>
      <c r="D47" s="10">
        <v>16315.3</v>
      </c>
      <c r="E47" s="10">
        <v>16167.3</v>
      </c>
      <c r="F47" s="10">
        <v>15654.9</v>
      </c>
      <c r="G47" s="10">
        <v>15058.8</v>
      </c>
      <c r="H47" s="10">
        <v>14390.3</v>
      </c>
      <c r="I47" s="10">
        <v>14457.7</v>
      </c>
      <c r="J47" s="10">
        <v>14600.5</v>
      </c>
      <c r="K47" s="10">
        <v>13856.6</v>
      </c>
      <c r="L47" s="10">
        <v>13445.6</v>
      </c>
      <c r="M47" s="10">
        <v>12914.2</v>
      </c>
      <c r="N47" s="10">
        <v>12517.5</v>
      </c>
      <c r="O47" s="10">
        <v>11950.5</v>
      </c>
      <c r="P47" s="10">
        <v>12523.7</v>
      </c>
      <c r="Q47" s="10">
        <v>12834.4</v>
      </c>
      <c r="R47" s="10">
        <v>12722.7</v>
      </c>
      <c r="S47" s="10">
        <v>13898.1</v>
      </c>
      <c r="T47" s="10">
        <v>14245.7</v>
      </c>
      <c r="U47" s="10">
        <v>14305.1</v>
      </c>
      <c r="V47" s="10">
        <v>13765.2</v>
      </c>
      <c r="W47" s="10">
        <v>9500.9</v>
      </c>
      <c r="X47" s="10" t="s">
        <v>24</v>
      </c>
    </row>
    <row r="48" spans="2:24" ht="15.5" customHeight="1" x14ac:dyDescent="0.2">
      <c r="B48" s="7" t="s">
        <v>39</v>
      </c>
      <c r="C48" s="10">
        <v>25182.400000000001</v>
      </c>
      <c r="D48" s="10">
        <v>26072</v>
      </c>
      <c r="E48" s="10">
        <v>26498.9</v>
      </c>
      <c r="F48" s="10">
        <v>26771.5</v>
      </c>
      <c r="G48" s="10">
        <v>26483.1</v>
      </c>
      <c r="H48" s="10">
        <v>26832.799999999999</v>
      </c>
      <c r="I48" s="10">
        <v>26852.799999999999</v>
      </c>
      <c r="J48" s="10">
        <v>26949.3</v>
      </c>
      <c r="K48" s="10">
        <v>26899</v>
      </c>
      <c r="L48" s="10">
        <v>25788.9</v>
      </c>
      <c r="M48" s="10">
        <v>25357.7</v>
      </c>
      <c r="N48" s="10">
        <v>24902.799999999999</v>
      </c>
      <c r="O48" s="10">
        <v>24916.3</v>
      </c>
      <c r="P48" s="10">
        <v>25293.5</v>
      </c>
      <c r="Q48" s="10">
        <v>25630.6</v>
      </c>
      <c r="R48" s="10">
        <v>26615.9</v>
      </c>
      <c r="S48" s="10">
        <v>27039.599999999999</v>
      </c>
      <c r="T48" s="10">
        <v>26820.5</v>
      </c>
      <c r="U48" s="10">
        <v>27167.1</v>
      </c>
      <c r="V48" s="10">
        <v>27063.7</v>
      </c>
      <c r="W48" s="10">
        <v>27461.9</v>
      </c>
      <c r="X48" s="10" t="s">
        <v>24</v>
      </c>
    </row>
    <row r="49" spans="2:24" ht="15.5" customHeight="1" x14ac:dyDescent="0.2">
      <c r="B49" s="7" t="s">
        <v>20</v>
      </c>
      <c r="C49" s="10">
        <v>26787.9</v>
      </c>
      <c r="D49" s="10">
        <v>29176.6</v>
      </c>
      <c r="E49" s="10">
        <v>31343.599999999999</v>
      </c>
      <c r="F49" s="10">
        <v>32423.3</v>
      </c>
      <c r="G49" s="10">
        <v>32098.400000000001</v>
      </c>
      <c r="H49" s="10">
        <v>32358</v>
      </c>
      <c r="I49" s="10">
        <v>31414.5</v>
      </c>
      <c r="J49" s="10">
        <v>31394.3</v>
      </c>
      <c r="K49" s="10">
        <v>26159.3</v>
      </c>
      <c r="L49" s="10">
        <v>24812.400000000001</v>
      </c>
      <c r="M49" s="10">
        <v>24499.4</v>
      </c>
      <c r="N49" s="10">
        <v>23324.2</v>
      </c>
      <c r="O49" s="10">
        <v>22463.7</v>
      </c>
      <c r="P49" s="10">
        <v>23223.599999999999</v>
      </c>
      <c r="Q49" s="10">
        <v>22782.799999999999</v>
      </c>
      <c r="R49" s="10">
        <v>23002.3</v>
      </c>
      <c r="S49" s="10">
        <v>22262.9</v>
      </c>
      <c r="T49" s="10">
        <v>22332</v>
      </c>
      <c r="U49" s="10">
        <v>22734.400000000001</v>
      </c>
      <c r="V49" s="10">
        <v>22540.9</v>
      </c>
      <c r="W49" s="10">
        <v>23144.400000000001</v>
      </c>
      <c r="X49" s="10" t="s">
        <v>24</v>
      </c>
    </row>
    <row r="50" spans="2:24" ht="15.5" customHeight="1" x14ac:dyDescent="0.2">
      <c r="B50" s="7" t="s">
        <v>21</v>
      </c>
      <c r="C50" s="10">
        <v>57855.199999999997</v>
      </c>
      <c r="D50" s="10">
        <v>57354.7</v>
      </c>
      <c r="E50" s="10">
        <v>56943.6</v>
      </c>
      <c r="F50" s="10">
        <v>57070</v>
      </c>
      <c r="G50" s="10">
        <v>57694</v>
      </c>
      <c r="H50" s="10">
        <v>58782.9</v>
      </c>
      <c r="I50" s="10">
        <v>60436.6</v>
      </c>
      <c r="J50" s="10">
        <v>60998.5</v>
      </c>
      <c r="K50" s="10">
        <v>61943.3</v>
      </c>
      <c r="L50" s="10">
        <v>62122.7</v>
      </c>
      <c r="M50" s="10">
        <v>62370.5</v>
      </c>
      <c r="N50" s="10">
        <v>62408.3</v>
      </c>
      <c r="O50" s="10">
        <v>62469.1</v>
      </c>
      <c r="P50" s="10">
        <v>63179.1</v>
      </c>
      <c r="Q50" s="10">
        <v>63923.5</v>
      </c>
      <c r="R50" s="10">
        <v>64568.5</v>
      </c>
      <c r="S50" s="10">
        <v>64908.5</v>
      </c>
      <c r="T50" s="10">
        <v>65393.1</v>
      </c>
      <c r="U50" s="10">
        <v>65231.5</v>
      </c>
      <c r="V50" s="10">
        <v>65653.3</v>
      </c>
      <c r="W50" s="10">
        <v>65908.7</v>
      </c>
      <c r="X50" s="10" t="s">
        <v>24</v>
      </c>
    </row>
    <row r="51" spans="2:24" ht="15.5" customHeight="1" x14ac:dyDescent="0.2">
      <c r="B51" s="7" t="s">
        <v>40</v>
      </c>
      <c r="C51" s="10">
        <v>29333.7</v>
      </c>
      <c r="D51" s="10">
        <v>29675.200000000001</v>
      </c>
      <c r="E51" s="10">
        <v>29673.4</v>
      </c>
      <c r="F51" s="10">
        <v>30289.7</v>
      </c>
      <c r="G51" s="10">
        <v>31105.9</v>
      </c>
      <c r="H51" s="10">
        <v>32898.1</v>
      </c>
      <c r="I51" s="10">
        <v>35066.699999999997</v>
      </c>
      <c r="J51" s="10">
        <v>37488.699999999997</v>
      </c>
      <c r="K51" s="10">
        <v>39441.199999999997</v>
      </c>
      <c r="L51" s="10">
        <v>37012.400000000001</v>
      </c>
      <c r="M51" s="10">
        <v>36177.9</v>
      </c>
      <c r="N51" s="10">
        <v>37465.199999999997</v>
      </c>
      <c r="O51" s="10">
        <v>37569.1</v>
      </c>
      <c r="P51" s="10">
        <v>39050.6</v>
      </c>
      <c r="Q51" s="10">
        <v>40226</v>
      </c>
      <c r="R51" s="10">
        <v>42215.7</v>
      </c>
      <c r="S51" s="10">
        <v>43759.6</v>
      </c>
      <c r="T51" s="10">
        <v>44106.400000000001</v>
      </c>
      <c r="U51" s="10">
        <v>44978.1</v>
      </c>
      <c r="V51" s="10">
        <v>46300.5</v>
      </c>
      <c r="W51" s="10">
        <v>45001.5</v>
      </c>
      <c r="X51" s="10" t="s">
        <v>24</v>
      </c>
    </row>
    <row r="52" spans="2:24" ht="15.5" customHeight="1" x14ac:dyDescent="0.2">
      <c r="B52" s="7" t="s">
        <v>41</v>
      </c>
      <c r="C52" s="9"/>
      <c r="D52" s="9"/>
      <c r="E52" s="9"/>
      <c r="F52" s="9"/>
      <c r="G52" s="9"/>
      <c r="H52" s="9"/>
      <c r="I52" s="9"/>
      <c r="J52" s="9"/>
      <c r="K52" s="9"/>
      <c r="L52" s="9"/>
      <c r="M52" s="9"/>
      <c r="N52" s="9"/>
      <c r="O52" s="9"/>
      <c r="P52" s="9"/>
      <c r="Q52" s="9"/>
      <c r="R52" s="9"/>
      <c r="S52" s="9"/>
      <c r="T52" s="9"/>
      <c r="U52" s="9"/>
      <c r="V52" s="9"/>
      <c r="W52" s="9"/>
      <c r="X52" s="9" t="s">
        <v>24</v>
      </c>
    </row>
    <row r="53" spans="2:24" ht="15.5" customHeight="1" x14ac:dyDescent="0.2">
      <c r="B53" s="7" t="s">
        <v>42</v>
      </c>
      <c r="C53" s="10">
        <v>26972.5</v>
      </c>
      <c r="D53" s="10">
        <v>27135.7</v>
      </c>
      <c r="E53" s="10">
        <v>27196.1</v>
      </c>
      <c r="F53" s="10">
        <v>26956.5</v>
      </c>
      <c r="G53" s="10">
        <v>26796.9</v>
      </c>
      <c r="H53" s="10">
        <v>26583.9</v>
      </c>
      <c r="I53" s="10">
        <v>26771.8</v>
      </c>
      <c r="J53" s="10">
        <v>27047.599999999999</v>
      </c>
      <c r="K53" s="10">
        <v>27143.9</v>
      </c>
      <c r="L53" s="10">
        <v>26446.6</v>
      </c>
      <c r="M53" s="10">
        <v>25894.3</v>
      </c>
      <c r="N53" s="10">
        <v>26013.8</v>
      </c>
      <c r="O53" s="10">
        <v>25656.2</v>
      </c>
      <c r="P53" s="10">
        <v>25334.1</v>
      </c>
      <c r="Q53" s="10">
        <v>25967.599999999999</v>
      </c>
      <c r="R53" s="10">
        <v>26393.200000000001</v>
      </c>
      <c r="S53" s="10">
        <v>26713.5</v>
      </c>
      <c r="T53" s="10">
        <v>27024.7</v>
      </c>
      <c r="U53" s="10">
        <v>27491.7</v>
      </c>
      <c r="V53" s="10">
        <v>27887.7</v>
      </c>
      <c r="W53" s="10">
        <v>27930.5</v>
      </c>
      <c r="X53" s="10" t="s">
        <v>24</v>
      </c>
    </row>
    <row r="54" spans="2:24" ht="15.5" customHeight="1" x14ac:dyDescent="0.2">
      <c r="B54" s="7" t="s">
        <v>43</v>
      </c>
      <c r="C54" s="10">
        <v>19499</v>
      </c>
      <c r="D54" s="10">
        <v>19541.8</v>
      </c>
      <c r="E54" s="10">
        <v>19594.8</v>
      </c>
      <c r="F54" s="10">
        <v>19243.7</v>
      </c>
      <c r="G54" s="10">
        <v>19095.2</v>
      </c>
      <c r="H54" s="10">
        <v>19086.400000000001</v>
      </c>
      <c r="I54" s="10">
        <v>19221.900000000001</v>
      </c>
      <c r="J54" s="10">
        <v>19254.599999999999</v>
      </c>
      <c r="K54" s="10">
        <v>19282.5</v>
      </c>
      <c r="L54" s="10">
        <v>18849.599999999999</v>
      </c>
      <c r="M54" s="10">
        <v>18670.2</v>
      </c>
      <c r="N54" s="10">
        <v>18960.599999999999</v>
      </c>
      <c r="O54" s="10">
        <v>18729.3</v>
      </c>
      <c r="P54" s="10">
        <v>18428.3</v>
      </c>
      <c r="Q54" s="10">
        <v>18716.900000000001</v>
      </c>
      <c r="R54" s="10">
        <v>18809</v>
      </c>
      <c r="S54" s="10">
        <v>18956.400000000001</v>
      </c>
      <c r="T54" s="10">
        <v>19042.400000000001</v>
      </c>
      <c r="U54" s="10">
        <v>19156.5</v>
      </c>
      <c r="V54" s="10">
        <v>19248.7</v>
      </c>
      <c r="W54" s="10">
        <v>19219.5</v>
      </c>
      <c r="X54" s="10" t="s">
        <v>24</v>
      </c>
    </row>
    <row r="55" spans="2:24" ht="15.5" customHeight="1" x14ac:dyDescent="0.2">
      <c r="B55" s="7" t="s">
        <v>44</v>
      </c>
      <c r="C55" s="10">
        <v>27245</v>
      </c>
      <c r="D55" s="10">
        <v>28445.599999999999</v>
      </c>
      <c r="E55" s="10">
        <v>28403.4</v>
      </c>
      <c r="F55" s="10">
        <v>29038.799999999999</v>
      </c>
      <c r="G55" s="10">
        <v>29615.9</v>
      </c>
      <c r="H55" s="10">
        <v>30482</v>
      </c>
      <c r="I55" s="10">
        <v>30649.200000000001</v>
      </c>
      <c r="J55" s="10">
        <v>31318.3</v>
      </c>
      <c r="K55" s="10">
        <v>31338.1</v>
      </c>
      <c r="L55" s="10">
        <v>32575.9</v>
      </c>
      <c r="M55" s="10">
        <v>33830.800000000003</v>
      </c>
      <c r="N55" s="10">
        <v>34207.199999999997</v>
      </c>
      <c r="O55" s="10">
        <v>36260.300000000003</v>
      </c>
      <c r="P55" s="10">
        <v>37352.6</v>
      </c>
      <c r="Q55" s="10">
        <v>37764.300000000003</v>
      </c>
      <c r="R55" s="10">
        <v>39897.1</v>
      </c>
      <c r="S55" s="10">
        <v>41907.699999999997</v>
      </c>
      <c r="T55" s="10">
        <v>41765.699999999997</v>
      </c>
      <c r="U55" s="10">
        <v>42762.7</v>
      </c>
      <c r="V55" s="10">
        <v>43711.4</v>
      </c>
      <c r="W55" s="10">
        <v>44215.3</v>
      </c>
      <c r="X55" s="10" t="s">
        <v>24</v>
      </c>
    </row>
    <row r="56" spans="2:24" ht="15.5" customHeight="1" x14ac:dyDescent="0.2">
      <c r="B56" s="7" t="s">
        <v>45</v>
      </c>
      <c r="C56" s="9" t="s">
        <v>24</v>
      </c>
      <c r="D56" s="9" t="s">
        <v>24</v>
      </c>
      <c r="E56" s="9" t="s">
        <v>24</v>
      </c>
      <c r="F56" s="9" t="s">
        <v>24</v>
      </c>
      <c r="G56" s="9" t="s">
        <v>24</v>
      </c>
      <c r="H56" s="9" t="s">
        <v>24</v>
      </c>
      <c r="I56" s="9" t="s">
        <v>24</v>
      </c>
      <c r="J56" s="9" t="s">
        <v>24</v>
      </c>
      <c r="K56" s="9" t="s">
        <v>24</v>
      </c>
      <c r="L56" s="9" t="s">
        <v>24</v>
      </c>
      <c r="M56" s="9" t="s">
        <v>24</v>
      </c>
      <c r="N56" s="9" t="s">
        <v>24</v>
      </c>
      <c r="O56" s="9" t="s">
        <v>24</v>
      </c>
      <c r="P56" s="9" t="s">
        <v>24</v>
      </c>
      <c r="Q56" s="9" t="s">
        <v>24</v>
      </c>
      <c r="R56" s="9" t="s">
        <v>24</v>
      </c>
      <c r="S56" s="9" t="s">
        <v>24</v>
      </c>
      <c r="T56" s="9" t="s">
        <v>24</v>
      </c>
      <c r="U56" s="9" t="s">
        <v>24</v>
      </c>
      <c r="V56" s="9" t="s">
        <v>24</v>
      </c>
      <c r="W56" s="9" t="s">
        <v>24</v>
      </c>
      <c r="X56" s="9" t="s">
        <v>24</v>
      </c>
    </row>
    <row r="57" spans="2:24" ht="15.5" customHeight="1" x14ac:dyDescent="0.2">
      <c r="B57" s="7" t="s">
        <v>46</v>
      </c>
      <c r="C57" s="10">
        <v>28042.6</v>
      </c>
      <c r="D57" s="10">
        <v>26547.1</v>
      </c>
      <c r="E57" s="10">
        <v>26833.4</v>
      </c>
      <c r="F57" s="10">
        <v>26814.2</v>
      </c>
      <c r="G57" s="10">
        <v>26698.400000000001</v>
      </c>
      <c r="H57" s="10">
        <v>26248.400000000001</v>
      </c>
      <c r="I57" s="10">
        <v>26141.1</v>
      </c>
      <c r="J57" s="10">
        <v>26067.8</v>
      </c>
      <c r="K57" s="10">
        <v>25098.5</v>
      </c>
      <c r="L57" s="10">
        <v>23803.1</v>
      </c>
      <c r="M57" s="10">
        <v>23501.9</v>
      </c>
      <c r="N57" s="10">
        <v>22936.9</v>
      </c>
      <c r="O57" s="10">
        <v>22886.2</v>
      </c>
      <c r="P57" s="10">
        <v>22523.4</v>
      </c>
      <c r="Q57" s="10">
        <v>22560.6</v>
      </c>
      <c r="R57" s="10">
        <v>22598.799999999999</v>
      </c>
      <c r="S57" s="10">
        <v>22172.9</v>
      </c>
      <c r="T57" s="10">
        <v>22497</v>
      </c>
      <c r="U57" s="10">
        <v>22247.3</v>
      </c>
      <c r="V57" s="10">
        <v>22549.599999999999</v>
      </c>
      <c r="W57" s="10">
        <v>20143.599999999999</v>
      </c>
      <c r="X57" s="10" t="s">
        <v>24</v>
      </c>
    </row>
    <row r="58" spans="2:24" ht="30" customHeight="1" x14ac:dyDescent="0.2">
      <c r="B58" s="7" t="s">
        <v>47</v>
      </c>
      <c r="C58" s="9" t="s">
        <v>24</v>
      </c>
      <c r="D58" s="9" t="s">
        <v>24</v>
      </c>
      <c r="E58" s="9" t="s">
        <v>24</v>
      </c>
      <c r="F58" s="9" t="s">
        <v>24</v>
      </c>
      <c r="G58" s="9" t="s">
        <v>24</v>
      </c>
      <c r="H58" s="9" t="s">
        <v>24</v>
      </c>
      <c r="I58" s="9" t="s">
        <v>24</v>
      </c>
      <c r="J58" s="9" t="s">
        <v>24</v>
      </c>
      <c r="K58" s="9" t="s">
        <v>24</v>
      </c>
      <c r="L58" s="9" t="s">
        <v>24</v>
      </c>
      <c r="M58" s="9" t="s">
        <v>24</v>
      </c>
      <c r="N58" s="9" t="s">
        <v>24</v>
      </c>
      <c r="O58" s="9" t="s">
        <v>24</v>
      </c>
      <c r="P58" s="9" t="s">
        <v>24</v>
      </c>
      <c r="Q58" s="9" t="s">
        <v>24</v>
      </c>
      <c r="R58" s="9" t="s">
        <v>24</v>
      </c>
      <c r="S58" s="9" t="s">
        <v>24</v>
      </c>
      <c r="T58" s="9" t="s">
        <v>24</v>
      </c>
      <c r="U58" s="9" t="s">
        <v>24</v>
      </c>
      <c r="V58" s="9" t="s">
        <v>24</v>
      </c>
      <c r="W58" s="9" t="s">
        <v>24</v>
      </c>
      <c r="X58" s="9" t="s">
        <v>24</v>
      </c>
    </row>
    <row r="59" spans="2:24" ht="15.5" customHeight="1" x14ac:dyDescent="0.2">
      <c r="B59" s="7" t="s">
        <v>48</v>
      </c>
      <c r="C59" s="9" t="s">
        <v>24</v>
      </c>
      <c r="D59" s="9" t="s">
        <v>24</v>
      </c>
      <c r="E59" s="9" t="s">
        <v>24</v>
      </c>
      <c r="F59" s="9" t="s">
        <v>24</v>
      </c>
      <c r="G59" s="9" t="s">
        <v>24</v>
      </c>
      <c r="H59" s="9" t="s">
        <v>24</v>
      </c>
      <c r="I59" s="9" t="s">
        <v>24</v>
      </c>
      <c r="J59" s="9" t="s">
        <v>24</v>
      </c>
      <c r="K59" s="9" t="s">
        <v>24</v>
      </c>
      <c r="L59" s="9" t="s">
        <v>24</v>
      </c>
      <c r="M59" s="9" t="s">
        <v>24</v>
      </c>
      <c r="N59" s="9" t="s">
        <v>24</v>
      </c>
      <c r="O59" s="9" t="s">
        <v>24</v>
      </c>
      <c r="P59" s="9" t="s">
        <v>24</v>
      </c>
      <c r="Q59" s="9" t="s">
        <v>24</v>
      </c>
      <c r="R59" s="9" t="s">
        <v>24</v>
      </c>
      <c r="S59" s="9" t="s">
        <v>24</v>
      </c>
      <c r="T59" s="9" t="s">
        <v>24</v>
      </c>
      <c r="U59" s="9" t="s">
        <v>24</v>
      </c>
      <c r="V59" s="9" t="s">
        <v>24</v>
      </c>
      <c r="W59" s="9" t="s">
        <v>24</v>
      </c>
      <c r="X59" s="9" t="s">
        <v>24</v>
      </c>
    </row>
    <row r="60" spans="2:24" ht="15.5" customHeight="1" x14ac:dyDescent="0.2">
      <c r="B60" s="7" t="s">
        <v>49</v>
      </c>
      <c r="C60" s="10">
        <v>4171.5</v>
      </c>
      <c r="D60" s="10">
        <v>4302.5</v>
      </c>
      <c r="E60" s="10">
        <v>4186.6000000000004</v>
      </c>
      <c r="F60" s="10">
        <v>4367.2</v>
      </c>
      <c r="G60" s="10">
        <v>4588.8999999999996</v>
      </c>
      <c r="H60" s="10">
        <v>5134.2</v>
      </c>
      <c r="I60" s="10">
        <v>5826</v>
      </c>
      <c r="J60" s="10">
        <v>6133.9</v>
      </c>
      <c r="K60" s="10">
        <v>6347.4</v>
      </c>
      <c r="L60" s="10">
        <v>4745.1000000000004</v>
      </c>
      <c r="M60" s="10">
        <v>5221</v>
      </c>
      <c r="N60" s="10">
        <v>6113</v>
      </c>
      <c r="O60" s="10">
        <v>6217.7</v>
      </c>
      <c r="P60" s="10">
        <v>6867.4</v>
      </c>
      <c r="Q60" s="10">
        <v>9162.1</v>
      </c>
      <c r="R60" s="10">
        <v>9236</v>
      </c>
      <c r="S60" s="10">
        <v>8173.1</v>
      </c>
      <c r="T60" s="10">
        <v>9078</v>
      </c>
      <c r="U60" s="10">
        <v>9784.2999999999993</v>
      </c>
      <c r="V60" s="10">
        <v>9670.7999999999993</v>
      </c>
      <c r="W60" s="10">
        <v>9517.6</v>
      </c>
      <c r="X60" s="10" t="s">
        <v>24</v>
      </c>
    </row>
    <row r="61" spans="2:24" ht="15.5" customHeight="1" x14ac:dyDescent="0.2">
      <c r="B61" s="7" t="s">
        <v>50</v>
      </c>
      <c r="C61" s="10">
        <v>3775.1</v>
      </c>
      <c r="D61" s="10">
        <v>3751.9</v>
      </c>
      <c r="E61" s="10">
        <v>3328</v>
      </c>
      <c r="F61" s="10">
        <v>3434.6</v>
      </c>
      <c r="G61" s="10">
        <v>3701.4</v>
      </c>
      <c r="H61" s="10">
        <v>3572.6</v>
      </c>
      <c r="I61" s="10">
        <v>3661.1</v>
      </c>
      <c r="J61" s="10">
        <v>4061.8</v>
      </c>
      <c r="K61" s="10">
        <v>4011.3</v>
      </c>
      <c r="L61" s="10">
        <v>2969.2</v>
      </c>
      <c r="M61" s="10">
        <v>3135.6</v>
      </c>
      <c r="N61" s="10">
        <v>3293.8</v>
      </c>
      <c r="O61" s="10">
        <v>3355.3</v>
      </c>
      <c r="P61" s="10">
        <v>3340.5</v>
      </c>
      <c r="Q61" s="10">
        <v>5166.3999999999996</v>
      </c>
      <c r="R61" s="10">
        <v>6131.3</v>
      </c>
      <c r="S61" s="10">
        <v>6198.1</v>
      </c>
      <c r="T61" s="10">
        <v>6437.9</v>
      </c>
      <c r="U61" s="10">
        <v>6825.2</v>
      </c>
      <c r="V61" s="10">
        <v>7192.4</v>
      </c>
      <c r="W61" s="10">
        <v>7783</v>
      </c>
      <c r="X61" s="10" t="s">
        <v>24</v>
      </c>
    </row>
    <row r="62" spans="2:24" ht="15.5" customHeight="1" x14ac:dyDescent="0.2">
      <c r="B62" s="7" t="s">
        <v>51</v>
      </c>
      <c r="C62" s="10">
        <v>-675.4</v>
      </c>
      <c r="D62" s="10">
        <v>2559.5</v>
      </c>
      <c r="E62" s="10">
        <v>-501.7</v>
      </c>
      <c r="F62" s="10">
        <v>-1421.5</v>
      </c>
      <c r="G62" s="10">
        <v>-1880.5</v>
      </c>
      <c r="H62" s="10">
        <v>-3996.8</v>
      </c>
      <c r="I62" s="10">
        <v>-3223.8</v>
      </c>
      <c r="J62" s="10">
        <v>-3210.4</v>
      </c>
      <c r="K62" s="10">
        <v>-2856.1</v>
      </c>
      <c r="L62" s="10">
        <v>-2291.8000000000002</v>
      </c>
      <c r="M62" s="10">
        <v>-2027</v>
      </c>
      <c r="N62" s="10">
        <v>-196.8</v>
      </c>
      <c r="O62" s="10">
        <v>-22.8</v>
      </c>
      <c r="P62" s="10">
        <v>-160.6</v>
      </c>
      <c r="Q62" s="10">
        <v>184.6</v>
      </c>
      <c r="R62" s="10">
        <v>51.6</v>
      </c>
      <c r="S62" s="10">
        <v>-26.1</v>
      </c>
      <c r="T62" s="10">
        <v>-132.6</v>
      </c>
      <c r="U62" s="10">
        <v>63.6</v>
      </c>
      <c r="V62" s="10">
        <v>2704.9</v>
      </c>
      <c r="W62" s="10">
        <v>813.6</v>
      </c>
      <c r="X62" s="10" t="s">
        <v>24</v>
      </c>
    </row>
    <row r="63" spans="2:24" ht="15.5" customHeight="1" x14ac:dyDescent="0.2">
      <c r="B63" s="7" t="s">
        <v>52</v>
      </c>
      <c r="C63" s="10">
        <v>7745.8</v>
      </c>
      <c r="D63" s="10">
        <v>8265.5</v>
      </c>
      <c r="E63" s="10">
        <v>7654.5</v>
      </c>
      <c r="F63" s="10">
        <v>8465.6</v>
      </c>
      <c r="G63" s="10">
        <v>10219.9</v>
      </c>
      <c r="H63" s="10">
        <v>11808.3</v>
      </c>
      <c r="I63" s="10">
        <v>14300.8</v>
      </c>
      <c r="J63" s="10">
        <v>16525.7</v>
      </c>
      <c r="K63" s="10">
        <v>14179.1</v>
      </c>
      <c r="L63" s="10">
        <v>12439.4</v>
      </c>
      <c r="M63" s="10">
        <v>13466</v>
      </c>
      <c r="N63" s="10">
        <v>14465</v>
      </c>
      <c r="O63" s="10">
        <v>13817.6</v>
      </c>
      <c r="P63" s="10">
        <v>17496.8</v>
      </c>
      <c r="Q63" s="10">
        <v>19284.8</v>
      </c>
      <c r="R63" s="10">
        <v>21163.4</v>
      </c>
      <c r="S63" s="10">
        <v>18942.599999999999</v>
      </c>
      <c r="T63" s="10">
        <v>20460.599999999999</v>
      </c>
      <c r="U63" s="10">
        <v>21289.200000000001</v>
      </c>
      <c r="V63" s="10">
        <v>21815.8</v>
      </c>
      <c r="W63" s="10">
        <v>19516.2</v>
      </c>
      <c r="X63" s="10">
        <v>20548.7</v>
      </c>
    </row>
    <row r="64" spans="2:24" ht="15.5" customHeight="1" x14ac:dyDescent="0.2">
      <c r="B64" s="7" t="s">
        <v>53</v>
      </c>
      <c r="C64" s="10">
        <v>543163.5</v>
      </c>
      <c r="D64" s="10">
        <v>539919.4</v>
      </c>
      <c r="E64" s="10">
        <v>532133.30000000005</v>
      </c>
      <c r="F64" s="10">
        <v>532434.30000000005</v>
      </c>
      <c r="G64" s="10">
        <v>539620.69999999995</v>
      </c>
      <c r="H64" s="10">
        <v>544323.9</v>
      </c>
      <c r="I64" s="10">
        <v>549471</v>
      </c>
      <c r="J64" s="10">
        <v>555807.4</v>
      </c>
      <c r="K64" s="10">
        <v>542003</v>
      </c>
      <c r="L64" s="10">
        <v>507377.9</v>
      </c>
      <c r="M64" s="10">
        <v>518996.5</v>
      </c>
      <c r="N64" s="10">
        <v>511913.9</v>
      </c>
      <c r="O64" s="10">
        <v>514292.3</v>
      </c>
      <c r="P64" s="10">
        <v>526197.30000000005</v>
      </c>
      <c r="Q64" s="10">
        <v>538095.80000000005</v>
      </c>
      <c r="R64" s="10">
        <v>559195.69999999995</v>
      </c>
      <c r="S64" s="10">
        <v>563307.30000000005</v>
      </c>
      <c r="T64" s="10">
        <v>573533.69999999995</v>
      </c>
      <c r="U64" s="10">
        <v>577583</v>
      </c>
      <c r="V64" s="10">
        <v>580307</v>
      </c>
      <c r="W64" s="10">
        <v>557671.6</v>
      </c>
      <c r="X64" s="10">
        <v>562452.19999999995</v>
      </c>
    </row>
    <row r="66" spans="2:24" ht="15.5" customHeight="1" x14ac:dyDescent="0.2">
      <c r="B66" s="7" t="s">
        <v>54</v>
      </c>
      <c r="C66" s="8"/>
      <c r="D66" s="8"/>
      <c r="E66" s="8"/>
      <c r="F66" s="8"/>
      <c r="G66" s="8"/>
      <c r="H66" s="8"/>
      <c r="I66" s="8"/>
      <c r="J66" s="8"/>
      <c r="K66" s="8"/>
      <c r="L66" s="8"/>
      <c r="M66" s="8"/>
      <c r="N66" s="8"/>
      <c r="O66" s="8"/>
      <c r="P66" s="8"/>
      <c r="Q66" s="8"/>
      <c r="R66" s="8"/>
      <c r="S66" s="8"/>
      <c r="T66" s="8"/>
      <c r="U66" s="8"/>
      <c r="V66" s="8"/>
      <c r="W66" s="8"/>
      <c r="X66" s="8"/>
    </row>
    <row r="67" spans="2:24" ht="15.5" customHeight="1" x14ac:dyDescent="0.2">
      <c r="B67" s="7" t="s">
        <v>55</v>
      </c>
      <c r="C67" s="9">
        <v>1.51709</v>
      </c>
      <c r="D67" s="9">
        <v>1.3755500000000001</v>
      </c>
      <c r="E67" s="9">
        <v>1.3774299999999999</v>
      </c>
      <c r="F67" s="9">
        <v>1.29782</v>
      </c>
      <c r="G67" s="9">
        <v>1.22865</v>
      </c>
      <c r="H67" s="9">
        <v>1.1065700000000001</v>
      </c>
      <c r="I67" s="9">
        <v>1.08036</v>
      </c>
      <c r="J67" s="9">
        <v>1.05115</v>
      </c>
      <c r="K67" s="9">
        <v>1.0530600000000001</v>
      </c>
      <c r="L67" s="9">
        <v>1.0811900000000001</v>
      </c>
      <c r="M67" s="9">
        <v>1.1084099999999999</v>
      </c>
      <c r="N67" s="9">
        <v>1.0860000000000001</v>
      </c>
      <c r="O67" s="9">
        <v>1.1292599999999999</v>
      </c>
      <c r="P67" s="9">
        <v>1.07382</v>
      </c>
      <c r="Q67" s="9">
        <v>1.0046999999999999</v>
      </c>
      <c r="R67" s="9">
        <v>1.0402199999999999</v>
      </c>
      <c r="S67" s="9">
        <v>1.1290199999999999</v>
      </c>
      <c r="T67" s="9">
        <v>1.13358</v>
      </c>
      <c r="U67" s="9">
        <v>1.0501199999999999</v>
      </c>
      <c r="V67" s="9">
        <v>1.0425800000000001</v>
      </c>
      <c r="W67" s="9">
        <v>1.04924</v>
      </c>
      <c r="X67" s="9" t="s">
        <v>24</v>
      </c>
    </row>
    <row r="68" spans="2:24" ht="15.5" customHeight="1" x14ac:dyDescent="0.2">
      <c r="B68" s="7" t="s">
        <v>56</v>
      </c>
      <c r="C68" s="9">
        <v>32.496639999999999</v>
      </c>
      <c r="D68" s="9">
        <v>31.163519999999998</v>
      </c>
      <c r="E68" s="9">
        <v>30.243169999999999</v>
      </c>
      <c r="F68" s="9">
        <v>30.050889999999999</v>
      </c>
      <c r="G68" s="9">
        <v>29.910830000000001</v>
      </c>
      <c r="H68" s="9">
        <v>29.735720000000001</v>
      </c>
      <c r="I68" s="9">
        <v>29.60697</v>
      </c>
      <c r="J68" s="9">
        <v>29.534949999999998</v>
      </c>
      <c r="K68" s="9">
        <v>28.754639999999998</v>
      </c>
      <c r="L68" s="9">
        <v>27.082999999999998</v>
      </c>
      <c r="M68" s="9">
        <v>28.339259999999999</v>
      </c>
      <c r="N68" s="9">
        <v>26.842939999999999</v>
      </c>
      <c r="O68" s="9">
        <v>26.714220000000001</v>
      </c>
      <c r="P68" s="9">
        <v>26.828289999999999</v>
      </c>
      <c r="Q68" s="9">
        <v>27.53548</v>
      </c>
      <c r="R68" s="9">
        <v>28.752369999999999</v>
      </c>
      <c r="S68" s="9">
        <v>28.73283</v>
      </c>
      <c r="T68" s="9">
        <v>29.013940000000002</v>
      </c>
      <c r="U68" s="9">
        <v>29.138000000000002</v>
      </c>
      <c r="V68" s="9">
        <v>28.8904</v>
      </c>
      <c r="W68" s="9">
        <v>29.154890000000002</v>
      </c>
      <c r="X68" s="9" t="s">
        <v>24</v>
      </c>
    </row>
    <row r="69" spans="2:24" ht="15.5" customHeight="1" x14ac:dyDescent="0.2">
      <c r="B69" s="7" t="s">
        <v>57</v>
      </c>
      <c r="C69" s="9">
        <v>65.986270000000005</v>
      </c>
      <c r="D69" s="9">
        <v>67.460920000000002</v>
      </c>
      <c r="E69" s="9">
        <v>68.379400000000004</v>
      </c>
      <c r="F69" s="9">
        <v>68.651290000000003</v>
      </c>
      <c r="G69" s="9">
        <v>68.860510000000005</v>
      </c>
      <c r="H69" s="9">
        <v>69.157709999999994</v>
      </c>
      <c r="I69" s="9">
        <v>69.312669999999997</v>
      </c>
      <c r="J69" s="9">
        <v>69.413910000000001</v>
      </c>
      <c r="K69" s="9">
        <v>70.19229</v>
      </c>
      <c r="L69" s="9">
        <v>71.835809999999995</v>
      </c>
      <c r="M69" s="9">
        <v>70.552329999999998</v>
      </c>
      <c r="N69" s="9">
        <v>72.071060000000003</v>
      </c>
      <c r="O69" s="9">
        <v>72.15652</v>
      </c>
      <c r="P69" s="9">
        <v>72.097890000000007</v>
      </c>
      <c r="Q69" s="9">
        <v>71.459819999999993</v>
      </c>
      <c r="R69" s="9">
        <v>70.207409999999996</v>
      </c>
      <c r="S69" s="9">
        <v>70.138149999999996</v>
      </c>
      <c r="T69" s="9">
        <v>69.85248</v>
      </c>
      <c r="U69" s="9">
        <v>69.811880000000002</v>
      </c>
      <c r="V69" s="9">
        <v>70.067019999999999</v>
      </c>
      <c r="W69" s="9">
        <v>69.795869999999994</v>
      </c>
      <c r="X69" s="9" t="s">
        <v>24</v>
      </c>
    </row>
    <row r="70" spans="2:24" x14ac:dyDescent="0.15">
      <c r="V70" s="21"/>
    </row>
    <row r="71" spans="2:24" ht="15.5" customHeight="1" x14ac:dyDescent="0.2">
      <c r="B71" s="7" t="s">
        <v>58</v>
      </c>
      <c r="C71" s="10">
        <v>535417.69999999995</v>
      </c>
      <c r="D71" s="10">
        <v>531653.9</v>
      </c>
      <c r="E71" s="10">
        <v>524478.69999999995</v>
      </c>
      <c r="F71" s="10">
        <v>523968.6</v>
      </c>
      <c r="G71" s="10">
        <v>529400.9</v>
      </c>
      <c r="H71" s="10">
        <v>532515.6</v>
      </c>
      <c r="I71" s="10">
        <v>535170.19999999995</v>
      </c>
      <c r="J71" s="10">
        <v>539281.69999999995</v>
      </c>
      <c r="K71" s="10">
        <v>527823.80000000005</v>
      </c>
      <c r="L71" s="10">
        <v>494938.4</v>
      </c>
      <c r="M71" s="10">
        <v>505530.6</v>
      </c>
      <c r="N71" s="10">
        <v>497448.9</v>
      </c>
      <c r="O71" s="10">
        <v>500474.7</v>
      </c>
      <c r="P71" s="10">
        <v>508700.6</v>
      </c>
      <c r="Q71" s="10">
        <v>518811</v>
      </c>
      <c r="R71" s="10">
        <v>538032.30000000005</v>
      </c>
      <c r="S71" s="10">
        <v>544364.6</v>
      </c>
      <c r="T71" s="10">
        <v>553073</v>
      </c>
      <c r="U71" s="10">
        <v>556293.80000000005</v>
      </c>
      <c r="V71" s="10">
        <v>558491.19999999995</v>
      </c>
      <c r="W71" s="10">
        <v>538155.4</v>
      </c>
      <c r="X71" s="10">
        <v>541903.5</v>
      </c>
    </row>
    <row r="72" spans="2:24" ht="15.5" customHeight="1" x14ac:dyDescent="0.2">
      <c r="B72" s="7" t="s">
        <v>59</v>
      </c>
      <c r="C72" s="10">
        <v>281784.3</v>
      </c>
      <c r="D72" s="10">
        <v>283728.3</v>
      </c>
      <c r="E72" s="10">
        <v>283349.5</v>
      </c>
      <c r="F72" s="10">
        <v>281976.09999999998</v>
      </c>
      <c r="G72" s="10">
        <v>284025</v>
      </c>
      <c r="H72" s="10">
        <v>285990.09999999998</v>
      </c>
      <c r="I72" s="10">
        <v>288504</v>
      </c>
      <c r="J72" s="10">
        <v>289840.8</v>
      </c>
      <c r="K72" s="10">
        <v>288531</v>
      </c>
      <c r="L72" s="10">
        <v>279369.8</v>
      </c>
      <c r="M72" s="10">
        <v>281548.40000000002</v>
      </c>
      <c r="N72" s="10">
        <v>278220.5</v>
      </c>
      <c r="O72" s="10">
        <v>281880.09999999998</v>
      </c>
      <c r="P72" s="10">
        <v>288865.7</v>
      </c>
      <c r="Q72" s="10">
        <v>292482.2</v>
      </c>
      <c r="R72" s="10">
        <v>293207.40000000002</v>
      </c>
      <c r="S72" s="10">
        <v>290493.5</v>
      </c>
      <c r="T72" s="10">
        <v>294588.2</v>
      </c>
      <c r="U72" s="10">
        <v>297964.59999999998</v>
      </c>
      <c r="V72" s="10">
        <v>297389.59999999998</v>
      </c>
      <c r="W72" s="10">
        <v>280843.09999999998</v>
      </c>
      <c r="X72" s="10">
        <v>282572.90000000002</v>
      </c>
    </row>
    <row r="73" spans="2:24" ht="15.5" customHeight="1" x14ac:dyDescent="0.2">
      <c r="B73" s="7" t="s">
        <v>60</v>
      </c>
      <c r="C73" s="10">
        <v>5567.8</v>
      </c>
      <c r="D73" s="10">
        <v>5608.7</v>
      </c>
      <c r="E73" s="10">
        <v>5441.4</v>
      </c>
      <c r="F73" s="10">
        <v>5667.6</v>
      </c>
      <c r="G73" s="10">
        <v>5717.5</v>
      </c>
      <c r="H73" s="10">
        <v>5838.9</v>
      </c>
      <c r="I73" s="10">
        <v>5994.8</v>
      </c>
      <c r="J73" s="10">
        <v>5875.9</v>
      </c>
      <c r="K73" s="10">
        <v>5803.6</v>
      </c>
      <c r="L73" s="10">
        <v>5784.5</v>
      </c>
      <c r="M73" s="10">
        <v>5939.6</v>
      </c>
      <c r="N73" s="10">
        <v>6420</v>
      </c>
      <c r="O73" s="10">
        <v>6789.3</v>
      </c>
      <c r="P73" s="10">
        <v>6885</v>
      </c>
      <c r="Q73" s="10">
        <v>6516.9</v>
      </c>
      <c r="R73" s="10">
        <v>6857.5</v>
      </c>
      <c r="S73" s="10">
        <v>7282.1</v>
      </c>
      <c r="T73" s="10">
        <v>7465.4</v>
      </c>
      <c r="U73" s="10">
        <v>6937</v>
      </c>
      <c r="V73" s="10">
        <v>7244.5</v>
      </c>
      <c r="W73" s="10">
        <v>8655.6</v>
      </c>
      <c r="X73" s="10">
        <v>9465</v>
      </c>
    </row>
    <row r="74" spans="2:24" ht="15.5" customHeight="1" x14ac:dyDescent="0.2">
      <c r="B74" s="7" t="s">
        <v>61</v>
      </c>
      <c r="C74" s="10">
        <v>88607.3</v>
      </c>
      <c r="D74" s="10">
        <v>91598.6</v>
      </c>
      <c r="E74" s="10">
        <v>93225.600000000006</v>
      </c>
      <c r="F74" s="10">
        <v>93457.5</v>
      </c>
      <c r="G74" s="10">
        <v>93827.6</v>
      </c>
      <c r="H74" s="10">
        <v>94489</v>
      </c>
      <c r="I74" s="10">
        <v>94163.6</v>
      </c>
      <c r="J74" s="10">
        <v>95098.6</v>
      </c>
      <c r="K74" s="10">
        <v>95140.4</v>
      </c>
      <c r="L74" s="10">
        <v>95690.1</v>
      </c>
      <c r="M74" s="10">
        <v>97075</v>
      </c>
      <c r="N74" s="10">
        <v>98919.7</v>
      </c>
      <c r="O74" s="10">
        <v>99881.4</v>
      </c>
      <c r="P74" s="10">
        <v>100999.3</v>
      </c>
      <c r="Q74" s="10">
        <v>103379.2</v>
      </c>
      <c r="R74" s="10">
        <v>105549.8</v>
      </c>
      <c r="S74" s="10">
        <v>107007.1</v>
      </c>
      <c r="T74" s="10">
        <v>107361.4</v>
      </c>
      <c r="U74" s="10">
        <v>108897.8</v>
      </c>
      <c r="V74" s="10">
        <v>111288.1</v>
      </c>
      <c r="W74" s="10">
        <v>113185.2</v>
      </c>
      <c r="X74" s="10">
        <v>116151.3</v>
      </c>
    </row>
    <row r="75" spans="2:24" ht="15.5" customHeight="1" x14ac:dyDescent="0.2">
      <c r="B75" s="7" t="s">
        <v>62</v>
      </c>
      <c r="C75" s="10">
        <v>152152</v>
      </c>
      <c r="D75" s="10">
        <v>147560.29999999999</v>
      </c>
      <c r="E75" s="10">
        <v>135834</v>
      </c>
      <c r="F75" s="10">
        <v>134455.4</v>
      </c>
      <c r="G75" s="10">
        <v>135728.9</v>
      </c>
      <c r="H75" s="10">
        <v>138732.70000000001</v>
      </c>
      <c r="I75" s="10">
        <v>139559.29999999999</v>
      </c>
      <c r="J75" s="10">
        <v>138966.1</v>
      </c>
      <c r="K75" s="10">
        <v>136545.79999999999</v>
      </c>
      <c r="L75" s="10">
        <v>111871.8</v>
      </c>
      <c r="M75" s="10">
        <v>114200.9</v>
      </c>
      <c r="N75" s="10">
        <v>117102.3</v>
      </c>
      <c r="O75" s="10">
        <v>120138.6</v>
      </c>
      <c r="P75" s="10">
        <v>124212.6</v>
      </c>
      <c r="Q75" s="10">
        <v>129891.4</v>
      </c>
      <c r="R75" s="10">
        <v>135397.70000000001</v>
      </c>
      <c r="S75" s="10">
        <v>135196.20000000001</v>
      </c>
      <c r="T75" s="10">
        <v>139456.4</v>
      </c>
      <c r="U75" s="10">
        <v>142383.29999999999</v>
      </c>
      <c r="V75" s="10">
        <v>144183.5</v>
      </c>
      <c r="W75" s="10">
        <v>136771.70000000001</v>
      </c>
      <c r="X75" s="10">
        <v>136700.9</v>
      </c>
    </row>
    <row r="76" spans="2:24" ht="15.5" customHeight="1" x14ac:dyDescent="0.2">
      <c r="B76" s="7" t="s">
        <v>63</v>
      </c>
      <c r="C76" s="10">
        <v>152525.20000000001</v>
      </c>
      <c r="D76" s="10">
        <v>147432.79999999999</v>
      </c>
      <c r="E76" s="10">
        <v>137730.29999999999</v>
      </c>
      <c r="F76" s="10">
        <v>134729.9</v>
      </c>
      <c r="G76" s="10">
        <v>134065.1</v>
      </c>
      <c r="H76" s="10">
        <v>137927.1</v>
      </c>
      <c r="I76" s="10">
        <v>139383.4</v>
      </c>
      <c r="J76" s="10">
        <v>137005.20000000001</v>
      </c>
      <c r="K76" s="10">
        <v>133501.5</v>
      </c>
      <c r="L76" s="10">
        <v>116925.7</v>
      </c>
      <c r="M76" s="10">
        <v>114349.3</v>
      </c>
      <c r="N76" s="10">
        <v>116160.1</v>
      </c>
      <c r="O76" s="10">
        <v>118981.1</v>
      </c>
      <c r="P76" s="10">
        <v>124919.2</v>
      </c>
      <c r="Q76" s="10">
        <v>130141.4</v>
      </c>
      <c r="R76" s="10">
        <v>134354.5</v>
      </c>
      <c r="S76" s="10">
        <v>134788.4</v>
      </c>
      <c r="T76" s="10">
        <v>138308.9</v>
      </c>
      <c r="U76" s="10">
        <v>140301.29999999999</v>
      </c>
      <c r="V76" s="10">
        <v>142822.20000000001</v>
      </c>
      <c r="W76" s="10">
        <v>136497.70000000001</v>
      </c>
      <c r="X76" s="10">
        <v>137221.29999999999</v>
      </c>
    </row>
    <row r="77" spans="2:24" ht="15.5" customHeight="1" x14ac:dyDescent="0.2">
      <c r="B77" s="7" t="s">
        <v>64</v>
      </c>
      <c r="C77" s="10">
        <v>40255.1</v>
      </c>
      <c r="D77" s="10">
        <v>38217.300000000003</v>
      </c>
      <c r="E77" s="10">
        <v>35877.4</v>
      </c>
      <c r="F77" s="10">
        <v>33241.699999999997</v>
      </c>
      <c r="G77" s="10">
        <v>30365.599999999999</v>
      </c>
      <c r="H77" s="10">
        <v>28108.400000000001</v>
      </c>
      <c r="I77" s="10">
        <v>27113.4</v>
      </c>
      <c r="J77" s="10">
        <v>25998.799999999999</v>
      </c>
      <c r="K77" s="10">
        <v>25363.1</v>
      </c>
      <c r="L77" s="10">
        <v>26330.6</v>
      </c>
      <c r="M77" s="10">
        <v>25626.1</v>
      </c>
      <c r="N77" s="10">
        <v>24179.8</v>
      </c>
      <c r="O77" s="10">
        <v>24624.400000000001</v>
      </c>
      <c r="P77" s="10">
        <v>26297.5</v>
      </c>
      <c r="Q77" s="10">
        <v>27477.1</v>
      </c>
      <c r="R77" s="10">
        <v>26729.4</v>
      </c>
      <c r="S77" s="10">
        <v>27166.1</v>
      </c>
      <c r="T77" s="10">
        <v>27599.3</v>
      </c>
      <c r="U77" s="10">
        <v>28211.4</v>
      </c>
      <c r="V77" s="10">
        <v>29086.2</v>
      </c>
      <c r="W77" s="10">
        <v>30449.200000000001</v>
      </c>
      <c r="X77" s="10" t="s">
        <v>24</v>
      </c>
    </row>
    <row r="78" spans="2:24" ht="15.5" customHeight="1" x14ac:dyDescent="0.2">
      <c r="B78" s="7" t="s">
        <v>65</v>
      </c>
      <c r="C78" s="10">
        <v>112270.2</v>
      </c>
      <c r="D78" s="10">
        <v>109215.5</v>
      </c>
      <c r="E78" s="10">
        <v>101852.9</v>
      </c>
      <c r="F78" s="10">
        <v>101488.2</v>
      </c>
      <c r="G78" s="10">
        <v>103699.5</v>
      </c>
      <c r="H78" s="10">
        <v>109818.6</v>
      </c>
      <c r="I78" s="10">
        <v>112270</v>
      </c>
      <c r="J78" s="10">
        <v>111006.5</v>
      </c>
      <c r="K78" s="10">
        <v>108138.4</v>
      </c>
      <c r="L78" s="10">
        <v>90595.1</v>
      </c>
      <c r="M78" s="10">
        <v>88723.1</v>
      </c>
      <c r="N78" s="10">
        <v>91980.3</v>
      </c>
      <c r="O78" s="10">
        <v>94356.7</v>
      </c>
      <c r="P78" s="10">
        <v>98621.7</v>
      </c>
      <c r="Q78" s="10">
        <v>102664.3</v>
      </c>
      <c r="R78" s="10">
        <v>107625.1</v>
      </c>
      <c r="S78" s="10">
        <v>107622.3</v>
      </c>
      <c r="T78" s="10">
        <v>110709.6</v>
      </c>
      <c r="U78" s="10">
        <v>112089.9</v>
      </c>
      <c r="V78" s="10">
        <v>113736</v>
      </c>
      <c r="W78" s="10">
        <v>106048.5</v>
      </c>
      <c r="X78" s="10" t="s">
        <v>24</v>
      </c>
    </row>
    <row r="79" spans="2:24" ht="15.5" customHeight="1" x14ac:dyDescent="0.2">
      <c r="B79" s="7" t="s">
        <v>66</v>
      </c>
      <c r="C79" s="10">
        <v>-373.2</v>
      </c>
      <c r="D79" s="10">
        <v>127.5</v>
      </c>
      <c r="E79" s="10">
        <v>-1896.3</v>
      </c>
      <c r="F79" s="10">
        <v>-274.5</v>
      </c>
      <c r="G79" s="10">
        <v>1663.7</v>
      </c>
      <c r="H79" s="10">
        <v>805.6</v>
      </c>
      <c r="I79" s="10">
        <v>175.8</v>
      </c>
      <c r="J79" s="10">
        <v>1960.9</v>
      </c>
      <c r="K79" s="10">
        <v>3044.2</v>
      </c>
      <c r="L79" s="10">
        <v>-5053.8</v>
      </c>
      <c r="M79" s="10">
        <v>-148.30000000000001</v>
      </c>
      <c r="N79" s="10">
        <v>942.2</v>
      </c>
      <c r="O79" s="10">
        <v>1157.5</v>
      </c>
      <c r="P79" s="10">
        <v>-706.6</v>
      </c>
      <c r="Q79" s="10">
        <v>-250</v>
      </c>
      <c r="R79" s="10">
        <v>1043.2</v>
      </c>
      <c r="S79" s="10">
        <v>407.8</v>
      </c>
      <c r="T79" s="10">
        <v>1147.5999999999999</v>
      </c>
      <c r="U79" s="10">
        <v>2082</v>
      </c>
      <c r="V79" s="10">
        <v>1361.4</v>
      </c>
      <c r="W79" s="10">
        <v>274</v>
      </c>
      <c r="X79" s="10">
        <v>-520.4</v>
      </c>
    </row>
    <row r="80" spans="2:24" ht="15.5" customHeight="1" x14ac:dyDescent="0.2">
      <c r="B80" s="7" t="s">
        <v>67</v>
      </c>
      <c r="C80" s="9" t="s">
        <v>24</v>
      </c>
      <c r="D80" s="9" t="s">
        <v>24</v>
      </c>
      <c r="E80" s="9" t="s">
        <v>24</v>
      </c>
      <c r="F80" s="9" t="s">
        <v>24</v>
      </c>
      <c r="G80" s="9" t="s">
        <v>24</v>
      </c>
      <c r="H80" s="9" t="s">
        <v>24</v>
      </c>
      <c r="I80" s="9" t="s">
        <v>24</v>
      </c>
      <c r="J80" s="9" t="s">
        <v>24</v>
      </c>
      <c r="K80" s="9" t="s">
        <v>24</v>
      </c>
      <c r="L80" s="9" t="s">
        <v>24</v>
      </c>
      <c r="M80" s="9" t="s">
        <v>24</v>
      </c>
      <c r="N80" s="9" t="s">
        <v>24</v>
      </c>
      <c r="O80" s="9" t="s">
        <v>24</v>
      </c>
      <c r="P80" s="9" t="s">
        <v>24</v>
      </c>
      <c r="Q80" s="9" t="s">
        <v>24</v>
      </c>
      <c r="R80" s="9" t="s">
        <v>24</v>
      </c>
      <c r="S80" s="9" t="s">
        <v>24</v>
      </c>
      <c r="T80" s="9" t="s">
        <v>24</v>
      </c>
      <c r="U80" s="9" t="s">
        <v>24</v>
      </c>
      <c r="V80" s="9" t="s">
        <v>24</v>
      </c>
      <c r="W80" s="9" t="s">
        <v>24</v>
      </c>
      <c r="X80" s="9" t="s">
        <v>24</v>
      </c>
    </row>
    <row r="81" spans="2:24" ht="15.5" customHeight="1" x14ac:dyDescent="0.2">
      <c r="B81" s="7" t="s">
        <v>68</v>
      </c>
      <c r="C81" s="10">
        <v>56023.4</v>
      </c>
      <c r="D81" s="10">
        <v>53573.7</v>
      </c>
      <c r="E81" s="10">
        <v>56934.5</v>
      </c>
      <c r="F81" s="10">
        <v>60077.2</v>
      </c>
      <c r="G81" s="10">
        <v>67690.600000000006</v>
      </c>
      <c r="H81" s="10">
        <v>73571.8</v>
      </c>
      <c r="I81" s="10">
        <v>83793.600000000006</v>
      </c>
      <c r="J81" s="10">
        <v>93237.1</v>
      </c>
      <c r="K81" s="10">
        <v>90973.3</v>
      </c>
      <c r="L81" s="10">
        <v>61469.2</v>
      </c>
      <c r="M81" s="10">
        <v>75417.600000000006</v>
      </c>
      <c r="N81" s="10">
        <v>73495.399999999994</v>
      </c>
      <c r="O81" s="10">
        <v>72142.3</v>
      </c>
      <c r="P81" s="10">
        <v>80294.100000000006</v>
      </c>
      <c r="Q81" s="10">
        <v>90369.9</v>
      </c>
      <c r="R81" s="10">
        <v>93815.4</v>
      </c>
      <c r="S81" s="10">
        <v>87413.9</v>
      </c>
      <c r="T81" s="10">
        <v>97293.5</v>
      </c>
      <c r="U81" s="10">
        <v>101946.5</v>
      </c>
      <c r="V81" s="10">
        <v>97430.9</v>
      </c>
      <c r="W81" s="10">
        <v>83729.2</v>
      </c>
      <c r="X81" s="10">
        <v>99797.1</v>
      </c>
    </row>
    <row r="82" spans="2:24" ht="15.5" customHeight="1" x14ac:dyDescent="0.2">
      <c r="B82" s="7" t="s">
        <v>69</v>
      </c>
      <c r="C82" s="10">
        <v>48963.5</v>
      </c>
      <c r="D82" s="10">
        <v>46036.7</v>
      </c>
      <c r="E82" s="10">
        <v>48902.9</v>
      </c>
      <c r="F82" s="10">
        <v>51329.2</v>
      </c>
      <c r="G82" s="10">
        <v>57703.6</v>
      </c>
      <c r="H82" s="10">
        <v>63009.4</v>
      </c>
      <c r="I82" s="10">
        <v>72026.8</v>
      </c>
      <c r="J82" s="10">
        <v>80023.600000000006</v>
      </c>
      <c r="K82" s="10">
        <v>77611.100000000006</v>
      </c>
      <c r="L82" s="10">
        <v>51121.599999999999</v>
      </c>
      <c r="M82" s="10">
        <v>64391.4</v>
      </c>
      <c r="N82" s="10">
        <v>62965.3</v>
      </c>
      <c r="O82" s="10">
        <v>61956.800000000003</v>
      </c>
      <c r="P82" s="10">
        <v>67829</v>
      </c>
      <c r="Q82" s="10">
        <v>74074.7</v>
      </c>
      <c r="R82" s="10">
        <v>75274.2</v>
      </c>
      <c r="S82" s="10">
        <v>69092.7</v>
      </c>
      <c r="T82" s="10">
        <v>77253.5</v>
      </c>
      <c r="U82" s="10">
        <v>81226.3</v>
      </c>
      <c r="V82" s="10">
        <v>75775.3</v>
      </c>
      <c r="W82" s="10">
        <v>67370.100000000006</v>
      </c>
      <c r="X82" s="10" t="s">
        <v>24</v>
      </c>
    </row>
    <row r="83" spans="2:24" ht="15.5" customHeight="1" x14ac:dyDescent="0.2">
      <c r="B83" s="7" t="s">
        <v>70</v>
      </c>
      <c r="C83" s="10">
        <v>7059.9</v>
      </c>
      <c r="D83" s="10">
        <v>7536.9</v>
      </c>
      <c r="E83" s="10">
        <v>8031.7</v>
      </c>
      <c r="F83" s="10">
        <v>8748</v>
      </c>
      <c r="G83" s="10">
        <v>9987</v>
      </c>
      <c r="H83" s="10">
        <v>10562.3</v>
      </c>
      <c r="I83" s="10">
        <v>11766.8</v>
      </c>
      <c r="J83" s="10">
        <v>13213.5</v>
      </c>
      <c r="K83" s="10">
        <v>13362.2</v>
      </c>
      <c r="L83" s="10">
        <v>10347.6</v>
      </c>
      <c r="M83" s="10">
        <v>11026.2</v>
      </c>
      <c r="N83" s="10">
        <v>10530.1</v>
      </c>
      <c r="O83" s="10">
        <v>10185.5</v>
      </c>
      <c r="P83" s="10">
        <v>12465.1</v>
      </c>
      <c r="Q83" s="10">
        <v>16295.2</v>
      </c>
      <c r="R83" s="10">
        <v>18541.2</v>
      </c>
      <c r="S83" s="10">
        <v>18321.2</v>
      </c>
      <c r="T83" s="10">
        <v>20040</v>
      </c>
      <c r="U83" s="10">
        <v>20720.2</v>
      </c>
      <c r="V83" s="10">
        <v>21655.599999999999</v>
      </c>
      <c r="W83" s="10">
        <v>16359.2</v>
      </c>
      <c r="X83" s="10" t="s">
        <v>24</v>
      </c>
    </row>
    <row r="84" spans="2:24" ht="15.5" customHeight="1" x14ac:dyDescent="0.2">
      <c r="B84" s="7" t="s">
        <v>71</v>
      </c>
      <c r="C84" s="10">
        <v>48717</v>
      </c>
      <c r="D84" s="10">
        <v>50415.7</v>
      </c>
      <c r="E84" s="10">
        <v>50306.3</v>
      </c>
      <c r="F84" s="10">
        <v>51665</v>
      </c>
      <c r="G84" s="10">
        <v>57588.7</v>
      </c>
      <c r="H84" s="10">
        <v>66106.8</v>
      </c>
      <c r="I84" s="10">
        <v>76845.100000000006</v>
      </c>
      <c r="J84" s="10">
        <v>83736.7</v>
      </c>
      <c r="K84" s="10">
        <v>89170.2</v>
      </c>
      <c r="L84" s="10">
        <v>59247.1</v>
      </c>
      <c r="M84" s="10">
        <v>68650.899999999994</v>
      </c>
      <c r="N84" s="10">
        <v>76709.100000000006</v>
      </c>
      <c r="O84" s="10">
        <v>80356.899999999994</v>
      </c>
      <c r="P84" s="10">
        <v>92556.1</v>
      </c>
      <c r="Q84" s="10">
        <v>103828.5</v>
      </c>
      <c r="R84" s="10">
        <v>96795.5</v>
      </c>
      <c r="S84" s="10">
        <v>83028</v>
      </c>
      <c r="T84" s="10">
        <v>93092</v>
      </c>
      <c r="U84" s="10">
        <v>101835.4</v>
      </c>
      <c r="V84" s="10">
        <v>99045.3</v>
      </c>
      <c r="W84" s="10">
        <v>85029.4</v>
      </c>
      <c r="X84" s="10">
        <v>102783.7</v>
      </c>
    </row>
    <row r="85" spans="2:24" ht="15.5" customHeight="1" x14ac:dyDescent="0.2">
      <c r="B85" s="7" t="s">
        <v>72</v>
      </c>
      <c r="C85" s="10">
        <v>36265.199999999997</v>
      </c>
      <c r="D85" s="10">
        <v>37189.800000000003</v>
      </c>
      <c r="E85" s="10">
        <v>36781.800000000003</v>
      </c>
      <c r="F85" s="10">
        <v>38866</v>
      </c>
      <c r="G85" s="10">
        <v>43280.1</v>
      </c>
      <c r="H85" s="10">
        <v>51238.2</v>
      </c>
      <c r="I85" s="10">
        <v>60956.7</v>
      </c>
      <c r="J85" s="10">
        <v>65836.399999999994</v>
      </c>
      <c r="K85" s="10">
        <v>71808.100000000006</v>
      </c>
      <c r="L85" s="10">
        <v>45734</v>
      </c>
      <c r="M85" s="10">
        <v>54875.4</v>
      </c>
      <c r="N85" s="10">
        <v>63295.5</v>
      </c>
      <c r="O85" s="10">
        <v>66228.7</v>
      </c>
      <c r="P85" s="10">
        <v>76602.399999999994</v>
      </c>
      <c r="Q85" s="10">
        <v>84540</v>
      </c>
      <c r="R85" s="10">
        <v>76160.399999999994</v>
      </c>
      <c r="S85" s="10">
        <v>63575.1</v>
      </c>
      <c r="T85" s="10">
        <v>72342.2</v>
      </c>
      <c r="U85" s="10">
        <v>80099.8</v>
      </c>
      <c r="V85" s="10">
        <v>75625</v>
      </c>
      <c r="W85" s="10">
        <v>64359.5</v>
      </c>
      <c r="X85" s="10" t="s">
        <v>24</v>
      </c>
    </row>
    <row r="86" spans="2:24" ht="15.5" customHeight="1" x14ac:dyDescent="0.2">
      <c r="B86" s="7" t="s">
        <v>73</v>
      </c>
      <c r="C86" s="10">
        <v>12451.8</v>
      </c>
      <c r="D86" s="10">
        <v>13225.9</v>
      </c>
      <c r="E86" s="10">
        <v>13524.6</v>
      </c>
      <c r="F86" s="10">
        <v>12799</v>
      </c>
      <c r="G86" s="10">
        <v>14308.7</v>
      </c>
      <c r="H86" s="10">
        <v>14868.6</v>
      </c>
      <c r="I86" s="10">
        <v>15888.4</v>
      </c>
      <c r="J86" s="10">
        <v>17900.400000000001</v>
      </c>
      <c r="K86" s="10">
        <v>17362.099999999999</v>
      </c>
      <c r="L86" s="10">
        <v>13513.1</v>
      </c>
      <c r="M86" s="10">
        <v>13775.5</v>
      </c>
      <c r="N86" s="10">
        <v>13413.6</v>
      </c>
      <c r="O86" s="10">
        <v>14128.2</v>
      </c>
      <c r="P86" s="10">
        <v>15953.7</v>
      </c>
      <c r="Q86" s="10">
        <v>19288.5</v>
      </c>
      <c r="R86" s="10">
        <v>20635.099999999999</v>
      </c>
      <c r="S86" s="10">
        <v>19452.900000000001</v>
      </c>
      <c r="T86" s="10">
        <v>20749.8</v>
      </c>
      <c r="U86" s="10">
        <v>21735.599999999999</v>
      </c>
      <c r="V86" s="10">
        <v>23420.400000000001</v>
      </c>
      <c r="W86" s="10">
        <v>20669.900000000001</v>
      </c>
      <c r="X86" s="10" t="s">
        <v>24</v>
      </c>
    </row>
    <row r="88" spans="2:24" ht="15.5" customHeight="1" x14ac:dyDescent="0.2">
      <c r="B88" s="7" t="s">
        <v>74</v>
      </c>
      <c r="C88" s="8"/>
      <c r="D88" s="8"/>
      <c r="E88" s="8"/>
      <c r="F88" s="8"/>
      <c r="G88" s="8"/>
      <c r="H88" s="8"/>
      <c r="I88" s="8"/>
      <c r="J88" s="8"/>
      <c r="K88" s="8"/>
      <c r="L88" s="8"/>
      <c r="M88" s="8"/>
      <c r="N88" s="8"/>
      <c r="O88" s="8"/>
      <c r="P88" s="8"/>
      <c r="Q88" s="8"/>
      <c r="R88" s="8"/>
      <c r="S88" s="8"/>
      <c r="T88" s="8"/>
      <c r="U88" s="8"/>
      <c r="V88" s="8"/>
      <c r="W88" s="8"/>
      <c r="X88" s="8"/>
    </row>
    <row r="89" spans="2:24" ht="15.5" customHeight="1" x14ac:dyDescent="0.2">
      <c r="B89" s="7" t="s">
        <v>75</v>
      </c>
      <c r="C89" s="9">
        <v>53.668770000000002</v>
      </c>
      <c r="D89" s="9">
        <v>54.422060000000002</v>
      </c>
      <c r="E89" s="9">
        <v>55.062460000000002</v>
      </c>
      <c r="F89" s="9">
        <v>54.897129999999997</v>
      </c>
      <c r="G89" s="9">
        <v>54.730260000000001</v>
      </c>
      <c r="H89" s="9">
        <v>54.801940000000002</v>
      </c>
      <c r="I89" s="9">
        <v>55.029020000000003</v>
      </c>
      <c r="J89" s="9">
        <v>54.835290000000001</v>
      </c>
      <c r="K89" s="9">
        <v>55.763800000000003</v>
      </c>
      <c r="L89" s="9">
        <v>57.61412</v>
      </c>
      <c r="M89" s="9">
        <v>56.868569999999998</v>
      </c>
      <c r="N89" s="9">
        <v>57.22007</v>
      </c>
      <c r="O89" s="9">
        <v>57.679119999999998</v>
      </c>
      <c r="P89" s="9">
        <v>58.138460000000002</v>
      </c>
      <c r="Q89" s="9">
        <v>57.63158</v>
      </c>
      <c r="R89" s="9">
        <v>55.770800000000001</v>
      </c>
      <c r="S89" s="9">
        <v>54.701500000000003</v>
      </c>
      <c r="T89" s="9">
        <v>54.613689999999998</v>
      </c>
      <c r="U89" s="9">
        <v>54.809460000000001</v>
      </c>
      <c r="V89" s="9">
        <v>54.545909999999999</v>
      </c>
      <c r="W89" s="9">
        <v>53.794629999999998</v>
      </c>
      <c r="X89" s="9">
        <v>53.891129999999997</v>
      </c>
    </row>
    <row r="90" spans="2:24" ht="15.5" customHeight="1" x14ac:dyDescent="0.2">
      <c r="B90" s="7" t="s">
        <v>76</v>
      </c>
      <c r="C90" s="9">
        <v>16.549189999999999</v>
      </c>
      <c r="D90" s="9">
        <v>17.22899</v>
      </c>
      <c r="E90" s="9">
        <v>17.774909999999998</v>
      </c>
      <c r="F90" s="9">
        <v>17.836469999999998</v>
      </c>
      <c r="G90" s="9">
        <v>17.72335</v>
      </c>
      <c r="H90" s="9">
        <v>17.74389</v>
      </c>
      <c r="I90" s="9">
        <v>17.595079999999999</v>
      </c>
      <c r="J90" s="9">
        <v>17.634309999999999</v>
      </c>
      <c r="K90" s="9">
        <v>18.025030000000001</v>
      </c>
      <c r="L90" s="9">
        <v>19.333739999999999</v>
      </c>
      <c r="M90" s="9">
        <v>19.2026</v>
      </c>
      <c r="N90" s="9">
        <v>19.885400000000001</v>
      </c>
      <c r="O90" s="9">
        <v>19.957329999999999</v>
      </c>
      <c r="P90" s="9">
        <v>19.854369999999999</v>
      </c>
      <c r="Q90" s="9">
        <v>19.926179999999999</v>
      </c>
      <c r="R90" s="9">
        <v>19.617740000000001</v>
      </c>
      <c r="S90" s="9">
        <v>19.657250000000001</v>
      </c>
      <c r="T90" s="9">
        <v>19.411799999999999</v>
      </c>
      <c r="U90" s="9">
        <v>19.575589999999998</v>
      </c>
      <c r="V90" s="9">
        <v>19.926559999999998</v>
      </c>
      <c r="W90" s="9">
        <v>21.032070000000001</v>
      </c>
      <c r="X90" s="9">
        <v>21.433949999999999</v>
      </c>
    </row>
    <row r="91" spans="2:24" ht="15.5" customHeight="1" x14ac:dyDescent="0.2">
      <c r="B91" s="7" t="s">
        <v>77</v>
      </c>
      <c r="C91" s="9">
        <v>28.417439999999999</v>
      </c>
      <c r="D91" s="9">
        <v>27.754950000000001</v>
      </c>
      <c r="E91" s="9">
        <v>25.898859999999999</v>
      </c>
      <c r="F91" s="9">
        <v>25.660969999999999</v>
      </c>
      <c r="G91" s="9">
        <v>25.638210000000001</v>
      </c>
      <c r="H91" s="9">
        <v>26.052330000000001</v>
      </c>
      <c r="I91" s="9">
        <v>26.077549999999999</v>
      </c>
      <c r="J91" s="9">
        <v>25.768740000000001</v>
      </c>
      <c r="K91" s="9">
        <v>25.869579999999999</v>
      </c>
      <c r="L91" s="9">
        <v>22.603179999999998</v>
      </c>
      <c r="M91" s="9">
        <v>22.590299999999999</v>
      </c>
      <c r="N91" s="9">
        <v>23.540569999999999</v>
      </c>
      <c r="O91" s="9">
        <v>24.004930000000002</v>
      </c>
      <c r="P91" s="9">
        <v>24.417619999999999</v>
      </c>
      <c r="Q91" s="9">
        <v>25.036359999999998</v>
      </c>
      <c r="R91" s="9">
        <v>25.16535</v>
      </c>
      <c r="S91" s="9">
        <v>24.835599999999999</v>
      </c>
      <c r="T91" s="9">
        <v>25.214829999999999</v>
      </c>
      <c r="U91" s="9">
        <v>25.59498</v>
      </c>
      <c r="V91" s="9">
        <v>25.816610000000001</v>
      </c>
      <c r="W91" s="9">
        <v>25.414909999999999</v>
      </c>
      <c r="X91" s="9">
        <v>25.22606</v>
      </c>
    </row>
    <row r="92" spans="2:24" ht="15.5" customHeight="1" x14ac:dyDescent="0.2">
      <c r="B92" s="7" t="s">
        <v>78</v>
      </c>
      <c r="C92" s="9">
        <v>-6.9699999999999998E-2</v>
      </c>
      <c r="D92" s="9">
        <v>2.3980000000000001E-2</v>
      </c>
      <c r="E92" s="9">
        <v>-0.36153999999999997</v>
      </c>
      <c r="F92" s="9">
        <v>-5.2389999999999999E-2</v>
      </c>
      <c r="G92" s="9">
        <v>0.31425999999999998</v>
      </c>
      <c r="H92" s="9">
        <v>0.15128</v>
      </c>
      <c r="I92" s="9">
        <v>3.2870000000000003E-2</v>
      </c>
      <c r="J92" s="9">
        <v>0.36360999999999999</v>
      </c>
      <c r="K92" s="9">
        <v>0.57674999999999998</v>
      </c>
      <c r="L92" s="9">
        <v>-1.0210999999999999</v>
      </c>
      <c r="M92" s="9">
        <v>-2.9360000000000001E-2</v>
      </c>
      <c r="N92" s="9">
        <v>0.18941</v>
      </c>
      <c r="O92" s="9">
        <v>0.23125999999999999</v>
      </c>
      <c r="P92" s="9">
        <v>-0.1389</v>
      </c>
      <c r="Q92" s="9">
        <v>-4.8189999999999997E-2</v>
      </c>
      <c r="R92" s="9">
        <v>0.19386999999999999</v>
      </c>
      <c r="S92" s="9">
        <v>7.4910000000000004E-2</v>
      </c>
      <c r="T92" s="9">
        <v>0.20749999999999999</v>
      </c>
      <c r="U92" s="9">
        <v>0.37425999999999998</v>
      </c>
      <c r="V92" s="9">
        <v>0.24376</v>
      </c>
      <c r="W92" s="9">
        <v>5.0909999999999997E-2</v>
      </c>
      <c r="X92" s="9">
        <v>-9.6030000000000004E-2</v>
      </c>
    </row>
    <row r="93" spans="2:24" ht="15.5" customHeight="1" x14ac:dyDescent="0.2">
      <c r="B93" s="7" t="s">
        <v>79</v>
      </c>
      <c r="C93" s="9">
        <v>10.46349</v>
      </c>
      <c r="D93" s="9">
        <v>10.0768</v>
      </c>
      <c r="E93" s="9">
        <v>10.855449999999999</v>
      </c>
      <c r="F93" s="9">
        <v>11.4658</v>
      </c>
      <c r="G93" s="9">
        <v>12.78626</v>
      </c>
      <c r="H93" s="9">
        <v>13.815899999999999</v>
      </c>
      <c r="I93" s="9">
        <v>15.65737</v>
      </c>
      <c r="J93" s="9">
        <v>17.28913</v>
      </c>
      <c r="K93" s="9">
        <v>17.23554</v>
      </c>
      <c r="L93" s="9">
        <v>12.41957</v>
      </c>
      <c r="M93" s="9">
        <v>14.9185</v>
      </c>
      <c r="N93" s="9">
        <v>14.774459999999999</v>
      </c>
      <c r="O93" s="9">
        <v>14.414770000000001</v>
      </c>
      <c r="P93" s="9">
        <v>15.78416</v>
      </c>
      <c r="Q93" s="9">
        <v>17.418659999999999</v>
      </c>
      <c r="R93" s="9">
        <v>17.43676</v>
      </c>
      <c r="S93" s="9">
        <v>16.057970000000001</v>
      </c>
      <c r="T93" s="9">
        <v>17.591439999999999</v>
      </c>
      <c r="U93" s="9">
        <v>18.32602</v>
      </c>
      <c r="V93" s="9">
        <v>17.44538</v>
      </c>
      <c r="W93" s="9">
        <v>15.55855</v>
      </c>
      <c r="X93" s="9">
        <v>18.416029999999999</v>
      </c>
    </row>
    <row r="94" spans="2:24" ht="15.5" customHeight="1" x14ac:dyDescent="0.2">
      <c r="B94" s="7" t="s">
        <v>80</v>
      </c>
      <c r="C94" s="9">
        <v>9.0988799999999994</v>
      </c>
      <c r="D94" s="9">
        <v>9.4827999999999992</v>
      </c>
      <c r="E94" s="9">
        <v>9.5916800000000002</v>
      </c>
      <c r="F94" s="9">
        <v>9.8603199999999998</v>
      </c>
      <c r="G94" s="9">
        <v>10.87809</v>
      </c>
      <c r="H94" s="9">
        <v>12.414059999999999</v>
      </c>
      <c r="I94" s="9">
        <v>14.359</v>
      </c>
      <c r="J94" s="9">
        <v>15.52745</v>
      </c>
      <c r="K94" s="9">
        <v>16.893930000000001</v>
      </c>
      <c r="L94" s="9">
        <v>11.970599999999999</v>
      </c>
      <c r="M94" s="9">
        <v>13.579969999999999</v>
      </c>
      <c r="N94" s="9">
        <v>15.420500000000001</v>
      </c>
      <c r="O94" s="9">
        <v>16.056139999999999</v>
      </c>
      <c r="P94" s="9">
        <v>18.194610000000001</v>
      </c>
      <c r="Q94" s="9">
        <v>20.012779999999999</v>
      </c>
      <c r="R94" s="9">
        <v>17.990649999999999</v>
      </c>
      <c r="S94" s="9">
        <v>15.252280000000001</v>
      </c>
      <c r="T94" s="9">
        <v>16.831769999999999</v>
      </c>
      <c r="U94" s="9">
        <v>18.306049999999999</v>
      </c>
      <c r="V94" s="9">
        <v>17.734439999999999</v>
      </c>
      <c r="W94" s="9">
        <v>15.80016</v>
      </c>
      <c r="X94" s="9">
        <v>18.96716</v>
      </c>
    </row>
    <row r="96" spans="2:24" ht="15.5" customHeight="1" x14ac:dyDescent="0.2">
      <c r="B96" s="7" t="s">
        <v>81</v>
      </c>
      <c r="C96" s="8"/>
      <c r="D96" s="8"/>
      <c r="E96" s="8"/>
      <c r="F96" s="8"/>
      <c r="G96" s="8"/>
      <c r="H96" s="8"/>
      <c r="I96" s="8"/>
      <c r="J96" s="8"/>
      <c r="K96" s="8"/>
      <c r="L96" s="8"/>
      <c r="M96" s="8"/>
      <c r="N96" s="8"/>
      <c r="O96" s="8"/>
      <c r="P96" s="8"/>
      <c r="Q96" s="8"/>
      <c r="R96" s="8"/>
      <c r="S96" s="8"/>
      <c r="T96" s="8"/>
      <c r="U96" s="8"/>
      <c r="V96" s="8"/>
      <c r="W96" s="8"/>
      <c r="X96" s="8"/>
    </row>
    <row r="97" spans="2:24" ht="15.5" customHeight="1" x14ac:dyDescent="0.2">
      <c r="B97" s="7" t="s">
        <v>82</v>
      </c>
      <c r="C97" s="10">
        <v>482616.8</v>
      </c>
      <c r="D97" s="10">
        <v>484480.2</v>
      </c>
      <c r="E97" s="10">
        <v>484683.5</v>
      </c>
      <c r="F97" s="10">
        <v>492124</v>
      </c>
      <c r="G97" s="10">
        <v>502882.4</v>
      </c>
      <c r="H97" s="10">
        <v>511953.9</v>
      </c>
      <c r="I97" s="10">
        <v>518979.7</v>
      </c>
      <c r="J97" s="10">
        <v>526681.19999999995</v>
      </c>
      <c r="K97" s="10">
        <v>520233.1</v>
      </c>
      <c r="L97" s="10">
        <v>490615</v>
      </c>
      <c r="M97" s="10">
        <v>510720</v>
      </c>
      <c r="N97" s="10">
        <v>510841.59999999998</v>
      </c>
      <c r="O97" s="10">
        <v>517864.4</v>
      </c>
      <c r="P97" s="10">
        <v>528248.1</v>
      </c>
      <c r="Q97" s="10">
        <v>529812.80000000005</v>
      </c>
      <c r="R97" s="10">
        <v>538081.19999999995</v>
      </c>
      <c r="S97" s="10">
        <v>542137.4</v>
      </c>
      <c r="T97" s="10">
        <v>551220</v>
      </c>
      <c r="U97" s="10">
        <v>554439.5</v>
      </c>
      <c r="V97" s="10">
        <v>553106.9</v>
      </c>
      <c r="W97" s="10">
        <v>528230.69999999995</v>
      </c>
      <c r="X97" s="10">
        <v>536792.4</v>
      </c>
    </row>
    <row r="98" spans="2:24" ht="15.5" customHeight="1" x14ac:dyDescent="0.2">
      <c r="B98" s="7" t="s">
        <v>11</v>
      </c>
      <c r="C98" s="10">
        <v>8015.9</v>
      </c>
      <c r="D98" s="10">
        <v>7404.7</v>
      </c>
      <c r="E98" s="10">
        <v>7843.5</v>
      </c>
      <c r="F98" s="10">
        <v>7074.3</v>
      </c>
      <c r="G98" s="10">
        <v>6343.1</v>
      </c>
      <c r="H98" s="10">
        <v>6321.6</v>
      </c>
      <c r="I98" s="10">
        <v>6233.4</v>
      </c>
      <c r="J98" s="10">
        <v>6617.6</v>
      </c>
      <c r="K98" s="10">
        <v>7123.2</v>
      </c>
      <c r="L98" s="10">
        <v>6580.2</v>
      </c>
      <c r="M98" s="10">
        <v>6239.4</v>
      </c>
      <c r="N98" s="10">
        <v>6324.9</v>
      </c>
      <c r="O98" s="10">
        <v>6260.5</v>
      </c>
      <c r="P98" s="10">
        <v>6163.1</v>
      </c>
      <c r="Q98" s="10">
        <v>5808.8</v>
      </c>
      <c r="R98" s="10">
        <v>5563.9</v>
      </c>
      <c r="S98" s="10">
        <v>5115.7</v>
      </c>
      <c r="T98" s="10">
        <v>5153.5</v>
      </c>
      <c r="U98" s="10">
        <v>4806.8999999999996</v>
      </c>
      <c r="V98" s="10">
        <v>4997.3</v>
      </c>
      <c r="W98" s="10">
        <v>4688.7</v>
      </c>
      <c r="X98" s="10" t="s">
        <v>24</v>
      </c>
    </row>
    <row r="99" spans="2:24" ht="15.5" customHeight="1" x14ac:dyDescent="0.2">
      <c r="B99" s="7" t="s">
        <v>12</v>
      </c>
      <c r="C99" s="10">
        <v>1071.3</v>
      </c>
      <c r="D99" s="10">
        <v>1124.4000000000001</v>
      </c>
      <c r="E99" s="10">
        <v>1036.7</v>
      </c>
      <c r="F99" s="10">
        <v>1013.4</v>
      </c>
      <c r="G99" s="10">
        <v>845.6</v>
      </c>
      <c r="H99" s="10">
        <v>858.9</v>
      </c>
      <c r="I99" s="10">
        <v>830.5</v>
      </c>
      <c r="J99" s="10">
        <v>762.2</v>
      </c>
      <c r="K99" s="10">
        <v>665.3</v>
      </c>
      <c r="L99" s="10">
        <v>375.4</v>
      </c>
      <c r="M99" s="10">
        <v>393.2</v>
      </c>
      <c r="N99" s="10">
        <v>400.2</v>
      </c>
      <c r="O99" s="10">
        <v>371.2</v>
      </c>
      <c r="P99" s="10">
        <v>423.3</v>
      </c>
      <c r="Q99" s="10">
        <v>430.8</v>
      </c>
      <c r="R99" s="10">
        <v>409.2</v>
      </c>
      <c r="S99" s="10">
        <v>376.1</v>
      </c>
      <c r="T99" s="10">
        <v>405.7</v>
      </c>
      <c r="U99" s="10">
        <v>397.2</v>
      </c>
      <c r="V99" s="10">
        <v>374.6</v>
      </c>
      <c r="W99" s="10">
        <v>365.1</v>
      </c>
      <c r="X99" s="10" t="s">
        <v>24</v>
      </c>
    </row>
    <row r="100" spans="2:24" ht="15.5" customHeight="1" x14ac:dyDescent="0.2">
      <c r="B100" s="7" t="s">
        <v>13</v>
      </c>
      <c r="C100" s="10">
        <v>94615.5</v>
      </c>
      <c r="D100" s="10">
        <v>89721.3</v>
      </c>
      <c r="E100" s="10">
        <v>88505.7</v>
      </c>
      <c r="F100" s="10">
        <v>92356.2</v>
      </c>
      <c r="G100" s="10">
        <v>97343.9</v>
      </c>
      <c r="H100" s="10">
        <v>102124</v>
      </c>
      <c r="I100" s="10">
        <v>106035.1</v>
      </c>
      <c r="J100" s="10">
        <v>111516.7</v>
      </c>
      <c r="K100" s="10">
        <v>111239.1</v>
      </c>
      <c r="L100" s="10">
        <v>91306.7</v>
      </c>
      <c r="M100" s="10">
        <v>106253</v>
      </c>
      <c r="N100" s="10">
        <v>103087.7</v>
      </c>
      <c r="O100" s="10">
        <v>105248</v>
      </c>
      <c r="P100" s="10">
        <v>104639.3</v>
      </c>
      <c r="Q100" s="10">
        <v>107039.3</v>
      </c>
      <c r="R100" s="10">
        <v>110094.7</v>
      </c>
      <c r="S100" s="10">
        <v>110210</v>
      </c>
      <c r="T100" s="10">
        <v>114767.5</v>
      </c>
      <c r="U100" s="10">
        <v>118608.9</v>
      </c>
      <c r="V100" s="10">
        <v>115765.2</v>
      </c>
      <c r="W100" s="10">
        <v>108093.8</v>
      </c>
      <c r="X100" s="10" t="s">
        <v>24</v>
      </c>
    </row>
    <row r="101" spans="2:24" ht="15.5" customHeight="1" x14ac:dyDescent="0.2">
      <c r="B101" s="7" t="s">
        <v>34</v>
      </c>
      <c r="C101" s="10">
        <v>18030.400000000001</v>
      </c>
      <c r="D101" s="10">
        <v>18517</v>
      </c>
      <c r="E101" s="10">
        <v>18477.400000000001</v>
      </c>
      <c r="F101" s="10">
        <v>18419.099999999999</v>
      </c>
      <c r="G101" s="10">
        <v>18877.5</v>
      </c>
      <c r="H101" s="10">
        <v>20049.099999999999</v>
      </c>
      <c r="I101" s="10">
        <v>20070.2</v>
      </c>
      <c r="J101" s="10">
        <v>19142.599999999999</v>
      </c>
      <c r="K101" s="10">
        <v>20080.3</v>
      </c>
      <c r="L101" s="10">
        <v>16459.2</v>
      </c>
      <c r="M101" s="10">
        <v>18018.599999999999</v>
      </c>
      <c r="N101" s="10">
        <v>15965.4</v>
      </c>
      <c r="O101" s="10">
        <v>13846.7</v>
      </c>
      <c r="P101" s="10">
        <v>14873.9</v>
      </c>
      <c r="Q101" s="10">
        <v>15756.4</v>
      </c>
      <c r="R101" s="10">
        <v>15390.9</v>
      </c>
      <c r="S101" s="10">
        <v>15344.2</v>
      </c>
      <c r="T101" s="10">
        <v>16603.3</v>
      </c>
      <c r="U101" s="10">
        <v>16940.400000000001</v>
      </c>
      <c r="V101" s="10">
        <v>16532.900000000001</v>
      </c>
      <c r="W101" s="10">
        <v>16348.8</v>
      </c>
      <c r="X101" s="10" t="s">
        <v>24</v>
      </c>
    </row>
    <row r="102" spans="2:24" ht="15.5" customHeight="1" x14ac:dyDescent="0.2">
      <c r="B102" s="7" t="s">
        <v>35</v>
      </c>
      <c r="C102" s="9"/>
      <c r="D102" s="9"/>
      <c r="E102" s="9"/>
      <c r="F102" s="9"/>
      <c r="G102" s="9"/>
      <c r="H102" s="9"/>
      <c r="I102" s="9"/>
      <c r="J102" s="9"/>
      <c r="K102" s="9"/>
      <c r="L102" s="9"/>
      <c r="M102" s="9"/>
      <c r="N102" s="9"/>
      <c r="O102" s="9"/>
      <c r="P102" s="9"/>
      <c r="Q102" s="9"/>
      <c r="R102" s="9"/>
      <c r="S102" s="9"/>
      <c r="T102" s="9"/>
      <c r="U102" s="9"/>
      <c r="V102" s="9"/>
      <c r="W102" s="9"/>
      <c r="X102" s="9" t="s">
        <v>24</v>
      </c>
    </row>
    <row r="103" spans="2:24" ht="15.5" customHeight="1" x14ac:dyDescent="0.2">
      <c r="B103" s="7" t="s">
        <v>15</v>
      </c>
      <c r="C103" s="10">
        <v>37259.4</v>
      </c>
      <c r="D103" s="10">
        <v>36011.4</v>
      </c>
      <c r="E103" s="10">
        <v>34366.1</v>
      </c>
      <c r="F103" s="10">
        <v>32823.699999999997</v>
      </c>
      <c r="G103" s="10">
        <v>31739.9</v>
      </c>
      <c r="H103" s="10">
        <v>30688.5</v>
      </c>
      <c r="I103" s="10">
        <v>30471.4</v>
      </c>
      <c r="J103" s="10">
        <v>28297.9</v>
      </c>
      <c r="K103" s="10">
        <v>26274.6</v>
      </c>
      <c r="L103" s="10">
        <v>25807.599999999999</v>
      </c>
      <c r="M103" s="10">
        <v>24492.799999999999</v>
      </c>
      <c r="N103" s="10">
        <v>24678.400000000001</v>
      </c>
      <c r="O103" s="10">
        <v>24544.7</v>
      </c>
      <c r="P103" s="10">
        <v>26475</v>
      </c>
      <c r="Q103" s="10">
        <v>26973.9</v>
      </c>
      <c r="R103" s="10">
        <v>27894.7</v>
      </c>
      <c r="S103" s="10">
        <v>29182.7</v>
      </c>
      <c r="T103" s="10">
        <v>29809.599999999999</v>
      </c>
      <c r="U103" s="10">
        <v>29407.200000000001</v>
      </c>
      <c r="V103" s="10">
        <v>29356.799999999999</v>
      </c>
      <c r="W103" s="10">
        <v>30154.1</v>
      </c>
      <c r="X103" s="10" t="s">
        <v>24</v>
      </c>
    </row>
    <row r="104" spans="2:24" ht="15.5" customHeight="1" x14ac:dyDescent="0.2">
      <c r="B104" s="7" t="s">
        <v>36</v>
      </c>
      <c r="C104" s="10">
        <v>68865.600000000006</v>
      </c>
      <c r="D104" s="10">
        <v>71168.7</v>
      </c>
      <c r="E104" s="10">
        <v>72198.899999999994</v>
      </c>
      <c r="F104" s="10">
        <v>72529.600000000006</v>
      </c>
      <c r="G104" s="10">
        <v>75842.600000000006</v>
      </c>
      <c r="H104" s="10">
        <v>77101.899999999994</v>
      </c>
      <c r="I104" s="10">
        <v>73491</v>
      </c>
      <c r="J104" s="10">
        <v>71130.3</v>
      </c>
      <c r="K104" s="10">
        <v>69786.7</v>
      </c>
      <c r="L104" s="10">
        <v>66665.899999999994</v>
      </c>
      <c r="M104" s="10">
        <v>68472.2</v>
      </c>
      <c r="N104" s="10">
        <v>69809.600000000006</v>
      </c>
      <c r="O104" s="10">
        <v>71604</v>
      </c>
      <c r="P104" s="10">
        <v>72599.399999999994</v>
      </c>
      <c r="Q104" s="10">
        <v>69176.100000000006</v>
      </c>
      <c r="R104" s="10">
        <v>70203.600000000006</v>
      </c>
      <c r="S104" s="10">
        <v>69701.2</v>
      </c>
      <c r="T104" s="10">
        <v>71847.5</v>
      </c>
      <c r="U104" s="10">
        <v>70052.899999999994</v>
      </c>
      <c r="V104" s="10">
        <v>67726.5</v>
      </c>
      <c r="W104" s="10">
        <v>64341.8</v>
      </c>
      <c r="X104" s="10" t="s">
        <v>24</v>
      </c>
    </row>
    <row r="105" spans="2:24" ht="15.5" customHeight="1" x14ac:dyDescent="0.2">
      <c r="B105" s="7" t="s">
        <v>37</v>
      </c>
      <c r="C105" s="10">
        <v>26479</v>
      </c>
      <c r="D105" s="10">
        <v>26636.3</v>
      </c>
      <c r="E105" s="10">
        <v>26957.599999999999</v>
      </c>
      <c r="F105" s="10">
        <v>27544.2</v>
      </c>
      <c r="G105" s="10">
        <v>28579.7</v>
      </c>
      <c r="H105" s="10">
        <v>28590</v>
      </c>
      <c r="I105" s="10">
        <v>30187.599999999999</v>
      </c>
      <c r="J105" s="10">
        <v>31315.8</v>
      </c>
      <c r="K105" s="10">
        <v>30495.5</v>
      </c>
      <c r="L105" s="10">
        <v>26593.4</v>
      </c>
      <c r="M105" s="10">
        <v>27449.200000000001</v>
      </c>
      <c r="N105" s="10">
        <v>27118.2</v>
      </c>
      <c r="O105" s="10">
        <v>28130.2</v>
      </c>
      <c r="P105" s="10">
        <v>28378.799999999999</v>
      </c>
      <c r="Q105" s="10">
        <v>29054.1</v>
      </c>
      <c r="R105" s="10">
        <v>28495.7</v>
      </c>
      <c r="S105" s="10">
        <v>28373.4</v>
      </c>
      <c r="T105" s="10">
        <v>29286.799999999999</v>
      </c>
      <c r="U105" s="10">
        <v>28849</v>
      </c>
      <c r="V105" s="10">
        <v>28553.1</v>
      </c>
      <c r="W105" s="10">
        <v>21399.5</v>
      </c>
      <c r="X105" s="10" t="s">
        <v>24</v>
      </c>
    </row>
    <row r="106" spans="2:24" ht="15.5" customHeight="1" x14ac:dyDescent="0.2">
      <c r="B106" s="7" t="s">
        <v>38</v>
      </c>
      <c r="C106" s="10">
        <v>17568.599999999999</v>
      </c>
      <c r="D106" s="10">
        <v>17477</v>
      </c>
      <c r="E106" s="10">
        <v>17178.099999999999</v>
      </c>
      <c r="F106" s="10">
        <v>16539</v>
      </c>
      <c r="G106" s="10">
        <v>15930.6</v>
      </c>
      <c r="H106" s="10">
        <v>15233.2</v>
      </c>
      <c r="I106" s="10">
        <v>15224.8</v>
      </c>
      <c r="J106" s="10">
        <v>15394</v>
      </c>
      <c r="K106" s="10">
        <v>14529.1</v>
      </c>
      <c r="L106" s="10">
        <v>13335.8</v>
      </c>
      <c r="M106" s="10">
        <v>13079.2</v>
      </c>
      <c r="N106" s="10">
        <v>12903.5</v>
      </c>
      <c r="O106" s="10">
        <v>12391.7</v>
      </c>
      <c r="P106" s="10">
        <v>13328.3</v>
      </c>
      <c r="Q106" s="10">
        <v>13500.5</v>
      </c>
      <c r="R106" s="10">
        <v>12722.7</v>
      </c>
      <c r="S106" s="10">
        <v>13231.4</v>
      </c>
      <c r="T106" s="10">
        <v>13624.5</v>
      </c>
      <c r="U106" s="10">
        <v>13615.2</v>
      </c>
      <c r="V106" s="10">
        <v>12705.8</v>
      </c>
      <c r="W106" s="10">
        <v>8742.2999999999993</v>
      </c>
      <c r="X106" s="10" t="s">
        <v>24</v>
      </c>
    </row>
    <row r="107" spans="2:24" ht="15.5" customHeight="1" x14ac:dyDescent="0.2">
      <c r="B107" s="7" t="s">
        <v>39</v>
      </c>
      <c r="C107" s="10">
        <v>20403.599999999999</v>
      </c>
      <c r="D107" s="10">
        <v>22092.5</v>
      </c>
      <c r="E107" s="10">
        <v>23054.9</v>
      </c>
      <c r="F107" s="10">
        <v>23760.799999999999</v>
      </c>
      <c r="G107" s="10">
        <v>23566.799999999999</v>
      </c>
      <c r="H107" s="10">
        <v>24245.5</v>
      </c>
      <c r="I107" s="10">
        <v>24797.7</v>
      </c>
      <c r="J107" s="10">
        <v>25225.200000000001</v>
      </c>
      <c r="K107" s="10">
        <v>25538.5</v>
      </c>
      <c r="L107" s="10">
        <v>24897.1</v>
      </c>
      <c r="M107" s="10">
        <v>24787.5</v>
      </c>
      <c r="N107" s="10">
        <v>24572</v>
      </c>
      <c r="O107" s="10">
        <v>24679.599999999999</v>
      </c>
      <c r="P107" s="10">
        <v>25514.3</v>
      </c>
      <c r="Q107" s="10">
        <v>25626.400000000001</v>
      </c>
      <c r="R107" s="10">
        <v>26615.9</v>
      </c>
      <c r="S107" s="10">
        <v>26854.799999999999</v>
      </c>
      <c r="T107" s="10">
        <v>27012.6</v>
      </c>
      <c r="U107" s="10">
        <v>27600.2</v>
      </c>
      <c r="V107" s="10">
        <v>27773.1</v>
      </c>
      <c r="W107" s="10">
        <v>28124.9</v>
      </c>
      <c r="X107" s="10" t="s">
        <v>24</v>
      </c>
    </row>
    <row r="108" spans="2:24" ht="15.5" customHeight="1" x14ac:dyDescent="0.2">
      <c r="B108" s="7" t="s">
        <v>20</v>
      </c>
      <c r="C108" s="10">
        <v>22878</v>
      </c>
      <c r="D108" s="10">
        <v>22340.2</v>
      </c>
      <c r="E108" s="10">
        <v>22238.6</v>
      </c>
      <c r="F108" s="10">
        <v>22497.8</v>
      </c>
      <c r="G108" s="10">
        <v>22425.8</v>
      </c>
      <c r="H108" s="10">
        <v>22982.7</v>
      </c>
      <c r="I108" s="10">
        <v>22936.7</v>
      </c>
      <c r="J108" s="10">
        <v>23825.599999999999</v>
      </c>
      <c r="K108" s="10">
        <v>20403.5</v>
      </c>
      <c r="L108" s="10">
        <v>20456.3</v>
      </c>
      <c r="M108" s="10">
        <v>20486.3</v>
      </c>
      <c r="N108" s="10">
        <v>20164.400000000001</v>
      </c>
      <c r="O108" s="10">
        <v>20579.7</v>
      </c>
      <c r="P108" s="10">
        <v>22340.7</v>
      </c>
      <c r="Q108" s="10">
        <v>22268.5</v>
      </c>
      <c r="R108" s="10">
        <v>23002.3</v>
      </c>
      <c r="S108" s="10">
        <v>22590.799999999999</v>
      </c>
      <c r="T108" s="10">
        <v>23040.9</v>
      </c>
      <c r="U108" s="10">
        <v>23118</v>
      </c>
      <c r="V108" s="10">
        <v>22742.400000000001</v>
      </c>
      <c r="W108" s="10">
        <v>24330.3</v>
      </c>
      <c r="X108" s="10" t="s">
        <v>24</v>
      </c>
    </row>
    <row r="109" spans="2:24" ht="15.5" customHeight="1" x14ac:dyDescent="0.2">
      <c r="B109" s="7" t="s">
        <v>21</v>
      </c>
      <c r="C109" s="10">
        <v>54027.6</v>
      </c>
      <c r="D109" s="10">
        <v>54712.5</v>
      </c>
      <c r="E109" s="10">
        <v>55384.4</v>
      </c>
      <c r="F109" s="10">
        <v>56211.6</v>
      </c>
      <c r="G109" s="10">
        <v>57106.2</v>
      </c>
      <c r="H109" s="10">
        <v>58226</v>
      </c>
      <c r="I109" s="10">
        <v>59459.3</v>
      </c>
      <c r="J109" s="10">
        <v>59487</v>
      </c>
      <c r="K109" s="10">
        <v>59820.3</v>
      </c>
      <c r="L109" s="10">
        <v>59841</v>
      </c>
      <c r="M109" s="10">
        <v>60702.400000000001</v>
      </c>
      <c r="N109" s="10">
        <v>61373.2</v>
      </c>
      <c r="O109" s="10">
        <v>61818.8</v>
      </c>
      <c r="P109" s="10">
        <v>62967.9</v>
      </c>
      <c r="Q109" s="10">
        <v>63942.5</v>
      </c>
      <c r="R109" s="10">
        <v>64568.5</v>
      </c>
      <c r="S109" s="10">
        <v>64793.7</v>
      </c>
      <c r="T109" s="10">
        <v>65237.4</v>
      </c>
      <c r="U109" s="10">
        <v>65390</v>
      </c>
      <c r="V109" s="10">
        <v>66002.2</v>
      </c>
      <c r="W109" s="10">
        <v>65858.5</v>
      </c>
      <c r="X109" s="10" t="s">
        <v>24</v>
      </c>
    </row>
    <row r="110" spans="2:24" ht="15.5" customHeight="1" x14ac:dyDescent="0.2">
      <c r="B110" s="7" t="s">
        <v>40</v>
      </c>
      <c r="C110" s="10">
        <v>25650.7</v>
      </c>
      <c r="D110" s="10">
        <v>26826.799999999999</v>
      </c>
      <c r="E110" s="10">
        <v>27739.200000000001</v>
      </c>
      <c r="F110" s="10">
        <v>29231.5</v>
      </c>
      <c r="G110" s="10">
        <v>30825</v>
      </c>
      <c r="H110" s="10">
        <v>33331.300000000003</v>
      </c>
      <c r="I110" s="10">
        <v>35617.699999999997</v>
      </c>
      <c r="J110" s="10">
        <v>38226.400000000001</v>
      </c>
      <c r="K110" s="10">
        <v>40288.800000000003</v>
      </c>
      <c r="L110" s="10">
        <v>38242.199999999997</v>
      </c>
      <c r="M110" s="10">
        <v>38160</v>
      </c>
      <c r="N110" s="10">
        <v>39722.1</v>
      </c>
      <c r="O110" s="10">
        <v>39923.800000000003</v>
      </c>
      <c r="P110" s="10">
        <v>41090.800000000003</v>
      </c>
      <c r="Q110" s="10">
        <v>41074.6</v>
      </c>
      <c r="R110" s="10">
        <v>42215.7</v>
      </c>
      <c r="S110" s="10">
        <v>43784.5</v>
      </c>
      <c r="T110" s="10">
        <v>43424.4</v>
      </c>
      <c r="U110" s="10">
        <v>43633.5</v>
      </c>
      <c r="V110" s="10">
        <v>44184.2</v>
      </c>
      <c r="W110" s="10">
        <v>42015.9</v>
      </c>
      <c r="X110" s="10" t="s">
        <v>24</v>
      </c>
    </row>
    <row r="111" spans="2:24" ht="15.5" customHeight="1" x14ac:dyDescent="0.2">
      <c r="B111" s="7" t="s">
        <v>41</v>
      </c>
      <c r="C111" s="9"/>
      <c r="D111" s="9"/>
      <c r="E111" s="9"/>
      <c r="F111" s="9"/>
      <c r="G111" s="9"/>
      <c r="H111" s="9"/>
      <c r="I111" s="9"/>
      <c r="J111" s="9"/>
      <c r="K111" s="9"/>
      <c r="L111" s="9"/>
      <c r="M111" s="9"/>
      <c r="N111" s="9"/>
      <c r="O111" s="9"/>
      <c r="P111" s="9"/>
      <c r="Q111" s="9"/>
      <c r="R111" s="9"/>
      <c r="S111" s="9"/>
      <c r="T111" s="9"/>
      <c r="U111" s="9"/>
      <c r="V111" s="9"/>
      <c r="W111" s="9"/>
      <c r="X111" s="9" t="s">
        <v>24</v>
      </c>
    </row>
    <row r="112" spans="2:24" ht="15.5" customHeight="1" x14ac:dyDescent="0.2">
      <c r="B112" s="7" t="s">
        <v>42</v>
      </c>
      <c r="C112" s="10">
        <v>25278.6</v>
      </c>
      <c r="D112" s="10">
        <v>25576.7</v>
      </c>
      <c r="E112" s="10">
        <v>25749.7</v>
      </c>
      <c r="F112" s="10">
        <v>26084.5</v>
      </c>
      <c r="G112" s="10">
        <v>26049.9</v>
      </c>
      <c r="H112" s="10">
        <v>25865</v>
      </c>
      <c r="I112" s="10">
        <v>26032.1</v>
      </c>
      <c r="J112" s="10">
        <v>26305.5</v>
      </c>
      <c r="K112" s="10">
        <v>26322.3</v>
      </c>
      <c r="L112" s="10">
        <v>26424.5</v>
      </c>
      <c r="M112" s="10">
        <v>26144.3</v>
      </c>
      <c r="N112" s="10">
        <v>26364.9</v>
      </c>
      <c r="O112" s="10">
        <v>26312</v>
      </c>
      <c r="P112" s="10">
        <v>26087.7</v>
      </c>
      <c r="Q112" s="10">
        <v>26141.3</v>
      </c>
      <c r="R112" s="10">
        <v>26393.200000000001</v>
      </c>
      <c r="S112" s="10">
        <v>26606.1</v>
      </c>
      <c r="T112" s="10">
        <v>26759.5</v>
      </c>
      <c r="U112" s="10">
        <v>26894.7</v>
      </c>
      <c r="V112" s="10">
        <v>27096.2</v>
      </c>
      <c r="W112" s="10">
        <v>27259</v>
      </c>
      <c r="X112" s="10" t="s">
        <v>24</v>
      </c>
    </row>
    <row r="113" spans="2:24" ht="15.5" customHeight="1" x14ac:dyDescent="0.2">
      <c r="B113" s="7" t="s">
        <v>43</v>
      </c>
      <c r="C113" s="10">
        <v>17350.3</v>
      </c>
      <c r="D113" s="10">
        <v>17423.099999999999</v>
      </c>
      <c r="E113" s="10">
        <v>17600</v>
      </c>
      <c r="F113" s="10">
        <v>17785.099999999999</v>
      </c>
      <c r="G113" s="10">
        <v>17844.7</v>
      </c>
      <c r="H113" s="10">
        <v>17931.2</v>
      </c>
      <c r="I113" s="10">
        <v>18152.8</v>
      </c>
      <c r="J113" s="10">
        <v>18338.900000000001</v>
      </c>
      <c r="K113" s="10">
        <v>18491.7</v>
      </c>
      <c r="L113" s="10">
        <v>18631.8</v>
      </c>
      <c r="M113" s="10">
        <v>18708.599999999999</v>
      </c>
      <c r="N113" s="10">
        <v>19142.599999999999</v>
      </c>
      <c r="O113" s="10">
        <v>19133.5</v>
      </c>
      <c r="P113" s="10">
        <v>18973.400000000001</v>
      </c>
      <c r="Q113" s="10">
        <v>18910.5</v>
      </c>
      <c r="R113" s="10">
        <v>18809</v>
      </c>
      <c r="S113" s="10">
        <v>18837.900000000001</v>
      </c>
      <c r="T113" s="10">
        <v>18881.599999999999</v>
      </c>
      <c r="U113" s="10">
        <v>18902.8</v>
      </c>
      <c r="V113" s="10">
        <v>18984.599999999999</v>
      </c>
      <c r="W113" s="10">
        <v>18965.599999999999</v>
      </c>
      <c r="X113" s="10" t="s">
        <v>24</v>
      </c>
    </row>
    <row r="114" spans="2:24" ht="15.5" customHeight="1" x14ac:dyDescent="0.2">
      <c r="B114" s="7" t="s">
        <v>44</v>
      </c>
      <c r="C114" s="10">
        <v>26330</v>
      </c>
      <c r="D114" s="10">
        <v>27405.599999999999</v>
      </c>
      <c r="E114" s="10">
        <v>27727.5</v>
      </c>
      <c r="F114" s="10">
        <v>28643.200000000001</v>
      </c>
      <c r="G114" s="10">
        <v>29523.9</v>
      </c>
      <c r="H114" s="10">
        <v>30421.9</v>
      </c>
      <c r="I114" s="10">
        <v>31011.9</v>
      </c>
      <c r="J114" s="10">
        <v>31923.4</v>
      </c>
      <c r="K114" s="10">
        <v>32014.9</v>
      </c>
      <c r="L114" s="10">
        <v>32814.800000000003</v>
      </c>
      <c r="M114" s="10">
        <v>33713.4</v>
      </c>
      <c r="N114" s="10">
        <v>34071.599999999999</v>
      </c>
      <c r="O114" s="10">
        <v>35929.199999999997</v>
      </c>
      <c r="P114" s="10">
        <v>37160.1</v>
      </c>
      <c r="Q114" s="10">
        <v>37619.300000000003</v>
      </c>
      <c r="R114" s="10">
        <v>39897.1</v>
      </c>
      <c r="S114" s="10">
        <v>41655.1</v>
      </c>
      <c r="T114" s="10">
        <v>41491.300000000003</v>
      </c>
      <c r="U114" s="10">
        <v>42595.5</v>
      </c>
      <c r="V114" s="10">
        <v>43376.800000000003</v>
      </c>
      <c r="W114" s="10">
        <v>43668.5</v>
      </c>
      <c r="X114" s="10" t="s">
        <v>24</v>
      </c>
    </row>
    <row r="115" spans="2:24" ht="15.5" customHeight="1" x14ac:dyDescent="0.2">
      <c r="B115" s="7" t="s">
        <v>45</v>
      </c>
      <c r="C115" s="9" t="s">
        <v>24</v>
      </c>
      <c r="D115" s="9" t="s">
        <v>24</v>
      </c>
      <c r="E115" s="9" t="s">
        <v>24</v>
      </c>
      <c r="F115" s="9" t="s">
        <v>24</v>
      </c>
      <c r="G115" s="9" t="s">
        <v>24</v>
      </c>
      <c r="H115" s="9" t="s">
        <v>24</v>
      </c>
      <c r="I115" s="9" t="s">
        <v>24</v>
      </c>
      <c r="J115" s="9" t="s">
        <v>24</v>
      </c>
      <c r="K115" s="9" t="s">
        <v>24</v>
      </c>
      <c r="L115" s="9" t="s">
        <v>24</v>
      </c>
      <c r="M115" s="9" t="s">
        <v>24</v>
      </c>
      <c r="N115" s="9" t="s">
        <v>24</v>
      </c>
      <c r="O115" s="9" t="s">
        <v>24</v>
      </c>
      <c r="P115" s="9" t="s">
        <v>24</v>
      </c>
      <c r="Q115" s="9" t="s">
        <v>24</v>
      </c>
      <c r="R115" s="9" t="s">
        <v>24</v>
      </c>
      <c r="S115" s="9" t="s">
        <v>24</v>
      </c>
      <c r="T115" s="9" t="s">
        <v>24</v>
      </c>
      <c r="U115" s="9" t="s">
        <v>24</v>
      </c>
      <c r="V115" s="9" t="s">
        <v>24</v>
      </c>
      <c r="W115" s="9" t="s">
        <v>24</v>
      </c>
      <c r="X115" s="9" t="s">
        <v>24</v>
      </c>
    </row>
    <row r="116" spans="2:24" ht="15.5" customHeight="1" x14ac:dyDescent="0.2">
      <c r="B116" s="7" t="s">
        <v>46</v>
      </c>
      <c r="C116" s="10">
        <v>27926.400000000001</v>
      </c>
      <c r="D116" s="10">
        <v>26747</v>
      </c>
      <c r="E116" s="10">
        <v>27267.200000000001</v>
      </c>
      <c r="F116" s="10">
        <v>27392.1</v>
      </c>
      <c r="G116" s="10">
        <v>27302.5</v>
      </c>
      <c r="H116" s="10">
        <v>26783</v>
      </c>
      <c r="I116" s="10">
        <v>26707.599999999999</v>
      </c>
      <c r="J116" s="10">
        <v>26511.3</v>
      </c>
      <c r="K116" s="10">
        <v>25914.5</v>
      </c>
      <c r="L116" s="10">
        <v>24653.7</v>
      </c>
      <c r="M116" s="10">
        <v>24342.2</v>
      </c>
      <c r="N116" s="10">
        <v>24005</v>
      </c>
      <c r="O116" s="10">
        <v>24039.8</v>
      </c>
      <c r="P116" s="10">
        <v>23391.8</v>
      </c>
      <c r="Q116" s="10">
        <v>23030.799999999999</v>
      </c>
      <c r="R116" s="10">
        <v>22598.799999999999</v>
      </c>
      <c r="S116" s="10">
        <v>22172</v>
      </c>
      <c r="T116" s="10">
        <v>22229.5</v>
      </c>
      <c r="U116" s="10">
        <v>21965.599999999999</v>
      </c>
      <c r="V116" s="10">
        <v>22174.9</v>
      </c>
      <c r="W116" s="10">
        <v>19512.7</v>
      </c>
      <c r="X116" s="10" t="s">
        <v>24</v>
      </c>
    </row>
    <row r="117" spans="2:24" ht="30" customHeight="1" x14ac:dyDescent="0.2">
      <c r="B117" s="7" t="s">
        <v>47</v>
      </c>
      <c r="C117" s="9" t="s">
        <v>24</v>
      </c>
      <c r="D117" s="9" t="s">
        <v>24</v>
      </c>
      <c r="E117" s="9" t="s">
        <v>24</v>
      </c>
      <c r="F117" s="9" t="s">
        <v>24</v>
      </c>
      <c r="G117" s="9" t="s">
        <v>24</v>
      </c>
      <c r="H117" s="9" t="s">
        <v>24</v>
      </c>
      <c r="I117" s="9" t="s">
        <v>24</v>
      </c>
      <c r="J117" s="9" t="s">
        <v>24</v>
      </c>
      <c r="K117" s="9" t="s">
        <v>24</v>
      </c>
      <c r="L117" s="9" t="s">
        <v>24</v>
      </c>
      <c r="M117" s="9" t="s">
        <v>24</v>
      </c>
      <c r="N117" s="9" t="s">
        <v>24</v>
      </c>
      <c r="O117" s="9" t="s">
        <v>24</v>
      </c>
      <c r="P117" s="9" t="s">
        <v>24</v>
      </c>
      <c r="Q117" s="9" t="s">
        <v>24</v>
      </c>
      <c r="R117" s="9" t="s">
        <v>24</v>
      </c>
      <c r="S117" s="9" t="s">
        <v>24</v>
      </c>
      <c r="T117" s="9" t="s">
        <v>24</v>
      </c>
      <c r="U117" s="9" t="s">
        <v>24</v>
      </c>
      <c r="V117" s="9" t="s">
        <v>24</v>
      </c>
      <c r="W117" s="9" t="s">
        <v>24</v>
      </c>
      <c r="X117" s="9" t="s">
        <v>24</v>
      </c>
    </row>
    <row r="118" spans="2:24" ht="15.5" customHeight="1" x14ac:dyDescent="0.2">
      <c r="B118" s="7" t="s">
        <v>48</v>
      </c>
      <c r="C118" s="9" t="s">
        <v>24</v>
      </c>
      <c r="D118" s="9" t="s">
        <v>24</v>
      </c>
      <c r="E118" s="9" t="s">
        <v>24</v>
      </c>
      <c r="F118" s="9" t="s">
        <v>24</v>
      </c>
      <c r="G118" s="9" t="s">
        <v>24</v>
      </c>
      <c r="H118" s="9" t="s">
        <v>24</v>
      </c>
      <c r="I118" s="9" t="s">
        <v>24</v>
      </c>
      <c r="J118" s="9" t="s">
        <v>24</v>
      </c>
      <c r="K118" s="9" t="s">
        <v>24</v>
      </c>
      <c r="L118" s="9" t="s">
        <v>24</v>
      </c>
      <c r="M118" s="9" t="s">
        <v>24</v>
      </c>
      <c r="N118" s="9" t="s">
        <v>24</v>
      </c>
      <c r="O118" s="9" t="s">
        <v>24</v>
      </c>
      <c r="P118" s="9" t="s">
        <v>24</v>
      </c>
      <c r="Q118" s="9" t="s">
        <v>24</v>
      </c>
      <c r="R118" s="9" t="s">
        <v>24</v>
      </c>
      <c r="S118" s="9" t="s">
        <v>24</v>
      </c>
      <c r="T118" s="9" t="s">
        <v>24</v>
      </c>
      <c r="U118" s="9" t="s">
        <v>24</v>
      </c>
      <c r="V118" s="9" t="s">
        <v>24</v>
      </c>
      <c r="W118" s="9" t="s">
        <v>24</v>
      </c>
      <c r="X118" s="9" t="s">
        <v>24</v>
      </c>
    </row>
    <row r="119" spans="2:24" ht="15.5" customHeight="1" x14ac:dyDescent="0.2">
      <c r="B119" s="7" t="s">
        <v>49</v>
      </c>
      <c r="C119" s="10">
        <v>8776.7999999999993</v>
      </c>
      <c r="D119" s="10">
        <v>8933.6</v>
      </c>
      <c r="E119" s="10">
        <v>8655.2999999999993</v>
      </c>
      <c r="F119" s="10">
        <v>8897</v>
      </c>
      <c r="G119" s="10">
        <v>8985.2000000000007</v>
      </c>
      <c r="H119" s="10">
        <v>9222.7000000000007</v>
      </c>
      <c r="I119" s="10">
        <v>9414.4</v>
      </c>
      <c r="J119" s="10">
        <v>9276.1</v>
      </c>
      <c r="K119" s="10">
        <v>8936.7999999999993</v>
      </c>
      <c r="L119" s="10">
        <v>8499.7000000000007</v>
      </c>
      <c r="M119" s="10">
        <v>8726.1</v>
      </c>
      <c r="N119" s="10">
        <v>8969.7000000000007</v>
      </c>
      <c r="O119" s="10">
        <v>9040.7000000000007</v>
      </c>
      <c r="P119" s="10">
        <v>8934.7999999999993</v>
      </c>
      <c r="Q119" s="10">
        <v>8880.1</v>
      </c>
      <c r="R119" s="10">
        <v>9236</v>
      </c>
      <c r="S119" s="10">
        <v>9489.1</v>
      </c>
      <c r="T119" s="10">
        <v>9583</v>
      </c>
      <c r="U119" s="10">
        <v>9660.4</v>
      </c>
      <c r="V119" s="10">
        <v>9587.1</v>
      </c>
      <c r="W119" s="10">
        <v>9421.4</v>
      </c>
      <c r="X119" s="10" t="s">
        <v>24</v>
      </c>
    </row>
    <row r="120" spans="2:24" ht="15.5" customHeight="1" x14ac:dyDescent="0.2">
      <c r="B120" s="7" t="s">
        <v>50</v>
      </c>
      <c r="C120" s="10">
        <v>5759</v>
      </c>
      <c r="D120" s="10">
        <v>5748.5</v>
      </c>
      <c r="E120" s="10">
        <v>5266.2</v>
      </c>
      <c r="F120" s="10">
        <v>5466.3</v>
      </c>
      <c r="G120" s="10">
        <v>5738.7</v>
      </c>
      <c r="H120" s="10">
        <v>5994.6</v>
      </c>
      <c r="I120" s="10">
        <v>6066.9</v>
      </c>
      <c r="J120" s="10">
        <v>6190.5</v>
      </c>
      <c r="K120" s="10">
        <v>6096.4</v>
      </c>
      <c r="L120" s="10">
        <v>4777.7</v>
      </c>
      <c r="M120" s="10">
        <v>5090.3999999999996</v>
      </c>
      <c r="N120" s="10">
        <v>5330.1</v>
      </c>
      <c r="O120" s="10">
        <v>5504.8</v>
      </c>
      <c r="P120" s="10">
        <v>5523.7</v>
      </c>
      <c r="Q120" s="10">
        <v>5739.1</v>
      </c>
      <c r="R120" s="10">
        <v>6135.3</v>
      </c>
      <c r="S120" s="10">
        <v>6123.7</v>
      </c>
      <c r="T120" s="10">
        <v>6286.4</v>
      </c>
      <c r="U120" s="10">
        <v>6520.5</v>
      </c>
      <c r="V120" s="10">
        <v>6483.2</v>
      </c>
      <c r="W120" s="10">
        <v>6019.7</v>
      </c>
      <c r="X120" s="10" t="s">
        <v>24</v>
      </c>
    </row>
    <row r="121" spans="2:24" ht="15.5" customHeight="1" x14ac:dyDescent="0.2">
      <c r="B121" s="7" t="s">
        <v>51</v>
      </c>
      <c r="C121" s="10">
        <v>-7793.7</v>
      </c>
      <c r="D121" s="10">
        <v>-4847.1000000000004</v>
      </c>
      <c r="E121" s="10">
        <v>-6911.9</v>
      </c>
      <c r="F121" s="10">
        <v>-7000.4</v>
      </c>
      <c r="G121" s="10">
        <v>-6752.6</v>
      </c>
      <c r="H121" s="10">
        <v>-8768.2000000000007</v>
      </c>
      <c r="I121" s="10">
        <v>-8642.1</v>
      </c>
      <c r="J121" s="10">
        <v>-8469</v>
      </c>
      <c r="K121" s="10">
        <v>-8637.5</v>
      </c>
      <c r="L121" s="10">
        <v>-4655.6000000000004</v>
      </c>
      <c r="M121" s="10">
        <v>-3163.5</v>
      </c>
      <c r="N121" s="10">
        <v>-1590.4</v>
      </c>
      <c r="O121" s="10">
        <v>-224.8</v>
      </c>
      <c r="P121" s="10">
        <v>504.9</v>
      </c>
      <c r="Q121" s="10">
        <v>535.9</v>
      </c>
      <c r="R121" s="10">
        <v>104.6</v>
      </c>
      <c r="S121" s="10">
        <v>-57.4</v>
      </c>
      <c r="T121" s="10">
        <v>-1684.9</v>
      </c>
      <c r="U121" s="10">
        <v>-1354.2</v>
      </c>
      <c r="V121" s="10">
        <v>1669</v>
      </c>
      <c r="W121" s="10">
        <v>1334.3</v>
      </c>
      <c r="X121" s="10" t="s">
        <v>24</v>
      </c>
    </row>
    <row r="122" spans="2:24" ht="15.5" customHeight="1" x14ac:dyDescent="0.2">
      <c r="B122" s="7" t="s">
        <v>52</v>
      </c>
      <c r="C122" s="10">
        <v>7299.3</v>
      </c>
      <c r="D122" s="10">
        <v>7877.9</v>
      </c>
      <c r="E122" s="10">
        <v>7400.2</v>
      </c>
      <c r="F122" s="10">
        <v>8292.9</v>
      </c>
      <c r="G122" s="10">
        <v>10072.4</v>
      </c>
      <c r="H122" s="10">
        <v>11692.4</v>
      </c>
      <c r="I122" s="10">
        <v>14163.6</v>
      </c>
      <c r="J122" s="10">
        <v>16396.3</v>
      </c>
      <c r="K122" s="10">
        <v>13991.1</v>
      </c>
      <c r="L122" s="10">
        <v>12506.7</v>
      </c>
      <c r="M122" s="10">
        <v>13699.1</v>
      </c>
      <c r="N122" s="10">
        <v>14781.9</v>
      </c>
      <c r="O122" s="10">
        <v>14194.7</v>
      </c>
      <c r="P122" s="10">
        <v>17957.5</v>
      </c>
      <c r="Q122" s="10">
        <v>19432.599999999999</v>
      </c>
      <c r="R122" s="10">
        <v>21205.599999999999</v>
      </c>
      <c r="S122" s="10">
        <v>19087.3</v>
      </c>
      <c r="T122" s="10">
        <v>20518.900000000001</v>
      </c>
      <c r="U122" s="10">
        <v>21171.5</v>
      </c>
      <c r="V122" s="10">
        <v>21610.3</v>
      </c>
      <c r="W122" s="10">
        <v>19308</v>
      </c>
      <c r="X122" s="10">
        <v>20262.599999999999</v>
      </c>
    </row>
    <row r="123" spans="2:24" ht="15.5" customHeight="1" x14ac:dyDescent="0.2">
      <c r="B123" s="7" t="s">
        <v>53</v>
      </c>
      <c r="C123" s="10">
        <v>508754.8</v>
      </c>
      <c r="D123" s="10">
        <v>510779.6</v>
      </c>
      <c r="E123" s="10">
        <v>510952.6</v>
      </c>
      <c r="F123" s="10">
        <v>518540.4</v>
      </c>
      <c r="G123" s="10">
        <v>530219.69999999995</v>
      </c>
      <c r="H123" s="10">
        <v>537232.6</v>
      </c>
      <c r="I123" s="10">
        <v>541976.5</v>
      </c>
      <c r="J123" s="10">
        <v>549063.1</v>
      </c>
      <c r="K123" s="10">
        <v>532124.1</v>
      </c>
      <c r="L123" s="10">
        <v>509166.5</v>
      </c>
      <c r="M123" s="10">
        <v>526972.69999999995</v>
      </c>
      <c r="N123" s="10">
        <v>521702.6</v>
      </c>
      <c r="O123" s="10">
        <v>526879.4</v>
      </c>
      <c r="P123" s="10">
        <v>540005.30000000005</v>
      </c>
      <c r="Q123" s="10">
        <v>541723.5</v>
      </c>
      <c r="R123" s="10">
        <v>559290.19999999995</v>
      </c>
      <c r="S123" s="10">
        <v>566468.6</v>
      </c>
      <c r="T123" s="10">
        <v>573343.5</v>
      </c>
      <c r="U123" s="10">
        <v>572883.19999999995</v>
      </c>
      <c r="V123" s="10">
        <v>572683.69999999995</v>
      </c>
      <c r="W123" s="10">
        <v>550532</v>
      </c>
      <c r="X123" s="10">
        <v>553002.9</v>
      </c>
    </row>
    <row r="125" spans="2:24" ht="15.5" customHeight="1" x14ac:dyDescent="0.2">
      <c r="B125" s="7" t="s">
        <v>83</v>
      </c>
      <c r="C125" s="8"/>
      <c r="D125" s="8"/>
      <c r="E125" s="8"/>
      <c r="F125" s="8"/>
      <c r="G125" s="8"/>
      <c r="H125" s="8"/>
      <c r="I125" s="8"/>
      <c r="J125" s="8"/>
      <c r="K125" s="8"/>
      <c r="L125" s="8"/>
      <c r="M125" s="8"/>
      <c r="N125" s="8"/>
      <c r="O125" s="8"/>
      <c r="P125" s="8"/>
      <c r="Q125" s="8"/>
      <c r="R125" s="8"/>
      <c r="S125" s="8"/>
      <c r="T125" s="8"/>
      <c r="U125" s="8"/>
      <c r="V125" s="8"/>
      <c r="W125" s="8"/>
      <c r="X125" s="8"/>
    </row>
    <row r="126" spans="2:24" ht="15.5" customHeight="1" x14ac:dyDescent="0.2">
      <c r="B126" s="7" t="s">
        <v>84</v>
      </c>
      <c r="C126" s="9">
        <v>2.7646500000000001</v>
      </c>
      <c r="D126" s="9">
        <v>0.3861</v>
      </c>
      <c r="E126" s="9">
        <v>4.1959999999999997E-2</v>
      </c>
      <c r="F126" s="9">
        <v>1.5351300000000001</v>
      </c>
      <c r="G126" s="9">
        <v>2.1861199999999998</v>
      </c>
      <c r="H126" s="9">
        <v>1.8039000000000001</v>
      </c>
      <c r="I126" s="9">
        <v>1.37235</v>
      </c>
      <c r="J126" s="9">
        <v>1.48397</v>
      </c>
      <c r="K126" s="9">
        <v>-1.2242900000000001</v>
      </c>
      <c r="L126" s="9">
        <v>-5.6932400000000003</v>
      </c>
      <c r="M126" s="9">
        <v>4.0979200000000002</v>
      </c>
      <c r="N126" s="9">
        <v>2.3810000000000001E-2</v>
      </c>
      <c r="O126" s="9">
        <v>1.3747499999999999</v>
      </c>
      <c r="P126" s="9">
        <v>2.0051000000000001</v>
      </c>
      <c r="Q126" s="9">
        <v>0.29620999999999997</v>
      </c>
      <c r="R126" s="9">
        <v>1.56063</v>
      </c>
      <c r="S126" s="9">
        <v>0.75383</v>
      </c>
      <c r="T126" s="9">
        <v>1.67533</v>
      </c>
      <c r="U126" s="9">
        <v>0.58406999999999998</v>
      </c>
      <c r="V126" s="9">
        <v>-0.24035000000000001</v>
      </c>
      <c r="W126" s="9">
        <v>-4.4975399999999999</v>
      </c>
      <c r="X126" s="9">
        <v>1.62083</v>
      </c>
    </row>
    <row r="127" spans="2:24" ht="15.5" customHeight="1" x14ac:dyDescent="0.2">
      <c r="B127" s="7" t="s">
        <v>55</v>
      </c>
      <c r="C127" s="9">
        <v>7.4488599999999998</v>
      </c>
      <c r="D127" s="9">
        <v>-7.6248500000000003</v>
      </c>
      <c r="E127" s="9">
        <v>5.9259700000000004</v>
      </c>
      <c r="F127" s="9">
        <v>-9.8068500000000007</v>
      </c>
      <c r="G127" s="9">
        <v>-10.33601</v>
      </c>
      <c r="H127" s="9">
        <v>-0.33894999999999997</v>
      </c>
      <c r="I127" s="9">
        <v>-1.3952199999999999</v>
      </c>
      <c r="J127" s="9">
        <v>6.16357</v>
      </c>
      <c r="K127" s="9">
        <v>7.6402299999999999</v>
      </c>
      <c r="L127" s="9">
        <v>-7.6229800000000001</v>
      </c>
      <c r="M127" s="9">
        <v>-5.1791700000000001</v>
      </c>
      <c r="N127" s="9">
        <v>1.37032</v>
      </c>
      <c r="O127" s="9">
        <v>-1.0182</v>
      </c>
      <c r="P127" s="9">
        <v>-1.55579</v>
      </c>
      <c r="Q127" s="9">
        <v>-5.7487300000000001</v>
      </c>
      <c r="R127" s="9">
        <v>-4.2160200000000003</v>
      </c>
      <c r="S127" s="9">
        <v>-8.0555000000000003</v>
      </c>
      <c r="T127" s="9">
        <v>0.7389</v>
      </c>
      <c r="U127" s="9">
        <v>-6.72553</v>
      </c>
      <c r="V127" s="9">
        <v>3.9609700000000001</v>
      </c>
      <c r="W127" s="9">
        <v>-6.1753299999999998</v>
      </c>
      <c r="X127" s="9" t="s">
        <v>24</v>
      </c>
    </row>
    <row r="128" spans="2:24" ht="15.5" customHeight="1" x14ac:dyDescent="0.2">
      <c r="B128" s="7" t="s">
        <v>85</v>
      </c>
      <c r="C128" s="9" t="s">
        <v>24</v>
      </c>
      <c r="D128" s="9" t="s">
        <v>24</v>
      </c>
      <c r="E128" s="9" t="s">
        <v>24</v>
      </c>
      <c r="F128" s="9" t="s">
        <v>24</v>
      </c>
      <c r="G128" s="9" t="s">
        <v>24</v>
      </c>
      <c r="H128" s="9" t="s">
        <v>24</v>
      </c>
      <c r="I128" s="9" t="s">
        <v>24</v>
      </c>
      <c r="J128" s="9" t="s">
        <v>24</v>
      </c>
      <c r="K128" s="9" t="s">
        <v>24</v>
      </c>
      <c r="L128" s="9" t="s">
        <v>24</v>
      </c>
      <c r="M128" s="9" t="s">
        <v>24</v>
      </c>
      <c r="N128" s="9" t="s">
        <v>24</v>
      </c>
      <c r="O128" s="9" t="s">
        <v>24</v>
      </c>
      <c r="P128" s="9" t="s">
        <v>24</v>
      </c>
      <c r="Q128" s="9" t="s">
        <v>24</v>
      </c>
      <c r="R128" s="9" t="s">
        <v>24</v>
      </c>
      <c r="S128" s="9" t="s">
        <v>24</v>
      </c>
      <c r="T128" s="9" t="s">
        <v>24</v>
      </c>
      <c r="U128" s="9" t="s">
        <v>24</v>
      </c>
      <c r="V128" s="9" t="s">
        <v>24</v>
      </c>
      <c r="W128" s="9" t="s">
        <v>24</v>
      </c>
      <c r="X128" s="9" t="s">
        <v>24</v>
      </c>
    </row>
    <row r="129" spans="2:24" ht="15.5" customHeight="1" x14ac:dyDescent="0.2">
      <c r="B129" s="7" t="s">
        <v>86</v>
      </c>
      <c r="C129" s="9" t="s">
        <v>24</v>
      </c>
      <c r="D129" s="9" t="s">
        <v>24</v>
      </c>
      <c r="E129" s="9" t="s">
        <v>24</v>
      </c>
      <c r="F129" s="9" t="s">
        <v>24</v>
      </c>
      <c r="G129" s="9" t="s">
        <v>24</v>
      </c>
      <c r="H129" s="9" t="s">
        <v>24</v>
      </c>
      <c r="I129" s="9" t="s">
        <v>24</v>
      </c>
      <c r="J129" s="9" t="s">
        <v>24</v>
      </c>
      <c r="K129" s="9" t="s">
        <v>24</v>
      </c>
      <c r="L129" s="9" t="s">
        <v>24</v>
      </c>
      <c r="M129" s="9" t="s">
        <v>24</v>
      </c>
      <c r="N129" s="9" t="s">
        <v>24</v>
      </c>
      <c r="O129" s="9" t="s">
        <v>24</v>
      </c>
      <c r="P129" s="9" t="s">
        <v>24</v>
      </c>
      <c r="Q129" s="9" t="s">
        <v>24</v>
      </c>
      <c r="R129" s="9" t="s">
        <v>24</v>
      </c>
      <c r="S129" s="9" t="s">
        <v>24</v>
      </c>
      <c r="T129" s="9" t="s">
        <v>24</v>
      </c>
      <c r="U129" s="9" t="s">
        <v>24</v>
      </c>
      <c r="V129" s="9" t="s">
        <v>24</v>
      </c>
      <c r="W129" s="9" t="s">
        <v>24</v>
      </c>
      <c r="X129" s="9" t="s">
        <v>24</v>
      </c>
    </row>
    <row r="131" spans="2:24" ht="15.5" customHeight="1" x14ac:dyDescent="0.2">
      <c r="B131" s="7" t="s">
        <v>87</v>
      </c>
      <c r="C131" s="10">
        <v>482616.8</v>
      </c>
      <c r="D131" s="10">
        <v>484480.2</v>
      </c>
      <c r="E131" s="10">
        <v>484683.5</v>
      </c>
      <c r="F131" s="10">
        <v>492124</v>
      </c>
      <c r="G131" s="10">
        <v>502882.4</v>
      </c>
      <c r="H131" s="10">
        <v>511953.9</v>
      </c>
      <c r="I131" s="10">
        <v>518979.7</v>
      </c>
      <c r="J131" s="10">
        <v>526681.19999999995</v>
      </c>
      <c r="K131" s="10">
        <v>520233.1</v>
      </c>
      <c r="L131" s="10">
        <v>490615</v>
      </c>
      <c r="M131" s="10">
        <v>510720</v>
      </c>
      <c r="N131" s="10">
        <v>510841.59999999998</v>
      </c>
      <c r="O131" s="10">
        <v>517864.4</v>
      </c>
      <c r="P131" s="10">
        <v>528248.1</v>
      </c>
      <c r="Q131" s="10">
        <v>529812.80000000005</v>
      </c>
      <c r="R131" s="10">
        <v>538081.19999999995</v>
      </c>
      <c r="S131" s="10">
        <v>542137.4</v>
      </c>
      <c r="T131" s="10">
        <v>551220</v>
      </c>
      <c r="U131" s="10">
        <v>554439.5</v>
      </c>
      <c r="V131" s="10">
        <v>553106.9</v>
      </c>
      <c r="W131" s="10">
        <v>528230.69999999995</v>
      </c>
      <c r="X131" s="10">
        <v>536792.4</v>
      </c>
    </row>
    <row r="132" spans="2:24" ht="15.5" customHeight="1" x14ac:dyDescent="0.2">
      <c r="B132" s="7" t="s">
        <v>59</v>
      </c>
      <c r="C132" s="10">
        <v>262209.8</v>
      </c>
      <c r="D132" s="10">
        <v>267613.90000000002</v>
      </c>
      <c r="E132" s="10">
        <v>271151.3</v>
      </c>
      <c r="F132" s="10">
        <v>272631.2</v>
      </c>
      <c r="G132" s="10">
        <v>276185.5</v>
      </c>
      <c r="H132" s="10">
        <v>280395.7</v>
      </c>
      <c r="I132" s="10">
        <v>282902</v>
      </c>
      <c r="J132" s="10">
        <v>285181.90000000002</v>
      </c>
      <c r="K132" s="10">
        <v>281947.40000000002</v>
      </c>
      <c r="L132" s="10">
        <v>279146.09999999998</v>
      </c>
      <c r="M132" s="10">
        <v>285521</v>
      </c>
      <c r="N132" s="10">
        <v>283422.3</v>
      </c>
      <c r="O132" s="10">
        <v>288872.5</v>
      </c>
      <c r="P132" s="10">
        <v>296451.7</v>
      </c>
      <c r="Q132" s="10">
        <v>294139.2</v>
      </c>
      <c r="R132" s="10">
        <v>293207.40000000002</v>
      </c>
      <c r="S132" s="10">
        <v>291451.5</v>
      </c>
      <c r="T132" s="10">
        <v>294444.5</v>
      </c>
      <c r="U132" s="10">
        <v>295703.3</v>
      </c>
      <c r="V132" s="10">
        <v>293775.3</v>
      </c>
      <c r="W132" s="10">
        <v>276560.8</v>
      </c>
      <c r="X132" s="10">
        <v>279601.3</v>
      </c>
    </row>
    <row r="133" spans="2:24" ht="15.5" customHeight="1" x14ac:dyDescent="0.2">
      <c r="B133" s="7" t="s">
        <v>60</v>
      </c>
      <c r="C133" s="10">
        <v>4953.8</v>
      </c>
      <c r="D133" s="10">
        <v>5029.5</v>
      </c>
      <c r="E133" s="10">
        <v>5010</v>
      </c>
      <c r="F133" s="10">
        <v>5272.2</v>
      </c>
      <c r="G133" s="10">
        <v>5388.8</v>
      </c>
      <c r="H133" s="10">
        <v>5487.9</v>
      </c>
      <c r="I133" s="10">
        <v>5631.7</v>
      </c>
      <c r="J133" s="10">
        <v>5536.7</v>
      </c>
      <c r="K133" s="10">
        <v>5476.7</v>
      </c>
      <c r="L133" s="10">
        <v>5640.3</v>
      </c>
      <c r="M133" s="10">
        <v>5899.1</v>
      </c>
      <c r="N133" s="10">
        <v>6456.9</v>
      </c>
      <c r="O133" s="10">
        <v>6883.3</v>
      </c>
      <c r="P133" s="10">
        <v>7012.4</v>
      </c>
      <c r="Q133" s="10">
        <v>6576.5</v>
      </c>
      <c r="R133" s="10">
        <v>6857.5</v>
      </c>
      <c r="S133" s="10">
        <v>7333.1</v>
      </c>
      <c r="T133" s="10">
        <v>7484.7</v>
      </c>
      <c r="U133" s="10">
        <v>6930.2</v>
      </c>
      <c r="V133" s="10">
        <v>7223.4</v>
      </c>
      <c r="W133" s="10">
        <v>8663</v>
      </c>
      <c r="X133" s="10">
        <v>9393.7999999999993</v>
      </c>
    </row>
    <row r="134" spans="2:24" ht="15.5" customHeight="1" x14ac:dyDescent="0.2">
      <c r="B134" s="7" t="s">
        <v>61</v>
      </c>
      <c r="C134" s="10">
        <v>85057.3</v>
      </c>
      <c r="D134" s="10">
        <v>87084.4</v>
      </c>
      <c r="E134" s="10">
        <v>88745.2</v>
      </c>
      <c r="F134" s="10">
        <v>90401.5</v>
      </c>
      <c r="G134" s="10">
        <v>91385.9</v>
      </c>
      <c r="H134" s="10">
        <v>92111.1</v>
      </c>
      <c r="I134" s="10">
        <v>92317.5</v>
      </c>
      <c r="J134" s="10">
        <v>93691.1</v>
      </c>
      <c r="K134" s="10">
        <v>93608.6</v>
      </c>
      <c r="L134" s="10">
        <v>95452.3</v>
      </c>
      <c r="M134" s="10">
        <v>97239.1</v>
      </c>
      <c r="N134" s="10">
        <v>99402.3</v>
      </c>
      <c r="O134" s="10">
        <v>101075.4</v>
      </c>
      <c r="P134" s="10">
        <v>102568.7</v>
      </c>
      <c r="Q134" s="10">
        <v>103555.5</v>
      </c>
      <c r="R134" s="10">
        <v>105549.8</v>
      </c>
      <c r="S134" s="10">
        <v>107253.5</v>
      </c>
      <c r="T134" s="10">
        <v>107345.3</v>
      </c>
      <c r="U134" s="10">
        <v>108431.2</v>
      </c>
      <c r="V134" s="10">
        <v>110503</v>
      </c>
      <c r="W134" s="10">
        <v>113041.9</v>
      </c>
      <c r="X134" s="10">
        <v>115422.39999999999</v>
      </c>
    </row>
    <row r="135" spans="2:24" ht="15.5" customHeight="1" x14ac:dyDescent="0.2">
      <c r="B135" s="7" t="s">
        <v>62</v>
      </c>
      <c r="C135" s="10">
        <v>145529.9</v>
      </c>
      <c r="D135" s="10">
        <v>143949.79999999999</v>
      </c>
      <c r="E135" s="10">
        <v>135090.20000000001</v>
      </c>
      <c r="F135" s="10">
        <v>135793.1</v>
      </c>
      <c r="G135" s="10">
        <v>138212.70000000001</v>
      </c>
      <c r="H135" s="10">
        <v>141241.79999999999</v>
      </c>
      <c r="I135" s="10">
        <v>141155.4</v>
      </c>
      <c r="J135" s="10">
        <v>139912</v>
      </c>
      <c r="K135" s="10">
        <v>135851.6</v>
      </c>
      <c r="L135" s="10">
        <v>114160.9</v>
      </c>
      <c r="M135" s="10">
        <v>117480.9</v>
      </c>
      <c r="N135" s="10">
        <v>121067.2</v>
      </c>
      <c r="O135" s="10">
        <v>124659.6</v>
      </c>
      <c r="P135" s="10">
        <v>127770.2</v>
      </c>
      <c r="Q135" s="10">
        <v>131098.1</v>
      </c>
      <c r="R135" s="10">
        <v>135446.6</v>
      </c>
      <c r="S135" s="10">
        <v>136423.5</v>
      </c>
      <c r="T135" s="10">
        <v>139303.1</v>
      </c>
      <c r="U135" s="10">
        <v>140631.70000000001</v>
      </c>
      <c r="V135" s="10">
        <v>141347.4</v>
      </c>
      <c r="W135" s="10">
        <v>134174.5</v>
      </c>
      <c r="X135" s="10">
        <v>131353.60000000001</v>
      </c>
    </row>
    <row r="136" spans="2:24" ht="15.5" customHeight="1" x14ac:dyDescent="0.2">
      <c r="B136" s="7" t="s">
        <v>63</v>
      </c>
      <c r="C136" s="10">
        <v>145351.29999999999</v>
      </c>
      <c r="D136" s="10">
        <v>143390.20000000001</v>
      </c>
      <c r="E136" s="10">
        <v>136456</v>
      </c>
      <c r="F136" s="10">
        <v>135595.79999999999</v>
      </c>
      <c r="G136" s="10">
        <v>135992.6</v>
      </c>
      <c r="H136" s="10">
        <v>140028.5</v>
      </c>
      <c r="I136" s="10">
        <v>140587.4</v>
      </c>
      <c r="J136" s="10">
        <v>137561.29999999999</v>
      </c>
      <c r="K136" s="10">
        <v>132303.5</v>
      </c>
      <c r="L136" s="10">
        <v>119041.8</v>
      </c>
      <c r="M136" s="10">
        <v>117490.1</v>
      </c>
      <c r="N136" s="10">
        <v>120098.3</v>
      </c>
      <c r="O136" s="10">
        <v>123427.6</v>
      </c>
      <c r="P136" s="10">
        <v>128503.5</v>
      </c>
      <c r="Q136" s="10">
        <v>131358.29999999999</v>
      </c>
      <c r="R136" s="10">
        <v>134354.5</v>
      </c>
      <c r="S136" s="10">
        <v>135912.4</v>
      </c>
      <c r="T136" s="10">
        <v>138101</v>
      </c>
      <c r="U136" s="10">
        <v>138588.5</v>
      </c>
      <c r="V136" s="10">
        <v>139968</v>
      </c>
      <c r="W136" s="10">
        <v>133568.5</v>
      </c>
      <c r="X136" s="10">
        <v>131529</v>
      </c>
    </row>
    <row r="137" spans="2:24" ht="15.5" customHeight="1" x14ac:dyDescent="0.2">
      <c r="B137" s="7" t="s">
        <v>64</v>
      </c>
      <c r="C137" s="10">
        <v>42353.8</v>
      </c>
      <c r="D137" s="10">
        <v>40825.599999999999</v>
      </c>
      <c r="E137" s="10">
        <v>38915.1</v>
      </c>
      <c r="F137" s="10">
        <v>36225.800000000003</v>
      </c>
      <c r="G137" s="10">
        <v>32967.699999999997</v>
      </c>
      <c r="H137" s="10">
        <v>30267.7</v>
      </c>
      <c r="I137" s="10">
        <v>28799.5</v>
      </c>
      <c r="J137" s="10">
        <v>27283.5</v>
      </c>
      <c r="K137" s="10">
        <v>25931.200000000001</v>
      </c>
      <c r="L137" s="10">
        <v>27640.7</v>
      </c>
      <c r="M137" s="10">
        <v>27037.3</v>
      </c>
      <c r="N137" s="10">
        <v>25483.3</v>
      </c>
      <c r="O137" s="10">
        <v>25998.7</v>
      </c>
      <c r="P137" s="10">
        <v>27455</v>
      </c>
      <c r="Q137" s="10">
        <v>27831.1</v>
      </c>
      <c r="R137" s="10">
        <v>26729.4</v>
      </c>
      <c r="S137" s="10">
        <v>27382.799999999999</v>
      </c>
      <c r="T137" s="10">
        <v>27407.7</v>
      </c>
      <c r="U137" s="10">
        <v>27572.9</v>
      </c>
      <c r="V137" s="10">
        <v>28029.599999999999</v>
      </c>
      <c r="W137" s="10">
        <v>29125.5</v>
      </c>
      <c r="X137" s="10" t="s">
        <v>24</v>
      </c>
    </row>
    <row r="138" spans="2:24" ht="15.5" customHeight="1" x14ac:dyDescent="0.2">
      <c r="B138" s="7" t="s">
        <v>65</v>
      </c>
      <c r="C138" s="10">
        <v>104138.9</v>
      </c>
      <c r="D138" s="10">
        <v>103577.3</v>
      </c>
      <c r="E138" s="10">
        <v>98511.9</v>
      </c>
      <c r="F138" s="10">
        <v>100070.1</v>
      </c>
      <c r="G138" s="10">
        <v>103406.8</v>
      </c>
      <c r="H138" s="10">
        <v>109854.1</v>
      </c>
      <c r="I138" s="10">
        <v>111768.7</v>
      </c>
      <c r="J138" s="10">
        <v>110202.8</v>
      </c>
      <c r="K138" s="10">
        <v>106283.5</v>
      </c>
      <c r="L138" s="10">
        <v>91487.9</v>
      </c>
      <c r="M138" s="10">
        <v>90529.1</v>
      </c>
      <c r="N138" s="10">
        <v>94622.2</v>
      </c>
      <c r="O138" s="10">
        <v>97431.8</v>
      </c>
      <c r="P138" s="10">
        <v>101060</v>
      </c>
      <c r="Q138" s="10">
        <v>103534.6</v>
      </c>
      <c r="R138" s="10">
        <v>107625.1</v>
      </c>
      <c r="S138" s="10">
        <v>108529.60000000001</v>
      </c>
      <c r="T138" s="10">
        <v>110693.5</v>
      </c>
      <c r="U138" s="10">
        <v>111015.4</v>
      </c>
      <c r="V138" s="10">
        <v>111935.6</v>
      </c>
      <c r="W138" s="10">
        <v>104389.8</v>
      </c>
      <c r="X138" s="10" t="s">
        <v>24</v>
      </c>
    </row>
    <row r="139" spans="2:24" ht="15.5" customHeight="1" x14ac:dyDescent="0.2">
      <c r="B139" s="7" t="s">
        <v>66</v>
      </c>
      <c r="C139" s="10">
        <v>-248.3</v>
      </c>
      <c r="D139" s="10">
        <v>169</v>
      </c>
      <c r="E139" s="10">
        <v>-1869.3</v>
      </c>
      <c r="F139" s="10">
        <v>-197.9</v>
      </c>
      <c r="G139" s="10">
        <v>1935.7</v>
      </c>
      <c r="H139" s="10">
        <v>887.5</v>
      </c>
      <c r="I139" s="10">
        <v>236.3</v>
      </c>
      <c r="J139" s="10">
        <v>1981.2</v>
      </c>
      <c r="K139" s="10">
        <v>3129.4</v>
      </c>
      <c r="L139" s="10">
        <v>-4756.8</v>
      </c>
      <c r="M139" s="10">
        <v>20.8</v>
      </c>
      <c r="N139" s="10">
        <v>975.3</v>
      </c>
      <c r="O139" s="10">
        <v>1218.5999999999999</v>
      </c>
      <c r="P139" s="10">
        <v>-666.5</v>
      </c>
      <c r="Q139" s="10">
        <v>-221.7</v>
      </c>
      <c r="R139" s="10">
        <v>1054.2</v>
      </c>
      <c r="S139" s="10">
        <v>511</v>
      </c>
      <c r="T139" s="10">
        <v>1243.9000000000001</v>
      </c>
      <c r="U139" s="10">
        <v>2077.3000000000002</v>
      </c>
      <c r="V139" s="10">
        <v>1399.6</v>
      </c>
      <c r="W139" s="10">
        <v>614.20000000000005</v>
      </c>
      <c r="X139" s="10">
        <v>-175.4</v>
      </c>
    </row>
    <row r="140" spans="2:24" ht="15.5" customHeight="1" x14ac:dyDescent="0.2">
      <c r="B140" s="7" t="s">
        <v>67</v>
      </c>
      <c r="C140" s="9" t="s">
        <v>24</v>
      </c>
      <c r="D140" s="9" t="s">
        <v>24</v>
      </c>
      <c r="E140" s="9" t="s">
        <v>24</v>
      </c>
      <c r="F140" s="9" t="s">
        <v>24</v>
      </c>
      <c r="G140" s="9" t="s">
        <v>24</v>
      </c>
      <c r="H140" s="9" t="s">
        <v>24</v>
      </c>
      <c r="I140" s="9" t="s">
        <v>24</v>
      </c>
      <c r="J140" s="9" t="s">
        <v>24</v>
      </c>
      <c r="K140" s="9" t="s">
        <v>24</v>
      </c>
      <c r="L140" s="9" t="s">
        <v>24</v>
      </c>
      <c r="M140" s="9" t="s">
        <v>24</v>
      </c>
      <c r="N140" s="9" t="s">
        <v>24</v>
      </c>
      <c r="O140" s="9" t="s">
        <v>24</v>
      </c>
      <c r="P140" s="9" t="s">
        <v>24</v>
      </c>
      <c r="Q140" s="9" t="s">
        <v>24</v>
      </c>
      <c r="R140" s="9" t="s">
        <v>24</v>
      </c>
      <c r="S140" s="9" t="s">
        <v>24</v>
      </c>
      <c r="T140" s="9" t="s">
        <v>24</v>
      </c>
      <c r="U140" s="9" t="s">
        <v>24</v>
      </c>
      <c r="V140" s="9" t="s">
        <v>24</v>
      </c>
      <c r="W140" s="9" t="s">
        <v>24</v>
      </c>
      <c r="X140" s="9" t="s">
        <v>24</v>
      </c>
    </row>
    <row r="141" spans="2:24" ht="15.5" customHeight="1" x14ac:dyDescent="0.2">
      <c r="B141" s="7" t="s">
        <v>68</v>
      </c>
      <c r="C141" s="10">
        <v>52289.599999999999</v>
      </c>
      <c r="D141" s="10">
        <v>48820.800000000003</v>
      </c>
      <c r="E141" s="10">
        <v>52674</v>
      </c>
      <c r="F141" s="10">
        <v>57746</v>
      </c>
      <c r="G141" s="10">
        <v>66044.600000000006</v>
      </c>
      <c r="H141" s="10">
        <v>70746.8</v>
      </c>
      <c r="I141" s="10">
        <v>78038</v>
      </c>
      <c r="J141" s="10">
        <v>84829.7</v>
      </c>
      <c r="K141" s="10">
        <v>86176.7</v>
      </c>
      <c r="L141" s="10">
        <v>66026.2</v>
      </c>
      <c r="M141" s="10">
        <v>82440.800000000003</v>
      </c>
      <c r="N141" s="10">
        <v>82342.2</v>
      </c>
      <c r="O141" s="10">
        <v>82462.2</v>
      </c>
      <c r="P141" s="10">
        <v>83130.600000000006</v>
      </c>
      <c r="Q141" s="10">
        <v>90896.5</v>
      </c>
      <c r="R141" s="10">
        <v>93815.4</v>
      </c>
      <c r="S141" s="10">
        <v>95333.6</v>
      </c>
      <c r="T141" s="10">
        <v>101643.8</v>
      </c>
      <c r="U141" s="10">
        <v>105465.2</v>
      </c>
      <c r="V141" s="10">
        <v>103927</v>
      </c>
      <c r="W141" s="10">
        <v>91661.9</v>
      </c>
      <c r="X141" s="10">
        <v>102336.1</v>
      </c>
    </row>
    <row r="142" spans="2:24" ht="15.5" customHeight="1" x14ac:dyDescent="0.2">
      <c r="B142" s="7" t="s">
        <v>69</v>
      </c>
      <c r="C142" s="10">
        <v>44727.9</v>
      </c>
      <c r="D142" s="10">
        <v>41153</v>
      </c>
      <c r="E142" s="10">
        <v>44515.1</v>
      </c>
      <c r="F142" s="10">
        <v>48661.9</v>
      </c>
      <c r="G142" s="10">
        <v>55622.8</v>
      </c>
      <c r="H142" s="10">
        <v>59946.9</v>
      </c>
      <c r="I142" s="10">
        <v>66386.600000000006</v>
      </c>
      <c r="J142" s="10">
        <v>72195.100000000006</v>
      </c>
      <c r="K142" s="10">
        <v>73319.5</v>
      </c>
      <c r="L142" s="10">
        <v>54595.199999999997</v>
      </c>
      <c r="M142" s="10">
        <v>70049.600000000006</v>
      </c>
      <c r="N142" s="10">
        <v>70076.3</v>
      </c>
      <c r="O142" s="10">
        <v>70472.7</v>
      </c>
      <c r="P142" s="10">
        <v>69970.5</v>
      </c>
      <c r="Q142" s="10">
        <v>74442.5</v>
      </c>
      <c r="R142" s="10">
        <v>75274.2</v>
      </c>
      <c r="S142" s="10">
        <v>75581.8</v>
      </c>
      <c r="T142" s="10">
        <v>80678.100000000006</v>
      </c>
      <c r="U142" s="10">
        <v>84172</v>
      </c>
      <c r="V142" s="10">
        <v>81639.5</v>
      </c>
      <c r="W142" s="10">
        <v>74664.5</v>
      </c>
      <c r="X142" s="10" t="s">
        <v>24</v>
      </c>
    </row>
    <row r="143" spans="2:24" ht="15.5" customHeight="1" x14ac:dyDescent="0.2">
      <c r="B143" s="7" t="s">
        <v>70</v>
      </c>
      <c r="C143" s="10">
        <v>7477.3</v>
      </c>
      <c r="D143" s="10">
        <v>7685.8</v>
      </c>
      <c r="E143" s="10">
        <v>8162.2</v>
      </c>
      <c r="F143" s="10">
        <v>9104.1</v>
      </c>
      <c r="G143" s="10">
        <v>10447.799999999999</v>
      </c>
      <c r="H143" s="10">
        <v>10796.7</v>
      </c>
      <c r="I143" s="10">
        <v>11628.4</v>
      </c>
      <c r="J143" s="10">
        <v>12607.4</v>
      </c>
      <c r="K143" s="10">
        <v>12830.8</v>
      </c>
      <c r="L143" s="10">
        <v>11436.7</v>
      </c>
      <c r="M143" s="10">
        <v>12332.7</v>
      </c>
      <c r="N143" s="10">
        <v>12204.3</v>
      </c>
      <c r="O143" s="10">
        <v>11915.7</v>
      </c>
      <c r="P143" s="10">
        <v>13116.2</v>
      </c>
      <c r="Q143" s="10">
        <v>16447.400000000001</v>
      </c>
      <c r="R143" s="10">
        <v>18541.2</v>
      </c>
      <c r="S143" s="10">
        <v>19751.8</v>
      </c>
      <c r="T143" s="10">
        <v>20967.099999999999</v>
      </c>
      <c r="U143" s="10">
        <v>21293.8</v>
      </c>
      <c r="V143" s="10">
        <v>22277.200000000001</v>
      </c>
      <c r="W143" s="10">
        <v>17108.5</v>
      </c>
      <c r="X143" s="10" t="s">
        <v>24</v>
      </c>
    </row>
    <row r="144" spans="2:24" ht="15.5" customHeight="1" x14ac:dyDescent="0.2">
      <c r="B144" s="7" t="s">
        <v>71</v>
      </c>
      <c r="C144" s="10">
        <v>63081.1</v>
      </c>
      <c r="D144" s="10">
        <v>63814.7</v>
      </c>
      <c r="E144" s="10">
        <v>64317.1</v>
      </c>
      <c r="F144" s="10">
        <v>66500</v>
      </c>
      <c r="G144" s="10">
        <v>72155.199999999997</v>
      </c>
      <c r="H144" s="10">
        <v>76445.5</v>
      </c>
      <c r="I144" s="10">
        <v>80041.600000000006</v>
      </c>
      <c r="J144" s="10">
        <v>81859.199999999997</v>
      </c>
      <c r="K144" s="10">
        <v>82459.100000000006</v>
      </c>
      <c r="L144" s="10">
        <v>69628.2</v>
      </c>
      <c r="M144" s="10">
        <v>77486.100000000006</v>
      </c>
      <c r="N144" s="10">
        <v>81924.5</v>
      </c>
      <c r="O144" s="10">
        <v>86392</v>
      </c>
      <c r="P144" s="10">
        <v>89129.8</v>
      </c>
      <c r="Q144" s="10">
        <v>96371.5</v>
      </c>
      <c r="R144" s="10">
        <v>96795.5</v>
      </c>
      <c r="S144" s="10">
        <v>95657.8</v>
      </c>
      <c r="T144" s="10">
        <v>98821</v>
      </c>
      <c r="U144" s="10">
        <v>102589.6</v>
      </c>
      <c r="V144" s="10">
        <v>103603.5</v>
      </c>
      <c r="W144" s="10">
        <v>96180.800000000003</v>
      </c>
      <c r="X144" s="10">
        <v>101124.7</v>
      </c>
    </row>
    <row r="145" spans="2:24" ht="15.5" customHeight="1" x14ac:dyDescent="0.2">
      <c r="B145" s="7" t="s">
        <v>72</v>
      </c>
      <c r="C145" s="10">
        <v>47554.1</v>
      </c>
      <c r="D145" s="10">
        <v>48224.3</v>
      </c>
      <c r="E145" s="10">
        <v>48246.5</v>
      </c>
      <c r="F145" s="10">
        <v>51681.9</v>
      </c>
      <c r="G145" s="10">
        <v>56002.8</v>
      </c>
      <c r="H145" s="10">
        <v>60377.4</v>
      </c>
      <c r="I145" s="10">
        <v>64016.5</v>
      </c>
      <c r="J145" s="10">
        <v>64942.3</v>
      </c>
      <c r="K145" s="10">
        <v>65877</v>
      </c>
      <c r="L145" s="10">
        <v>54627.1</v>
      </c>
      <c r="M145" s="10">
        <v>61995.199999999997</v>
      </c>
      <c r="N145" s="10">
        <v>66446.600000000006</v>
      </c>
      <c r="O145" s="10">
        <v>69659.5</v>
      </c>
      <c r="P145" s="10">
        <v>71985.5</v>
      </c>
      <c r="Q145" s="10">
        <v>76661.2</v>
      </c>
      <c r="R145" s="10">
        <v>76160.399999999994</v>
      </c>
      <c r="S145" s="10">
        <v>74857.399999999994</v>
      </c>
      <c r="T145" s="10">
        <v>77441.2</v>
      </c>
      <c r="U145" s="10">
        <v>80824.800000000003</v>
      </c>
      <c r="V145" s="10">
        <v>80046.7</v>
      </c>
      <c r="W145" s="10">
        <v>74790.899999999994</v>
      </c>
      <c r="X145" s="10" t="s">
        <v>24</v>
      </c>
    </row>
    <row r="146" spans="2:24" ht="15.5" customHeight="1" x14ac:dyDescent="0.2">
      <c r="B146" s="7" t="s">
        <v>73</v>
      </c>
      <c r="C146" s="10">
        <v>14842.5</v>
      </c>
      <c r="D146" s="10">
        <v>14908.6</v>
      </c>
      <c r="E146" s="10">
        <v>15336.7</v>
      </c>
      <c r="F146" s="10">
        <v>14302.9</v>
      </c>
      <c r="G146" s="10">
        <v>15581.5</v>
      </c>
      <c r="H146" s="10">
        <v>15628.9</v>
      </c>
      <c r="I146" s="10">
        <v>15651.4</v>
      </c>
      <c r="J146" s="10">
        <v>16501.900000000001</v>
      </c>
      <c r="K146" s="10">
        <v>16194</v>
      </c>
      <c r="L146" s="10">
        <v>14690.2</v>
      </c>
      <c r="M146" s="10">
        <v>15253</v>
      </c>
      <c r="N146" s="10">
        <v>15244.3</v>
      </c>
      <c r="O146" s="10">
        <v>16520.099999999999</v>
      </c>
      <c r="P146" s="10">
        <v>16911.900000000001</v>
      </c>
      <c r="Q146" s="10">
        <v>19609.3</v>
      </c>
      <c r="R146" s="10">
        <v>20635.099999999999</v>
      </c>
      <c r="S146" s="10">
        <v>20800.400000000001</v>
      </c>
      <c r="T146" s="10">
        <v>21389.8</v>
      </c>
      <c r="U146" s="10">
        <v>21791.1</v>
      </c>
      <c r="V146" s="10">
        <v>23573.200000000001</v>
      </c>
      <c r="W146" s="10">
        <v>21428.7</v>
      </c>
      <c r="X146" s="10" t="s">
        <v>24</v>
      </c>
    </row>
    <row r="148" spans="2:24" ht="15.5" customHeight="1" x14ac:dyDescent="0.2">
      <c r="B148" s="7" t="s">
        <v>88</v>
      </c>
      <c r="C148" s="8"/>
      <c r="D148" s="8"/>
      <c r="E148" s="8"/>
      <c r="F148" s="8"/>
      <c r="G148" s="8"/>
      <c r="H148" s="8"/>
      <c r="I148" s="8"/>
      <c r="J148" s="8"/>
      <c r="K148" s="8"/>
      <c r="L148" s="8"/>
      <c r="M148" s="8"/>
      <c r="N148" s="8"/>
      <c r="O148" s="8"/>
      <c r="P148" s="8"/>
      <c r="Q148" s="8"/>
      <c r="R148" s="8"/>
      <c r="S148" s="8"/>
      <c r="T148" s="8"/>
      <c r="U148" s="8"/>
      <c r="V148" s="8"/>
      <c r="W148" s="8"/>
      <c r="X148" s="8"/>
    </row>
    <row r="149" spans="2:24" ht="15.5" customHeight="1" x14ac:dyDescent="0.2">
      <c r="B149" s="7" t="s">
        <v>89</v>
      </c>
      <c r="C149" s="9">
        <v>1.7218</v>
      </c>
      <c r="D149" s="9">
        <v>2.0609799999999998</v>
      </c>
      <c r="E149" s="9">
        <v>1.3218300000000001</v>
      </c>
      <c r="F149" s="9">
        <v>0.54578000000000004</v>
      </c>
      <c r="G149" s="9">
        <v>1.3037000000000001</v>
      </c>
      <c r="H149" s="9">
        <v>1.52441</v>
      </c>
      <c r="I149" s="9">
        <v>0.89383999999999997</v>
      </c>
      <c r="J149" s="9">
        <v>0.80589999999999995</v>
      </c>
      <c r="K149" s="9">
        <v>-1.13419</v>
      </c>
      <c r="L149" s="9">
        <v>-0.99355000000000004</v>
      </c>
      <c r="M149" s="9">
        <v>2.2837100000000001</v>
      </c>
      <c r="N149" s="9">
        <v>-0.73504000000000003</v>
      </c>
      <c r="O149" s="9">
        <v>1.923</v>
      </c>
      <c r="P149" s="9">
        <v>2.6237200000000001</v>
      </c>
      <c r="Q149" s="9">
        <v>-0.78005999999999998</v>
      </c>
      <c r="R149" s="9">
        <v>-0.31679000000000002</v>
      </c>
      <c r="S149" s="9">
        <v>-0.59885999999999995</v>
      </c>
      <c r="T149" s="9">
        <v>1.0269299999999999</v>
      </c>
      <c r="U149" s="9">
        <v>0.42752000000000001</v>
      </c>
      <c r="V149" s="9">
        <v>-0.65200000000000002</v>
      </c>
      <c r="W149" s="9">
        <v>-5.85975</v>
      </c>
      <c r="X149" s="9">
        <v>1.0993999999999999</v>
      </c>
    </row>
    <row r="150" spans="2:24" ht="15.5" customHeight="1" x14ac:dyDescent="0.2">
      <c r="B150" s="7" t="s">
        <v>76</v>
      </c>
      <c r="C150" s="9">
        <v>3.87561</v>
      </c>
      <c r="D150" s="9">
        <v>2.3832200000000001</v>
      </c>
      <c r="E150" s="9">
        <v>1.9071199999999999</v>
      </c>
      <c r="F150" s="9">
        <v>1.86635</v>
      </c>
      <c r="G150" s="9">
        <v>1.0889200000000001</v>
      </c>
      <c r="H150" s="9">
        <v>0.79356000000000004</v>
      </c>
      <c r="I150" s="9">
        <v>0.22408</v>
      </c>
      <c r="J150" s="9">
        <v>1.4879100000000001</v>
      </c>
      <c r="K150" s="9">
        <v>-8.8059999999999999E-2</v>
      </c>
      <c r="L150" s="9">
        <v>1.9695800000000001</v>
      </c>
      <c r="M150" s="9">
        <v>1.8719300000000001</v>
      </c>
      <c r="N150" s="9">
        <v>2.2246199999999998</v>
      </c>
      <c r="O150" s="9">
        <v>1.68316</v>
      </c>
      <c r="P150" s="9">
        <v>1.4774099999999999</v>
      </c>
      <c r="Q150" s="9">
        <v>0.96209</v>
      </c>
      <c r="R150" s="9">
        <v>1.9258299999999999</v>
      </c>
      <c r="S150" s="9">
        <v>1.61412</v>
      </c>
      <c r="T150" s="9">
        <v>8.5589999999999999E-2</v>
      </c>
      <c r="U150" s="9">
        <v>1.0116000000000001</v>
      </c>
      <c r="V150" s="9">
        <v>1.9107000000000001</v>
      </c>
      <c r="W150" s="9">
        <v>2.29758</v>
      </c>
      <c r="X150" s="9">
        <v>2.1058599999999998</v>
      </c>
    </row>
    <row r="151" spans="2:24" ht="15.5" customHeight="1" x14ac:dyDescent="0.2">
      <c r="B151" s="7" t="s">
        <v>77</v>
      </c>
      <c r="C151" s="9">
        <v>2.91344</v>
      </c>
      <c r="D151" s="9">
        <v>-1.0857600000000001</v>
      </c>
      <c r="E151" s="9">
        <v>-6.1546500000000002</v>
      </c>
      <c r="F151" s="9">
        <v>0.52032</v>
      </c>
      <c r="G151" s="9">
        <v>1.78183</v>
      </c>
      <c r="H151" s="9">
        <v>2.1916199999999999</v>
      </c>
      <c r="I151" s="9">
        <v>-6.1170000000000002E-2</v>
      </c>
      <c r="J151" s="9">
        <v>-0.88087000000000004</v>
      </c>
      <c r="K151" s="9">
        <v>-2.90211</v>
      </c>
      <c r="L151" s="9">
        <v>-15.966469999999999</v>
      </c>
      <c r="M151" s="9">
        <v>2.9081800000000002</v>
      </c>
      <c r="N151" s="9">
        <v>3.05267</v>
      </c>
      <c r="O151" s="9">
        <v>2.9672800000000001</v>
      </c>
      <c r="P151" s="9">
        <v>2.4952800000000002</v>
      </c>
      <c r="Q151" s="9">
        <v>2.6046</v>
      </c>
      <c r="R151" s="9">
        <v>3.31698</v>
      </c>
      <c r="S151" s="9">
        <v>0.72123999999999999</v>
      </c>
      <c r="T151" s="9">
        <v>2.1107800000000001</v>
      </c>
      <c r="U151" s="9">
        <v>0.95374999999999999</v>
      </c>
      <c r="V151" s="9">
        <v>0.50892000000000004</v>
      </c>
      <c r="W151" s="9">
        <v>-5.0746599999999997</v>
      </c>
      <c r="X151" s="9">
        <v>-2.1024099999999999</v>
      </c>
    </row>
    <row r="152" spans="2:24" ht="15.5" customHeight="1" x14ac:dyDescent="0.2">
      <c r="B152" s="7" t="s">
        <v>79</v>
      </c>
      <c r="C152" s="9">
        <v>13.02389</v>
      </c>
      <c r="D152" s="9">
        <v>-6.6338200000000001</v>
      </c>
      <c r="E152" s="9">
        <v>7.8925400000000003</v>
      </c>
      <c r="F152" s="9">
        <v>9.6290399999999998</v>
      </c>
      <c r="G152" s="9">
        <v>14.37087</v>
      </c>
      <c r="H152" s="9">
        <v>7.1197299999999997</v>
      </c>
      <c r="I152" s="9">
        <v>10.306050000000001</v>
      </c>
      <c r="J152" s="9">
        <v>8.7030700000000003</v>
      </c>
      <c r="K152" s="9">
        <v>1.58789</v>
      </c>
      <c r="L152" s="9">
        <v>-23.382770000000001</v>
      </c>
      <c r="M152" s="9">
        <v>24.86074</v>
      </c>
      <c r="N152" s="9">
        <v>-0.1196</v>
      </c>
      <c r="O152" s="9">
        <v>0.14573</v>
      </c>
      <c r="P152" s="9">
        <v>0.81054999999999999</v>
      </c>
      <c r="Q152" s="9">
        <v>9.3418100000000006</v>
      </c>
      <c r="R152" s="9">
        <v>3.21123</v>
      </c>
      <c r="S152" s="9">
        <v>1.6182799999999999</v>
      </c>
      <c r="T152" s="9">
        <v>6.6190699999999998</v>
      </c>
      <c r="U152" s="9">
        <v>3.7595999999999998</v>
      </c>
      <c r="V152" s="9">
        <v>-1.4584900000000001</v>
      </c>
      <c r="W152" s="9">
        <v>-11.80165</v>
      </c>
      <c r="X152" s="9">
        <v>11.645189999999999</v>
      </c>
    </row>
    <row r="153" spans="2:24" ht="15.5" customHeight="1" x14ac:dyDescent="0.2">
      <c r="B153" s="7" t="s">
        <v>80</v>
      </c>
      <c r="C153" s="9">
        <v>9.5624000000000002</v>
      </c>
      <c r="D153" s="9">
        <v>1.1629499999999999</v>
      </c>
      <c r="E153" s="9">
        <v>0.78727999999999998</v>
      </c>
      <c r="F153" s="9">
        <v>3.3939699999999999</v>
      </c>
      <c r="G153" s="9">
        <v>8.5040600000000008</v>
      </c>
      <c r="H153" s="9">
        <v>5.9459299999999997</v>
      </c>
      <c r="I153" s="9">
        <v>4.7041399999999998</v>
      </c>
      <c r="J153" s="9">
        <v>2.2708200000000001</v>
      </c>
      <c r="K153" s="9">
        <v>0.73284000000000005</v>
      </c>
      <c r="L153" s="9">
        <v>-15.560320000000001</v>
      </c>
      <c r="M153" s="9">
        <v>11.28551</v>
      </c>
      <c r="N153" s="9">
        <v>5.7279999999999998</v>
      </c>
      <c r="O153" s="9">
        <v>5.4531900000000002</v>
      </c>
      <c r="P153" s="9">
        <v>3.1690399999999999</v>
      </c>
      <c r="Q153" s="9">
        <v>8.1248900000000006</v>
      </c>
      <c r="R153" s="9">
        <v>0.43996000000000002</v>
      </c>
      <c r="S153" s="9">
        <v>-1.17536</v>
      </c>
      <c r="T153" s="9">
        <v>3.3067899999999999</v>
      </c>
      <c r="U153" s="9">
        <v>3.8135599999999998</v>
      </c>
      <c r="V153" s="9">
        <v>0.98831000000000002</v>
      </c>
      <c r="W153" s="9">
        <v>-7.1645300000000001</v>
      </c>
      <c r="X153" s="9">
        <v>5.1402200000000002</v>
      </c>
    </row>
    <row r="155" spans="2:24" ht="15.5" customHeight="1" x14ac:dyDescent="0.2">
      <c r="B155" s="7" t="s">
        <v>90</v>
      </c>
      <c r="C155" s="8"/>
      <c r="D155" s="8"/>
      <c r="E155" s="8"/>
      <c r="F155" s="8"/>
      <c r="G155" s="8"/>
      <c r="H155" s="8"/>
      <c r="I155" s="8"/>
      <c r="J155" s="8"/>
      <c r="K155" s="8"/>
      <c r="L155" s="8"/>
      <c r="M155" s="8"/>
      <c r="N155" s="8"/>
      <c r="O155" s="8"/>
      <c r="P155" s="8"/>
      <c r="Q155" s="8"/>
      <c r="R155" s="8"/>
      <c r="S155" s="8"/>
      <c r="T155" s="8"/>
      <c r="U155" s="8"/>
      <c r="V155" s="8"/>
      <c r="W155" s="8"/>
      <c r="X155" s="8"/>
    </row>
    <row r="156" spans="2:24" ht="15.5" customHeight="1" x14ac:dyDescent="0.2">
      <c r="B156" s="7" t="s">
        <v>91</v>
      </c>
      <c r="C156" s="10">
        <v>152152</v>
      </c>
      <c r="D156" s="10">
        <v>147560.29999999999</v>
      </c>
      <c r="E156" s="10">
        <v>135834</v>
      </c>
      <c r="F156" s="10">
        <v>134455.4</v>
      </c>
      <c r="G156" s="10">
        <v>135728.9</v>
      </c>
      <c r="H156" s="10">
        <v>138732.70000000001</v>
      </c>
      <c r="I156" s="10">
        <v>139559.29999999999</v>
      </c>
      <c r="J156" s="10">
        <v>138966.1</v>
      </c>
      <c r="K156" s="10">
        <v>136545.79999999999</v>
      </c>
      <c r="L156" s="10">
        <v>111871.8</v>
      </c>
      <c r="M156" s="10">
        <v>114200.9</v>
      </c>
      <c r="N156" s="10">
        <v>117102.3</v>
      </c>
      <c r="O156" s="10">
        <v>120138.6</v>
      </c>
      <c r="P156" s="10">
        <v>124212.6</v>
      </c>
      <c r="Q156" s="10">
        <v>129891.4</v>
      </c>
      <c r="R156" s="10">
        <v>135397.70000000001</v>
      </c>
      <c r="S156" s="10">
        <v>135196.20000000001</v>
      </c>
      <c r="T156" s="10">
        <v>139456.4</v>
      </c>
      <c r="U156" s="10">
        <v>142383.29999999999</v>
      </c>
      <c r="V156" s="10">
        <v>144183.5</v>
      </c>
      <c r="W156" s="10">
        <v>136771.70000000001</v>
      </c>
      <c r="X156" s="10">
        <v>136700.9</v>
      </c>
    </row>
    <row r="157" spans="2:24" ht="15.5" customHeight="1" x14ac:dyDescent="0.2">
      <c r="B157" s="7" t="s">
        <v>92</v>
      </c>
      <c r="C157" s="10">
        <v>162176.26</v>
      </c>
      <c r="D157" s="10">
        <v>154988.06</v>
      </c>
      <c r="E157" s="10">
        <v>149599.93</v>
      </c>
      <c r="F157" s="10">
        <v>148303.54</v>
      </c>
      <c r="G157" s="10">
        <v>153259.57999999999</v>
      </c>
      <c r="H157" s="10">
        <v>155688.23000000001</v>
      </c>
      <c r="I157" s="10">
        <v>154373.95000000001</v>
      </c>
      <c r="J157" s="10">
        <v>157286.73000000001</v>
      </c>
      <c r="K157" s="10">
        <v>144816.18</v>
      </c>
      <c r="L157" s="10">
        <v>120683.15</v>
      </c>
      <c r="M157" s="10">
        <v>129456.32000000001</v>
      </c>
      <c r="N157" s="10">
        <v>123677.89</v>
      </c>
      <c r="O157" s="10">
        <v>121085.32</v>
      </c>
      <c r="P157" s="10">
        <v>126440.47</v>
      </c>
      <c r="Q157" s="10">
        <v>122289.58</v>
      </c>
      <c r="R157" s="10">
        <v>140769.89000000001</v>
      </c>
      <c r="S157" s="10">
        <v>144350.43</v>
      </c>
      <c r="T157" s="10">
        <v>150313.38</v>
      </c>
      <c r="U157" s="10">
        <v>150689.21</v>
      </c>
      <c r="V157" s="10">
        <v>157929.45000000001</v>
      </c>
      <c r="W157" s="10">
        <v>137945.85</v>
      </c>
      <c r="X157" s="10">
        <v>139439.26999999999</v>
      </c>
    </row>
    <row r="158" spans="2:24" ht="15.5" customHeight="1" x14ac:dyDescent="0.2">
      <c r="B158" s="7" t="s">
        <v>93</v>
      </c>
      <c r="C158" s="10">
        <v>165026.1</v>
      </c>
      <c r="D158" s="10">
        <v>156327</v>
      </c>
      <c r="E158" s="10">
        <v>147903.6</v>
      </c>
      <c r="F158" s="10">
        <v>148535</v>
      </c>
      <c r="G158" s="10">
        <v>151548.29999999999</v>
      </c>
      <c r="H158" s="10">
        <v>152036.5</v>
      </c>
      <c r="I158" s="10">
        <v>152502.6</v>
      </c>
      <c r="J158" s="10">
        <v>154342.29999999999</v>
      </c>
      <c r="K158" s="10">
        <v>144152.4</v>
      </c>
      <c r="L158" s="10">
        <v>119878.5</v>
      </c>
      <c r="M158" s="10">
        <v>126907.2</v>
      </c>
      <c r="N158" s="10">
        <v>120308.7</v>
      </c>
      <c r="O158" s="10">
        <v>118713.2</v>
      </c>
      <c r="P158" s="10">
        <v>118835.6</v>
      </c>
      <c r="Q158" s="10">
        <v>122949.6</v>
      </c>
      <c r="R158" s="10">
        <v>139275.1</v>
      </c>
      <c r="S158" s="10">
        <v>146864</v>
      </c>
      <c r="T158" s="10">
        <v>151123.4</v>
      </c>
      <c r="U158" s="10">
        <v>149431.4</v>
      </c>
      <c r="V158" s="10">
        <v>149813.5</v>
      </c>
      <c r="W158" s="10">
        <v>144127.1</v>
      </c>
      <c r="X158" s="10">
        <v>143179.29999999999</v>
      </c>
    </row>
    <row r="159" spans="2:24" ht="15.5" customHeight="1" x14ac:dyDescent="0.2">
      <c r="B159" s="7" t="s">
        <v>94</v>
      </c>
      <c r="C159" s="10">
        <v>7745.8</v>
      </c>
      <c r="D159" s="10">
        <v>8265.5</v>
      </c>
      <c r="E159" s="10">
        <v>7654.5</v>
      </c>
      <c r="F159" s="10">
        <v>8465.6</v>
      </c>
      <c r="G159" s="10">
        <v>10219.9</v>
      </c>
      <c r="H159" s="10">
        <v>11808.3</v>
      </c>
      <c r="I159" s="10">
        <v>14300.8</v>
      </c>
      <c r="J159" s="10">
        <v>16525.7</v>
      </c>
      <c r="K159" s="10">
        <v>14179.1</v>
      </c>
      <c r="L159" s="10">
        <v>12439.4</v>
      </c>
      <c r="M159" s="10">
        <v>13466</v>
      </c>
      <c r="N159" s="10">
        <v>14465</v>
      </c>
      <c r="O159" s="10">
        <v>13817.6</v>
      </c>
      <c r="P159" s="10">
        <v>17496.8</v>
      </c>
      <c r="Q159" s="10">
        <v>19284.8</v>
      </c>
      <c r="R159" s="10">
        <v>21163.4</v>
      </c>
      <c r="S159" s="10">
        <v>18942.599999999999</v>
      </c>
      <c r="T159" s="10">
        <v>20460.599999999999</v>
      </c>
      <c r="U159" s="10">
        <v>21289.200000000001</v>
      </c>
      <c r="V159" s="10">
        <v>21815.8</v>
      </c>
      <c r="W159" s="10">
        <v>19516.2</v>
      </c>
      <c r="X159" s="10">
        <v>20548.7</v>
      </c>
    </row>
    <row r="160" spans="2:24" ht="15.5" customHeight="1" x14ac:dyDescent="0.2">
      <c r="B160" s="7" t="s">
        <v>95</v>
      </c>
      <c r="C160" s="10">
        <v>-10595.64</v>
      </c>
      <c r="D160" s="10">
        <v>-9604.44</v>
      </c>
      <c r="E160" s="10">
        <v>-5958.17</v>
      </c>
      <c r="F160" s="10">
        <v>-8697.06</v>
      </c>
      <c r="G160" s="10">
        <v>-8508.6200000000008</v>
      </c>
      <c r="H160" s="10">
        <v>-8156.57</v>
      </c>
      <c r="I160" s="10">
        <v>-12429.45</v>
      </c>
      <c r="J160" s="10">
        <v>-13581.27</v>
      </c>
      <c r="K160" s="10">
        <v>-13515.32</v>
      </c>
      <c r="L160" s="10">
        <v>-11634.75</v>
      </c>
      <c r="M160" s="10">
        <v>-10916.88</v>
      </c>
      <c r="N160" s="10">
        <v>-11095.81</v>
      </c>
      <c r="O160" s="10">
        <v>-11445.48</v>
      </c>
      <c r="P160" s="10">
        <v>-9891.93</v>
      </c>
      <c r="Q160" s="10">
        <v>-19944.82</v>
      </c>
      <c r="R160" s="10">
        <v>-19668.61</v>
      </c>
      <c r="S160" s="10">
        <v>-21456.17</v>
      </c>
      <c r="T160" s="10">
        <v>-21270.62</v>
      </c>
      <c r="U160" s="10">
        <v>-20031.39</v>
      </c>
      <c r="V160" s="10">
        <v>-13699.85</v>
      </c>
      <c r="W160" s="10">
        <v>-25697.45</v>
      </c>
      <c r="X160" s="10">
        <v>-24288.73</v>
      </c>
    </row>
    <row r="162" spans="2:24" ht="15.5" customHeight="1" x14ac:dyDescent="0.2">
      <c r="B162" s="7" t="s">
        <v>96</v>
      </c>
      <c r="C162" s="8"/>
      <c r="D162" s="8"/>
      <c r="E162" s="8"/>
      <c r="F162" s="8"/>
      <c r="G162" s="8"/>
      <c r="H162" s="8"/>
      <c r="I162" s="8"/>
      <c r="J162" s="8"/>
      <c r="K162" s="8"/>
      <c r="L162" s="8"/>
      <c r="M162" s="8"/>
      <c r="N162" s="8"/>
      <c r="O162" s="8"/>
      <c r="P162" s="8"/>
      <c r="Q162" s="8"/>
      <c r="R162" s="8"/>
      <c r="S162" s="8"/>
      <c r="T162" s="8"/>
      <c r="U162" s="8"/>
      <c r="V162" s="8"/>
      <c r="W162" s="8"/>
      <c r="X162" s="8"/>
    </row>
    <row r="163" spans="2:24" ht="15.5" customHeight="1" x14ac:dyDescent="0.2">
      <c r="B163" s="7" t="s">
        <v>97</v>
      </c>
      <c r="C163" s="9">
        <v>30.821940000000001</v>
      </c>
      <c r="D163" s="9">
        <v>29.4039</v>
      </c>
      <c r="E163" s="9">
        <v>28.200119999999998</v>
      </c>
      <c r="F163" s="9">
        <v>28.34807</v>
      </c>
      <c r="G163" s="9">
        <v>28.626380000000001</v>
      </c>
      <c r="H163" s="9">
        <v>28.550619999999999</v>
      </c>
      <c r="I163" s="9">
        <v>28.496089999999999</v>
      </c>
      <c r="J163" s="9">
        <v>28.619980000000002</v>
      </c>
      <c r="K163" s="9">
        <v>27.310700000000001</v>
      </c>
      <c r="L163" s="9">
        <v>24.220890000000001</v>
      </c>
      <c r="M163" s="9">
        <v>25.103760000000001</v>
      </c>
      <c r="N163" s="9">
        <v>24.185140000000001</v>
      </c>
      <c r="O163" s="9">
        <v>23.720120000000001</v>
      </c>
      <c r="P163" s="9">
        <v>23.360620000000001</v>
      </c>
      <c r="Q163" s="9">
        <v>23.698340000000002</v>
      </c>
      <c r="R163" s="9">
        <v>25.886009999999999</v>
      </c>
      <c r="S163" s="9">
        <v>26.97898</v>
      </c>
      <c r="T163" s="9">
        <v>27.324310000000001</v>
      </c>
      <c r="U163" s="9">
        <v>26.86196</v>
      </c>
      <c r="V163" s="9">
        <v>26.824680000000001</v>
      </c>
      <c r="W163" s="9">
        <v>26.781690000000001</v>
      </c>
      <c r="X163" s="9">
        <v>26.42155</v>
      </c>
    </row>
    <row r="164" spans="2:24" ht="15.5" customHeight="1" x14ac:dyDescent="0.2">
      <c r="B164" s="7" t="s">
        <v>98</v>
      </c>
      <c r="C164" s="9">
        <v>30.289670000000001</v>
      </c>
      <c r="D164" s="9">
        <v>29.152059999999999</v>
      </c>
      <c r="E164" s="9">
        <v>28.52355</v>
      </c>
      <c r="F164" s="9">
        <v>28.303899999999999</v>
      </c>
      <c r="G164" s="9">
        <v>28.949629999999999</v>
      </c>
      <c r="H164" s="9">
        <v>29.236370000000001</v>
      </c>
      <c r="I164" s="9">
        <v>28.845770000000002</v>
      </c>
      <c r="J164" s="9">
        <v>29.165970000000002</v>
      </c>
      <c r="K164" s="9">
        <v>27.43646</v>
      </c>
      <c r="L164" s="9">
        <v>24.383469999999999</v>
      </c>
      <c r="M164" s="9">
        <v>25.60801</v>
      </c>
      <c r="N164" s="9">
        <v>24.86243</v>
      </c>
      <c r="O164" s="9">
        <v>24.194089999999999</v>
      </c>
      <c r="P164" s="9">
        <v>24.85558</v>
      </c>
      <c r="Q164" s="9">
        <v>23.571120000000001</v>
      </c>
      <c r="R164" s="9">
        <v>26.16384</v>
      </c>
      <c r="S164" s="9">
        <v>26.517230000000001</v>
      </c>
      <c r="T164" s="9">
        <v>27.177859999999999</v>
      </c>
      <c r="U164" s="9">
        <v>27.088059999999999</v>
      </c>
      <c r="V164" s="9">
        <v>28.27788</v>
      </c>
      <c r="W164" s="9">
        <v>25.633089999999999</v>
      </c>
      <c r="X164" s="9">
        <v>25.731380000000001</v>
      </c>
    </row>
    <row r="165" spans="2:24" ht="15.5" customHeight="1" x14ac:dyDescent="0.2">
      <c r="B165" s="7" t="s">
        <v>77</v>
      </c>
      <c r="C165" s="9">
        <v>28.417439999999999</v>
      </c>
      <c r="D165" s="9">
        <v>27.754950000000001</v>
      </c>
      <c r="E165" s="9">
        <v>25.898859999999999</v>
      </c>
      <c r="F165" s="9">
        <v>25.660969999999999</v>
      </c>
      <c r="G165" s="9">
        <v>25.638210000000001</v>
      </c>
      <c r="H165" s="9">
        <v>26.052330000000001</v>
      </c>
      <c r="I165" s="9">
        <v>26.077549999999999</v>
      </c>
      <c r="J165" s="9">
        <v>25.768740000000001</v>
      </c>
      <c r="K165" s="9">
        <v>25.869579999999999</v>
      </c>
      <c r="L165" s="9">
        <v>22.603179999999998</v>
      </c>
      <c r="M165" s="9">
        <v>22.590299999999999</v>
      </c>
      <c r="N165" s="9">
        <v>23.540569999999999</v>
      </c>
      <c r="O165" s="9">
        <v>24.004930000000002</v>
      </c>
      <c r="P165" s="9">
        <v>24.417619999999999</v>
      </c>
      <c r="Q165" s="9">
        <v>25.036359999999998</v>
      </c>
      <c r="R165" s="9">
        <v>25.16535</v>
      </c>
      <c r="S165" s="9">
        <v>24.835599999999999</v>
      </c>
      <c r="T165" s="9">
        <v>25.214829999999999</v>
      </c>
      <c r="U165" s="9">
        <v>25.59498</v>
      </c>
      <c r="V165" s="9">
        <v>25.816610000000001</v>
      </c>
      <c r="W165" s="9">
        <v>25.414909999999999</v>
      </c>
      <c r="X165" s="9">
        <v>25.22606</v>
      </c>
    </row>
    <row r="167" spans="2:24" ht="15.5" customHeight="1" x14ac:dyDescent="0.2">
      <c r="B167" s="7" t="s">
        <v>99</v>
      </c>
      <c r="C167" s="8"/>
      <c r="D167" s="8"/>
      <c r="E167" s="8"/>
      <c r="F167" s="8"/>
      <c r="G167" s="8"/>
      <c r="H167" s="8"/>
      <c r="I167" s="8"/>
      <c r="J167" s="8"/>
      <c r="K167" s="8"/>
      <c r="L167" s="8"/>
      <c r="M167" s="8"/>
      <c r="N167" s="8"/>
      <c r="O167" s="8"/>
      <c r="P167" s="8"/>
      <c r="Q167" s="8"/>
      <c r="R167" s="8"/>
      <c r="S167" s="8"/>
      <c r="T167" s="8"/>
      <c r="U167" s="8"/>
      <c r="V167" s="8"/>
      <c r="W167" s="8"/>
      <c r="X167" s="8"/>
    </row>
    <row r="168" spans="2:24" ht="15.5" customHeight="1" x14ac:dyDescent="0.2">
      <c r="B168" s="7" t="s">
        <v>100</v>
      </c>
      <c r="C168" s="10">
        <v>4221.1056200000003</v>
      </c>
      <c r="D168" s="10">
        <v>4181.3455100000001</v>
      </c>
      <c r="E168" s="10">
        <v>4115.33367</v>
      </c>
      <c r="F168" s="10">
        <v>4102.5430999999999</v>
      </c>
      <c r="G168" s="10">
        <v>4143.68156</v>
      </c>
      <c r="H168" s="10">
        <v>4167.6692300000004</v>
      </c>
      <c r="I168" s="10">
        <v>4185.7916100000002</v>
      </c>
      <c r="J168" s="10">
        <v>4213.1053700000002</v>
      </c>
      <c r="K168" s="10">
        <v>4121.5948399999997</v>
      </c>
      <c r="L168" s="10">
        <v>3865.2869599999999</v>
      </c>
      <c r="M168" s="10">
        <v>3947.2991299999999</v>
      </c>
      <c r="N168" s="10">
        <v>3891.3965899999998</v>
      </c>
      <c r="O168" s="10">
        <v>3921.32431</v>
      </c>
      <c r="P168" s="10">
        <v>3991.5304599999999</v>
      </c>
      <c r="Q168" s="10">
        <v>4076.2673199999999</v>
      </c>
      <c r="R168" s="10">
        <v>4231.7765300000001</v>
      </c>
      <c r="S168" s="10">
        <v>4286.5041899999997</v>
      </c>
      <c r="T168" s="10">
        <v>4362.2560899999999</v>
      </c>
      <c r="U168" s="10">
        <v>4396.5715399999999</v>
      </c>
      <c r="V168" s="10">
        <v>4423.1671500000002</v>
      </c>
      <c r="W168" s="10">
        <v>4276.64102</v>
      </c>
      <c r="X168" s="10">
        <v>4311.7033499999998</v>
      </c>
    </row>
    <row r="169" spans="2:24" ht="15.5" customHeight="1" x14ac:dyDescent="0.2">
      <c r="B169" s="7" t="s">
        <v>101</v>
      </c>
      <c r="C169" s="10">
        <v>4282.17166</v>
      </c>
      <c r="D169" s="10">
        <v>4246.3519200000001</v>
      </c>
      <c r="E169" s="10">
        <v>4175.3956600000001</v>
      </c>
      <c r="F169" s="10">
        <v>4168.8274199999996</v>
      </c>
      <c r="G169" s="10">
        <v>4223.6731099999997</v>
      </c>
      <c r="H169" s="10">
        <v>4260.0854600000002</v>
      </c>
      <c r="I169" s="10">
        <v>4297.64419</v>
      </c>
      <c r="J169" s="10">
        <v>4342.2113900000004</v>
      </c>
      <c r="K169" s="10">
        <v>4232.3153400000001</v>
      </c>
      <c r="L169" s="10">
        <v>3962.43489</v>
      </c>
      <c r="M169" s="10">
        <v>4052.44398</v>
      </c>
      <c r="N169" s="10">
        <v>4004.5520299999998</v>
      </c>
      <c r="O169" s="10">
        <v>4029.5880999999999</v>
      </c>
      <c r="P169" s="10">
        <v>4128.8187099999996</v>
      </c>
      <c r="Q169" s="10">
        <v>4227.7868600000002</v>
      </c>
      <c r="R169" s="10">
        <v>4398.2326700000003</v>
      </c>
      <c r="S169" s="10">
        <v>4435.66518</v>
      </c>
      <c r="T169" s="10">
        <v>4523.6358899999996</v>
      </c>
      <c r="U169" s="10">
        <v>4564.8270400000001</v>
      </c>
      <c r="V169" s="10">
        <v>4595.9450399999996</v>
      </c>
      <c r="W169" s="10">
        <v>4431.7333699999999</v>
      </c>
      <c r="X169" s="10">
        <v>4475.2008999999998</v>
      </c>
    </row>
    <row r="171" spans="2:24" ht="15.5" customHeight="1" x14ac:dyDescent="0.2">
      <c r="B171" s="7" t="s">
        <v>102</v>
      </c>
      <c r="C171" s="8"/>
      <c r="D171" s="8"/>
      <c r="E171" s="8"/>
      <c r="F171" s="8"/>
      <c r="G171" s="8"/>
      <c r="H171" s="8"/>
      <c r="I171" s="8"/>
      <c r="J171" s="8"/>
      <c r="K171" s="8"/>
      <c r="L171" s="8"/>
      <c r="M171" s="8"/>
      <c r="N171" s="8"/>
      <c r="O171" s="8"/>
      <c r="P171" s="8"/>
      <c r="Q171" s="8"/>
      <c r="R171" s="8"/>
      <c r="S171" s="8"/>
      <c r="T171" s="8"/>
      <c r="U171" s="8"/>
      <c r="V171" s="8"/>
      <c r="W171" s="8"/>
      <c r="X171" s="8"/>
    </row>
    <row r="172" spans="2:24" ht="15.5" customHeight="1" x14ac:dyDescent="0.2">
      <c r="B172" s="7" t="s">
        <v>103</v>
      </c>
      <c r="C172" s="9">
        <v>102.28</v>
      </c>
      <c r="D172" s="9">
        <v>100.22</v>
      </c>
      <c r="E172" s="9">
        <v>101.21</v>
      </c>
      <c r="F172" s="9">
        <v>97.9</v>
      </c>
      <c r="G172" s="9">
        <v>98.51</v>
      </c>
      <c r="H172" s="9">
        <v>99.42</v>
      </c>
      <c r="I172" s="9">
        <v>97.56</v>
      </c>
      <c r="J172" s="9">
        <v>99.27</v>
      </c>
      <c r="K172" s="9">
        <v>99.73</v>
      </c>
      <c r="L172" s="9">
        <v>98.31</v>
      </c>
      <c r="M172" s="9">
        <v>96.07</v>
      </c>
      <c r="N172" s="9">
        <v>94.9</v>
      </c>
      <c r="O172" s="9">
        <v>96.72</v>
      </c>
      <c r="P172" s="9">
        <v>100.85</v>
      </c>
      <c r="Q172" s="9">
        <v>100.83</v>
      </c>
      <c r="R172" s="9">
        <v>99.75</v>
      </c>
      <c r="S172" s="9">
        <v>99.43</v>
      </c>
      <c r="T172" s="9">
        <v>99.84</v>
      </c>
      <c r="U172" s="9">
        <v>99.53</v>
      </c>
      <c r="V172" s="9">
        <v>100.36</v>
      </c>
      <c r="W172" s="9">
        <v>99.1</v>
      </c>
      <c r="X172" s="9" t="s">
        <v>24</v>
      </c>
    </row>
    <row r="173" spans="2:24" ht="15.5" customHeight="1" x14ac:dyDescent="0.2">
      <c r="B173" s="7" t="s">
        <v>104</v>
      </c>
      <c r="C173" s="9">
        <v>119.3166667</v>
      </c>
      <c r="D173" s="9">
        <v>118.8666667</v>
      </c>
      <c r="E173" s="9">
        <v>111.75</v>
      </c>
      <c r="F173" s="9">
        <v>115.2833333</v>
      </c>
      <c r="G173" s="9">
        <v>115.2333333</v>
      </c>
      <c r="H173" s="9">
        <v>118.79166669999999</v>
      </c>
      <c r="I173" s="9">
        <v>121.9</v>
      </c>
      <c r="J173" s="9">
        <v>126.6333333</v>
      </c>
      <c r="K173" s="9">
        <v>123.79166669999999</v>
      </c>
      <c r="L173" s="9">
        <v>113.675</v>
      </c>
      <c r="M173" s="9">
        <v>109.25</v>
      </c>
      <c r="N173" s="9">
        <v>109.2</v>
      </c>
      <c r="O173" s="9">
        <v>110.3083333</v>
      </c>
      <c r="P173" s="9">
        <v>106.2</v>
      </c>
      <c r="Q173" s="9">
        <v>104.2</v>
      </c>
      <c r="R173" s="9">
        <v>100</v>
      </c>
      <c r="S173" s="9">
        <v>99.2</v>
      </c>
      <c r="T173" s="9">
        <v>103.9</v>
      </c>
      <c r="U173" s="9">
        <v>97.7</v>
      </c>
      <c r="V173" s="9">
        <v>92.7</v>
      </c>
      <c r="W173" s="9">
        <v>87.2</v>
      </c>
      <c r="X173" s="9">
        <v>86.7</v>
      </c>
    </row>
    <row r="174" spans="2:24" ht="15.5" customHeight="1" x14ac:dyDescent="0.2">
      <c r="B174" s="7" t="s">
        <v>105</v>
      </c>
      <c r="C174" s="9">
        <v>107.9</v>
      </c>
      <c r="D174" s="9">
        <v>100.55</v>
      </c>
      <c r="E174" s="9">
        <v>99.325000000000003</v>
      </c>
      <c r="F174" s="9">
        <v>102.3666667</v>
      </c>
      <c r="G174" s="9">
        <v>107.27500000000001</v>
      </c>
      <c r="H174" s="9">
        <v>108.7333333</v>
      </c>
      <c r="I174" s="9">
        <v>113.6</v>
      </c>
      <c r="J174" s="9">
        <v>116.79166669999999</v>
      </c>
      <c r="K174" s="9">
        <v>112.65</v>
      </c>
      <c r="L174" s="9">
        <v>88.016666670000006</v>
      </c>
      <c r="M174" s="9">
        <v>101.75</v>
      </c>
      <c r="N174" s="9">
        <v>98.891666670000006</v>
      </c>
      <c r="O174" s="9">
        <v>99.516666670000006</v>
      </c>
      <c r="P174" s="9">
        <v>99.2</v>
      </c>
      <c r="Q174" s="9">
        <v>101.1</v>
      </c>
      <c r="R174" s="9">
        <v>100</v>
      </c>
      <c r="S174" s="9">
        <v>100</v>
      </c>
      <c r="T174" s="9">
        <v>103.1</v>
      </c>
      <c r="U174" s="9">
        <v>104.2</v>
      </c>
      <c r="V174" s="9">
        <v>101.1</v>
      </c>
      <c r="W174" s="9">
        <v>90.6</v>
      </c>
      <c r="X174" s="9">
        <v>95.9</v>
      </c>
    </row>
    <row r="176" spans="2:24" ht="15.5" customHeight="1" x14ac:dyDescent="0.2">
      <c r="B176" s="7" t="s">
        <v>106</v>
      </c>
      <c r="C176" s="8"/>
      <c r="D176" s="8"/>
      <c r="E176" s="8"/>
      <c r="F176" s="8"/>
      <c r="G176" s="8"/>
      <c r="H176" s="8"/>
      <c r="I176" s="8"/>
      <c r="J176" s="8"/>
      <c r="K176" s="8"/>
      <c r="L176" s="8"/>
      <c r="M176" s="8"/>
      <c r="N176" s="8"/>
      <c r="O176" s="8"/>
      <c r="P176" s="8"/>
      <c r="Q176" s="8"/>
      <c r="R176" s="8"/>
      <c r="S176" s="8"/>
      <c r="T176" s="8"/>
      <c r="U176" s="8"/>
      <c r="V176" s="8"/>
      <c r="W176" s="8"/>
      <c r="X176" s="8"/>
    </row>
    <row r="177" spans="2:24" ht="15.5" customHeight="1" x14ac:dyDescent="0.2">
      <c r="B177" s="7" t="s">
        <v>107</v>
      </c>
      <c r="C177" s="8"/>
      <c r="D177" s="8"/>
      <c r="E177" s="8"/>
      <c r="F177" s="8"/>
      <c r="G177" s="8"/>
      <c r="H177" s="8"/>
      <c r="I177" s="8"/>
      <c r="J177" s="8"/>
      <c r="K177" s="8"/>
      <c r="L177" s="8"/>
      <c r="M177" s="8"/>
      <c r="N177" s="8"/>
      <c r="O177" s="8"/>
      <c r="P177" s="8"/>
      <c r="Q177" s="8"/>
      <c r="R177" s="8"/>
      <c r="S177" s="8"/>
      <c r="T177" s="8"/>
      <c r="U177" s="8"/>
      <c r="V177" s="8"/>
      <c r="W177" s="8"/>
      <c r="X177" s="8"/>
    </row>
    <row r="178" spans="2:24" ht="15.5" customHeight="1" x14ac:dyDescent="0.2">
      <c r="B178" s="7" t="s">
        <v>108</v>
      </c>
      <c r="C178" s="10">
        <v>761</v>
      </c>
      <c r="D178" s="10">
        <v>734</v>
      </c>
      <c r="E178" s="10">
        <v>756</v>
      </c>
      <c r="F178" s="12">
        <v>830</v>
      </c>
      <c r="G178" s="12">
        <v>834</v>
      </c>
      <c r="H178" s="10">
        <v>911</v>
      </c>
      <c r="I178" s="10">
        <v>905</v>
      </c>
      <c r="J178" s="10">
        <v>979</v>
      </c>
      <c r="K178" s="10">
        <v>973</v>
      </c>
      <c r="L178" s="10">
        <v>917</v>
      </c>
      <c r="M178" s="10">
        <v>853</v>
      </c>
      <c r="N178" s="10">
        <v>824.44200000000001</v>
      </c>
      <c r="O178" s="10">
        <v>758.95500000000004</v>
      </c>
      <c r="P178" s="10">
        <v>668.28</v>
      </c>
      <c r="Q178" s="10">
        <v>626</v>
      </c>
      <c r="R178" s="10">
        <v>578.30499999999995</v>
      </c>
      <c r="S178" s="10">
        <v>549.31399999999996</v>
      </c>
      <c r="T178" s="10">
        <v>546.47299999999996</v>
      </c>
      <c r="U178" s="10">
        <v>496.07799999999997</v>
      </c>
      <c r="V178" s="10">
        <v>524.19200000000001</v>
      </c>
      <c r="W178" s="10">
        <v>512.93700000000001</v>
      </c>
      <c r="X178" s="10">
        <v>490.19499999999999</v>
      </c>
    </row>
    <row r="179" spans="2:24" ht="15.5" customHeight="1" x14ac:dyDescent="0.2">
      <c r="B179" s="7" t="s">
        <v>109</v>
      </c>
      <c r="C179" s="10" t="s">
        <v>24</v>
      </c>
      <c r="D179" s="10" t="s">
        <v>24</v>
      </c>
      <c r="E179" s="10" t="s">
        <v>24</v>
      </c>
      <c r="F179" s="10" t="s">
        <v>24</v>
      </c>
      <c r="G179" s="10" t="s">
        <v>24</v>
      </c>
      <c r="H179" s="10" t="s">
        <v>24</v>
      </c>
      <c r="I179" s="10" t="s">
        <v>24</v>
      </c>
      <c r="J179" s="10" t="s">
        <v>24</v>
      </c>
      <c r="K179" s="10" t="s">
        <v>24</v>
      </c>
      <c r="L179" s="10" t="s">
        <v>24</v>
      </c>
      <c r="M179" s="10" t="s">
        <v>24</v>
      </c>
      <c r="N179" s="10" t="s">
        <v>24</v>
      </c>
      <c r="O179" s="10" t="s">
        <v>24</v>
      </c>
      <c r="P179" s="10" t="s">
        <v>24</v>
      </c>
      <c r="Q179" s="10" t="s">
        <v>24</v>
      </c>
      <c r="R179" s="10" t="s">
        <v>24</v>
      </c>
      <c r="S179" s="10" t="s">
        <v>24</v>
      </c>
      <c r="T179" s="10" t="s">
        <v>24</v>
      </c>
      <c r="U179" s="10" t="s">
        <v>24</v>
      </c>
      <c r="V179" s="10" t="s">
        <v>24</v>
      </c>
      <c r="W179" s="10" t="s">
        <v>24</v>
      </c>
      <c r="X179" s="10" t="s">
        <v>24</v>
      </c>
    </row>
    <row r="180" spans="2:24" ht="15.5" customHeight="1" x14ac:dyDescent="0.2">
      <c r="B180" s="7" t="s">
        <v>110</v>
      </c>
      <c r="C180" s="10">
        <v>254604</v>
      </c>
      <c r="D180" s="10">
        <v>239784</v>
      </c>
      <c r="E180" s="10">
        <v>241898</v>
      </c>
      <c r="F180" s="12">
        <v>244854</v>
      </c>
      <c r="G180" s="12">
        <v>243395</v>
      </c>
      <c r="H180" s="10">
        <v>249010</v>
      </c>
      <c r="I180" s="10">
        <v>238649</v>
      </c>
      <c r="J180" s="10">
        <v>242029</v>
      </c>
      <c r="K180" s="10">
        <v>234406</v>
      </c>
      <c r="L180" s="10">
        <v>211657</v>
      </c>
      <c r="M180" s="10">
        <v>214357</v>
      </c>
      <c r="N180" s="10">
        <v>209173</v>
      </c>
      <c r="O180" s="10">
        <v>211026</v>
      </c>
      <c r="P180" s="10">
        <v>210345</v>
      </c>
      <c r="Q180" s="10">
        <v>195169</v>
      </c>
      <c r="R180" s="10">
        <v>194514.75099999999</v>
      </c>
      <c r="S180" s="10">
        <v>191047.35699999999</v>
      </c>
      <c r="T180" s="10">
        <v>185091.44699999999</v>
      </c>
      <c r="U180" s="10">
        <v>177042.853</v>
      </c>
      <c r="V180" s="10">
        <v>173043.63200000001</v>
      </c>
      <c r="W180" s="10">
        <v>136462</v>
      </c>
      <c r="X180" s="10">
        <v>144662.68400000001</v>
      </c>
    </row>
    <row r="181" spans="2:24" ht="15.5" customHeight="1" x14ac:dyDescent="0.2">
      <c r="B181" s="7" t="s">
        <v>111</v>
      </c>
      <c r="C181" s="10">
        <v>242724</v>
      </c>
      <c r="D181" s="10">
        <v>234808</v>
      </c>
      <c r="E181" s="10">
        <v>235290</v>
      </c>
      <c r="F181" s="12">
        <v>237360</v>
      </c>
      <c r="G181" s="12">
        <v>235241</v>
      </c>
      <c r="H181" s="10">
        <v>241415</v>
      </c>
      <c r="I181" s="10">
        <v>231072</v>
      </c>
      <c r="J181" s="10">
        <v>233956</v>
      </c>
      <c r="K181" s="10">
        <v>224275</v>
      </c>
      <c r="L181" s="10">
        <v>209846</v>
      </c>
      <c r="M181" s="10">
        <v>208633</v>
      </c>
      <c r="N181" s="10">
        <v>197026</v>
      </c>
      <c r="O181" s="10">
        <v>197643</v>
      </c>
      <c r="P181" s="10">
        <v>200434</v>
      </c>
      <c r="Q181" s="10">
        <v>189001</v>
      </c>
      <c r="R181" s="10">
        <v>189036</v>
      </c>
      <c r="S181" s="10">
        <v>190565</v>
      </c>
      <c r="T181" s="10">
        <v>184228.04199999999</v>
      </c>
      <c r="U181" s="10">
        <v>176651.48499999999</v>
      </c>
      <c r="V181" s="10">
        <v>173951.247</v>
      </c>
      <c r="W181" s="10">
        <v>139267.53400000001</v>
      </c>
      <c r="X181" s="10">
        <v>144648.20800000001</v>
      </c>
    </row>
    <row r="183" spans="2:24" ht="15.5" customHeight="1" x14ac:dyDescent="0.2">
      <c r="B183" s="7" t="s">
        <v>112</v>
      </c>
      <c r="C183" s="8"/>
      <c r="D183" s="8"/>
      <c r="E183" s="8"/>
      <c r="F183" s="8"/>
      <c r="G183" s="8"/>
      <c r="H183" s="8"/>
      <c r="I183" s="8"/>
      <c r="J183" s="8"/>
      <c r="K183" s="8"/>
      <c r="L183" s="8"/>
      <c r="M183" s="8"/>
      <c r="N183" s="8"/>
      <c r="O183" s="8"/>
      <c r="P183" s="8"/>
      <c r="Q183" s="8"/>
      <c r="R183" s="8"/>
      <c r="S183" s="8"/>
      <c r="T183" s="8"/>
      <c r="U183" s="8"/>
      <c r="V183" s="8"/>
      <c r="W183" s="8"/>
      <c r="X183" s="8"/>
    </row>
    <row r="184" spans="2:24" ht="15.5" customHeight="1" x14ac:dyDescent="0.2">
      <c r="B184" s="7" t="s">
        <v>108</v>
      </c>
      <c r="C184" s="10">
        <v>1091.5</v>
      </c>
      <c r="D184" s="10">
        <v>1075.8900000000001</v>
      </c>
      <c r="E184" s="10">
        <v>1101.26</v>
      </c>
      <c r="F184" s="10">
        <v>1093.9559999999999</v>
      </c>
      <c r="G184" s="10">
        <v>1137.3409999999999</v>
      </c>
      <c r="H184" s="10">
        <v>1157.9259999999999</v>
      </c>
      <c r="I184" s="10">
        <v>1161.1099999999999</v>
      </c>
      <c r="J184" s="10">
        <v>1195.0319999999999</v>
      </c>
      <c r="K184" s="10">
        <v>1146.269</v>
      </c>
      <c r="L184" s="10">
        <v>1112.6220000000001</v>
      </c>
      <c r="M184" s="10">
        <v>1156.8879999999999</v>
      </c>
      <c r="N184" s="10">
        <v>1107.829</v>
      </c>
      <c r="O184" s="10">
        <v>1093.95</v>
      </c>
      <c r="P184" s="10">
        <v>1090.723</v>
      </c>
      <c r="Q184" s="10">
        <v>1053.7170000000001</v>
      </c>
      <c r="R184" s="12">
        <v>1024.1790000000001</v>
      </c>
      <c r="S184" s="10">
        <v>907.85563999999999</v>
      </c>
      <c r="T184" s="10">
        <v>913.33145999999999</v>
      </c>
      <c r="U184" s="10">
        <v>892.21803</v>
      </c>
      <c r="V184" s="10">
        <v>863.18582000000004</v>
      </c>
      <c r="W184" s="10" t="s">
        <v>24</v>
      </c>
      <c r="X184" s="10" t="s">
        <v>24</v>
      </c>
    </row>
    <row r="185" spans="2:24" ht="15.5" customHeight="1" x14ac:dyDescent="0.2">
      <c r="B185" s="7" t="s">
        <v>109</v>
      </c>
      <c r="C185" s="10" t="s">
        <v>24</v>
      </c>
      <c r="D185" s="10" t="s">
        <v>24</v>
      </c>
      <c r="E185" s="10" t="s">
        <v>24</v>
      </c>
      <c r="F185" s="10" t="s">
        <v>24</v>
      </c>
      <c r="G185" s="10" t="s">
        <v>24</v>
      </c>
      <c r="H185" s="10" t="s">
        <v>24</v>
      </c>
      <c r="I185" s="10" t="s">
        <v>24</v>
      </c>
      <c r="J185" s="10" t="s">
        <v>24</v>
      </c>
      <c r="K185" s="10" t="s">
        <v>24</v>
      </c>
      <c r="L185" s="10" t="s">
        <v>24</v>
      </c>
      <c r="M185" s="10" t="s">
        <v>24</v>
      </c>
      <c r="N185" s="10" t="s">
        <v>24</v>
      </c>
      <c r="O185" s="10" t="s">
        <v>24</v>
      </c>
      <c r="P185" s="10" t="s">
        <v>24</v>
      </c>
      <c r="Q185" s="10" t="s">
        <v>24</v>
      </c>
      <c r="R185" s="10" t="s">
        <v>24</v>
      </c>
      <c r="S185" s="10" t="s">
        <v>24</v>
      </c>
      <c r="T185" s="10" t="s">
        <v>24</v>
      </c>
      <c r="U185" s="10" t="s">
        <v>24</v>
      </c>
      <c r="V185" s="10" t="s">
        <v>24</v>
      </c>
      <c r="W185" s="10" t="s">
        <v>24</v>
      </c>
      <c r="X185" s="10" t="s">
        <v>24</v>
      </c>
    </row>
    <row r="186" spans="2:24" ht="15.5" customHeight="1" x14ac:dyDescent="0.2">
      <c r="B186" s="7" t="s">
        <v>110</v>
      </c>
      <c r="C186" s="10" t="s">
        <v>24</v>
      </c>
      <c r="D186" s="10" t="s">
        <v>24</v>
      </c>
      <c r="E186" s="10" t="s">
        <v>24</v>
      </c>
      <c r="F186" s="10" t="s">
        <v>24</v>
      </c>
      <c r="G186" s="10" t="s">
        <v>24</v>
      </c>
      <c r="H186" s="10" t="s">
        <v>24</v>
      </c>
      <c r="I186" s="10" t="s">
        <v>24</v>
      </c>
      <c r="J186" s="10" t="s">
        <v>24</v>
      </c>
      <c r="K186" s="10" t="s">
        <v>24</v>
      </c>
      <c r="L186" s="10" t="s">
        <v>24</v>
      </c>
      <c r="M186" s="10" t="s">
        <v>24</v>
      </c>
      <c r="N186" s="10" t="s">
        <v>24</v>
      </c>
      <c r="O186" s="10" t="s">
        <v>24</v>
      </c>
      <c r="P186" s="10" t="s">
        <v>24</v>
      </c>
      <c r="Q186" s="10" t="s">
        <v>24</v>
      </c>
      <c r="R186" s="10" t="s">
        <v>24</v>
      </c>
      <c r="S186" s="10" t="s">
        <v>24</v>
      </c>
      <c r="T186" s="10" t="s">
        <v>24</v>
      </c>
      <c r="U186" s="10" t="s">
        <v>24</v>
      </c>
      <c r="V186" s="10" t="s">
        <v>24</v>
      </c>
      <c r="W186" s="10" t="s">
        <v>24</v>
      </c>
      <c r="X186" s="10" t="s">
        <v>24</v>
      </c>
    </row>
    <row r="187" spans="2:24" ht="15.5" customHeight="1" x14ac:dyDescent="0.2">
      <c r="B187" s="7" t="s">
        <v>113</v>
      </c>
      <c r="C187" s="10">
        <v>982.06600000000003</v>
      </c>
      <c r="D187" s="10">
        <v>967.65499999999997</v>
      </c>
      <c r="E187" s="10">
        <v>989.69200000000001</v>
      </c>
      <c r="F187" s="10">
        <v>982.1816</v>
      </c>
      <c r="G187" s="10">
        <v>1022.16058</v>
      </c>
      <c r="H187" s="10">
        <v>1043.8</v>
      </c>
      <c r="I187" s="10">
        <v>1048.308</v>
      </c>
      <c r="J187" s="10">
        <v>1077.492</v>
      </c>
      <c r="K187" s="10">
        <v>1035.5319999999999</v>
      </c>
      <c r="L187" s="10">
        <v>1002.822</v>
      </c>
      <c r="M187" s="10">
        <v>1056.441</v>
      </c>
      <c r="N187" s="10">
        <v>1002.4450000000001</v>
      </c>
      <c r="O187" s="10">
        <v>991.61199999999997</v>
      </c>
      <c r="P187" s="10">
        <v>992.62699999999995</v>
      </c>
      <c r="Q187" s="10">
        <v>969.43100000000004</v>
      </c>
      <c r="R187" s="12">
        <v>955.23500000000001</v>
      </c>
      <c r="S187" s="10">
        <v>850.53846499999997</v>
      </c>
      <c r="T187" s="10">
        <v>863.13727400000005</v>
      </c>
      <c r="U187" s="10">
        <v>852.56016699999998</v>
      </c>
      <c r="V187" s="10">
        <v>836.03842599999996</v>
      </c>
      <c r="W187" s="10" t="s">
        <v>24</v>
      </c>
      <c r="X187" s="10" t="s">
        <v>24</v>
      </c>
    </row>
    <row r="189" spans="2:24" ht="15.5" customHeight="1" x14ac:dyDescent="0.2">
      <c r="B189" s="7" t="s">
        <v>114</v>
      </c>
      <c r="C189" s="8"/>
      <c r="D189" s="8"/>
      <c r="E189" s="8"/>
      <c r="F189" s="8"/>
      <c r="G189" s="8"/>
      <c r="H189" s="8"/>
      <c r="I189" s="8"/>
      <c r="J189" s="8"/>
      <c r="K189" s="8"/>
      <c r="L189" s="8"/>
      <c r="M189" s="8"/>
      <c r="N189" s="8"/>
      <c r="O189" s="8"/>
      <c r="P189" s="8"/>
      <c r="Q189" s="8"/>
      <c r="R189" s="8"/>
      <c r="S189" s="8"/>
      <c r="T189" s="8"/>
      <c r="U189" s="8"/>
      <c r="V189" s="8"/>
      <c r="W189" s="8"/>
      <c r="X189" s="8"/>
    </row>
    <row r="190" spans="2:24" ht="15.5" customHeight="1" x14ac:dyDescent="0.2">
      <c r="B190" s="7" t="s">
        <v>115</v>
      </c>
      <c r="C190" s="8">
        <v>113.64706</v>
      </c>
      <c r="D190" s="8">
        <v>114.64</v>
      </c>
      <c r="E190" s="8">
        <v>111.27451000000001</v>
      </c>
      <c r="F190" s="8">
        <v>112.78039</v>
      </c>
      <c r="G190" s="8">
        <v>122.32</v>
      </c>
      <c r="H190" s="8">
        <v>135.87115</v>
      </c>
      <c r="I190" s="8">
        <v>146.77885000000001</v>
      </c>
      <c r="J190" s="8">
        <v>150.54615000000001</v>
      </c>
      <c r="K190" s="8">
        <v>167.25685999999999</v>
      </c>
      <c r="L190" s="8">
        <v>130.89215999999999</v>
      </c>
      <c r="M190" s="8">
        <v>143.87058999999999</v>
      </c>
      <c r="N190" s="8">
        <v>156.56538</v>
      </c>
      <c r="O190" s="8">
        <v>157.74807999999999</v>
      </c>
      <c r="P190" s="8">
        <v>166.68431000000001</v>
      </c>
      <c r="Q190" s="8">
        <v>173.92157</v>
      </c>
      <c r="R190" s="8">
        <v>148.61960999999999</v>
      </c>
      <c r="S190" s="8">
        <v>131.47499999999999</v>
      </c>
      <c r="T190" s="8">
        <v>144.22549000000001</v>
      </c>
      <c r="U190" s="8">
        <v>160.65490199999999</v>
      </c>
      <c r="V190" s="8">
        <v>156.78399999999999</v>
      </c>
      <c r="W190" s="8">
        <v>147.24</v>
      </c>
      <c r="X190" s="8">
        <v>165.48599999999999</v>
      </c>
    </row>
    <row r="191" spans="2:24" ht="15.5" customHeight="1" x14ac:dyDescent="0.2">
      <c r="B191" s="7" t="s">
        <v>116</v>
      </c>
      <c r="C191" s="8">
        <v>81.588239999999999</v>
      </c>
      <c r="D191" s="8">
        <v>83.18</v>
      </c>
      <c r="E191" s="8">
        <v>80.745099999999994</v>
      </c>
      <c r="F191" s="8">
        <v>82.125489999999999</v>
      </c>
      <c r="G191" s="8">
        <v>88.043999999999997</v>
      </c>
      <c r="H191" s="8">
        <v>100.625</v>
      </c>
      <c r="I191" s="8">
        <v>112.825</v>
      </c>
      <c r="J191" s="8">
        <v>118.67115</v>
      </c>
      <c r="K191" s="8">
        <v>140.22157000000001</v>
      </c>
      <c r="L191" s="8">
        <v>103.08038999999999</v>
      </c>
      <c r="M191" s="8">
        <v>112.74118</v>
      </c>
      <c r="N191" s="8">
        <v>126.02692</v>
      </c>
      <c r="O191" s="8">
        <v>127.29423</v>
      </c>
      <c r="P191" s="8">
        <v>135.19803999999999</v>
      </c>
      <c r="Q191" s="8">
        <v>142.04902000000001</v>
      </c>
      <c r="R191" s="8">
        <v>117.15882000000001</v>
      </c>
      <c r="S191" s="8">
        <v>101.96538</v>
      </c>
      <c r="T191" s="8">
        <v>112.19607999999999</v>
      </c>
      <c r="U191" s="8">
        <v>128.5235294</v>
      </c>
      <c r="V191" s="8">
        <v>126.848</v>
      </c>
      <c r="W191" s="8">
        <v>117.054</v>
      </c>
      <c r="X191" s="8">
        <v>134.72200000000001</v>
      </c>
    </row>
    <row r="193" spans="2:24" ht="15.5" customHeight="1" x14ac:dyDescent="0.2">
      <c r="B193" s="7" t="s">
        <v>117</v>
      </c>
      <c r="C193" s="8"/>
      <c r="D193" s="8"/>
      <c r="E193" s="8"/>
      <c r="F193" s="8"/>
      <c r="G193" s="8"/>
      <c r="H193" s="8"/>
      <c r="I193" s="8"/>
      <c r="J193" s="8"/>
      <c r="K193" s="8"/>
      <c r="L193" s="8"/>
      <c r="M193" s="8"/>
      <c r="N193" s="8"/>
      <c r="O193" s="8"/>
      <c r="P193" s="8"/>
      <c r="Q193" s="8"/>
      <c r="R193" s="8"/>
      <c r="S193" s="8"/>
      <c r="T193" s="8"/>
      <c r="U193" s="8"/>
      <c r="V193" s="8"/>
      <c r="W193" s="8"/>
      <c r="X193" s="8"/>
    </row>
    <row r="194" spans="2:24" ht="15.5" customHeight="1" x14ac:dyDescent="0.2">
      <c r="B194" s="7" t="s">
        <v>118</v>
      </c>
      <c r="C194" s="9">
        <v>99.091669999999993</v>
      </c>
      <c r="D194" s="9">
        <v>98.358329999999995</v>
      </c>
      <c r="E194" s="9">
        <v>97.45</v>
      </c>
      <c r="F194" s="9">
        <v>97.2</v>
      </c>
      <c r="G194" s="9">
        <v>97.191670000000002</v>
      </c>
      <c r="H194" s="9">
        <v>96.916659999999993</v>
      </c>
      <c r="I194" s="9">
        <v>97.158330000000007</v>
      </c>
      <c r="J194" s="9">
        <v>97.216669999999993</v>
      </c>
      <c r="K194" s="9">
        <v>98.558329999999998</v>
      </c>
      <c r="L194" s="9">
        <v>97.224999999999994</v>
      </c>
      <c r="M194" s="9">
        <v>96.525000000000006</v>
      </c>
      <c r="N194" s="9">
        <v>96.266670000000005</v>
      </c>
      <c r="O194" s="9">
        <v>96.216669999999993</v>
      </c>
      <c r="P194" s="9">
        <v>96.55</v>
      </c>
      <c r="Q194" s="9">
        <v>99.216669999999993</v>
      </c>
      <c r="R194" s="9">
        <v>100</v>
      </c>
      <c r="S194" s="9">
        <v>99.883330000000001</v>
      </c>
      <c r="T194" s="9">
        <v>100.35</v>
      </c>
      <c r="U194" s="9">
        <v>101.3489</v>
      </c>
      <c r="V194" s="9">
        <v>101.824</v>
      </c>
      <c r="W194" s="9">
        <v>101.79859999999999</v>
      </c>
      <c r="X194" s="9">
        <v>101.56100000000001</v>
      </c>
    </row>
    <row r="195" spans="2:24" ht="15.5" customHeight="1" x14ac:dyDescent="0.2">
      <c r="B195" s="7" t="s">
        <v>119</v>
      </c>
      <c r="C195" s="9">
        <v>91.550370000000001</v>
      </c>
      <c r="D195" s="9">
        <v>90.987989999999996</v>
      </c>
      <c r="E195" s="9">
        <v>89.974699999999999</v>
      </c>
      <c r="F195" s="9">
        <v>89.836359999999999</v>
      </c>
      <c r="G195" s="9">
        <v>90.851579999999998</v>
      </c>
      <c r="H195" s="9">
        <v>89.648719999999997</v>
      </c>
      <c r="I195" s="9">
        <v>90.194519999999997</v>
      </c>
      <c r="J195" s="9">
        <v>90.508030000000005</v>
      </c>
      <c r="K195" s="9">
        <v>93.196579999999997</v>
      </c>
      <c r="L195" s="9">
        <v>93.268550000000005</v>
      </c>
      <c r="M195" s="9">
        <v>92.972629999999995</v>
      </c>
      <c r="N195" s="9">
        <v>92.575630000000004</v>
      </c>
      <c r="O195" s="9">
        <v>92.767380000000003</v>
      </c>
      <c r="P195" s="9">
        <v>92.597939999999994</v>
      </c>
      <c r="Q195" s="9">
        <v>96.562280000000001</v>
      </c>
      <c r="R195" s="9">
        <v>100.0134</v>
      </c>
      <c r="S195" s="9">
        <v>102.0731</v>
      </c>
      <c r="T195" s="9">
        <v>102.7911</v>
      </c>
      <c r="U195" s="9">
        <v>104.4742</v>
      </c>
      <c r="V195" s="9">
        <v>104.6661</v>
      </c>
      <c r="W195" s="9">
        <v>105.9654</v>
      </c>
      <c r="X195" s="9">
        <v>105.92019999999999</v>
      </c>
    </row>
    <row r="196" spans="2:24" ht="15.5" customHeight="1" x14ac:dyDescent="0.2">
      <c r="B196" s="7" t="s">
        <v>120</v>
      </c>
      <c r="C196" s="9">
        <v>94.479089999999999</v>
      </c>
      <c r="D196" s="9">
        <v>93.870699999999999</v>
      </c>
      <c r="E196" s="9">
        <v>93.219729999999998</v>
      </c>
      <c r="F196" s="9">
        <v>93.240949999999998</v>
      </c>
      <c r="G196" s="9">
        <v>93.164829999999995</v>
      </c>
      <c r="H196" s="9">
        <v>93.067480000000003</v>
      </c>
      <c r="I196" s="9">
        <v>93.205420000000004</v>
      </c>
      <c r="J196" s="9">
        <v>93.106089999999995</v>
      </c>
      <c r="K196" s="9">
        <v>94.286349999999999</v>
      </c>
      <c r="L196" s="9">
        <v>93.927409999999995</v>
      </c>
      <c r="M196" s="9">
        <v>94.621319999999997</v>
      </c>
      <c r="N196" s="9">
        <v>99.185280000000006</v>
      </c>
      <c r="O196" s="9">
        <v>98.2727</v>
      </c>
      <c r="P196" s="9">
        <v>97.542640000000006</v>
      </c>
      <c r="Q196" s="9">
        <v>99.771979999999999</v>
      </c>
      <c r="R196" s="9">
        <v>100</v>
      </c>
      <c r="S196" s="9">
        <v>100.0432</v>
      </c>
      <c r="T196" s="9">
        <v>102.6109</v>
      </c>
      <c r="U196" s="9">
        <v>103.6709</v>
      </c>
      <c r="V196" s="9">
        <v>105.10899999999999</v>
      </c>
      <c r="W196" s="9">
        <v>106.7829</v>
      </c>
      <c r="X196" s="9" t="s">
        <v>24</v>
      </c>
    </row>
    <row r="197" spans="2:24" ht="15.5" customHeight="1" x14ac:dyDescent="0.2">
      <c r="B197" s="7" t="s">
        <v>121</v>
      </c>
      <c r="C197" s="9">
        <v>101.66670000000001</v>
      </c>
      <c r="D197" s="9">
        <v>99.483329999999995</v>
      </c>
      <c r="E197" s="9">
        <v>97.183329999999998</v>
      </c>
      <c r="F197" s="9">
        <v>95.391670000000005</v>
      </c>
      <c r="G197" s="9">
        <v>95.166659999999993</v>
      </c>
      <c r="H197" s="9">
        <v>95.891670000000005</v>
      </c>
      <c r="I197" s="9">
        <v>96.674999999999997</v>
      </c>
      <c r="J197" s="9">
        <v>97.208340000000007</v>
      </c>
      <c r="K197" s="9">
        <v>97.674999999999997</v>
      </c>
      <c r="L197" s="9">
        <v>96.866669999999999</v>
      </c>
      <c r="M197" s="9">
        <v>95.691670000000002</v>
      </c>
      <c r="N197" s="9">
        <v>95.433329999999998</v>
      </c>
      <c r="O197" s="9">
        <v>95.45</v>
      </c>
      <c r="P197" s="9">
        <v>95.758330000000001</v>
      </c>
      <c r="Q197" s="9">
        <v>97.841669999999993</v>
      </c>
      <c r="R197" s="9">
        <v>99.983329999999995</v>
      </c>
      <c r="S197" s="9">
        <v>101.79170000000001</v>
      </c>
      <c r="T197" s="9">
        <v>102</v>
      </c>
      <c r="U197" s="9">
        <v>102.1583</v>
      </c>
      <c r="V197" s="9">
        <v>102.6</v>
      </c>
      <c r="W197" s="9">
        <v>103.72499999999999</v>
      </c>
      <c r="X197" s="9" t="s">
        <v>24</v>
      </c>
    </row>
    <row r="198" spans="2:24" ht="15.5" customHeight="1" x14ac:dyDescent="0.2">
      <c r="B198" s="7" t="s">
        <v>122</v>
      </c>
      <c r="C198" s="9">
        <v>96.333969999999994</v>
      </c>
      <c r="D198" s="9">
        <v>96.647279999999995</v>
      </c>
      <c r="E198" s="9">
        <v>96.307370000000006</v>
      </c>
      <c r="F198" s="9">
        <v>96.156360000000006</v>
      </c>
      <c r="G198" s="9">
        <v>96.016080000000002</v>
      </c>
      <c r="H198" s="9">
        <v>96.134680000000003</v>
      </c>
      <c r="I198" s="9">
        <v>96.90831</v>
      </c>
      <c r="J198" s="9">
        <v>97.012540000000001</v>
      </c>
      <c r="K198" s="9">
        <v>98.491339999999994</v>
      </c>
      <c r="L198" s="9">
        <v>97.333889999999997</v>
      </c>
      <c r="M198" s="9">
        <v>97.045410000000004</v>
      </c>
      <c r="N198" s="9">
        <v>97.646460000000005</v>
      </c>
      <c r="O198" s="9">
        <v>98.28931</v>
      </c>
      <c r="P198" s="9">
        <v>99.130210000000005</v>
      </c>
      <c r="Q198" s="9">
        <v>100.74250000000001</v>
      </c>
      <c r="R198" s="9">
        <v>100.0064</v>
      </c>
      <c r="S198" s="9">
        <v>97.936909999999997</v>
      </c>
      <c r="T198" s="9">
        <v>98.466350000000006</v>
      </c>
      <c r="U198" s="9">
        <v>99.36909</v>
      </c>
      <c r="V198" s="9">
        <v>100.1254</v>
      </c>
      <c r="W198" s="9">
        <v>99.739239999999995</v>
      </c>
      <c r="X198" s="9" t="s">
        <v>24</v>
      </c>
    </row>
    <row r="199" spans="2:24" ht="15.5" customHeight="1" x14ac:dyDescent="0.2">
      <c r="B199" s="7" t="s">
        <v>123</v>
      </c>
      <c r="C199" s="9">
        <v>140.81270000000001</v>
      </c>
      <c r="D199" s="9">
        <v>135.52500000000001</v>
      </c>
      <c r="E199" s="9">
        <v>130.3185</v>
      </c>
      <c r="F199" s="9">
        <v>126.34699999999999</v>
      </c>
      <c r="G199" s="9">
        <v>121.9342</v>
      </c>
      <c r="H199" s="9">
        <v>118.9426</v>
      </c>
      <c r="I199" s="9">
        <v>116.3199</v>
      </c>
      <c r="J199" s="9">
        <v>114.3536</v>
      </c>
      <c r="K199" s="9">
        <v>113.9764</v>
      </c>
      <c r="L199" s="9">
        <v>111.35590000000001</v>
      </c>
      <c r="M199" s="9">
        <v>106.01900000000001</v>
      </c>
      <c r="N199" s="9">
        <v>99.889160000000004</v>
      </c>
      <c r="O199" s="9">
        <v>96.896389999999997</v>
      </c>
      <c r="P199" s="9">
        <v>94.746089999999995</v>
      </c>
      <c r="Q199" s="9">
        <v>98.401499999999999</v>
      </c>
      <c r="R199" s="9">
        <v>99.991259999999997</v>
      </c>
      <c r="S199" s="9">
        <v>99.579220000000007</v>
      </c>
      <c r="T199" s="9">
        <v>99.072490000000002</v>
      </c>
      <c r="U199" s="9">
        <v>97.93374</v>
      </c>
      <c r="V199" s="9">
        <v>100.1217</v>
      </c>
      <c r="W199" s="9">
        <v>102.4444</v>
      </c>
      <c r="X199" s="9" t="s">
        <v>24</v>
      </c>
    </row>
    <row r="200" spans="2:24" ht="15.5" customHeight="1" x14ac:dyDescent="0.2">
      <c r="B200" s="7" t="s">
        <v>124</v>
      </c>
      <c r="C200" s="9">
        <v>98.908330000000007</v>
      </c>
      <c r="D200" s="9">
        <v>99.616669999999999</v>
      </c>
      <c r="E200" s="9">
        <v>98.383330000000001</v>
      </c>
      <c r="F200" s="9">
        <v>101.72499999999999</v>
      </c>
      <c r="G200" s="9">
        <v>101.7167</v>
      </c>
      <c r="H200" s="9">
        <v>101.3583</v>
      </c>
      <c r="I200" s="9">
        <v>100.7167</v>
      </c>
      <c r="J200" s="9">
        <v>100.99169999999999</v>
      </c>
      <c r="K200" s="9">
        <v>100.7333</v>
      </c>
      <c r="L200" s="9">
        <v>100.575</v>
      </c>
      <c r="M200" s="9">
        <v>100.125</v>
      </c>
      <c r="N200" s="9">
        <v>99.466669999999993</v>
      </c>
      <c r="O200" s="9">
        <v>98.666659999999993</v>
      </c>
      <c r="P200" s="9">
        <v>98.083340000000007</v>
      </c>
      <c r="Q200" s="9">
        <v>99.091669999999993</v>
      </c>
      <c r="R200" s="9">
        <v>99.991669999999999</v>
      </c>
      <c r="S200" s="9">
        <v>100.9</v>
      </c>
      <c r="T200" s="9">
        <v>101.77500000000001</v>
      </c>
      <c r="U200" s="9">
        <v>103.3583</v>
      </c>
      <c r="V200" s="9">
        <v>104</v>
      </c>
      <c r="W200" s="9">
        <v>104.325</v>
      </c>
      <c r="X200" s="9" t="s">
        <v>24</v>
      </c>
    </row>
    <row r="201" spans="2:24" ht="15.5" customHeight="1" x14ac:dyDescent="0.2">
      <c r="B201" s="7" t="s">
        <v>125</v>
      </c>
      <c r="C201" s="9">
        <v>91.811610000000002</v>
      </c>
      <c r="D201" s="9">
        <v>91.765450000000001</v>
      </c>
      <c r="E201" s="9">
        <v>90.64058</v>
      </c>
      <c r="F201" s="9">
        <v>90.766050000000007</v>
      </c>
      <c r="G201" s="9">
        <v>92.068079999999995</v>
      </c>
      <c r="H201" s="9">
        <v>94.504009999999994</v>
      </c>
      <c r="I201" s="9">
        <v>96.638689999999997</v>
      </c>
      <c r="J201" s="9">
        <v>97.64846</v>
      </c>
      <c r="K201" s="9">
        <v>102.1467</v>
      </c>
      <c r="L201" s="9">
        <v>94.189899999999994</v>
      </c>
      <c r="M201" s="9">
        <v>96.553510000000003</v>
      </c>
      <c r="N201" s="9">
        <v>99.124279999999999</v>
      </c>
      <c r="O201" s="9">
        <v>99.264809999999997</v>
      </c>
      <c r="P201" s="9">
        <v>100.73</v>
      </c>
      <c r="Q201" s="9">
        <v>104.29949999999999</v>
      </c>
      <c r="R201" s="9">
        <v>100.0111</v>
      </c>
      <c r="S201" s="9">
        <v>96.992369999999994</v>
      </c>
      <c r="T201" s="9">
        <v>99.5398</v>
      </c>
      <c r="U201" s="9">
        <v>102.919</v>
      </c>
      <c r="V201" s="9">
        <v>102.65089999999999</v>
      </c>
      <c r="W201" s="9">
        <v>102.2557</v>
      </c>
      <c r="X201" s="9" t="s">
        <v>24</v>
      </c>
    </row>
    <row r="202" spans="2:24" ht="15.5" customHeight="1" x14ac:dyDescent="0.2">
      <c r="B202" s="7" t="s">
        <v>126</v>
      </c>
      <c r="C202" s="9">
        <v>126.7167</v>
      </c>
      <c r="D202" s="9">
        <v>118.97499999999999</v>
      </c>
      <c r="E202" s="9">
        <v>117.175</v>
      </c>
      <c r="F202" s="9">
        <v>117.0583</v>
      </c>
      <c r="G202" s="9">
        <v>115.7</v>
      </c>
      <c r="H202" s="9">
        <v>107.85</v>
      </c>
      <c r="I202" s="9">
        <v>103.97499999999999</v>
      </c>
      <c r="J202" s="9">
        <v>101.86669999999999</v>
      </c>
      <c r="K202" s="9">
        <v>101.77500000000001</v>
      </c>
      <c r="L202" s="9">
        <v>101.3417</v>
      </c>
      <c r="M202" s="9">
        <v>100.61669999999999</v>
      </c>
      <c r="N202" s="9">
        <v>99.958340000000007</v>
      </c>
      <c r="O202" s="9">
        <v>98.95</v>
      </c>
      <c r="P202" s="9">
        <v>98.375</v>
      </c>
      <c r="Q202" s="9">
        <v>99.641670000000005</v>
      </c>
      <c r="R202" s="9">
        <v>100</v>
      </c>
      <c r="S202" s="9">
        <v>99.133330000000001</v>
      </c>
      <c r="T202" s="9">
        <v>95.35</v>
      </c>
      <c r="U202" s="9">
        <v>93.724999999999994</v>
      </c>
      <c r="V202" s="9">
        <v>90.866669999999999</v>
      </c>
      <c r="W202" s="9">
        <v>91.083340000000007</v>
      </c>
      <c r="X202" s="9" t="s">
        <v>24</v>
      </c>
    </row>
    <row r="203" spans="2:24" ht="15.5" customHeight="1" x14ac:dyDescent="0.2">
      <c r="B203" s="7" t="s">
        <v>127</v>
      </c>
      <c r="C203" s="9">
        <v>121.88030000000001</v>
      </c>
      <c r="D203" s="9">
        <v>118.1024</v>
      </c>
      <c r="E203" s="9">
        <v>115.36239999999999</v>
      </c>
      <c r="F203" s="9">
        <v>113.4691</v>
      </c>
      <c r="G203" s="9">
        <v>111.7629</v>
      </c>
      <c r="H203" s="9">
        <v>110.6807</v>
      </c>
      <c r="I203" s="9">
        <v>108.7106</v>
      </c>
      <c r="J203" s="9">
        <v>107.1157</v>
      </c>
      <c r="K203" s="9">
        <v>106.53919999999999</v>
      </c>
      <c r="L203" s="9">
        <v>103.9324</v>
      </c>
      <c r="M203" s="9">
        <v>102.175</v>
      </c>
      <c r="N203" s="9">
        <v>97.957859999999997</v>
      </c>
      <c r="O203" s="9">
        <v>96.112070000000003</v>
      </c>
      <c r="P203" s="9">
        <v>95.123890000000003</v>
      </c>
      <c r="Q203" s="9">
        <v>98.358739999999997</v>
      </c>
      <c r="R203" s="9">
        <v>99.991969999999995</v>
      </c>
      <c r="S203" s="9">
        <v>100.7839</v>
      </c>
      <c r="T203" s="9">
        <v>101.0217</v>
      </c>
      <c r="U203" s="9">
        <v>101.706</v>
      </c>
      <c r="V203" s="9">
        <v>103.2803</v>
      </c>
      <c r="W203" s="9">
        <v>104.8473</v>
      </c>
      <c r="X203" s="9" t="s">
        <v>24</v>
      </c>
    </row>
    <row r="204" spans="2:24" ht="15.5" customHeight="1" x14ac:dyDescent="0.2">
      <c r="B204" s="7" t="s">
        <v>128</v>
      </c>
      <c r="C204" s="9">
        <v>101.4237</v>
      </c>
      <c r="D204" s="9">
        <v>102.44289999999999</v>
      </c>
      <c r="E204" s="9">
        <v>103.5213</v>
      </c>
      <c r="F204" s="9">
        <v>104.1195</v>
      </c>
      <c r="G204" s="9">
        <v>104.8369</v>
      </c>
      <c r="H204" s="9">
        <v>105.5912</v>
      </c>
      <c r="I204" s="9">
        <v>106.3476</v>
      </c>
      <c r="J204" s="9">
        <v>107.1118</v>
      </c>
      <c r="K204" s="9">
        <v>107.8186</v>
      </c>
      <c r="L204" s="9">
        <v>108.6324</v>
      </c>
      <c r="M204" s="9">
        <v>97.959630000000004</v>
      </c>
      <c r="N204" s="9">
        <v>95.880089999999996</v>
      </c>
      <c r="O204" s="9">
        <v>96.117419999999996</v>
      </c>
      <c r="P204" s="9">
        <v>96.588099999999997</v>
      </c>
      <c r="Q204" s="9">
        <v>98.363200000000006</v>
      </c>
      <c r="R204" s="9">
        <v>99.982249999999993</v>
      </c>
      <c r="S204" s="9">
        <v>101.59699999999999</v>
      </c>
      <c r="T204" s="9">
        <v>102.2419</v>
      </c>
      <c r="U204" s="9">
        <v>102.70140000000001</v>
      </c>
      <c r="V204" s="9">
        <v>101.10080000000001</v>
      </c>
      <c r="W204" s="9">
        <v>93.003900000000002</v>
      </c>
      <c r="X204" s="9" t="s">
        <v>24</v>
      </c>
    </row>
    <row r="205" spans="2:24" ht="15.5" customHeight="1" x14ac:dyDescent="0.2">
      <c r="B205" s="7" t="s">
        <v>129</v>
      </c>
      <c r="C205" s="9">
        <v>92.180210000000002</v>
      </c>
      <c r="D205" s="9">
        <v>91.43629</v>
      </c>
      <c r="E205" s="9">
        <v>91.396259999999998</v>
      </c>
      <c r="F205" s="9">
        <v>91.501300000000001</v>
      </c>
      <c r="G205" s="9">
        <v>92.194689999999994</v>
      </c>
      <c r="H205" s="9">
        <v>92.231729999999999</v>
      </c>
      <c r="I205" s="9">
        <v>92.717960000000005</v>
      </c>
      <c r="J205" s="9">
        <v>93.411029999999997</v>
      </c>
      <c r="K205" s="9">
        <v>94.558109999999999</v>
      </c>
      <c r="L205" s="9">
        <v>94.863590000000002</v>
      </c>
      <c r="M205" s="9">
        <v>94.510769999999994</v>
      </c>
      <c r="N205" s="9">
        <v>94.283580000000001</v>
      </c>
      <c r="O205" s="9">
        <v>94.435079999999999</v>
      </c>
      <c r="P205" s="9">
        <v>94.702979999999997</v>
      </c>
      <c r="Q205" s="9">
        <v>97.615560000000002</v>
      </c>
      <c r="R205" s="9">
        <v>99.991669999999999</v>
      </c>
      <c r="S205" s="9">
        <v>101.09180000000001</v>
      </c>
      <c r="T205" s="9">
        <v>101.56399999999999</v>
      </c>
      <c r="U205" s="9">
        <v>102.61069999999999</v>
      </c>
      <c r="V205" s="9">
        <v>104.2424</v>
      </c>
      <c r="W205" s="9">
        <v>102.8215</v>
      </c>
      <c r="X205" s="9" t="s">
        <v>24</v>
      </c>
    </row>
    <row r="206" spans="2:24" ht="15.5" customHeight="1" x14ac:dyDescent="0.2">
      <c r="B206" s="7" t="s">
        <v>130</v>
      </c>
      <c r="C206" s="9">
        <v>93.643590000000003</v>
      </c>
      <c r="D206" s="9">
        <v>94.382369999999995</v>
      </c>
      <c r="E206" s="9">
        <v>94.992469999999997</v>
      </c>
      <c r="F206" s="9">
        <v>94.782619999999994</v>
      </c>
      <c r="G206" s="9">
        <v>93.456729999999993</v>
      </c>
      <c r="H206" s="9">
        <v>93.998469999999998</v>
      </c>
      <c r="I206" s="9">
        <v>94.249210000000005</v>
      </c>
      <c r="J206" s="9">
        <v>94.27225</v>
      </c>
      <c r="K206" s="9">
        <v>93.427930000000003</v>
      </c>
      <c r="L206" s="9">
        <v>92.689049999999995</v>
      </c>
      <c r="M206" s="9">
        <v>92.497600000000006</v>
      </c>
      <c r="N206" s="9">
        <v>93.037379999999999</v>
      </c>
      <c r="O206" s="9">
        <v>93.711010000000002</v>
      </c>
      <c r="P206" s="9">
        <v>95.683430000000001</v>
      </c>
      <c r="Q206" s="9">
        <v>98.463669999999993</v>
      </c>
      <c r="R206" s="9">
        <v>100.0059</v>
      </c>
      <c r="S206" s="9">
        <v>100.4469</v>
      </c>
      <c r="T206" s="9">
        <v>100.4986</v>
      </c>
      <c r="U206" s="9">
        <v>100.4973</v>
      </c>
      <c r="V206" s="9">
        <v>100.83620000000001</v>
      </c>
      <c r="W206" s="9">
        <v>99.563640000000007</v>
      </c>
      <c r="X206" s="9" t="s">
        <v>24</v>
      </c>
    </row>
    <row r="207" spans="2:24" ht="15.5" customHeight="1" x14ac:dyDescent="0.2">
      <c r="B207" s="7" t="s">
        <v>131</v>
      </c>
      <c r="C207" s="9">
        <v>99.733329999999995</v>
      </c>
      <c r="D207" s="9">
        <v>97.458330000000004</v>
      </c>
      <c r="E207" s="9">
        <v>95.458330000000004</v>
      </c>
      <c r="F207" s="9">
        <v>94.641670000000005</v>
      </c>
      <c r="G207" s="9">
        <v>95.841669999999993</v>
      </c>
      <c r="H207" s="9">
        <v>97.408330000000007</v>
      </c>
      <c r="I207" s="9">
        <v>99.533330000000007</v>
      </c>
      <c r="J207" s="9">
        <v>101.27500000000001</v>
      </c>
      <c r="K207" s="9">
        <v>105.88333</v>
      </c>
      <c r="L207" s="9">
        <v>100.33333</v>
      </c>
      <c r="M207" s="9">
        <v>100.20833</v>
      </c>
      <c r="N207" s="9">
        <v>101.68333</v>
      </c>
      <c r="O207" s="9">
        <v>100.79167</v>
      </c>
      <c r="P207" s="9">
        <v>102.05833</v>
      </c>
      <c r="Q207" s="9">
        <v>103.13333</v>
      </c>
      <c r="R207" s="9">
        <v>100.00833</v>
      </c>
      <c r="S207" s="9">
        <v>96.5</v>
      </c>
      <c r="T207" s="9">
        <v>98.724999999999994</v>
      </c>
      <c r="U207" s="9">
        <v>101.27500000000001</v>
      </c>
      <c r="V207" s="9">
        <v>101.08333</v>
      </c>
      <c r="W207" s="9">
        <v>98.766670000000005</v>
      </c>
      <c r="X207" s="9">
        <v>103.46666999999999</v>
      </c>
    </row>
    <row r="208" spans="2:24" ht="15.5" customHeight="1" x14ac:dyDescent="0.2">
      <c r="B208" s="7" t="s">
        <v>132</v>
      </c>
      <c r="C208" s="9">
        <v>110.94054</v>
      </c>
      <c r="D208" s="9">
        <v>109.73697</v>
      </c>
      <c r="E208" s="9">
        <v>108.21055</v>
      </c>
      <c r="F208" s="9">
        <v>106.47085</v>
      </c>
      <c r="G208" s="9">
        <v>105.27330000000001</v>
      </c>
      <c r="H208" s="9">
        <v>104.01631999999999</v>
      </c>
      <c r="I208" s="9">
        <v>103.11968</v>
      </c>
      <c r="J208" s="9">
        <v>102.39243</v>
      </c>
      <c r="K208" s="9">
        <v>101.45910000000001</v>
      </c>
      <c r="L208" s="9">
        <v>100.88122</v>
      </c>
      <c r="M208" s="9">
        <v>98.983909999999995</v>
      </c>
      <c r="N208" s="9">
        <v>97.378309999999999</v>
      </c>
      <c r="O208" s="9">
        <v>96.642039999999994</v>
      </c>
      <c r="P208" s="9">
        <v>96.29956</v>
      </c>
      <c r="Q208" s="9">
        <v>97.923460000000006</v>
      </c>
      <c r="R208" s="9">
        <v>99.99091</v>
      </c>
      <c r="S208" s="9">
        <v>100.41082</v>
      </c>
      <c r="T208" s="9">
        <v>100.33616000000001</v>
      </c>
      <c r="U208" s="9">
        <v>100.33445</v>
      </c>
      <c r="V208" s="9">
        <v>100.97346</v>
      </c>
      <c r="W208" s="9">
        <v>101.87886</v>
      </c>
      <c r="X208" s="9">
        <v>100.95216000000001</v>
      </c>
    </row>
    <row r="210" spans="2:24" ht="15.5" customHeight="1" x14ac:dyDescent="0.2">
      <c r="B210" s="7" t="s">
        <v>133</v>
      </c>
      <c r="C210" s="8"/>
      <c r="D210" s="8"/>
      <c r="E210" s="8"/>
      <c r="F210" s="8"/>
      <c r="G210" s="8"/>
      <c r="H210" s="8"/>
      <c r="I210" s="8"/>
      <c r="J210" s="8"/>
      <c r="K210" s="8"/>
      <c r="L210" s="8"/>
      <c r="M210" s="8"/>
      <c r="N210" s="8"/>
      <c r="O210" s="8"/>
      <c r="P210" s="8"/>
      <c r="Q210" s="8"/>
      <c r="R210" s="8"/>
      <c r="S210" s="8"/>
      <c r="T210" s="8"/>
      <c r="U210" s="8"/>
      <c r="V210" s="8"/>
      <c r="W210" s="8"/>
      <c r="X210" s="8"/>
    </row>
    <row r="211" spans="2:24" ht="15.5" customHeight="1" x14ac:dyDescent="0.2">
      <c r="B211" s="7" t="s">
        <v>134</v>
      </c>
      <c r="C211" s="9">
        <v>-0.67657999999999996</v>
      </c>
      <c r="D211" s="9">
        <v>-0.74006000000000005</v>
      </c>
      <c r="E211" s="9">
        <v>-0.92349000000000003</v>
      </c>
      <c r="F211" s="9">
        <v>-0.25653999999999999</v>
      </c>
      <c r="G211" s="9">
        <v>-8.5699999999999995E-3</v>
      </c>
      <c r="H211" s="9">
        <v>-0.28295999999999999</v>
      </c>
      <c r="I211" s="9">
        <v>0.24936</v>
      </c>
      <c r="J211" s="9">
        <v>6.0049999999999999E-2</v>
      </c>
      <c r="K211" s="9">
        <v>1.3800699999999999</v>
      </c>
      <c r="L211" s="9">
        <v>-1.35283</v>
      </c>
      <c r="M211" s="9">
        <v>-0.71997999999999995</v>
      </c>
      <c r="N211" s="9">
        <v>-0.26762999999999998</v>
      </c>
      <c r="O211" s="9">
        <v>-5.194E-2</v>
      </c>
      <c r="P211" s="9">
        <v>0.34644000000000003</v>
      </c>
      <c r="Q211" s="9">
        <v>2.7619600000000002</v>
      </c>
      <c r="R211" s="9">
        <v>0.78951000000000005</v>
      </c>
      <c r="S211" s="9">
        <v>-0.11667</v>
      </c>
      <c r="T211" s="9">
        <v>0.46722000000000002</v>
      </c>
      <c r="U211" s="9">
        <v>0.99541999999999997</v>
      </c>
      <c r="V211" s="9">
        <v>0.46877999999999997</v>
      </c>
      <c r="W211" s="9">
        <v>-2.495E-2</v>
      </c>
      <c r="X211" s="9">
        <v>-0.2334</v>
      </c>
    </row>
    <row r="212" spans="2:24" ht="15.5" customHeight="1" x14ac:dyDescent="0.2">
      <c r="B212" s="7" t="s">
        <v>135</v>
      </c>
      <c r="C212" s="9">
        <v>-2.3972960909999999</v>
      </c>
      <c r="D212" s="9">
        <v>-0.61428479199999997</v>
      </c>
      <c r="E212" s="9">
        <v>-1.1136524720000001</v>
      </c>
      <c r="F212" s="9">
        <v>-0.15375433299999999</v>
      </c>
      <c r="G212" s="9">
        <v>1.1300769530000001</v>
      </c>
      <c r="H212" s="9">
        <v>-1.323983578</v>
      </c>
      <c r="I212" s="9">
        <v>0.608820739</v>
      </c>
      <c r="J212" s="9">
        <v>0.34759318</v>
      </c>
      <c r="K212" s="9">
        <v>2.970509909</v>
      </c>
      <c r="L212" s="9">
        <v>7.7223864000000003E-2</v>
      </c>
      <c r="M212" s="9">
        <v>-0.31727736699999998</v>
      </c>
      <c r="N212" s="9">
        <v>-0.42700738900000001</v>
      </c>
      <c r="O212" s="9">
        <v>0.20712794500000001</v>
      </c>
      <c r="P212" s="9">
        <v>-0.18265041000000001</v>
      </c>
      <c r="Q212" s="9">
        <v>4.2812399499999998</v>
      </c>
      <c r="R212" s="9">
        <v>3.5739800000000002</v>
      </c>
      <c r="S212" s="9">
        <v>2.0594199999999998</v>
      </c>
      <c r="T212" s="9">
        <v>0.70342000000000005</v>
      </c>
      <c r="U212" s="9">
        <v>1.6374</v>
      </c>
      <c r="V212" s="9">
        <v>0.18368000000000001</v>
      </c>
      <c r="W212" s="9">
        <v>1.2413799999999999</v>
      </c>
      <c r="X212" s="9">
        <v>-4.2659999999999997E-2</v>
      </c>
    </row>
    <row r="213" spans="2:24" ht="15.5" customHeight="1" x14ac:dyDescent="0.2">
      <c r="B213" s="7" t="s">
        <v>136</v>
      </c>
      <c r="C213" s="9">
        <v>1.6709999999999999E-2</v>
      </c>
      <c r="D213" s="9">
        <v>-2.2810800000000002</v>
      </c>
      <c r="E213" s="9">
        <v>-2.0521600000000002</v>
      </c>
      <c r="F213" s="9">
        <v>-0.85550999999999999</v>
      </c>
      <c r="G213" s="9">
        <v>1.2679400000000001</v>
      </c>
      <c r="H213" s="9">
        <v>1.63463</v>
      </c>
      <c r="I213" s="9">
        <v>2.18154</v>
      </c>
      <c r="J213" s="9">
        <v>1.7498400000000001</v>
      </c>
      <c r="K213" s="9">
        <v>4.5503099999999996</v>
      </c>
      <c r="L213" s="9">
        <v>-5.2416200000000002</v>
      </c>
      <c r="M213" s="9">
        <v>-0.12458</v>
      </c>
      <c r="N213" s="9">
        <v>1.47193</v>
      </c>
      <c r="O213" s="9">
        <v>-0.87690000000000001</v>
      </c>
      <c r="P213" s="9">
        <v>1.25671</v>
      </c>
      <c r="Q213" s="9">
        <v>1.05332</v>
      </c>
      <c r="R213" s="9">
        <v>-3.0300600000000002</v>
      </c>
      <c r="S213" s="9">
        <v>-3.5080399999999998</v>
      </c>
      <c r="T213" s="9">
        <v>2.3056999999999999</v>
      </c>
      <c r="U213" s="9">
        <v>2.5829300000000002</v>
      </c>
      <c r="V213" s="9">
        <v>-0.18926000000000001</v>
      </c>
      <c r="W213" s="9">
        <v>-2.29183</v>
      </c>
      <c r="X213" s="9">
        <v>4.7586899999999996</v>
      </c>
    </row>
    <row r="214" spans="2:24" ht="15.5" customHeight="1" x14ac:dyDescent="0.2">
      <c r="B214" s="7" t="s">
        <v>137</v>
      </c>
      <c r="C214" s="9">
        <v>-1.33626</v>
      </c>
      <c r="D214" s="9">
        <v>-1.0848800000000001</v>
      </c>
      <c r="E214" s="9">
        <v>-1.3909800000000001</v>
      </c>
      <c r="F214" s="9">
        <v>-1.6076999999999999</v>
      </c>
      <c r="G214" s="9">
        <v>-1.12477</v>
      </c>
      <c r="H214" s="9">
        <v>-1.1940200000000001</v>
      </c>
      <c r="I214" s="9">
        <v>-0.86202000000000001</v>
      </c>
      <c r="J214" s="9">
        <v>-0.70523999999999998</v>
      </c>
      <c r="K214" s="9">
        <v>-0.91152999999999995</v>
      </c>
      <c r="L214" s="9">
        <v>-0.56955999999999996</v>
      </c>
      <c r="M214" s="9">
        <v>-1.8807400000000001</v>
      </c>
      <c r="N214" s="9">
        <v>-1.62208</v>
      </c>
      <c r="O214" s="9">
        <v>-0.75609000000000004</v>
      </c>
      <c r="P214" s="9">
        <v>-0.35437999999999997</v>
      </c>
      <c r="Q214" s="9">
        <v>1.6862900000000001</v>
      </c>
      <c r="R214" s="9">
        <v>2.1113</v>
      </c>
      <c r="S214" s="9">
        <v>0.41994999999999999</v>
      </c>
      <c r="T214" s="9">
        <v>-7.4349999999999999E-2</v>
      </c>
      <c r="U214" s="9">
        <v>-1.6999999999999999E-3</v>
      </c>
      <c r="V214" s="9">
        <v>0.63688</v>
      </c>
      <c r="W214" s="9">
        <v>0.89666999999999997</v>
      </c>
      <c r="X214" s="9">
        <v>-0.90961000000000003</v>
      </c>
    </row>
    <row r="216" spans="2:24" ht="15.5" customHeight="1" x14ac:dyDescent="0.2">
      <c r="B216" s="7" t="s">
        <v>138</v>
      </c>
      <c r="C216" s="8"/>
      <c r="D216" s="8"/>
      <c r="E216" s="8"/>
      <c r="F216" s="8"/>
      <c r="G216" s="8"/>
      <c r="H216" s="8"/>
      <c r="I216" s="8"/>
      <c r="J216" s="8"/>
      <c r="K216" s="8"/>
      <c r="L216" s="8"/>
      <c r="M216" s="8"/>
      <c r="N216" s="8"/>
      <c r="O216" s="8"/>
      <c r="P216" s="8"/>
      <c r="Q216" s="8"/>
      <c r="R216" s="8"/>
      <c r="S216" s="8"/>
      <c r="T216" s="8"/>
      <c r="U216" s="8"/>
      <c r="V216" s="8"/>
      <c r="W216" s="8"/>
      <c r="X216" s="8"/>
    </row>
    <row r="217" spans="2:24" ht="15.5" customHeight="1" x14ac:dyDescent="0.2">
      <c r="B217" s="7" t="s">
        <v>139</v>
      </c>
      <c r="C217" s="10">
        <v>247859.3</v>
      </c>
      <c r="D217" s="10">
        <v>281799.59999999998</v>
      </c>
      <c r="E217" s="10">
        <v>347976.7</v>
      </c>
      <c r="F217" s="10">
        <v>451826.7</v>
      </c>
      <c r="G217" s="10">
        <v>470910.8</v>
      </c>
      <c r="H217" s="10">
        <v>495144</v>
      </c>
      <c r="I217" s="10">
        <v>495284.9</v>
      </c>
      <c r="J217" s="10">
        <v>498684</v>
      </c>
      <c r="K217" s="10">
        <v>493924.5</v>
      </c>
      <c r="L217" s="10">
        <v>498574.2</v>
      </c>
      <c r="M217" s="10">
        <v>515308.5</v>
      </c>
      <c r="N217" s="10">
        <v>541403.4</v>
      </c>
      <c r="O217" s="10">
        <v>560219.19999999995</v>
      </c>
      <c r="P217" s="10">
        <v>591872.19999999995</v>
      </c>
      <c r="Q217" s="10">
        <v>617780.69999999995</v>
      </c>
      <c r="R217" s="10">
        <v>644909.4</v>
      </c>
      <c r="S217" s="10">
        <v>701235.19999999995</v>
      </c>
      <c r="T217" s="10">
        <v>747093.1</v>
      </c>
      <c r="U217" s="10">
        <v>787355.8</v>
      </c>
      <c r="V217" s="10">
        <v>829509.3</v>
      </c>
      <c r="W217" s="10">
        <v>943946.1</v>
      </c>
      <c r="X217" s="10">
        <v>1006944.8</v>
      </c>
    </row>
    <row r="218" spans="2:24" ht="15.5" customHeight="1" x14ac:dyDescent="0.2">
      <c r="B218" s="7" t="s">
        <v>140</v>
      </c>
      <c r="C218" s="10">
        <v>61947.7</v>
      </c>
      <c r="D218" s="10">
        <v>66689.7</v>
      </c>
      <c r="E218" s="10">
        <v>71328</v>
      </c>
      <c r="F218" s="10">
        <v>71925.399999999994</v>
      </c>
      <c r="G218" s="10">
        <v>72812.399999999994</v>
      </c>
      <c r="H218" s="10">
        <v>74807</v>
      </c>
      <c r="I218" s="10">
        <v>76136.399999999994</v>
      </c>
      <c r="J218" s="10">
        <v>77374.600000000006</v>
      </c>
      <c r="K218" s="10">
        <v>76587</v>
      </c>
      <c r="L218" s="10">
        <v>76727.399999999994</v>
      </c>
      <c r="M218" s="10">
        <v>78404.2</v>
      </c>
      <c r="N218" s="10">
        <v>79972.600000000006</v>
      </c>
      <c r="O218" s="10">
        <v>83070.2</v>
      </c>
      <c r="P218" s="10">
        <v>85270.7</v>
      </c>
      <c r="Q218" s="10">
        <v>88161</v>
      </c>
      <c r="R218" s="10">
        <v>93558.6</v>
      </c>
      <c r="S218" s="10">
        <v>97300.9</v>
      </c>
      <c r="T218" s="10">
        <v>101863.3</v>
      </c>
      <c r="U218" s="10">
        <v>105545.7</v>
      </c>
      <c r="V218" s="10">
        <v>106962.8</v>
      </c>
      <c r="W218" s="10">
        <v>112389.3</v>
      </c>
      <c r="X218" s="10">
        <v>116190.8</v>
      </c>
    </row>
    <row r="219" spans="2:24" ht="15.5" customHeight="1" x14ac:dyDescent="0.2">
      <c r="B219" s="7" t="s">
        <v>141</v>
      </c>
      <c r="C219" s="10">
        <v>185911.6</v>
      </c>
      <c r="D219" s="10">
        <v>215109.9</v>
      </c>
      <c r="E219" s="10">
        <v>276648.7</v>
      </c>
      <c r="F219" s="10">
        <v>379901.3</v>
      </c>
      <c r="G219" s="10">
        <v>398098.4</v>
      </c>
      <c r="H219" s="10">
        <v>420337</v>
      </c>
      <c r="I219" s="10">
        <v>419148.5</v>
      </c>
      <c r="J219" s="10">
        <v>421309.4</v>
      </c>
      <c r="K219" s="10">
        <v>417337.5</v>
      </c>
      <c r="L219" s="10">
        <v>421846.8</v>
      </c>
      <c r="M219" s="10">
        <v>436904.3</v>
      </c>
      <c r="N219" s="10">
        <v>461430.8</v>
      </c>
      <c r="O219" s="10">
        <v>477149</v>
      </c>
      <c r="P219" s="10">
        <v>506601.5</v>
      </c>
      <c r="Q219" s="10">
        <v>529619.69999999995</v>
      </c>
      <c r="R219" s="10">
        <v>551350.80000000005</v>
      </c>
      <c r="S219" s="10">
        <v>603934.30000000005</v>
      </c>
      <c r="T219" s="10">
        <v>645229.80000000005</v>
      </c>
      <c r="U219" s="10">
        <v>681810.1</v>
      </c>
      <c r="V219" s="10">
        <v>722546.5</v>
      </c>
      <c r="W219" s="10">
        <v>831556.8</v>
      </c>
      <c r="X219" s="10">
        <v>890754</v>
      </c>
    </row>
    <row r="220" spans="2:24" ht="15.5" customHeight="1" x14ac:dyDescent="0.2">
      <c r="B220" s="7" t="s">
        <v>142</v>
      </c>
      <c r="C220" s="10">
        <v>402003.8</v>
      </c>
      <c r="D220" s="10">
        <v>389477.2</v>
      </c>
      <c r="E220" s="10">
        <v>335617.1</v>
      </c>
      <c r="F220" s="10">
        <v>577380.19999999995</v>
      </c>
      <c r="G220" s="10">
        <v>566803.19999999995</v>
      </c>
      <c r="H220" s="10">
        <v>546466.4</v>
      </c>
      <c r="I220" s="10">
        <v>541913.19999999995</v>
      </c>
      <c r="J220" s="10">
        <v>546505.19999999995</v>
      </c>
      <c r="K220" s="10">
        <v>559228.5</v>
      </c>
      <c r="L220" s="10">
        <v>575687.80000000005</v>
      </c>
      <c r="M220" s="10">
        <v>579715.9</v>
      </c>
      <c r="N220" s="10">
        <v>582103.6</v>
      </c>
      <c r="O220" s="10">
        <v>588335.4</v>
      </c>
      <c r="P220" s="10">
        <v>595578</v>
      </c>
      <c r="Q220" s="10">
        <v>602401.19999999995</v>
      </c>
      <c r="R220" s="10">
        <v>606099.19999999995</v>
      </c>
      <c r="S220" s="10">
        <v>589491.4</v>
      </c>
      <c r="T220" s="10">
        <v>581484.80000000005</v>
      </c>
      <c r="U220" s="10">
        <v>569980.69999999995</v>
      </c>
      <c r="V220" s="10">
        <v>555280.1</v>
      </c>
      <c r="W220" s="10">
        <v>547150.19999999995</v>
      </c>
      <c r="X220" s="10">
        <v>533370.19999999995</v>
      </c>
    </row>
    <row r="221" spans="2:24" ht="15.5" customHeight="1" x14ac:dyDescent="0.2">
      <c r="B221" s="7" t="s">
        <v>143</v>
      </c>
      <c r="C221" s="10">
        <v>649863.1</v>
      </c>
      <c r="D221" s="10">
        <v>671276.8</v>
      </c>
      <c r="E221" s="12">
        <v>683593.8</v>
      </c>
      <c r="F221" s="10">
        <v>1029206.9</v>
      </c>
      <c r="G221" s="10">
        <v>1037714</v>
      </c>
      <c r="H221" s="10">
        <v>1041610.4</v>
      </c>
      <c r="I221" s="10">
        <v>1037198.1</v>
      </c>
      <c r="J221" s="10">
        <v>1045189.2</v>
      </c>
      <c r="K221" s="10">
        <v>1053153</v>
      </c>
      <c r="L221" s="10">
        <v>1074262</v>
      </c>
      <c r="M221" s="10">
        <v>1095024.3999999999</v>
      </c>
      <c r="N221" s="10">
        <v>1123507</v>
      </c>
      <c r="O221" s="10">
        <v>1148554.6000000001</v>
      </c>
      <c r="P221" s="10">
        <v>1187450.2</v>
      </c>
      <c r="Q221" s="10">
        <v>1220181.8999999999</v>
      </c>
      <c r="R221" s="10">
        <v>1251008.6000000001</v>
      </c>
      <c r="S221" s="10">
        <v>1290726.6000000001</v>
      </c>
      <c r="T221" s="10">
        <v>1328577.8999999999</v>
      </c>
      <c r="U221" s="10">
        <v>1357336.5</v>
      </c>
      <c r="V221" s="10">
        <v>1384789.4</v>
      </c>
      <c r="W221" s="10">
        <v>1491096.3</v>
      </c>
      <c r="X221" s="10">
        <v>1540315</v>
      </c>
    </row>
    <row r="222" spans="2:24" ht="15.5" customHeight="1" x14ac:dyDescent="0.2">
      <c r="B222" s="7" t="s">
        <v>144</v>
      </c>
      <c r="C222" s="10">
        <v>27727.5</v>
      </c>
      <c r="D222" s="10">
        <v>27758.400000000001</v>
      </c>
      <c r="E222" s="12">
        <v>26849.200000000001</v>
      </c>
      <c r="F222" s="10">
        <v>32803.699999999997</v>
      </c>
      <c r="G222" s="10">
        <v>41066.400000000001</v>
      </c>
      <c r="H222" s="10">
        <v>71812.7</v>
      </c>
      <c r="I222" s="10">
        <v>82740.399999999994</v>
      </c>
      <c r="J222" s="10">
        <v>109444.8</v>
      </c>
      <c r="K222" s="10">
        <v>77179.7</v>
      </c>
      <c r="L222" s="10">
        <v>73116.3</v>
      </c>
      <c r="M222" s="10">
        <v>80383.8</v>
      </c>
      <c r="N222" s="10">
        <v>85744.1</v>
      </c>
      <c r="O222" s="10">
        <v>92399.5</v>
      </c>
      <c r="P222" s="10">
        <v>107746.3</v>
      </c>
      <c r="Q222" s="10">
        <v>86378.9</v>
      </c>
      <c r="R222" s="10">
        <v>77901.8</v>
      </c>
      <c r="S222" s="10">
        <v>79883.899999999994</v>
      </c>
      <c r="T222" s="10">
        <v>83550.2</v>
      </c>
      <c r="U222" s="10">
        <v>80971.600000000006</v>
      </c>
      <c r="V222" s="10">
        <v>79653.2</v>
      </c>
      <c r="W222" s="10">
        <v>92924.800000000003</v>
      </c>
      <c r="X222" s="10">
        <v>103688</v>
      </c>
    </row>
    <row r="223" spans="2:24" ht="15.5" customHeight="1" x14ac:dyDescent="0.2">
      <c r="B223" s="7" t="s">
        <v>145</v>
      </c>
      <c r="C223" s="10">
        <v>756977.5</v>
      </c>
      <c r="D223" s="10">
        <v>767624.3</v>
      </c>
      <c r="E223" s="12">
        <v>755218.1</v>
      </c>
      <c r="F223" s="10">
        <v>1174326.3</v>
      </c>
      <c r="G223" s="10">
        <v>1164450.1000000001</v>
      </c>
      <c r="H223" s="10">
        <v>1150409.8</v>
      </c>
      <c r="I223" s="10">
        <v>1127850.3</v>
      </c>
      <c r="J223" s="10">
        <v>1104350.3</v>
      </c>
      <c r="K223" s="10">
        <v>1114931.1000000001</v>
      </c>
      <c r="L223" s="10">
        <v>1147881.8999999999</v>
      </c>
      <c r="M223" s="10">
        <v>1164038.1000000001</v>
      </c>
      <c r="N223" s="10">
        <v>1173778.5</v>
      </c>
      <c r="O223" s="10">
        <v>1215381.5</v>
      </c>
      <c r="P223" s="10">
        <v>1267149.3</v>
      </c>
      <c r="Q223" s="10">
        <v>1323542</v>
      </c>
      <c r="R223" s="10">
        <v>1376314.5</v>
      </c>
      <c r="S223" s="10">
        <v>1456784.8</v>
      </c>
      <c r="T223" s="10">
        <v>1516985.2</v>
      </c>
      <c r="U223" s="10">
        <v>1542265.3</v>
      </c>
      <c r="V223" s="10">
        <v>1595887.9</v>
      </c>
      <c r="W223" s="10">
        <v>1695909</v>
      </c>
      <c r="X223" s="10">
        <v>1737575</v>
      </c>
    </row>
    <row r="224" spans="2:24" ht="15.5" customHeight="1" x14ac:dyDescent="0.2">
      <c r="B224" s="7" t="s">
        <v>146</v>
      </c>
      <c r="C224" s="10">
        <v>180323.1</v>
      </c>
      <c r="D224" s="10">
        <v>205824.8</v>
      </c>
      <c r="E224" s="12">
        <v>222527.8</v>
      </c>
      <c r="F224" s="10">
        <v>313335.59999999998</v>
      </c>
      <c r="G224" s="10">
        <v>323832.90000000002</v>
      </c>
      <c r="H224" s="10">
        <v>323515.40000000002</v>
      </c>
      <c r="I224" s="10">
        <v>322172.7</v>
      </c>
      <c r="J224" s="10">
        <v>317913.90000000002</v>
      </c>
      <c r="K224" s="10">
        <v>349402.2</v>
      </c>
      <c r="L224" s="10">
        <v>399046.3</v>
      </c>
      <c r="M224" s="10">
        <v>434228</v>
      </c>
      <c r="N224" s="10">
        <v>463913.4</v>
      </c>
      <c r="O224" s="10">
        <v>485421.9</v>
      </c>
      <c r="P224" s="10">
        <v>523158.5</v>
      </c>
      <c r="Q224" s="10">
        <v>560534.80000000005</v>
      </c>
      <c r="R224" s="10">
        <v>582420.6</v>
      </c>
      <c r="S224" s="10">
        <v>628304.30000000005</v>
      </c>
      <c r="T224" s="10">
        <v>638976.80000000005</v>
      </c>
      <c r="U224" s="10">
        <v>645623.6</v>
      </c>
      <c r="V224" s="10">
        <v>658866.1</v>
      </c>
      <c r="W224" s="10">
        <v>687950.5</v>
      </c>
      <c r="X224" s="10">
        <v>695550.7</v>
      </c>
    </row>
    <row r="225" spans="2:24" ht="15.5" customHeight="1" x14ac:dyDescent="0.2">
      <c r="B225" s="7" t="s">
        <v>147</v>
      </c>
      <c r="C225" s="10">
        <v>576654.4</v>
      </c>
      <c r="D225" s="10">
        <v>561799.5</v>
      </c>
      <c r="E225" s="12">
        <v>532690.30000000005</v>
      </c>
      <c r="F225" s="10">
        <v>518106.1</v>
      </c>
      <c r="G225" s="10">
        <v>507346.3</v>
      </c>
      <c r="H225" s="10">
        <v>514164</v>
      </c>
      <c r="I225" s="10">
        <v>519689</v>
      </c>
      <c r="J225" s="10">
        <v>521029.8</v>
      </c>
      <c r="K225" s="10">
        <v>525525.6</v>
      </c>
      <c r="L225" s="10">
        <v>522259.6</v>
      </c>
      <c r="M225" s="10">
        <v>518872.9</v>
      </c>
      <c r="N225" s="10">
        <v>512855.4</v>
      </c>
      <c r="O225" s="10">
        <v>523041.1</v>
      </c>
      <c r="P225" s="10">
        <v>544183.69999999995</v>
      </c>
      <c r="Q225" s="10">
        <v>552147.69999999995</v>
      </c>
      <c r="R225" s="10">
        <v>561048.80000000005</v>
      </c>
      <c r="S225" s="10">
        <v>574338.4</v>
      </c>
      <c r="T225" s="10">
        <v>596612.30000000005</v>
      </c>
      <c r="U225" s="10">
        <v>600564.4</v>
      </c>
      <c r="V225" s="10">
        <v>617652.4</v>
      </c>
      <c r="W225" s="10">
        <v>655927.1</v>
      </c>
      <c r="X225" s="10">
        <v>666013.30000000005</v>
      </c>
    </row>
    <row r="226" spans="2:24" ht="15.5" customHeight="1" x14ac:dyDescent="0.2">
      <c r="B226" s="7" t="s">
        <v>148</v>
      </c>
      <c r="C226" s="10" t="s">
        <v>24</v>
      </c>
      <c r="D226" s="10" t="s">
        <v>24</v>
      </c>
      <c r="E226" s="12" t="s">
        <v>24</v>
      </c>
      <c r="F226" s="10">
        <v>342884.6</v>
      </c>
      <c r="G226" s="10">
        <v>333270.90000000002</v>
      </c>
      <c r="H226" s="10">
        <v>312730.40000000002</v>
      </c>
      <c r="I226" s="10">
        <v>285988.59999999998</v>
      </c>
      <c r="J226" s="10">
        <v>265406.59999999998</v>
      </c>
      <c r="K226" s="10">
        <v>240003.3</v>
      </c>
      <c r="L226" s="10">
        <v>226576</v>
      </c>
      <c r="M226" s="10">
        <v>210937.2</v>
      </c>
      <c r="N226" s="10">
        <v>197009.7</v>
      </c>
      <c r="O226" s="10">
        <v>206918.5</v>
      </c>
      <c r="P226" s="10">
        <v>199807.1</v>
      </c>
      <c r="Q226" s="10">
        <v>210859.5</v>
      </c>
      <c r="R226" s="10">
        <v>232845.1</v>
      </c>
      <c r="S226" s="10">
        <v>254142.1</v>
      </c>
      <c r="T226" s="10">
        <v>281396.09999999998</v>
      </c>
      <c r="U226" s="10">
        <v>296077.3</v>
      </c>
      <c r="V226" s="10">
        <v>319369.40000000002</v>
      </c>
      <c r="W226" s="10">
        <v>352031.4</v>
      </c>
      <c r="X226" s="10">
        <v>376011</v>
      </c>
    </row>
    <row r="227" spans="2:24" ht="15.5" customHeight="1" x14ac:dyDescent="0.2">
      <c r="B227" s="7" t="s">
        <v>149</v>
      </c>
      <c r="C227" s="10">
        <v>-134841.9</v>
      </c>
      <c r="D227" s="10">
        <v>-124105.9</v>
      </c>
      <c r="E227" s="12">
        <v>-98473.5</v>
      </c>
      <c r="F227" s="10">
        <v>-177923.1</v>
      </c>
      <c r="G227" s="10">
        <v>-167802.5</v>
      </c>
      <c r="H227" s="10">
        <v>-180612.1</v>
      </c>
      <c r="I227" s="10">
        <v>-173392.6</v>
      </c>
      <c r="J227" s="10">
        <v>-168605.9</v>
      </c>
      <c r="K227" s="10">
        <v>-138957.79999999999</v>
      </c>
      <c r="L227" s="10">
        <v>-146736.20000000001</v>
      </c>
      <c r="M227" s="10">
        <v>-149397.5</v>
      </c>
      <c r="N227" s="10">
        <v>-136015.6</v>
      </c>
      <c r="O227" s="10">
        <v>-159226.4</v>
      </c>
      <c r="P227" s="10">
        <v>-187445.4</v>
      </c>
      <c r="Q227" s="10">
        <v>-189739</v>
      </c>
      <c r="R227" s="10">
        <v>-203207.7</v>
      </c>
      <c r="S227" s="10">
        <v>-245942.1</v>
      </c>
      <c r="T227" s="10">
        <v>-271957.5</v>
      </c>
      <c r="U227" s="10">
        <v>-265900.40000000002</v>
      </c>
      <c r="V227" s="10">
        <v>-290751.7</v>
      </c>
      <c r="W227" s="10">
        <v>-297737.5</v>
      </c>
      <c r="X227" s="10">
        <v>-300948</v>
      </c>
    </row>
    <row r="229" spans="2:24" ht="15.5" customHeight="1" x14ac:dyDescent="0.2">
      <c r="B229" s="7" t="s">
        <v>150</v>
      </c>
      <c r="C229" s="9">
        <v>1.8577300000000001</v>
      </c>
      <c r="D229" s="9">
        <v>3.2951100000000002</v>
      </c>
      <c r="E229" s="13">
        <v>1.8348599999999999</v>
      </c>
      <c r="F229" s="9" t="s">
        <v>24</v>
      </c>
      <c r="G229" s="9">
        <v>0.82657000000000003</v>
      </c>
      <c r="H229" s="9">
        <v>0.37547999999999998</v>
      </c>
      <c r="I229" s="9">
        <v>-0.42359999999999998</v>
      </c>
      <c r="J229" s="9">
        <v>0.77044999999999997</v>
      </c>
      <c r="K229" s="9">
        <v>0.76195000000000002</v>
      </c>
      <c r="L229" s="9">
        <v>2.0043600000000001</v>
      </c>
      <c r="M229" s="9">
        <v>1.9327099999999999</v>
      </c>
      <c r="N229" s="9">
        <v>2.6010900000000001</v>
      </c>
      <c r="O229" s="9">
        <v>2.2294100000000001</v>
      </c>
      <c r="P229" s="9">
        <v>3.3864800000000002</v>
      </c>
      <c r="Q229" s="9">
        <v>2.7564700000000002</v>
      </c>
      <c r="R229" s="9">
        <v>2.5264000000000002</v>
      </c>
      <c r="S229" s="9">
        <v>3.1748799999999999</v>
      </c>
      <c r="T229" s="9">
        <v>2.9325600000000001</v>
      </c>
      <c r="U229" s="9">
        <v>2.1646200000000002</v>
      </c>
      <c r="V229" s="9">
        <v>2.0225599999999999</v>
      </c>
      <c r="W229" s="9">
        <v>7.6767599999999998</v>
      </c>
      <c r="X229" s="9">
        <v>3.30084</v>
      </c>
    </row>
    <row r="230" spans="2:24" ht="15.5" customHeight="1" x14ac:dyDescent="0.2">
      <c r="B230" s="7" t="s">
        <v>151</v>
      </c>
      <c r="C230" s="9">
        <v>121.37497999999999</v>
      </c>
      <c r="D230" s="9">
        <v>126.26199</v>
      </c>
      <c r="E230" s="13">
        <v>130.33776</v>
      </c>
      <c r="F230" s="9">
        <v>196.42529999999999</v>
      </c>
      <c r="G230" s="9">
        <v>196.01667</v>
      </c>
      <c r="H230" s="9">
        <v>195.60185999999999</v>
      </c>
      <c r="I230" s="9">
        <v>193.80715000000001</v>
      </c>
      <c r="J230" s="9">
        <v>193.81136000000001</v>
      </c>
      <c r="K230" s="9">
        <v>199.52737999999999</v>
      </c>
      <c r="L230" s="9">
        <v>217.04964000000001</v>
      </c>
      <c r="M230" s="9">
        <v>216.60892999999999</v>
      </c>
      <c r="N230" s="9">
        <v>225.85374999999999</v>
      </c>
      <c r="O230" s="9">
        <v>229.49304000000001</v>
      </c>
      <c r="P230" s="9">
        <v>233.42811</v>
      </c>
      <c r="Q230" s="9">
        <v>235.18813</v>
      </c>
      <c r="R230" s="9">
        <v>232.51552000000001</v>
      </c>
      <c r="S230" s="9">
        <v>237.10701</v>
      </c>
      <c r="T230" s="9">
        <v>240.21745999999999</v>
      </c>
      <c r="U230" s="9">
        <v>243.99634</v>
      </c>
      <c r="V230" s="9">
        <v>247.95187000000001</v>
      </c>
      <c r="W230" s="9">
        <v>277.07540999999998</v>
      </c>
      <c r="X230" s="9">
        <v>284.24157000000002</v>
      </c>
    </row>
    <row r="232" spans="2:24" ht="15.5" customHeight="1" x14ac:dyDescent="0.2">
      <c r="B232" s="7" t="s">
        <v>152</v>
      </c>
      <c r="C232" s="8"/>
      <c r="D232" s="8"/>
      <c r="E232" s="8"/>
      <c r="F232" s="8"/>
      <c r="G232" s="8"/>
      <c r="H232" s="8"/>
      <c r="I232" s="8"/>
      <c r="J232" s="8"/>
      <c r="K232" s="8"/>
      <c r="L232" s="8"/>
      <c r="M232" s="8"/>
      <c r="N232" s="8"/>
      <c r="O232" s="8"/>
      <c r="P232" s="8"/>
      <c r="Q232" s="8"/>
      <c r="R232" s="8"/>
      <c r="S232" s="8"/>
      <c r="T232" s="8"/>
      <c r="U232" s="8"/>
      <c r="V232" s="8"/>
      <c r="W232" s="8"/>
      <c r="X232" s="8"/>
    </row>
    <row r="233" spans="2:24" ht="15.5" customHeight="1" x14ac:dyDescent="0.2">
      <c r="B233" s="7" t="s">
        <v>153</v>
      </c>
      <c r="C233" s="10">
        <v>185911.6</v>
      </c>
      <c r="D233" s="10">
        <v>215109.9</v>
      </c>
      <c r="E233" s="10">
        <v>276648.7</v>
      </c>
      <c r="F233" s="10">
        <v>379901.3</v>
      </c>
      <c r="G233" s="10">
        <v>398098.4</v>
      </c>
      <c r="H233" s="10">
        <v>420337</v>
      </c>
      <c r="I233" s="10">
        <v>419148.5</v>
      </c>
      <c r="J233" s="10">
        <v>421309.4</v>
      </c>
      <c r="K233" s="10">
        <v>417337.5</v>
      </c>
      <c r="L233" s="10">
        <v>421846.8</v>
      </c>
      <c r="M233" s="10">
        <v>436904.3</v>
      </c>
      <c r="N233" s="10">
        <v>461430.8</v>
      </c>
      <c r="O233" s="10">
        <v>477149</v>
      </c>
      <c r="P233" s="10">
        <v>506601.5</v>
      </c>
      <c r="Q233" s="10">
        <v>529619.69999999995</v>
      </c>
      <c r="R233" s="10">
        <v>551350.80000000005</v>
      </c>
      <c r="S233" s="10">
        <v>603934.30000000005</v>
      </c>
      <c r="T233" s="10">
        <v>645229.80000000005</v>
      </c>
      <c r="U233" s="10">
        <v>681810.1</v>
      </c>
      <c r="V233" s="10">
        <v>722546.5</v>
      </c>
      <c r="W233" s="10">
        <v>831556.8</v>
      </c>
      <c r="X233" s="10">
        <v>890754</v>
      </c>
    </row>
    <row r="234" spans="2:24" ht="15.5" customHeight="1" x14ac:dyDescent="0.2">
      <c r="B234" s="7" t="s">
        <v>154</v>
      </c>
      <c r="C234" s="10">
        <v>402003.8</v>
      </c>
      <c r="D234" s="10">
        <v>389477.2</v>
      </c>
      <c r="E234" s="10">
        <v>335617.1</v>
      </c>
      <c r="F234" s="10">
        <v>577380.19999999995</v>
      </c>
      <c r="G234" s="10">
        <v>566803.19999999995</v>
      </c>
      <c r="H234" s="10">
        <v>546466.4</v>
      </c>
      <c r="I234" s="10">
        <v>541913.19999999995</v>
      </c>
      <c r="J234" s="10">
        <v>546505.19999999995</v>
      </c>
      <c r="K234" s="10">
        <v>559228.5</v>
      </c>
      <c r="L234" s="10">
        <v>575687.80000000005</v>
      </c>
      <c r="M234" s="10">
        <v>579715.9</v>
      </c>
      <c r="N234" s="10">
        <v>582103.6</v>
      </c>
      <c r="O234" s="10">
        <v>588335.4</v>
      </c>
      <c r="P234" s="10">
        <v>595578</v>
      </c>
      <c r="Q234" s="10">
        <v>602401.19999999995</v>
      </c>
      <c r="R234" s="10">
        <v>606099.19999999995</v>
      </c>
      <c r="S234" s="10">
        <v>589491.4</v>
      </c>
      <c r="T234" s="10">
        <v>581484.80000000005</v>
      </c>
      <c r="U234" s="10">
        <v>569980.69999999995</v>
      </c>
      <c r="V234" s="10">
        <v>555280.1</v>
      </c>
      <c r="W234" s="10">
        <v>547150.19999999995</v>
      </c>
      <c r="X234" s="10">
        <v>533370.19999999995</v>
      </c>
    </row>
    <row r="235" spans="2:24" ht="15.5" customHeight="1" x14ac:dyDescent="0.2">
      <c r="B235" s="7" t="s">
        <v>155</v>
      </c>
      <c r="C235" s="10">
        <v>328676.5</v>
      </c>
      <c r="D235" s="10">
        <v>327256</v>
      </c>
      <c r="E235" s="10">
        <v>287142.59999999998</v>
      </c>
      <c r="F235" s="10">
        <v>282901.3</v>
      </c>
      <c r="G235" s="10">
        <v>277450.7</v>
      </c>
      <c r="H235" s="10">
        <v>308690.59999999998</v>
      </c>
      <c r="I235" s="10">
        <v>288508.3</v>
      </c>
      <c r="J235" s="10">
        <v>282185</v>
      </c>
      <c r="K235" s="10">
        <v>287656.2</v>
      </c>
      <c r="L235" s="10">
        <v>280836.7</v>
      </c>
      <c r="M235" s="10">
        <v>282402</v>
      </c>
      <c r="N235" s="10">
        <v>281636.8</v>
      </c>
      <c r="O235" s="10">
        <v>318423.8</v>
      </c>
      <c r="P235" s="10">
        <v>356415.6</v>
      </c>
      <c r="Q235" s="10">
        <v>383011.2</v>
      </c>
      <c r="R235" s="10">
        <v>397726.1</v>
      </c>
      <c r="S235" s="10">
        <v>449727</v>
      </c>
      <c r="T235" s="10">
        <v>457678.1</v>
      </c>
      <c r="U235" s="10">
        <v>435292.4</v>
      </c>
      <c r="V235" s="10">
        <v>457421</v>
      </c>
      <c r="W235" s="10">
        <v>520587.6</v>
      </c>
      <c r="X235" s="10">
        <v>552860.4</v>
      </c>
    </row>
    <row r="236" spans="2:24" ht="15.5" customHeight="1" x14ac:dyDescent="0.2">
      <c r="B236" s="7" t="s">
        <v>156</v>
      </c>
      <c r="C236" s="10">
        <v>781485.7</v>
      </c>
      <c r="D236" s="10">
        <v>749538.6</v>
      </c>
      <c r="E236" s="10">
        <v>724407.1</v>
      </c>
      <c r="F236" s="10">
        <v>1240182.8</v>
      </c>
      <c r="G236" s="10">
        <v>1242352.3</v>
      </c>
      <c r="H236" s="10">
        <v>1275494</v>
      </c>
      <c r="I236" s="10">
        <v>1249570</v>
      </c>
      <c r="J236" s="10">
        <v>1249999.6000000001</v>
      </c>
      <c r="K236" s="10">
        <v>1264222.2</v>
      </c>
      <c r="L236" s="10">
        <v>1278371.3</v>
      </c>
      <c r="M236" s="10">
        <v>1299022.2</v>
      </c>
      <c r="N236" s="10">
        <v>1325171.2</v>
      </c>
      <c r="O236" s="10">
        <v>1383908.2</v>
      </c>
      <c r="P236" s="10">
        <v>1458595.1</v>
      </c>
      <c r="Q236" s="10">
        <v>1515032.1</v>
      </c>
      <c r="R236" s="10">
        <v>1555176.1</v>
      </c>
      <c r="S236" s="10">
        <v>1643152.7</v>
      </c>
      <c r="T236" s="10">
        <v>1684392.7</v>
      </c>
      <c r="U236" s="10">
        <v>1687083.2</v>
      </c>
      <c r="V236" s="10">
        <v>1735247.6</v>
      </c>
      <c r="W236" s="10">
        <v>1899294.6</v>
      </c>
      <c r="X236" s="10">
        <v>1976984.6</v>
      </c>
    </row>
    <row r="238" spans="2:24" ht="15.5" customHeight="1" x14ac:dyDescent="0.2">
      <c r="B238" s="7" t="s">
        <v>157</v>
      </c>
      <c r="C238" s="8"/>
      <c r="D238" s="8"/>
      <c r="E238" s="8"/>
      <c r="F238" s="8"/>
      <c r="G238" s="8"/>
      <c r="H238" s="8"/>
      <c r="I238" s="8"/>
      <c r="J238" s="8"/>
      <c r="K238" s="8"/>
      <c r="L238" s="8"/>
      <c r="M238" s="8"/>
      <c r="N238" s="8"/>
      <c r="O238" s="8"/>
      <c r="P238" s="8"/>
      <c r="Q238" s="8"/>
      <c r="R238" s="8"/>
      <c r="S238" s="8"/>
      <c r="T238" s="8"/>
      <c r="U238" s="8"/>
      <c r="V238" s="8"/>
      <c r="W238" s="8"/>
      <c r="X238" s="8"/>
    </row>
    <row r="239" spans="2:24" ht="15.5" customHeight="1" x14ac:dyDescent="0.2">
      <c r="B239" s="7" t="s">
        <v>158</v>
      </c>
      <c r="C239" s="9"/>
      <c r="D239" s="9"/>
      <c r="E239" s="9"/>
      <c r="F239" s="9"/>
      <c r="G239" s="9"/>
      <c r="H239" s="9"/>
      <c r="I239" s="9"/>
      <c r="J239" s="9"/>
      <c r="K239" s="9"/>
      <c r="L239" s="9"/>
      <c r="M239" s="9"/>
      <c r="N239" s="9"/>
      <c r="O239" s="9"/>
      <c r="P239" s="9"/>
      <c r="Q239" s="9"/>
      <c r="R239" s="9"/>
      <c r="S239" s="9"/>
      <c r="T239" s="9"/>
      <c r="U239" s="9"/>
      <c r="V239" s="9"/>
      <c r="W239" s="9"/>
      <c r="X239" s="9"/>
    </row>
    <row r="240" spans="2:24" ht="15.5" customHeight="1" x14ac:dyDescent="0.2">
      <c r="B240" s="7" t="s">
        <v>159</v>
      </c>
      <c r="C240" s="14">
        <v>9.3270000000000006E-2</v>
      </c>
      <c r="D240" s="14">
        <v>5.2080000000000001E-2</v>
      </c>
      <c r="E240" s="14">
        <v>1.6750000000000001E-2</v>
      </c>
      <c r="F240" s="14">
        <v>1.048E-2</v>
      </c>
      <c r="G240" s="14">
        <v>8.9999999999999993E-3</v>
      </c>
      <c r="H240" s="14">
        <v>8.0000000000000002E-3</v>
      </c>
      <c r="I240" s="14">
        <v>0.06</v>
      </c>
      <c r="J240" s="14">
        <v>0.21915000000000001</v>
      </c>
      <c r="K240" s="14">
        <v>0.20630999999999999</v>
      </c>
      <c r="L240" s="14">
        <v>5.5789999999999999E-2</v>
      </c>
      <c r="M240" s="14">
        <v>3.8809999999999997E-2</v>
      </c>
      <c r="N240" s="14">
        <v>2.794E-2</v>
      </c>
      <c r="O240" s="14">
        <v>2.3369999999999998E-2</v>
      </c>
      <c r="P240" s="14">
        <v>2.1999999999999999E-2</v>
      </c>
      <c r="Q240" s="14">
        <v>2.1999999999999999E-2</v>
      </c>
      <c r="R240" s="14">
        <v>2.2249999999999999E-2</v>
      </c>
      <c r="S240" s="14">
        <v>6.2100000000000002E-3</v>
      </c>
      <c r="T240" s="14">
        <v>2E-3</v>
      </c>
      <c r="U240" s="14">
        <v>2E-3</v>
      </c>
      <c r="V240" s="14">
        <v>1.4599999999999999E-3</v>
      </c>
      <c r="W240" s="14">
        <v>1E-3</v>
      </c>
      <c r="X240" s="14">
        <v>1E-3</v>
      </c>
    </row>
    <row r="241" spans="2:24" ht="15.5" customHeight="1" x14ac:dyDescent="0.2">
      <c r="B241" s="7" t="s">
        <v>160</v>
      </c>
      <c r="C241" s="14">
        <v>0.19683</v>
      </c>
      <c r="D241" s="14">
        <v>0.10508000000000001</v>
      </c>
      <c r="E241" s="14">
        <v>6.1499999999999999E-2</v>
      </c>
      <c r="F241" s="14">
        <v>6.9250000000000006E-2</v>
      </c>
      <c r="G241" s="14">
        <v>0.12207999999999999</v>
      </c>
      <c r="H241" s="14">
        <v>0.18758</v>
      </c>
      <c r="I241" s="14">
        <v>0.36558000000000002</v>
      </c>
      <c r="J241" s="14">
        <v>0.52258000000000004</v>
      </c>
      <c r="K241" s="14">
        <v>0.50624999999999998</v>
      </c>
      <c r="L241" s="14">
        <v>0.34050000000000002</v>
      </c>
      <c r="M241" s="14">
        <v>0.20857999999999999</v>
      </c>
      <c r="N241" s="14">
        <v>0.19517000000000001</v>
      </c>
      <c r="O241" s="14">
        <v>0.18733</v>
      </c>
      <c r="P241" s="14">
        <v>0.20233000000000001</v>
      </c>
      <c r="Q241" s="14">
        <v>0.20433000000000001</v>
      </c>
      <c r="R241" s="14">
        <v>0.17458000000000001</v>
      </c>
      <c r="S241" s="14">
        <v>0.11642</v>
      </c>
      <c r="T241" s="14">
        <v>0.10542</v>
      </c>
      <c r="U241" s="14">
        <v>9.7170000000000006E-2</v>
      </c>
      <c r="V241" s="14">
        <v>7.3749999999999996E-2</v>
      </c>
      <c r="W241" s="14">
        <v>5.5750000000000001E-2</v>
      </c>
      <c r="X241" s="14">
        <v>6.0330000000000002E-2</v>
      </c>
    </row>
    <row r="242" spans="2:24" ht="15.5" customHeight="1" x14ac:dyDescent="0.2">
      <c r="B242" s="11" t="s">
        <v>161</v>
      </c>
      <c r="C242" s="14">
        <v>0.24067</v>
      </c>
      <c r="D242" s="14">
        <v>0.13025</v>
      </c>
      <c r="E242" s="14">
        <v>7.2330000000000005E-2</v>
      </c>
      <c r="F242" s="14">
        <v>4.9419999999999999E-2</v>
      </c>
      <c r="G242" s="14">
        <v>3.95E-2</v>
      </c>
      <c r="H242" s="14">
        <v>3.3919999999999999E-2</v>
      </c>
      <c r="I242" s="14">
        <v>0.15592</v>
      </c>
      <c r="J242" s="14">
        <v>0.38083</v>
      </c>
      <c r="K242" s="14">
        <v>0.40766999999999998</v>
      </c>
      <c r="L242" s="14">
        <v>0.26183000000000001</v>
      </c>
      <c r="M242" s="14">
        <v>0.10150000000000001</v>
      </c>
      <c r="N242" s="14">
        <v>7.1419999999999997E-2</v>
      </c>
      <c r="O242" s="14">
        <v>6.4670000000000005E-2</v>
      </c>
      <c r="P242" s="14">
        <v>6.1170000000000002E-2</v>
      </c>
      <c r="Q242" s="14">
        <v>5.8999999999999997E-2</v>
      </c>
      <c r="R242" s="14">
        <v>5.8749999999999997E-2</v>
      </c>
      <c r="S242" s="14">
        <v>3.9E-2</v>
      </c>
      <c r="T242" s="14">
        <v>3.2419999999999997E-2</v>
      </c>
      <c r="U242" s="14">
        <v>2.8330000000000001E-2</v>
      </c>
      <c r="V242" s="14">
        <v>2.5999999999999999E-2</v>
      </c>
      <c r="W242" s="14">
        <v>1.958E-2</v>
      </c>
      <c r="X242" s="14">
        <v>1.6080000000000001E-2</v>
      </c>
    </row>
    <row r="244" spans="2:24" ht="15.5" customHeight="1" x14ac:dyDescent="0.2">
      <c r="B244" s="7" t="s">
        <v>162</v>
      </c>
      <c r="C244" s="8"/>
      <c r="D244" s="8"/>
      <c r="E244" s="8"/>
      <c r="F244" s="8"/>
      <c r="G244" s="8"/>
      <c r="H244" s="8"/>
      <c r="I244" s="8"/>
      <c r="J244" s="8"/>
      <c r="K244" s="8"/>
      <c r="L244" s="8"/>
      <c r="M244" s="8"/>
      <c r="N244" s="8"/>
      <c r="O244" s="8"/>
      <c r="P244" s="8"/>
      <c r="Q244" s="8"/>
      <c r="R244" s="8"/>
      <c r="S244" s="8"/>
      <c r="T244" s="8"/>
      <c r="U244" s="8"/>
      <c r="V244" s="8"/>
      <c r="W244" s="8"/>
      <c r="X244" s="8"/>
    </row>
    <row r="245" spans="2:24" ht="15.5" customHeight="1" x14ac:dyDescent="0.2">
      <c r="B245" s="7" t="s">
        <v>163</v>
      </c>
      <c r="C245" s="9"/>
      <c r="D245" s="9"/>
      <c r="E245" s="9"/>
      <c r="F245" s="9"/>
      <c r="G245" s="9"/>
      <c r="H245" s="9"/>
      <c r="I245" s="9"/>
      <c r="J245" s="9"/>
      <c r="K245" s="9"/>
      <c r="L245" s="9"/>
      <c r="M245" s="9"/>
      <c r="N245" s="9"/>
      <c r="O245" s="9"/>
      <c r="P245" s="9"/>
      <c r="Q245" s="9"/>
      <c r="R245" s="9"/>
      <c r="S245" s="9"/>
      <c r="T245" s="9"/>
      <c r="U245" s="9"/>
      <c r="V245" s="9"/>
      <c r="W245" s="9"/>
      <c r="X245" s="9"/>
    </row>
    <row r="246" spans="2:24" ht="15.5" customHeight="1" x14ac:dyDescent="0.2">
      <c r="B246" s="7" t="s">
        <v>164</v>
      </c>
      <c r="C246" s="10">
        <v>160731.4</v>
      </c>
      <c r="D246" s="10">
        <v>158741.20000000001</v>
      </c>
      <c r="E246" s="10">
        <v>149711.20000000001</v>
      </c>
      <c r="F246" s="10">
        <v>150541.1</v>
      </c>
      <c r="G246" s="10">
        <v>155836.5</v>
      </c>
      <c r="H246" s="10">
        <v>162287.4</v>
      </c>
      <c r="I246" s="10">
        <v>165965.29999999999</v>
      </c>
      <c r="J246" s="10">
        <v>168717.7</v>
      </c>
      <c r="K246" s="10">
        <v>161004.70000000001</v>
      </c>
      <c r="L246" s="10">
        <v>146746.29999999999</v>
      </c>
      <c r="M246" s="10">
        <v>151120.20000000001</v>
      </c>
      <c r="N246" s="10">
        <v>154652.5</v>
      </c>
      <c r="O246" s="10">
        <v>158660.20000000001</v>
      </c>
      <c r="P246" s="10">
        <v>166193.4</v>
      </c>
      <c r="Q246" s="10">
        <v>178050.6</v>
      </c>
      <c r="R246" s="10">
        <v>188178.1</v>
      </c>
      <c r="S246" s="10">
        <v>189060.9</v>
      </c>
      <c r="T246" s="10">
        <v>193274.1</v>
      </c>
      <c r="U246" s="10">
        <v>197471.3</v>
      </c>
      <c r="V246" s="10">
        <v>197374</v>
      </c>
      <c r="W246" s="10">
        <v>197955.1</v>
      </c>
      <c r="X246" s="10" t="s">
        <v>24</v>
      </c>
    </row>
    <row r="247" spans="2:24" ht="15.5" customHeight="1" x14ac:dyDescent="0.2">
      <c r="B247" s="7" t="s">
        <v>165</v>
      </c>
      <c r="C247" s="10">
        <v>90664.3</v>
      </c>
      <c r="D247" s="10">
        <v>87850.1</v>
      </c>
      <c r="E247" s="10">
        <v>80684.7</v>
      </c>
      <c r="F247" s="10">
        <v>79169.7</v>
      </c>
      <c r="G247" s="10">
        <v>82791.8</v>
      </c>
      <c r="H247" s="10">
        <v>88231.4</v>
      </c>
      <c r="I247" s="10">
        <v>92192.4</v>
      </c>
      <c r="J247" s="10">
        <v>94247.9</v>
      </c>
      <c r="K247" s="10">
        <v>86141.1</v>
      </c>
      <c r="L247" s="10">
        <v>75744.399999999994</v>
      </c>
      <c r="M247" s="10">
        <v>78615.600000000006</v>
      </c>
      <c r="N247" s="10">
        <v>80450.399999999994</v>
      </c>
      <c r="O247" s="10">
        <v>82619.899999999994</v>
      </c>
      <c r="P247" s="10">
        <v>87783.5</v>
      </c>
      <c r="Q247" s="10">
        <v>96004.2</v>
      </c>
      <c r="R247" s="10">
        <v>100037.4</v>
      </c>
      <c r="S247" s="10">
        <v>99413.1</v>
      </c>
      <c r="T247" s="10">
        <v>103519.5</v>
      </c>
      <c r="U247" s="10">
        <v>106120.2</v>
      </c>
      <c r="V247" s="10">
        <v>105193</v>
      </c>
      <c r="W247" s="10">
        <v>107478.8</v>
      </c>
      <c r="X247" s="10" t="s">
        <v>24</v>
      </c>
    </row>
    <row r="248" spans="2:24" ht="15.5" customHeight="1" x14ac:dyDescent="0.2">
      <c r="B248" s="7" t="s">
        <v>166</v>
      </c>
      <c r="C248" s="10">
        <v>47966.8</v>
      </c>
      <c r="D248" s="10">
        <v>45658.2</v>
      </c>
      <c r="E248" s="10">
        <v>39056.5</v>
      </c>
      <c r="F248" s="10">
        <v>38142.699999999997</v>
      </c>
      <c r="G248" s="10">
        <v>41395.300000000003</v>
      </c>
      <c r="H248" s="10">
        <v>46057.9</v>
      </c>
      <c r="I248" s="10">
        <v>50431.199999999997</v>
      </c>
      <c r="J248" s="10">
        <v>52792.4</v>
      </c>
      <c r="K248" s="10">
        <v>46013.3</v>
      </c>
      <c r="L248" s="10">
        <v>36741.4</v>
      </c>
      <c r="M248" s="10">
        <v>39131.4</v>
      </c>
      <c r="N248" s="10">
        <v>40486.400000000001</v>
      </c>
      <c r="O248" s="10">
        <v>42950.2</v>
      </c>
      <c r="P248" s="10">
        <v>47175.8</v>
      </c>
      <c r="Q248" s="10">
        <v>49707</v>
      </c>
      <c r="R248" s="10">
        <v>50337.599999999999</v>
      </c>
      <c r="S248" s="10">
        <v>49887</v>
      </c>
      <c r="T248" s="10">
        <v>53451.6</v>
      </c>
      <c r="U248" s="10">
        <v>55583.7</v>
      </c>
      <c r="V248" s="10">
        <v>54159.7</v>
      </c>
      <c r="W248" s="10">
        <v>53996.5</v>
      </c>
      <c r="X248" s="10" t="s">
        <v>24</v>
      </c>
    </row>
    <row r="249" spans="2:24" ht="15.5" customHeight="1" x14ac:dyDescent="0.2">
      <c r="B249" s="7" t="s">
        <v>167</v>
      </c>
      <c r="C249" s="10">
        <v>26512.5</v>
      </c>
      <c r="D249" s="10">
        <v>25512.5</v>
      </c>
      <c r="E249" s="10">
        <v>22308.799999999999</v>
      </c>
      <c r="F249" s="10">
        <v>21096.1</v>
      </c>
      <c r="G249" s="10">
        <v>21971.4</v>
      </c>
      <c r="H249" s="10">
        <v>23079.200000000001</v>
      </c>
      <c r="I249" s="10">
        <v>24418.400000000001</v>
      </c>
      <c r="J249" s="10">
        <v>26559.200000000001</v>
      </c>
      <c r="K249" s="10">
        <v>25826.9</v>
      </c>
      <c r="L249" s="10">
        <v>23708.400000000001</v>
      </c>
      <c r="M249" s="10">
        <v>23085.1</v>
      </c>
      <c r="N249" s="10">
        <v>23418.1</v>
      </c>
      <c r="O249" s="10">
        <v>24338.400000000001</v>
      </c>
      <c r="P249" s="10">
        <v>26179.9</v>
      </c>
      <c r="Q249" s="10">
        <v>26437.1</v>
      </c>
      <c r="R249" s="10">
        <v>27118</v>
      </c>
      <c r="S249" s="10">
        <v>27535.9</v>
      </c>
      <c r="T249" s="10">
        <v>28674.7</v>
      </c>
      <c r="U249" s="10">
        <v>29463.1</v>
      </c>
      <c r="V249" s="10">
        <v>28674.400000000001</v>
      </c>
      <c r="W249" s="10">
        <v>28822.400000000001</v>
      </c>
      <c r="X249" s="10" t="s">
        <v>24</v>
      </c>
    </row>
    <row r="250" spans="2:24" ht="15.5" customHeight="1" x14ac:dyDescent="0.2">
      <c r="B250" s="7" t="s">
        <v>168</v>
      </c>
      <c r="C250" s="10">
        <v>20164.7</v>
      </c>
      <c r="D250" s="10">
        <v>18969.400000000001</v>
      </c>
      <c r="E250" s="10">
        <v>16345</v>
      </c>
      <c r="F250" s="10">
        <v>16783.3</v>
      </c>
      <c r="G250" s="10">
        <v>19150.400000000001</v>
      </c>
      <c r="H250" s="10">
        <v>22803.8</v>
      </c>
      <c r="I250" s="10">
        <v>25855.4</v>
      </c>
      <c r="J250" s="10">
        <v>26027.4</v>
      </c>
      <c r="K250" s="10">
        <v>19992.2</v>
      </c>
      <c r="L250" s="10">
        <v>12876.8</v>
      </c>
      <c r="M250" s="10">
        <v>15898.2</v>
      </c>
      <c r="N250" s="10">
        <v>16943.2</v>
      </c>
      <c r="O250" s="10">
        <v>18498.2</v>
      </c>
      <c r="P250" s="10">
        <v>20882.2</v>
      </c>
      <c r="Q250" s="10">
        <v>23158.6</v>
      </c>
      <c r="R250" s="10">
        <v>23125.200000000001</v>
      </c>
      <c r="S250" s="10">
        <v>22307</v>
      </c>
      <c r="T250" s="10">
        <v>24718.3</v>
      </c>
      <c r="U250" s="10">
        <v>26065.3</v>
      </c>
      <c r="V250" s="10">
        <v>25455.4</v>
      </c>
      <c r="W250" s="10">
        <v>25142</v>
      </c>
      <c r="X250" s="10" t="s">
        <v>24</v>
      </c>
    </row>
    <row r="251" spans="2:24" ht="15.5" customHeight="1" x14ac:dyDescent="0.2">
      <c r="B251" s="7" t="s">
        <v>169</v>
      </c>
      <c r="C251" s="10">
        <v>1289.5</v>
      </c>
      <c r="D251" s="10">
        <v>1176.4000000000001</v>
      </c>
      <c r="E251" s="10">
        <v>402.6</v>
      </c>
      <c r="F251" s="10">
        <v>263.3</v>
      </c>
      <c r="G251" s="10">
        <v>273.60000000000002</v>
      </c>
      <c r="H251" s="10">
        <v>174.9</v>
      </c>
      <c r="I251" s="10">
        <v>157.5</v>
      </c>
      <c r="J251" s="10">
        <v>205.7</v>
      </c>
      <c r="K251" s="10">
        <v>194.2</v>
      </c>
      <c r="L251" s="10">
        <v>156.30000000000001</v>
      </c>
      <c r="M251" s="10">
        <v>148.1</v>
      </c>
      <c r="N251" s="10">
        <v>125.1</v>
      </c>
      <c r="O251" s="10">
        <v>113.6</v>
      </c>
      <c r="P251" s="10">
        <v>113.7</v>
      </c>
      <c r="Q251" s="10">
        <v>111.4</v>
      </c>
      <c r="R251" s="10">
        <v>94.3</v>
      </c>
      <c r="S251" s="10">
        <v>44</v>
      </c>
      <c r="T251" s="10">
        <v>58.6</v>
      </c>
      <c r="U251" s="10">
        <v>55.3</v>
      </c>
      <c r="V251" s="10">
        <v>30</v>
      </c>
      <c r="W251" s="10">
        <v>32.1</v>
      </c>
      <c r="X251" s="10" t="s">
        <v>24</v>
      </c>
    </row>
    <row r="252" spans="2:24" ht="15.5" customHeight="1" x14ac:dyDescent="0.2">
      <c r="B252" s="7" t="s">
        <v>170</v>
      </c>
      <c r="C252" s="10" t="s">
        <v>171</v>
      </c>
      <c r="D252" s="10" t="s">
        <v>171</v>
      </c>
      <c r="E252" s="10" t="s">
        <v>171</v>
      </c>
      <c r="F252" s="10" t="s">
        <v>171</v>
      </c>
      <c r="G252" s="10" t="s">
        <v>171</v>
      </c>
      <c r="H252" s="10" t="s">
        <v>171</v>
      </c>
      <c r="I252" s="10" t="s">
        <v>171</v>
      </c>
      <c r="J252" s="10" t="s">
        <v>171</v>
      </c>
      <c r="K252" s="10" t="s">
        <v>171</v>
      </c>
      <c r="L252" s="10" t="s">
        <v>171</v>
      </c>
      <c r="M252" s="10" t="s">
        <v>171</v>
      </c>
      <c r="N252" s="10" t="s">
        <v>171</v>
      </c>
      <c r="O252" s="10" t="s">
        <v>171</v>
      </c>
      <c r="P252" s="10" t="s">
        <v>171</v>
      </c>
      <c r="Q252" s="10" t="s">
        <v>171</v>
      </c>
      <c r="R252" s="10" t="s">
        <v>171</v>
      </c>
      <c r="S252" s="10" t="s">
        <v>171</v>
      </c>
      <c r="T252" s="10" t="s">
        <v>171</v>
      </c>
      <c r="U252" s="10" t="s">
        <v>171</v>
      </c>
      <c r="V252" s="10" t="s">
        <v>171</v>
      </c>
      <c r="W252" s="10" t="s">
        <v>171</v>
      </c>
      <c r="X252" s="10" t="s">
        <v>24</v>
      </c>
    </row>
    <row r="253" spans="2:24" ht="15.5" customHeight="1" x14ac:dyDescent="0.2">
      <c r="B253" s="7" t="s">
        <v>172</v>
      </c>
      <c r="C253" s="10">
        <v>12195.5</v>
      </c>
      <c r="D253" s="10">
        <v>12191.6</v>
      </c>
      <c r="E253" s="10">
        <v>11949.3</v>
      </c>
      <c r="F253" s="10">
        <v>11473.5</v>
      </c>
      <c r="G253" s="10">
        <v>11512.9</v>
      </c>
      <c r="H253" s="10">
        <v>11650.2</v>
      </c>
      <c r="I253" s="10">
        <v>11251.4</v>
      </c>
      <c r="J253" s="10">
        <v>11417.5</v>
      </c>
      <c r="K253" s="10">
        <v>11494</v>
      </c>
      <c r="L253" s="10">
        <v>11356.1</v>
      </c>
      <c r="M253" s="10">
        <v>11431.2</v>
      </c>
      <c r="N253" s="10">
        <v>11672.3</v>
      </c>
      <c r="O253" s="10">
        <v>11257.3</v>
      </c>
      <c r="P253" s="10">
        <v>11415.5</v>
      </c>
      <c r="Q253" s="10">
        <v>11862.7</v>
      </c>
      <c r="R253" s="10">
        <v>11928.8</v>
      </c>
      <c r="S253" s="10">
        <v>12257.4</v>
      </c>
      <c r="T253" s="10">
        <v>12553.9</v>
      </c>
      <c r="U253" s="10">
        <v>12682.2</v>
      </c>
      <c r="V253" s="10">
        <v>12876.1</v>
      </c>
      <c r="W253" s="10">
        <v>12988.3</v>
      </c>
      <c r="X253" s="10" t="s">
        <v>24</v>
      </c>
    </row>
    <row r="254" spans="2:24" ht="15.5" customHeight="1" x14ac:dyDescent="0.2">
      <c r="B254" s="7" t="s">
        <v>173</v>
      </c>
      <c r="C254" s="10">
        <v>28935.7</v>
      </c>
      <c r="D254" s="10">
        <v>28406.400000000001</v>
      </c>
      <c r="E254" s="10">
        <v>28156.400000000001</v>
      </c>
      <c r="F254" s="10">
        <v>28015.4</v>
      </c>
      <c r="G254" s="10">
        <v>28298.400000000001</v>
      </c>
      <c r="H254" s="10">
        <v>28843.4</v>
      </c>
      <c r="I254" s="10">
        <v>28779.200000000001</v>
      </c>
      <c r="J254" s="10">
        <v>28296.1</v>
      </c>
      <c r="K254" s="10">
        <v>26943.1</v>
      </c>
      <c r="L254" s="10">
        <v>26127.9</v>
      </c>
      <c r="M254" s="10">
        <v>26456.1</v>
      </c>
      <c r="N254" s="10">
        <v>26604.400000000001</v>
      </c>
      <c r="O254" s="10">
        <v>26699.9</v>
      </c>
      <c r="P254" s="10">
        <v>27334.3</v>
      </c>
      <c r="Q254" s="10">
        <v>32474.7</v>
      </c>
      <c r="R254" s="10">
        <v>35831.800000000003</v>
      </c>
      <c r="S254" s="10">
        <v>35413.199999999997</v>
      </c>
      <c r="T254" s="10">
        <v>35563.5</v>
      </c>
      <c r="U254" s="10">
        <v>35844.199999999997</v>
      </c>
      <c r="V254" s="10">
        <v>36253.9</v>
      </c>
      <c r="W254" s="10">
        <v>38739.199999999997</v>
      </c>
      <c r="X254" s="10" t="s">
        <v>24</v>
      </c>
    </row>
    <row r="255" spans="2:24" ht="15.5" customHeight="1" x14ac:dyDescent="0.2">
      <c r="B255" s="7" t="s">
        <v>174</v>
      </c>
      <c r="C255" s="10">
        <v>876.4</v>
      </c>
      <c r="D255" s="10">
        <v>901.6</v>
      </c>
      <c r="E255" s="10">
        <v>835.1</v>
      </c>
      <c r="F255" s="10">
        <v>845</v>
      </c>
      <c r="G255" s="10">
        <v>861.8</v>
      </c>
      <c r="H255" s="10">
        <v>930.3</v>
      </c>
      <c r="I255" s="10">
        <v>947.3</v>
      </c>
      <c r="J255" s="10">
        <v>941</v>
      </c>
      <c r="K255" s="10">
        <v>883.1</v>
      </c>
      <c r="L255" s="10">
        <v>731.9</v>
      </c>
      <c r="M255" s="10">
        <v>785.9</v>
      </c>
      <c r="N255" s="10">
        <v>874.2</v>
      </c>
      <c r="O255" s="10">
        <v>897.2</v>
      </c>
      <c r="P255" s="10">
        <v>1034.4000000000001</v>
      </c>
      <c r="Q255" s="10">
        <v>1073.0999999999999</v>
      </c>
      <c r="R255" s="10">
        <v>1048.7</v>
      </c>
      <c r="S255" s="10">
        <v>939</v>
      </c>
      <c r="T255" s="10">
        <v>1024.0999999999999</v>
      </c>
      <c r="U255" s="10">
        <v>1073.8</v>
      </c>
      <c r="V255" s="10">
        <v>958.9</v>
      </c>
      <c r="W255" s="10">
        <v>819.9</v>
      </c>
      <c r="X255" s="10" t="s">
        <v>24</v>
      </c>
    </row>
    <row r="256" spans="2:24" ht="15.5" customHeight="1" x14ac:dyDescent="0.2">
      <c r="B256" s="7" t="s">
        <v>175</v>
      </c>
      <c r="C256" s="10">
        <v>689.9</v>
      </c>
      <c r="D256" s="10">
        <v>692.4</v>
      </c>
      <c r="E256" s="10">
        <v>687.5</v>
      </c>
      <c r="F256" s="10">
        <v>693.1</v>
      </c>
      <c r="G256" s="10">
        <v>723.4</v>
      </c>
      <c r="H256" s="10">
        <v>749.5</v>
      </c>
      <c r="I256" s="10">
        <v>783.3</v>
      </c>
      <c r="J256" s="10">
        <v>800.9</v>
      </c>
      <c r="K256" s="10">
        <v>807.6</v>
      </c>
      <c r="L256" s="10">
        <v>787.1</v>
      </c>
      <c r="M256" s="10">
        <v>811.1</v>
      </c>
      <c r="N256" s="10">
        <v>813</v>
      </c>
      <c r="O256" s="10">
        <v>815.2</v>
      </c>
      <c r="P256" s="10">
        <v>823.6</v>
      </c>
      <c r="Q256" s="10">
        <v>886.7</v>
      </c>
      <c r="R256" s="10">
        <v>890.5</v>
      </c>
      <c r="S256" s="10">
        <v>916.6</v>
      </c>
      <c r="T256" s="10">
        <v>926.5</v>
      </c>
      <c r="U256" s="10">
        <v>936.4</v>
      </c>
      <c r="V256" s="10">
        <v>944.3</v>
      </c>
      <c r="W256" s="10">
        <v>934.9</v>
      </c>
      <c r="X256" s="10" t="s">
        <v>24</v>
      </c>
    </row>
    <row r="257" spans="2:24" ht="15.5" customHeight="1" x14ac:dyDescent="0.2">
      <c r="B257" s="7" t="s">
        <v>176</v>
      </c>
      <c r="C257" s="10">
        <v>50693.5</v>
      </c>
      <c r="D257" s="10">
        <v>51937.4</v>
      </c>
      <c r="E257" s="10">
        <v>51834</v>
      </c>
      <c r="F257" s="10">
        <v>51955.6</v>
      </c>
      <c r="G257" s="10">
        <v>52277</v>
      </c>
      <c r="H257" s="10">
        <v>53501.8</v>
      </c>
      <c r="I257" s="10">
        <v>55415.7</v>
      </c>
      <c r="J257" s="10">
        <v>56819.6</v>
      </c>
      <c r="K257" s="10">
        <v>57590.3</v>
      </c>
      <c r="L257" s="10">
        <v>55628.9</v>
      </c>
      <c r="M257" s="10">
        <v>57527.8</v>
      </c>
      <c r="N257" s="10">
        <v>59423</v>
      </c>
      <c r="O257" s="10">
        <v>61184</v>
      </c>
      <c r="P257" s="10">
        <v>62663.7</v>
      </c>
      <c r="Q257" s="10">
        <v>64896.4</v>
      </c>
      <c r="R257" s="10">
        <v>67078.5</v>
      </c>
      <c r="S257" s="10">
        <v>69147.100000000006</v>
      </c>
      <c r="T257" s="10">
        <v>71001.8</v>
      </c>
      <c r="U257" s="10">
        <v>73006.5</v>
      </c>
      <c r="V257" s="10">
        <v>74398.399999999994</v>
      </c>
      <c r="W257" s="10">
        <v>73764</v>
      </c>
      <c r="X257" s="10" t="s">
        <v>24</v>
      </c>
    </row>
    <row r="258" spans="2:24" ht="15.5" customHeight="1" x14ac:dyDescent="0.2">
      <c r="B258" s="7" t="s">
        <v>177</v>
      </c>
      <c r="C258" s="10">
        <v>0.7</v>
      </c>
      <c r="D258" s="10">
        <v>360.6</v>
      </c>
      <c r="E258" s="10">
        <v>0.4</v>
      </c>
      <c r="F258" s="10">
        <v>1.2</v>
      </c>
      <c r="G258" s="10">
        <v>1.4</v>
      </c>
      <c r="H258" s="10">
        <v>0.5</v>
      </c>
      <c r="I258" s="10">
        <v>0.6</v>
      </c>
      <c r="J258" s="10">
        <v>0.3</v>
      </c>
      <c r="K258" s="10">
        <v>3.7</v>
      </c>
      <c r="L258" s="10">
        <v>0.4</v>
      </c>
      <c r="M258" s="10">
        <v>0.1</v>
      </c>
      <c r="N258" s="10">
        <v>40.4</v>
      </c>
      <c r="O258" s="10">
        <v>0.5</v>
      </c>
      <c r="P258" s="10">
        <v>0.5</v>
      </c>
      <c r="Q258" s="10">
        <v>0.7</v>
      </c>
      <c r="R258" s="10">
        <v>1.8</v>
      </c>
      <c r="S258" s="10">
        <v>6.6</v>
      </c>
      <c r="T258" s="10">
        <v>23.5</v>
      </c>
      <c r="U258" s="10">
        <v>1.9</v>
      </c>
      <c r="V258" s="10">
        <v>0.9</v>
      </c>
      <c r="W258" s="10">
        <v>0.5</v>
      </c>
      <c r="X258" s="10" t="s">
        <v>24</v>
      </c>
    </row>
    <row r="259" spans="2:24" ht="15.5" customHeight="1" x14ac:dyDescent="0.2">
      <c r="B259" s="7" t="s">
        <v>178</v>
      </c>
      <c r="C259" s="10">
        <v>19372.8</v>
      </c>
      <c r="D259" s="10">
        <v>18593.2</v>
      </c>
      <c r="E259" s="10">
        <v>17192.099999999999</v>
      </c>
      <c r="F259" s="10">
        <v>19414.5</v>
      </c>
      <c r="G259" s="10">
        <v>20766.3</v>
      </c>
      <c r="H259" s="10">
        <v>20553.7</v>
      </c>
      <c r="I259" s="10">
        <v>18356.599999999999</v>
      </c>
      <c r="J259" s="10">
        <v>17649.900000000001</v>
      </c>
      <c r="K259" s="10">
        <v>17269.5</v>
      </c>
      <c r="L259" s="10">
        <v>15372.6</v>
      </c>
      <c r="M259" s="10">
        <v>14976.7</v>
      </c>
      <c r="N259" s="10">
        <v>14738.6</v>
      </c>
      <c r="O259" s="10">
        <v>14855.8</v>
      </c>
      <c r="P259" s="10">
        <v>15745.6</v>
      </c>
      <c r="Q259" s="10">
        <v>17149.400000000001</v>
      </c>
      <c r="R259" s="10">
        <v>21060.400000000001</v>
      </c>
      <c r="S259" s="10">
        <v>20494.099999999999</v>
      </c>
      <c r="T259" s="10">
        <v>18729.2</v>
      </c>
      <c r="U259" s="10">
        <v>18342.7</v>
      </c>
      <c r="V259" s="10">
        <v>17781.599999999999</v>
      </c>
      <c r="W259" s="10">
        <v>16711.8</v>
      </c>
      <c r="X259" s="10" t="s">
        <v>24</v>
      </c>
    </row>
    <row r="260" spans="2:24" ht="15.5" customHeight="1" x14ac:dyDescent="0.2">
      <c r="B260" s="7" t="s">
        <v>179</v>
      </c>
      <c r="C260" s="10">
        <v>178577.3</v>
      </c>
      <c r="D260" s="10">
        <v>177348.5</v>
      </c>
      <c r="E260" s="10">
        <v>177608.9</v>
      </c>
      <c r="F260" s="10">
        <v>177653.6</v>
      </c>
      <c r="G260" s="10">
        <v>175405.3</v>
      </c>
      <c r="H260" s="10">
        <v>177410.1</v>
      </c>
      <c r="I260" s="10">
        <v>177567.2</v>
      </c>
      <c r="J260" s="10">
        <v>180807.3</v>
      </c>
      <c r="K260" s="10">
        <v>185851.4</v>
      </c>
      <c r="L260" s="10">
        <v>192101.4</v>
      </c>
      <c r="M260" s="10">
        <v>192681.7</v>
      </c>
      <c r="N260" s="10">
        <v>196186.2</v>
      </c>
      <c r="O260" s="10">
        <v>196699.8</v>
      </c>
      <c r="P260" s="10">
        <v>198578</v>
      </c>
      <c r="Q260" s="10">
        <v>200668</v>
      </c>
      <c r="R260" s="10">
        <v>204538.9</v>
      </c>
      <c r="S260" s="10">
        <v>205383.9</v>
      </c>
      <c r="T260" s="10">
        <v>206511.5</v>
      </c>
      <c r="U260" s="10">
        <v>206876.5</v>
      </c>
      <c r="V260" s="10">
        <v>210606.3</v>
      </c>
      <c r="W260" s="10">
        <v>246441.9</v>
      </c>
      <c r="X260" s="10" t="s">
        <v>24</v>
      </c>
    </row>
    <row r="261" spans="2:24" ht="15.5" customHeight="1" x14ac:dyDescent="0.2">
      <c r="B261" s="7" t="s">
        <v>180</v>
      </c>
      <c r="C261" s="10">
        <v>32134</v>
      </c>
      <c r="D261" s="10">
        <v>32109.7</v>
      </c>
      <c r="E261" s="10">
        <v>31630</v>
      </c>
      <c r="F261" s="10">
        <v>31280.5</v>
      </c>
      <c r="G261" s="10">
        <v>30971.4</v>
      </c>
      <c r="H261" s="10">
        <v>30671.5</v>
      </c>
      <c r="I261" s="10">
        <v>30668.3</v>
      </c>
      <c r="J261" s="10">
        <v>30782</v>
      </c>
      <c r="K261" s="10">
        <v>30209.9</v>
      </c>
      <c r="L261" s="10">
        <v>29311.4</v>
      </c>
      <c r="M261" s="10">
        <v>28781</v>
      </c>
      <c r="N261" s="10">
        <v>28799.3</v>
      </c>
      <c r="O261" s="10">
        <v>28290.5</v>
      </c>
      <c r="P261" s="10">
        <v>27573</v>
      </c>
      <c r="Q261" s="10">
        <v>28479.3</v>
      </c>
      <c r="R261" s="10">
        <v>28603.4</v>
      </c>
      <c r="S261" s="10">
        <v>28642.400000000001</v>
      </c>
      <c r="T261" s="10">
        <v>28658.7</v>
      </c>
      <c r="U261" s="10">
        <v>28748.2</v>
      </c>
      <c r="V261" s="10">
        <v>28780.2</v>
      </c>
      <c r="W261" s="10">
        <v>28785.9</v>
      </c>
      <c r="X261" s="10" t="s">
        <v>24</v>
      </c>
    </row>
    <row r="262" spans="2:24" ht="15.5" customHeight="1" x14ac:dyDescent="0.2">
      <c r="B262" s="7" t="s">
        <v>181</v>
      </c>
      <c r="C262" s="10">
        <v>16013</v>
      </c>
      <c r="D262" s="10">
        <v>15995.9</v>
      </c>
      <c r="E262" s="10">
        <v>15814.3</v>
      </c>
      <c r="F262" s="10">
        <v>16204.4</v>
      </c>
      <c r="G262" s="10">
        <v>15462.4</v>
      </c>
      <c r="H262" s="10">
        <v>15275.2</v>
      </c>
      <c r="I262" s="10">
        <v>14815.8</v>
      </c>
      <c r="J262" s="10">
        <v>15119.9</v>
      </c>
      <c r="K262" s="10">
        <v>14663.2</v>
      </c>
      <c r="L262" s="10">
        <v>15557.6</v>
      </c>
      <c r="M262" s="10">
        <v>16259.2</v>
      </c>
      <c r="N262" s="10">
        <v>16360</v>
      </c>
      <c r="O262" s="10">
        <v>16397.099999999999</v>
      </c>
      <c r="P262" s="10">
        <v>17394</v>
      </c>
      <c r="Q262" s="10">
        <v>17594.400000000001</v>
      </c>
      <c r="R262" s="10">
        <v>17788.5</v>
      </c>
      <c r="S262" s="10">
        <v>18133.400000000001</v>
      </c>
      <c r="T262" s="10">
        <v>17635.5</v>
      </c>
      <c r="U262" s="10">
        <v>17860.5</v>
      </c>
      <c r="V262" s="10">
        <v>18955.099999999999</v>
      </c>
      <c r="W262" s="10">
        <v>21405</v>
      </c>
      <c r="X262" s="10" t="s">
        <v>24</v>
      </c>
    </row>
    <row r="263" spans="2:24" ht="15.5" customHeight="1" x14ac:dyDescent="0.2">
      <c r="B263" s="7" t="s">
        <v>182</v>
      </c>
      <c r="C263" s="10">
        <v>16170.1</v>
      </c>
      <c r="D263" s="10">
        <v>16182.7</v>
      </c>
      <c r="E263" s="10">
        <v>16161</v>
      </c>
      <c r="F263" s="10">
        <v>16246.8</v>
      </c>
      <c r="G263" s="10">
        <v>16345.4</v>
      </c>
      <c r="H263" s="10">
        <v>16471.099999999999</v>
      </c>
      <c r="I263" s="10">
        <v>16617.5</v>
      </c>
      <c r="J263" s="10">
        <v>16740.3</v>
      </c>
      <c r="K263" s="10">
        <v>16828.3</v>
      </c>
      <c r="L263" s="10">
        <v>16395.5</v>
      </c>
      <c r="M263" s="10">
        <v>16345</v>
      </c>
      <c r="N263" s="10">
        <v>16351.9</v>
      </c>
      <c r="O263" s="10">
        <v>16328.5</v>
      </c>
      <c r="P263" s="10">
        <v>16556.8</v>
      </c>
      <c r="Q263" s="10">
        <v>17106.400000000001</v>
      </c>
      <c r="R263" s="10">
        <v>17409.5</v>
      </c>
      <c r="S263" s="10">
        <v>17543.5</v>
      </c>
      <c r="T263" s="10">
        <v>17937.5</v>
      </c>
      <c r="U263" s="10">
        <v>18281</v>
      </c>
      <c r="V263" s="10">
        <v>18628.599999999999</v>
      </c>
      <c r="W263" s="10">
        <v>18845</v>
      </c>
      <c r="X263" s="10" t="s">
        <v>24</v>
      </c>
    </row>
    <row r="264" spans="2:24" ht="15.5" customHeight="1" x14ac:dyDescent="0.2">
      <c r="B264" s="7" t="s">
        <v>183</v>
      </c>
      <c r="C264" s="10">
        <v>16683.5</v>
      </c>
      <c r="D264" s="10">
        <v>15577.5</v>
      </c>
      <c r="E264" s="10">
        <v>14410.2</v>
      </c>
      <c r="F264" s="10">
        <v>13279</v>
      </c>
      <c r="G264" s="10">
        <v>12345.9</v>
      </c>
      <c r="H264" s="10">
        <v>11682.4</v>
      </c>
      <c r="I264" s="10">
        <v>12019.2</v>
      </c>
      <c r="J264" s="10">
        <v>12289.3</v>
      </c>
      <c r="K264" s="10">
        <v>12117.8</v>
      </c>
      <c r="L264" s="10">
        <v>11528.2</v>
      </c>
      <c r="M264" s="10">
        <v>11499</v>
      </c>
      <c r="N264" s="10">
        <v>11492.5</v>
      </c>
      <c r="O264" s="10">
        <v>11296.5</v>
      </c>
      <c r="P264" s="10">
        <v>11215.9</v>
      </c>
      <c r="Q264" s="10">
        <v>11108.2</v>
      </c>
      <c r="R264" s="10">
        <v>10932</v>
      </c>
      <c r="S264" s="10">
        <v>10532.4</v>
      </c>
      <c r="T264" s="10">
        <v>9989.7999999999993</v>
      </c>
      <c r="U264" s="10">
        <v>9605.9</v>
      </c>
      <c r="V264" s="10">
        <v>9210.1</v>
      </c>
      <c r="W264" s="10">
        <v>8785.9</v>
      </c>
      <c r="X264" s="10" t="s">
        <v>24</v>
      </c>
    </row>
    <row r="265" spans="2:24" ht="15.5" customHeight="1" x14ac:dyDescent="0.2">
      <c r="B265" s="7" t="s">
        <v>184</v>
      </c>
      <c r="C265" s="10">
        <v>4035.7</v>
      </c>
      <c r="D265" s="10">
        <v>3999.4</v>
      </c>
      <c r="E265" s="10">
        <v>3882.2</v>
      </c>
      <c r="F265" s="10">
        <v>3882.4</v>
      </c>
      <c r="G265" s="10">
        <v>3322.2</v>
      </c>
      <c r="H265" s="10">
        <v>3028.6</v>
      </c>
      <c r="I265" s="10">
        <v>2999.2</v>
      </c>
      <c r="J265" s="10">
        <v>2753.5</v>
      </c>
      <c r="K265" s="10">
        <v>2731.1</v>
      </c>
      <c r="L265" s="10">
        <v>3524.2</v>
      </c>
      <c r="M265" s="10">
        <v>3557.6</v>
      </c>
      <c r="N265" s="10">
        <v>3449.8</v>
      </c>
      <c r="O265" s="10">
        <v>3467</v>
      </c>
      <c r="P265" s="10">
        <v>3356.1</v>
      </c>
      <c r="Q265" s="10">
        <v>3279.8</v>
      </c>
      <c r="R265" s="10">
        <v>3318</v>
      </c>
      <c r="S265" s="10">
        <v>3045.7</v>
      </c>
      <c r="T265" s="10">
        <v>2989.6</v>
      </c>
      <c r="U265" s="10">
        <v>2988.8</v>
      </c>
      <c r="V265" s="10">
        <v>3161.9</v>
      </c>
      <c r="W265" s="10">
        <v>3116</v>
      </c>
      <c r="X265" s="10" t="s">
        <v>24</v>
      </c>
    </row>
    <row r="266" spans="2:24" ht="15.5" customHeight="1" x14ac:dyDescent="0.2">
      <c r="B266" s="7" t="s">
        <v>177</v>
      </c>
      <c r="C266" s="10">
        <v>478.6</v>
      </c>
      <c r="D266" s="10">
        <v>518.79999999999995</v>
      </c>
      <c r="E266" s="10">
        <v>475.3</v>
      </c>
      <c r="F266" s="10">
        <v>641</v>
      </c>
      <c r="G266" s="10">
        <v>801.2</v>
      </c>
      <c r="H266" s="10">
        <v>1056.4000000000001</v>
      </c>
      <c r="I266" s="10">
        <v>836.6</v>
      </c>
      <c r="J266" s="10">
        <v>581.6</v>
      </c>
      <c r="K266" s="10">
        <v>724.6</v>
      </c>
      <c r="L266" s="10">
        <v>646.6</v>
      </c>
      <c r="M266" s="10">
        <v>654.4</v>
      </c>
      <c r="N266" s="10">
        <v>646.4</v>
      </c>
      <c r="O266" s="10">
        <v>697.5</v>
      </c>
      <c r="P266" s="10">
        <v>849.8</v>
      </c>
      <c r="Q266" s="10">
        <v>627.6</v>
      </c>
      <c r="R266" s="10">
        <v>631.4</v>
      </c>
      <c r="S266" s="10">
        <v>591.4</v>
      </c>
      <c r="T266" s="10">
        <v>583.79999999999995</v>
      </c>
      <c r="U266" s="10">
        <v>576.5</v>
      </c>
      <c r="V266" s="10">
        <v>545.29999999999995</v>
      </c>
      <c r="W266" s="10">
        <v>727.5</v>
      </c>
      <c r="X266" s="10" t="s">
        <v>24</v>
      </c>
    </row>
    <row r="267" spans="2:24" ht="15.5" customHeight="1" x14ac:dyDescent="0.2">
      <c r="B267" s="7" t="s">
        <v>185</v>
      </c>
      <c r="C267" s="10">
        <v>79228.899999999994</v>
      </c>
      <c r="D267" s="10">
        <v>82062.2</v>
      </c>
      <c r="E267" s="10">
        <v>83805.2</v>
      </c>
      <c r="F267" s="10">
        <v>85111.3</v>
      </c>
      <c r="G267" s="10">
        <v>87041.2</v>
      </c>
      <c r="H267" s="10">
        <v>89133.4</v>
      </c>
      <c r="I267" s="10">
        <v>90533.8</v>
      </c>
      <c r="J267" s="10">
        <v>93572.800000000003</v>
      </c>
      <c r="K267" s="10">
        <v>95580.2</v>
      </c>
      <c r="L267" s="10">
        <v>100225</v>
      </c>
      <c r="M267" s="10">
        <v>104022.2</v>
      </c>
      <c r="N267" s="10">
        <v>106147.7</v>
      </c>
      <c r="O267" s="10">
        <v>108008.1</v>
      </c>
      <c r="P267" s="10">
        <v>109440.8</v>
      </c>
      <c r="Q267" s="10">
        <v>110741.3</v>
      </c>
      <c r="R267" s="10">
        <v>113291.7</v>
      </c>
      <c r="S267" s="10">
        <v>114413.6</v>
      </c>
      <c r="T267" s="10">
        <v>115968.1</v>
      </c>
      <c r="U267" s="10">
        <v>116902.7</v>
      </c>
      <c r="V267" s="10">
        <v>118736.6</v>
      </c>
      <c r="W267" s="10">
        <v>118629.3</v>
      </c>
      <c r="X267" s="10" t="s">
        <v>24</v>
      </c>
    </row>
    <row r="268" spans="2:24" ht="15.5" customHeight="1" x14ac:dyDescent="0.2">
      <c r="B268" s="7" t="s">
        <v>186</v>
      </c>
      <c r="C268" s="10">
        <v>13833.5</v>
      </c>
      <c r="D268" s="10">
        <v>10902.4</v>
      </c>
      <c r="E268" s="10">
        <v>11430.9</v>
      </c>
      <c r="F268" s="10">
        <v>11008.3</v>
      </c>
      <c r="G268" s="10">
        <v>9115.6</v>
      </c>
      <c r="H268" s="10">
        <v>10091.4</v>
      </c>
      <c r="I268" s="10">
        <v>9076.7000000000007</v>
      </c>
      <c r="J268" s="10">
        <v>8967.9</v>
      </c>
      <c r="K268" s="10">
        <v>12996.2</v>
      </c>
      <c r="L268" s="10">
        <v>14912.9</v>
      </c>
      <c r="M268" s="10">
        <v>11563.4</v>
      </c>
      <c r="N268" s="10">
        <v>12938.5</v>
      </c>
      <c r="O268" s="10">
        <v>12214.7</v>
      </c>
      <c r="P268" s="10">
        <v>12191.6</v>
      </c>
      <c r="Q268" s="10">
        <v>11731.2</v>
      </c>
      <c r="R268" s="10">
        <v>12564.3</v>
      </c>
      <c r="S268" s="10">
        <v>12481.6</v>
      </c>
      <c r="T268" s="10">
        <v>12748.6</v>
      </c>
      <c r="U268" s="10">
        <v>11912.8</v>
      </c>
      <c r="V268" s="10">
        <v>12588.4</v>
      </c>
      <c r="W268" s="10">
        <v>46147.5</v>
      </c>
      <c r="X268" s="10" t="s">
        <v>24</v>
      </c>
    </row>
    <row r="269" spans="2:24" ht="15.5" customHeight="1" x14ac:dyDescent="0.2">
      <c r="B269" s="7" t="s">
        <v>187</v>
      </c>
      <c r="C269" s="10">
        <v>-17845.900000000001</v>
      </c>
      <c r="D269" s="10">
        <v>-18607.3</v>
      </c>
      <c r="E269" s="10">
        <v>-27897.599999999999</v>
      </c>
      <c r="F269" s="10">
        <v>-27112.5</v>
      </c>
      <c r="G269" s="10">
        <v>-19568.8</v>
      </c>
      <c r="H269" s="10">
        <v>-15122.7</v>
      </c>
      <c r="I269" s="10">
        <v>-11601.9</v>
      </c>
      <c r="J269" s="10">
        <v>-12089.6</v>
      </c>
      <c r="K269" s="10">
        <v>-24846.7</v>
      </c>
      <c r="L269" s="10">
        <v>-45355</v>
      </c>
      <c r="M269" s="10">
        <v>-41561.4</v>
      </c>
      <c r="N269" s="10">
        <v>-41533.699999999997</v>
      </c>
      <c r="O269" s="10">
        <v>-38039.599999999999</v>
      </c>
      <c r="P269" s="10">
        <v>-32384.6</v>
      </c>
      <c r="Q269" s="10">
        <v>-22617.4</v>
      </c>
      <c r="R269" s="10">
        <v>-16360.8</v>
      </c>
      <c r="S269" s="10">
        <v>-16323</v>
      </c>
      <c r="T269" s="10">
        <v>-13237.5</v>
      </c>
      <c r="U269" s="10">
        <v>-9405.2000000000007</v>
      </c>
      <c r="V269" s="10">
        <v>-13232.3</v>
      </c>
      <c r="W269" s="10">
        <v>-48486.8</v>
      </c>
      <c r="X269" s="10" t="s">
        <v>24</v>
      </c>
    </row>
    <row r="270" spans="2:24" ht="15.5" customHeight="1" x14ac:dyDescent="0.2">
      <c r="B270" s="7" t="s">
        <v>188</v>
      </c>
      <c r="C270" s="10">
        <v>-1675.8</v>
      </c>
      <c r="D270" s="10">
        <v>-2424.6</v>
      </c>
      <c r="E270" s="10">
        <v>-11736.7</v>
      </c>
      <c r="F270" s="10">
        <v>-10865.7</v>
      </c>
      <c r="G270" s="10">
        <v>-3223.4</v>
      </c>
      <c r="H270" s="10">
        <v>1348.4</v>
      </c>
      <c r="I270" s="10">
        <v>5015.6000000000004</v>
      </c>
      <c r="J270" s="10">
        <v>4650.7</v>
      </c>
      <c r="K270" s="10">
        <v>-8018.4</v>
      </c>
      <c r="L270" s="10">
        <v>-28959.599999999999</v>
      </c>
      <c r="M270" s="10">
        <v>-25216.5</v>
      </c>
      <c r="N270" s="10">
        <v>-25181.8</v>
      </c>
      <c r="O270" s="10">
        <v>-21711.1</v>
      </c>
      <c r="P270" s="10">
        <v>-15827.8</v>
      </c>
      <c r="Q270" s="10">
        <v>-5511</v>
      </c>
      <c r="R270" s="10">
        <v>1048.7</v>
      </c>
      <c r="S270" s="10">
        <v>1220.5</v>
      </c>
      <c r="T270" s="10">
        <v>4700</v>
      </c>
      <c r="U270" s="10">
        <v>8875.9</v>
      </c>
      <c r="V270" s="10">
        <v>5396.3</v>
      </c>
      <c r="W270" s="10">
        <v>-29641.9</v>
      </c>
      <c r="X270" s="10" t="s">
        <v>24</v>
      </c>
    </row>
    <row r="271" spans="2:24" ht="15.5" customHeight="1" x14ac:dyDescent="0.2">
      <c r="B271" s="7" t="s">
        <v>189</v>
      </c>
      <c r="C271" s="8"/>
      <c r="D271" s="8"/>
      <c r="E271" s="8"/>
      <c r="F271" s="8"/>
      <c r="G271" s="8"/>
      <c r="H271" s="8"/>
      <c r="I271" s="8"/>
      <c r="J271" s="8"/>
      <c r="K271" s="8"/>
      <c r="L271" s="8"/>
      <c r="M271" s="8"/>
      <c r="N271" s="8"/>
      <c r="O271" s="8"/>
      <c r="P271" s="8"/>
      <c r="Q271" s="8"/>
      <c r="R271" s="8"/>
      <c r="S271" s="8"/>
      <c r="T271" s="8"/>
      <c r="U271" s="8"/>
      <c r="V271" s="8"/>
      <c r="W271" s="8"/>
      <c r="X271" s="8"/>
    </row>
    <row r="272" spans="2:24" ht="15.5" customHeight="1" x14ac:dyDescent="0.2">
      <c r="B272" s="7" t="s">
        <v>190</v>
      </c>
      <c r="C272" s="10">
        <v>16766.099999999999</v>
      </c>
      <c r="D272" s="10">
        <v>14485.5</v>
      </c>
      <c r="E272" s="10">
        <v>12708.2</v>
      </c>
      <c r="F272" s="10">
        <v>9893.2000000000007</v>
      </c>
      <c r="G272" s="10">
        <v>7386.6</v>
      </c>
      <c r="H272" s="10">
        <v>6453.8</v>
      </c>
      <c r="I272" s="10">
        <v>4791.8999999999996</v>
      </c>
      <c r="J272" s="10">
        <v>3630.8</v>
      </c>
      <c r="K272" s="10">
        <v>3042.8</v>
      </c>
      <c r="L272" s="10">
        <v>4974.7</v>
      </c>
      <c r="M272" s="10">
        <v>3080.2</v>
      </c>
      <c r="N272" s="10">
        <v>2785.3</v>
      </c>
      <c r="O272" s="10">
        <v>2566.6999999999998</v>
      </c>
      <c r="P272" s="10">
        <v>4834</v>
      </c>
      <c r="Q272" s="10">
        <v>4161.1000000000004</v>
      </c>
      <c r="R272" s="10">
        <v>2918.3</v>
      </c>
      <c r="S272" s="10">
        <v>2564.1</v>
      </c>
      <c r="T272" s="10">
        <v>3071.3</v>
      </c>
      <c r="U272" s="10">
        <v>3739.7</v>
      </c>
      <c r="V272" s="10">
        <v>4108.5</v>
      </c>
      <c r="W272" s="10">
        <v>5326.2</v>
      </c>
      <c r="X272" s="10" t="s">
        <v>24</v>
      </c>
    </row>
    <row r="273" spans="2:24" ht="15.5" customHeight="1" x14ac:dyDescent="0.2">
      <c r="B273" s="7" t="s">
        <v>191</v>
      </c>
      <c r="C273" s="10">
        <v>12906.5</v>
      </c>
      <c r="D273" s="10">
        <v>11204.7</v>
      </c>
      <c r="E273" s="10">
        <v>9842.1</v>
      </c>
      <c r="F273" s="10">
        <v>7108.3</v>
      </c>
      <c r="G273" s="10">
        <v>5042.2</v>
      </c>
      <c r="H273" s="10">
        <v>4259.3999999999996</v>
      </c>
      <c r="I273" s="10">
        <v>2841.4</v>
      </c>
      <c r="J273" s="10">
        <v>1640.4</v>
      </c>
      <c r="K273" s="10">
        <v>1121.8</v>
      </c>
      <c r="L273" s="10">
        <v>2890.5</v>
      </c>
      <c r="M273" s="10">
        <v>1562.7</v>
      </c>
      <c r="N273" s="10">
        <v>1364.4</v>
      </c>
      <c r="O273" s="10">
        <v>1212.3</v>
      </c>
      <c r="P273" s="10">
        <v>3391.6</v>
      </c>
      <c r="Q273" s="10">
        <v>2882.3</v>
      </c>
      <c r="R273" s="10">
        <v>1922.4</v>
      </c>
      <c r="S273" s="10">
        <v>1909.2</v>
      </c>
      <c r="T273" s="10">
        <v>2079.5</v>
      </c>
      <c r="U273" s="10">
        <v>2270.4</v>
      </c>
      <c r="V273" s="10">
        <v>3040.5</v>
      </c>
      <c r="W273" s="10">
        <v>4178.3999999999996</v>
      </c>
      <c r="X273" s="10" t="s">
        <v>24</v>
      </c>
    </row>
    <row r="274" spans="2:24" ht="15.5" customHeight="1" x14ac:dyDescent="0.2">
      <c r="B274" s="7" t="s">
        <v>192</v>
      </c>
      <c r="C274" s="10">
        <v>-19.3</v>
      </c>
      <c r="D274" s="10">
        <v>-129.9</v>
      </c>
      <c r="E274" s="10">
        <v>-70.7</v>
      </c>
      <c r="F274" s="10">
        <v>-144.80000000000001</v>
      </c>
      <c r="G274" s="10">
        <v>188.4</v>
      </c>
      <c r="H274" s="10">
        <v>76.099999999999994</v>
      </c>
      <c r="I274" s="10">
        <v>28.2</v>
      </c>
      <c r="J274" s="10">
        <v>131.4</v>
      </c>
      <c r="K274" s="10">
        <v>-52.8</v>
      </c>
      <c r="L274" s="10">
        <v>55.6</v>
      </c>
      <c r="M274" s="10">
        <v>-12.7</v>
      </c>
      <c r="N274" s="10">
        <v>11.3</v>
      </c>
      <c r="O274" s="10">
        <v>42.4</v>
      </c>
      <c r="P274" s="10">
        <v>64.7</v>
      </c>
      <c r="Q274" s="10">
        <v>87</v>
      </c>
      <c r="R274" s="10">
        <v>-47.4</v>
      </c>
      <c r="S274" s="10">
        <v>-282</v>
      </c>
      <c r="T274" s="10">
        <v>88.8</v>
      </c>
      <c r="U274" s="10">
        <v>-82.3</v>
      </c>
      <c r="V274" s="10">
        <v>-35.700000000000003</v>
      </c>
      <c r="W274" s="10">
        <v>-32</v>
      </c>
      <c r="X274" s="10" t="s">
        <v>24</v>
      </c>
    </row>
    <row r="275" spans="2:24" ht="15.5" customHeight="1" x14ac:dyDescent="0.2">
      <c r="B275" s="7" t="s">
        <v>193</v>
      </c>
      <c r="C275" s="10" t="s">
        <v>171</v>
      </c>
      <c r="D275" s="10" t="s">
        <v>171</v>
      </c>
      <c r="E275" s="10" t="s">
        <v>171</v>
      </c>
      <c r="F275" s="10" t="s">
        <v>171</v>
      </c>
      <c r="G275" s="10" t="s">
        <v>171</v>
      </c>
      <c r="H275" s="10" t="s">
        <v>171</v>
      </c>
      <c r="I275" s="10" t="s">
        <v>171</v>
      </c>
      <c r="J275" s="10" t="s">
        <v>171</v>
      </c>
      <c r="K275" s="10" t="s">
        <v>171</v>
      </c>
      <c r="L275" s="10" t="s">
        <v>171</v>
      </c>
      <c r="M275" s="10" t="s">
        <v>171</v>
      </c>
      <c r="N275" s="10" t="s">
        <v>171</v>
      </c>
      <c r="O275" s="10" t="s">
        <v>171</v>
      </c>
      <c r="P275" s="10" t="s">
        <v>171</v>
      </c>
      <c r="Q275" s="10" t="s">
        <v>171</v>
      </c>
      <c r="R275" s="10" t="s">
        <v>171</v>
      </c>
      <c r="S275" s="10" t="s">
        <v>171</v>
      </c>
      <c r="T275" s="10" t="s">
        <v>171</v>
      </c>
      <c r="U275" s="10" t="s">
        <v>171</v>
      </c>
      <c r="V275" s="10" t="s">
        <v>171</v>
      </c>
      <c r="W275" s="10" t="s">
        <v>171</v>
      </c>
      <c r="X275" s="10" t="s">
        <v>24</v>
      </c>
    </row>
    <row r="276" spans="2:24" ht="15.5" customHeight="1" x14ac:dyDescent="0.2">
      <c r="B276" s="7" t="s">
        <v>194</v>
      </c>
      <c r="C276" s="10">
        <v>3878.9</v>
      </c>
      <c r="D276" s="10">
        <v>3410.7</v>
      </c>
      <c r="E276" s="10">
        <v>2936.8</v>
      </c>
      <c r="F276" s="10">
        <v>2929.7</v>
      </c>
      <c r="G276" s="10">
        <v>2155.9</v>
      </c>
      <c r="H276" s="10">
        <v>2118.3000000000002</v>
      </c>
      <c r="I276" s="10">
        <v>1922.3</v>
      </c>
      <c r="J276" s="10">
        <v>1859</v>
      </c>
      <c r="K276" s="10">
        <v>1973.8</v>
      </c>
      <c r="L276" s="10">
        <v>2028.6</v>
      </c>
      <c r="M276" s="10">
        <v>1530.2</v>
      </c>
      <c r="N276" s="10">
        <v>1409.6</v>
      </c>
      <c r="O276" s="10">
        <v>1311.9</v>
      </c>
      <c r="P276" s="10">
        <v>1377.8</v>
      </c>
      <c r="Q276" s="10">
        <v>1191.8</v>
      </c>
      <c r="R276" s="10">
        <v>1043.4000000000001</v>
      </c>
      <c r="S276" s="10">
        <v>936.9</v>
      </c>
      <c r="T276" s="10">
        <v>903</v>
      </c>
      <c r="U276" s="10">
        <v>1551.6</v>
      </c>
      <c r="V276" s="10">
        <v>1103.7</v>
      </c>
      <c r="W276" s="10">
        <v>1179.8</v>
      </c>
      <c r="X276" s="10" t="s">
        <v>24</v>
      </c>
    </row>
    <row r="277" spans="2:24" ht="15.5" customHeight="1" x14ac:dyDescent="0.2">
      <c r="B277" s="7" t="s">
        <v>195</v>
      </c>
      <c r="C277" s="10">
        <v>195343.4</v>
      </c>
      <c r="D277" s="10">
        <v>191834</v>
      </c>
      <c r="E277" s="10">
        <v>190317.1</v>
      </c>
      <c r="F277" s="10">
        <v>187546.8</v>
      </c>
      <c r="G277" s="10">
        <v>182791.9</v>
      </c>
      <c r="H277" s="10">
        <v>183863.9</v>
      </c>
      <c r="I277" s="10">
        <v>182359.1</v>
      </c>
      <c r="J277" s="10">
        <v>184438.1</v>
      </c>
      <c r="K277" s="10">
        <v>188894.2</v>
      </c>
      <c r="L277" s="10">
        <v>197076.1</v>
      </c>
      <c r="M277" s="10">
        <v>195761.9</v>
      </c>
      <c r="N277" s="10">
        <v>198971.5</v>
      </c>
      <c r="O277" s="10">
        <v>199266.5</v>
      </c>
      <c r="P277" s="10">
        <v>203412</v>
      </c>
      <c r="Q277" s="10">
        <v>204829.1</v>
      </c>
      <c r="R277" s="10">
        <v>207457.2</v>
      </c>
      <c r="S277" s="10">
        <v>207948</v>
      </c>
      <c r="T277" s="10">
        <v>209582.8</v>
      </c>
      <c r="U277" s="10">
        <v>210616.2</v>
      </c>
      <c r="V277" s="10">
        <v>214714.8</v>
      </c>
      <c r="W277" s="10">
        <v>251768.1</v>
      </c>
      <c r="X277" s="10" t="s">
        <v>24</v>
      </c>
    </row>
    <row r="278" spans="2:24" ht="15.5" customHeight="1" x14ac:dyDescent="0.2">
      <c r="B278" s="7" t="s">
        <v>196</v>
      </c>
      <c r="C278" s="10">
        <v>-34612</v>
      </c>
      <c r="D278" s="10">
        <v>-33092.800000000003</v>
      </c>
      <c r="E278" s="10">
        <v>-40605.800000000003</v>
      </c>
      <c r="F278" s="10">
        <v>-37005.699999999997</v>
      </c>
      <c r="G278" s="10">
        <v>-26955.4</v>
      </c>
      <c r="H278" s="10">
        <v>-21576.5</v>
      </c>
      <c r="I278" s="10">
        <v>-16393.8</v>
      </c>
      <c r="J278" s="10">
        <v>-15720.4</v>
      </c>
      <c r="K278" s="10">
        <v>-27889.5</v>
      </c>
      <c r="L278" s="10">
        <v>-50329.8</v>
      </c>
      <c r="M278" s="10">
        <v>-44641.7</v>
      </c>
      <c r="N278" s="10">
        <v>-44319</v>
      </c>
      <c r="O278" s="10">
        <v>-40606.199999999997</v>
      </c>
      <c r="P278" s="10">
        <v>-37218.6</v>
      </c>
      <c r="Q278" s="10">
        <v>-26778.5</v>
      </c>
      <c r="R278" s="10">
        <v>-19279.099999999999</v>
      </c>
      <c r="S278" s="10">
        <v>-18887.099999999999</v>
      </c>
      <c r="T278" s="10">
        <v>-16308.8</v>
      </c>
      <c r="U278" s="10">
        <v>-13144.9</v>
      </c>
      <c r="V278" s="10">
        <v>-17340.8</v>
      </c>
      <c r="W278" s="10">
        <v>-53813.1</v>
      </c>
      <c r="X278" s="10" t="s">
        <v>24</v>
      </c>
    </row>
    <row r="279" spans="2:24" ht="15.5" customHeight="1" x14ac:dyDescent="0.2">
      <c r="B279" s="7" t="s">
        <v>197</v>
      </c>
      <c r="C279" s="10">
        <v>-17928.5</v>
      </c>
      <c r="D279" s="10">
        <v>-17515.3</v>
      </c>
      <c r="E279" s="10">
        <v>-26195.599999999999</v>
      </c>
      <c r="F279" s="10">
        <v>-23726.7</v>
      </c>
      <c r="G279" s="10">
        <v>-14609.5</v>
      </c>
      <c r="H279" s="10">
        <v>-9894.1</v>
      </c>
      <c r="I279" s="10">
        <v>-4374.6000000000004</v>
      </c>
      <c r="J279" s="10">
        <v>-3431.1</v>
      </c>
      <c r="K279" s="10">
        <v>-15771.7</v>
      </c>
      <c r="L279" s="10">
        <v>-38801.599999999999</v>
      </c>
      <c r="M279" s="10">
        <v>-33142.699999999997</v>
      </c>
      <c r="N279" s="10">
        <v>-32826.5</v>
      </c>
      <c r="O279" s="10">
        <v>-29309.7</v>
      </c>
      <c r="P279" s="10">
        <v>-26002.7</v>
      </c>
      <c r="Q279" s="10">
        <v>-15670.3</v>
      </c>
      <c r="R279" s="10">
        <v>-8347.1</v>
      </c>
      <c r="S279" s="10">
        <v>-8354.7000000000007</v>
      </c>
      <c r="T279" s="10">
        <v>-6319</v>
      </c>
      <c r="U279" s="10">
        <v>-3539</v>
      </c>
      <c r="V279" s="10">
        <v>-8130.7</v>
      </c>
      <c r="W279" s="10">
        <v>-45027.199999999997</v>
      </c>
      <c r="X279" s="10" t="s">
        <v>24</v>
      </c>
    </row>
    <row r="280" spans="2:24" ht="15.5" customHeight="1" x14ac:dyDescent="0.2">
      <c r="B280" s="7" t="s">
        <v>198</v>
      </c>
      <c r="C280" s="8"/>
      <c r="D280" s="8"/>
      <c r="E280" s="8"/>
      <c r="F280" s="8"/>
      <c r="G280" s="8"/>
      <c r="H280" s="8"/>
      <c r="I280" s="8"/>
      <c r="J280" s="8"/>
      <c r="K280" s="8"/>
      <c r="L280" s="8"/>
      <c r="M280" s="8"/>
      <c r="N280" s="8"/>
      <c r="O280" s="8"/>
      <c r="P280" s="8"/>
      <c r="Q280" s="8"/>
      <c r="R280" s="8"/>
      <c r="S280" s="8"/>
      <c r="T280" s="8"/>
      <c r="U280" s="8"/>
      <c r="V280" s="8"/>
      <c r="W280" s="8"/>
      <c r="X280" s="8"/>
    </row>
    <row r="281" spans="2:24" ht="15.5" customHeight="1" x14ac:dyDescent="0.2">
      <c r="B281" s="7" t="s">
        <v>199</v>
      </c>
      <c r="C281" s="10">
        <v>18711.3</v>
      </c>
      <c r="D281" s="10">
        <v>-13484.8</v>
      </c>
      <c r="E281" s="10">
        <v>-6609.8</v>
      </c>
      <c r="F281" s="10">
        <v>21486.400000000001</v>
      </c>
      <c r="G281" s="10">
        <v>-10087.5</v>
      </c>
      <c r="H281" s="10">
        <v>-8419</v>
      </c>
      <c r="I281" s="10">
        <v>-22670.6</v>
      </c>
      <c r="J281" s="10">
        <v>-8585.4</v>
      </c>
      <c r="K281" s="10">
        <v>-15185.4</v>
      </c>
      <c r="L281" s="10">
        <v>3307.6</v>
      </c>
      <c r="M281" s="10">
        <v>-5138.6000000000004</v>
      </c>
      <c r="N281" s="10">
        <v>15623.5</v>
      </c>
      <c r="O281" s="10">
        <v>-4817.7</v>
      </c>
      <c r="P281" s="10">
        <v>-344.9</v>
      </c>
      <c r="Q281" s="10">
        <v>24573.200000000001</v>
      </c>
      <c r="R281" s="10">
        <v>4754.8999999999996</v>
      </c>
      <c r="S281" s="10">
        <v>12953.4</v>
      </c>
      <c r="T281" s="10">
        <v>11074.8</v>
      </c>
      <c r="U281" s="10">
        <v>7750.6</v>
      </c>
      <c r="V281" s="10">
        <v>3079.5</v>
      </c>
      <c r="W281" s="10">
        <v>24182.799999999999</v>
      </c>
      <c r="X281" s="10" t="s">
        <v>24</v>
      </c>
    </row>
    <row r="282" spans="2:24" ht="15.5" customHeight="1" x14ac:dyDescent="0.2">
      <c r="B282" s="7" t="s">
        <v>200</v>
      </c>
      <c r="C282" s="10" t="s">
        <v>24</v>
      </c>
      <c r="D282" s="10" t="s">
        <v>24</v>
      </c>
      <c r="E282" s="10" t="s">
        <v>24</v>
      </c>
      <c r="F282" s="10" t="s">
        <v>24</v>
      </c>
      <c r="G282" s="10" t="s">
        <v>24</v>
      </c>
      <c r="H282" s="10" t="s">
        <v>24</v>
      </c>
      <c r="I282" s="10" t="s">
        <v>24</v>
      </c>
      <c r="J282" s="10" t="s">
        <v>24</v>
      </c>
      <c r="K282" s="10" t="s">
        <v>24</v>
      </c>
      <c r="L282" s="10" t="s">
        <v>24</v>
      </c>
      <c r="M282" s="10" t="s">
        <v>24</v>
      </c>
      <c r="N282" s="10" t="s">
        <v>24</v>
      </c>
      <c r="O282" s="10" t="s">
        <v>24</v>
      </c>
      <c r="P282" s="10" t="s">
        <v>24</v>
      </c>
      <c r="Q282" s="10" t="s">
        <v>24</v>
      </c>
      <c r="R282" s="10" t="s">
        <v>24</v>
      </c>
      <c r="S282" s="10" t="s">
        <v>24</v>
      </c>
      <c r="T282" s="10" t="s">
        <v>24</v>
      </c>
      <c r="U282" s="10" t="s">
        <v>24</v>
      </c>
      <c r="V282" s="10" t="s">
        <v>24</v>
      </c>
      <c r="W282" s="10" t="s">
        <v>24</v>
      </c>
      <c r="X282" s="10" t="s">
        <v>24</v>
      </c>
    </row>
    <row r="283" spans="2:24" ht="15.5" customHeight="1" x14ac:dyDescent="0.2">
      <c r="B283" s="7" t="s">
        <v>201</v>
      </c>
      <c r="C283" s="10" t="s">
        <v>24</v>
      </c>
      <c r="D283" s="10" t="s">
        <v>24</v>
      </c>
      <c r="E283" s="10" t="s">
        <v>24</v>
      </c>
      <c r="F283" s="10" t="s">
        <v>24</v>
      </c>
      <c r="G283" s="10" t="s">
        <v>24</v>
      </c>
      <c r="H283" s="10" t="s">
        <v>24</v>
      </c>
      <c r="I283" s="10" t="s">
        <v>24</v>
      </c>
      <c r="J283" s="10" t="s">
        <v>24</v>
      </c>
      <c r="K283" s="10" t="s">
        <v>24</v>
      </c>
      <c r="L283" s="10" t="s">
        <v>24</v>
      </c>
      <c r="M283" s="10" t="s">
        <v>24</v>
      </c>
      <c r="N283" s="10" t="s">
        <v>24</v>
      </c>
      <c r="O283" s="10" t="s">
        <v>24</v>
      </c>
      <c r="P283" s="10" t="s">
        <v>24</v>
      </c>
      <c r="Q283" s="10" t="s">
        <v>24</v>
      </c>
      <c r="R283" s="10" t="s">
        <v>24</v>
      </c>
      <c r="S283" s="10" t="s">
        <v>24</v>
      </c>
      <c r="T283" s="10" t="s">
        <v>24</v>
      </c>
      <c r="U283" s="10" t="s">
        <v>24</v>
      </c>
      <c r="V283" s="10" t="s">
        <v>24</v>
      </c>
      <c r="W283" s="10" t="s">
        <v>24</v>
      </c>
      <c r="X283" s="10" t="s">
        <v>24</v>
      </c>
    </row>
    <row r="284" spans="2:24" ht="15.5" customHeight="1" x14ac:dyDescent="0.2">
      <c r="B284" s="7" t="s">
        <v>202</v>
      </c>
      <c r="C284" s="10">
        <v>50550.9</v>
      </c>
      <c r="D284" s="10">
        <v>23881.7</v>
      </c>
      <c r="E284" s="10">
        <v>30071.1</v>
      </c>
      <c r="F284" s="10">
        <v>60323.4</v>
      </c>
      <c r="G284" s="10">
        <v>20551.7</v>
      </c>
      <c r="H284" s="10">
        <v>13051</v>
      </c>
      <c r="I284" s="10">
        <v>-9823.2000000000007</v>
      </c>
      <c r="J284" s="10">
        <v>2385</v>
      </c>
      <c r="K284" s="10">
        <v>12427.6</v>
      </c>
      <c r="L284" s="10">
        <v>49145.5</v>
      </c>
      <c r="M284" s="10">
        <v>35803.4</v>
      </c>
      <c r="N284" s="10">
        <v>56733.9</v>
      </c>
      <c r="O284" s="10">
        <v>32155.9</v>
      </c>
      <c r="P284" s="10">
        <v>31998.2</v>
      </c>
      <c r="Q284" s="10">
        <v>48080.6</v>
      </c>
      <c r="R284" s="10">
        <v>19561</v>
      </c>
      <c r="S284" s="10">
        <v>25228.7</v>
      </c>
      <c r="T284" s="10">
        <v>19861.599999999999</v>
      </c>
      <c r="U284" s="10">
        <v>17083.400000000001</v>
      </c>
      <c r="V284" s="10">
        <v>16887.5</v>
      </c>
      <c r="W284" s="10">
        <v>75845.7</v>
      </c>
      <c r="X284" s="10" t="s">
        <v>24</v>
      </c>
    </row>
    <row r="285" spans="2:24" ht="15.5" customHeight="1" x14ac:dyDescent="0.2">
      <c r="B285" s="7" t="s">
        <v>200</v>
      </c>
      <c r="C285" s="10" t="s">
        <v>24</v>
      </c>
      <c r="D285" s="10" t="s">
        <v>24</v>
      </c>
      <c r="E285" s="10" t="s">
        <v>24</v>
      </c>
      <c r="F285" s="10" t="s">
        <v>24</v>
      </c>
      <c r="G285" s="10" t="s">
        <v>24</v>
      </c>
      <c r="H285" s="10" t="s">
        <v>24</v>
      </c>
      <c r="I285" s="10" t="s">
        <v>24</v>
      </c>
      <c r="J285" s="10" t="s">
        <v>24</v>
      </c>
      <c r="K285" s="10" t="s">
        <v>24</v>
      </c>
      <c r="L285" s="10" t="s">
        <v>24</v>
      </c>
      <c r="M285" s="10" t="s">
        <v>24</v>
      </c>
      <c r="N285" s="10" t="s">
        <v>24</v>
      </c>
      <c r="O285" s="10" t="s">
        <v>24</v>
      </c>
      <c r="P285" s="10" t="s">
        <v>24</v>
      </c>
      <c r="Q285" s="10" t="s">
        <v>24</v>
      </c>
      <c r="R285" s="10" t="s">
        <v>24</v>
      </c>
      <c r="S285" s="10" t="s">
        <v>24</v>
      </c>
      <c r="T285" s="10" t="s">
        <v>24</v>
      </c>
      <c r="U285" s="10" t="s">
        <v>24</v>
      </c>
      <c r="V285" s="10" t="s">
        <v>24</v>
      </c>
      <c r="W285" s="10" t="s">
        <v>24</v>
      </c>
      <c r="X285" s="10" t="s">
        <v>24</v>
      </c>
    </row>
    <row r="286" spans="2:24" ht="15.5" customHeight="1" x14ac:dyDescent="0.2">
      <c r="B286" s="7" t="s">
        <v>201</v>
      </c>
      <c r="C286" s="10" t="s">
        <v>24</v>
      </c>
      <c r="D286" s="10" t="s">
        <v>24</v>
      </c>
      <c r="E286" s="10" t="s">
        <v>24</v>
      </c>
      <c r="F286" s="10" t="s">
        <v>24</v>
      </c>
      <c r="G286" s="10" t="s">
        <v>24</v>
      </c>
      <c r="H286" s="10" t="s">
        <v>24</v>
      </c>
      <c r="I286" s="10" t="s">
        <v>24</v>
      </c>
      <c r="J286" s="10" t="s">
        <v>24</v>
      </c>
      <c r="K286" s="10" t="s">
        <v>24</v>
      </c>
      <c r="L286" s="10" t="s">
        <v>24</v>
      </c>
      <c r="M286" s="10" t="s">
        <v>24</v>
      </c>
      <c r="N286" s="10" t="s">
        <v>24</v>
      </c>
      <c r="O286" s="10" t="s">
        <v>24</v>
      </c>
      <c r="P286" s="10" t="s">
        <v>24</v>
      </c>
      <c r="Q286" s="10" t="s">
        <v>24</v>
      </c>
      <c r="R286" s="10" t="s">
        <v>24</v>
      </c>
      <c r="S286" s="10" t="s">
        <v>24</v>
      </c>
      <c r="T286" s="10" t="s">
        <v>24</v>
      </c>
      <c r="U286" s="10" t="s">
        <v>24</v>
      </c>
      <c r="V286" s="10" t="s">
        <v>24</v>
      </c>
      <c r="W286" s="10" t="s">
        <v>24</v>
      </c>
      <c r="X286" s="10" t="s">
        <v>24</v>
      </c>
    </row>
    <row r="288" spans="2:24" ht="15.5" customHeight="1" x14ac:dyDescent="0.2">
      <c r="B288" s="7" t="s">
        <v>203</v>
      </c>
      <c r="C288" s="8"/>
      <c r="D288" s="8"/>
      <c r="E288" s="8"/>
      <c r="F288" s="8"/>
      <c r="G288" s="8"/>
      <c r="H288" s="8"/>
      <c r="I288" s="8"/>
      <c r="J288" s="8"/>
      <c r="K288" s="8"/>
      <c r="L288" s="8"/>
      <c r="M288" s="8"/>
      <c r="N288" s="8"/>
      <c r="O288" s="8"/>
      <c r="P288" s="8"/>
      <c r="Q288" s="8"/>
      <c r="R288" s="8"/>
      <c r="S288" s="8"/>
      <c r="T288" s="8"/>
      <c r="U288" s="8"/>
      <c r="V288" s="8"/>
      <c r="W288" s="8"/>
      <c r="X288" s="8"/>
    </row>
    <row r="289" spans="2:24" ht="15.5" customHeight="1" x14ac:dyDescent="0.2">
      <c r="B289" s="7" t="s">
        <v>204</v>
      </c>
      <c r="C289" s="9">
        <v>30.01981</v>
      </c>
      <c r="D289" s="9">
        <v>29.858000000000001</v>
      </c>
      <c r="E289" s="9">
        <v>28.54476</v>
      </c>
      <c r="F289" s="9">
        <v>28.73094</v>
      </c>
      <c r="G289" s="9">
        <v>29.436389999999999</v>
      </c>
      <c r="H289" s="9">
        <v>30.47561</v>
      </c>
      <c r="I289" s="9">
        <v>31.011690000000002</v>
      </c>
      <c r="J289" s="9">
        <v>31.285630000000001</v>
      </c>
      <c r="K289" s="9">
        <v>30.503489999999999</v>
      </c>
      <c r="L289" s="9">
        <v>29.64941</v>
      </c>
      <c r="M289" s="9">
        <v>29.893380000000001</v>
      </c>
      <c r="N289" s="9">
        <v>31.089120000000001</v>
      </c>
      <c r="O289" s="9">
        <v>31.70194</v>
      </c>
      <c r="P289" s="9">
        <v>32.670180000000002</v>
      </c>
      <c r="Q289" s="9">
        <v>34.31897</v>
      </c>
      <c r="R289" s="9">
        <v>34.975239999999999</v>
      </c>
      <c r="S289" s="9">
        <v>34.730559999999997</v>
      </c>
      <c r="T289" s="9">
        <v>34.945500000000003</v>
      </c>
      <c r="U289" s="9">
        <v>35.497660000000003</v>
      </c>
      <c r="V289" s="9">
        <v>35.34057</v>
      </c>
      <c r="W289" s="9">
        <v>36.783999999999999</v>
      </c>
      <c r="X289" s="9" t="s">
        <v>24</v>
      </c>
    </row>
    <row r="290" spans="2:24" ht="15.5" customHeight="1" x14ac:dyDescent="0.2">
      <c r="B290" s="7" t="s">
        <v>205</v>
      </c>
      <c r="C290" s="9">
        <v>16.93338</v>
      </c>
      <c r="D290" s="9">
        <v>16.52393</v>
      </c>
      <c r="E290" s="9">
        <v>15.383789999999999</v>
      </c>
      <c r="F290" s="9">
        <v>15.109629999999999</v>
      </c>
      <c r="G290" s="9">
        <v>15.638769999999999</v>
      </c>
      <c r="H290" s="9">
        <v>16.56879</v>
      </c>
      <c r="I290" s="9">
        <v>17.226739999999999</v>
      </c>
      <c r="J290" s="9">
        <v>17.476559999999999</v>
      </c>
      <c r="K290" s="9">
        <v>16.320049999999998</v>
      </c>
      <c r="L290" s="9">
        <v>15.303800000000001</v>
      </c>
      <c r="M290" s="9">
        <v>15.55111</v>
      </c>
      <c r="N290" s="9">
        <v>16.172599999999999</v>
      </c>
      <c r="O290" s="9">
        <v>16.508310000000002</v>
      </c>
      <c r="P290" s="9">
        <v>17.256419999999999</v>
      </c>
      <c r="Q290" s="9">
        <v>18.504660000000001</v>
      </c>
      <c r="R290" s="9">
        <v>18.5932</v>
      </c>
      <c r="S290" s="9">
        <v>18.262229999999999</v>
      </c>
      <c r="T290" s="9">
        <v>18.71715</v>
      </c>
      <c r="U290" s="9">
        <v>19.07629</v>
      </c>
      <c r="V290" s="9">
        <v>18.83521</v>
      </c>
      <c r="W290" s="9">
        <v>19.971699999999998</v>
      </c>
      <c r="X290" s="9" t="s">
        <v>24</v>
      </c>
    </row>
    <row r="291" spans="2:24" ht="15.5" customHeight="1" x14ac:dyDescent="0.2">
      <c r="B291" s="7" t="s">
        <v>206</v>
      </c>
      <c r="C291" s="9">
        <v>4.95174</v>
      </c>
      <c r="D291" s="9">
        <v>4.7987000000000002</v>
      </c>
      <c r="E291" s="9">
        <v>4.25352</v>
      </c>
      <c r="F291" s="9">
        <v>4.0262099999999998</v>
      </c>
      <c r="G291" s="9">
        <v>4.1502400000000002</v>
      </c>
      <c r="H291" s="9">
        <v>4.3339999999999996</v>
      </c>
      <c r="I291" s="9">
        <v>4.5627399999999998</v>
      </c>
      <c r="J291" s="9">
        <v>4.9249200000000002</v>
      </c>
      <c r="K291" s="9">
        <v>4.8930899999999999</v>
      </c>
      <c r="L291" s="9">
        <v>4.7901699999999998</v>
      </c>
      <c r="M291" s="9">
        <v>4.5665100000000001</v>
      </c>
      <c r="N291" s="9">
        <v>4.7076399999999996</v>
      </c>
      <c r="O291" s="9">
        <v>4.8630599999999999</v>
      </c>
      <c r="P291" s="9">
        <v>5.1464299999999996</v>
      </c>
      <c r="Q291" s="9">
        <v>5.0957100000000004</v>
      </c>
      <c r="R291" s="9">
        <v>5.0402199999999997</v>
      </c>
      <c r="S291" s="9">
        <v>5.0583600000000004</v>
      </c>
      <c r="T291" s="9">
        <v>5.1846100000000002</v>
      </c>
      <c r="U291" s="9">
        <v>5.2963199999999997</v>
      </c>
      <c r="V291" s="9">
        <v>5.1342600000000003</v>
      </c>
      <c r="W291" s="9">
        <v>5.3557800000000002</v>
      </c>
      <c r="X291" s="9" t="s">
        <v>24</v>
      </c>
    </row>
    <row r="292" spans="2:24" ht="15.5" customHeight="1" x14ac:dyDescent="0.2">
      <c r="B292" s="7" t="s">
        <v>207</v>
      </c>
      <c r="C292" s="9">
        <v>3.7661600000000002</v>
      </c>
      <c r="D292" s="9">
        <v>3.5680000000000001</v>
      </c>
      <c r="E292" s="9">
        <v>3.1164299999999998</v>
      </c>
      <c r="F292" s="9">
        <v>3.2031100000000001</v>
      </c>
      <c r="G292" s="9">
        <v>3.6173700000000002</v>
      </c>
      <c r="H292" s="9">
        <v>4.2822800000000001</v>
      </c>
      <c r="I292" s="9">
        <v>4.8312499999999998</v>
      </c>
      <c r="J292" s="9">
        <v>4.8263100000000003</v>
      </c>
      <c r="K292" s="9">
        <v>3.7876699999999999</v>
      </c>
      <c r="L292" s="9">
        <v>2.6017000000000001</v>
      </c>
      <c r="M292" s="9">
        <v>3.1448499999999999</v>
      </c>
      <c r="N292" s="9">
        <v>3.4060199999999998</v>
      </c>
      <c r="O292" s="9">
        <v>3.6961300000000001</v>
      </c>
      <c r="P292" s="9">
        <v>4.10501</v>
      </c>
      <c r="Q292" s="9">
        <v>4.4637799999999999</v>
      </c>
      <c r="R292" s="9">
        <v>4.2981100000000003</v>
      </c>
      <c r="S292" s="9">
        <v>4.09781</v>
      </c>
      <c r="T292" s="9">
        <v>4.4692699999999999</v>
      </c>
      <c r="U292" s="9">
        <v>4.68553</v>
      </c>
      <c r="V292" s="9">
        <v>4.5578900000000004</v>
      </c>
      <c r="W292" s="9">
        <v>4.6718799999999998</v>
      </c>
      <c r="X292" s="9" t="s">
        <v>24</v>
      </c>
    </row>
    <row r="293" spans="2:24" ht="15.5" customHeight="1" x14ac:dyDescent="0.2">
      <c r="B293" s="7" t="s">
        <v>208</v>
      </c>
      <c r="C293" s="9">
        <v>36.484299999999998</v>
      </c>
      <c r="D293" s="9">
        <v>36.082500000000003</v>
      </c>
      <c r="E293" s="9">
        <v>36.286909999999999</v>
      </c>
      <c r="F293" s="9">
        <v>35.793520000000001</v>
      </c>
      <c r="G293" s="9">
        <v>34.52807</v>
      </c>
      <c r="H293" s="9">
        <v>34.527419999999999</v>
      </c>
      <c r="I293" s="9">
        <v>34.07497</v>
      </c>
      <c r="J293" s="9">
        <v>34.200699999999998</v>
      </c>
      <c r="K293" s="9">
        <v>35.78736</v>
      </c>
      <c r="L293" s="9">
        <v>39.818309999999997</v>
      </c>
      <c r="M293" s="9">
        <v>38.724049999999998</v>
      </c>
      <c r="N293" s="9">
        <v>39.998379999999997</v>
      </c>
      <c r="O293" s="9">
        <v>39.8155</v>
      </c>
      <c r="P293" s="9">
        <v>39.98659</v>
      </c>
      <c r="Q293" s="9">
        <v>39.480490000000003</v>
      </c>
      <c r="R293" s="9">
        <v>38.558500000000002</v>
      </c>
      <c r="S293" s="9">
        <v>38.200130000000001</v>
      </c>
      <c r="T293" s="9">
        <v>37.894260000000003</v>
      </c>
      <c r="U293" s="9">
        <v>37.860610000000001</v>
      </c>
      <c r="V293" s="9">
        <v>38.445509999999999</v>
      </c>
      <c r="W293" s="9">
        <v>46.783529999999999</v>
      </c>
      <c r="X293" s="9" t="s">
        <v>24</v>
      </c>
    </row>
    <row r="294" spans="2:24" ht="15.5" customHeight="1" x14ac:dyDescent="0.2">
      <c r="B294" s="7" t="s">
        <v>209</v>
      </c>
      <c r="C294" s="9">
        <v>-6.4644899999999996</v>
      </c>
      <c r="D294" s="9">
        <v>-6.2244999999999999</v>
      </c>
      <c r="E294" s="9">
        <v>-7.7421300000000004</v>
      </c>
      <c r="F294" s="9">
        <v>-7.0625799999999996</v>
      </c>
      <c r="G294" s="9">
        <v>-5.0916800000000002</v>
      </c>
      <c r="H294" s="9">
        <v>-4.0518099999999997</v>
      </c>
      <c r="I294" s="9">
        <v>-3.0632899999999998</v>
      </c>
      <c r="J294" s="9">
        <v>-2.91506</v>
      </c>
      <c r="K294" s="9">
        <v>-5.2838700000000003</v>
      </c>
      <c r="L294" s="9">
        <v>-10.168900000000001</v>
      </c>
      <c r="M294" s="9">
        <v>-8.83066</v>
      </c>
      <c r="N294" s="9">
        <v>-8.9092599999999997</v>
      </c>
      <c r="O294" s="9">
        <v>-8.1135400000000004</v>
      </c>
      <c r="P294" s="9">
        <v>-7.3164100000000003</v>
      </c>
      <c r="Q294" s="9">
        <v>-5.1615099999999998</v>
      </c>
      <c r="R294" s="9">
        <v>-3.5832600000000001</v>
      </c>
      <c r="S294" s="9">
        <v>-3.46957</v>
      </c>
      <c r="T294" s="9">
        <v>-2.94876</v>
      </c>
      <c r="U294" s="9">
        <v>-2.36294</v>
      </c>
      <c r="V294" s="9">
        <v>-3.10494</v>
      </c>
      <c r="W294" s="9">
        <v>-9.9995499999999993</v>
      </c>
      <c r="X294" s="9" t="s">
        <v>24</v>
      </c>
    </row>
    <row r="295" spans="2:24" ht="15.5" customHeight="1" x14ac:dyDescent="0.2">
      <c r="B295" s="7" t="s">
        <v>210</v>
      </c>
      <c r="C295" s="9">
        <v>-3.3485100000000001</v>
      </c>
      <c r="D295" s="9">
        <v>-3.2944900000000001</v>
      </c>
      <c r="E295" s="9">
        <v>-4.9946000000000002</v>
      </c>
      <c r="F295" s="9">
        <v>-4.52827</v>
      </c>
      <c r="G295" s="9">
        <v>-2.75963</v>
      </c>
      <c r="H295" s="9">
        <v>-1.85799</v>
      </c>
      <c r="I295" s="9">
        <v>-0.81742000000000004</v>
      </c>
      <c r="J295" s="9">
        <v>-0.63624000000000003</v>
      </c>
      <c r="K295" s="9">
        <v>-2.9880599999999999</v>
      </c>
      <c r="L295" s="9">
        <v>-7.8396800000000004</v>
      </c>
      <c r="M295" s="9">
        <v>-6.5560200000000002</v>
      </c>
      <c r="N295" s="9">
        <v>-6.5989699999999996</v>
      </c>
      <c r="O295" s="9">
        <v>-5.8563799999999997</v>
      </c>
      <c r="P295" s="9">
        <v>-5.1115899999999996</v>
      </c>
      <c r="Q295" s="9">
        <v>-3.0204300000000002</v>
      </c>
      <c r="R295" s="9">
        <v>-1.55141</v>
      </c>
      <c r="S295" s="9">
        <v>-1.5347599999999999</v>
      </c>
      <c r="T295" s="9">
        <v>-1.14253</v>
      </c>
      <c r="U295" s="9">
        <v>-0.63617000000000001</v>
      </c>
      <c r="V295" s="9">
        <v>-1.45583</v>
      </c>
      <c r="W295" s="9">
        <v>-8.3669499999999992</v>
      </c>
      <c r="X295" s="9" t="s">
        <v>24</v>
      </c>
    </row>
    <row r="297" spans="2:24" ht="15.5" customHeight="1" x14ac:dyDescent="0.2">
      <c r="B297" s="7" t="s">
        <v>211</v>
      </c>
      <c r="C297" s="8"/>
      <c r="D297" s="8"/>
      <c r="E297" s="8"/>
      <c r="F297" s="8"/>
      <c r="G297" s="8"/>
      <c r="H297" s="8"/>
      <c r="I297" s="8"/>
      <c r="J297" s="8"/>
      <c r="K297" s="8"/>
      <c r="L297" s="8"/>
      <c r="M297" s="8"/>
      <c r="N297" s="8"/>
      <c r="O297" s="8"/>
      <c r="P297" s="8"/>
      <c r="Q297" s="8"/>
      <c r="R297" s="8"/>
      <c r="S297" s="8"/>
      <c r="T297" s="8"/>
      <c r="U297" s="8"/>
      <c r="V297" s="8"/>
      <c r="W297" s="8"/>
      <c r="X297" s="8"/>
    </row>
    <row r="298" spans="2:24" ht="15.5" customHeight="1" x14ac:dyDescent="0.2">
      <c r="B298" s="7" t="s">
        <v>212</v>
      </c>
      <c r="C298" s="10" t="s">
        <v>24</v>
      </c>
      <c r="D298" s="10" t="s">
        <v>24</v>
      </c>
      <c r="E298" s="10" t="s">
        <v>24</v>
      </c>
      <c r="F298" s="10" t="s">
        <v>24</v>
      </c>
      <c r="G298" s="10" t="s">
        <v>24</v>
      </c>
      <c r="H298" s="10">
        <v>94481.5</v>
      </c>
      <c r="I298" s="10">
        <v>94097.9</v>
      </c>
      <c r="J298" s="10">
        <v>95581.8</v>
      </c>
      <c r="K298" s="10">
        <v>94893.3</v>
      </c>
      <c r="L298" s="10">
        <v>96075.9</v>
      </c>
      <c r="M298" s="10">
        <v>97753.9</v>
      </c>
      <c r="N298" s="10">
        <v>99435.8</v>
      </c>
      <c r="O298" s="10">
        <v>99963.199999999997</v>
      </c>
      <c r="P298" s="10">
        <v>101443.1</v>
      </c>
      <c r="Q298" s="10">
        <v>104157.8</v>
      </c>
      <c r="R298" s="10">
        <v>106285.5</v>
      </c>
      <c r="S298" s="10">
        <v>106798.1</v>
      </c>
      <c r="T298" s="10">
        <v>107706.8</v>
      </c>
      <c r="U298" s="10">
        <v>109092.5</v>
      </c>
      <c r="V298" s="10">
        <v>111836.8</v>
      </c>
      <c r="W298" s="10">
        <v>113706</v>
      </c>
      <c r="X298" s="10" t="s">
        <v>24</v>
      </c>
    </row>
    <row r="299" spans="2:24" ht="15.5" customHeight="1" x14ac:dyDescent="0.2">
      <c r="B299" s="7" t="s">
        <v>213</v>
      </c>
      <c r="C299" s="10" t="s">
        <v>24</v>
      </c>
      <c r="D299" s="10" t="s">
        <v>24</v>
      </c>
      <c r="E299" s="10" t="s">
        <v>24</v>
      </c>
      <c r="F299" s="10" t="s">
        <v>24</v>
      </c>
      <c r="G299" s="10" t="s">
        <v>24</v>
      </c>
      <c r="H299" s="10">
        <v>10831.1</v>
      </c>
      <c r="I299" s="10">
        <v>10535.9</v>
      </c>
      <c r="J299" s="10">
        <v>10277.1</v>
      </c>
      <c r="K299" s="10">
        <v>9624.1</v>
      </c>
      <c r="L299" s="10">
        <v>9432.6</v>
      </c>
      <c r="M299" s="10">
        <v>10260.799999999999</v>
      </c>
      <c r="N299" s="10">
        <v>9449.9</v>
      </c>
      <c r="O299" s="10">
        <v>8798.9</v>
      </c>
      <c r="P299" s="10">
        <v>8874.7999999999993</v>
      </c>
      <c r="Q299" s="10">
        <v>8843.5</v>
      </c>
      <c r="R299" s="10">
        <v>9083.2000000000007</v>
      </c>
      <c r="S299" s="10">
        <v>9151</v>
      </c>
      <c r="T299" s="10">
        <v>8629.2000000000007</v>
      </c>
      <c r="U299" s="10">
        <v>9051.4</v>
      </c>
      <c r="V299" s="10">
        <v>9394.1</v>
      </c>
      <c r="W299" s="10">
        <v>8889.6</v>
      </c>
      <c r="X299" s="10" t="s">
        <v>24</v>
      </c>
    </row>
    <row r="300" spans="2:24" ht="15.5" customHeight="1" x14ac:dyDescent="0.2">
      <c r="B300" s="7" t="s">
        <v>214</v>
      </c>
      <c r="C300" s="10" t="s">
        <v>24</v>
      </c>
      <c r="D300" s="10" t="s">
        <v>24</v>
      </c>
      <c r="E300" s="10" t="s">
        <v>24</v>
      </c>
      <c r="F300" s="10" t="s">
        <v>24</v>
      </c>
      <c r="G300" s="10" t="s">
        <v>24</v>
      </c>
      <c r="H300" s="10">
        <v>4213.8999999999996</v>
      </c>
      <c r="I300" s="10">
        <v>4176.3999999999996</v>
      </c>
      <c r="J300" s="10">
        <v>4180.6000000000004</v>
      </c>
      <c r="K300" s="10">
        <v>4137.1000000000004</v>
      </c>
      <c r="L300" s="10">
        <v>4171.8</v>
      </c>
      <c r="M300" s="10">
        <v>4102.5</v>
      </c>
      <c r="N300" s="10">
        <v>4191.1000000000004</v>
      </c>
      <c r="O300" s="10">
        <v>4247.6000000000004</v>
      </c>
      <c r="P300" s="10">
        <v>4248.1000000000004</v>
      </c>
      <c r="Q300" s="10">
        <v>4401.8</v>
      </c>
      <c r="R300" s="10">
        <v>4364.1000000000004</v>
      </c>
      <c r="S300" s="10">
        <v>4429.8</v>
      </c>
      <c r="T300" s="10">
        <v>4411.5</v>
      </c>
      <c r="U300" s="10">
        <v>4508.5</v>
      </c>
      <c r="V300" s="10">
        <v>4711.6000000000004</v>
      </c>
      <c r="W300" s="10">
        <v>4758.1000000000004</v>
      </c>
      <c r="X300" s="10" t="s">
        <v>24</v>
      </c>
    </row>
    <row r="301" spans="2:24" ht="15.5" customHeight="1" x14ac:dyDescent="0.2">
      <c r="B301" s="7" t="s">
        <v>215</v>
      </c>
      <c r="C301" s="10" t="s">
        <v>24</v>
      </c>
      <c r="D301" s="10" t="s">
        <v>24</v>
      </c>
      <c r="E301" s="10" t="s">
        <v>24</v>
      </c>
      <c r="F301" s="10" t="s">
        <v>24</v>
      </c>
      <c r="G301" s="10" t="s">
        <v>24</v>
      </c>
      <c r="H301" s="10">
        <v>5916.2</v>
      </c>
      <c r="I301" s="10">
        <v>6012.1</v>
      </c>
      <c r="J301" s="10">
        <v>6027</v>
      </c>
      <c r="K301" s="10">
        <v>5934.5</v>
      </c>
      <c r="L301" s="10">
        <v>5947.9</v>
      </c>
      <c r="M301" s="10">
        <v>5721.8</v>
      </c>
      <c r="N301" s="10">
        <v>5889.3</v>
      </c>
      <c r="O301" s="10">
        <v>5895.2</v>
      </c>
      <c r="P301" s="10">
        <v>5883.8</v>
      </c>
      <c r="Q301" s="10">
        <v>6196.9</v>
      </c>
      <c r="R301" s="10">
        <v>6284.3</v>
      </c>
      <c r="S301" s="10">
        <v>6236.8</v>
      </c>
      <c r="T301" s="10">
        <v>6171.5</v>
      </c>
      <c r="U301" s="10">
        <v>6270.5</v>
      </c>
      <c r="V301" s="10">
        <v>6432.6</v>
      </c>
      <c r="W301" s="10">
        <v>6400.6</v>
      </c>
      <c r="X301" s="10" t="s">
        <v>24</v>
      </c>
    </row>
    <row r="302" spans="2:24" ht="15.5" customHeight="1" x14ac:dyDescent="0.2">
      <c r="B302" s="7" t="s">
        <v>216</v>
      </c>
      <c r="C302" s="10" t="s">
        <v>24</v>
      </c>
      <c r="D302" s="10" t="s">
        <v>24</v>
      </c>
      <c r="E302" s="10" t="s">
        <v>24</v>
      </c>
      <c r="F302" s="10" t="s">
        <v>24</v>
      </c>
      <c r="G302" s="10" t="s">
        <v>24</v>
      </c>
      <c r="H302" s="10">
        <v>12622.4</v>
      </c>
      <c r="I302" s="10">
        <v>12538.5</v>
      </c>
      <c r="J302" s="10">
        <v>12747.6</v>
      </c>
      <c r="K302" s="10">
        <v>12525</v>
      </c>
      <c r="L302" s="10">
        <v>12559.2</v>
      </c>
      <c r="M302" s="10">
        <v>12199.9</v>
      </c>
      <c r="N302" s="10">
        <v>12193</v>
      </c>
      <c r="O302" s="10">
        <v>12225.3</v>
      </c>
      <c r="P302" s="10">
        <v>12719.8</v>
      </c>
      <c r="Q302" s="10">
        <v>12919.9</v>
      </c>
      <c r="R302" s="10">
        <v>12849.3</v>
      </c>
      <c r="S302" s="10">
        <v>12943.8</v>
      </c>
      <c r="T302" s="10">
        <v>13273.1</v>
      </c>
      <c r="U302" s="10">
        <v>13432.9</v>
      </c>
      <c r="V302" s="10">
        <v>13900.4</v>
      </c>
      <c r="W302" s="10">
        <v>14928.1</v>
      </c>
      <c r="X302" s="10" t="s">
        <v>24</v>
      </c>
    </row>
    <row r="303" spans="2:24" ht="15.5" customHeight="1" x14ac:dyDescent="0.2">
      <c r="B303" s="7" t="s">
        <v>217</v>
      </c>
      <c r="C303" s="10" t="s">
        <v>24</v>
      </c>
      <c r="D303" s="10" t="s">
        <v>24</v>
      </c>
      <c r="E303" s="10" t="s">
        <v>24</v>
      </c>
      <c r="F303" s="10" t="s">
        <v>24</v>
      </c>
      <c r="G303" s="10" t="s">
        <v>24</v>
      </c>
      <c r="H303" s="10">
        <v>3495.1</v>
      </c>
      <c r="I303" s="10">
        <v>3243.2</v>
      </c>
      <c r="J303" s="10">
        <v>3195.4</v>
      </c>
      <c r="K303" s="10">
        <v>3154.5</v>
      </c>
      <c r="L303" s="10">
        <v>2980.9</v>
      </c>
      <c r="M303" s="10">
        <v>2828.1</v>
      </c>
      <c r="N303" s="10">
        <v>2950.5</v>
      </c>
      <c r="O303" s="10">
        <v>2861.7</v>
      </c>
      <c r="P303" s="10">
        <v>2794.5</v>
      </c>
      <c r="Q303" s="10">
        <v>3144.3</v>
      </c>
      <c r="R303" s="10">
        <v>3303.7</v>
      </c>
      <c r="S303" s="10">
        <v>3490.8</v>
      </c>
      <c r="T303" s="10">
        <v>3365.3</v>
      </c>
      <c r="U303" s="10">
        <v>3217.6</v>
      </c>
      <c r="V303" s="10">
        <v>3244.5</v>
      </c>
      <c r="W303" s="10">
        <v>3336.7</v>
      </c>
      <c r="X303" s="10" t="s">
        <v>24</v>
      </c>
    </row>
    <row r="304" spans="2:24" ht="15.5" customHeight="1" x14ac:dyDescent="0.2">
      <c r="B304" s="7" t="s">
        <v>218</v>
      </c>
      <c r="C304" s="10" t="s">
        <v>24</v>
      </c>
      <c r="D304" s="10" t="s">
        <v>24</v>
      </c>
      <c r="E304" s="10" t="s">
        <v>24</v>
      </c>
      <c r="F304" s="10" t="s">
        <v>24</v>
      </c>
      <c r="G304" s="10" t="s">
        <v>24</v>
      </c>
      <c r="H304" s="10">
        <v>1813.3</v>
      </c>
      <c r="I304" s="10">
        <v>1840.9</v>
      </c>
      <c r="J304" s="10">
        <v>1881.3</v>
      </c>
      <c r="K304" s="10">
        <v>1875.5</v>
      </c>
      <c r="L304" s="10">
        <v>1894</v>
      </c>
      <c r="M304" s="10">
        <v>1846.9</v>
      </c>
      <c r="N304" s="10">
        <v>1745.7</v>
      </c>
      <c r="O304" s="10">
        <v>1706.7</v>
      </c>
      <c r="P304" s="10">
        <v>1716.3</v>
      </c>
      <c r="Q304" s="10">
        <v>1795.9</v>
      </c>
      <c r="R304" s="10">
        <v>1820.7</v>
      </c>
      <c r="S304" s="10">
        <v>1864.9</v>
      </c>
      <c r="T304" s="10">
        <v>1980.1</v>
      </c>
      <c r="U304" s="10">
        <v>2002.8</v>
      </c>
      <c r="V304" s="10">
        <v>1962.6</v>
      </c>
      <c r="W304" s="10">
        <v>1923.2</v>
      </c>
      <c r="X304" s="10" t="s">
        <v>24</v>
      </c>
    </row>
    <row r="305" spans="2:24" ht="15.5" customHeight="1" x14ac:dyDescent="0.2">
      <c r="B305" s="7" t="s">
        <v>219</v>
      </c>
      <c r="C305" s="10" t="s">
        <v>24</v>
      </c>
      <c r="D305" s="10" t="s">
        <v>24</v>
      </c>
      <c r="E305" s="10" t="s">
        <v>24</v>
      </c>
      <c r="F305" s="10" t="s">
        <v>24</v>
      </c>
      <c r="G305" s="10" t="s">
        <v>24</v>
      </c>
      <c r="H305" s="10">
        <v>30534.400000000001</v>
      </c>
      <c r="I305" s="10">
        <v>30542.2</v>
      </c>
      <c r="J305" s="10">
        <v>31555.1</v>
      </c>
      <c r="K305" s="10">
        <v>31930</v>
      </c>
      <c r="L305" s="10">
        <v>33192.800000000003</v>
      </c>
      <c r="M305" s="10">
        <v>34585.699999999997</v>
      </c>
      <c r="N305" s="10">
        <v>35699.4</v>
      </c>
      <c r="O305" s="10">
        <v>36445.5</v>
      </c>
      <c r="P305" s="10">
        <v>37200.9</v>
      </c>
      <c r="Q305" s="10">
        <v>37976.6</v>
      </c>
      <c r="R305" s="10">
        <v>39375.300000000003</v>
      </c>
      <c r="S305" s="10">
        <v>39339</v>
      </c>
      <c r="T305" s="10">
        <v>40171.300000000003</v>
      </c>
      <c r="U305" s="10">
        <v>40549.699999999997</v>
      </c>
      <c r="V305" s="10">
        <v>41595.5</v>
      </c>
      <c r="W305" s="10">
        <v>41814.6</v>
      </c>
      <c r="X305" s="10" t="s">
        <v>24</v>
      </c>
    </row>
    <row r="306" spans="2:24" ht="15.5" customHeight="1" x14ac:dyDescent="0.2">
      <c r="B306" s="7" t="s">
        <v>220</v>
      </c>
      <c r="C306" s="10" t="s">
        <v>24</v>
      </c>
      <c r="D306" s="10" t="s">
        <v>24</v>
      </c>
      <c r="E306" s="10" t="s">
        <v>24</v>
      </c>
      <c r="F306" s="10" t="s">
        <v>24</v>
      </c>
      <c r="G306" s="10" t="s">
        <v>24</v>
      </c>
      <c r="H306" s="10">
        <v>1515</v>
      </c>
      <c r="I306" s="10">
        <v>1498.3</v>
      </c>
      <c r="J306" s="10">
        <v>1485.7</v>
      </c>
      <c r="K306" s="10">
        <v>1405.3</v>
      </c>
      <c r="L306" s="10">
        <v>1361.8</v>
      </c>
      <c r="M306" s="10">
        <v>1355.1</v>
      </c>
      <c r="N306" s="10">
        <v>1378.2</v>
      </c>
      <c r="O306" s="10">
        <v>1360.2</v>
      </c>
      <c r="P306" s="10">
        <v>1361.4</v>
      </c>
      <c r="Q306" s="10">
        <v>1506.2</v>
      </c>
      <c r="R306" s="10">
        <v>1568.7</v>
      </c>
      <c r="S306" s="10">
        <v>1624.2</v>
      </c>
      <c r="T306" s="10">
        <v>1637</v>
      </c>
      <c r="U306" s="10">
        <v>1683.8</v>
      </c>
      <c r="V306" s="10">
        <v>1676.1</v>
      </c>
      <c r="W306" s="10">
        <v>1654.9</v>
      </c>
      <c r="X306" s="10" t="s">
        <v>24</v>
      </c>
    </row>
    <row r="307" spans="2:24" ht="15.5" customHeight="1" x14ac:dyDescent="0.2">
      <c r="B307" s="7" t="s">
        <v>43</v>
      </c>
      <c r="C307" s="10" t="s">
        <v>24</v>
      </c>
      <c r="D307" s="10" t="s">
        <v>24</v>
      </c>
      <c r="E307" s="10" t="s">
        <v>24</v>
      </c>
      <c r="F307" s="10" t="s">
        <v>24</v>
      </c>
      <c r="G307" s="10" t="s">
        <v>24</v>
      </c>
      <c r="H307" s="10">
        <v>14170.3</v>
      </c>
      <c r="I307" s="10">
        <v>14298.4</v>
      </c>
      <c r="J307" s="10">
        <v>14388.2</v>
      </c>
      <c r="K307" s="10">
        <v>14154.8</v>
      </c>
      <c r="L307" s="10">
        <v>13928</v>
      </c>
      <c r="M307" s="10">
        <v>14012.3</v>
      </c>
      <c r="N307" s="10">
        <v>14083.3</v>
      </c>
      <c r="O307" s="10">
        <v>14039.6</v>
      </c>
      <c r="P307" s="10">
        <v>13872.9</v>
      </c>
      <c r="Q307" s="10">
        <v>14171.6</v>
      </c>
      <c r="R307" s="10">
        <v>14162.9</v>
      </c>
      <c r="S307" s="10">
        <v>13969.5</v>
      </c>
      <c r="T307" s="10">
        <v>14035.1</v>
      </c>
      <c r="U307" s="10">
        <v>14047.1</v>
      </c>
      <c r="V307" s="10">
        <v>14124.2</v>
      </c>
      <c r="W307" s="10">
        <v>14707.5</v>
      </c>
      <c r="X307" s="10" t="s">
        <v>24</v>
      </c>
    </row>
    <row r="308" spans="2:24" ht="15.5" customHeight="1" x14ac:dyDescent="0.2">
      <c r="B308" s="7" t="s">
        <v>221</v>
      </c>
      <c r="C308" s="10" t="s">
        <v>24</v>
      </c>
      <c r="D308" s="10" t="s">
        <v>24</v>
      </c>
      <c r="E308" s="10" t="s">
        <v>24</v>
      </c>
      <c r="F308" s="10" t="s">
        <v>24</v>
      </c>
      <c r="G308" s="10" t="s">
        <v>24</v>
      </c>
      <c r="H308" s="10">
        <v>9369.9</v>
      </c>
      <c r="I308" s="10">
        <v>9412</v>
      </c>
      <c r="J308" s="10">
        <v>9843.9</v>
      </c>
      <c r="K308" s="10">
        <v>10152.5</v>
      </c>
      <c r="L308" s="10">
        <v>10606.8</v>
      </c>
      <c r="M308" s="10">
        <v>10840.8</v>
      </c>
      <c r="N308" s="10">
        <v>11855.5</v>
      </c>
      <c r="O308" s="10">
        <v>12382.4</v>
      </c>
      <c r="P308" s="10">
        <v>12770.7</v>
      </c>
      <c r="Q308" s="10">
        <v>13201.1</v>
      </c>
      <c r="R308" s="10">
        <v>13473.3</v>
      </c>
      <c r="S308" s="10">
        <v>13748.4</v>
      </c>
      <c r="T308" s="10">
        <v>14032.7</v>
      </c>
      <c r="U308" s="10">
        <v>14328.3</v>
      </c>
      <c r="V308" s="10">
        <v>14795.1</v>
      </c>
      <c r="W308" s="10">
        <v>15292.7</v>
      </c>
      <c r="X308" s="10" t="s">
        <v>24</v>
      </c>
    </row>
    <row r="310" spans="2:24" ht="15.5" customHeight="1" x14ac:dyDescent="0.2">
      <c r="B310" s="7" t="s">
        <v>222</v>
      </c>
      <c r="C310" s="8"/>
      <c r="D310" s="8"/>
      <c r="E310" s="8"/>
      <c r="F310" s="8"/>
      <c r="G310" s="8"/>
      <c r="H310" s="8"/>
      <c r="I310" s="8"/>
      <c r="J310" s="8"/>
      <c r="K310" s="8"/>
      <c r="L310" s="8"/>
      <c r="M310" s="8"/>
      <c r="N310" s="8"/>
      <c r="O310" s="8"/>
      <c r="P310" s="8"/>
      <c r="Q310" s="8"/>
      <c r="R310" s="8"/>
      <c r="S310" s="8"/>
      <c r="T310" s="8"/>
      <c r="U310" s="8"/>
      <c r="V310" s="8"/>
      <c r="W310" s="8"/>
      <c r="X310" s="8"/>
    </row>
    <row r="311" spans="2:24" ht="15.5" customHeight="1" x14ac:dyDescent="0.2">
      <c r="B311" s="7" t="s">
        <v>223</v>
      </c>
      <c r="C311" s="9" t="s">
        <v>24</v>
      </c>
      <c r="D311" s="9" t="s">
        <v>24</v>
      </c>
      <c r="E311" s="9" t="s">
        <v>24</v>
      </c>
      <c r="F311" s="9" t="s">
        <v>24</v>
      </c>
      <c r="G311" s="9" t="s">
        <v>24</v>
      </c>
      <c r="H311" s="9">
        <v>2.6610100000000001</v>
      </c>
      <c r="I311" s="9">
        <v>2.6717499999999998</v>
      </c>
      <c r="J311" s="9">
        <v>2.6680299999999999</v>
      </c>
      <c r="K311" s="9">
        <v>2.6817299999999999</v>
      </c>
      <c r="L311" s="9">
        <v>2.8140900000000002</v>
      </c>
      <c r="M311" s="9">
        <v>2.7717999999999998</v>
      </c>
      <c r="N311" s="9">
        <v>2.8311000000000002</v>
      </c>
      <c r="O311" s="9">
        <v>2.8052600000000001</v>
      </c>
      <c r="P311" s="9">
        <v>2.7271200000000002</v>
      </c>
      <c r="Q311" s="9">
        <v>2.7315499999999999</v>
      </c>
      <c r="R311" s="9">
        <v>2.6323500000000002</v>
      </c>
      <c r="S311" s="9">
        <v>2.5661999999999998</v>
      </c>
      <c r="T311" s="9">
        <v>2.5376599999999998</v>
      </c>
      <c r="U311" s="9">
        <v>2.5251199999999998</v>
      </c>
      <c r="V311" s="9">
        <v>2.5289899999999998</v>
      </c>
      <c r="W311" s="9">
        <v>2.7329500000000002</v>
      </c>
      <c r="X311" s="9" t="s">
        <v>24</v>
      </c>
    </row>
    <row r="312" spans="2:24" ht="15.5" customHeight="1" x14ac:dyDescent="0.2">
      <c r="B312" s="7" t="s">
        <v>224</v>
      </c>
      <c r="C312" s="9" t="s">
        <v>24</v>
      </c>
      <c r="D312" s="9" t="s">
        <v>24</v>
      </c>
      <c r="E312" s="9" t="s">
        <v>24</v>
      </c>
      <c r="F312" s="9" t="s">
        <v>24</v>
      </c>
      <c r="G312" s="9" t="s">
        <v>24</v>
      </c>
      <c r="H312" s="9">
        <v>5.7339900000000004</v>
      </c>
      <c r="I312" s="9">
        <v>5.7070100000000004</v>
      </c>
      <c r="J312" s="9">
        <v>5.8513200000000003</v>
      </c>
      <c r="K312" s="9">
        <v>6.0493699999999997</v>
      </c>
      <c r="L312" s="9">
        <v>6.7064500000000002</v>
      </c>
      <c r="M312" s="9">
        <v>6.8414700000000002</v>
      </c>
      <c r="N312" s="9">
        <v>7.1764999999999999</v>
      </c>
      <c r="O312" s="9">
        <v>7.2821899999999999</v>
      </c>
      <c r="P312" s="9">
        <v>7.3129299999999997</v>
      </c>
      <c r="Q312" s="9">
        <v>7.3199300000000003</v>
      </c>
      <c r="R312" s="9">
        <v>7.31839</v>
      </c>
      <c r="S312" s="9">
        <v>7.2265899999999998</v>
      </c>
      <c r="T312" s="9">
        <v>7.2632899999999996</v>
      </c>
      <c r="U312" s="9">
        <v>7.2892599999999996</v>
      </c>
      <c r="V312" s="9">
        <v>7.4478299999999997</v>
      </c>
      <c r="W312" s="9">
        <v>7.76999</v>
      </c>
      <c r="X312" s="9" t="s">
        <v>24</v>
      </c>
    </row>
    <row r="313" spans="2:24" ht="15.5" customHeight="1" x14ac:dyDescent="0.2">
      <c r="B313" s="7" t="s">
        <v>225</v>
      </c>
      <c r="C313" s="9" t="s">
        <v>24</v>
      </c>
      <c r="D313" s="9" t="s">
        <v>24</v>
      </c>
      <c r="E313" s="9" t="s">
        <v>24</v>
      </c>
      <c r="F313" s="9" t="s">
        <v>24</v>
      </c>
      <c r="G313" s="9" t="s">
        <v>24</v>
      </c>
      <c r="H313" s="9">
        <v>1.7595499999999999</v>
      </c>
      <c r="I313" s="9">
        <v>1.7586900000000001</v>
      </c>
      <c r="J313" s="9">
        <v>1.8253699999999999</v>
      </c>
      <c r="K313" s="9">
        <v>1.9234599999999999</v>
      </c>
      <c r="L313" s="9">
        <v>2.1430500000000001</v>
      </c>
      <c r="M313" s="9">
        <v>2.1444399999999999</v>
      </c>
      <c r="N313" s="9">
        <v>2.3832599999999999</v>
      </c>
      <c r="O313" s="9">
        <v>2.4741300000000002</v>
      </c>
      <c r="P313" s="9">
        <v>2.5104600000000001</v>
      </c>
      <c r="Q313" s="9">
        <v>2.5444900000000001</v>
      </c>
      <c r="R313" s="9">
        <v>2.5041799999999999</v>
      </c>
      <c r="S313" s="9">
        <v>2.5255899999999998</v>
      </c>
      <c r="T313" s="9">
        <v>2.53722</v>
      </c>
      <c r="U313" s="9">
        <v>2.5756700000000001</v>
      </c>
      <c r="V313" s="9">
        <v>2.6491199999999999</v>
      </c>
      <c r="W313" s="9">
        <v>2.8416899999999998</v>
      </c>
      <c r="X313" s="9" t="s">
        <v>24</v>
      </c>
    </row>
    <row r="315" spans="2:24" ht="15.5" customHeight="1" x14ac:dyDescent="0.2">
      <c r="B315" s="7" t="s">
        <v>226</v>
      </c>
      <c r="C315" s="8"/>
      <c r="D315" s="8"/>
      <c r="E315" s="8"/>
      <c r="F315" s="8"/>
      <c r="G315" s="8"/>
      <c r="H315" s="8"/>
      <c r="I315" s="8"/>
      <c r="J315" s="8"/>
      <c r="K315" s="8"/>
      <c r="L315" s="8"/>
      <c r="M315" s="8"/>
      <c r="N315" s="8"/>
      <c r="O315" s="8"/>
      <c r="P315" s="8"/>
      <c r="Q315" s="8"/>
      <c r="R315" s="8"/>
      <c r="S315" s="8"/>
      <c r="T315" s="8"/>
      <c r="U315" s="8"/>
      <c r="V315" s="8"/>
      <c r="W315" s="8"/>
      <c r="X315" s="8"/>
    </row>
    <row r="316" spans="2:24" ht="15.5" customHeight="1" x14ac:dyDescent="0.2">
      <c r="B316" s="7" t="s">
        <v>227</v>
      </c>
      <c r="C316" s="10">
        <v>51654.197760000003</v>
      </c>
      <c r="D316" s="10">
        <v>48979.244310000002</v>
      </c>
      <c r="E316" s="10">
        <v>52108.955739999998</v>
      </c>
      <c r="F316" s="10">
        <v>54548.350169999998</v>
      </c>
      <c r="G316" s="10">
        <v>61169.979090000001</v>
      </c>
      <c r="H316" s="10">
        <v>65656.544160000005</v>
      </c>
      <c r="I316" s="10">
        <v>75246.173389999996</v>
      </c>
      <c r="J316" s="10">
        <v>83931.437609999994</v>
      </c>
      <c r="K316" s="10">
        <v>81018.087610000002</v>
      </c>
      <c r="L316" s="10">
        <v>54170.614090000003</v>
      </c>
      <c r="M316" s="10">
        <v>67399.626699999993</v>
      </c>
      <c r="N316" s="10">
        <v>65546.474950000003</v>
      </c>
      <c r="O316" s="10">
        <v>63747.572220000002</v>
      </c>
      <c r="P316" s="10">
        <v>69774.192949999997</v>
      </c>
      <c r="Q316" s="10">
        <v>73093.028309999994</v>
      </c>
      <c r="R316" s="10">
        <v>75613.92886</v>
      </c>
      <c r="S316" s="10">
        <v>70035.770380000002</v>
      </c>
      <c r="T316" s="10">
        <v>78286.457049999997</v>
      </c>
      <c r="U316" s="10">
        <v>81478.752670000002</v>
      </c>
      <c r="V316" s="10">
        <v>76931.664919999996</v>
      </c>
      <c r="W316" s="10">
        <v>68399.121050000002</v>
      </c>
      <c r="X316" s="10">
        <v>83092.934179999997</v>
      </c>
    </row>
    <row r="317" spans="2:24" ht="15.5" customHeight="1" x14ac:dyDescent="0.2">
      <c r="B317" s="7" t="s">
        <v>228</v>
      </c>
      <c r="C317" s="10">
        <v>40938.42297</v>
      </c>
      <c r="D317" s="10">
        <v>42415.533000000003</v>
      </c>
      <c r="E317" s="10">
        <v>42227.505949999999</v>
      </c>
      <c r="F317" s="10">
        <v>44362.023350000003</v>
      </c>
      <c r="G317" s="10">
        <v>49216.636350000001</v>
      </c>
      <c r="H317" s="10">
        <v>56949.392180000003</v>
      </c>
      <c r="I317" s="10">
        <v>67344.29307</v>
      </c>
      <c r="J317" s="10">
        <v>73135.920429999998</v>
      </c>
      <c r="K317" s="10">
        <v>78954.749930000005</v>
      </c>
      <c r="L317" s="10">
        <v>51499.377780000003</v>
      </c>
      <c r="M317" s="10">
        <v>60764.956839999999</v>
      </c>
      <c r="N317" s="10">
        <v>68111.187179999994</v>
      </c>
      <c r="O317" s="10">
        <v>70688.631840000002</v>
      </c>
      <c r="P317" s="10">
        <v>81242.545169999998</v>
      </c>
      <c r="Q317" s="10">
        <v>85909.112729999993</v>
      </c>
      <c r="R317" s="10">
        <v>78405.535789999994</v>
      </c>
      <c r="S317" s="10">
        <v>66041.973889999994</v>
      </c>
      <c r="T317" s="10">
        <v>75379.231109999993</v>
      </c>
      <c r="U317" s="10">
        <v>82703.304399999994</v>
      </c>
      <c r="V317" s="10">
        <v>78599.509950000007</v>
      </c>
      <c r="W317" s="10">
        <v>68010.831590000002</v>
      </c>
      <c r="X317" s="10">
        <v>84568.818499999994</v>
      </c>
    </row>
    <row r="318" spans="2:24" ht="15.5" customHeight="1" x14ac:dyDescent="0.2">
      <c r="B318" s="7" t="s">
        <v>229</v>
      </c>
      <c r="C318" s="10">
        <v>10715.774789999999</v>
      </c>
      <c r="D318" s="10">
        <v>6563.7113090000003</v>
      </c>
      <c r="E318" s="10">
        <v>9881.4497900000006</v>
      </c>
      <c r="F318" s="10">
        <v>10186.32682</v>
      </c>
      <c r="G318" s="10">
        <v>11953.34275</v>
      </c>
      <c r="H318" s="10">
        <v>8707.1519759999992</v>
      </c>
      <c r="I318" s="10">
        <v>7901.8803200000002</v>
      </c>
      <c r="J318" s="10">
        <v>10795.51719</v>
      </c>
      <c r="K318" s="10">
        <v>2063.337681</v>
      </c>
      <c r="L318" s="10">
        <v>2671.2363089999999</v>
      </c>
      <c r="M318" s="10">
        <v>6634.6698560000004</v>
      </c>
      <c r="N318" s="10">
        <v>-2564.7122300000001</v>
      </c>
      <c r="O318" s="10">
        <v>-6941.0596249999999</v>
      </c>
      <c r="P318" s="10">
        <v>-11468.352220000001</v>
      </c>
      <c r="Q318" s="10">
        <v>-12816.084419999999</v>
      </c>
      <c r="R318" s="10">
        <v>-2791.6069309999998</v>
      </c>
      <c r="S318" s="10">
        <v>3993.7964980000002</v>
      </c>
      <c r="T318" s="10">
        <v>2907.2259410000001</v>
      </c>
      <c r="U318" s="10">
        <v>-1224.551721</v>
      </c>
      <c r="V318" s="10">
        <v>-1667.8450359999999</v>
      </c>
      <c r="W318" s="10">
        <v>388.28945800000002</v>
      </c>
      <c r="X318" s="10">
        <v>-1475.884319</v>
      </c>
    </row>
    <row r="320" spans="2:24" ht="15.5" customHeight="1" x14ac:dyDescent="0.2">
      <c r="B320" s="7" t="s">
        <v>230</v>
      </c>
      <c r="C320" s="8"/>
      <c r="D320" s="8"/>
      <c r="E320" s="8"/>
      <c r="F320" s="8"/>
      <c r="G320" s="8"/>
      <c r="H320" s="8"/>
      <c r="I320" s="8"/>
      <c r="J320" s="8"/>
      <c r="K320" s="8"/>
      <c r="L320" s="8"/>
      <c r="M320" s="8"/>
      <c r="N320" s="8"/>
      <c r="O320" s="8"/>
      <c r="P320" s="8"/>
      <c r="Q320" s="8"/>
      <c r="R320" s="8"/>
      <c r="S320" s="8"/>
      <c r="T320" s="8"/>
      <c r="U320" s="8"/>
      <c r="V320" s="8"/>
      <c r="W320" s="8"/>
      <c r="X320" s="8"/>
    </row>
    <row r="321" spans="2:24" ht="15.5" customHeight="1" x14ac:dyDescent="0.2">
      <c r="B321" s="7" t="s">
        <v>231</v>
      </c>
      <c r="C321" s="9">
        <v>8.6369100000000003</v>
      </c>
      <c r="D321" s="9">
        <v>-5.1785800000000002</v>
      </c>
      <c r="E321" s="9">
        <v>6.3898700000000002</v>
      </c>
      <c r="F321" s="9">
        <v>4.68133</v>
      </c>
      <c r="G321" s="9">
        <v>12.139010000000001</v>
      </c>
      <c r="H321" s="9">
        <v>7.3345900000000004</v>
      </c>
      <c r="I321" s="9">
        <v>14.60575</v>
      </c>
      <c r="J321" s="9">
        <v>11.54247</v>
      </c>
      <c r="K321" s="9">
        <v>-3.4711099999999999</v>
      </c>
      <c r="L321" s="9">
        <v>-33.137630000000001</v>
      </c>
      <c r="M321" s="9">
        <v>24.421009999999999</v>
      </c>
      <c r="N321" s="9">
        <v>-2.7494999999999998</v>
      </c>
      <c r="O321" s="9">
        <v>-2.7444700000000002</v>
      </c>
      <c r="P321" s="9">
        <v>9.4538799999999998</v>
      </c>
      <c r="Q321" s="9">
        <v>4.7565400000000002</v>
      </c>
      <c r="R321" s="9">
        <v>3.44889</v>
      </c>
      <c r="S321" s="9">
        <v>-7.3771599999999999</v>
      </c>
      <c r="T321" s="9">
        <v>11.78068</v>
      </c>
      <c r="U321" s="9">
        <v>4.0777099999999997</v>
      </c>
      <c r="V321" s="9">
        <v>-5.5807000000000002</v>
      </c>
      <c r="W321" s="9">
        <v>-11.09107</v>
      </c>
      <c r="X321" s="9">
        <v>21.48246</v>
      </c>
    </row>
    <row r="322" spans="2:24" ht="15.5" customHeight="1" x14ac:dyDescent="0.2">
      <c r="B322" s="7" t="s">
        <v>232</v>
      </c>
      <c r="C322" s="9">
        <v>16.07807</v>
      </c>
      <c r="D322" s="9">
        <v>3.6081300000000001</v>
      </c>
      <c r="E322" s="9">
        <v>-0.44330000000000003</v>
      </c>
      <c r="F322" s="9">
        <v>5.0548000000000002</v>
      </c>
      <c r="G322" s="9">
        <v>10.94317</v>
      </c>
      <c r="H322" s="9">
        <v>15.71167</v>
      </c>
      <c r="I322" s="9">
        <v>18.252870000000001</v>
      </c>
      <c r="J322" s="9">
        <v>8.6000300000000003</v>
      </c>
      <c r="K322" s="9">
        <v>7.9561900000000003</v>
      </c>
      <c r="L322" s="9">
        <v>-34.77355</v>
      </c>
      <c r="M322" s="9">
        <v>17.991630000000001</v>
      </c>
      <c r="N322" s="9">
        <v>12.08958</v>
      </c>
      <c r="O322" s="9">
        <v>3.78417</v>
      </c>
      <c r="P322" s="9">
        <v>14.93014</v>
      </c>
      <c r="Q322" s="9">
        <v>5.7439900000000002</v>
      </c>
      <c r="R322" s="9">
        <v>-8.7343200000000003</v>
      </c>
      <c r="S322" s="9">
        <v>-15.768739999999999</v>
      </c>
      <c r="T322" s="9">
        <v>14.13837</v>
      </c>
      <c r="U322" s="9">
        <v>9.7163000000000004</v>
      </c>
      <c r="V322" s="9">
        <v>-4.9620699999999998</v>
      </c>
      <c r="W322" s="9">
        <v>-13.471679999999999</v>
      </c>
      <c r="X322" s="9">
        <v>24.3461</v>
      </c>
    </row>
    <row r="324" spans="2:24" ht="15.5" customHeight="1" x14ac:dyDescent="0.2">
      <c r="B324" s="7" t="s">
        <v>233</v>
      </c>
      <c r="C324" s="8"/>
      <c r="D324" s="8"/>
      <c r="E324" s="8"/>
      <c r="F324" s="8"/>
      <c r="G324" s="8"/>
      <c r="H324" s="8"/>
      <c r="I324" s="8"/>
      <c r="J324" s="8"/>
      <c r="K324" s="8"/>
      <c r="L324" s="8"/>
      <c r="M324" s="8"/>
      <c r="N324" s="8"/>
      <c r="O324" s="8"/>
      <c r="P324" s="8"/>
      <c r="Q324" s="8"/>
      <c r="R324" s="8"/>
      <c r="S324" s="8"/>
      <c r="T324" s="8"/>
      <c r="U324" s="8"/>
      <c r="V324" s="8"/>
      <c r="W324" s="8"/>
      <c r="X324" s="8"/>
    </row>
    <row r="325" spans="2:24" ht="15.5" customHeight="1" x14ac:dyDescent="0.2">
      <c r="B325" s="7" t="s">
        <v>234</v>
      </c>
      <c r="C325" s="10">
        <v>478363.06618000002</v>
      </c>
      <c r="D325" s="10">
        <v>403524.07844499999</v>
      </c>
      <c r="E325" s="10">
        <v>416796.71700100001</v>
      </c>
      <c r="F325" s="10">
        <v>471915.95502599998</v>
      </c>
      <c r="G325" s="10">
        <v>565821.56773799995</v>
      </c>
      <c r="H325" s="10">
        <v>594889.21430500003</v>
      </c>
      <c r="I325" s="10">
        <v>646797.807959</v>
      </c>
      <c r="J325" s="10">
        <v>714267.48550199997</v>
      </c>
      <c r="K325" s="10">
        <v>782048.61015700002</v>
      </c>
      <c r="L325" s="10">
        <v>580719.232815</v>
      </c>
      <c r="M325" s="10">
        <v>769767.45360500005</v>
      </c>
      <c r="N325" s="10">
        <v>822528.51088800002</v>
      </c>
      <c r="O325" s="10">
        <v>798589.27500300005</v>
      </c>
      <c r="P325" s="10">
        <v>714591.83063500002</v>
      </c>
      <c r="Q325" s="10">
        <v>690193.21559299994</v>
      </c>
      <c r="R325" s="10">
        <v>624777.63535500003</v>
      </c>
      <c r="S325" s="10">
        <v>644907.63364300004</v>
      </c>
      <c r="T325" s="10">
        <v>698040.58676199999</v>
      </c>
      <c r="U325" s="10">
        <v>737915.34028200002</v>
      </c>
      <c r="V325" s="10">
        <v>705617.82122399996</v>
      </c>
      <c r="W325" s="10">
        <v>638167.04368799995</v>
      </c>
      <c r="X325" s="10">
        <v>756166.16338399996</v>
      </c>
    </row>
    <row r="326" spans="2:24" ht="15.5" customHeight="1" x14ac:dyDescent="0.2">
      <c r="B326" s="7" t="s">
        <v>235</v>
      </c>
      <c r="C326" s="10">
        <v>30356.160347000001</v>
      </c>
      <c r="D326" s="10">
        <v>30948.150554</v>
      </c>
      <c r="E326" s="10">
        <v>39957.568173</v>
      </c>
      <c r="F326" s="10">
        <v>57479.798410000003</v>
      </c>
      <c r="G326" s="10">
        <v>73917.150150000001</v>
      </c>
      <c r="H326" s="10">
        <v>80004.727444999997</v>
      </c>
      <c r="I326" s="10">
        <v>92789.064150000006</v>
      </c>
      <c r="J326" s="10">
        <v>109296.524815</v>
      </c>
      <c r="K326" s="10">
        <v>124968.771699</v>
      </c>
      <c r="L326" s="10">
        <v>109632.143837</v>
      </c>
      <c r="M326" s="10">
        <v>149626.126383</v>
      </c>
      <c r="N326" s="10">
        <v>161818.222434</v>
      </c>
      <c r="O326" s="10">
        <v>144202.595856</v>
      </c>
      <c r="P326" s="10">
        <v>129052.20955</v>
      </c>
      <c r="Q326" s="10">
        <v>126346.82148499999</v>
      </c>
      <c r="R326" s="10">
        <v>109215.780002</v>
      </c>
      <c r="S326" s="10">
        <v>113877.15736300001</v>
      </c>
      <c r="T326" s="10">
        <v>132817.03557899999</v>
      </c>
      <c r="U326" s="10">
        <v>143998.244248</v>
      </c>
      <c r="V326" s="10">
        <v>134709.91863100001</v>
      </c>
      <c r="W326" s="10">
        <v>140543.934106</v>
      </c>
      <c r="X326" s="10">
        <v>163598.87090499999</v>
      </c>
    </row>
    <row r="327" spans="2:24" ht="15.5" customHeight="1" x14ac:dyDescent="0.2">
      <c r="B327" s="7" t="s">
        <v>236</v>
      </c>
      <c r="C327" s="10">
        <v>144009.42918599999</v>
      </c>
      <c r="D327" s="10">
        <v>122700.632601</v>
      </c>
      <c r="E327" s="10">
        <v>120197.750011</v>
      </c>
      <c r="F327" s="10">
        <v>117384.239441</v>
      </c>
      <c r="G327" s="10">
        <v>128606.002477</v>
      </c>
      <c r="H327" s="10">
        <v>136001.609731</v>
      </c>
      <c r="I327" s="10">
        <v>147230.37394399999</v>
      </c>
      <c r="J327" s="10">
        <v>145575.40523599999</v>
      </c>
      <c r="K327" s="10">
        <v>138931.74205599999</v>
      </c>
      <c r="L327" s="10">
        <v>95343.110837</v>
      </c>
      <c r="M327" s="10">
        <v>120483.37198700001</v>
      </c>
      <c r="N327" s="10">
        <v>127773.956737</v>
      </c>
      <c r="O327" s="10">
        <v>142053.28055200001</v>
      </c>
      <c r="P327" s="10">
        <v>134398.140529</v>
      </c>
      <c r="Q327" s="10">
        <v>130571.0971</v>
      </c>
      <c r="R327" s="10">
        <v>126372.05824699999</v>
      </c>
      <c r="S327" s="10">
        <v>130428.61444999999</v>
      </c>
      <c r="T327" s="10">
        <v>135075.54478299999</v>
      </c>
      <c r="U327" s="10">
        <v>140616.898785</v>
      </c>
      <c r="V327" s="10">
        <v>140393.69602100001</v>
      </c>
      <c r="W327" s="10">
        <v>118292.533088</v>
      </c>
      <c r="X327" s="10">
        <v>135774.59800699999</v>
      </c>
    </row>
    <row r="328" spans="2:24" ht="15.5" customHeight="1" x14ac:dyDescent="0.2">
      <c r="B328" s="7" t="s">
        <v>237</v>
      </c>
      <c r="C328" s="10">
        <v>30702.917001000002</v>
      </c>
      <c r="D328" s="10">
        <v>25291.853921999998</v>
      </c>
      <c r="E328" s="10">
        <v>28611.850816999999</v>
      </c>
      <c r="F328" s="10">
        <v>34822.984402000002</v>
      </c>
      <c r="G328" s="10">
        <v>44246.950704000003</v>
      </c>
      <c r="H328" s="10">
        <v>46678.130110999999</v>
      </c>
      <c r="I328" s="10">
        <v>50290.041131999998</v>
      </c>
      <c r="J328" s="10">
        <v>54268.505204000001</v>
      </c>
      <c r="K328" s="10">
        <v>59425.453753000002</v>
      </c>
      <c r="L328" s="10">
        <v>47237.335442000003</v>
      </c>
      <c r="M328" s="10">
        <v>62270.223882999999</v>
      </c>
      <c r="N328" s="10">
        <v>66006.920121999996</v>
      </c>
      <c r="O328" s="10">
        <v>61514.912492000003</v>
      </c>
      <c r="P328" s="10">
        <v>56503.134039999997</v>
      </c>
      <c r="Q328" s="10">
        <v>51524.712785000003</v>
      </c>
      <c r="R328" s="10">
        <v>44030.439955000002</v>
      </c>
      <c r="S328" s="10">
        <v>46240.070865000002</v>
      </c>
      <c r="T328" s="10">
        <v>53311.292804999997</v>
      </c>
      <c r="U328" s="10">
        <v>52507.135735999997</v>
      </c>
      <c r="V328" s="10">
        <v>46256.335068</v>
      </c>
      <c r="W328" s="10">
        <v>44391.997203999999</v>
      </c>
      <c r="X328" s="10">
        <v>52507.113964999997</v>
      </c>
    </row>
    <row r="329" spans="2:24" ht="15.5" customHeight="1" x14ac:dyDescent="0.2">
      <c r="B329" s="7" t="s">
        <v>238</v>
      </c>
      <c r="C329" s="10">
        <v>35977.202596000003</v>
      </c>
      <c r="D329" s="10">
        <v>24256.332091</v>
      </c>
      <c r="E329" s="10">
        <v>26311.744897</v>
      </c>
      <c r="F329" s="10">
        <v>31319.608881</v>
      </c>
      <c r="G329" s="10">
        <v>42015.046308999998</v>
      </c>
      <c r="H329" s="10">
        <v>43758.716197000002</v>
      </c>
      <c r="I329" s="10">
        <v>44106.163542000002</v>
      </c>
      <c r="J329" s="10">
        <v>44873.646574999999</v>
      </c>
      <c r="K329" s="10">
        <v>46041.564738000001</v>
      </c>
      <c r="L329" s="10">
        <v>36428.472011999998</v>
      </c>
      <c r="M329" s="10">
        <v>52395.371498</v>
      </c>
      <c r="N329" s="10">
        <v>50801.787076000001</v>
      </c>
      <c r="O329" s="10">
        <v>46006.128132999998</v>
      </c>
      <c r="P329" s="10">
        <v>41617.346990999999</v>
      </c>
      <c r="Q329" s="10">
        <v>39989.803115000002</v>
      </c>
      <c r="R329" s="10">
        <v>36939.412168000003</v>
      </c>
      <c r="S329" s="10">
        <v>39352.717697</v>
      </c>
      <c r="T329" s="10">
        <v>40645.013229999997</v>
      </c>
      <c r="U329" s="10">
        <v>42388.411725999998</v>
      </c>
      <c r="V329" s="10">
        <v>43007.907927</v>
      </c>
      <c r="W329" s="10">
        <v>44184.987803000004</v>
      </c>
      <c r="X329" s="10">
        <v>54456.226733000003</v>
      </c>
    </row>
    <row r="330" spans="2:24" ht="15.5" customHeight="1" x14ac:dyDescent="0.2">
      <c r="B330" s="7" t="s">
        <v>239</v>
      </c>
      <c r="C330" s="10">
        <v>27186.562286</v>
      </c>
      <c r="D330" s="10">
        <v>23251.687574</v>
      </c>
      <c r="E330" s="10">
        <v>25432.250470999999</v>
      </c>
      <c r="F330" s="10">
        <v>29918.072176999998</v>
      </c>
      <c r="G330" s="10">
        <v>35414.394407</v>
      </c>
      <c r="H330" s="10">
        <v>36019.299845000001</v>
      </c>
      <c r="I330" s="10">
        <v>36436.580643000001</v>
      </c>
      <c r="J330" s="10">
        <v>38908.588055</v>
      </c>
      <c r="K330" s="10">
        <v>40286.923606999997</v>
      </c>
      <c r="L330" s="10">
        <v>31875.053973999999</v>
      </c>
      <c r="M330" s="10">
        <v>42303.039248000001</v>
      </c>
      <c r="N330" s="10">
        <v>42923.505699000001</v>
      </c>
      <c r="O330" s="10">
        <v>41050.643477999998</v>
      </c>
      <c r="P330" s="10">
        <v>37347.725027</v>
      </c>
      <c r="Q330" s="10">
        <v>38085.182951000003</v>
      </c>
      <c r="R330" s="10">
        <v>34999.253031</v>
      </c>
      <c r="S330" s="10">
        <v>33636.972250999999</v>
      </c>
      <c r="T330" s="10">
        <v>35444.417629000003</v>
      </c>
      <c r="U330" s="10">
        <v>34703.937704999997</v>
      </c>
      <c r="V330" s="10">
        <v>33631.226672999997</v>
      </c>
      <c r="W330" s="10">
        <v>31879.284357</v>
      </c>
      <c r="X330" s="10">
        <v>35412.516839000004</v>
      </c>
    </row>
    <row r="331" spans="2:24" ht="15.5" customHeight="1" x14ac:dyDescent="0.2">
      <c r="B331" s="7" t="s">
        <v>240</v>
      </c>
      <c r="C331" s="10">
        <v>13634.154449</v>
      </c>
      <c r="D331" s="10">
        <v>11873.387839000001</v>
      </c>
      <c r="E331" s="10">
        <v>13216.601525</v>
      </c>
      <c r="F331" s="10">
        <v>16043.004142</v>
      </c>
      <c r="G331" s="10">
        <v>20274.074204</v>
      </c>
      <c r="H331" s="10">
        <v>22562.693895</v>
      </c>
      <c r="I331" s="10">
        <v>22906.538294999998</v>
      </c>
      <c r="J331" s="10">
        <v>25609.960036</v>
      </c>
      <c r="K331" s="10">
        <v>29494.926210000001</v>
      </c>
      <c r="L331" s="10">
        <v>22259.014557999999</v>
      </c>
      <c r="M331" s="10">
        <v>34222.315525999998</v>
      </c>
      <c r="N331" s="10">
        <v>37486.352894000003</v>
      </c>
      <c r="O331" s="10">
        <v>43695.482363000003</v>
      </c>
      <c r="P331" s="10">
        <v>35985.197717000003</v>
      </c>
      <c r="Q331" s="10">
        <v>31367.265335</v>
      </c>
      <c r="R331" s="10">
        <v>27985.131691999999</v>
      </c>
      <c r="S331" s="10">
        <v>27413.691954999998</v>
      </c>
      <c r="T331" s="10">
        <v>29437.378333000001</v>
      </c>
      <c r="U331" s="10">
        <v>32263.932567</v>
      </c>
      <c r="V331" s="10">
        <v>30190.990796999999</v>
      </c>
      <c r="W331" s="10">
        <v>25418.07861</v>
      </c>
      <c r="X331" s="10">
        <v>33007.610246999997</v>
      </c>
    </row>
    <row r="332" spans="2:24" ht="15.5" customHeight="1" x14ac:dyDescent="0.2">
      <c r="B332" s="7" t="s">
        <v>241</v>
      </c>
      <c r="C332" s="10">
        <v>20829.983596999999</v>
      </c>
      <c r="D332" s="10">
        <v>14713.367087000001</v>
      </c>
      <c r="E332" s="10">
        <v>14183.390653</v>
      </c>
      <c r="F332" s="10">
        <v>14858.306666</v>
      </c>
      <c r="G332" s="10">
        <v>17975.694918000001</v>
      </c>
      <c r="H332" s="10">
        <v>18528.771788999999</v>
      </c>
      <c r="I332" s="10">
        <v>19492.088041999999</v>
      </c>
      <c r="J332" s="10">
        <v>21820.590789000002</v>
      </c>
      <c r="K332" s="10">
        <v>26630.669826000001</v>
      </c>
      <c r="L332" s="10">
        <v>20701.702749</v>
      </c>
      <c r="M332" s="10">
        <v>25225.836986999999</v>
      </c>
      <c r="N332" s="10">
        <v>27231.146378000001</v>
      </c>
      <c r="O332" s="10">
        <v>23289.691128999999</v>
      </c>
      <c r="P332" s="10">
        <v>20962.381279000001</v>
      </c>
      <c r="Q332" s="10">
        <v>20998.582091</v>
      </c>
      <c r="R332" s="10">
        <v>19867.225533000001</v>
      </c>
      <c r="S332" s="10">
        <v>19804.889351999998</v>
      </c>
      <c r="T332" s="10">
        <v>22649.463041999999</v>
      </c>
      <c r="U332" s="10">
        <v>23421.603533000001</v>
      </c>
      <c r="V332" s="10">
        <v>20156.982424999998</v>
      </c>
      <c r="W332" s="10">
        <v>17632.953964</v>
      </c>
      <c r="X332" s="10">
        <v>20030.70464</v>
      </c>
    </row>
    <row r="333" spans="2:24" ht="15.5" customHeight="1" x14ac:dyDescent="0.2">
      <c r="B333" s="7" t="s">
        <v>242</v>
      </c>
      <c r="C333" s="10">
        <v>19998.219278</v>
      </c>
      <c r="D333" s="10">
        <v>15651.729792</v>
      </c>
      <c r="E333" s="10">
        <v>14126.222539</v>
      </c>
      <c r="F333" s="10">
        <v>16412.356585000001</v>
      </c>
      <c r="G333" s="10">
        <v>18971.622684999998</v>
      </c>
      <c r="H333" s="10">
        <v>18741.680829000001</v>
      </c>
      <c r="I333" s="10">
        <v>20415.025828999998</v>
      </c>
      <c r="J333" s="10">
        <v>22629.044911000001</v>
      </c>
      <c r="K333" s="10">
        <v>23986.840445999998</v>
      </c>
      <c r="L333" s="10">
        <v>16652.974254000001</v>
      </c>
      <c r="M333" s="10">
        <v>20316.223613999999</v>
      </c>
      <c r="N333" s="10">
        <v>23485.934588</v>
      </c>
      <c r="O333" s="10">
        <v>20797.953705</v>
      </c>
      <c r="P333" s="10">
        <v>18931.044892000002</v>
      </c>
      <c r="Q333" s="10">
        <v>19101.946623</v>
      </c>
      <c r="R333" s="10">
        <v>16234.942827999999</v>
      </c>
      <c r="S333" s="10">
        <v>17654.135344999999</v>
      </c>
      <c r="T333" s="10">
        <v>18946.33684</v>
      </c>
      <c r="U333" s="10">
        <v>20893.261162999999</v>
      </c>
      <c r="V333" s="10">
        <v>20229.507656000002</v>
      </c>
      <c r="W333" s="10">
        <v>17402.404995000001</v>
      </c>
      <c r="X333" s="10">
        <v>20749.657285000001</v>
      </c>
    </row>
    <row r="334" spans="2:24" ht="15.5" customHeight="1" x14ac:dyDescent="0.2">
      <c r="B334" s="7" t="s">
        <v>243</v>
      </c>
      <c r="C334" s="10">
        <v>1974.719867</v>
      </c>
      <c r="D334" s="10">
        <v>1776.773203</v>
      </c>
      <c r="E334" s="10">
        <v>2135.1658210000001</v>
      </c>
      <c r="F334" s="10">
        <v>2623.1566950000001</v>
      </c>
      <c r="G334" s="10">
        <v>3181.4250470000002</v>
      </c>
      <c r="H334" s="10">
        <v>3590.2368219999998</v>
      </c>
      <c r="I334" s="10">
        <v>4139.6031499999999</v>
      </c>
      <c r="J334" s="10">
        <v>5682.311393</v>
      </c>
      <c r="K334" s="10">
        <v>7825.1556369999998</v>
      </c>
      <c r="L334" s="10">
        <v>6518.3434660000003</v>
      </c>
      <c r="M334" s="10">
        <v>8178.1113139999998</v>
      </c>
      <c r="N334" s="10">
        <v>9600.7222129999991</v>
      </c>
      <c r="O334" s="10">
        <v>10729.146037</v>
      </c>
      <c r="P334" s="10">
        <v>10522.311084999999</v>
      </c>
      <c r="Q334" s="10">
        <v>11776.564394000001</v>
      </c>
      <c r="R334" s="10">
        <v>12529.717656999999</v>
      </c>
      <c r="S334" s="10">
        <v>13014.058686</v>
      </c>
      <c r="T334" s="10">
        <v>15056.893469000001</v>
      </c>
      <c r="U334" s="10">
        <v>16412.967999</v>
      </c>
      <c r="V334" s="10">
        <v>16496.160362999999</v>
      </c>
      <c r="W334" s="10">
        <v>17034.601318000001</v>
      </c>
      <c r="X334" s="10">
        <v>19069.802092999998</v>
      </c>
    </row>
    <row r="335" spans="2:24" ht="15.5" customHeight="1" x14ac:dyDescent="0.2">
      <c r="B335" s="7" t="s">
        <v>244</v>
      </c>
      <c r="C335" s="10">
        <v>8580.3340499999995</v>
      </c>
      <c r="D335" s="10">
        <v>7692.5202419999996</v>
      </c>
      <c r="E335" s="10">
        <v>8318.1200059999992</v>
      </c>
      <c r="F335" s="10">
        <v>9966.4210289999992</v>
      </c>
      <c r="G335" s="10">
        <v>11817.867323</v>
      </c>
      <c r="H335" s="10">
        <v>12512.608947000001</v>
      </c>
      <c r="I335" s="10">
        <v>12579.178857999999</v>
      </c>
      <c r="J335" s="10">
        <v>14223.250926999999</v>
      </c>
      <c r="K335" s="10">
        <v>17290.859812999999</v>
      </c>
      <c r="L335" s="10">
        <v>12186.152389000001</v>
      </c>
      <c r="M335" s="10">
        <v>15868.877435</v>
      </c>
      <c r="N335" s="10">
        <v>17879.793541999999</v>
      </c>
      <c r="O335" s="10">
        <v>18418.582102</v>
      </c>
      <c r="P335" s="10">
        <v>16953.337737000002</v>
      </c>
      <c r="Q335" s="10">
        <v>14212.643166</v>
      </c>
      <c r="R335" s="10">
        <v>12843.923395</v>
      </c>
      <c r="S335" s="10">
        <v>14169.211144999999</v>
      </c>
      <c r="T335" s="10">
        <v>16014.208909999999</v>
      </c>
      <c r="U335" s="10">
        <v>17110.684248000001</v>
      </c>
      <c r="V335" s="10">
        <v>14490.690035</v>
      </c>
      <c r="W335" s="10">
        <v>12131.715022</v>
      </c>
      <c r="X335" s="10">
        <v>15240.938144</v>
      </c>
    </row>
    <row r="337" spans="2:24" ht="15.5" customHeight="1" x14ac:dyDescent="0.2">
      <c r="B337" s="7" t="s">
        <v>245</v>
      </c>
      <c r="C337" s="10">
        <v>379581.33237800002</v>
      </c>
      <c r="D337" s="10">
        <v>349092.26024899998</v>
      </c>
      <c r="E337" s="10">
        <v>337179.80926499999</v>
      </c>
      <c r="F337" s="10">
        <v>382963.55488299998</v>
      </c>
      <c r="G337" s="10">
        <v>454823.28212400002</v>
      </c>
      <c r="H337" s="10">
        <v>515217.59110700001</v>
      </c>
      <c r="I337" s="10">
        <v>578745.64632399997</v>
      </c>
      <c r="J337" s="10">
        <v>621915.07384299999</v>
      </c>
      <c r="K337" s="10">
        <v>762590.19518699998</v>
      </c>
      <c r="L337" s="10">
        <v>551960.25499199994</v>
      </c>
      <c r="M337" s="10">
        <v>694051.68587699998</v>
      </c>
      <c r="N337" s="10">
        <v>854997.34587099997</v>
      </c>
      <c r="O337" s="10">
        <v>886034.63619400002</v>
      </c>
      <c r="P337" s="10">
        <v>832257.757338</v>
      </c>
      <c r="Q337" s="10">
        <v>812221.76477600005</v>
      </c>
      <c r="R337" s="10">
        <v>647988.92212400003</v>
      </c>
      <c r="S337" s="10">
        <v>606870.20897499996</v>
      </c>
      <c r="T337" s="10">
        <v>671154.65720699995</v>
      </c>
      <c r="U337" s="10">
        <v>748334.57108599995</v>
      </c>
      <c r="V337" s="10">
        <v>720802.63388099999</v>
      </c>
      <c r="W337" s="10">
        <v>631195.360292</v>
      </c>
      <c r="X337" s="10">
        <v>768735.61498800002</v>
      </c>
    </row>
    <row r="338" spans="2:24" ht="15.5" customHeight="1" x14ac:dyDescent="0.2">
      <c r="B338" s="7" t="s">
        <v>235</v>
      </c>
      <c r="C338" s="10">
        <v>55155.856656000004</v>
      </c>
      <c r="D338" s="10">
        <v>57780.150706</v>
      </c>
      <c r="E338" s="10">
        <v>61791.759134</v>
      </c>
      <c r="F338" s="10">
        <v>75559.207934000005</v>
      </c>
      <c r="G338" s="10">
        <v>94335.027228000006</v>
      </c>
      <c r="H338" s="10">
        <v>108439.08364300001</v>
      </c>
      <c r="I338" s="10">
        <v>118443.84735700001</v>
      </c>
      <c r="J338" s="10">
        <v>127760.393079</v>
      </c>
      <c r="K338" s="10">
        <v>143678.25664800001</v>
      </c>
      <c r="L338" s="10">
        <v>122536.21088899999</v>
      </c>
      <c r="M338" s="10">
        <v>153368.907095</v>
      </c>
      <c r="N338" s="10">
        <v>183902.61030500001</v>
      </c>
      <c r="O338" s="10">
        <v>188495.40221599999</v>
      </c>
      <c r="P338" s="10">
        <v>180784.71272400001</v>
      </c>
      <c r="Q338" s="10">
        <v>180888.50002400001</v>
      </c>
      <c r="R338" s="10">
        <v>160598.41687799999</v>
      </c>
      <c r="S338" s="10">
        <v>156560.60668600001</v>
      </c>
      <c r="T338" s="10">
        <v>164354.24885900001</v>
      </c>
      <c r="U338" s="10">
        <v>173537.612933</v>
      </c>
      <c r="V338" s="10">
        <v>169233.04902599999</v>
      </c>
      <c r="W338" s="10">
        <v>163919.885221</v>
      </c>
      <c r="X338" s="10">
        <v>185245.69321999999</v>
      </c>
    </row>
    <row r="339" spans="2:24" ht="15.5" customHeight="1" x14ac:dyDescent="0.2">
      <c r="B339" s="7" t="s">
        <v>236</v>
      </c>
      <c r="C339" s="10">
        <v>72513.957936999999</v>
      </c>
      <c r="D339" s="10">
        <v>63712.620169000002</v>
      </c>
      <c r="E339" s="10">
        <v>58588.915956999997</v>
      </c>
      <c r="F339" s="10">
        <v>59891.463182</v>
      </c>
      <c r="G339" s="10">
        <v>63604.842812000003</v>
      </c>
      <c r="H339" s="10">
        <v>65446.874080000001</v>
      </c>
      <c r="I339" s="10">
        <v>69328.533767999994</v>
      </c>
      <c r="J339" s="10">
        <v>72263.857187999994</v>
      </c>
      <c r="K339" s="10">
        <v>78974.928734999994</v>
      </c>
      <c r="L339" s="10">
        <v>60486.611747000003</v>
      </c>
      <c r="M339" s="10">
        <v>69026.518941000002</v>
      </c>
      <c r="N339" s="10">
        <v>76172.743466</v>
      </c>
      <c r="O339" s="10">
        <v>78230.619833000004</v>
      </c>
      <c r="P339" s="10">
        <v>71939.000020000007</v>
      </c>
      <c r="Q339" s="10">
        <v>73056.841289999997</v>
      </c>
      <c r="R339" s="10">
        <v>68322.436480999997</v>
      </c>
      <c r="S339" s="10">
        <v>69303.270973000006</v>
      </c>
      <c r="T339" s="10">
        <v>73835.547774999999</v>
      </c>
      <c r="U339" s="10">
        <v>83586.433254000003</v>
      </c>
      <c r="V339" s="10">
        <v>81246.082899999994</v>
      </c>
      <c r="W339" s="10">
        <v>71642.108831999998</v>
      </c>
      <c r="X339" s="10">
        <v>82663.924668000007</v>
      </c>
    </row>
    <row r="340" spans="2:24" ht="15.5" customHeight="1" x14ac:dyDescent="0.2">
      <c r="B340" s="7" t="s">
        <v>246</v>
      </c>
      <c r="C340" s="10">
        <v>14774.328310999999</v>
      </c>
      <c r="D340" s="10">
        <v>14385.120879</v>
      </c>
      <c r="E340" s="10">
        <v>13986.131837000001</v>
      </c>
      <c r="F340" s="10">
        <v>15005.420094999999</v>
      </c>
      <c r="G340" s="10">
        <v>19403.838314000001</v>
      </c>
      <c r="H340" s="10">
        <v>24406.433546</v>
      </c>
      <c r="I340" s="10">
        <v>27775.821257</v>
      </c>
      <c r="J340" s="10">
        <v>31059.900979999999</v>
      </c>
      <c r="K340" s="10">
        <v>47683.435393</v>
      </c>
      <c r="L340" s="10">
        <v>34737.146341</v>
      </c>
      <c r="M340" s="10">
        <v>45187.953552999999</v>
      </c>
      <c r="N340" s="10">
        <v>56733.355320000002</v>
      </c>
      <c r="O340" s="10">
        <v>56508.930537</v>
      </c>
      <c r="P340" s="10">
        <v>50970.091145999999</v>
      </c>
      <c r="Q340" s="10">
        <v>48127.340111999998</v>
      </c>
      <c r="R340" s="10">
        <v>34817.35626</v>
      </c>
      <c r="S340" s="10">
        <v>30409.506608</v>
      </c>
      <c r="T340" s="10">
        <v>38984.934653999997</v>
      </c>
      <c r="U340" s="10">
        <v>45687.277356999999</v>
      </c>
      <c r="V340" s="10">
        <v>45452.889556000002</v>
      </c>
      <c r="W340" s="10">
        <v>35622.870776000003</v>
      </c>
      <c r="X340" s="10">
        <v>51642.173712000003</v>
      </c>
    </row>
    <row r="341" spans="2:24" ht="15.5" customHeight="1" x14ac:dyDescent="0.2">
      <c r="B341" s="7" t="s">
        <v>247</v>
      </c>
      <c r="C341" s="10">
        <v>20453.568708999999</v>
      </c>
      <c r="D341" s="10">
        <v>17221.322624</v>
      </c>
      <c r="E341" s="10">
        <v>15497.496282</v>
      </c>
      <c r="F341" s="10">
        <v>17930.737342</v>
      </c>
      <c r="G341" s="10">
        <v>22062.503482</v>
      </c>
      <c r="H341" s="10">
        <v>24398.215770999999</v>
      </c>
      <c r="I341" s="10">
        <v>27385.115967000002</v>
      </c>
      <c r="J341" s="10">
        <v>27299.864216000002</v>
      </c>
      <c r="K341" s="10">
        <v>29505.414403999999</v>
      </c>
      <c r="L341" s="10">
        <v>21986.017510000001</v>
      </c>
      <c r="M341" s="10">
        <v>28648.824071999999</v>
      </c>
      <c r="N341" s="10">
        <v>39786.903973</v>
      </c>
      <c r="O341" s="10">
        <v>40526.092499999999</v>
      </c>
      <c r="P341" s="10">
        <v>35839.321678</v>
      </c>
      <c r="Q341" s="10">
        <v>33376.620106000002</v>
      </c>
      <c r="R341" s="10">
        <v>26811.912894000001</v>
      </c>
      <c r="S341" s="10">
        <v>25017.570194</v>
      </c>
      <c r="T341" s="10">
        <v>28114.996107999999</v>
      </c>
      <c r="U341" s="10">
        <v>32133.298118999999</v>
      </c>
      <c r="V341" s="10">
        <v>29614.126885000001</v>
      </c>
      <c r="W341" s="10">
        <v>26569.394487000001</v>
      </c>
      <c r="X341" s="10">
        <v>32004.859074</v>
      </c>
    </row>
    <row r="342" spans="2:24" ht="15.5" customHeight="1" x14ac:dyDescent="0.2">
      <c r="B342" s="7" t="s">
        <v>248</v>
      </c>
      <c r="C342" s="10">
        <v>17891.084429999999</v>
      </c>
      <c r="D342" s="10">
        <v>14179.716924</v>
      </c>
      <c r="E342" s="10">
        <v>13553.326524</v>
      </c>
      <c r="F342" s="10">
        <v>14263.996821000001</v>
      </c>
      <c r="G342" s="10">
        <v>16663.490935999998</v>
      </c>
      <c r="H342" s="10">
        <v>18064.099337</v>
      </c>
      <c r="I342" s="10">
        <v>20270.007042000001</v>
      </c>
      <c r="J342" s="10">
        <v>19822.431587999999</v>
      </c>
      <c r="K342" s="10">
        <v>21828.058821999999</v>
      </c>
      <c r="L342" s="10">
        <v>18342.67352</v>
      </c>
      <c r="M342" s="10">
        <v>23082.707512000001</v>
      </c>
      <c r="N342" s="10">
        <v>23222.011556000001</v>
      </c>
      <c r="O342" s="10">
        <v>24078.889884</v>
      </c>
      <c r="P342" s="10">
        <v>23705.002186999998</v>
      </c>
      <c r="Q342" s="10">
        <v>24267.079527999998</v>
      </c>
      <c r="R342" s="10">
        <v>23274.783488000001</v>
      </c>
      <c r="S342" s="10">
        <v>22952.003536</v>
      </c>
      <c r="T342" s="10">
        <v>25385.914854999999</v>
      </c>
      <c r="U342" s="10">
        <v>27113.835363999999</v>
      </c>
      <c r="V342" s="10">
        <v>26865.616374000001</v>
      </c>
      <c r="W342" s="10">
        <v>26749.020682999999</v>
      </c>
      <c r="X342" s="10">
        <v>33573.866604000003</v>
      </c>
    </row>
    <row r="343" spans="2:24" ht="15.5" customHeight="1" x14ac:dyDescent="0.2">
      <c r="B343" s="7" t="s">
        <v>249</v>
      </c>
      <c r="C343" s="10">
        <v>14187.901820999999</v>
      </c>
      <c r="D343" s="10">
        <v>12316.361891</v>
      </c>
      <c r="E343" s="10">
        <v>11637.889931</v>
      </c>
      <c r="F343" s="10">
        <v>14564.817689</v>
      </c>
      <c r="G343" s="10">
        <v>18483.546094000001</v>
      </c>
      <c r="H343" s="10">
        <v>28575.432052</v>
      </c>
      <c r="I343" s="10">
        <v>36985.869791999998</v>
      </c>
      <c r="J343" s="10">
        <v>35593.143884999998</v>
      </c>
      <c r="K343" s="10">
        <v>50847.475891000002</v>
      </c>
      <c r="L343" s="10">
        <v>29204.083515999999</v>
      </c>
      <c r="M343" s="10">
        <v>35879.499127000003</v>
      </c>
      <c r="N343" s="10">
        <v>50505.997431000003</v>
      </c>
      <c r="O343" s="10">
        <v>54782.133499000003</v>
      </c>
      <c r="P343" s="10">
        <v>49873.588817999997</v>
      </c>
      <c r="Q343" s="10">
        <v>47537.038547999997</v>
      </c>
      <c r="R343" s="10">
        <v>25066.659656</v>
      </c>
      <c r="S343" s="10">
        <v>19584.331389999999</v>
      </c>
      <c r="T343" s="10">
        <v>27743.473185999999</v>
      </c>
      <c r="U343" s="10">
        <v>33771.595213000001</v>
      </c>
      <c r="V343" s="10">
        <v>27628.943884</v>
      </c>
      <c r="W343" s="10">
        <v>18411.289735999999</v>
      </c>
      <c r="X343" s="10">
        <v>27383.124354</v>
      </c>
    </row>
    <row r="344" spans="2:24" ht="15.5" customHeight="1" x14ac:dyDescent="0.2">
      <c r="B344" s="7" t="s">
        <v>250</v>
      </c>
      <c r="C344" s="10">
        <v>10595.194876</v>
      </c>
      <c r="D344" s="10">
        <v>10353.337750999999</v>
      </c>
      <c r="E344" s="10">
        <v>10507.204680000001</v>
      </c>
      <c r="F344" s="10">
        <v>11889.654262</v>
      </c>
      <c r="G344" s="10">
        <v>14098.457852</v>
      </c>
      <c r="H344" s="10">
        <v>15574.332517000001</v>
      </c>
      <c r="I344" s="10">
        <v>17036.675395999999</v>
      </c>
      <c r="J344" s="10">
        <v>18288.549393000001</v>
      </c>
      <c r="K344" s="10">
        <v>20814.677337000001</v>
      </c>
      <c r="L344" s="10">
        <v>16028.575342</v>
      </c>
      <c r="M344" s="10">
        <v>21032.626004999998</v>
      </c>
      <c r="N344" s="10">
        <v>24491.510832</v>
      </c>
      <c r="O344" s="10">
        <v>23646.103617000001</v>
      </c>
      <c r="P344" s="10">
        <v>22025.262699999999</v>
      </c>
      <c r="Q344" s="10">
        <v>21744.502707</v>
      </c>
      <c r="R344" s="10">
        <v>20421.821209999998</v>
      </c>
      <c r="S344" s="10">
        <v>20143.540376000001</v>
      </c>
      <c r="T344" s="10">
        <v>22722.278199</v>
      </c>
      <c r="U344" s="10">
        <v>25071.017755000001</v>
      </c>
      <c r="V344" s="10">
        <v>25359.245793999999</v>
      </c>
      <c r="W344" s="10">
        <v>23761.977806999999</v>
      </c>
      <c r="X344" s="10">
        <v>26291.630462000001</v>
      </c>
    </row>
    <row r="345" spans="2:24" ht="15.5" customHeight="1" x14ac:dyDescent="0.2">
      <c r="B345" s="7" t="s">
        <v>242</v>
      </c>
      <c r="C345" s="10">
        <v>12732.526295</v>
      </c>
      <c r="D345" s="10">
        <v>12391.114439999999</v>
      </c>
      <c r="E345" s="10">
        <v>12437.020920000001</v>
      </c>
      <c r="F345" s="10">
        <v>14226.857099999999</v>
      </c>
      <c r="G345" s="10">
        <v>17085.798083999998</v>
      </c>
      <c r="H345" s="10">
        <v>17870.323154999998</v>
      </c>
      <c r="I345" s="10">
        <v>18311.036287999999</v>
      </c>
      <c r="J345" s="10">
        <v>19430.628466999999</v>
      </c>
      <c r="K345" s="10">
        <v>20892.553221999999</v>
      </c>
      <c r="L345" s="10">
        <v>16763.589398</v>
      </c>
      <c r="M345" s="10">
        <v>19288.330540999999</v>
      </c>
      <c r="N345" s="10">
        <v>23307.180560000001</v>
      </c>
      <c r="O345" s="10">
        <v>24719.829355000002</v>
      </c>
      <c r="P345" s="10">
        <v>23776.813998000001</v>
      </c>
      <c r="Q345" s="10">
        <v>24119.110354</v>
      </c>
      <c r="R345" s="10">
        <v>20276.367334999999</v>
      </c>
      <c r="S345" s="10">
        <v>22035.454586</v>
      </c>
      <c r="T345" s="10">
        <v>23426.086146000001</v>
      </c>
      <c r="U345" s="10">
        <v>25977.928016999998</v>
      </c>
      <c r="V345" s="10">
        <v>24931.965611</v>
      </c>
      <c r="W345" s="10">
        <v>21209.497643999999</v>
      </c>
      <c r="X345" s="10">
        <v>23643.78904</v>
      </c>
    </row>
    <row r="346" spans="2:24" ht="15.5" customHeight="1" x14ac:dyDescent="0.2">
      <c r="B346" s="7" t="s">
        <v>251</v>
      </c>
      <c r="C346" s="10">
        <v>14814.768109000001</v>
      </c>
      <c r="D346" s="10">
        <v>12849.974392</v>
      </c>
      <c r="E346" s="10">
        <v>11607.164921</v>
      </c>
      <c r="F346" s="10">
        <v>14326.546120000001</v>
      </c>
      <c r="G346" s="10">
        <v>18323.803918000001</v>
      </c>
      <c r="H346" s="10">
        <v>25175.193632999999</v>
      </c>
      <c r="I346" s="10">
        <v>31719.908482999999</v>
      </c>
      <c r="J346" s="10">
        <v>32549.687516000002</v>
      </c>
      <c r="K346" s="10">
        <v>46762.939402999997</v>
      </c>
      <c r="L346" s="10">
        <v>22723.229780999998</v>
      </c>
      <c r="M346" s="10">
        <v>29276.378282000001</v>
      </c>
      <c r="N346" s="10">
        <v>42816.223129999998</v>
      </c>
      <c r="O346" s="10">
        <v>43991.092935000001</v>
      </c>
      <c r="P346" s="10">
        <v>42507.680582000001</v>
      </c>
      <c r="Q346" s="10">
        <v>41730.296483999999</v>
      </c>
      <c r="R346" s="10">
        <v>23512.629233</v>
      </c>
      <c r="S346" s="10">
        <v>17301.163563999999</v>
      </c>
      <c r="T346" s="10">
        <v>20731.243268999999</v>
      </c>
      <c r="U346" s="10">
        <v>27525.516314</v>
      </c>
      <c r="V346" s="10">
        <v>26214.174238</v>
      </c>
      <c r="W346" s="10">
        <v>16337.059232</v>
      </c>
      <c r="X346" s="10">
        <v>26979.854706999999</v>
      </c>
    </row>
    <row r="347" spans="2:24" ht="15.5" customHeight="1" x14ac:dyDescent="0.2">
      <c r="B347" s="7" t="s">
        <v>252</v>
      </c>
      <c r="C347" s="10">
        <v>2637.0296760000001</v>
      </c>
      <c r="D347" s="10">
        <v>2604.3008140000002</v>
      </c>
      <c r="E347" s="10">
        <v>2529.4016240000001</v>
      </c>
      <c r="F347" s="10">
        <v>3088.3334329999998</v>
      </c>
      <c r="G347" s="10">
        <v>3857.617495</v>
      </c>
      <c r="H347" s="10">
        <v>4534.2899459999999</v>
      </c>
      <c r="I347" s="10">
        <v>5357.704326</v>
      </c>
      <c r="J347" s="10">
        <v>6093.9036219999998</v>
      </c>
      <c r="K347" s="10">
        <v>9110.9943309999999</v>
      </c>
      <c r="L347" s="10">
        <v>6959.1922560000003</v>
      </c>
      <c r="M347" s="10">
        <v>8174.8527160000003</v>
      </c>
      <c r="N347" s="10">
        <v>11587.130404</v>
      </c>
      <c r="O347" s="10">
        <v>15099.561799999999</v>
      </c>
      <c r="P347" s="10">
        <v>14208.850264999999</v>
      </c>
      <c r="Q347" s="10">
        <v>15399.858302000001</v>
      </c>
      <c r="R347" s="10">
        <v>15136.676347000001</v>
      </c>
      <c r="S347" s="10">
        <v>16257.882739000001</v>
      </c>
      <c r="T347" s="10">
        <v>18505.748600999999</v>
      </c>
      <c r="U347" s="10">
        <v>21104.574393999999</v>
      </c>
      <c r="V347" s="10">
        <v>22476.199263999999</v>
      </c>
      <c r="W347" s="10">
        <v>22023.736756999999</v>
      </c>
      <c r="X347" s="10">
        <v>22910.819802999999</v>
      </c>
    </row>
    <row r="349" spans="2:24" ht="15.5" customHeight="1" x14ac:dyDescent="0.2">
      <c r="B349" s="7" t="s">
        <v>253</v>
      </c>
      <c r="C349" s="8"/>
      <c r="D349" s="8"/>
      <c r="E349" s="8"/>
      <c r="F349" s="8"/>
      <c r="G349" s="8"/>
      <c r="H349" s="8"/>
      <c r="I349" s="8"/>
      <c r="J349" s="8"/>
      <c r="K349" s="8"/>
      <c r="L349" s="8"/>
      <c r="M349" s="8"/>
      <c r="N349" s="8"/>
      <c r="O349" s="8"/>
      <c r="P349" s="8"/>
      <c r="Q349" s="8"/>
      <c r="R349" s="8"/>
      <c r="S349" s="8"/>
      <c r="T349" s="8"/>
      <c r="U349" s="8"/>
      <c r="V349" s="8"/>
      <c r="W349" s="8"/>
      <c r="X349" s="8"/>
    </row>
    <row r="350" spans="2:24" ht="15.5" customHeight="1" x14ac:dyDescent="0.2">
      <c r="B350" s="7" t="s">
        <v>254</v>
      </c>
      <c r="C350" s="10">
        <v>130483.48493999999</v>
      </c>
      <c r="D350" s="10">
        <v>86007.562810000003</v>
      </c>
      <c r="E350" s="10">
        <v>109130.45664</v>
      </c>
      <c r="F350" s="10">
        <v>139091.85920000001</v>
      </c>
      <c r="G350" s="10">
        <v>182028.04944</v>
      </c>
      <c r="H350" s="10">
        <v>169914.62770000001</v>
      </c>
      <c r="I350" s="10">
        <v>174813.80627</v>
      </c>
      <c r="J350" s="10">
        <v>211874.62843000001</v>
      </c>
      <c r="K350" s="10">
        <v>143950.16871999999</v>
      </c>
      <c r="L350" s="10">
        <v>145265.79005000001</v>
      </c>
      <c r="M350" s="10">
        <v>220810.91902</v>
      </c>
      <c r="N350" s="10">
        <v>130330.57063</v>
      </c>
      <c r="O350" s="10">
        <v>59706.004869999997</v>
      </c>
      <c r="P350" s="10">
        <v>45663.680500000002</v>
      </c>
      <c r="Q350" s="10">
        <v>37014.632980000002</v>
      </c>
      <c r="R350" s="10">
        <v>136474.34714</v>
      </c>
      <c r="S350" s="10">
        <v>196620.87348000001</v>
      </c>
      <c r="T350" s="10">
        <v>203073.09009000001</v>
      </c>
      <c r="U350" s="10">
        <v>176635.88425999999</v>
      </c>
      <c r="V350" s="10">
        <v>176601.74733000001</v>
      </c>
      <c r="W350" s="10">
        <v>146794.18106999999</v>
      </c>
      <c r="X350" s="10">
        <v>141112.12289</v>
      </c>
    </row>
    <row r="351" spans="2:24" ht="15.5" customHeight="1" x14ac:dyDescent="0.2">
      <c r="B351" s="7" t="s">
        <v>255</v>
      </c>
      <c r="C351" s="10">
        <v>117832.50143999999</v>
      </c>
      <c r="D351" s="10">
        <v>72796.658360000001</v>
      </c>
      <c r="E351" s="10">
        <v>96668.948139999993</v>
      </c>
      <c r="F351" s="10">
        <v>107502.53503</v>
      </c>
      <c r="G351" s="10">
        <v>133313.40773000001</v>
      </c>
      <c r="H351" s="10">
        <v>106799.21713999999</v>
      </c>
      <c r="I351" s="10">
        <v>95185.918510000003</v>
      </c>
      <c r="J351" s="10">
        <v>120482.72130999999</v>
      </c>
      <c r="K351" s="10">
        <v>56144.365010000001</v>
      </c>
      <c r="L351" s="10">
        <v>57577.697769999999</v>
      </c>
      <c r="M351" s="10">
        <v>108407.41114</v>
      </c>
      <c r="N351" s="10">
        <v>-4137.7015199999996</v>
      </c>
      <c r="O351" s="10">
        <v>-53539.403359999997</v>
      </c>
      <c r="P351" s="10">
        <v>-89895.725130000006</v>
      </c>
      <c r="Q351" s="10">
        <v>-98780.536040000006</v>
      </c>
      <c r="R351" s="10">
        <v>-7321.6812600000003</v>
      </c>
      <c r="S351" s="10">
        <v>50716.121489999998</v>
      </c>
      <c r="T351" s="10">
        <v>43786.039510000002</v>
      </c>
      <c r="U351" s="10">
        <v>10201.37845</v>
      </c>
      <c r="V351" s="10">
        <v>1378.55241</v>
      </c>
      <c r="W351" s="10">
        <v>26016.16618</v>
      </c>
      <c r="X351" s="10">
        <v>15216.860420000001</v>
      </c>
    </row>
    <row r="352" spans="2:24" ht="15.5" customHeight="1" x14ac:dyDescent="0.2">
      <c r="B352" s="7" t="s">
        <v>256</v>
      </c>
      <c r="C352" s="10">
        <v>454352.52017999999</v>
      </c>
      <c r="D352" s="10">
        <v>378812.70739</v>
      </c>
      <c r="E352" s="10">
        <v>390012.36462000001</v>
      </c>
      <c r="F352" s="10">
        <v>442746.90555000002</v>
      </c>
      <c r="G352" s="10">
        <v>533341.46615999995</v>
      </c>
      <c r="H352" s="10">
        <v>571679.11190999998</v>
      </c>
      <c r="I352" s="10">
        <v>619322.31648000004</v>
      </c>
      <c r="J352" s="10">
        <v>679585.73572999996</v>
      </c>
      <c r="K352" s="10">
        <v>750885.10640000005</v>
      </c>
      <c r="L352" s="10">
        <v>546345.12751000002</v>
      </c>
      <c r="M352" s="10">
        <v>733555.54752000002</v>
      </c>
      <c r="N352" s="10">
        <v>788969.01824999996</v>
      </c>
      <c r="O352" s="10">
        <v>776493.89979000005</v>
      </c>
      <c r="P352" s="10">
        <v>694999.73789999995</v>
      </c>
      <c r="Q352" s="10">
        <v>699182.22878</v>
      </c>
      <c r="R352" s="10">
        <v>621874.16923999996</v>
      </c>
      <c r="S352" s="10">
        <v>635084.58305000002</v>
      </c>
      <c r="T352" s="10">
        <v>688742.03903999995</v>
      </c>
      <c r="U352" s="10">
        <v>735590.93605000002</v>
      </c>
      <c r="V352" s="10">
        <v>695124.17596999998</v>
      </c>
      <c r="W352" s="10">
        <v>629952.69180999999</v>
      </c>
      <c r="X352" s="10">
        <v>749708.18183999998</v>
      </c>
    </row>
    <row r="353" spans="2:24" ht="15.5" customHeight="1" x14ac:dyDescent="0.2">
      <c r="B353" s="7" t="s">
        <v>257</v>
      </c>
      <c r="C353" s="10">
        <v>336520.01874000003</v>
      </c>
      <c r="D353" s="10">
        <v>306016.04902999999</v>
      </c>
      <c r="E353" s="10">
        <v>293343.41648000001</v>
      </c>
      <c r="F353" s="10">
        <v>335244.37052</v>
      </c>
      <c r="G353" s="10">
        <v>400028.05842999998</v>
      </c>
      <c r="H353" s="10">
        <v>464879.89477000001</v>
      </c>
      <c r="I353" s="10">
        <v>524136.39796999999</v>
      </c>
      <c r="J353" s="10">
        <v>559103.01442000002</v>
      </c>
      <c r="K353" s="10">
        <v>694740.74138999998</v>
      </c>
      <c r="L353" s="10">
        <v>488767.42973999999</v>
      </c>
      <c r="M353" s="10">
        <v>625148.13636999996</v>
      </c>
      <c r="N353" s="10">
        <v>793106.71976999997</v>
      </c>
      <c r="O353" s="10">
        <v>830033.30313999997</v>
      </c>
      <c r="P353" s="10">
        <v>784895.46302999998</v>
      </c>
      <c r="Q353" s="10">
        <v>797962.76482000004</v>
      </c>
      <c r="R353" s="10">
        <v>629195.85049999994</v>
      </c>
      <c r="S353" s="10">
        <v>584368.46155999997</v>
      </c>
      <c r="T353" s="10">
        <v>644955.99953000003</v>
      </c>
      <c r="U353" s="10">
        <v>725389.55759999994</v>
      </c>
      <c r="V353" s="10">
        <v>693745.62355999998</v>
      </c>
      <c r="W353" s="10">
        <v>603936.52563000005</v>
      </c>
      <c r="X353" s="10">
        <v>734491.32142000005</v>
      </c>
    </row>
    <row r="354" spans="2:24" ht="15.5" customHeight="1" x14ac:dyDescent="0.2">
      <c r="B354" s="7" t="s">
        <v>258</v>
      </c>
      <c r="C354" s="10">
        <v>-48888.266389999997</v>
      </c>
      <c r="D354" s="10">
        <v>-46366.740619999997</v>
      </c>
      <c r="E354" s="10">
        <v>-45077.101069999997</v>
      </c>
      <c r="F354" s="10">
        <v>-35432.76758</v>
      </c>
      <c r="G354" s="10">
        <v>-39072.9853</v>
      </c>
      <c r="H354" s="10">
        <v>-37001.265350000001</v>
      </c>
      <c r="I354" s="10">
        <v>-32021.384760000001</v>
      </c>
      <c r="J354" s="10">
        <v>-37043.447090000001</v>
      </c>
      <c r="K354" s="10">
        <v>-37859.41992</v>
      </c>
      <c r="L354" s="10">
        <v>-34868.998789999998</v>
      </c>
      <c r="M354" s="10">
        <v>-30289.949199999999</v>
      </c>
      <c r="N354" s="10">
        <v>-34832.667889999997</v>
      </c>
      <c r="O354" s="10">
        <v>-47762.266389999997</v>
      </c>
      <c r="P354" s="10">
        <v>-35643.239280000002</v>
      </c>
      <c r="Q354" s="10">
        <v>-28633.309590000001</v>
      </c>
      <c r="R354" s="10">
        <v>-15950.368</v>
      </c>
      <c r="S354" s="10">
        <v>-10375.37163</v>
      </c>
      <c r="T354" s="10">
        <v>-6157.5183399999996</v>
      </c>
      <c r="U354" s="10">
        <v>-9248.5915800000002</v>
      </c>
      <c r="V354" s="10">
        <v>-9926.3708399999996</v>
      </c>
      <c r="W354" s="10">
        <v>-34232.432540000002</v>
      </c>
      <c r="X354" s="10">
        <v>-38555.457549999999</v>
      </c>
    </row>
    <row r="355" spans="2:24" ht="15.5" customHeight="1" x14ac:dyDescent="0.2">
      <c r="B355" s="7" t="s">
        <v>259</v>
      </c>
      <c r="C355" s="10">
        <v>69428.91274</v>
      </c>
      <c r="D355" s="10">
        <v>64662.908289999999</v>
      </c>
      <c r="E355" s="10">
        <v>65910.916230000003</v>
      </c>
      <c r="F355" s="10">
        <v>77779.012650000004</v>
      </c>
      <c r="G355" s="10">
        <v>97757.728069999997</v>
      </c>
      <c r="H355" s="10">
        <v>102028.83336</v>
      </c>
      <c r="I355" s="10">
        <v>109387.03488000001</v>
      </c>
      <c r="J355" s="10">
        <v>121496.15523999999</v>
      </c>
      <c r="K355" s="10">
        <v>141009.98011</v>
      </c>
      <c r="L355" s="10">
        <v>120864.76178</v>
      </c>
      <c r="M355" s="10">
        <v>134413.50670999999</v>
      </c>
      <c r="N355" s="10">
        <v>140826.73574999999</v>
      </c>
      <c r="O355" s="10">
        <v>136939.44680000001</v>
      </c>
      <c r="P355" s="10">
        <v>135226.85891000001</v>
      </c>
      <c r="Q355" s="10">
        <v>163789.57938000001</v>
      </c>
      <c r="R355" s="10">
        <v>162637.04592</v>
      </c>
      <c r="S355" s="10">
        <v>175807.28143</v>
      </c>
      <c r="T355" s="10">
        <v>186879.22931</v>
      </c>
      <c r="U355" s="10">
        <v>194130.10247000001</v>
      </c>
      <c r="V355" s="10">
        <v>209500.61444999999</v>
      </c>
      <c r="W355" s="10">
        <v>163953.90703999999</v>
      </c>
      <c r="X355" s="10">
        <v>169955.04253999999</v>
      </c>
    </row>
    <row r="356" spans="2:24" ht="15.5" customHeight="1" x14ac:dyDescent="0.2">
      <c r="B356" s="7" t="s">
        <v>260</v>
      </c>
      <c r="C356" s="10">
        <v>118317.17913</v>
      </c>
      <c r="D356" s="10">
        <v>111029.64892000001</v>
      </c>
      <c r="E356" s="10">
        <v>110988.01730000001</v>
      </c>
      <c r="F356" s="10">
        <v>113211.78023</v>
      </c>
      <c r="G356" s="10">
        <v>136830.71337000001</v>
      </c>
      <c r="H356" s="10">
        <v>139030.09872000001</v>
      </c>
      <c r="I356" s="10">
        <v>141408.41964000001</v>
      </c>
      <c r="J356" s="10">
        <v>158539.60232999999</v>
      </c>
      <c r="K356" s="10">
        <v>178869.40002999999</v>
      </c>
      <c r="L356" s="10">
        <v>155733.76057000001</v>
      </c>
      <c r="M356" s="10">
        <v>164703.45590999999</v>
      </c>
      <c r="N356" s="10">
        <v>175659.40362999999</v>
      </c>
      <c r="O356" s="10">
        <v>184701.71319000001</v>
      </c>
      <c r="P356" s="10">
        <v>170870.09818999999</v>
      </c>
      <c r="Q356" s="10">
        <v>192422.88897999999</v>
      </c>
      <c r="R356" s="10">
        <v>178587.41391999999</v>
      </c>
      <c r="S356" s="10">
        <v>186182.65306000001</v>
      </c>
      <c r="T356" s="10">
        <v>193036.74765</v>
      </c>
      <c r="U356" s="10">
        <v>203378.69404999999</v>
      </c>
      <c r="V356" s="10">
        <v>219426.98529000001</v>
      </c>
      <c r="W356" s="10">
        <v>198186.33958</v>
      </c>
      <c r="X356" s="10">
        <v>208510.50008999999</v>
      </c>
    </row>
    <row r="357" spans="2:24" ht="15.5" customHeight="1" x14ac:dyDescent="0.2">
      <c r="B357" s="7" t="s">
        <v>261</v>
      </c>
      <c r="C357" s="10">
        <v>71371.378360000002</v>
      </c>
      <c r="D357" s="10">
        <v>67480.648230000006</v>
      </c>
      <c r="E357" s="10">
        <v>62290.393770000002</v>
      </c>
      <c r="F357" s="10">
        <v>74523.859760000007</v>
      </c>
      <c r="G357" s="10">
        <v>95651.954899999997</v>
      </c>
      <c r="H357" s="10">
        <v>107517.05955000001</v>
      </c>
      <c r="I357" s="10">
        <v>122336.74309</v>
      </c>
      <c r="J357" s="10">
        <v>139968.99604999999</v>
      </c>
      <c r="K357" s="10">
        <v>138741.25216999999</v>
      </c>
      <c r="L357" s="10">
        <v>134991.35750000001</v>
      </c>
      <c r="M357" s="10">
        <v>155130.10634</v>
      </c>
      <c r="N357" s="10">
        <v>183204.24424999999</v>
      </c>
      <c r="O357" s="10">
        <v>175352.09979000001</v>
      </c>
      <c r="P357" s="10">
        <v>181338.27406</v>
      </c>
      <c r="Q357" s="10">
        <v>183254.15473000001</v>
      </c>
      <c r="R357" s="10">
        <v>175995.53492999999</v>
      </c>
      <c r="S357" s="10">
        <v>176002.15904</v>
      </c>
      <c r="T357" s="10">
        <v>184408.06747000001</v>
      </c>
      <c r="U357" s="10">
        <v>193823.66365</v>
      </c>
      <c r="V357" s="10">
        <v>197717.11937999999</v>
      </c>
      <c r="W357" s="10">
        <v>179077.46109</v>
      </c>
      <c r="X357" s="10">
        <v>186580.81374000001</v>
      </c>
    </row>
    <row r="358" spans="2:24" ht="15.5" customHeight="1" x14ac:dyDescent="0.2">
      <c r="B358" s="7" t="s">
        <v>259</v>
      </c>
      <c r="C358" s="10">
        <v>110151.6207</v>
      </c>
      <c r="D358" s="10">
        <v>101152.77828</v>
      </c>
      <c r="E358" s="10">
        <v>87992.212039999999</v>
      </c>
      <c r="F358" s="10">
        <v>98931.720990000002</v>
      </c>
      <c r="G358" s="10">
        <v>122999.4372</v>
      </c>
      <c r="H358" s="10">
        <v>146392.74161</v>
      </c>
      <c r="I358" s="10">
        <v>172175.01344000001</v>
      </c>
      <c r="J358" s="10">
        <v>199505.70791</v>
      </c>
      <c r="K358" s="10">
        <v>193477.72185</v>
      </c>
      <c r="L358" s="10">
        <v>175697.2309</v>
      </c>
      <c r="M358" s="10">
        <v>201805.43372999999</v>
      </c>
      <c r="N358" s="10">
        <v>233780.97516</v>
      </c>
      <c r="O358" s="10">
        <v>229714.15387000001</v>
      </c>
      <c r="P358" s="10">
        <v>241645.73391000001</v>
      </c>
      <c r="Q358" s="10">
        <v>256409.76134999999</v>
      </c>
      <c r="R358" s="10">
        <v>248720.14308000001</v>
      </c>
      <c r="S358" s="10">
        <v>264951.61262000003</v>
      </c>
      <c r="T358" s="10">
        <v>278661.60063</v>
      </c>
      <c r="U358" s="10">
        <v>303382.30009999999</v>
      </c>
      <c r="V358" s="10">
        <v>313427.90811999998</v>
      </c>
      <c r="W358" s="10">
        <v>277321.62092999998</v>
      </c>
      <c r="X358" s="10">
        <v>285198.36382999999</v>
      </c>
    </row>
    <row r="359" spans="2:24" ht="15.5" customHeight="1" x14ac:dyDescent="0.2">
      <c r="B359" s="7" t="s">
        <v>260</v>
      </c>
      <c r="C359" s="10">
        <v>38780.242339999997</v>
      </c>
      <c r="D359" s="10">
        <v>33672.13005</v>
      </c>
      <c r="E359" s="10">
        <v>25701.81827</v>
      </c>
      <c r="F359" s="10">
        <v>24407.861229999999</v>
      </c>
      <c r="G359" s="10">
        <v>27347.48229</v>
      </c>
      <c r="H359" s="10">
        <v>38875.682059999999</v>
      </c>
      <c r="I359" s="10">
        <v>49838.270349999999</v>
      </c>
      <c r="J359" s="10">
        <v>59536.711860000003</v>
      </c>
      <c r="K359" s="10">
        <v>54736.469680000002</v>
      </c>
      <c r="L359" s="10">
        <v>40705.873399999997</v>
      </c>
      <c r="M359" s="10">
        <v>46675.327389999999</v>
      </c>
      <c r="N359" s="10">
        <v>50576.730909999998</v>
      </c>
      <c r="O359" s="10">
        <v>54362.054080000002</v>
      </c>
      <c r="P359" s="10">
        <v>60307.459849999999</v>
      </c>
      <c r="Q359" s="10">
        <v>73155.606620000006</v>
      </c>
      <c r="R359" s="10">
        <v>72724.60815</v>
      </c>
      <c r="S359" s="10">
        <v>88949.453580000001</v>
      </c>
      <c r="T359" s="10">
        <v>94253.533169999995</v>
      </c>
      <c r="U359" s="10">
        <v>109558.63645000001</v>
      </c>
      <c r="V359" s="10">
        <v>115710.78874</v>
      </c>
      <c r="W359" s="10">
        <v>98244.159839999993</v>
      </c>
      <c r="X359" s="10">
        <v>98617.550090000004</v>
      </c>
    </row>
    <row r="360" spans="2:24" ht="15.5" customHeight="1" x14ac:dyDescent="0.2">
      <c r="B360" s="7" t="s">
        <v>262</v>
      </c>
      <c r="C360" s="10">
        <v>-9832.1284699999997</v>
      </c>
      <c r="D360" s="10">
        <v>-7903.0031600000002</v>
      </c>
      <c r="E360" s="10">
        <v>-4751.7842000000001</v>
      </c>
      <c r="F360" s="10">
        <v>-7501.7680099999998</v>
      </c>
      <c r="G360" s="10">
        <v>-7864.3278899999996</v>
      </c>
      <c r="H360" s="10">
        <v>-7400.38364</v>
      </c>
      <c r="I360" s="10">
        <v>-10687.47056</v>
      </c>
      <c r="J360" s="10">
        <v>-11533.64183</v>
      </c>
      <c r="K360" s="10">
        <v>-13076.028539999999</v>
      </c>
      <c r="L360" s="10">
        <v>-12434.26643</v>
      </c>
      <c r="M360" s="10">
        <v>-12436.64926</v>
      </c>
      <c r="N360" s="10">
        <v>-13903.30421</v>
      </c>
      <c r="O360" s="10">
        <v>-14344.42518</v>
      </c>
      <c r="P360" s="10">
        <v>-10135.629139999999</v>
      </c>
      <c r="Q360" s="10">
        <v>-18825.67612</v>
      </c>
      <c r="R360" s="10">
        <v>-16249.13852</v>
      </c>
      <c r="S360" s="10">
        <v>-19722.03543</v>
      </c>
      <c r="T360" s="10">
        <v>-18963.49855</v>
      </c>
      <c r="U360" s="10">
        <v>-18140.56626</v>
      </c>
      <c r="V360" s="10">
        <v>-12567.553620000001</v>
      </c>
      <c r="W360" s="10">
        <v>-24067.013660000001</v>
      </c>
      <c r="X360" s="10">
        <v>-22130.093720000001</v>
      </c>
    </row>
    <row r="361" spans="2:24" ht="15.5" customHeight="1" x14ac:dyDescent="0.2">
      <c r="B361" s="7" t="s">
        <v>259</v>
      </c>
      <c r="C361" s="10">
        <v>7367.7265799999996</v>
      </c>
      <c r="D361" s="10">
        <v>6148.4799899999998</v>
      </c>
      <c r="E361" s="10">
        <v>10197.469059999999</v>
      </c>
      <c r="F361" s="10">
        <v>6520.41381</v>
      </c>
      <c r="G361" s="10">
        <v>6898.1910900000003</v>
      </c>
      <c r="H361" s="10">
        <v>9741.5977500000008</v>
      </c>
      <c r="I361" s="10">
        <v>6182.2450799999997</v>
      </c>
      <c r="J361" s="10">
        <v>6759.8631400000004</v>
      </c>
      <c r="K361" s="10">
        <v>9112.9517500000002</v>
      </c>
      <c r="L361" s="10">
        <v>9522.6891400000004</v>
      </c>
      <c r="M361" s="10">
        <v>10098.75369</v>
      </c>
      <c r="N361" s="10">
        <v>13058.702499999999</v>
      </c>
      <c r="O361" s="10">
        <v>14884.118179999999</v>
      </c>
      <c r="P361" s="10">
        <v>15780.537480000001</v>
      </c>
      <c r="Q361" s="10">
        <v>16587.067299999999</v>
      </c>
      <c r="R361" s="10">
        <v>16957.807830000002</v>
      </c>
      <c r="S361" s="10">
        <v>17947.23143</v>
      </c>
      <c r="T361" s="10">
        <v>20047.650099999999</v>
      </c>
      <c r="U361" s="10">
        <v>21854.90437</v>
      </c>
      <c r="V361" s="10">
        <v>32447.541980000002</v>
      </c>
      <c r="W361" s="10">
        <v>31243.652389999999</v>
      </c>
      <c r="X361" s="10">
        <v>27526.114000000001</v>
      </c>
    </row>
    <row r="362" spans="2:24" ht="15.5" customHeight="1" x14ac:dyDescent="0.2">
      <c r="B362" s="7" t="s">
        <v>260</v>
      </c>
      <c r="C362" s="10">
        <v>17199.855060000002</v>
      </c>
      <c r="D362" s="10">
        <v>14051.48315</v>
      </c>
      <c r="E362" s="10">
        <v>14949.253259999999</v>
      </c>
      <c r="F362" s="10">
        <v>14022.18182</v>
      </c>
      <c r="G362" s="10">
        <v>14762.518980000001</v>
      </c>
      <c r="H362" s="10">
        <v>17141.981380000001</v>
      </c>
      <c r="I362" s="10">
        <v>16869.715639999999</v>
      </c>
      <c r="J362" s="10">
        <v>18293.504970000002</v>
      </c>
      <c r="K362" s="10">
        <v>22188.98029</v>
      </c>
      <c r="L362" s="10">
        <v>21956.955569999998</v>
      </c>
      <c r="M362" s="10">
        <v>22535.402959999999</v>
      </c>
      <c r="N362" s="10">
        <v>26962.006710000001</v>
      </c>
      <c r="O362" s="10">
        <v>29228.54336</v>
      </c>
      <c r="P362" s="10">
        <v>25916.16663</v>
      </c>
      <c r="Q362" s="10">
        <v>35412.743419999999</v>
      </c>
      <c r="R362" s="10">
        <v>33206.946360000002</v>
      </c>
      <c r="S362" s="10">
        <v>37669.266860000003</v>
      </c>
      <c r="T362" s="10">
        <v>39011.148650000003</v>
      </c>
      <c r="U362" s="10">
        <v>39995.470630000003</v>
      </c>
      <c r="V362" s="10">
        <v>45015.095609999997</v>
      </c>
      <c r="W362" s="10">
        <v>55310.66605</v>
      </c>
      <c r="X362" s="10">
        <v>49656.207730000002</v>
      </c>
    </row>
    <row r="363" spans="2:24" ht="15.5" customHeight="1" x14ac:dyDescent="0.2">
      <c r="B363" s="7" t="s">
        <v>263</v>
      </c>
      <c r="C363" s="10">
        <v>-9229.8661400000001</v>
      </c>
      <c r="D363" s="10">
        <v>-2848.4520499999999</v>
      </c>
      <c r="E363" s="10">
        <v>-3362.90996</v>
      </c>
      <c r="F363" s="10">
        <v>-4030.0964399999998</v>
      </c>
      <c r="G363" s="10">
        <v>-4744.8429900000001</v>
      </c>
      <c r="H363" s="10">
        <v>-4980.8600100000003</v>
      </c>
      <c r="I363" s="10">
        <v>-4757.6746599999997</v>
      </c>
      <c r="J363" s="10">
        <v>-4017.3979599999998</v>
      </c>
      <c r="K363" s="10">
        <v>-5401.5960999999998</v>
      </c>
      <c r="L363" s="10">
        <v>-4972.6732199999997</v>
      </c>
      <c r="M363" s="10">
        <v>-4945.6397399999996</v>
      </c>
      <c r="N363" s="10">
        <v>353.59172999999998</v>
      </c>
      <c r="O363" s="10">
        <v>-1007.2759</v>
      </c>
      <c r="P363" s="10">
        <v>-7618.8856800000003</v>
      </c>
      <c r="Q363" s="10">
        <v>-1971.6640299999999</v>
      </c>
      <c r="R363" s="10">
        <v>-2242.0360999999998</v>
      </c>
      <c r="S363" s="10">
        <v>-6832.3930600000003</v>
      </c>
      <c r="T363" s="10">
        <v>-2496.49019</v>
      </c>
      <c r="U363" s="10">
        <v>-1906.1294800000001</v>
      </c>
      <c r="V363" s="10">
        <v>-3789.4017800000001</v>
      </c>
      <c r="W363" s="10">
        <v>-1940.70775</v>
      </c>
      <c r="X363" s="10">
        <v>-3823.69938</v>
      </c>
    </row>
    <row r="364" spans="2:24" ht="15.5" customHeight="1" x14ac:dyDescent="0.2">
      <c r="B364" s="7" t="s">
        <v>264</v>
      </c>
      <c r="C364" s="10">
        <v>780.54431999999997</v>
      </c>
      <c r="D364" s="10">
        <v>993.94596000000001</v>
      </c>
      <c r="E364" s="10">
        <v>917.62716999999998</v>
      </c>
      <c r="F364" s="10">
        <v>398.36908</v>
      </c>
      <c r="G364" s="10">
        <v>446.06236000000001</v>
      </c>
      <c r="H364" s="10">
        <v>854.55523000000005</v>
      </c>
      <c r="I364" s="10">
        <v>754.21986000000004</v>
      </c>
      <c r="J364" s="10">
        <v>700.00937999999996</v>
      </c>
      <c r="K364" s="10">
        <v>633.24938999999995</v>
      </c>
      <c r="L364" s="10">
        <v>1113.3429100000001</v>
      </c>
      <c r="M364" s="10">
        <v>888.31411000000003</v>
      </c>
      <c r="N364" s="10">
        <v>7465.9937600000003</v>
      </c>
      <c r="O364" s="10">
        <v>5973.6488399999998</v>
      </c>
      <c r="P364" s="10">
        <v>1182.8044400000001</v>
      </c>
      <c r="Q364" s="10">
        <v>445.58778000000001</v>
      </c>
      <c r="R364" s="10">
        <v>238.15374</v>
      </c>
      <c r="S364" s="10">
        <v>496.41251</v>
      </c>
      <c r="T364" s="10">
        <v>632.95615999999995</v>
      </c>
      <c r="U364" s="10">
        <v>623.02841999999998</v>
      </c>
      <c r="V364" s="10">
        <v>3390.9378099999999</v>
      </c>
      <c r="W364" s="10">
        <v>643.72421999999995</v>
      </c>
      <c r="X364" s="10">
        <v>385.87806</v>
      </c>
    </row>
    <row r="365" spans="2:24" ht="15.5" customHeight="1" x14ac:dyDescent="0.2">
      <c r="B365" s="7" t="s">
        <v>265</v>
      </c>
      <c r="C365" s="10">
        <v>10010.410459999999</v>
      </c>
      <c r="D365" s="10">
        <v>3842.3980099999999</v>
      </c>
      <c r="E365" s="10">
        <v>4280.5371299999997</v>
      </c>
      <c r="F365" s="10">
        <v>4428.4655199999997</v>
      </c>
      <c r="G365" s="10">
        <v>5190.90535</v>
      </c>
      <c r="H365" s="10">
        <v>5835.4152400000003</v>
      </c>
      <c r="I365" s="10">
        <v>5511.8945199999998</v>
      </c>
      <c r="J365" s="10">
        <v>4717.4073500000004</v>
      </c>
      <c r="K365" s="10">
        <v>6034.8454899999997</v>
      </c>
      <c r="L365" s="10">
        <v>6086.01613</v>
      </c>
      <c r="M365" s="10">
        <v>5833.9538599999996</v>
      </c>
      <c r="N365" s="10">
        <v>7112.4020300000002</v>
      </c>
      <c r="O365" s="10">
        <v>6980.9247400000004</v>
      </c>
      <c r="P365" s="10">
        <v>8801.6901199999993</v>
      </c>
      <c r="Q365" s="10">
        <v>2417.2518100000002</v>
      </c>
      <c r="R365" s="10">
        <v>2480.1898500000002</v>
      </c>
      <c r="S365" s="10">
        <v>7328.8055800000002</v>
      </c>
      <c r="T365" s="10">
        <v>3129.4463599999999</v>
      </c>
      <c r="U365" s="10">
        <v>2529.15789</v>
      </c>
      <c r="V365" s="10">
        <v>7180.3395899999996</v>
      </c>
      <c r="W365" s="10">
        <v>2584.4319700000001</v>
      </c>
      <c r="X365" s="10">
        <v>4209.57744</v>
      </c>
    </row>
    <row r="366" spans="2:24" ht="15.5" customHeight="1" x14ac:dyDescent="0.2">
      <c r="B366" s="7" t="s">
        <v>266</v>
      </c>
      <c r="C366" s="10">
        <v>89219.629960000006</v>
      </c>
      <c r="D366" s="10">
        <v>46298.032740000002</v>
      </c>
      <c r="E366" s="10">
        <v>60610.518450000003</v>
      </c>
      <c r="F366" s="10">
        <v>-67649.02824</v>
      </c>
      <c r="G366" s="10">
        <v>-10857.166670000001</v>
      </c>
      <c r="H366" s="10">
        <v>126006.41047</v>
      </c>
      <c r="I366" s="10">
        <v>106017.71956</v>
      </c>
      <c r="J366" s="10">
        <v>187511.32743</v>
      </c>
      <c r="K366" s="10">
        <v>149479.42642</v>
      </c>
      <c r="L366" s="10">
        <v>140030.75771000001</v>
      </c>
      <c r="M366" s="10">
        <v>204116.88990000001</v>
      </c>
      <c r="N366" s="10">
        <v>-14539.90243</v>
      </c>
      <c r="O366" s="10">
        <v>90787.784790000005</v>
      </c>
      <c r="P366" s="10">
        <v>-43639.897089999999</v>
      </c>
      <c r="Q366" s="10">
        <v>50860.219830000002</v>
      </c>
      <c r="R366" s="10">
        <v>175566.59821</v>
      </c>
      <c r="S366" s="10">
        <v>268252.03924999997</v>
      </c>
      <c r="T366" s="10">
        <v>144067.84502000001</v>
      </c>
      <c r="U366" s="10">
        <v>158239.65977</v>
      </c>
      <c r="V366" s="10">
        <v>202353.58645</v>
      </c>
      <c r="W366" s="10">
        <v>118093.31619</v>
      </c>
      <c r="X366" s="10">
        <v>35194.739840000002</v>
      </c>
    </row>
    <row r="367" spans="2:24" ht="15.5" customHeight="1" x14ac:dyDescent="0.2">
      <c r="B367" s="7" t="s">
        <v>267</v>
      </c>
      <c r="C367" s="10">
        <v>34241.172709999999</v>
      </c>
      <c r="D367" s="10">
        <v>30446.575339999999</v>
      </c>
      <c r="E367" s="10">
        <v>19404.670620000001</v>
      </c>
      <c r="F367" s="10">
        <v>25569.37674</v>
      </c>
      <c r="G367" s="10">
        <v>33078.553260000001</v>
      </c>
      <c r="H367" s="10">
        <v>46909.865810000003</v>
      </c>
      <c r="I367" s="10">
        <v>60353.597099999999</v>
      </c>
      <c r="J367" s="10">
        <v>51126.404269999999</v>
      </c>
      <c r="K367" s="10">
        <v>86341.997440000006</v>
      </c>
      <c r="L367" s="10">
        <v>61231.575599999996</v>
      </c>
      <c r="M367" s="10">
        <v>71212.923609999998</v>
      </c>
      <c r="N367" s="10">
        <v>116657.64417</v>
      </c>
      <c r="O367" s="10">
        <v>117296.49391</v>
      </c>
      <c r="P367" s="10">
        <v>145969.01354000001</v>
      </c>
      <c r="Q367" s="10">
        <v>118813.39181</v>
      </c>
      <c r="R367" s="10">
        <v>133272.99606</v>
      </c>
      <c r="S367" s="10">
        <v>136577.91149999999</v>
      </c>
      <c r="T367" s="10">
        <v>155232.26315000001</v>
      </c>
      <c r="U367" s="10">
        <v>135019.40127</v>
      </c>
      <c r="V367" s="10">
        <v>218871.79832</v>
      </c>
      <c r="W367" s="10">
        <v>84963.786349999995</v>
      </c>
      <c r="X367" s="10">
        <v>122130.35477999999</v>
      </c>
    </row>
    <row r="368" spans="2:24" ht="15.5" customHeight="1" x14ac:dyDescent="0.2">
      <c r="B368" s="7" t="s">
        <v>268</v>
      </c>
      <c r="C368" s="10">
        <v>35697.642330000002</v>
      </c>
      <c r="D368" s="10">
        <v>46319.353889999999</v>
      </c>
      <c r="E368" s="10">
        <v>104863.27261</v>
      </c>
      <c r="F368" s="10">
        <v>98962.570470000006</v>
      </c>
      <c r="G368" s="10">
        <v>-21631.034309999999</v>
      </c>
      <c r="H368" s="10">
        <v>9708.1360299999997</v>
      </c>
      <c r="I368" s="10">
        <v>-127224.11547999999</v>
      </c>
      <c r="J368" s="10">
        <v>-70074.085999999996</v>
      </c>
      <c r="K368" s="10">
        <v>272725.21094999998</v>
      </c>
      <c r="L368" s="10">
        <v>213193.33554999999</v>
      </c>
      <c r="M368" s="10">
        <v>144695.51506000001</v>
      </c>
      <c r="N368" s="10">
        <v>-169465.02674999999</v>
      </c>
      <c r="O368" s="10">
        <v>30623.763019999999</v>
      </c>
      <c r="P368" s="10">
        <v>-272196.32392</v>
      </c>
      <c r="Q368" s="10">
        <v>-45618.449489999999</v>
      </c>
      <c r="R368" s="10">
        <v>132426.19901000001</v>
      </c>
      <c r="S368" s="10">
        <v>272532.28642999998</v>
      </c>
      <c r="T368" s="10">
        <v>-50382.967120000001</v>
      </c>
      <c r="U368" s="10">
        <v>91038.680699999997</v>
      </c>
      <c r="V368" s="10">
        <v>85924.848840000006</v>
      </c>
      <c r="W368" s="10">
        <v>41129.433219999999</v>
      </c>
      <c r="X368" s="10">
        <v>-200660.71818</v>
      </c>
    </row>
    <row r="369" spans="2:24" ht="15.5" customHeight="1" x14ac:dyDescent="0.2">
      <c r="B369" s="7" t="s">
        <v>269</v>
      </c>
      <c r="C369" s="10">
        <v>4722.9647800000002</v>
      </c>
      <c r="D369" s="10">
        <v>-1524.37139</v>
      </c>
      <c r="E369" s="10">
        <v>-2097.2936300000001</v>
      </c>
      <c r="F369" s="10">
        <v>-5239.6423800000002</v>
      </c>
      <c r="G369" s="10">
        <v>-2394.0478400000002</v>
      </c>
      <c r="H369" s="10">
        <v>7279.1289999999999</v>
      </c>
      <c r="I369" s="10">
        <v>-2437.6098499999998</v>
      </c>
      <c r="J369" s="10">
        <v>-2759.1826900000001</v>
      </c>
      <c r="K369" s="10">
        <v>-23764.008580000002</v>
      </c>
      <c r="L369" s="10">
        <v>-10139.06956</v>
      </c>
      <c r="M369" s="10">
        <v>-11690.27821</v>
      </c>
      <c r="N369" s="10">
        <v>-16878.249479999999</v>
      </c>
      <c r="O369" s="10">
        <v>7398.5435500000003</v>
      </c>
      <c r="P369" s="10">
        <v>56884.126049999999</v>
      </c>
      <c r="Q369" s="10">
        <v>35531.608189999999</v>
      </c>
      <c r="R369" s="10">
        <v>17711.659619999999</v>
      </c>
      <c r="S369" s="10">
        <v>-15241.428879999999</v>
      </c>
      <c r="T369" s="10">
        <v>30778.036489999999</v>
      </c>
      <c r="U369" s="10">
        <v>1122.29657</v>
      </c>
      <c r="V369" s="10">
        <v>3393.79529</v>
      </c>
      <c r="W369" s="10">
        <v>7491.6435600000004</v>
      </c>
      <c r="X369" s="10">
        <v>21995.694520000001</v>
      </c>
    </row>
    <row r="370" spans="2:24" ht="15.5" customHeight="1" x14ac:dyDescent="0.2">
      <c r="B370" s="7" t="s">
        <v>270</v>
      </c>
      <c r="C370" s="10">
        <v>14557.85015</v>
      </c>
      <c r="D370" s="10">
        <v>-28943.525109999999</v>
      </c>
      <c r="E370" s="10">
        <v>-61560.131139999998</v>
      </c>
      <c r="F370" s="10">
        <v>-186941.33306999999</v>
      </c>
      <c r="G370" s="10">
        <v>-19910.637770000001</v>
      </c>
      <c r="H370" s="10">
        <v>62109.279629999997</v>
      </c>
      <c r="I370" s="10">
        <v>175325.84779999999</v>
      </c>
      <c r="J370" s="10">
        <v>209218.19185</v>
      </c>
      <c r="K370" s="10">
        <v>-185823.77338999999</v>
      </c>
      <c r="L370" s="10">
        <v>-124255.08388000001</v>
      </c>
      <c r="M370" s="10">
        <v>-101.27055</v>
      </c>
      <c r="N370" s="10">
        <v>55145.729639999998</v>
      </c>
      <c r="O370" s="10">
        <v>-64531.01569</v>
      </c>
      <c r="P370" s="10">
        <v>25703.287240000001</v>
      </c>
      <c r="Q370" s="10">
        <v>-57866.330679999999</v>
      </c>
      <c r="R370" s="10">
        <v>-107844.25648</v>
      </c>
      <c r="S370" s="10">
        <v>-125616.7298</v>
      </c>
      <c r="T370" s="10">
        <v>8440.5125000000007</v>
      </c>
      <c r="U370" s="10">
        <v>-68940.718770000007</v>
      </c>
      <c r="V370" s="10">
        <v>-105836.85601</v>
      </c>
      <c r="W370" s="10">
        <v>-15491.54694</v>
      </c>
      <c r="X370" s="10">
        <v>91729.408720000007</v>
      </c>
    </row>
    <row r="371" spans="2:24" ht="15.5" customHeight="1" x14ac:dyDescent="0.2">
      <c r="B371" s="7" t="s">
        <v>271</v>
      </c>
      <c r="C371" s="10">
        <v>16784.231930000002</v>
      </c>
      <c r="D371" s="10">
        <v>3757.8782299999998</v>
      </c>
      <c r="E371" s="10">
        <v>1074.8395</v>
      </c>
      <c r="F371" s="10">
        <v>-17011.368740000002</v>
      </c>
      <c r="G371" s="10">
        <v>-28541.085760000002</v>
      </c>
      <c r="H371" s="10">
        <v>-16642.12991</v>
      </c>
      <c r="I371" s="10">
        <v>-32055.621729999999</v>
      </c>
      <c r="J371" s="10">
        <v>16149.05919</v>
      </c>
      <c r="K371" s="10">
        <v>41891.653599999998</v>
      </c>
      <c r="L371" s="10">
        <v>26738.756570000001</v>
      </c>
      <c r="M371" s="10">
        <v>31456.23127</v>
      </c>
      <c r="N371" s="10">
        <v>27564.52736</v>
      </c>
      <c r="O371" s="10">
        <v>-6154.96828</v>
      </c>
      <c r="P371" s="10">
        <v>-42232.340559999997</v>
      </c>
      <c r="Q371" s="10">
        <v>24216.0157</v>
      </c>
      <c r="R371" s="10">
        <v>46498.251250000001</v>
      </c>
      <c r="S371" s="10">
        <v>73150.505319999997</v>
      </c>
      <c r="T371" s="10">
        <v>-32867.422700000003</v>
      </c>
      <c r="U371" s="10">
        <v>7624.5711000000001</v>
      </c>
      <c r="V371" s="10">
        <v>55263.169090000003</v>
      </c>
      <c r="W371" s="10">
        <v>-15540.71544</v>
      </c>
      <c r="X371" s="10">
        <v>-39317.793299999998</v>
      </c>
    </row>
    <row r="372" spans="2:24" ht="15.5" customHeight="1" x14ac:dyDescent="0.2">
      <c r="B372" s="7" t="s">
        <v>272</v>
      </c>
      <c r="C372" s="10">
        <v>48818.220759999997</v>
      </c>
      <c r="D372" s="10">
        <v>40618.956250000003</v>
      </c>
      <c r="E372" s="10">
        <v>46231.867740000002</v>
      </c>
      <c r="F372" s="10">
        <v>185699.42225</v>
      </c>
      <c r="G372" s="10">
        <v>159599.28735999999</v>
      </c>
      <c r="H372" s="10">
        <v>22285.227299999999</v>
      </c>
      <c r="I372" s="10">
        <v>31982.79033</v>
      </c>
      <c r="J372" s="10">
        <v>36494.962240000001</v>
      </c>
      <c r="K372" s="10">
        <v>30960.799800000001</v>
      </c>
      <c r="L372" s="10">
        <v>27001.115679999999</v>
      </c>
      <c r="M372" s="10">
        <v>43204.620649999997</v>
      </c>
      <c r="N372" s="10">
        <v>172788.59213999999</v>
      </c>
      <c r="O372" s="10">
        <v>-38244.024100000002</v>
      </c>
      <c r="P372" s="10">
        <v>39452.351340000001</v>
      </c>
      <c r="Q372" s="10">
        <v>8398.7648200000003</v>
      </c>
      <c r="R372" s="10">
        <v>5163.96407</v>
      </c>
      <c r="S372" s="10">
        <v>-5313.0535099999997</v>
      </c>
      <c r="T372" s="10">
        <v>23641.332170000001</v>
      </c>
      <c r="U372" s="10">
        <v>24114.666099999999</v>
      </c>
      <c r="V372" s="10">
        <v>25721.928209999998</v>
      </c>
      <c r="W372" s="10">
        <v>11219.44169</v>
      </c>
      <c r="X372" s="10">
        <v>62775.890359999998</v>
      </c>
    </row>
    <row r="373" spans="2:24" ht="15.5" customHeight="1" x14ac:dyDescent="0.2">
      <c r="B373" s="7" t="s">
        <v>273</v>
      </c>
      <c r="C373" s="10">
        <v>-48818.220759999997</v>
      </c>
      <c r="D373" s="10">
        <v>-40618.956250000003</v>
      </c>
      <c r="E373" s="10">
        <v>-46231.867740000002</v>
      </c>
      <c r="F373" s="10">
        <v>-185699.42225</v>
      </c>
      <c r="G373" s="10">
        <v>-159599.28735999999</v>
      </c>
      <c r="H373" s="10">
        <v>-22285.227299999999</v>
      </c>
      <c r="I373" s="10">
        <v>-31982.79033</v>
      </c>
      <c r="J373" s="10">
        <v>-36494.962240000001</v>
      </c>
      <c r="K373" s="10">
        <v>-30960.799800000001</v>
      </c>
      <c r="L373" s="10">
        <v>-27001.115679999999</v>
      </c>
      <c r="M373" s="10">
        <v>-43204.620649999997</v>
      </c>
      <c r="N373" s="10">
        <v>-172788.59213999999</v>
      </c>
      <c r="O373" s="10">
        <v>38244.024100000002</v>
      </c>
      <c r="P373" s="10">
        <v>-39452.351340000001</v>
      </c>
      <c r="Q373" s="10">
        <v>-8398.7648200000003</v>
      </c>
      <c r="R373" s="10">
        <v>-5163.96407</v>
      </c>
      <c r="S373" s="10">
        <v>5313.0535099999997</v>
      </c>
      <c r="T373" s="10">
        <v>-23641.332170000001</v>
      </c>
      <c r="U373" s="10">
        <v>-24114.666099999999</v>
      </c>
      <c r="V373" s="10">
        <v>-25721.928209999998</v>
      </c>
      <c r="W373" s="10">
        <v>-11219.44169</v>
      </c>
      <c r="X373" s="10">
        <v>-62775.890359999998</v>
      </c>
    </row>
    <row r="374" spans="2:24" ht="15.5" customHeight="1" x14ac:dyDescent="0.2">
      <c r="B374" s="7" t="s">
        <v>274</v>
      </c>
      <c r="C374" s="10">
        <v>123459.32812999999</v>
      </c>
      <c r="D374" s="10">
        <v>147501.37333999999</v>
      </c>
      <c r="E374" s="10">
        <v>139812.79397999999</v>
      </c>
      <c r="F374" s="10">
        <v>149066.53706</v>
      </c>
      <c r="G374" s="10">
        <v>171728.50297</v>
      </c>
      <c r="H374" s="10">
        <v>163946.57461000001</v>
      </c>
      <c r="I374" s="10">
        <v>184937.80523</v>
      </c>
      <c r="J374" s="10">
        <v>212495.94316</v>
      </c>
      <c r="K374" s="10">
        <v>218565.78245999999</v>
      </c>
      <c r="L374" s="10">
        <v>286679.17019999999</v>
      </c>
      <c r="M374" s="10">
        <v>291531.87264000002</v>
      </c>
      <c r="N374" s="10">
        <v>332979.37727</v>
      </c>
      <c r="O374" s="10">
        <v>375109.40295000002</v>
      </c>
      <c r="P374" s="10">
        <v>333756.26892</v>
      </c>
      <c r="Q374" s="10">
        <v>331412.37079000002</v>
      </c>
      <c r="R374" s="10">
        <v>270305.68617</v>
      </c>
      <c r="S374" s="10">
        <v>309125.36232000001</v>
      </c>
      <c r="T374" s="10">
        <v>293584.10212</v>
      </c>
      <c r="U374" s="10">
        <v>309219.15633000003</v>
      </c>
      <c r="V374" s="10">
        <v>327507.94501000002</v>
      </c>
      <c r="W374" s="10">
        <v>334320.83319999999</v>
      </c>
      <c r="X374" s="10" t="s">
        <v>24</v>
      </c>
    </row>
    <row r="376" spans="2:24" ht="15.5" customHeight="1" x14ac:dyDescent="0.2">
      <c r="B376" s="7" t="s">
        <v>275</v>
      </c>
      <c r="C376" s="8"/>
      <c r="D376" s="8"/>
      <c r="E376" s="8"/>
      <c r="F376" s="8"/>
      <c r="G376" s="8"/>
      <c r="H376" s="8"/>
      <c r="I376" s="8"/>
      <c r="J376" s="8"/>
      <c r="K376" s="8"/>
      <c r="L376" s="8"/>
      <c r="M376" s="8"/>
      <c r="N376" s="8"/>
      <c r="O376" s="8"/>
      <c r="P376" s="8"/>
      <c r="Q376" s="8"/>
      <c r="R376" s="8"/>
      <c r="S376" s="8"/>
      <c r="T376" s="8"/>
      <c r="U376" s="8"/>
      <c r="V376" s="8"/>
      <c r="W376" s="8"/>
      <c r="X376" s="8"/>
    </row>
    <row r="377" spans="2:24" ht="15.5" customHeight="1" x14ac:dyDescent="0.2">
      <c r="B377" s="7" t="s">
        <v>231</v>
      </c>
      <c r="C377" s="9">
        <v>9.1449210000000001</v>
      </c>
      <c r="D377" s="9">
        <v>8.6591501999999991</v>
      </c>
      <c r="E377" s="9">
        <v>9.3240923000000002</v>
      </c>
      <c r="F377" s="9">
        <v>9.7962325000000003</v>
      </c>
      <c r="G377" s="9">
        <v>10.899789500000001</v>
      </c>
      <c r="H377" s="9">
        <v>11.832413799999999</v>
      </c>
      <c r="I377" s="9">
        <v>13.458664000000001</v>
      </c>
      <c r="J377" s="9">
        <v>14.838927200000001</v>
      </c>
      <c r="K377" s="9">
        <v>14.7039797</v>
      </c>
      <c r="L377" s="9">
        <v>10.328873700000001</v>
      </c>
      <c r="M377" s="9">
        <v>12.737392</v>
      </c>
      <c r="N377" s="9">
        <v>12.657635000000001</v>
      </c>
      <c r="O377" s="9">
        <v>12.379607200000001</v>
      </c>
      <c r="P377" s="9">
        <v>13.3337678</v>
      </c>
      <c r="Q377" s="9">
        <v>14.2777829</v>
      </c>
      <c r="R377" s="9">
        <v>13.990638300000001</v>
      </c>
      <c r="S377" s="9">
        <v>12.6923561</v>
      </c>
      <c r="T377" s="9">
        <v>13.9680543</v>
      </c>
      <c r="U377" s="9">
        <v>14.6013293</v>
      </c>
      <c r="V377" s="9">
        <v>13.5678511</v>
      </c>
      <c r="W377" s="9">
        <v>12.4987941</v>
      </c>
      <c r="X377" s="9">
        <v>15.1842006</v>
      </c>
    </row>
    <row r="378" spans="2:24" ht="15.5" customHeight="1" x14ac:dyDescent="0.2">
      <c r="B378" s="7" t="s">
        <v>232</v>
      </c>
      <c r="C378" s="9">
        <v>6.7732627000000001</v>
      </c>
      <c r="D378" s="9">
        <v>6.9951163000000003</v>
      </c>
      <c r="E378" s="9">
        <v>7.0130112000000002</v>
      </c>
      <c r="F378" s="9">
        <v>7.4176279000000003</v>
      </c>
      <c r="G378" s="9">
        <v>8.1752909000000002</v>
      </c>
      <c r="H378" s="9">
        <v>9.6219210999999998</v>
      </c>
      <c r="I378" s="9">
        <v>11.3901526</v>
      </c>
      <c r="J378" s="9">
        <v>12.2081564</v>
      </c>
      <c r="K378" s="9">
        <v>13.604549799999999</v>
      </c>
      <c r="L378" s="9">
        <v>9.2403441999999991</v>
      </c>
      <c r="M378" s="9">
        <v>10.8550156</v>
      </c>
      <c r="N378" s="9">
        <v>12.7240172</v>
      </c>
      <c r="O378" s="9">
        <v>13.233183500000001</v>
      </c>
      <c r="P378" s="9">
        <v>15.058442899999999</v>
      </c>
      <c r="Q378" s="9">
        <v>16.294949500000001</v>
      </c>
      <c r="R378" s="9">
        <v>14.155358100000001</v>
      </c>
      <c r="S378" s="9">
        <v>11.678779199999999</v>
      </c>
      <c r="T378" s="9">
        <v>13.080050099999999</v>
      </c>
      <c r="U378" s="9">
        <v>14.3988341</v>
      </c>
      <c r="V378" s="9">
        <v>13.5409436</v>
      </c>
      <c r="W378" s="9">
        <v>11.9826114</v>
      </c>
      <c r="X378" s="9">
        <v>14.876006200000001</v>
      </c>
    </row>
    <row r="379" spans="2:24" ht="15.5" customHeight="1" x14ac:dyDescent="0.2">
      <c r="B379" s="7" t="s">
        <v>276</v>
      </c>
      <c r="C379" s="9">
        <v>2.3716583</v>
      </c>
      <c r="D379" s="9">
        <v>1.6640339</v>
      </c>
      <c r="E379" s="9">
        <v>2.3110811</v>
      </c>
      <c r="F379" s="9">
        <v>2.3786046000000001</v>
      </c>
      <c r="G379" s="9">
        <v>2.7244986</v>
      </c>
      <c r="H379" s="9">
        <v>2.2104927000000001</v>
      </c>
      <c r="I379" s="9">
        <v>2.0685113999999998</v>
      </c>
      <c r="J379" s="9">
        <v>2.6307708000000001</v>
      </c>
      <c r="K379" s="9">
        <v>1.0994299999999999</v>
      </c>
      <c r="L379" s="9">
        <v>1.0885294999999999</v>
      </c>
      <c r="M379" s="9">
        <v>1.8823764999999999</v>
      </c>
      <c r="N379" s="9">
        <v>-6.6382200000000002E-2</v>
      </c>
      <c r="O379" s="9">
        <v>-0.85357629999999995</v>
      </c>
      <c r="P379" s="9">
        <v>-1.7246751</v>
      </c>
      <c r="Q379" s="9">
        <v>-2.0171665999999999</v>
      </c>
      <c r="R379" s="9">
        <v>-0.1647198</v>
      </c>
      <c r="S379" s="9">
        <v>1.0135768999999999</v>
      </c>
      <c r="T379" s="9">
        <v>0.88800409999999996</v>
      </c>
      <c r="U379" s="9">
        <v>0.20249529999999999</v>
      </c>
      <c r="V379" s="9">
        <v>2.6907400000000001E-2</v>
      </c>
      <c r="W379" s="9">
        <v>0.51618269999999999</v>
      </c>
      <c r="X379" s="9">
        <v>0.30819439999999998</v>
      </c>
    </row>
    <row r="380" spans="2:24" ht="15.5" customHeight="1" x14ac:dyDescent="0.2">
      <c r="B380" s="7" t="s">
        <v>277</v>
      </c>
      <c r="C380" s="9">
        <v>-0.98399219999999998</v>
      </c>
      <c r="D380" s="9">
        <v>-1.0598814999999999</v>
      </c>
      <c r="E380" s="9">
        <v>-1.077666</v>
      </c>
      <c r="F380" s="9">
        <v>-0.78398659999999998</v>
      </c>
      <c r="G380" s="9">
        <v>-0.79852650000000003</v>
      </c>
      <c r="H380" s="9">
        <v>-0.76583920000000005</v>
      </c>
      <c r="I380" s="9">
        <v>-0.69586550000000003</v>
      </c>
      <c r="J380" s="9">
        <v>-0.80885309999999999</v>
      </c>
      <c r="K380" s="9">
        <v>-0.74137059999999999</v>
      </c>
      <c r="L380" s="9">
        <v>-0.65921240000000003</v>
      </c>
      <c r="M380" s="9">
        <v>-0.52595190000000003</v>
      </c>
      <c r="N380" s="9">
        <v>-0.55882949999999998</v>
      </c>
      <c r="O380" s="9">
        <v>-0.76147169999999997</v>
      </c>
      <c r="P380" s="9">
        <v>-0.68382569999999998</v>
      </c>
      <c r="Q380" s="9">
        <v>-0.58471189999999995</v>
      </c>
      <c r="R380" s="9">
        <v>-0.358844</v>
      </c>
      <c r="S380" s="9">
        <v>-0.20735490000000001</v>
      </c>
      <c r="T380" s="9">
        <v>-0.12487769999999999</v>
      </c>
      <c r="U380" s="9">
        <v>-0.183617</v>
      </c>
      <c r="V380" s="9">
        <v>-0.1937489</v>
      </c>
      <c r="W380" s="9">
        <v>-0.67920040000000004</v>
      </c>
      <c r="X380" s="9">
        <v>-0.78088219999999997</v>
      </c>
    </row>
    <row r="381" spans="2:24" ht="15.5" customHeight="1" x14ac:dyDescent="0.2">
      <c r="B381" s="7" t="s">
        <v>278</v>
      </c>
      <c r="C381" s="9">
        <v>2.6262892999999998</v>
      </c>
      <c r="D381" s="9">
        <v>1.9660175</v>
      </c>
      <c r="E381" s="9">
        <v>2.6090005000000001</v>
      </c>
      <c r="F381" s="9">
        <v>3.0775510000000001</v>
      </c>
      <c r="G381" s="9">
        <v>3.7200696999999998</v>
      </c>
      <c r="H381" s="9">
        <v>3.5168333999999999</v>
      </c>
      <c r="I381" s="9">
        <v>3.7989269999999999</v>
      </c>
      <c r="J381" s="9">
        <v>4.6263363000000002</v>
      </c>
      <c r="K381" s="9">
        <v>2.8188605</v>
      </c>
      <c r="L381" s="9">
        <v>2.746308</v>
      </c>
      <c r="M381" s="9">
        <v>3.8341408000000001</v>
      </c>
      <c r="N381" s="9">
        <v>2.0909271999999999</v>
      </c>
      <c r="O381" s="9">
        <v>0.95189009999999996</v>
      </c>
      <c r="P381" s="9">
        <v>0.87607069999999998</v>
      </c>
      <c r="Q381" s="9">
        <v>0.75586430000000004</v>
      </c>
      <c r="R381" s="9">
        <v>3.0703369</v>
      </c>
      <c r="S381" s="9">
        <v>3.9295271999999999</v>
      </c>
      <c r="T381" s="9">
        <v>4.1184301000000003</v>
      </c>
      <c r="U381" s="9">
        <v>3.5061860999999999</v>
      </c>
      <c r="V381" s="9">
        <v>3.4470189000000002</v>
      </c>
      <c r="W381" s="9">
        <v>2.9125207</v>
      </c>
      <c r="X381" s="9">
        <v>2.8580117</v>
      </c>
    </row>
    <row r="382" spans="2:24" ht="15.5" customHeight="1" x14ac:dyDescent="0.2">
      <c r="B382" s="7" t="s">
        <v>279</v>
      </c>
      <c r="C382" s="9">
        <v>0.98258239999999997</v>
      </c>
      <c r="D382" s="9">
        <v>0.92849479999999995</v>
      </c>
      <c r="E382" s="9">
        <v>1.1052732000000001</v>
      </c>
      <c r="F382" s="9">
        <v>4.1087914999999997</v>
      </c>
      <c r="G382" s="9">
        <v>3.2616977</v>
      </c>
      <c r="H382" s="9">
        <v>0.46125179999999999</v>
      </c>
      <c r="I382" s="9">
        <v>0.69502679999999994</v>
      </c>
      <c r="J382" s="9">
        <v>0.79687680000000005</v>
      </c>
      <c r="K382" s="9">
        <v>0.6062805</v>
      </c>
      <c r="L382" s="9">
        <v>0.51046689999999995</v>
      </c>
      <c r="M382" s="9">
        <v>0.75020109999999995</v>
      </c>
      <c r="N382" s="9">
        <v>2.7720923000000002</v>
      </c>
      <c r="O382" s="9">
        <v>-0.60972269999999995</v>
      </c>
      <c r="P382" s="9">
        <v>0.75690460000000004</v>
      </c>
      <c r="Q382" s="9">
        <v>0.17150860000000001</v>
      </c>
      <c r="R382" s="9">
        <v>0.1161765</v>
      </c>
      <c r="S382" s="9">
        <v>-0.106183</v>
      </c>
      <c r="T382" s="9">
        <v>0.47945880000000002</v>
      </c>
      <c r="U382" s="9">
        <v>0.47867120000000002</v>
      </c>
      <c r="V382" s="9">
        <v>0.50205599999999995</v>
      </c>
      <c r="W382" s="9">
        <v>0.2226032</v>
      </c>
      <c r="X382" s="9">
        <v>1.2714303</v>
      </c>
    </row>
    <row r="384" spans="2:24" ht="15.5" customHeight="1" x14ac:dyDescent="0.2">
      <c r="B384" s="7" t="s">
        <v>280</v>
      </c>
      <c r="C384" s="8"/>
      <c r="D384" s="8"/>
      <c r="E384" s="8"/>
      <c r="F384" s="8"/>
      <c r="G384" s="8"/>
      <c r="H384" s="8"/>
      <c r="I384" s="8"/>
      <c r="J384" s="8"/>
      <c r="K384" s="8"/>
      <c r="L384" s="8"/>
      <c r="M384" s="8"/>
      <c r="N384" s="8"/>
      <c r="O384" s="8"/>
      <c r="P384" s="8"/>
      <c r="Q384" s="8"/>
      <c r="R384" s="8"/>
      <c r="S384" s="8"/>
      <c r="T384" s="8"/>
      <c r="U384" s="8"/>
      <c r="V384" s="8"/>
      <c r="W384" s="8"/>
      <c r="X384" s="8"/>
    </row>
    <row r="385" spans="2:24" ht="15.5" customHeight="1" x14ac:dyDescent="0.2">
      <c r="B385" s="7" t="s">
        <v>281</v>
      </c>
      <c r="C385" s="10">
        <v>361639.07239867997</v>
      </c>
      <c r="D385" s="10">
        <v>401958.04951892002</v>
      </c>
      <c r="E385" s="10">
        <v>469727.64303544001</v>
      </c>
      <c r="F385" s="10">
        <v>673530.09356856998</v>
      </c>
      <c r="G385" s="10">
        <v>844667.29456044</v>
      </c>
      <c r="H385" s="10">
        <v>846895.85430209001</v>
      </c>
      <c r="I385" s="10">
        <v>895320.50678936997</v>
      </c>
      <c r="J385" s="10">
        <v>973364.45594268001</v>
      </c>
      <c r="K385" s="10">
        <v>1030645.7828066</v>
      </c>
      <c r="L385" s="10">
        <v>1052060.7987414999</v>
      </c>
      <c r="M385" s="10">
        <v>1104680.031215</v>
      </c>
      <c r="N385" s="10">
        <v>1295838.3403101</v>
      </c>
      <c r="O385" s="10">
        <v>1268086.0636791999</v>
      </c>
      <c r="P385" s="10">
        <v>1266777.7617514001</v>
      </c>
      <c r="Q385" s="10">
        <v>1260513.7671336001</v>
      </c>
      <c r="R385" s="10">
        <v>1233153.2036276001</v>
      </c>
      <c r="S385" s="10">
        <v>1216842.8436487999</v>
      </c>
      <c r="T385" s="10">
        <v>1264140.9166127001</v>
      </c>
      <c r="U385" s="10">
        <v>1270466.3212534001</v>
      </c>
      <c r="V385" s="10">
        <v>1322442.7391134</v>
      </c>
      <c r="W385" s="10">
        <v>1390809.2645658001</v>
      </c>
      <c r="X385" s="10">
        <v>1405749.3084257001</v>
      </c>
    </row>
    <row r="386" spans="2:24" ht="15.5" customHeight="1" x14ac:dyDescent="0.2">
      <c r="B386" s="7" t="s">
        <v>282</v>
      </c>
      <c r="C386" s="10">
        <v>6737</v>
      </c>
      <c r="D386" s="10">
        <v>6803</v>
      </c>
      <c r="E386" s="10">
        <v>8542</v>
      </c>
      <c r="F386" s="10">
        <v>10241</v>
      </c>
      <c r="G386" s="10">
        <v>10776</v>
      </c>
      <c r="H386" s="10">
        <v>12621</v>
      </c>
      <c r="I386" s="10">
        <v>15639</v>
      </c>
      <c r="J386" s="10">
        <v>20580</v>
      </c>
      <c r="K386" s="10">
        <v>21281</v>
      </c>
      <c r="L386" s="10">
        <v>27161</v>
      </c>
      <c r="M386" s="10">
        <v>34695</v>
      </c>
      <c r="N386" s="10">
        <v>37666</v>
      </c>
      <c r="O386" s="10">
        <v>40939</v>
      </c>
      <c r="P386" s="10">
        <v>29560</v>
      </c>
      <c r="Q386" s="10">
        <v>29504</v>
      </c>
      <c r="R386" s="10">
        <v>26134</v>
      </c>
      <c r="S386" s="10">
        <v>28516</v>
      </c>
      <c r="T386" s="10">
        <v>31897</v>
      </c>
      <c r="U386" s="10">
        <v>31531</v>
      </c>
      <c r="V386" s="10">
        <v>37469</v>
      </c>
      <c r="W386" s="10">
        <v>46526</v>
      </c>
      <c r="X386" s="10">
        <v>49505</v>
      </c>
    </row>
    <row r="387" spans="2:24" ht="15.5" customHeight="1" x14ac:dyDescent="0.2">
      <c r="B387" s="7" t="s">
        <v>283</v>
      </c>
      <c r="C387" s="10">
        <v>347212</v>
      </c>
      <c r="D387" s="10">
        <v>387727</v>
      </c>
      <c r="E387" s="10">
        <v>451458</v>
      </c>
      <c r="F387" s="10">
        <v>652790</v>
      </c>
      <c r="G387" s="10">
        <v>824264</v>
      </c>
      <c r="H387" s="10">
        <v>828813</v>
      </c>
      <c r="I387" s="10">
        <v>874936</v>
      </c>
      <c r="J387" s="10">
        <v>948356</v>
      </c>
      <c r="K387" s="10">
        <v>1003674</v>
      </c>
      <c r="L387" s="10">
        <v>996955</v>
      </c>
      <c r="M387" s="10">
        <v>1036256</v>
      </c>
      <c r="N387" s="10">
        <v>1221249</v>
      </c>
      <c r="O387" s="10">
        <v>1193578</v>
      </c>
      <c r="P387" s="10">
        <v>1202924</v>
      </c>
      <c r="Q387" s="10">
        <v>1200156</v>
      </c>
      <c r="R387" s="10">
        <v>1179501</v>
      </c>
      <c r="S387" s="10">
        <v>1158281</v>
      </c>
      <c r="T387" s="10">
        <v>1202609</v>
      </c>
      <c r="U387" s="10">
        <v>1209496</v>
      </c>
      <c r="V387" s="10">
        <v>1255903</v>
      </c>
      <c r="W387" s="10">
        <v>1312792</v>
      </c>
      <c r="X387" s="10">
        <v>1283272</v>
      </c>
    </row>
    <row r="388" spans="2:24" ht="15.5" customHeight="1" x14ac:dyDescent="0.2">
      <c r="B388" s="7" t="s">
        <v>284</v>
      </c>
      <c r="C388" s="10">
        <v>5253.4387815726996</v>
      </c>
      <c r="D388" s="10">
        <v>5050.7335544340003</v>
      </c>
      <c r="E388" s="10">
        <v>7203.3329893739001</v>
      </c>
      <c r="F388" s="10">
        <v>7733.2493324279003</v>
      </c>
      <c r="G388" s="10">
        <v>6788.7834859422001</v>
      </c>
      <c r="H388" s="10">
        <v>2877.3998713660999</v>
      </c>
      <c r="I388" s="10">
        <v>1933.6859470812001</v>
      </c>
      <c r="J388" s="10">
        <v>1394.9979867638001</v>
      </c>
      <c r="K388" s="10">
        <v>2658.4329944227002</v>
      </c>
      <c r="L388" s="10">
        <v>6976.9256522768001</v>
      </c>
      <c r="M388" s="10">
        <v>13103.405170821001</v>
      </c>
      <c r="N388" s="10">
        <v>17178.324958969999</v>
      </c>
      <c r="O388" s="10">
        <v>13658.843724449</v>
      </c>
      <c r="P388" s="10">
        <v>14163.984515308</v>
      </c>
      <c r="Q388" s="10">
        <v>11957.921603711</v>
      </c>
      <c r="R388" s="10">
        <v>9470.7348265965993</v>
      </c>
      <c r="S388" s="10">
        <v>11958.770833109</v>
      </c>
      <c r="T388" s="10">
        <v>10439.957703213</v>
      </c>
      <c r="U388" s="10">
        <v>10955.452726299</v>
      </c>
      <c r="V388" s="10">
        <v>9895.2496594791992</v>
      </c>
      <c r="W388" s="10">
        <v>11276.775205778</v>
      </c>
      <c r="X388" s="10">
        <v>10642.540716284</v>
      </c>
    </row>
    <row r="389" spans="2:24" ht="15.5" customHeight="1" x14ac:dyDescent="0.2">
      <c r="B389" s="7" t="s">
        <v>285</v>
      </c>
      <c r="C389" s="10">
        <v>2436.6336171067001</v>
      </c>
      <c r="D389" s="10">
        <v>2377.3159644898001</v>
      </c>
      <c r="E389" s="10">
        <v>2524.3100460606001</v>
      </c>
      <c r="F389" s="10">
        <v>2765.8442361443999</v>
      </c>
      <c r="G389" s="10">
        <v>2838.5110744947001</v>
      </c>
      <c r="H389" s="10">
        <v>2584.4544307235001</v>
      </c>
      <c r="I389" s="10">
        <v>2811.8208422845</v>
      </c>
      <c r="J389" s="10">
        <v>3033.4579559173999</v>
      </c>
      <c r="K389" s="10">
        <v>3032.3498121641001</v>
      </c>
      <c r="L389" s="10">
        <v>20967.873089181001</v>
      </c>
      <c r="M389" s="10">
        <v>20625.626044143999</v>
      </c>
      <c r="N389" s="10">
        <v>19745.015351122998</v>
      </c>
      <c r="O389" s="10">
        <v>19910.219954753</v>
      </c>
      <c r="P389" s="10">
        <v>20129.777236040001</v>
      </c>
      <c r="Q389" s="10">
        <v>18895.845529857001</v>
      </c>
      <c r="R389" s="10">
        <v>18047.468800969</v>
      </c>
      <c r="S389" s="10">
        <v>18087.07281573</v>
      </c>
      <c r="T389" s="10">
        <v>19194.958909454999</v>
      </c>
      <c r="U389" s="10">
        <v>18483.868527081999</v>
      </c>
      <c r="V389" s="10">
        <v>19175.489453881</v>
      </c>
      <c r="W389" s="10">
        <v>20214.489360017</v>
      </c>
      <c r="X389" s="10">
        <v>62329.767709410997</v>
      </c>
    </row>
    <row r="391" spans="2:24" ht="15.5" customHeight="1" x14ac:dyDescent="0.2">
      <c r="B391" s="7" t="s">
        <v>286</v>
      </c>
      <c r="C391" s="8"/>
      <c r="D391" s="8"/>
      <c r="E391" s="8"/>
      <c r="F391" s="8"/>
      <c r="G391" s="8"/>
      <c r="H391" s="8"/>
      <c r="I391" s="8"/>
      <c r="J391" s="8"/>
      <c r="K391" s="8"/>
      <c r="L391" s="8"/>
      <c r="M391" s="8"/>
      <c r="N391" s="8"/>
      <c r="O391" s="8"/>
      <c r="P391" s="8"/>
      <c r="Q391" s="8"/>
      <c r="R391" s="8"/>
      <c r="S391" s="8"/>
      <c r="T391" s="8"/>
      <c r="U391" s="8"/>
      <c r="V391" s="8"/>
      <c r="W391" s="8"/>
      <c r="X391" s="8"/>
    </row>
    <row r="392" spans="2:24" ht="15.5" customHeight="1" x14ac:dyDescent="0.2">
      <c r="B392" s="7" t="s">
        <v>287</v>
      </c>
      <c r="C392" s="9">
        <v>114.9</v>
      </c>
      <c r="D392" s="9">
        <v>131.80000000000001</v>
      </c>
      <c r="E392" s="9">
        <v>119.9</v>
      </c>
      <c r="F392" s="9">
        <v>107.1</v>
      </c>
      <c r="G392" s="9">
        <v>104.12</v>
      </c>
      <c r="H392" s="9">
        <v>117.97</v>
      </c>
      <c r="I392" s="9">
        <v>118.95</v>
      </c>
      <c r="J392" s="9">
        <v>114</v>
      </c>
      <c r="K392" s="9">
        <v>90.75</v>
      </c>
      <c r="L392" s="9">
        <v>92.06</v>
      </c>
      <c r="M392" s="9">
        <v>81.45</v>
      </c>
      <c r="N392" s="9">
        <v>77.72</v>
      </c>
      <c r="O392" s="9">
        <v>86.55</v>
      </c>
      <c r="P392" s="9">
        <v>105.3</v>
      </c>
      <c r="Q392" s="9">
        <v>120.64</v>
      </c>
      <c r="R392" s="9">
        <v>120.5</v>
      </c>
      <c r="S392" s="9">
        <v>116.8</v>
      </c>
      <c r="T392" s="9">
        <v>112.9</v>
      </c>
      <c r="U392" s="9">
        <v>110.83</v>
      </c>
      <c r="V392" s="9">
        <v>109.12</v>
      </c>
      <c r="W392" s="9">
        <v>103.63</v>
      </c>
      <c r="X392" s="9">
        <v>114.21</v>
      </c>
    </row>
    <row r="393" spans="2:24" ht="15.5" customHeight="1" x14ac:dyDescent="0.2">
      <c r="B393" s="7" t="s">
        <v>288</v>
      </c>
      <c r="C393" s="9">
        <v>107.76549833333</v>
      </c>
      <c r="D393" s="9">
        <v>121.5289475</v>
      </c>
      <c r="E393" s="9">
        <v>125.38801916667001</v>
      </c>
      <c r="F393" s="9">
        <v>115.93346416667001</v>
      </c>
      <c r="G393" s="9">
        <v>108.19256916667</v>
      </c>
      <c r="H393" s="9">
        <v>110.21821166667</v>
      </c>
      <c r="I393" s="9">
        <v>116.29931166666999</v>
      </c>
      <c r="J393" s="9">
        <v>117.75352916667001</v>
      </c>
      <c r="K393" s="9">
        <v>103.35949396825001</v>
      </c>
      <c r="L393" s="9">
        <v>93.570089087046</v>
      </c>
      <c r="M393" s="9">
        <v>87.779875000000004</v>
      </c>
      <c r="N393" s="9">
        <v>79.807019832188999</v>
      </c>
      <c r="O393" s="9">
        <v>79.790455417006001</v>
      </c>
      <c r="P393" s="9">
        <v>97.595658277639004</v>
      </c>
      <c r="Q393" s="9">
        <v>105.94478103402</v>
      </c>
      <c r="R393" s="9">
        <v>121.04402568400999</v>
      </c>
      <c r="S393" s="9">
        <v>108.79290004683</v>
      </c>
      <c r="T393" s="9">
        <v>112.16614108186999</v>
      </c>
      <c r="U393" s="9">
        <v>110.42317934106001</v>
      </c>
      <c r="V393" s="9">
        <v>109.00966590086</v>
      </c>
      <c r="W393" s="9">
        <v>106.77458226244001</v>
      </c>
      <c r="X393" s="9">
        <v>109.75432383942</v>
      </c>
    </row>
    <row r="395" spans="2:24" ht="15.5" customHeight="1" x14ac:dyDescent="0.2">
      <c r="B395" s="7" t="s">
        <v>289</v>
      </c>
      <c r="C395" s="8"/>
      <c r="D395" s="8"/>
      <c r="E395" s="8"/>
      <c r="F395" s="8"/>
      <c r="G395" s="8"/>
      <c r="H395" s="8"/>
      <c r="I395" s="8"/>
      <c r="J395" s="8"/>
      <c r="K395" s="8"/>
      <c r="L395" s="8"/>
      <c r="M395" s="8"/>
      <c r="N395" s="8"/>
      <c r="O395" s="8"/>
      <c r="P395" s="8"/>
      <c r="Q395" s="8"/>
      <c r="R395" s="8"/>
      <c r="S395" s="8"/>
      <c r="T395" s="8"/>
      <c r="U395" s="8"/>
      <c r="V395" s="8"/>
      <c r="W395" s="8"/>
      <c r="X395" s="8"/>
    </row>
    <row r="396" spans="2:24" ht="15.5" customHeight="1" x14ac:dyDescent="0.2">
      <c r="B396" s="7" t="s">
        <v>290</v>
      </c>
      <c r="C396" s="10" t="s">
        <v>24</v>
      </c>
      <c r="D396" s="10" t="s">
        <v>24</v>
      </c>
      <c r="E396" s="10" t="s">
        <v>24</v>
      </c>
      <c r="F396" s="10">
        <v>1354248.3659999999</v>
      </c>
      <c r="G396" s="10">
        <v>1557068.767</v>
      </c>
      <c r="H396" s="10">
        <v>1521073.1540000001</v>
      </c>
      <c r="I396" s="10">
        <v>1512870.9539999999</v>
      </c>
      <c r="J396" s="10">
        <v>1767807.0179999999</v>
      </c>
      <c r="K396" s="10">
        <v>2230600.551</v>
      </c>
      <c r="L396" s="10">
        <v>2086389.311</v>
      </c>
      <c r="M396" s="10">
        <v>2588631.0619999999</v>
      </c>
      <c r="N396" s="10">
        <v>3115195.574</v>
      </c>
      <c r="O396" s="10">
        <v>3016834.2</v>
      </c>
      <c r="P396" s="10">
        <v>2818860.3990000002</v>
      </c>
      <c r="Q396" s="10">
        <v>2729942.9190000002</v>
      </c>
      <c r="R396" s="10">
        <v>2958552.83</v>
      </c>
      <c r="S396" s="10">
        <v>3420163.727</v>
      </c>
      <c r="T396" s="10">
        <v>3599524.28804</v>
      </c>
      <c r="U396" s="10">
        <v>4012592.83091</v>
      </c>
      <c r="V396" s="10">
        <v>4243920.6648700004</v>
      </c>
      <c r="W396" s="10">
        <v>4821479.3003200004</v>
      </c>
      <c r="X396" s="10">
        <v>4649090.5553400004</v>
      </c>
    </row>
    <row r="397" spans="2:24" ht="15.5" customHeight="1" x14ac:dyDescent="0.2">
      <c r="B397" s="7" t="s">
        <v>291</v>
      </c>
      <c r="C397" s="10" t="s">
        <v>24</v>
      </c>
      <c r="D397" s="10" t="s">
        <v>24</v>
      </c>
      <c r="E397" s="10" t="s">
        <v>24</v>
      </c>
      <c r="F397" s="10">
        <v>417983.19329999998</v>
      </c>
      <c r="G397" s="10">
        <v>499980.79139999999</v>
      </c>
      <c r="H397" s="10">
        <v>503458.50640000001</v>
      </c>
      <c r="I397" s="10">
        <v>581799.07519999996</v>
      </c>
      <c r="J397" s="10">
        <v>715877.19299999997</v>
      </c>
      <c r="K397" s="10">
        <v>815063.36089999997</v>
      </c>
      <c r="L397" s="10">
        <v>722463.61069999996</v>
      </c>
      <c r="M397" s="10">
        <v>782922.03810000001</v>
      </c>
      <c r="N397" s="10">
        <v>842511.58</v>
      </c>
      <c r="O397" s="10">
        <v>772247.25589999999</v>
      </c>
      <c r="P397" s="10">
        <v>645992.40269999998</v>
      </c>
      <c r="Q397" s="10">
        <v>681429.06779999996</v>
      </c>
      <c r="R397" s="10">
        <v>754786.08459999994</v>
      </c>
      <c r="S397" s="10">
        <v>885892.05420000001</v>
      </c>
      <c r="T397" s="10">
        <v>1011739.0806399999</v>
      </c>
      <c r="U397" s="10">
        <v>1112927.0528200001</v>
      </c>
      <c r="V397" s="10">
        <v>1282506.93365</v>
      </c>
      <c r="W397" s="10">
        <v>1394260.66588</v>
      </c>
      <c r="X397" s="10">
        <v>1495046.34549</v>
      </c>
    </row>
    <row r="398" spans="2:24" ht="15.5" customHeight="1" x14ac:dyDescent="0.2">
      <c r="B398" s="7" t="s">
        <v>292</v>
      </c>
      <c r="C398" s="10" t="s">
        <v>24</v>
      </c>
      <c r="D398" s="10" t="s">
        <v>24</v>
      </c>
      <c r="E398" s="10" t="s">
        <v>24</v>
      </c>
      <c r="F398" s="10">
        <v>169561.15779999999</v>
      </c>
      <c r="G398" s="10">
        <v>232020.74530000001</v>
      </c>
      <c r="H398" s="10">
        <v>261752.98809999999</v>
      </c>
      <c r="I398" s="10">
        <v>311685.5822</v>
      </c>
      <c r="J398" s="10">
        <v>419140.35090000002</v>
      </c>
      <c r="K398" s="10">
        <v>458247.9339</v>
      </c>
      <c r="L398" s="10">
        <v>385900.49969999999</v>
      </c>
      <c r="M398" s="10">
        <v>449355.43280000001</v>
      </c>
      <c r="N398" s="10">
        <v>526698.40449999995</v>
      </c>
      <c r="O398" s="10">
        <v>508584.63319999998</v>
      </c>
      <c r="P398" s="10">
        <v>421984.80530000001</v>
      </c>
      <c r="Q398" s="10">
        <v>446952.88530000002</v>
      </c>
      <c r="R398" s="10">
        <v>499960.16249999998</v>
      </c>
      <c r="S398" s="10">
        <v>590088.09779999999</v>
      </c>
      <c r="T398" s="10">
        <v>663420.58242999995</v>
      </c>
      <c r="U398" s="10">
        <v>735172.79865000001</v>
      </c>
      <c r="V398" s="10">
        <v>868016.67721999995</v>
      </c>
      <c r="W398" s="10">
        <v>879670.93929000001</v>
      </c>
      <c r="X398" s="10">
        <v>948906.06304000004</v>
      </c>
    </row>
    <row r="399" spans="2:24" ht="15.5" customHeight="1" x14ac:dyDescent="0.2">
      <c r="B399" s="7" t="s">
        <v>293</v>
      </c>
      <c r="C399" s="10" t="s">
        <v>24</v>
      </c>
      <c r="D399" s="10" t="s">
        <v>24</v>
      </c>
      <c r="E399" s="10" t="s">
        <v>24</v>
      </c>
      <c r="F399" s="10">
        <v>248422.0355</v>
      </c>
      <c r="G399" s="10">
        <v>267960.04609999998</v>
      </c>
      <c r="H399" s="10">
        <v>241705.5184</v>
      </c>
      <c r="I399" s="10">
        <v>270113.49310000002</v>
      </c>
      <c r="J399" s="10">
        <v>296736.84210000001</v>
      </c>
      <c r="K399" s="10">
        <v>356815.42700000003</v>
      </c>
      <c r="L399" s="10">
        <v>336563.11099999998</v>
      </c>
      <c r="M399" s="10">
        <v>333566.6053</v>
      </c>
      <c r="N399" s="10">
        <v>315813.17550000001</v>
      </c>
      <c r="O399" s="10">
        <v>263662.62280000001</v>
      </c>
      <c r="P399" s="10">
        <v>224007.59729999999</v>
      </c>
      <c r="Q399" s="10">
        <v>234476.1825</v>
      </c>
      <c r="R399" s="10">
        <v>254825.9222</v>
      </c>
      <c r="S399" s="10">
        <v>295803.95640000002</v>
      </c>
      <c r="T399" s="10">
        <v>348318.49820999999</v>
      </c>
      <c r="U399" s="10">
        <v>377754.25416999997</v>
      </c>
      <c r="V399" s="10">
        <v>414490.25643000001</v>
      </c>
      <c r="W399" s="10">
        <v>514589.72658000002</v>
      </c>
      <c r="X399" s="10">
        <v>546140.28245000006</v>
      </c>
    </row>
    <row r="400" spans="2:24" ht="15.5" customHeight="1" x14ac:dyDescent="0.2">
      <c r="B400" s="7" t="s">
        <v>294</v>
      </c>
      <c r="C400" s="10" t="s">
        <v>24</v>
      </c>
      <c r="D400" s="10" t="s">
        <v>24</v>
      </c>
      <c r="E400" s="10" t="s">
        <v>24</v>
      </c>
      <c r="F400" s="10">
        <v>936265.1727</v>
      </c>
      <c r="G400" s="10">
        <v>1057078.371</v>
      </c>
      <c r="H400" s="10">
        <v>1017606.171</v>
      </c>
      <c r="I400" s="10">
        <v>931071.87890000001</v>
      </c>
      <c r="J400" s="10">
        <v>1051929.825</v>
      </c>
      <c r="K400" s="10">
        <v>1415548.209</v>
      </c>
      <c r="L400" s="10">
        <v>1363936.5630000001</v>
      </c>
      <c r="M400" s="10">
        <v>1805721.301</v>
      </c>
      <c r="N400" s="10">
        <v>2272683.9939999999</v>
      </c>
      <c r="O400" s="10">
        <v>2244575.39</v>
      </c>
      <c r="P400" s="10">
        <v>2172867.9959999998</v>
      </c>
      <c r="Q400" s="10">
        <v>2048513.852</v>
      </c>
      <c r="R400" s="10">
        <v>2203766.7450000001</v>
      </c>
      <c r="S400" s="10">
        <v>2534271.673</v>
      </c>
      <c r="T400" s="10">
        <v>2587785.2074000002</v>
      </c>
      <c r="U400" s="10">
        <v>2899665.7780800001</v>
      </c>
      <c r="V400" s="10">
        <v>2961413.73122</v>
      </c>
      <c r="W400" s="10">
        <v>3427218.6344400002</v>
      </c>
      <c r="X400" s="10">
        <v>3154044.2098500002</v>
      </c>
    </row>
    <row r="401" spans="1:24" ht="15.5" customHeight="1" x14ac:dyDescent="0.2">
      <c r="B401" s="7" t="s">
        <v>295</v>
      </c>
      <c r="C401" s="9" t="s">
        <v>24</v>
      </c>
      <c r="D401" s="9" t="s">
        <v>24</v>
      </c>
      <c r="E401" s="9" t="s">
        <v>24</v>
      </c>
      <c r="F401" s="9" t="s">
        <v>296</v>
      </c>
      <c r="G401" s="9" t="s">
        <v>296</v>
      </c>
      <c r="H401" s="9" t="s">
        <v>296</v>
      </c>
      <c r="I401" s="9" t="s">
        <v>296</v>
      </c>
      <c r="J401" s="9" t="s">
        <v>296</v>
      </c>
      <c r="K401" s="9" t="s">
        <v>296</v>
      </c>
      <c r="L401" s="9" t="s">
        <v>296</v>
      </c>
      <c r="M401" s="9" t="s">
        <v>296</v>
      </c>
      <c r="N401" s="9" t="s">
        <v>296</v>
      </c>
      <c r="O401" s="9" t="s">
        <v>296</v>
      </c>
      <c r="P401" s="9" t="s">
        <v>296</v>
      </c>
      <c r="Q401" s="9" t="s">
        <v>296</v>
      </c>
      <c r="R401" s="9" t="s">
        <v>296</v>
      </c>
      <c r="S401" s="9" t="s">
        <v>296</v>
      </c>
      <c r="T401" s="9" t="s">
        <v>296</v>
      </c>
      <c r="U401" s="9" t="s">
        <v>296</v>
      </c>
      <c r="V401" s="9" t="s">
        <v>296</v>
      </c>
      <c r="W401" s="9" t="s">
        <v>296</v>
      </c>
      <c r="X401" s="9" t="s">
        <v>296</v>
      </c>
    </row>
    <row r="403" spans="1:24" ht="15.5" customHeight="1" x14ac:dyDescent="0.2">
      <c r="B403" s="7" t="s">
        <v>297</v>
      </c>
      <c r="C403" s="9" t="s">
        <v>24</v>
      </c>
      <c r="D403" s="9" t="s">
        <v>24</v>
      </c>
      <c r="E403" s="9" t="s">
        <v>24</v>
      </c>
      <c r="F403" s="9">
        <v>27.240919677526001</v>
      </c>
      <c r="G403" s="9">
        <v>30.043695510576001</v>
      </c>
      <c r="H403" s="9">
        <v>32.965849924536002</v>
      </c>
      <c r="I403" s="9">
        <v>32.750773012278998</v>
      </c>
      <c r="J403" s="9">
        <v>36.258963096209001</v>
      </c>
      <c r="K403" s="9">
        <v>37.347948259189003</v>
      </c>
      <c r="L403" s="9">
        <v>37.856004364923997</v>
      </c>
      <c r="M403" s="9">
        <v>40.625322136065002</v>
      </c>
      <c r="N403" s="9">
        <v>47.295648743134002</v>
      </c>
      <c r="O403" s="9">
        <v>50.770155417453999</v>
      </c>
      <c r="P403" s="9">
        <v>56.409639504935001</v>
      </c>
      <c r="Q403" s="9">
        <v>61.204773155292997</v>
      </c>
      <c r="R403" s="9">
        <v>63.753282797954</v>
      </c>
      <c r="S403" s="9">
        <v>70.916021026818001</v>
      </c>
      <c r="T403" s="9">
        <v>70.856567298437</v>
      </c>
      <c r="U403" s="9">
        <v>76.995975201790003</v>
      </c>
      <c r="V403" s="9">
        <v>79.802005309365001</v>
      </c>
      <c r="W403" s="9">
        <v>89.595722624599006</v>
      </c>
      <c r="X403" s="9">
        <v>94.403156806103993</v>
      </c>
    </row>
    <row r="404" spans="1:24" ht="15.5" customHeight="1" x14ac:dyDescent="0.2">
      <c r="B404" s="7" t="s">
        <v>298</v>
      </c>
      <c r="C404" s="9" t="s">
        <v>24</v>
      </c>
      <c r="D404" s="9" t="s">
        <v>24</v>
      </c>
      <c r="E404" s="9" t="s">
        <v>24</v>
      </c>
      <c r="F404" s="9">
        <v>30.864589079999998</v>
      </c>
      <c r="G404" s="9">
        <v>32.110386009999999</v>
      </c>
      <c r="H404" s="9">
        <v>33.098901589999997</v>
      </c>
      <c r="I404" s="9">
        <v>38.456622729999999</v>
      </c>
      <c r="J404" s="9">
        <v>40.49521163</v>
      </c>
      <c r="K404" s="9">
        <v>36.54008606</v>
      </c>
      <c r="L404" s="9">
        <v>34.627459350000002</v>
      </c>
      <c r="M404" s="9">
        <v>30.244635840000001</v>
      </c>
      <c r="N404" s="9">
        <v>27.045222689999999</v>
      </c>
      <c r="O404" s="9">
        <v>25.597934949999999</v>
      </c>
      <c r="P404" s="9">
        <v>22.916792999999998</v>
      </c>
      <c r="Q404" s="9">
        <v>24.961293619999999</v>
      </c>
      <c r="R404" s="9">
        <v>25.512002930000001</v>
      </c>
      <c r="S404" s="9">
        <v>25.902036420000002</v>
      </c>
      <c r="T404" s="9">
        <v>28.107577549999998</v>
      </c>
      <c r="U404" s="9">
        <v>27.73585808</v>
      </c>
      <c r="V404" s="9">
        <v>30.219861179999999</v>
      </c>
      <c r="W404" s="9">
        <v>28.917694740000002</v>
      </c>
      <c r="X404" s="9">
        <v>32.157823720000003</v>
      </c>
    </row>
    <row r="405" spans="1:24" ht="15.5" customHeight="1" x14ac:dyDescent="0.2">
      <c r="B405" s="7" t="s">
        <v>299</v>
      </c>
      <c r="C405" s="9" t="s">
        <v>24</v>
      </c>
      <c r="D405" s="9" t="s">
        <v>24</v>
      </c>
      <c r="E405" s="9" t="s">
        <v>24</v>
      </c>
      <c r="F405" s="9">
        <v>69.135410919999998</v>
      </c>
      <c r="G405" s="9">
        <v>67.888997169999996</v>
      </c>
      <c r="H405" s="9">
        <v>66.90054112</v>
      </c>
      <c r="I405" s="9">
        <v>61.543377270000001</v>
      </c>
      <c r="J405" s="9">
        <v>59.50478837</v>
      </c>
      <c r="K405" s="9">
        <v>63.460407949999997</v>
      </c>
      <c r="L405" s="9">
        <v>65.373061280000002</v>
      </c>
      <c r="M405" s="9">
        <v>69.755838440000005</v>
      </c>
      <c r="N405" s="9">
        <v>72.954777309999997</v>
      </c>
      <c r="O405" s="9">
        <v>74.401682070000007</v>
      </c>
      <c r="P405" s="9">
        <v>77.083207000000002</v>
      </c>
      <c r="Q405" s="9">
        <v>75.038706379999994</v>
      </c>
      <c r="R405" s="9">
        <v>74.487997070000006</v>
      </c>
      <c r="S405" s="9">
        <v>74.097963579999998</v>
      </c>
      <c r="T405" s="9">
        <v>71.892422449999998</v>
      </c>
      <c r="U405" s="9">
        <v>72.26414192</v>
      </c>
      <c r="V405" s="9">
        <v>69.780138820000005</v>
      </c>
      <c r="W405" s="9">
        <v>71.082305259999998</v>
      </c>
      <c r="X405" s="9">
        <v>67.842176280000004</v>
      </c>
    </row>
    <row r="406" spans="1:24" ht="15.5" customHeight="1" x14ac:dyDescent="0.2">
      <c r="B406" s="7" t="s">
        <v>300</v>
      </c>
      <c r="C406" s="9" t="s">
        <v>24</v>
      </c>
      <c r="D406" s="9" t="s">
        <v>24</v>
      </c>
      <c r="E406" s="9" t="s">
        <v>24</v>
      </c>
      <c r="F406" s="9" t="s">
        <v>24</v>
      </c>
      <c r="G406" s="9" t="s">
        <v>24</v>
      </c>
      <c r="H406" s="9" t="s">
        <v>24</v>
      </c>
      <c r="I406" s="9" t="s">
        <v>24</v>
      </c>
      <c r="J406" s="9" t="s">
        <v>24</v>
      </c>
      <c r="K406" s="9" t="s">
        <v>24</v>
      </c>
      <c r="L406" s="9" t="s">
        <v>24</v>
      </c>
      <c r="M406" s="9" t="s">
        <v>24</v>
      </c>
      <c r="N406" s="9" t="s">
        <v>24</v>
      </c>
      <c r="O406" s="9" t="s">
        <v>24</v>
      </c>
      <c r="P406" s="9" t="s">
        <v>24</v>
      </c>
      <c r="Q406" s="9" t="s">
        <v>24</v>
      </c>
      <c r="R406" s="9" t="s">
        <v>24</v>
      </c>
      <c r="S406" s="9" t="s">
        <v>24</v>
      </c>
      <c r="T406" s="9" t="s">
        <v>24</v>
      </c>
      <c r="U406" s="9" t="s">
        <v>24</v>
      </c>
      <c r="V406" s="9" t="s">
        <v>24</v>
      </c>
      <c r="W406" s="9" t="s">
        <v>24</v>
      </c>
      <c r="X406" s="9" t="s">
        <v>24</v>
      </c>
    </row>
    <row r="409" spans="1:24" ht="45" customHeight="1" x14ac:dyDescent="0.15">
      <c r="A409" s="22" t="s">
        <v>409</v>
      </c>
      <c r="B409" s="22"/>
      <c r="C409" s="22"/>
      <c r="D409" s="22"/>
      <c r="E409" s="22"/>
      <c r="F409" s="22"/>
      <c r="G409" s="22"/>
      <c r="H409" s="22"/>
      <c r="I409" s="22"/>
      <c r="J409" s="22"/>
      <c r="K409" s="22"/>
      <c r="L409" s="22"/>
    </row>
    <row r="411" spans="1:24" ht="60" customHeight="1" x14ac:dyDescent="0.15">
      <c r="A411" s="15" t="s">
        <v>301</v>
      </c>
      <c r="B411" s="22" t="s">
        <v>302</v>
      </c>
      <c r="C411" s="22"/>
      <c r="D411" s="22"/>
      <c r="E411" s="22"/>
      <c r="F411" s="22"/>
      <c r="G411" s="22"/>
      <c r="H411" s="22"/>
      <c r="I411" s="22"/>
      <c r="J411" s="22"/>
      <c r="K411" s="22"/>
      <c r="L411" s="22"/>
    </row>
    <row r="412" spans="1:24" x14ac:dyDescent="0.15">
      <c r="A412" s="15" t="s">
        <v>303</v>
      </c>
      <c r="B412" s="22" t="s">
        <v>304</v>
      </c>
      <c r="C412" s="22"/>
      <c r="D412" s="22"/>
      <c r="E412" s="22"/>
      <c r="F412" s="22"/>
      <c r="G412" s="22"/>
      <c r="H412" s="22"/>
      <c r="I412" s="22"/>
      <c r="J412" s="22"/>
      <c r="K412" s="22"/>
      <c r="L412" s="22"/>
    </row>
    <row r="413" spans="1:24" x14ac:dyDescent="0.15">
      <c r="A413" s="15" t="s">
        <v>305</v>
      </c>
      <c r="B413" s="22" t="s">
        <v>306</v>
      </c>
      <c r="C413" s="22"/>
      <c r="D413" s="22"/>
      <c r="E413" s="22"/>
      <c r="F413" s="22"/>
      <c r="G413" s="22"/>
      <c r="H413" s="22"/>
      <c r="I413" s="22"/>
      <c r="J413" s="22"/>
      <c r="K413" s="22"/>
      <c r="L413" s="22"/>
    </row>
    <row r="414" spans="1:24" x14ac:dyDescent="0.15">
      <c r="A414" s="15" t="s">
        <v>307</v>
      </c>
      <c r="B414" s="22" t="s">
        <v>308</v>
      </c>
      <c r="C414" s="22"/>
      <c r="D414" s="22"/>
      <c r="E414" s="22"/>
      <c r="F414" s="22"/>
      <c r="G414" s="22"/>
      <c r="H414" s="22"/>
      <c r="I414" s="22"/>
      <c r="J414" s="22"/>
      <c r="K414" s="22"/>
      <c r="L414" s="22"/>
    </row>
    <row r="415" spans="1:24" x14ac:dyDescent="0.15">
      <c r="A415" s="15" t="s">
        <v>309</v>
      </c>
      <c r="B415" s="22" t="s">
        <v>310</v>
      </c>
      <c r="C415" s="22"/>
      <c r="D415" s="22"/>
      <c r="E415" s="22"/>
      <c r="F415" s="22"/>
      <c r="G415" s="22"/>
      <c r="H415" s="22"/>
      <c r="I415" s="22"/>
      <c r="J415" s="22"/>
      <c r="K415" s="22"/>
      <c r="L415" s="22"/>
    </row>
    <row r="416" spans="1:24" ht="45" customHeight="1" x14ac:dyDescent="0.15">
      <c r="A416" s="15" t="s">
        <v>311</v>
      </c>
      <c r="B416" s="22" t="s">
        <v>312</v>
      </c>
      <c r="C416" s="22"/>
      <c r="D416" s="22"/>
      <c r="E416" s="22"/>
      <c r="F416" s="22"/>
      <c r="G416" s="22"/>
      <c r="H416" s="22"/>
      <c r="I416" s="22"/>
      <c r="J416" s="22"/>
      <c r="K416" s="22"/>
      <c r="L416" s="22"/>
    </row>
    <row r="417" spans="1:12" x14ac:dyDescent="0.15">
      <c r="A417" s="15" t="s">
        <v>313</v>
      </c>
      <c r="B417" s="22" t="s">
        <v>314</v>
      </c>
      <c r="C417" s="22"/>
      <c r="D417" s="22"/>
      <c r="E417" s="22"/>
      <c r="F417" s="22"/>
      <c r="G417" s="22"/>
      <c r="H417" s="22"/>
      <c r="I417" s="22"/>
      <c r="J417" s="22"/>
      <c r="K417" s="22"/>
      <c r="L417" s="22"/>
    </row>
    <row r="418" spans="1:12" x14ac:dyDescent="0.15">
      <c r="A418" s="15" t="s">
        <v>315</v>
      </c>
      <c r="B418" s="22" t="s">
        <v>316</v>
      </c>
      <c r="C418" s="22"/>
      <c r="D418" s="22"/>
      <c r="E418" s="22"/>
      <c r="F418" s="22"/>
      <c r="G418" s="22"/>
      <c r="H418" s="22"/>
      <c r="I418" s="22"/>
      <c r="J418" s="22"/>
      <c r="K418" s="22"/>
      <c r="L418" s="22"/>
    </row>
    <row r="419" spans="1:12" x14ac:dyDescent="0.15">
      <c r="A419" s="15" t="s">
        <v>317</v>
      </c>
      <c r="B419" s="22" t="s">
        <v>318</v>
      </c>
      <c r="C419" s="22"/>
      <c r="D419" s="22"/>
      <c r="E419" s="22"/>
      <c r="F419" s="22"/>
      <c r="G419" s="22"/>
      <c r="H419" s="22"/>
      <c r="I419" s="22"/>
      <c r="J419" s="22"/>
      <c r="K419" s="22"/>
      <c r="L419" s="22"/>
    </row>
    <row r="420" spans="1:12" x14ac:dyDescent="0.15">
      <c r="A420" s="15" t="s">
        <v>319</v>
      </c>
      <c r="B420" s="22" t="s">
        <v>320</v>
      </c>
      <c r="C420" s="22"/>
      <c r="D420" s="22"/>
      <c r="E420" s="22"/>
      <c r="F420" s="22"/>
      <c r="G420" s="22"/>
      <c r="H420" s="22"/>
      <c r="I420" s="22"/>
      <c r="J420" s="22"/>
      <c r="K420" s="22"/>
      <c r="L420" s="22"/>
    </row>
    <row r="421" spans="1:12" x14ac:dyDescent="0.15">
      <c r="A421" s="15" t="s">
        <v>321</v>
      </c>
      <c r="B421" s="22" t="s">
        <v>322</v>
      </c>
      <c r="C421" s="22"/>
      <c r="D421" s="22"/>
      <c r="E421" s="22"/>
      <c r="F421" s="22"/>
      <c r="G421" s="22"/>
      <c r="H421" s="22"/>
      <c r="I421" s="22"/>
      <c r="J421" s="22"/>
      <c r="K421" s="22"/>
      <c r="L421" s="22"/>
    </row>
    <row r="422" spans="1:12" x14ac:dyDescent="0.15">
      <c r="A422" s="15" t="s">
        <v>323</v>
      </c>
      <c r="B422" s="22" t="s">
        <v>324</v>
      </c>
      <c r="C422" s="22"/>
      <c r="D422" s="22"/>
      <c r="E422" s="22"/>
      <c r="F422" s="22"/>
      <c r="G422" s="22"/>
      <c r="H422" s="22"/>
      <c r="I422" s="22"/>
      <c r="J422" s="22"/>
      <c r="K422" s="22"/>
      <c r="L422" s="22"/>
    </row>
    <row r="423" spans="1:12" x14ac:dyDescent="0.15">
      <c r="A423" s="15" t="s">
        <v>325</v>
      </c>
      <c r="B423" s="22" t="s">
        <v>326</v>
      </c>
      <c r="C423" s="22"/>
      <c r="D423" s="22"/>
      <c r="E423" s="22"/>
      <c r="F423" s="22"/>
      <c r="G423" s="22"/>
      <c r="H423" s="22"/>
      <c r="I423" s="22"/>
      <c r="J423" s="22"/>
      <c r="K423" s="22"/>
      <c r="L423" s="22"/>
    </row>
    <row r="424" spans="1:12" x14ac:dyDescent="0.15">
      <c r="A424" s="15" t="s">
        <v>327</v>
      </c>
      <c r="B424" s="22" t="s">
        <v>328</v>
      </c>
      <c r="C424" s="22"/>
      <c r="D424" s="22"/>
      <c r="E424" s="22"/>
      <c r="F424" s="22"/>
      <c r="G424" s="22"/>
      <c r="H424" s="22"/>
      <c r="I424" s="22"/>
      <c r="J424" s="22"/>
      <c r="K424" s="22"/>
      <c r="L424" s="22"/>
    </row>
    <row r="425" spans="1:12" x14ac:dyDescent="0.15">
      <c r="A425" s="15" t="s">
        <v>329</v>
      </c>
      <c r="B425" s="22" t="s">
        <v>330</v>
      </c>
      <c r="C425" s="22"/>
      <c r="D425" s="22"/>
      <c r="E425" s="22"/>
      <c r="F425" s="22"/>
      <c r="G425" s="22"/>
      <c r="H425" s="22"/>
      <c r="I425" s="22"/>
      <c r="J425" s="22"/>
      <c r="K425" s="22"/>
      <c r="L425" s="22"/>
    </row>
    <row r="426" spans="1:12" x14ac:dyDescent="0.15">
      <c r="A426" s="15" t="s">
        <v>331</v>
      </c>
      <c r="B426" s="22" t="s">
        <v>332</v>
      </c>
      <c r="C426" s="22"/>
      <c r="D426" s="22"/>
      <c r="E426" s="22"/>
      <c r="F426" s="22"/>
      <c r="G426" s="22"/>
      <c r="H426" s="22"/>
      <c r="I426" s="22"/>
      <c r="J426" s="22"/>
      <c r="K426" s="22"/>
      <c r="L426" s="22"/>
    </row>
    <row r="427" spans="1:12" x14ac:dyDescent="0.15">
      <c r="A427" s="15" t="s">
        <v>333</v>
      </c>
      <c r="B427" s="22" t="s">
        <v>334</v>
      </c>
      <c r="C427" s="22"/>
      <c r="D427" s="22"/>
      <c r="E427" s="22"/>
      <c r="F427" s="22"/>
      <c r="G427" s="22"/>
      <c r="H427" s="22"/>
      <c r="I427" s="22"/>
      <c r="J427" s="22"/>
      <c r="K427" s="22"/>
      <c r="L427" s="22"/>
    </row>
    <row r="428" spans="1:12" x14ac:dyDescent="0.15">
      <c r="A428" s="15" t="s">
        <v>335</v>
      </c>
      <c r="B428" s="22" t="s">
        <v>336</v>
      </c>
      <c r="C428" s="22"/>
      <c r="D428" s="22"/>
      <c r="E428" s="22"/>
      <c r="F428" s="22"/>
      <c r="G428" s="22"/>
      <c r="H428" s="22"/>
      <c r="I428" s="22"/>
      <c r="J428" s="22"/>
      <c r="K428" s="22"/>
      <c r="L428" s="22"/>
    </row>
    <row r="429" spans="1:12" x14ac:dyDescent="0.15">
      <c r="A429" s="15" t="s">
        <v>337</v>
      </c>
      <c r="B429" s="22" t="s">
        <v>338</v>
      </c>
      <c r="C429" s="22"/>
      <c r="D429" s="22"/>
      <c r="E429" s="22"/>
      <c r="F429" s="22"/>
      <c r="G429" s="22"/>
      <c r="H429" s="22"/>
      <c r="I429" s="22"/>
      <c r="J429" s="22"/>
      <c r="K429" s="22"/>
      <c r="L429" s="22"/>
    </row>
    <row r="430" spans="1:12" x14ac:dyDescent="0.15">
      <c r="A430" s="15" t="s">
        <v>339</v>
      </c>
      <c r="B430" s="22" t="s">
        <v>340</v>
      </c>
      <c r="C430" s="22"/>
      <c r="D430" s="22"/>
      <c r="E430" s="22"/>
      <c r="F430" s="22"/>
      <c r="G430" s="22"/>
      <c r="H430" s="22"/>
      <c r="I430" s="22"/>
      <c r="J430" s="22"/>
      <c r="K430" s="22"/>
      <c r="L430" s="22"/>
    </row>
    <row r="431" spans="1:12" x14ac:dyDescent="0.15">
      <c r="A431" s="15" t="s">
        <v>341</v>
      </c>
      <c r="B431" s="22" t="s">
        <v>342</v>
      </c>
      <c r="C431" s="22"/>
      <c r="D431" s="22"/>
      <c r="E431" s="22"/>
      <c r="F431" s="22"/>
      <c r="G431" s="22"/>
      <c r="H431" s="22"/>
      <c r="I431" s="22"/>
      <c r="J431" s="22"/>
      <c r="K431" s="22"/>
      <c r="L431" s="22"/>
    </row>
    <row r="432" spans="1:12" x14ac:dyDescent="0.15">
      <c r="A432" s="15" t="s">
        <v>343</v>
      </c>
      <c r="B432" s="22" t="s">
        <v>344</v>
      </c>
      <c r="C432" s="22"/>
      <c r="D432" s="22"/>
      <c r="E432" s="22"/>
      <c r="F432" s="22"/>
      <c r="G432" s="22"/>
      <c r="H432" s="22"/>
      <c r="I432" s="22"/>
      <c r="J432" s="22"/>
      <c r="K432" s="22"/>
      <c r="L432" s="22"/>
    </row>
    <row r="433" spans="1:12" x14ac:dyDescent="0.15">
      <c r="A433" s="15" t="s">
        <v>345</v>
      </c>
      <c r="B433" s="22" t="s">
        <v>346</v>
      </c>
      <c r="C433" s="22"/>
      <c r="D433" s="22"/>
      <c r="E433" s="22"/>
      <c r="F433" s="22"/>
      <c r="G433" s="22"/>
      <c r="H433" s="22"/>
      <c r="I433" s="22"/>
      <c r="J433" s="22"/>
      <c r="K433" s="22"/>
      <c r="L433" s="22"/>
    </row>
    <row r="434" spans="1:12" x14ac:dyDescent="0.15">
      <c r="A434" s="15" t="s">
        <v>347</v>
      </c>
      <c r="B434" s="22" t="s">
        <v>348</v>
      </c>
      <c r="C434" s="22"/>
      <c r="D434" s="22"/>
      <c r="E434" s="22"/>
      <c r="F434" s="22"/>
      <c r="G434" s="22"/>
      <c r="H434" s="22"/>
      <c r="I434" s="22"/>
      <c r="J434" s="22"/>
      <c r="K434" s="22"/>
      <c r="L434" s="22"/>
    </row>
    <row r="435" spans="1:12" x14ac:dyDescent="0.15">
      <c r="A435" s="15" t="s">
        <v>349</v>
      </c>
      <c r="B435" s="22" t="s">
        <v>350</v>
      </c>
      <c r="C435" s="22"/>
      <c r="D435" s="22"/>
      <c r="E435" s="22"/>
      <c r="F435" s="22"/>
      <c r="G435" s="22"/>
      <c r="H435" s="22"/>
      <c r="I435" s="22"/>
      <c r="J435" s="22"/>
      <c r="K435" s="22"/>
      <c r="L435" s="22"/>
    </row>
    <row r="436" spans="1:12" x14ac:dyDescent="0.15">
      <c r="A436" s="15" t="s">
        <v>351</v>
      </c>
      <c r="B436" s="22" t="s">
        <v>352</v>
      </c>
      <c r="C436" s="22"/>
      <c r="D436" s="22"/>
      <c r="E436" s="22"/>
      <c r="F436" s="22"/>
      <c r="G436" s="22"/>
      <c r="H436" s="22"/>
      <c r="I436" s="22"/>
      <c r="J436" s="22"/>
      <c r="K436" s="22"/>
      <c r="L436" s="22"/>
    </row>
    <row r="437" spans="1:12" ht="13" customHeight="1" x14ac:dyDescent="0.15">
      <c r="A437" s="15" t="s">
        <v>353</v>
      </c>
      <c r="B437" s="22" t="s">
        <v>354</v>
      </c>
      <c r="C437" s="22"/>
      <c r="D437" s="22"/>
      <c r="E437" s="22"/>
      <c r="F437" s="22"/>
      <c r="G437" s="22"/>
      <c r="H437" s="22"/>
      <c r="I437" s="22"/>
      <c r="J437" s="22"/>
      <c r="K437" s="22"/>
      <c r="L437" s="22"/>
    </row>
    <row r="438" spans="1:12" x14ac:dyDescent="0.15">
      <c r="A438" s="15" t="s">
        <v>355</v>
      </c>
      <c r="B438" s="22" t="s">
        <v>356</v>
      </c>
      <c r="C438" s="22"/>
      <c r="D438" s="22"/>
      <c r="E438" s="22"/>
      <c r="F438" s="22"/>
      <c r="G438" s="22"/>
      <c r="H438" s="22"/>
      <c r="I438" s="22"/>
      <c r="J438" s="22"/>
      <c r="K438" s="22"/>
      <c r="L438" s="22"/>
    </row>
    <row r="439" spans="1:12" x14ac:dyDescent="0.15">
      <c r="A439" s="15" t="s">
        <v>357</v>
      </c>
      <c r="B439" s="22" t="s">
        <v>358</v>
      </c>
      <c r="C439" s="22"/>
      <c r="D439" s="22"/>
      <c r="E439" s="22"/>
      <c r="F439" s="22"/>
      <c r="G439" s="22"/>
      <c r="H439" s="22"/>
      <c r="I439" s="22"/>
      <c r="J439" s="22"/>
      <c r="K439" s="22"/>
      <c r="L439" s="22"/>
    </row>
    <row r="442" spans="1:12" ht="15" x14ac:dyDescent="0.2">
      <c r="B442" s="16" t="s">
        <v>359</v>
      </c>
    </row>
    <row r="444" spans="1:12" ht="15" x14ac:dyDescent="0.15">
      <c r="B444" s="17" t="s">
        <v>360</v>
      </c>
      <c r="C444" s="22" t="s">
        <v>361</v>
      </c>
      <c r="D444" s="23"/>
      <c r="E444" s="23"/>
      <c r="F444" s="23"/>
      <c r="G444" s="23"/>
      <c r="H444" s="23"/>
      <c r="I444" s="23"/>
      <c r="J444" s="23"/>
      <c r="K444" s="23"/>
      <c r="L444" s="23"/>
    </row>
    <row r="446" spans="1:12" ht="15" x14ac:dyDescent="0.15">
      <c r="B446" s="17" t="s">
        <v>362</v>
      </c>
      <c r="C446" s="22" t="s">
        <v>363</v>
      </c>
      <c r="D446" s="23"/>
      <c r="E446" s="23"/>
      <c r="F446" s="23"/>
      <c r="G446" s="23"/>
      <c r="H446" s="23"/>
      <c r="I446" s="23"/>
      <c r="J446" s="23"/>
      <c r="K446" s="23"/>
      <c r="L446" s="23"/>
    </row>
    <row r="447" spans="1:12" x14ac:dyDescent="0.15">
      <c r="C447" s="18"/>
    </row>
    <row r="448" spans="1:12" ht="15" x14ac:dyDescent="0.15">
      <c r="B448" s="17" t="s">
        <v>364</v>
      </c>
      <c r="C448" s="22" t="s">
        <v>365</v>
      </c>
      <c r="D448" s="23"/>
      <c r="E448" s="23"/>
      <c r="F448" s="23"/>
      <c r="G448" s="23"/>
      <c r="H448" s="23"/>
      <c r="I448" s="23"/>
      <c r="J448" s="23"/>
      <c r="K448" s="23"/>
      <c r="L448" s="23"/>
    </row>
    <row r="450" spans="2:12" x14ac:dyDescent="0.15">
      <c r="B450" s="2" t="s">
        <v>366</v>
      </c>
      <c r="C450" s="23" t="s">
        <v>367</v>
      </c>
      <c r="D450" s="23"/>
      <c r="E450" s="23"/>
      <c r="F450" s="23"/>
      <c r="G450" s="23"/>
      <c r="H450" s="23"/>
      <c r="I450" s="23"/>
      <c r="J450" s="23"/>
      <c r="K450" s="23"/>
      <c r="L450" s="23"/>
    </row>
    <row r="452" spans="2:12" ht="15" x14ac:dyDescent="0.15">
      <c r="B452" s="17" t="s">
        <v>368</v>
      </c>
      <c r="C452" s="22"/>
      <c r="D452" s="23"/>
      <c r="E452" s="23"/>
      <c r="F452" s="23"/>
      <c r="G452" s="23"/>
      <c r="H452" s="23"/>
      <c r="I452" s="23"/>
      <c r="J452" s="23"/>
      <c r="K452" s="23"/>
      <c r="L452" s="23"/>
    </row>
    <row r="454" spans="2:12" ht="15" x14ac:dyDescent="0.15">
      <c r="B454" s="17" t="s">
        <v>369</v>
      </c>
      <c r="C454" s="22" t="s">
        <v>370</v>
      </c>
      <c r="D454" s="23"/>
      <c r="E454" s="23"/>
      <c r="F454" s="23"/>
      <c r="G454" s="23"/>
      <c r="H454" s="23"/>
      <c r="I454" s="23"/>
      <c r="J454" s="23"/>
      <c r="K454" s="23"/>
      <c r="L454" s="23"/>
    </row>
    <row r="456" spans="2:12" ht="15" x14ac:dyDescent="0.15">
      <c r="B456" s="17" t="s">
        <v>371</v>
      </c>
      <c r="C456" s="22" t="s">
        <v>372</v>
      </c>
      <c r="D456" s="23"/>
      <c r="E456" s="23"/>
      <c r="F456" s="23"/>
      <c r="G456" s="23"/>
      <c r="H456" s="23"/>
      <c r="I456" s="23"/>
      <c r="J456" s="23"/>
      <c r="K456" s="23"/>
      <c r="L456" s="23"/>
    </row>
    <row r="457" spans="2:12" ht="15" x14ac:dyDescent="0.15">
      <c r="B457" s="17" t="s">
        <v>373</v>
      </c>
      <c r="C457" s="22"/>
      <c r="D457" s="23"/>
      <c r="E457" s="23"/>
      <c r="F457" s="23"/>
      <c r="G457" s="23"/>
      <c r="H457" s="23"/>
      <c r="I457" s="23"/>
      <c r="J457" s="23"/>
      <c r="K457" s="23"/>
      <c r="L457" s="23"/>
    </row>
    <row r="459" spans="2:12" ht="15" x14ac:dyDescent="0.15">
      <c r="B459" s="17" t="s">
        <v>374</v>
      </c>
      <c r="C459" s="22"/>
      <c r="D459" s="23"/>
      <c r="E459" s="23"/>
      <c r="F459" s="23"/>
      <c r="G459" s="23"/>
      <c r="H459" s="23"/>
      <c r="I459" s="23"/>
      <c r="J459" s="23"/>
      <c r="K459" s="23"/>
      <c r="L459" s="23"/>
    </row>
    <row r="460" spans="2:12" s="19" customFormat="1" x14ac:dyDescent="0.15"/>
    <row r="461" spans="2:12" s="19" customFormat="1" ht="15" x14ac:dyDescent="0.15">
      <c r="B461" s="20" t="s">
        <v>375</v>
      </c>
      <c r="C461" s="24" t="s">
        <v>376</v>
      </c>
      <c r="D461" s="25"/>
      <c r="E461" s="25"/>
      <c r="F461" s="25"/>
      <c r="G461" s="25"/>
      <c r="H461" s="25"/>
      <c r="I461" s="25"/>
      <c r="J461" s="25"/>
      <c r="K461" s="25"/>
      <c r="L461" s="25"/>
    </row>
    <row r="462" spans="2:12" s="19" customFormat="1" x14ac:dyDescent="0.15"/>
    <row r="463" spans="2:12" s="19" customFormat="1" ht="15" x14ac:dyDescent="0.15">
      <c r="B463" s="20" t="s">
        <v>377</v>
      </c>
      <c r="C463" s="24" t="s">
        <v>378</v>
      </c>
      <c r="D463" s="25"/>
      <c r="E463" s="25"/>
      <c r="F463" s="25"/>
      <c r="G463" s="25"/>
      <c r="H463" s="25"/>
      <c r="I463" s="25"/>
      <c r="J463" s="25"/>
      <c r="K463" s="25"/>
      <c r="L463" s="25"/>
    </row>
    <row r="464" spans="2:12" s="19" customFormat="1" ht="15" x14ac:dyDescent="0.15">
      <c r="B464" s="20" t="s">
        <v>379</v>
      </c>
      <c r="C464" s="24" t="s">
        <v>380</v>
      </c>
      <c r="D464" s="25"/>
      <c r="E464" s="25"/>
      <c r="F464" s="25"/>
      <c r="G464" s="25"/>
      <c r="H464" s="25"/>
      <c r="I464" s="25"/>
      <c r="J464" s="25"/>
      <c r="K464" s="25"/>
      <c r="L464" s="25"/>
    </row>
    <row r="465" spans="2:12" s="19" customFormat="1" x14ac:dyDescent="0.15"/>
    <row r="466" spans="2:12" s="19" customFormat="1" ht="15" x14ac:dyDescent="0.15">
      <c r="B466" s="20" t="s">
        <v>381</v>
      </c>
      <c r="C466" s="24" t="s">
        <v>382</v>
      </c>
      <c r="D466" s="25"/>
      <c r="E466" s="25"/>
      <c r="F466" s="25"/>
      <c r="G466" s="25"/>
      <c r="H466" s="25"/>
      <c r="I466" s="25"/>
      <c r="J466" s="25"/>
      <c r="K466" s="25"/>
      <c r="L466" s="25"/>
    </row>
    <row r="468" spans="2:12" ht="15" x14ac:dyDescent="0.15">
      <c r="B468" s="17" t="s">
        <v>383</v>
      </c>
      <c r="C468" s="22" t="s">
        <v>384</v>
      </c>
      <c r="D468" s="23"/>
      <c r="E468" s="23"/>
      <c r="F468" s="23"/>
      <c r="G468" s="23"/>
      <c r="H468" s="23"/>
      <c r="I468" s="23"/>
      <c r="J468" s="23"/>
      <c r="K468" s="23"/>
      <c r="L468" s="23"/>
    </row>
    <row r="469" spans="2:12" ht="26" customHeight="1" x14ac:dyDescent="0.15">
      <c r="B469" s="17" t="s">
        <v>385</v>
      </c>
      <c r="C469" s="26" t="s">
        <v>386</v>
      </c>
      <c r="D469" s="27"/>
      <c r="E469" s="27"/>
      <c r="F469" s="27"/>
      <c r="G469" s="27"/>
      <c r="H469" s="27"/>
      <c r="I469" s="27"/>
      <c r="J469" s="27"/>
      <c r="K469" s="27"/>
      <c r="L469" s="27"/>
    </row>
    <row r="471" spans="2:12" ht="15" x14ac:dyDescent="0.15">
      <c r="B471" s="17" t="s">
        <v>387</v>
      </c>
      <c r="C471" s="22" t="s">
        <v>388</v>
      </c>
      <c r="D471" s="23"/>
      <c r="E471" s="23"/>
      <c r="F471" s="23"/>
      <c r="G471" s="23"/>
      <c r="H471" s="23"/>
      <c r="I471" s="23"/>
      <c r="J471" s="23"/>
      <c r="K471" s="23"/>
      <c r="L471" s="23"/>
    </row>
    <row r="472" spans="2:12" ht="15" x14ac:dyDescent="0.15">
      <c r="B472" s="17" t="s">
        <v>389</v>
      </c>
      <c r="C472" s="22"/>
      <c r="D472" s="23"/>
      <c r="E472" s="23"/>
      <c r="F472" s="23"/>
      <c r="G472" s="23"/>
      <c r="H472" s="23"/>
      <c r="I472" s="23"/>
      <c r="J472" s="23"/>
      <c r="K472" s="23"/>
      <c r="L472" s="23"/>
    </row>
    <row r="474" spans="2:12" ht="15" x14ac:dyDescent="0.15">
      <c r="B474" s="17" t="s">
        <v>390</v>
      </c>
      <c r="C474" s="22" t="s">
        <v>391</v>
      </c>
      <c r="D474" s="23"/>
      <c r="E474" s="23"/>
      <c r="F474" s="23"/>
      <c r="G474" s="23"/>
      <c r="H474" s="23"/>
      <c r="I474" s="23"/>
      <c r="J474" s="23"/>
      <c r="K474" s="23"/>
      <c r="L474" s="23"/>
    </row>
    <row r="476" spans="2:12" ht="15" x14ac:dyDescent="0.15">
      <c r="B476" s="17" t="s">
        <v>392</v>
      </c>
      <c r="C476" s="22" t="s">
        <v>393</v>
      </c>
      <c r="D476" s="23"/>
      <c r="E476" s="23"/>
      <c r="F476" s="23"/>
      <c r="G476" s="23"/>
      <c r="H476" s="23"/>
      <c r="I476" s="23"/>
      <c r="J476" s="23"/>
      <c r="K476" s="23"/>
      <c r="L476" s="23"/>
    </row>
    <row r="478" spans="2:12" ht="15" x14ac:dyDescent="0.15">
      <c r="B478" s="17" t="s">
        <v>394</v>
      </c>
      <c r="C478" s="22" t="s">
        <v>395</v>
      </c>
      <c r="D478" s="23"/>
      <c r="E478" s="23"/>
      <c r="F478" s="23"/>
      <c r="G478" s="23"/>
      <c r="H478" s="23"/>
      <c r="I478" s="23"/>
      <c r="J478" s="23"/>
      <c r="K478" s="23"/>
      <c r="L478" s="23"/>
    </row>
    <row r="480" spans="2:12" ht="15" x14ac:dyDescent="0.15">
      <c r="B480" s="17" t="s">
        <v>396</v>
      </c>
      <c r="C480" s="22" t="s">
        <v>397</v>
      </c>
      <c r="D480" s="23"/>
      <c r="E480" s="23"/>
      <c r="F480" s="23"/>
      <c r="G480" s="23"/>
      <c r="H480" s="23"/>
      <c r="I480" s="23"/>
      <c r="J480" s="23"/>
      <c r="K480" s="23"/>
      <c r="L480" s="23"/>
    </row>
    <row r="482" spans="2:12" ht="15" customHeight="1" x14ac:dyDescent="0.15">
      <c r="B482" s="17" t="s">
        <v>398</v>
      </c>
      <c r="C482" s="22" t="s">
        <v>399</v>
      </c>
      <c r="D482" s="23"/>
      <c r="E482" s="23"/>
      <c r="F482" s="23"/>
      <c r="G482" s="23"/>
      <c r="H482" s="23"/>
      <c r="I482" s="23"/>
      <c r="J482" s="23"/>
      <c r="K482" s="23"/>
      <c r="L482" s="23"/>
    </row>
    <row r="484" spans="2:12" ht="15" x14ac:dyDescent="0.15">
      <c r="B484" s="17" t="s">
        <v>400</v>
      </c>
      <c r="C484" s="22" t="s">
        <v>401</v>
      </c>
      <c r="D484" s="23"/>
      <c r="E484" s="23"/>
      <c r="F484" s="23"/>
      <c r="G484" s="23"/>
      <c r="H484" s="23"/>
      <c r="I484" s="23"/>
      <c r="J484" s="23"/>
      <c r="K484" s="23"/>
      <c r="L484" s="23"/>
    </row>
    <row r="486" spans="2:12" ht="15" x14ac:dyDescent="0.15">
      <c r="B486" s="17" t="s">
        <v>402</v>
      </c>
      <c r="C486" s="22" t="s">
        <v>403</v>
      </c>
      <c r="D486" s="23"/>
      <c r="E486" s="23"/>
      <c r="F486" s="23"/>
      <c r="G486" s="23"/>
      <c r="H486" s="23"/>
      <c r="I486" s="23"/>
      <c r="J486" s="23"/>
      <c r="K486" s="23"/>
      <c r="L486" s="23"/>
    </row>
    <row r="488" spans="2:12" ht="15" x14ac:dyDescent="0.15">
      <c r="B488" s="17" t="s">
        <v>404</v>
      </c>
      <c r="C488" s="22" t="s">
        <v>405</v>
      </c>
      <c r="D488" s="23"/>
      <c r="E488" s="23"/>
      <c r="F488" s="23"/>
      <c r="G488" s="23"/>
      <c r="H488" s="23"/>
      <c r="I488" s="23"/>
      <c r="J488" s="23"/>
      <c r="K488" s="23"/>
      <c r="L488" s="23"/>
    </row>
    <row r="490" spans="2:12" ht="15" x14ac:dyDescent="0.15">
      <c r="B490" s="17" t="s">
        <v>406</v>
      </c>
      <c r="C490" s="22" t="s">
        <v>407</v>
      </c>
      <c r="D490" s="23"/>
      <c r="E490" s="23"/>
      <c r="F490" s="23"/>
      <c r="G490" s="23"/>
      <c r="H490" s="23"/>
      <c r="I490" s="23"/>
      <c r="J490" s="23"/>
      <c r="K490" s="23"/>
      <c r="L490" s="23"/>
    </row>
    <row r="491" spans="2:12" ht="15" x14ac:dyDescent="0.15">
      <c r="B491" s="17" t="s">
        <v>385</v>
      </c>
      <c r="C491" s="22" t="s">
        <v>408</v>
      </c>
      <c r="D491" s="23"/>
      <c r="E491" s="23"/>
      <c r="F491" s="23"/>
      <c r="G491" s="23"/>
      <c r="H491" s="23"/>
      <c r="I491" s="23"/>
      <c r="J491" s="23"/>
      <c r="K491" s="23"/>
      <c r="L491" s="23"/>
    </row>
  </sheetData>
  <sheetProtection formatCells="0" formatColumns="0" formatRows="0" insertColumns="0" insertRows="0" insertHyperlinks="0" deleteColumns="0" deleteRows="0" sort="0" autoFilter="0" pivotTables="0"/>
  <mergeCells count="57">
    <mergeCell ref="B421:L421"/>
    <mergeCell ref="A409:L409"/>
    <mergeCell ref="B411:L411"/>
    <mergeCell ref="B412:L412"/>
    <mergeCell ref="B413:L413"/>
    <mergeCell ref="B414:L414"/>
    <mergeCell ref="B415:L415"/>
    <mergeCell ref="B416:L416"/>
    <mergeCell ref="B417:L417"/>
    <mergeCell ref="B418:L418"/>
    <mergeCell ref="B419:L419"/>
    <mergeCell ref="B420:L420"/>
    <mergeCell ref="B433:L433"/>
    <mergeCell ref="B422:L422"/>
    <mergeCell ref="B423:L423"/>
    <mergeCell ref="B424:L424"/>
    <mergeCell ref="B425:L425"/>
    <mergeCell ref="B426:L426"/>
    <mergeCell ref="B427:L427"/>
    <mergeCell ref="B428:L428"/>
    <mergeCell ref="B429:L429"/>
    <mergeCell ref="B430:L430"/>
    <mergeCell ref="B431:L431"/>
    <mergeCell ref="B432:L432"/>
    <mergeCell ref="C454:L454"/>
    <mergeCell ref="B434:L434"/>
    <mergeCell ref="B435:L435"/>
    <mergeCell ref="B436:L436"/>
    <mergeCell ref="B437:L437"/>
    <mergeCell ref="B438:L438"/>
    <mergeCell ref="B439:L439"/>
    <mergeCell ref="C444:L444"/>
    <mergeCell ref="C446:L446"/>
    <mergeCell ref="C448:L448"/>
    <mergeCell ref="C450:L450"/>
    <mergeCell ref="C452:L452"/>
    <mergeCell ref="C474:L474"/>
    <mergeCell ref="C456:L456"/>
    <mergeCell ref="C457:L457"/>
    <mergeCell ref="C459:L459"/>
    <mergeCell ref="C461:L461"/>
    <mergeCell ref="C463:L463"/>
    <mergeCell ref="C464:L464"/>
    <mergeCell ref="C466:L466"/>
    <mergeCell ref="C468:L468"/>
    <mergeCell ref="C469:L469"/>
    <mergeCell ref="C471:L471"/>
    <mergeCell ref="C472:L472"/>
    <mergeCell ref="C488:L488"/>
    <mergeCell ref="C490:L490"/>
    <mergeCell ref="C491:L491"/>
    <mergeCell ref="C476:L476"/>
    <mergeCell ref="C478:L478"/>
    <mergeCell ref="C480:L480"/>
    <mergeCell ref="C482:L482"/>
    <mergeCell ref="C484:L484"/>
    <mergeCell ref="C486:L486"/>
  </mergeCells>
  <hyperlinks>
    <hyperlink ref="A5" r:id="rId1" xr:uid="{31E35C8B-583D-C242-BE5F-9C4C8D8877DF}"/>
  </hyperlinks>
  <pageMargins left="0.7" right="0.7" top="0.75" bottom="0.75" header="0.3" footer="0.3"/>
  <pageSetup orientation="portrait"/>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ADB Document" ma:contentTypeID="0x0101008911345A3DAEDD4C94E405931CFDF63500ABC5BDE0A65056449F41FF865698E92A" ma:contentTypeVersion="14" ma:contentTypeDescription="" ma:contentTypeScope="" ma:versionID="21b5ce467047738f5fb2eea5f0ab394a">
  <xsd:schema xmlns:xsd="http://www.w3.org/2001/XMLSchema" xmlns:xs="http://www.w3.org/2001/XMLSchema" xmlns:p="http://schemas.microsoft.com/office/2006/metadata/properties" xmlns:ns2="c1fdd505-2570-46c2-bd04-3e0f2d874cf5" xmlns:ns3="167faf68-1382-435f-8f09-a46b79a55ee8" targetNamespace="http://schemas.microsoft.com/office/2006/metadata/properties" ma:root="true" ma:fieldsID="cc0a3011209a488a42f3edf35c7dc4f3" ns2:_="" ns3:_="">
    <xsd:import namespace="c1fdd505-2570-46c2-bd04-3e0f2d874cf5"/>
    <xsd:import namespace="167faf68-1382-435f-8f09-a46b79a55ee8"/>
    <xsd:element name="properties">
      <xsd:complexType>
        <xsd:sequence>
          <xsd:element name="documentManagement">
            <xsd:complexType>
              <xsd:all>
                <xsd:element ref="ns2:ADBDocumentDate" minOccurs="0"/>
                <xsd:element ref="ns2:ADBMonth" minOccurs="0"/>
                <xsd:element ref="ns2:ADBYear" minOccurs="0"/>
                <xsd:element ref="ns2:ADBAuthors" minOccurs="0"/>
                <xsd:element ref="ns2:ADBSourceLink" minOccurs="0"/>
                <xsd:element ref="ns2:ADBCirculatedLink" minOccurs="0"/>
                <xsd:element ref="ns2:d61536b25a8a4fedb48bb564279be82a" minOccurs="0"/>
                <xsd:element ref="ns2:h00e4aaaf4624e24a7df7f06faa038c6" minOccurs="0"/>
                <xsd:element ref="ns2:k985dbdc596c44d7acaf8184f33920f0" minOccurs="0"/>
                <xsd:element ref="ns2:a37ff23a602146d4934a49238d370ca5" minOccurs="0"/>
                <xsd:element ref="ns2:TaxCatchAll" minOccurs="0"/>
                <xsd:element ref="ns2:d01a0ce1b141461dbfb235a3ab729a2c" minOccurs="0"/>
                <xsd:element ref="ns2:p030e467f78f45b4ae8f7e2c17ea4d82" minOccurs="0"/>
                <xsd:element ref="ns2:j78542b1fffc4a1c84659474212e3133" minOccurs="0"/>
                <xsd:element ref="ns2:ADBDocumentTypeValue" minOccurs="0"/>
                <xsd:element ref="ns2:ia017ac09b1942648b563fe0b2b14d52" minOccurs="0"/>
                <xsd:element ref="ns3:MediaServiceAutoKeyPoints" minOccurs="0"/>
                <xsd:element ref="ns3:MediaServiceKeyPoints" minOccurs="0"/>
                <xsd:element ref="ns3:MediaLengthInSeconds"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fdd505-2570-46c2-bd04-3e0f2d874cf5" elementFormDefault="qualified">
    <xsd:import namespace="http://schemas.microsoft.com/office/2006/documentManagement/types"/>
    <xsd:import namespace="http://schemas.microsoft.com/office/infopath/2007/PartnerControls"/>
    <xsd:element name="ADBDocumentDate" ma:index="3" nillable="true" ma:displayName="Document Date" ma:format="DateOnly" ma:internalName="ADBDocumentDate">
      <xsd:simpleType>
        <xsd:restriction base="dms:DateTime"/>
      </xsd:simpleType>
    </xsd:element>
    <xsd:element name="ADBMonth" ma:index="4" nillable="true" ma:displayName="Month" ma:format="Dropdown" ma:internalName="ADBMonth">
      <xsd:simpleType>
        <xsd:restriction base="dms:Choice">
          <xsd:enumeration value="01-Jan"/>
          <xsd:enumeration value="02-Feb"/>
          <xsd:enumeration value="03-Mar"/>
          <xsd:enumeration value="04-Apr"/>
          <xsd:enumeration value="05-May"/>
          <xsd:enumeration value="06-Jun"/>
          <xsd:enumeration value="07-Jul"/>
          <xsd:enumeration value="08-Aug"/>
          <xsd:enumeration value="09-Sep"/>
          <xsd:enumeration value="10-Oct"/>
          <xsd:enumeration value="11-Nov"/>
          <xsd:enumeration value="12-Dec"/>
        </xsd:restriction>
      </xsd:simpleType>
    </xsd:element>
    <xsd:element name="ADBYear" ma:index="5" nillable="true" ma:displayName="Year" ma:internalName="ADBYear">
      <xsd:simpleType>
        <xsd:restriction base="dms:Text">
          <xsd:maxLength value="4"/>
        </xsd:restriction>
      </xsd:simpleType>
    </xsd:element>
    <xsd:element name="ADBAuthors" ma:index="6" nillable="true" ma:displayName="Authors" ma:list="UserInfo" ma:SharePointGroup="0" ma:internalName="ADBAuthors"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DBSourceLink" ma:index="13" nillable="true" ma:displayName="Source Link" ma:format="Hyperlink" ma:internalName="ADBSourceLink">
      <xsd:complexType>
        <xsd:complexContent>
          <xsd:extension base="dms:URL">
            <xsd:sequence>
              <xsd:element name="Url" type="dms:ValidUrl" minOccurs="0" nillable="true"/>
              <xsd:element name="Description" type="xsd:string" nillable="true"/>
            </xsd:sequence>
          </xsd:extension>
        </xsd:complexContent>
      </xsd:complexType>
    </xsd:element>
    <xsd:element name="ADBCirculatedLink" ma:index="14" nillable="true" ma:displayName="Final Document Link" ma:format="Hyperlink" ma:internalName="ADBCirculatedLink">
      <xsd:complexType>
        <xsd:complexContent>
          <xsd:extension base="dms:URL">
            <xsd:sequence>
              <xsd:element name="Url" type="dms:ValidUrl" minOccurs="0" nillable="true"/>
              <xsd:element name="Description" type="xsd:string" nillable="true"/>
            </xsd:sequence>
          </xsd:extension>
        </xsd:complexContent>
      </xsd:complexType>
    </xsd:element>
    <xsd:element name="d61536b25a8a4fedb48bb564279be82a" ma:index="16" nillable="true" ma:taxonomy="true" ma:internalName="d61536b25a8a4fedb48bb564279be82a" ma:taxonomyFieldName="ADBDepartmentOwner" ma:displayName="Department Owner" ma:default="" ma:fieldId="{d61536b2-5a8a-4fed-b48b-b564279be82a}" ma:sspId="115af50e-efb3-4a0e-b425-875ff625e09e" ma:termSetId="b965cdb6-1071-4c6a-a9a3-189d53a950d4" ma:anchorId="00000000-0000-0000-0000-000000000000" ma:open="false" ma:isKeyword="false">
      <xsd:complexType>
        <xsd:sequence>
          <xsd:element ref="pc:Terms" minOccurs="0" maxOccurs="1"/>
        </xsd:sequence>
      </xsd:complexType>
    </xsd:element>
    <xsd:element name="h00e4aaaf4624e24a7df7f06faa038c6" ma:index="18" nillable="true" ma:taxonomy="true" ma:internalName="h00e4aaaf4624e24a7df7f06faa038c6" ma:taxonomyFieldName="ADBDocumentLanguage" ma:displayName="Document Language" ma:default="1;#English|16ac8743-31bb-43f8-9a73-533a041667d6" ma:fieldId="{100e4aaa-f462-4e24-a7df-7f06faa038c6}" ma:sspId="115af50e-efb3-4a0e-b425-875ff625e09e" ma:termSetId="fdf74959-6eb2-4689-a0fc-b9e1ab230b09" ma:anchorId="00000000-0000-0000-0000-000000000000" ma:open="false" ma:isKeyword="false">
      <xsd:complexType>
        <xsd:sequence>
          <xsd:element ref="pc:Terms" minOccurs="0" maxOccurs="1"/>
        </xsd:sequence>
      </xsd:complexType>
    </xsd:element>
    <xsd:element name="k985dbdc596c44d7acaf8184f33920f0" ma:index="20" nillable="true" ma:taxonomy="true" ma:internalName="k985dbdc596c44d7acaf8184f33920f0" ma:taxonomyFieldName="ADBCountry" ma:displayName="Country" ma:default="" ma:fieldId="{4985dbdc-596c-44d7-acaf-8184f33920f0}" ma:sspId="115af50e-efb3-4a0e-b425-875ff625e09e" ma:termSetId="169202c7-46da-431e-ac86-348c41a1f49b" ma:anchorId="00000000-0000-0000-0000-000000000000" ma:open="false" ma:isKeyword="false">
      <xsd:complexType>
        <xsd:sequence>
          <xsd:element ref="pc:Terms" minOccurs="0" maxOccurs="1"/>
        </xsd:sequence>
      </xsd:complexType>
    </xsd:element>
    <xsd:element name="a37ff23a602146d4934a49238d370ca5" ma:index="21" nillable="true" ma:taxonomy="true" ma:internalName="a37ff23a602146d4934a49238d370ca5" ma:taxonomyFieldName="ADBDocumentType" ma:displayName="ADB Document Type" ma:default="" ma:fieldId="{a37ff23a-6021-46d4-934a-49238d370ca5}" ma:sspId="115af50e-efb3-4a0e-b425-875ff625e09e" ma:termSetId="ebf26521-a829-4b24-b73e-5e500b1bc1db"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14ef68db-a5c8-4581-a1cb-b68bbe7e2715}" ma:internalName="TaxCatchAll" ma:showField="CatchAllData" ma:web="514b7c65-86d8-4dda-92f1-aa92439df021">
      <xsd:complexType>
        <xsd:complexContent>
          <xsd:extension base="dms:MultiChoiceLookup">
            <xsd:sequence>
              <xsd:element name="Value" type="dms:Lookup" maxOccurs="unbounded" minOccurs="0" nillable="true"/>
            </xsd:sequence>
          </xsd:extension>
        </xsd:complexContent>
      </xsd:complexType>
    </xsd:element>
    <xsd:element name="d01a0ce1b141461dbfb235a3ab729a2c" ma:index="23" nillable="true" ma:taxonomy="true" ma:internalName="d01a0ce1b141461dbfb235a3ab729a2c" ma:taxonomyFieldName="ADBSector" ma:displayName="Sector" ma:default="" ma:fieldId="{d01a0ce1-b141-461d-bfb2-35a3ab729a2c}" ma:sspId="115af50e-efb3-4a0e-b425-875ff625e09e" ma:termSetId="bae01210-cdc5-4479-86d7-616c28c0a9b3" ma:anchorId="00000000-0000-0000-0000-000000000000" ma:open="false" ma:isKeyword="false">
      <xsd:complexType>
        <xsd:sequence>
          <xsd:element ref="pc:Terms" minOccurs="0" maxOccurs="1"/>
        </xsd:sequence>
      </xsd:complexType>
    </xsd:element>
    <xsd:element name="p030e467f78f45b4ae8f7e2c17ea4d82" ma:index="27" nillable="true" ma:taxonomy="true" ma:internalName="p030e467f78f45b4ae8f7e2c17ea4d82" ma:taxonomyFieldName="ADBDocumentSecurity" ma:displayName="Document Security" ma:default="" ma:fieldId="{9030e467-f78f-45b4-ae8f-7e2c17ea4d82}" ma:sspId="115af50e-efb3-4a0e-b425-875ff625e09e" ma:termSetId="9b0b4686-afa9-4a02-bc15-8fbc99f17210" ma:anchorId="00000000-0000-0000-0000-000000000000" ma:open="false" ma:isKeyword="false">
      <xsd:complexType>
        <xsd:sequence>
          <xsd:element ref="pc:Terms" minOccurs="0" maxOccurs="1"/>
        </xsd:sequence>
      </xsd:complexType>
    </xsd:element>
    <xsd:element name="j78542b1fffc4a1c84659474212e3133" ma:index="29" nillable="true" ma:taxonomy="true" ma:internalName="j78542b1fffc4a1c84659474212e3133" ma:taxonomyFieldName="ADBContentGroup" ma:displayName="Content Group" ma:readOnly="false" ma:default="3;#ERCD|ab3ec0c9-2ce1-477e-8dd0-15d1f7f6b467" ma:fieldId="{378542b1-fffc-4a1c-8465-9474212e3133}" ma:taxonomyMulti="true" ma:sspId="115af50e-efb3-4a0e-b425-875ff625e09e" ma:termSetId="2a9ffbee-93a5-418b-bcdb-8d6817936e6b" ma:anchorId="00000000-0000-0000-0000-000000000000" ma:open="false" ma:isKeyword="false">
      <xsd:complexType>
        <xsd:sequence>
          <xsd:element ref="pc:Terms" minOccurs="0" maxOccurs="1"/>
        </xsd:sequence>
      </xsd:complexType>
    </xsd:element>
    <xsd:element name="ADBDocumentTypeValue" ma:index="30" nillable="true" ma:displayName="Document Type" ma:hidden="true" ma:internalName="ADBDocumentTypeValue" ma:readOnly="false">
      <xsd:simpleType>
        <xsd:restriction base="dms:Text">
          <xsd:maxLength value="255"/>
        </xsd:restriction>
      </xsd:simpleType>
    </xsd:element>
    <xsd:element name="ia017ac09b1942648b563fe0b2b14d52" ma:index="31" nillable="true" ma:taxonomy="true" ma:internalName="ia017ac09b1942648b563fe0b2b14d52" ma:taxonomyFieldName="ADBDivision" ma:displayName="Division" ma:default="" ma:fieldId="{2a017ac0-9b19-4264-8b56-3fe0b2b14d52}" ma:sspId="115af50e-efb3-4a0e-b425-875ff625e09e" ma:termSetId="d736278f-2140-40cc-b46b-6a0ab0de2d2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7faf68-1382-435f-8f09-a46b79a55ee8" elementFormDefault="qualified">
    <xsd:import namespace="http://schemas.microsoft.com/office/2006/documentManagement/types"/>
    <xsd:import namespace="http://schemas.microsoft.com/office/infopath/2007/PartnerControls"/>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MediaLengthInSeconds" ma:index="34" nillable="true" ma:displayName="Length (seconds)"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115af50e-efb3-4a0e-b425-875ff625e09e"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c1fdd505-2570-46c2-bd04-3e0f2d874cf5">
      <Value>18</Value>
      <Value>4</Value>
      <Value>3</Value>
      <Value>1</Value>
    </TaxCatchAll>
    <lcf76f155ced4ddcb4097134ff3c332f xmlns="2b4b9d8e-ecb2-49e1-a87e-51dfdfcaee7f">
      <Terms xmlns="http://schemas.microsoft.com/office/infopath/2007/PartnerControls"/>
    </lcf76f155ced4ddcb4097134ff3c332f>
    <Description0 xmlns="2b4b9d8e-ecb2-49e1-a87e-51dfdfcaee7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4C90B54C17B4C349AF9CAC9779232DC5" ma:contentTypeVersion="17" ma:contentTypeDescription="Create a new document." ma:contentTypeScope="" ma:versionID="8fca9bb42993a98b8176a0059fabf9b8">
  <xsd:schema xmlns:xsd="http://www.w3.org/2001/XMLSchema" xmlns:xs="http://www.w3.org/2001/XMLSchema" xmlns:p="http://schemas.microsoft.com/office/2006/metadata/properties" xmlns:ns2="2b4b9d8e-ecb2-49e1-a87e-51dfdfcaee7f" xmlns:ns3="b966b054-3674-4c4f-a2b0-6a3ffbe0790e" xmlns:ns4="c1fdd505-2570-46c2-bd04-3e0f2d874cf5" targetNamespace="http://schemas.microsoft.com/office/2006/metadata/properties" ma:root="true" ma:fieldsID="bca51a6c5cebc9ae9aa904eb02b23f1b" ns2:_="" ns3:_="" ns4:_="">
    <xsd:import namespace="2b4b9d8e-ecb2-49e1-a87e-51dfdfcaee7f"/>
    <xsd:import namespace="b966b054-3674-4c4f-a2b0-6a3ffbe0790e"/>
    <xsd:import namespace="c1fdd505-2570-46c2-bd04-3e0f2d874cf5"/>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Description0"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4b9d8e-ecb2-49e1-a87e-51dfdfcaee7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Description0" ma:index="20" nillable="true" ma:displayName="Description" ma:description="short description of the content item" ma:internalName="Description0">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115af50e-efb3-4a0e-b425-875ff625e09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966b054-3674-4c4f-a2b0-6a3ffbe0790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1fdd505-2570-46c2-bd04-3e0f2d874cf5"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c2f26efa-e1a7-4403-a434-fa18bcd8b29e}" ma:internalName="TaxCatchAll" ma:showField="CatchAllData" ma:web="b966b054-3674-4c4f-a2b0-6a3ffbe0790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E0292C-ADA7-4752-B0C6-FC7242D199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fdd505-2570-46c2-bd04-3e0f2d874cf5"/>
    <ds:schemaRef ds:uri="167faf68-1382-435f-8f09-a46b79a55e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D4A9346-E2BD-4C73-AC13-5467C65A6081}">
  <ds:schemaRefs>
    <ds:schemaRef ds:uri="http://www.w3.org/XML/1998/namespace"/>
    <ds:schemaRef ds:uri="http://purl.org/dc/elements/1.1/"/>
    <ds:schemaRef ds:uri="http://purl.org/dc/terms/"/>
    <ds:schemaRef ds:uri="http://schemas.openxmlformats.org/package/2006/metadata/core-properties"/>
    <ds:schemaRef ds:uri="167faf68-1382-435f-8f09-a46b79a55ee8"/>
    <ds:schemaRef ds:uri="http://schemas.microsoft.com/office/infopath/2007/PartnerControls"/>
    <ds:schemaRef ds:uri="http://purl.org/dc/dcmitype/"/>
    <ds:schemaRef ds:uri="http://schemas.microsoft.com/office/2006/documentManagement/types"/>
    <ds:schemaRef ds:uri="c1fdd505-2570-46c2-bd04-3e0f2d874cf5"/>
    <ds:schemaRef ds:uri="http://schemas.microsoft.com/office/2006/metadata/properties"/>
  </ds:schemaRefs>
</ds:datastoreItem>
</file>

<file path=customXml/itemProps3.xml><?xml version="1.0" encoding="utf-8"?>
<ds:datastoreItem xmlns:ds="http://schemas.openxmlformats.org/officeDocument/2006/customXml" ds:itemID="{8B25C9DD-9303-476A-AFE7-0A62443F9113}">
  <ds:schemaRefs>
    <ds:schemaRef ds:uri="http://schemas.microsoft.com/sharepoint/v3/contenttype/forms"/>
  </ds:schemaRefs>
</ds:datastoreItem>
</file>

<file path=customXml/itemProps4.xml><?xml version="1.0" encoding="utf-8"?>
<ds:datastoreItem xmlns:ds="http://schemas.openxmlformats.org/officeDocument/2006/customXml" ds:itemID="{1F88AAC7-275D-4D2B-B143-D1999F852A17}"/>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2" baseType="variant">
      <vt:variant>
        <vt:lpstr>Worksheets</vt:lpstr>
      </vt:variant>
      <vt:variant>
        <vt:i4>1</vt:i4>
      </vt:variant>
    </vt:vector>
  </HeadingPairs>
  <TitlesOfParts>
    <vt:vector size="1" baseType="lpstr">
      <vt:lpstr>JPN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Indicators for Asia and the Pacific 2022 Economy Tables</dc:title>
  <dc:subject/>
  <dc:creator>Asian Development Bank</dc:creator>
  <cp:keywords>Key Indicators for Asia and the Pacific 2022 Economy Tables; Key Indicators 2022; economy tables; Japan; population; labor force; national accounts; production index; energy; price index; money and interest rates; government finance; external trade; balance of payments; international reserves; exchange rate; external indebtedness</cp:keywords>
  <dc:description/>
  <cp:revision/>
  <dcterms:created xsi:type="dcterms:W3CDTF">2022-07-08T08:52:28Z</dcterms:created>
  <dcterms:modified xsi:type="dcterms:W3CDTF">2022-08-18T05:28:35Z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0x0101008911345A3DAEDD4C94E405931CFDF63500ABC5BDE0A65056449F41FF865698E92A</vt:lpwstr>
  </property>
  <property fmtid="{D5CDD505-2E9C-101B-9397-08002B2CF9AE}" pid="3" name="ADBCountry">
    <vt:lpwstr/>
  </property>
  <property fmtid="{D5CDD505-2E9C-101B-9397-08002B2CF9AE}" pid="4" name="MediaServiceImageTags">
    <vt:lpwstr/>
  </property>
  <property fmtid="{D5CDD505-2E9C-101B-9397-08002B2CF9AE}" pid="5" name="ADBContentGroup">
    <vt:lpwstr>3;#ERCD|ab3ec0c9-2ce1-477e-8dd0-15d1f7f6b467</vt:lpwstr>
  </property>
  <property fmtid="{D5CDD505-2E9C-101B-9397-08002B2CF9AE}" pid="6" name="ADBDivision">
    <vt:lpwstr>18;#EROD-SDI|aff15768-80d3-4034-98c2-68c6515e070d</vt:lpwstr>
  </property>
  <property fmtid="{D5CDD505-2E9C-101B-9397-08002B2CF9AE}" pid="7" name="ADBSector">
    <vt:lpwstr/>
  </property>
  <property fmtid="{D5CDD505-2E9C-101B-9397-08002B2CF9AE}" pid="8" name="ADBDocumentSecurity">
    <vt:lpwstr/>
  </property>
  <property fmtid="{D5CDD505-2E9C-101B-9397-08002B2CF9AE}" pid="9" name="ADBDocumentLanguage">
    <vt:lpwstr>1;#English|16ac8743-31bb-43f8-9a73-533a041667d6</vt:lpwstr>
  </property>
  <property fmtid="{D5CDD505-2E9C-101B-9397-08002B2CF9AE}" pid="10" name="ADBDocumentType">
    <vt:lpwstr/>
  </property>
  <property fmtid="{D5CDD505-2E9C-101B-9397-08002B2CF9AE}" pid="11" name="ADBDepartmentOwner">
    <vt:lpwstr>4;#ERCD|ab3ec0c9-2ce1-477e-8dd0-15d1f7f6b467</vt:lpwstr>
  </property>
  <property fmtid="{D5CDD505-2E9C-101B-9397-08002B2CF9AE}" pid="12" name="MSIP_Label_817d4574-7375-4d17-b29c-6e4c6df0fcb0_Enabled">
    <vt:lpwstr>true</vt:lpwstr>
  </property>
  <property fmtid="{D5CDD505-2E9C-101B-9397-08002B2CF9AE}" pid="13" name="MSIP_Label_817d4574-7375-4d17-b29c-6e4c6df0fcb0_SetDate">
    <vt:lpwstr>2022-07-09T09:42:35Z</vt:lpwstr>
  </property>
  <property fmtid="{D5CDD505-2E9C-101B-9397-08002B2CF9AE}" pid="14" name="MSIP_Label_817d4574-7375-4d17-b29c-6e4c6df0fcb0_Method">
    <vt:lpwstr>Standard</vt:lpwstr>
  </property>
  <property fmtid="{D5CDD505-2E9C-101B-9397-08002B2CF9AE}" pid="15" name="MSIP_Label_817d4574-7375-4d17-b29c-6e4c6df0fcb0_Name">
    <vt:lpwstr>ADB Internal</vt:lpwstr>
  </property>
  <property fmtid="{D5CDD505-2E9C-101B-9397-08002B2CF9AE}" pid="16" name="MSIP_Label_817d4574-7375-4d17-b29c-6e4c6df0fcb0_SiteId">
    <vt:lpwstr>9495d6bb-41c2-4c58-848f-92e52cf3d640</vt:lpwstr>
  </property>
  <property fmtid="{D5CDD505-2E9C-101B-9397-08002B2CF9AE}" pid="17" name="MSIP_Label_817d4574-7375-4d17-b29c-6e4c6df0fcb0_ActionId">
    <vt:lpwstr>5e79952f-10f1-49b8-883f-c8cbe5fb342c</vt:lpwstr>
  </property>
  <property fmtid="{D5CDD505-2E9C-101B-9397-08002B2CF9AE}" pid="18" name="MSIP_Label_817d4574-7375-4d17-b29c-6e4c6df0fcb0_ContentBits">
    <vt:lpwstr>2</vt:lpwstr>
  </property>
</Properties>
</file>