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11012"/>
  <workbookPr codeName="ThisWorkbook" defaultThemeVersion="124226"/>
  <mc:AlternateContent xmlns:mc="http://schemas.openxmlformats.org/markup-compatibility/2006">
    <mc:Choice Requires="x15">
      <x15ac:absPath xmlns:x15ac="http://schemas.microsoft.com/office/spreadsheetml/2010/11/ac" url="/Users/karenfirshan/Desktop/KI2018/KI2018_CT/"/>
    </mc:Choice>
  </mc:AlternateContent>
  <xr:revisionPtr revIDLastSave="0" documentId="13_ncr:1_{809CC302-EA6E-FB40-ADE5-C24291E875BF}" xr6:coauthVersionLast="36" xr6:coauthVersionMax="36" xr10:uidLastSave="{00000000-0000-0000-0000-000000000000}"/>
  <bookViews>
    <workbookView xWindow="0" yWindow="460" windowWidth="25600" windowHeight="14740" tabRatio="863" xr2:uid="{00000000-000D-0000-FFFF-FFFF00000000}"/>
  </bookViews>
  <sheets>
    <sheet name="KI 2018" sheetId="49" r:id="rId1"/>
  </sheets>
  <definedNames>
    <definedName name="_Fill" localSheetId="0" hidden="1">#REF!</definedName>
    <definedName name="_Fill" hidden="1">#REF!</definedName>
    <definedName name="_Order1" hidden="1">255</definedName>
    <definedName name="_Order2" hidden="1">255</definedName>
    <definedName name="fill" hidden="1">#REF!</definedName>
    <definedName name="MoHLR" hidden="1">#REF!</definedName>
    <definedName name="MoHLR_2" hidden="1">#REF!</definedName>
    <definedName name="_xlnm.Print_Titles" localSheetId="0">'KI 2018'!$1:$7</definedName>
  </definedNames>
  <calcPr calcId="162913"/>
</workbook>
</file>

<file path=xl/sharedStrings.xml><?xml version="1.0" encoding="utf-8"?>
<sst xmlns="http://schemas.openxmlformats.org/spreadsheetml/2006/main" count="1142" uniqueCount="400">
  <si>
    <t>Labor Force</t>
  </si>
  <si>
    <t>Employed</t>
  </si>
  <si>
    <t xml:space="preserve">          Agriculture</t>
  </si>
  <si>
    <t>Unemployed</t>
  </si>
  <si>
    <t>Net factor income from abroad</t>
  </si>
  <si>
    <t>GNI</t>
  </si>
  <si>
    <t xml:space="preserve">     Agriculture</t>
  </si>
  <si>
    <t xml:space="preserve">     Exports of goods and services</t>
  </si>
  <si>
    <t xml:space="preserve">     Statistical discrepancy</t>
  </si>
  <si>
    <t xml:space="preserve">     Less: Imports of goods and services</t>
  </si>
  <si>
    <t>Gross national saving</t>
  </si>
  <si>
    <t xml:space="preserve">     Gross domestic saving</t>
  </si>
  <si>
    <t xml:space="preserve">     Production</t>
  </si>
  <si>
    <t xml:space="preserve">     Exports</t>
  </si>
  <si>
    <t xml:space="preserve">     Imports</t>
  </si>
  <si>
    <t xml:space="preserve">     Consumption</t>
  </si>
  <si>
    <t>Money supply (M1)</t>
  </si>
  <si>
    <t>Quasi-money</t>
  </si>
  <si>
    <t>Money supply (M2)</t>
  </si>
  <si>
    <t xml:space="preserve">     Foreign assets (net)</t>
  </si>
  <si>
    <t xml:space="preserve">     Domestic credit</t>
  </si>
  <si>
    <t xml:space="preserve">     Other items</t>
  </si>
  <si>
    <t>Deposit Money Banks</t>
  </si>
  <si>
    <t>On Deposits</t>
  </si>
  <si>
    <t>Central Government</t>
  </si>
  <si>
    <t>Total revenue and grants</t>
  </si>
  <si>
    <t>Total expenditure and net lending</t>
  </si>
  <si>
    <t>Financing</t>
  </si>
  <si>
    <t>Total</t>
  </si>
  <si>
    <t xml:space="preserve">               Agriculture</t>
  </si>
  <si>
    <t xml:space="preserve">               Industry</t>
  </si>
  <si>
    <t>Exports, fob</t>
  </si>
  <si>
    <t xml:space="preserve">     Credit</t>
  </si>
  <si>
    <t xml:space="preserve">     Debit</t>
  </si>
  <si>
    <t>Capital account</t>
  </si>
  <si>
    <t>Financial account</t>
  </si>
  <si>
    <t xml:space="preserve">     Direct investment</t>
  </si>
  <si>
    <t>Overall balance</t>
  </si>
  <si>
    <t>Reserves and related items</t>
  </si>
  <si>
    <t>Current account balance</t>
  </si>
  <si>
    <t xml:space="preserve">     Gold, national valuation</t>
  </si>
  <si>
    <t xml:space="preserve">     Foreign exchange</t>
  </si>
  <si>
    <t xml:space="preserve">     SDRs</t>
  </si>
  <si>
    <t>End of period</t>
  </si>
  <si>
    <t>Average of period</t>
  </si>
  <si>
    <t>Total debt outstanding and disbursed</t>
  </si>
  <si>
    <t xml:space="preserve">          Public and publicly guaranteed</t>
  </si>
  <si>
    <t xml:space="preserve">     Use of IMF credit</t>
  </si>
  <si>
    <t xml:space="preserve">     Interest on long-term debt</t>
  </si>
  <si>
    <t xml:space="preserve">     Interest on short-term debt</t>
  </si>
  <si>
    <t>Average terms of new commitments</t>
  </si>
  <si>
    <t>...</t>
  </si>
  <si>
    <t>Exports, total</t>
  </si>
  <si>
    <t xml:space="preserve">     1. India</t>
  </si>
  <si>
    <t>Imports, total</t>
  </si>
  <si>
    <t>POPULATION</t>
  </si>
  <si>
    <t>Direction of Trade</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ab</t>
  </si>
  <si>
    <t>ac</t>
  </si>
  <si>
    <t>ad</t>
  </si>
  <si>
    <t>ae</t>
  </si>
  <si>
    <t xml:space="preserve">     2. Bangladesh</t>
  </si>
  <si>
    <t xml:space="preserve">     Male</t>
  </si>
  <si>
    <t xml:space="preserve">     Female</t>
  </si>
  <si>
    <t xml:space="preserve">               Services</t>
  </si>
  <si>
    <t xml:space="preserve">               Exports of goods and services</t>
  </si>
  <si>
    <t xml:space="preserve">               Imports of goods and services</t>
  </si>
  <si>
    <t xml:space="preserve">               Statistical discrepancy</t>
  </si>
  <si>
    <t xml:space="preserve">               GDP</t>
  </si>
  <si>
    <t>Investment Financing at Current Prices</t>
  </si>
  <si>
    <t xml:space="preserve">     Net factor income from abroad</t>
  </si>
  <si>
    <t xml:space="preserve">     Net current transfers from abroad</t>
  </si>
  <si>
    <t xml:space="preserve">               Gross domestic saving</t>
  </si>
  <si>
    <t xml:space="preserve">               Gross national saving</t>
  </si>
  <si>
    <t xml:space="preserve">               Implicit GDP deflator</t>
  </si>
  <si>
    <t xml:space="preserve">          Claims on government sector</t>
  </si>
  <si>
    <t xml:space="preserve">               Taxes</t>
  </si>
  <si>
    <t>Expenditure by Function, Central Government</t>
  </si>
  <si>
    <t xml:space="preserve">               Exports</t>
  </si>
  <si>
    <t xml:space="preserve">               Imports</t>
  </si>
  <si>
    <t xml:space="preserve">     Long-term debt</t>
  </si>
  <si>
    <t xml:space="preserve">     Short-term debt</t>
  </si>
  <si>
    <t xml:space="preserve">     Principal repayments on long-term debt</t>
  </si>
  <si>
    <t>BHUTAN</t>
  </si>
  <si>
    <t xml:space="preserve">Asian Development Bank (ADB) </t>
  </si>
  <si>
    <t>www.adb.org/statistics</t>
  </si>
  <si>
    <t>…</t>
  </si>
  <si>
    <t>GDP by industrial origin at 2000 market prices</t>
  </si>
  <si>
    <t>Expenditure on GDP at 2000 market prices</t>
  </si>
  <si>
    <t xml:space="preserve">     3. Germany</t>
  </si>
  <si>
    <t xml:space="preserve">     7. United States</t>
  </si>
  <si>
    <t>Refers to resource gap.</t>
  </si>
  <si>
    <t>Sources:</t>
  </si>
  <si>
    <t>Population</t>
  </si>
  <si>
    <t>National Accounts</t>
  </si>
  <si>
    <t>Production Indexes</t>
  </si>
  <si>
    <t>Energy</t>
  </si>
  <si>
    <t>Price Indexes</t>
  </si>
  <si>
    <t>Money and Banking</t>
  </si>
  <si>
    <t>Government Finance</t>
  </si>
  <si>
    <t>External Trade</t>
  </si>
  <si>
    <t>Balance of Payments</t>
  </si>
  <si>
    <t>External Indebtedness</t>
  </si>
  <si>
    <t>Refers to currency outside banks and excludes rupees in circulation.</t>
  </si>
  <si>
    <t>Refers to foreign currency deposits.</t>
  </si>
  <si>
    <t xml:space="preserve">          Education</t>
  </si>
  <si>
    <t xml:space="preserve">          Health</t>
  </si>
  <si>
    <t xml:space="preserve">               Nonfood price index</t>
  </si>
  <si>
    <t xml:space="preserve">     7. Austria</t>
  </si>
  <si>
    <t xml:space="preserve">     8. Sweden</t>
  </si>
  <si>
    <t xml:space="preserve">Urban Population </t>
  </si>
  <si>
    <t>Food and Nonfood</t>
  </si>
  <si>
    <t>na</t>
  </si>
  <si>
    <t xml:space="preserve">     Reserve position in the IMF</t>
  </si>
  <si>
    <t>Gross capital formation</t>
  </si>
  <si>
    <t>At Current Prices</t>
  </si>
  <si>
    <t xml:space="preserve">     Financial derivatives</t>
  </si>
  <si>
    <t>International investment position</t>
  </si>
  <si>
    <t xml:space="preserve">               Education</t>
  </si>
  <si>
    <t>At Constant Prices</t>
  </si>
  <si>
    <t>Expenditure on GDP  at current market prices</t>
  </si>
  <si>
    <t xml:space="preserve">     Final consumption expenditure</t>
  </si>
  <si>
    <t xml:space="preserve">          Household final consumption</t>
  </si>
  <si>
    <t xml:space="preserve">          NPISHs final consumption </t>
  </si>
  <si>
    <t xml:space="preserve">     Gross capital formation</t>
  </si>
  <si>
    <t xml:space="preserve">               Public</t>
  </si>
  <si>
    <t xml:space="preserve">               Private</t>
  </si>
  <si>
    <t xml:space="preserve">     Statistical discrepancy </t>
  </si>
  <si>
    <t xml:space="preserve">     Savings deposits</t>
  </si>
  <si>
    <t xml:space="preserve">     Time deposits</t>
  </si>
  <si>
    <t xml:space="preserve">     Domestic credits outstanding</t>
  </si>
  <si>
    <t xml:space="preserve">          Current revenue</t>
  </si>
  <si>
    <t xml:space="preserve">     Grants</t>
  </si>
  <si>
    <t xml:space="preserve">     Total expenditure</t>
  </si>
  <si>
    <t xml:space="preserve">          Current expenditure</t>
  </si>
  <si>
    <t xml:space="preserve">          Capital expenditure</t>
  </si>
  <si>
    <t xml:space="preserve">     Domestic borrowing</t>
  </si>
  <si>
    <t xml:space="preserve">     Foreign borrowing</t>
  </si>
  <si>
    <t xml:space="preserve">               Total revenue</t>
  </si>
  <si>
    <t xml:space="preserve">               Total expenditure</t>
  </si>
  <si>
    <t xml:space="preserve">     General public services</t>
  </si>
  <si>
    <t xml:space="preserve">     Education</t>
  </si>
  <si>
    <t xml:space="preserve">     Health</t>
  </si>
  <si>
    <t xml:space="preserve">     Economic services</t>
  </si>
  <si>
    <t xml:space="preserve">               Health</t>
  </si>
  <si>
    <t xml:space="preserve">               Social security and welfare</t>
  </si>
  <si>
    <t xml:space="preserve">     Trade Balance</t>
  </si>
  <si>
    <t xml:space="preserve">               Balance on goods</t>
  </si>
  <si>
    <t xml:space="preserve">               Current account balance</t>
  </si>
  <si>
    <t xml:space="preserve">               Overall balance</t>
  </si>
  <si>
    <t xml:space="preserve">     Portfolio investment, net</t>
  </si>
  <si>
    <t>Includes savings deposits in 2015.</t>
  </si>
  <si>
    <t xml:space="preserve">               Gross capital formation</t>
  </si>
  <si>
    <t xml:space="preserve">     Mining and quarrying</t>
  </si>
  <si>
    <t xml:space="preserve">     Manufacturing</t>
  </si>
  <si>
    <t xml:space="preserve">     Construction</t>
  </si>
  <si>
    <t xml:space="preserve">     Accommodation and food service activities </t>
  </si>
  <si>
    <t xml:space="preserve">     Transportation and storage</t>
  </si>
  <si>
    <t xml:space="preserve">     Information and communication</t>
  </si>
  <si>
    <t xml:space="preserve">     Water supply; sewerage, waste management and remediation activities</t>
  </si>
  <si>
    <t xml:space="preserve">     Wholesale and retail trade; repair of motor vehicles and motorcycles</t>
  </si>
  <si>
    <t xml:space="preserve">     Real estate activities</t>
  </si>
  <si>
    <t xml:space="preserve">     Human health and social work activities</t>
  </si>
  <si>
    <t xml:space="preserve">     Other service activities</t>
  </si>
  <si>
    <t xml:space="preserve">          Exports of goods</t>
  </si>
  <si>
    <t xml:space="preserve">          Exports of services</t>
  </si>
  <si>
    <t xml:space="preserve">          Imports of goods</t>
  </si>
  <si>
    <t xml:space="preserve">          Imports of services</t>
  </si>
  <si>
    <t xml:space="preserve">     Financial and insurance activities</t>
  </si>
  <si>
    <t xml:space="preserve">     Activities of extraterritorial organizations and bodies</t>
  </si>
  <si>
    <t xml:space="preserve">               Food price index </t>
  </si>
  <si>
    <t xml:space="preserve">     Net lending and advances</t>
  </si>
  <si>
    <t xml:space="preserve">          Other economic services</t>
  </si>
  <si>
    <t xml:space="preserve">Net errors and omissions  </t>
  </si>
  <si>
    <t xml:space="preserve">Refers to current transfers in 2000 to 2006. </t>
  </si>
  <si>
    <t>Refers to government corporations and includes joint corporations and nonmonetary financial institutions.</t>
  </si>
  <si>
    <t xml:space="preserve">Starting January 2003, a major reclassification was carried out in the accounts of all the economic sectors. Thus, data prior to 2003 cannot always be directly compared with the subsequent data. </t>
  </si>
  <si>
    <t>Includes personal and household goods in 2004 and 2006.</t>
  </si>
  <si>
    <t xml:space="preserve">     Public administration and defense; compulsory social security</t>
  </si>
  <si>
    <t xml:space="preserve">          Government final consumption</t>
  </si>
  <si>
    <t xml:space="preserve">          Acquisitions less disposals of valuables</t>
  </si>
  <si>
    <t xml:space="preserve">          Changes in inventories</t>
  </si>
  <si>
    <t xml:space="preserve">                    Changes in inventories</t>
  </si>
  <si>
    <t xml:space="preserve">     Administrative and support service activities</t>
  </si>
  <si>
    <t>af</t>
  </si>
  <si>
    <t xml:space="preserve">     Agriculture, forestry, and fishing</t>
  </si>
  <si>
    <t xml:space="preserve">     Water supply; sewerage, waste management, and remediation activities</t>
  </si>
  <si>
    <t xml:space="preserve">     Arts, entertainment, and recreation </t>
  </si>
  <si>
    <t xml:space="preserve">Includes professional, scientific, and technical activities; administrative and support service activities; public administration and defense; compulsory social security; human health and social work activities; education; arts, entertainment, and recreation; other service activities; activities of households as employers; undifferentiated goods- and services-producing activities of households for own use; and activities of extraterritorial organizations and bodies. </t>
  </si>
  <si>
    <t>Includes intellectual property products and software; details may not add up to reported total gross fixed capital formation.</t>
  </si>
  <si>
    <t xml:space="preserve">For 2015, refers to urban, housing, and public amenities.  </t>
  </si>
  <si>
    <t xml:space="preserve">For 2015, refers to trade and industry. </t>
  </si>
  <si>
    <t xml:space="preserve">For 2015, refers to energy. </t>
  </si>
  <si>
    <t xml:space="preserve">For 2015, includes roads and communications. </t>
  </si>
  <si>
    <t xml:space="preserve">     2. Germany</t>
  </si>
  <si>
    <t xml:space="preserve">     10. Turkey</t>
  </si>
  <si>
    <t xml:space="preserve">     6. Netherlands</t>
  </si>
  <si>
    <t xml:space="preserve">     5. Nepal</t>
  </si>
  <si>
    <t xml:space="preserve">     4. Italy</t>
  </si>
  <si>
    <t xml:space="preserve">          Claims on other financial institutions</t>
  </si>
  <si>
    <t xml:space="preserve">          Claims on public nonfinancial corporations</t>
  </si>
  <si>
    <t>Includes health contributions.</t>
  </si>
  <si>
    <t>Per capita GDP</t>
  </si>
  <si>
    <t>Per capita GNI</t>
  </si>
  <si>
    <t>Refers to claims on other public sector; includes claims on government corporations and other public corporations.</t>
  </si>
  <si>
    <t xml:space="preserve">     Electricity, gas, steam, and air-conditioning supply</t>
  </si>
  <si>
    <t xml:space="preserve">     Professional, scientific, and technical activities</t>
  </si>
  <si>
    <t xml:space="preserve">     Arts, entertainment, and recreation</t>
  </si>
  <si>
    <t>Included in the "others" category in 2005.</t>
  </si>
  <si>
    <t>Includes claims on nonbank financial institutions.</t>
  </si>
  <si>
    <t xml:space="preserve">Refers to capital revenue and other receipts that are not all capital in nature. </t>
  </si>
  <si>
    <t>For 2015, includes law and order services and cultural services. Expenditure on social security and welfare is included under general public services from 2004 to 2006.</t>
  </si>
  <si>
    <t>Refers to national debt services.</t>
  </si>
  <si>
    <r>
      <t xml:space="preserve">For 2000–2001: NSB. 2001 and 2005. </t>
    </r>
    <r>
      <rPr>
        <i/>
        <sz val="10"/>
        <color theme="1"/>
        <rFont val="Arial"/>
        <family val="2"/>
      </rPr>
      <t xml:space="preserve">Statistical Yearbook of Bhutan 2000 </t>
    </r>
    <r>
      <rPr>
        <sz val="10"/>
        <color theme="1"/>
        <rFont val="Arial"/>
        <family val="2"/>
      </rPr>
      <t>and</t>
    </r>
    <r>
      <rPr>
        <i/>
        <sz val="10"/>
        <color theme="1"/>
        <rFont val="Arial"/>
        <family val="2"/>
      </rPr>
      <t xml:space="preserve"> Statistical Yearbook of Bhutan 2005</t>
    </r>
    <r>
      <rPr>
        <sz val="10"/>
        <color theme="1"/>
        <rFont val="Arial"/>
        <family val="2"/>
      </rPr>
      <t xml:space="preserve">. http://www.nsb.gov.bt/publication/publications.php?id=3 </t>
    </r>
  </si>
  <si>
    <t xml:space="preserve">International Reserves   </t>
  </si>
  <si>
    <t xml:space="preserve">Exchange Rates            </t>
  </si>
  <si>
    <t xml:space="preserve">IMF. International Financial Statistics. http://data.imf.org/ (accessed 11 April 2018). </t>
  </si>
  <si>
    <t>World Bank. World Development Indicators. https://data.worldbank.org/indicator (accessed 18 April 2018).</t>
  </si>
  <si>
    <t xml:space="preserve">     8. Japan</t>
  </si>
  <si>
    <t xml:space="preserve">     9. France</t>
  </si>
  <si>
    <t xml:space="preserve">     3. Japan</t>
  </si>
  <si>
    <t xml:space="preserve">     5. Singapore</t>
  </si>
  <si>
    <t xml:space="preserve">     9. Bangladesh</t>
  </si>
  <si>
    <t xml:space="preserve">     10. United States</t>
  </si>
  <si>
    <r>
      <t>For 2005: NSB.</t>
    </r>
    <r>
      <rPr>
        <i/>
        <sz val="10"/>
        <color theme="1"/>
        <rFont val="Arial"/>
        <family val="2"/>
      </rPr>
      <t xml:space="preserve"> Results of the Population &amp; Housing Census of Bhutan 2005. </t>
    </r>
    <r>
      <rPr>
        <sz val="10"/>
        <color theme="1"/>
        <rFont val="Arial"/>
        <family val="2"/>
      </rPr>
      <t>http://www.nsb.gov.bt/publication/files/pub6ri44cs.pdf</t>
    </r>
  </si>
  <si>
    <t>NSB. Consumer Price Index 2018 Time Series Index (2003–April 2018). http://www.nsb.gov.bt/publication/publications.php?id=6; official communication, 8 May 2018; past communication.</t>
  </si>
  <si>
    <t>NSB. Consumer Price Index 2018 Time Series Index (2003–April 2018). http://www.nsb.gov.bt/publication/publications.php?id=6; official communication, 8 May 2018.</t>
  </si>
  <si>
    <t xml:space="preserve">For 2002–2017: RMA. Official communication, 4 May 2018; past communication. </t>
  </si>
  <si>
    <t>ag</t>
  </si>
  <si>
    <t xml:space="preserve">NSB. National Accounts Statistics (2004–2016). http://www.nsb.gov.bt/publication/files/pub4pe1310cn.pdf; official communication, 8 May 2018; past communication. </t>
  </si>
  <si>
    <t>For 2000–2001, actual values range from 5.0% to 7.0%; for 2012, from 4.5% to 5.0%; for 2013, from 5.0% to 5.5%; for 2014–2016, from 5.0% to 7.0%; and for 2017, from 5.0%-6.0%.</t>
  </si>
  <si>
    <t>Refers to rate for fixed deposits of 3 months to less than 1 year. For 2000–2001, actual values range from 7.0% to 8.0%; for 2010–2011, from 4.5% to 5.5%; for 2012, from 5.0% to 6.0%; for 2013, from 5.0% to 6.5%; for 2014, from 5.0% to 7.0%; for 2015–2016, from 4.0% to 7.0%; and for 2017, from 5.0%-7.0%.</t>
  </si>
  <si>
    <t>Food and Agriculture Organization of the United Nations. FAOSTAT. http://www.fao.org/faostat/en/#data (accessed 1 June 2018).</t>
  </si>
  <si>
    <t>RMA. Annual Reports 2016–2017. http://www.rma.org.bt/annualreporttp.jsp; past issues; official communication, 4 May 2018; past communication.</t>
  </si>
  <si>
    <t xml:space="preserve">     4. China, People's Republic of</t>
  </si>
  <si>
    <t xml:space="preserve">     6. Korea, Republic of</t>
  </si>
  <si>
    <t>… |</t>
  </si>
  <si>
    <t>For 2016: United Nations Economic and Social Commission for Asia and the Pacific. Online Statistical Database.  http://www.unescap.org/stat/data/statdb/DataExplorer.aspx (accessed 22 May 2018).</t>
  </si>
  <si>
    <r>
      <t xml:space="preserve">NSB. </t>
    </r>
    <r>
      <rPr>
        <i/>
        <sz val="10"/>
        <color theme="1"/>
        <rFont val="Arial"/>
        <family val="2"/>
      </rPr>
      <t>Annual Environmental Accounts 2017.</t>
    </r>
    <r>
      <rPr>
        <sz val="10"/>
        <color theme="1"/>
        <rFont val="Arial"/>
        <family val="2"/>
      </rPr>
      <t xml:space="preserve"> http://www.nsb.gov.bt/publication/files/pub1vr2129qw.pdf; official communication, 8 May 2018; past communication. </t>
    </r>
  </si>
  <si>
    <r>
      <t>For 2017: NSB.</t>
    </r>
    <r>
      <rPr>
        <i/>
        <sz val="10"/>
        <color theme="1"/>
        <rFont val="Arial"/>
        <family val="2"/>
      </rPr>
      <t xml:space="preserve"> 2017 Population &amp; Housing Census of Bhutan, National Report. </t>
    </r>
    <r>
      <rPr>
        <sz val="10"/>
        <color theme="1"/>
        <rFont val="Arial"/>
        <family val="2"/>
      </rPr>
      <t>hhttp://www.nsb.gov.bt/publication/files/PHCB2017_national.pdf</t>
    </r>
  </si>
  <si>
    <t xml:space="preserve">          Clothing and footwear</t>
  </si>
  <si>
    <t xml:space="preserve">          Transport</t>
  </si>
  <si>
    <t xml:space="preserve">          Communication</t>
  </si>
  <si>
    <t xml:space="preserve">          Recreation and culture</t>
  </si>
  <si>
    <t xml:space="preserve">          Restaurants and hotels</t>
  </si>
  <si>
    <t xml:space="preserve">          Miscellaneous goods and services</t>
  </si>
  <si>
    <t>Key Indicators for Asia and the Pacific 2018</t>
  </si>
  <si>
    <t xml:space="preserve">          Food and nonalcoholic beverages</t>
  </si>
  <si>
    <t xml:space="preserve">          Alcoholic beverages, tobacco, and narcotics</t>
  </si>
  <si>
    <t xml:space="preserve">          Housing, water, electricity, gas, and other fuels</t>
  </si>
  <si>
    <t xml:space="preserve">          Furnishings, household equipment, and routine household maintenance</t>
  </si>
  <si>
    <t>Imports, cif | fob</t>
  </si>
  <si>
    <t>IMF. International Financial Statistics. http://data.imf.org/ (accessed 16 May 2018).</t>
  </si>
  <si>
    <t>Activities of households as employers; undifferentiated goods- and services-producing activities of 
     households for own use</t>
  </si>
  <si>
    <t>Activities of households as employers; undifferentiated goods- and services-producing activities of        
     households for own use</t>
  </si>
  <si>
    <t>Electricity, gas, steam, and air-conditioning supply; water supply; sewerage, waste management, 
     and remediation activities</t>
  </si>
  <si>
    <t>Population   (% annual change)</t>
  </si>
  <si>
    <t>Unemployment rate   (%)</t>
  </si>
  <si>
    <t>Labor force   (% annual change)</t>
  </si>
  <si>
    <t>Labor force participation rate   (%)</t>
  </si>
  <si>
    <t>Agriculture;  2004–2006 = 100</t>
  </si>
  <si>
    <t>Electricity   (kWh million)</t>
  </si>
  <si>
    <t>International Monetary Fund (IMF). Direction of Trade Statistics. http://data.imf.org/?sk=9D6028D4-F14A-464C-A2F2-59B2CD424B85 (accessed 17 May 2018).</t>
  </si>
  <si>
    <t xml:space="preserve">               Consumer price index (national)</t>
  </si>
  <si>
    <t xml:space="preserve">               External debt   (% of GNI)</t>
  </si>
  <si>
    <t xml:space="preserve">               Total long-term debt   (% of total debt)</t>
  </si>
  <si>
    <t xml:space="preserve">               Short-term debt   (% of total debt)</t>
  </si>
  <si>
    <t xml:space="preserve">               Debt service   (% of exports of goods and services)</t>
  </si>
  <si>
    <t>Debt service    transactions during the year ($ million)</t>
  </si>
  <si>
    <t xml:space="preserve">     Interest   (% per annum)</t>
  </si>
  <si>
    <t xml:space="preserve">     Maturity   (years)</t>
  </si>
  <si>
    <t xml:space="preserve">     Grace period   (years)</t>
  </si>
  <si>
    <t xml:space="preserve">     Grant element   (%)</t>
  </si>
  <si>
    <t>Gross value added at basic prices</t>
  </si>
  <si>
    <t>Taxes less subsidies on products</t>
  </si>
  <si>
    <t xml:space="preserve">Less: Imputed bank service charges </t>
  </si>
  <si>
    <t>Less: Imputed bank service charges</t>
  </si>
  <si>
    <t xml:space="preserve">     Total revenue</t>
  </si>
  <si>
    <t xml:space="preserve">               Nontaxes</t>
  </si>
  <si>
    <t xml:space="preserve">     Balance on goods</t>
  </si>
  <si>
    <t xml:space="preserve">          Exports</t>
  </si>
  <si>
    <t xml:space="preserve">          Imports</t>
  </si>
  <si>
    <t xml:space="preserve">     Balance on trade in services </t>
  </si>
  <si>
    <t xml:space="preserve">          Credit</t>
  </si>
  <si>
    <t xml:space="preserve">          Debit </t>
  </si>
  <si>
    <t xml:space="preserve">     Balance on primary income </t>
  </si>
  <si>
    <t xml:space="preserve">          Credit </t>
  </si>
  <si>
    <t xml:space="preserve">          Debit</t>
  </si>
  <si>
    <r>
      <t>Population density   (persons/km</t>
    </r>
    <r>
      <rPr>
        <vertAlign val="superscript"/>
        <sz val="10"/>
        <color theme="1"/>
        <rFont val="Arial"/>
        <family val="2"/>
      </rPr>
      <t>2</t>
    </r>
    <r>
      <rPr>
        <sz val="10"/>
        <color theme="1"/>
        <rFont val="Arial"/>
        <family val="2"/>
      </rPr>
      <t>)</t>
    </r>
  </si>
  <si>
    <r>
      <t>Urban population</t>
    </r>
    <r>
      <rPr>
        <vertAlign val="superscript"/>
        <sz val="10"/>
        <color theme="1"/>
        <rFont val="Arial"/>
        <family val="2"/>
      </rPr>
      <t xml:space="preserve">b  </t>
    </r>
    <r>
      <rPr>
        <sz val="10"/>
        <color theme="1"/>
        <rFont val="Arial"/>
        <family val="2"/>
      </rPr>
      <t>(% of total population)</t>
    </r>
  </si>
  <si>
    <r>
      <rPr>
        <b/>
        <sz val="10"/>
        <color theme="1"/>
        <rFont val="Arial"/>
        <family val="2"/>
      </rPr>
      <t>LABOR FORC</t>
    </r>
    <r>
      <rPr>
        <sz val="10"/>
        <color theme="1"/>
        <rFont val="Arial"/>
        <family val="2"/>
      </rPr>
      <t>E</t>
    </r>
    <r>
      <rPr>
        <vertAlign val="superscript"/>
        <sz val="10"/>
        <color theme="1"/>
        <rFont val="Arial"/>
        <family val="2"/>
      </rPr>
      <t xml:space="preserve">c  </t>
    </r>
    <r>
      <rPr>
        <sz val="10"/>
        <color theme="1"/>
        <rFont val="Arial"/>
        <family val="2"/>
      </rPr>
      <t>calendar year ('000)</t>
    </r>
  </si>
  <si>
    <r>
      <t xml:space="preserve">     Wholesale and retail trade; repair of motor vehicles and motorcycles</t>
    </r>
    <r>
      <rPr>
        <vertAlign val="superscript"/>
        <sz val="10"/>
        <color theme="1"/>
        <rFont val="Arial"/>
        <family val="2"/>
      </rPr>
      <t>d</t>
    </r>
  </si>
  <si>
    <r>
      <t xml:space="preserve">     Financial and insurance activities</t>
    </r>
    <r>
      <rPr>
        <vertAlign val="superscript"/>
        <sz val="10"/>
        <color theme="1"/>
        <rFont val="Arial"/>
        <family val="2"/>
      </rPr>
      <t>e</t>
    </r>
  </si>
  <si>
    <r>
      <t xml:space="preserve">     Real estate activities</t>
    </r>
    <r>
      <rPr>
        <vertAlign val="superscript"/>
        <sz val="10"/>
        <color theme="1"/>
        <rFont val="Arial"/>
        <family val="2"/>
      </rPr>
      <t>f</t>
    </r>
  </si>
  <si>
    <r>
      <t xml:space="preserve">     Others</t>
    </r>
    <r>
      <rPr>
        <vertAlign val="superscript"/>
        <sz val="10"/>
        <color theme="1"/>
        <rFont val="Arial"/>
        <family val="2"/>
      </rPr>
      <t>g</t>
    </r>
  </si>
  <si>
    <r>
      <t xml:space="preserve">NATIONAL ACCOUNTS  </t>
    </r>
    <r>
      <rPr>
        <sz val="10"/>
        <color theme="1"/>
        <rFont val="Arial"/>
        <family val="2"/>
      </rPr>
      <t xml:space="preserve">calendar year (Nu million) </t>
    </r>
  </si>
  <si>
    <r>
      <rPr>
        <b/>
        <i/>
        <sz val="10"/>
        <color theme="1"/>
        <rFont val="Arial"/>
        <family val="2"/>
      </rPr>
      <t xml:space="preserve">               Structure of Output </t>
    </r>
    <r>
      <rPr>
        <i/>
        <sz val="10"/>
        <color theme="1"/>
        <rFont val="Arial"/>
        <family val="2"/>
      </rPr>
      <t xml:space="preserve"> </t>
    </r>
    <r>
      <rPr>
        <sz val="10"/>
        <color theme="1"/>
        <rFont val="Arial"/>
        <family val="2"/>
      </rPr>
      <t>(% of GDP at current basic prices)</t>
    </r>
  </si>
  <si>
    <r>
      <rPr>
        <b/>
        <i/>
        <sz val="10"/>
        <color theme="1"/>
        <rFont val="Arial"/>
        <family val="2"/>
      </rPr>
      <t xml:space="preserve">               Structure of Demand   </t>
    </r>
    <r>
      <rPr>
        <i/>
        <sz val="10"/>
        <color theme="1"/>
        <rFont val="Arial"/>
        <family val="2"/>
      </rPr>
      <t xml:space="preserve"> </t>
    </r>
    <r>
      <rPr>
        <sz val="10"/>
        <color theme="1"/>
        <rFont val="Arial"/>
        <family val="2"/>
      </rPr>
      <t>(% of GDP at current market prices)</t>
    </r>
  </si>
  <si>
    <r>
      <t xml:space="preserve">               </t>
    </r>
    <r>
      <rPr>
        <b/>
        <i/>
        <sz val="10"/>
        <color theme="1"/>
        <rFont val="Arial"/>
        <family val="2"/>
      </rPr>
      <t xml:space="preserve">Growth of Output </t>
    </r>
    <r>
      <rPr>
        <i/>
        <sz val="10"/>
        <color theme="1"/>
        <rFont val="Arial"/>
        <family val="2"/>
      </rPr>
      <t xml:space="preserve">  </t>
    </r>
    <r>
      <rPr>
        <sz val="10"/>
        <color theme="1"/>
        <rFont val="Arial"/>
        <family val="2"/>
      </rPr>
      <t>(% annual change)</t>
    </r>
  </si>
  <si>
    <r>
      <t xml:space="preserve">               </t>
    </r>
    <r>
      <rPr>
        <b/>
        <i/>
        <sz val="10"/>
        <color theme="1"/>
        <rFont val="Arial"/>
        <family val="2"/>
      </rPr>
      <t xml:space="preserve">Growth of Demand  </t>
    </r>
    <r>
      <rPr>
        <i/>
        <sz val="10"/>
        <color theme="1"/>
        <rFont val="Arial"/>
        <family val="2"/>
      </rPr>
      <t xml:space="preserve"> </t>
    </r>
    <r>
      <rPr>
        <sz val="10"/>
        <color theme="1"/>
        <rFont val="Arial"/>
        <family val="2"/>
      </rPr>
      <t>(% annual change)</t>
    </r>
  </si>
  <si>
    <r>
      <rPr>
        <b/>
        <i/>
        <sz val="10"/>
        <color theme="1"/>
        <rFont val="Arial"/>
        <family val="2"/>
      </rPr>
      <t xml:space="preserve">               Savings and Investment </t>
    </r>
    <r>
      <rPr>
        <i/>
        <sz val="10"/>
        <color theme="1"/>
        <rFont val="Arial"/>
        <family val="2"/>
      </rPr>
      <t xml:space="preserve">  </t>
    </r>
    <r>
      <rPr>
        <sz val="10"/>
        <color theme="1"/>
        <rFont val="Arial"/>
        <family val="2"/>
      </rPr>
      <t>(% of GDP at current market prices)</t>
    </r>
  </si>
  <si>
    <r>
      <t xml:space="preserve">At Current Market Prices   </t>
    </r>
    <r>
      <rPr>
        <sz val="10"/>
        <color theme="1"/>
        <rFont val="Arial"/>
        <family val="2"/>
      </rPr>
      <t>(Nu)</t>
    </r>
  </si>
  <si>
    <r>
      <t xml:space="preserve">PRODUCTION INDEXES   </t>
    </r>
    <r>
      <rPr>
        <sz val="10"/>
        <color theme="1"/>
        <rFont val="Arial"/>
        <family val="2"/>
      </rPr>
      <t>period averages</t>
    </r>
  </si>
  <si>
    <r>
      <t xml:space="preserve">ENERGY   </t>
    </r>
    <r>
      <rPr>
        <sz val="10"/>
        <color theme="1"/>
        <rFont val="Arial"/>
        <family val="2"/>
      </rPr>
      <t>annual values</t>
    </r>
  </si>
  <si>
    <r>
      <t xml:space="preserve">PRICE INDEXES    </t>
    </r>
    <r>
      <rPr>
        <sz val="10"/>
        <color theme="1"/>
        <rFont val="Arial"/>
        <family val="2"/>
      </rPr>
      <t>period averages</t>
    </r>
  </si>
  <si>
    <r>
      <t xml:space="preserve">               Price Indexes   </t>
    </r>
    <r>
      <rPr>
        <sz val="10"/>
        <color theme="1"/>
        <rFont val="Arial"/>
        <family val="2"/>
      </rPr>
      <t>(% annual change)</t>
    </r>
  </si>
  <si>
    <r>
      <rPr>
        <i/>
        <sz val="10"/>
        <color theme="1"/>
        <rFont val="Arial"/>
        <family val="2"/>
      </rPr>
      <t xml:space="preserve">               </t>
    </r>
    <r>
      <rPr>
        <b/>
        <i/>
        <sz val="10"/>
        <color theme="1"/>
        <rFont val="Arial"/>
        <family val="2"/>
      </rPr>
      <t xml:space="preserve">Money Supply (M2)   </t>
    </r>
    <r>
      <rPr>
        <sz val="10"/>
        <color theme="1"/>
        <rFont val="Arial"/>
        <family val="2"/>
      </rPr>
      <t>(% annual change)</t>
    </r>
  </si>
  <si>
    <r>
      <t xml:space="preserve">               </t>
    </r>
    <r>
      <rPr>
        <b/>
        <i/>
        <sz val="10"/>
        <color theme="1"/>
        <rFont val="Arial"/>
        <family val="2"/>
      </rPr>
      <t xml:space="preserve">M2   </t>
    </r>
    <r>
      <rPr>
        <sz val="10"/>
        <color theme="1"/>
        <rFont val="Arial"/>
        <family val="2"/>
      </rPr>
      <t>(% of GDP at current market prices)</t>
    </r>
  </si>
  <si>
    <r>
      <rPr>
        <b/>
        <sz val="10"/>
        <color theme="1"/>
        <rFont val="Arial"/>
        <family val="2"/>
      </rPr>
      <t>Interest Rates</t>
    </r>
    <r>
      <rPr>
        <sz val="10"/>
        <color theme="1"/>
        <rFont val="Arial"/>
        <family val="2"/>
      </rPr>
      <t xml:space="preserve">   period averages (% per annum) </t>
    </r>
  </si>
  <si>
    <r>
      <t xml:space="preserve">GOVERNMENT FINANCE   </t>
    </r>
    <r>
      <rPr>
        <sz val="10"/>
        <color theme="1"/>
        <rFont val="Arial"/>
        <family val="2"/>
      </rPr>
      <t xml:space="preserve">fiscal year ending 30 June (Nu million) </t>
    </r>
  </si>
  <si>
    <r>
      <t xml:space="preserve">               Government Finance   </t>
    </r>
    <r>
      <rPr>
        <sz val="10"/>
        <color theme="1"/>
        <rFont val="Arial"/>
        <family val="2"/>
      </rPr>
      <t>(% of GDP at current market prices)</t>
    </r>
  </si>
  <si>
    <r>
      <t xml:space="preserve">               </t>
    </r>
    <r>
      <rPr>
        <b/>
        <i/>
        <sz val="10"/>
        <color theme="1"/>
        <rFont val="Arial"/>
        <family val="2"/>
      </rPr>
      <t xml:space="preserve">Expenditure by Function   </t>
    </r>
    <r>
      <rPr>
        <sz val="10"/>
        <color theme="1"/>
        <rFont val="Arial"/>
        <family val="2"/>
      </rPr>
      <t>(% of GDP at current market prices)</t>
    </r>
  </si>
  <si>
    <r>
      <t xml:space="preserve">               External Trade   </t>
    </r>
    <r>
      <rPr>
        <sz val="10"/>
        <color theme="1"/>
        <rFont val="Arial"/>
        <family val="2"/>
      </rPr>
      <t>(% annual change)</t>
    </r>
  </si>
  <si>
    <r>
      <t xml:space="preserve">               Balance of Payments   </t>
    </r>
    <r>
      <rPr>
        <sz val="10"/>
        <color theme="1"/>
        <rFont val="Arial"/>
        <family val="2"/>
      </rPr>
      <t>(% of GDP at current market prices)</t>
    </r>
  </si>
  <si>
    <r>
      <t xml:space="preserve">INTERNATIONAL RESERVES   </t>
    </r>
    <r>
      <rPr>
        <sz val="10"/>
        <color theme="1"/>
        <rFont val="Arial"/>
        <family val="2"/>
      </rPr>
      <t>as of end of period ($ million)</t>
    </r>
  </si>
  <si>
    <r>
      <t xml:space="preserve">EXCHANGE RATES   </t>
    </r>
    <r>
      <rPr>
        <sz val="10"/>
        <color theme="1"/>
        <rFont val="Arial"/>
        <family val="2"/>
      </rPr>
      <t>(Nu–$)</t>
    </r>
  </si>
  <si>
    <r>
      <t xml:space="preserve">EXTERNAL INDEBTEDNESS   </t>
    </r>
    <r>
      <rPr>
        <sz val="10"/>
        <color theme="1"/>
        <rFont val="Arial"/>
        <family val="2"/>
      </rPr>
      <t>as of end of year ($ million)</t>
    </r>
  </si>
  <si>
    <r>
      <t>Total population</t>
    </r>
    <r>
      <rPr>
        <vertAlign val="superscript"/>
        <sz val="10"/>
        <color theme="1"/>
        <rFont val="Arial"/>
        <family val="2"/>
      </rPr>
      <t xml:space="preserve">a   </t>
    </r>
    <r>
      <rPr>
        <sz val="10"/>
        <color theme="1"/>
        <rFont val="Arial"/>
        <family val="2"/>
      </rPr>
      <t>as of 1 July ('000)</t>
    </r>
  </si>
  <si>
    <r>
      <t xml:space="preserve">          Gross fixed capital formation</t>
    </r>
    <r>
      <rPr>
        <vertAlign val="superscript"/>
        <sz val="10"/>
        <color theme="1"/>
        <rFont val="Arial"/>
        <family val="2"/>
      </rPr>
      <t>h</t>
    </r>
  </si>
  <si>
    <t>GDP by industrial origin at current market prices</t>
  </si>
  <si>
    <t xml:space="preserve">          Private nonguaranteed</t>
  </si>
  <si>
    <t xml:space="preserve">Data for 2005 and 2017 are from the census of population, while data for other years are from labor force surveys. Thus, data prior to and after the census years may not be directly comparable to 2005 and 2017 figures. </t>
  </si>
  <si>
    <t>Current surplus/deficit</t>
  </si>
  <si>
    <t>Capital account surplus/deficit</t>
  </si>
  <si>
    <t>Overall budgetary surplus/deficit</t>
  </si>
  <si>
    <t xml:space="preserve">               Overall budgetary surplus/deficit</t>
  </si>
  <si>
    <t xml:space="preserve">               Government final consumption</t>
  </si>
  <si>
    <t xml:space="preserve">     Other investment</t>
  </si>
  <si>
    <t xml:space="preserve">Consumer (national);   December 2012 = 100    </t>
  </si>
  <si>
    <t>Implicit GDP deflator;   2000 = 100</t>
  </si>
  <si>
    <t>Data prior to 2005 were estimated using the growth rate for 2005; data for 2005 and 2017 are from the census of population; and data from 2006 to 2016 are population projections using 2005 census results as a base.</t>
  </si>
  <si>
    <t xml:space="preserve">Refers to financial intermediation for 2004–2006. </t>
  </si>
  <si>
    <t xml:space="preserve">Includes nonalcoholic and alcoholic beverages, tobacco, and narcotics.  </t>
  </si>
  <si>
    <t xml:space="preserve">Excludes nonalcoholic and alcoholic beverages, tobacco, and narcotics.  </t>
  </si>
  <si>
    <t>For 2000–2001, refers to rate for fixed deposits of 1 year to less than 3 years, and actual values range from 9.0% to 10.0%. For 2010–2016, rate refers to fixed deposits of 1 year to less than 2 years. Accordingly for 2010, actual values range from 4.5% to 6.5%; for 2011, from 6.0% to 7.0%; for 2012, from 7.0% to 7.3%; for 2013–2014, from 7.0% to 7.5%; and for 2015–2017, from 6.5% to 7.5%.</t>
  </si>
  <si>
    <t>Government of Bhutan, Ministry of Labor and Human Resources. Labor Force Survey Reports. http://www.molhr.gov.bt/molhr/?page_id=348 (accessed March 2018); official communication, 21 May 2018; past communication.</t>
  </si>
  <si>
    <t xml:space="preserve">Government of Bhutan, Ministry of Finance. National Budget Reports 2015–2016. http://www.mof.gov.bt/publications/reports/budget-reports/; past issues; official communication, 17 May 2018; past communication. </t>
  </si>
  <si>
    <t>From 2007 onward, figures follow the IMF's Balance of Payments and International Investment Position Manual (sixth edition).</t>
  </si>
  <si>
    <t xml:space="preserve">Government of Bhutan, National Statistics Bureau (NSB). Population Projections of Bhutan 2005 to 2030. http://www.nsb.gov.bt/publication/files/pub0fi10137nm.pdf; official communication, 8 May 2018; past communication. </t>
  </si>
  <si>
    <t xml:space="preserve">Government of Bhutan, Royal Monetary Authority (RMA). Official communication, 4 May 2018; past communication; other publications. </t>
  </si>
  <si>
    <r>
      <t>For 2000–2004, data are based on a survey conducted in 2000 by the Government of Bhutan's Ministry of Health. For 2005</t>
    </r>
    <r>
      <rPr>
        <sz val="10"/>
        <color theme="1"/>
        <rFont val="Calibri"/>
        <family val="2"/>
      </rPr>
      <t>–</t>
    </r>
    <r>
      <rPr>
        <sz val="10"/>
        <color theme="1"/>
        <rFont val="Arial"/>
        <family val="2"/>
      </rPr>
      <t xml:space="preserve">2015, data are based on the Population and Housing Census of Bhutan, 2005. For 2016-2017, data are based on the United Nations Economic and Social Commission for Asia and the Pacific Online Statistical Database. </t>
    </r>
  </si>
  <si>
    <r>
      <t xml:space="preserve">               Household final consumption</t>
    </r>
    <r>
      <rPr>
        <vertAlign val="superscript"/>
        <sz val="10"/>
        <color theme="1"/>
        <rFont val="Arial"/>
        <family val="2"/>
      </rPr>
      <t>i</t>
    </r>
  </si>
  <si>
    <r>
      <t xml:space="preserve">     Food</t>
    </r>
    <r>
      <rPr>
        <vertAlign val="superscript"/>
        <sz val="10"/>
        <color theme="1"/>
        <rFont val="Arial"/>
        <family val="2"/>
      </rPr>
      <t>j</t>
    </r>
  </si>
  <si>
    <r>
      <t xml:space="preserve">     Nonfood</t>
    </r>
    <r>
      <rPr>
        <vertAlign val="superscript"/>
        <sz val="10"/>
        <color theme="1"/>
        <rFont val="Arial"/>
        <family val="2"/>
      </rPr>
      <t>k</t>
    </r>
  </si>
  <si>
    <r>
      <rPr>
        <b/>
        <sz val="10"/>
        <color theme="1"/>
        <rFont val="Arial"/>
        <family val="2"/>
      </rPr>
      <t>MONEY AND BANKING</t>
    </r>
    <r>
      <rPr>
        <vertAlign val="superscript"/>
        <sz val="10"/>
        <color theme="1"/>
        <rFont val="Arial"/>
        <family val="2"/>
      </rPr>
      <t>l</t>
    </r>
    <r>
      <rPr>
        <sz val="10"/>
        <color theme="1"/>
        <rFont val="Arial"/>
        <family val="2"/>
      </rPr>
      <t xml:space="preserve"> </t>
    </r>
    <r>
      <rPr>
        <i/>
        <sz val="10"/>
        <color theme="1"/>
        <rFont val="Arial"/>
        <family val="2"/>
      </rPr>
      <t xml:space="preserve"> </t>
    </r>
    <r>
      <rPr>
        <sz val="10"/>
        <color theme="1"/>
        <rFont val="Arial"/>
        <family val="2"/>
      </rPr>
      <t>as of end of period (Nu million)</t>
    </r>
  </si>
  <si>
    <r>
      <t xml:space="preserve">     Currency in circulation</t>
    </r>
    <r>
      <rPr>
        <vertAlign val="superscript"/>
        <sz val="10"/>
        <color theme="1"/>
        <rFont val="Arial"/>
        <family val="2"/>
      </rPr>
      <t>m</t>
    </r>
  </si>
  <si>
    <r>
      <t xml:space="preserve">     Demand deposits (excluding government deposits)</t>
    </r>
    <r>
      <rPr>
        <vertAlign val="superscript"/>
        <sz val="10"/>
        <color theme="1"/>
        <rFont val="Arial"/>
        <family val="2"/>
      </rPr>
      <t>n</t>
    </r>
  </si>
  <si>
    <r>
      <t xml:space="preserve">          Claims on private sector</t>
    </r>
    <r>
      <rPr>
        <vertAlign val="superscript"/>
        <sz val="10"/>
        <color theme="1"/>
        <rFont val="Arial"/>
        <family val="2"/>
      </rPr>
      <t>o</t>
    </r>
  </si>
  <si>
    <r>
      <t xml:space="preserve">          Claims on state and local government</t>
    </r>
    <r>
      <rPr>
        <vertAlign val="superscript"/>
        <sz val="10"/>
        <color theme="1"/>
        <rFont val="Arial"/>
        <family val="2"/>
      </rPr>
      <t>p</t>
    </r>
  </si>
  <si>
    <r>
      <t xml:space="preserve">     Demand deposits</t>
    </r>
    <r>
      <rPr>
        <vertAlign val="superscript"/>
        <sz val="10"/>
        <color theme="1"/>
        <rFont val="Arial"/>
        <family val="2"/>
      </rPr>
      <t>q</t>
    </r>
  </si>
  <si>
    <r>
      <t xml:space="preserve">     Loans and advances</t>
    </r>
    <r>
      <rPr>
        <vertAlign val="superscript"/>
        <sz val="10"/>
        <color theme="1"/>
        <rFont val="Arial"/>
        <family val="2"/>
      </rPr>
      <t>r</t>
    </r>
  </si>
  <si>
    <r>
      <t xml:space="preserve">     Savings deposits</t>
    </r>
    <r>
      <rPr>
        <vertAlign val="superscript"/>
        <sz val="10"/>
        <color theme="1"/>
        <rFont val="Arial"/>
        <family val="2"/>
      </rPr>
      <t>s</t>
    </r>
  </si>
  <si>
    <r>
      <t xml:space="preserve">     Time:    6 months</t>
    </r>
    <r>
      <rPr>
        <vertAlign val="superscript"/>
        <sz val="10"/>
        <color theme="1"/>
        <rFont val="Arial"/>
        <family val="2"/>
      </rPr>
      <t>t</t>
    </r>
  </si>
  <si>
    <r>
      <t xml:space="preserve">                 over 12 months</t>
    </r>
    <r>
      <rPr>
        <vertAlign val="superscript"/>
        <sz val="10"/>
        <color theme="1"/>
        <rFont val="Arial"/>
        <family val="2"/>
      </rPr>
      <t>u</t>
    </r>
  </si>
  <si>
    <r>
      <t xml:space="preserve">               Taxes</t>
    </r>
    <r>
      <rPr>
        <vertAlign val="superscript"/>
        <sz val="10"/>
        <color theme="1"/>
        <rFont val="Arial"/>
        <family val="2"/>
      </rPr>
      <t>v</t>
    </r>
  </si>
  <si>
    <r>
      <t xml:space="preserve">          Capital receipts</t>
    </r>
    <r>
      <rPr>
        <vertAlign val="superscript"/>
        <sz val="10"/>
        <color theme="1"/>
        <rFont val="Arial"/>
        <family val="2"/>
      </rPr>
      <t>w</t>
    </r>
  </si>
  <si>
    <r>
      <t xml:space="preserve">     Use of cash balances</t>
    </r>
    <r>
      <rPr>
        <vertAlign val="superscript"/>
        <sz val="10"/>
        <color theme="1"/>
        <rFont val="Arial"/>
        <family val="2"/>
      </rPr>
      <t>x</t>
    </r>
  </si>
  <si>
    <r>
      <t xml:space="preserve">     Social security and welfare</t>
    </r>
    <r>
      <rPr>
        <vertAlign val="superscript"/>
        <sz val="10"/>
        <color theme="1"/>
        <rFont val="Arial"/>
        <family val="2"/>
      </rPr>
      <t>y</t>
    </r>
  </si>
  <si>
    <r>
      <t xml:space="preserve">     Housing and community amenities</t>
    </r>
    <r>
      <rPr>
        <vertAlign val="superscript"/>
        <sz val="10"/>
        <color theme="1"/>
        <rFont val="Arial"/>
        <family val="2"/>
      </rPr>
      <t>z</t>
    </r>
  </si>
  <si>
    <r>
      <t xml:space="preserve">          Industry</t>
    </r>
    <r>
      <rPr>
        <vertAlign val="superscript"/>
        <sz val="10"/>
        <color theme="1"/>
        <rFont val="Arial"/>
        <family val="2"/>
      </rPr>
      <t>aa</t>
    </r>
  </si>
  <si>
    <r>
      <t xml:space="preserve">          Electricity, gas, and water</t>
    </r>
    <r>
      <rPr>
        <vertAlign val="superscript"/>
        <sz val="10"/>
        <color theme="1"/>
        <rFont val="Arial"/>
        <family val="2"/>
      </rPr>
      <t>ab</t>
    </r>
  </si>
  <si>
    <r>
      <t xml:space="preserve">          Transport and communications</t>
    </r>
    <r>
      <rPr>
        <vertAlign val="superscript"/>
        <sz val="10"/>
        <color theme="1"/>
        <rFont val="Arial"/>
        <family val="2"/>
      </rPr>
      <t>ac</t>
    </r>
  </si>
  <si>
    <r>
      <t xml:space="preserve">     Others</t>
    </r>
    <r>
      <rPr>
        <vertAlign val="superscript"/>
        <sz val="10"/>
        <color theme="1"/>
        <rFont val="Arial"/>
        <family val="2"/>
      </rPr>
      <t>ad</t>
    </r>
  </si>
  <si>
    <r>
      <t>EXTERNAL TRADE</t>
    </r>
    <r>
      <rPr>
        <b/>
        <vertAlign val="superscript"/>
        <sz val="10"/>
        <color theme="1"/>
        <rFont val="Arial"/>
        <family val="2"/>
      </rPr>
      <t>ae</t>
    </r>
    <r>
      <rPr>
        <b/>
        <sz val="10"/>
        <color theme="1"/>
        <rFont val="Arial"/>
        <family val="2"/>
      </rPr>
      <t xml:space="preserve"> </t>
    </r>
    <r>
      <rPr>
        <b/>
        <i/>
        <sz val="10"/>
        <color theme="1"/>
        <rFont val="Arial"/>
        <family val="2"/>
      </rPr>
      <t xml:space="preserve"> </t>
    </r>
    <r>
      <rPr>
        <sz val="10"/>
        <color theme="1"/>
        <rFont val="Arial"/>
        <family val="2"/>
      </rPr>
      <t>calendar year (Nu million)</t>
    </r>
  </si>
  <si>
    <r>
      <rPr>
        <b/>
        <sz val="10"/>
        <color theme="1"/>
        <rFont val="Arial"/>
        <family val="2"/>
      </rPr>
      <t>Direction of Trade</t>
    </r>
    <r>
      <rPr>
        <vertAlign val="superscript"/>
        <sz val="10"/>
        <color theme="1"/>
        <rFont val="Arial"/>
        <family val="2"/>
      </rPr>
      <t>af</t>
    </r>
    <r>
      <rPr>
        <b/>
        <i/>
        <sz val="10"/>
        <color theme="1"/>
        <rFont val="Arial"/>
        <family val="2"/>
      </rPr>
      <t xml:space="preserve">  </t>
    </r>
    <r>
      <rPr>
        <sz val="10"/>
        <color theme="1"/>
        <rFont val="Arial"/>
        <family val="2"/>
      </rPr>
      <t>calendar year ($ million)</t>
    </r>
  </si>
  <si>
    <r>
      <rPr>
        <b/>
        <sz val="10"/>
        <color theme="1"/>
        <rFont val="Arial"/>
        <family val="2"/>
      </rPr>
      <t>BALANCE OF PAYMENTS</t>
    </r>
    <r>
      <rPr>
        <vertAlign val="superscript"/>
        <sz val="10"/>
        <color theme="1"/>
        <rFont val="Arial"/>
        <family val="2"/>
      </rPr>
      <t>ag</t>
    </r>
    <r>
      <rPr>
        <sz val="10"/>
        <color theme="1"/>
        <rFont val="Arial"/>
        <family val="2"/>
      </rPr>
      <t xml:space="preserve">    fiscal year ending 30 June ($ million)</t>
    </r>
  </si>
  <si>
    <r>
      <t xml:space="preserve">     Balance on secondary income</t>
    </r>
    <r>
      <rPr>
        <vertAlign val="superscript"/>
        <sz val="10"/>
        <color theme="1"/>
        <rFont val="Arial"/>
        <family val="2"/>
      </rPr>
      <t>ah</t>
    </r>
  </si>
  <si>
    <t>Includes NPISHs.</t>
  </si>
  <si>
    <t>ah</t>
  </si>
  <si>
    <r>
      <t xml:space="preserve">NSB. 2008. </t>
    </r>
    <r>
      <rPr>
        <i/>
        <sz val="10"/>
        <color theme="1"/>
        <rFont val="Arial"/>
        <family val="2"/>
      </rPr>
      <t>DZONGKHAG Population Projections 2006–2015</t>
    </r>
    <r>
      <rPr>
        <sz val="10"/>
        <color theme="1"/>
        <rFont val="Arial"/>
        <family val="2"/>
      </rPr>
      <t>. http://www.nsb.gov.bt/publication/files/pub3uu3600pb.pdf (accessed June 2017); official communication, 27 April 2006; past communication.</t>
    </r>
  </si>
  <si>
    <r>
      <t xml:space="preserve">... = data not available; </t>
    </r>
    <r>
      <rPr>
        <b/>
        <sz val="10"/>
        <color theme="1"/>
        <rFont val="Arial"/>
        <family val="2"/>
      </rPr>
      <t>I</t>
    </r>
    <r>
      <rPr>
        <sz val="10"/>
        <color theme="1"/>
        <rFont val="Arial"/>
        <family val="2"/>
      </rPr>
      <t xml:space="preserve"> = marks break in series; 0.0 = magnitude is less than half of unit employed; * = provisional, preliminary, estimate; $ = United States dollars;  cif = cost, insurance, and freight; fob = free on board; GDP = gross domestic product; GNI = gross national income; IMF = International Monetary Fund; km</t>
    </r>
    <r>
      <rPr>
        <vertAlign val="superscript"/>
        <sz val="10"/>
        <color theme="1"/>
        <rFont val="Arial"/>
        <family val="2"/>
      </rPr>
      <t>2</t>
    </r>
    <r>
      <rPr>
        <sz val="10"/>
        <color theme="1"/>
        <rFont val="Arial"/>
        <family val="2"/>
      </rPr>
      <t xml:space="preserve"> = square kilometer; kWh = kilowatt-hour; na = not applicable; NPISHs = nonprofit institutions serving households; Nu = ngultrum; SDRs = special drawing rights.</t>
    </r>
  </si>
  <si>
    <t xml:space="preserve">From 2004 onward, imports from economies other than India were converted from cif to fob basis; 20% of imports was reclassified to freight and 1.1% to insurance services. </t>
  </si>
  <si>
    <t>Based on trade figures reported by the partner economies as compiled by the IMF. Total exports and imports were obtained from the IMF's Balance of Payments series.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8">
    <numFmt numFmtId="43" formatCode="_(* #,##0.00_);_(* \(#,##0.00\);_(* &quot;-&quot;??_);_(@_)"/>
    <numFmt numFmtId="164" formatCode="_(&quot;$&quot;* #,##0_);_(&quot;$&quot;* \(#,##0\);_(&quot;$&quot;* &quot;-&quot;_);_(@_)"/>
    <numFmt numFmtId="165" formatCode="_(&quot;$&quot;* #,##0.00_);_(&quot;$&quot;* \(#,##0.00\);_(&quot;$&quot;* &quot;-&quot;??_);_(@_)"/>
    <numFmt numFmtId="166" formatCode="_-&quot;$&quot;* #,##0_-;\-&quot;$&quot;* #,##0_-;_-&quot;$&quot;* &quot;-&quot;_-;_-@_-"/>
    <numFmt numFmtId="167" formatCode="_-* #,##0_-;\-* #,##0_-;_-* &quot;-&quot;_-;_-@_-"/>
    <numFmt numFmtId="168" formatCode="_-&quot;$&quot;* #,##0.00_-;\-&quot;$&quot;* #,##0.00_-;_-&quot;$&quot;* &quot;-&quot;??_-;_-@_-"/>
    <numFmt numFmtId="169" formatCode="_-* #,##0.00_-;\-* #,##0.00_-;_-* &quot;-&quot;??_-;_-@_-"/>
    <numFmt numFmtId="170" formatCode="0.0"/>
    <numFmt numFmtId="171" formatCode="0.0000"/>
    <numFmt numFmtId="172" formatCode="#,##0.0000"/>
    <numFmt numFmtId="173" formatCode="#\ ###\ ##0_-;\-#\ ###\ ##0_-;_-0_-;_-@_ "/>
    <numFmt numFmtId="174" formatCode="#\ ##0.00_-;\-#\ ##0.00_-;_-0.00_-;_-@_ "/>
    <numFmt numFmtId="175" formatCode="_(* #,##0.0_);_(* \(#,##0.0\);_(* &quot;-&quot;??_);_(@_)"/>
    <numFmt numFmtId="176" formatCode="[$-409]mmm\-yy;@"/>
    <numFmt numFmtId="177" formatCode="#,##0.0"/>
    <numFmt numFmtId="178" formatCode="#,##0.0\ \|"/>
    <numFmt numFmtId="179" formatCode="_(* #,##0.00_);_(* \(#,##0.00\);_(* \-??_);_(@_)"/>
    <numFmt numFmtId="180" formatCode="General_)"/>
    <numFmt numFmtId="181" formatCode="#,##0_)"/>
    <numFmt numFmtId="182" formatCode="&quot;   &quot;@"/>
    <numFmt numFmtId="183" formatCode="&quot;      &quot;@"/>
    <numFmt numFmtId="184" formatCode="&quot;         &quot;@"/>
    <numFmt numFmtId="185" formatCode="&quot;            &quot;@"/>
    <numFmt numFmtId="186" formatCode="&quot;               &quot;@"/>
    <numFmt numFmtId="187" formatCode="_ * #,##0.00_ ;_ * \-#,##0.00_ ;_ * &quot;-&quot;??_ ;_ @_ "/>
    <numFmt numFmtId="188" formatCode="#,##0.0_);\(#,##0.0\)"/>
    <numFmt numFmtId="189" formatCode="mmmm\-yy"/>
    <numFmt numFmtId="190" formatCode="0.0000%"/>
    <numFmt numFmtId="191" formatCode="_-* #,##0.00\ _ރ_._-;_-* #,##0.00\ _ރ_.\-;_-* &quot;-&quot;??\ _ރ_._-;_-@_-"/>
    <numFmt numFmtId="192" formatCode="&quot;£&quot;#,##0;\-&quot;£&quot;#,##0"/>
    <numFmt numFmtId="193" formatCode="&quot;£&quot;#,##0;[Red]\-&quot;£&quot;#,##0"/>
    <numFmt numFmtId="194" formatCode="##,##0.0000"/>
    <numFmt numFmtId="195" formatCode="#,##0.000_);\(#,##0.000\)"/>
    <numFmt numFmtId="196" formatCode="_-[$€-2]* #,##0.00_-;\-[$€-2]* #,##0.00_-;_-[$€-2]* &quot;-&quot;??_-"/>
    <numFmt numFmtId="197" formatCode="0.00000000000000000"/>
    <numFmt numFmtId="198" formatCode="_-* #,##0\ _F_-;\-* #,##0\ _F_-;_-* &quot;-&quot;\ _F_-;_-@_-"/>
    <numFmt numFmtId="199" formatCode="_-* #,##0.00\ _F_-;\-* #,##0.00\ _F_-;_-* &quot;-&quot;??\ _F_-;_-@_-"/>
    <numFmt numFmtId="200" formatCode="#,##0\ &quot;F&quot;;[Red]\-#,##0\ &quot;F&quot;"/>
    <numFmt numFmtId="201" formatCode="0.00_)"/>
    <numFmt numFmtId="202" formatCode="#,##0.00\ &quot;F&quot;;\-#,##0.00\ &quot;F&quot;"/>
    <numFmt numFmtId="203" formatCode="[Black][&gt;0.05]#,##0.0;[Black][&lt;-0.05]\-#,##0.0;;"/>
    <numFmt numFmtId="204" formatCode="[Black][&gt;0.5]#,##0;[Black][&lt;-0.5]\-#,##0;;"/>
    <numFmt numFmtId="205" formatCode="#,##0&quot;£&quot;_);\(#,##0&quot;£&quot;\)"/>
    <numFmt numFmtId="206" formatCode="_(* #,##0.0_);_(* \(#,##0.0\);_(* &quot;-&quot;?_);_(@_)"/>
    <numFmt numFmtId="207" formatCode="&quot;–&quot;\ \|"/>
    <numFmt numFmtId="208" formatCode="&quot;–&quot;"/>
    <numFmt numFmtId="209" formatCode="#,##0.0&quot;*&quot;"/>
    <numFmt numFmtId="210" formatCode="\-0.0"/>
  </numFmts>
  <fonts count="142">
    <font>
      <sz val="11"/>
      <color theme="1"/>
      <name val="Calibri"/>
      <family val="2"/>
      <scheme val="minor"/>
    </font>
    <font>
      <sz val="11"/>
      <color indexed="8"/>
      <name val="Calibri"/>
      <family val="2"/>
    </font>
    <font>
      <b/>
      <sz val="11"/>
      <color indexed="8"/>
      <name val="Calibri"/>
      <family val="2"/>
    </font>
    <font>
      <sz val="10"/>
      <name val="Arial"/>
      <family val="2"/>
    </font>
    <font>
      <sz val="10"/>
      <color indexed="8"/>
      <name val="Arial"/>
      <family val="2"/>
    </font>
    <font>
      <u/>
      <sz val="11"/>
      <color indexed="12"/>
      <name val="Arial"/>
      <family val="2"/>
    </font>
    <font>
      <sz val="11"/>
      <name val="Arial"/>
      <family val="2"/>
    </font>
    <font>
      <sz val="10"/>
      <name val="MS Sans Serif"/>
      <family val="2"/>
    </font>
    <font>
      <sz val="7.5"/>
      <name val="Century Schoolbook"/>
      <family val="1"/>
    </font>
    <font>
      <u/>
      <sz val="11"/>
      <name val="Arial"/>
      <family val="2"/>
    </font>
    <font>
      <sz val="12"/>
      <name val="新細明體"/>
      <family val="1"/>
      <charset val="136"/>
    </font>
    <font>
      <sz val="12"/>
      <name val="新細明體"/>
      <charset val="136"/>
    </font>
    <font>
      <u/>
      <sz val="9"/>
      <color indexed="36"/>
      <name val="新細明體"/>
      <family val="1"/>
      <charset val="136"/>
    </font>
    <font>
      <sz val="11"/>
      <name val="Arial"/>
      <family val="2"/>
    </font>
    <font>
      <sz val="11"/>
      <name val="Arial"/>
      <family val="2"/>
    </font>
    <font>
      <sz val="10"/>
      <name val="Times New Roman"/>
      <family val="1"/>
    </font>
    <font>
      <sz val="11"/>
      <name val="Arial"/>
      <family val="2"/>
    </font>
    <font>
      <sz val="11"/>
      <color theme="1"/>
      <name val="Calibri"/>
      <family val="2"/>
      <scheme val="minor"/>
    </font>
    <font>
      <u/>
      <sz val="11"/>
      <color theme="10"/>
      <name val="Calibri"/>
      <family val="2"/>
    </font>
    <font>
      <u/>
      <sz val="11"/>
      <color theme="10"/>
      <name val="Calibri"/>
      <family val="2"/>
      <scheme val="minor"/>
    </font>
    <font>
      <sz val="11"/>
      <color indexed="8"/>
      <name val="Calibri"/>
      <family val="2"/>
      <scheme val="minor"/>
    </font>
    <font>
      <b/>
      <sz val="11"/>
      <color theme="1"/>
      <name val="Calibri"/>
      <family val="2"/>
      <scheme val="minor"/>
    </font>
    <font>
      <sz val="10"/>
      <color theme="1"/>
      <name val="Arial"/>
      <family val="2"/>
    </font>
    <font>
      <sz val="9"/>
      <color theme="1"/>
      <name val="Arial"/>
      <family val="2"/>
    </font>
    <font>
      <b/>
      <sz val="9"/>
      <color theme="1"/>
      <name val="Arial"/>
      <family val="2"/>
    </font>
    <font>
      <sz val="10"/>
      <color rgb="FFFF0000"/>
      <name val="Arial"/>
      <family val="2"/>
    </font>
    <font>
      <b/>
      <sz val="10"/>
      <color theme="1"/>
      <name val="Arial"/>
      <family val="2"/>
    </font>
    <font>
      <i/>
      <sz val="10"/>
      <color theme="1"/>
      <name val="Arial"/>
      <family val="2"/>
    </font>
    <font>
      <b/>
      <sz val="18"/>
      <color theme="3"/>
      <name val="Cambria"/>
      <family val="2"/>
      <scheme val="major"/>
    </font>
    <font>
      <u/>
      <sz val="10"/>
      <color indexed="12"/>
      <name val="Arial"/>
      <family val="2"/>
    </font>
    <font>
      <b/>
      <sz val="8"/>
      <color indexed="63"/>
      <name val="Futura Md BT"/>
      <family val="2"/>
    </font>
    <font>
      <sz val="10"/>
      <color theme="0"/>
      <name val="Arial"/>
      <family val="2"/>
    </font>
    <font>
      <sz val="9"/>
      <color theme="0"/>
      <name val="Arial"/>
      <family val="2"/>
    </font>
    <font>
      <sz val="11"/>
      <color indexed="9"/>
      <name val="Calibri"/>
      <family val="2"/>
    </font>
    <font>
      <sz val="10"/>
      <color rgb="FF9C0006"/>
      <name val="Arial"/>
      <family val="2"/>
    </font>
    <font>
      <sz val="9"/>
      <color rgb="FF9C0006"/>
      <name val="Arial"/>
      <family val="2"/>
    </font>
    <font>
      <sz val="11"/>
      <color indexed="20"/>
      <name val="Calibri"/>
      <family val="2"/>
    </font>
    <font>
      <sz val="8"/>
      <name val="Futura Lt BT"/>
      <family val="2"/>
    </font>
    <font>
      <b/>
      <sz val="10"/>
      <color rgb="FFFA7D00"/>
      <name val="Arial"/>
      <family val="2"/>
    </font>
    <font>
      <b/>
      <sz val="9"/>
      <color rgb="FFFA7D00"/>
      <name val="Arial"/>
      <family val="2"/>
    </font>
    <font>
      <b/>
      <sz val="11"/>
      <color indexed="52"/>
      <name val="Calibri"/>
      <family val="2"/>
    </font>
    <font>
      <b/>
      <sz val="10"/>
      <color theme="0"/>
      <name val="Arial"/>
      <family val="2"/>
    </font>
    <font>
      <b/>
      <sz val="9"/>
      <color theme="0"/>
      <name val="Arial"/>
      <family val="2"/>
    </font>
    <font>
      <b/>
      <sz val="11"/>
      <color indexed="9"/>
      <name val="Calibri"/>
      <family val="2"/>
    </font>
    <font>
      <sz val="9"/>
      <name val="Arial Narrow"/>
      <family val="2"/>
    </font>
    <font>
      <sz val="8"/>
      <name val="Arial"/>
      <family val="2"/>
    </font>
    <font>
      <i/>
      <sz val="10"/>
      <color rgb="FF7F7F7F"/>
      <name val="Arial"/>
      <family val="2"/>
    </font>
    <font>
      <i/>
      <sz val="9"/>
      <color rgb="FF7F7F7F"/>
      <name val="Arial"/>
      <family val="2"/>
    </font>
    <font>
      <i/>
      <sz val="11"/>
      <color indexed="23"/>
      <name val="Calibri"/>
      <family val="2"/>
    </font>
    <font>
      <u/>
      <sz val="9"/>
      <color rgb="FF275E94"/>
      <name val="Arial"/>
      <family val="2"/>
    </font>
    <font>
      <u/>
      <sz val="9"/>
      <color rgb="FF0000FF"/>
      <name val="Arial"/>
      <family val="2"/>
    </font>
    <font>
      <sz val="10"/>
      <color rgb="FF006100"/>
      <name val="Arial"/>
      <family val="2"/>
    </font>
    <font>
      <sz val="9"/>
      <color rgb="FF006100"/>
      <name val="Arial"/>
      <family val="2"/>
    </font>
    <font>
      <sz val="11"/>
      <color indexed="17"/>
      <name val="Calibri"/>
      <family val="2"/>
    </font>
    <font>
      <sz val="8"/>
      <color indexed="29"/>
      <name val="Futura Lt BT"/>
      <family val="2"/>
    </font>
    <font>
      <b/>
      <sz val="15"/>
      <color theme="3"/>
      <name val="Arial"/>
      <family val="2"/>
    </font>
    <font>
      <b/>
      <sz val="15"/>
      <color indexed="56"/>
      <name val="Calibri"/>
      <family val="2"/>
    </font>
    <font>
      <b/>
      <sz val="13"/>
      <color theme="3"/>
      <name val="Arial"/>
      <family val="2"/>
    </font>
    <font>
      <b/>
      <sz val="13"/>
      <color indexed="56"/>
      <name val="Calibri"/>
      <family val="2"/>
    </font>
    <font>
      <b/>
      <sz val="11"/>
      <color theme="3"/>
      <name val="Arial"/>
      <family val="2"/>
    </font>
    <font>
      <b/>
      <sz val="11"/>
      <color indexed="56"/>
      <name val="Calibri"/>
      <family val="2"/>
    </font>
    <font>
      <u/>
      <sz val="11"/>
      <name val="Calibri"/>
      <family val="2"/>
    </font>
    <font>
      <sz val="10"/>
      <color rgb="FF3F3F76"/>
      <name val="Arial"/>
      <family val="2"/>
    </font>
    <font>
      <sz val="9"/>
      <color rgb="FF3F3F76"/>
      <name val="Arial"/>
      <family val="2"/>
    </font>
    <font>
      <sz val="11"/>
      <color indexed="62"/>
      <name val="Calibri"/>
      <family val="2"/>
    </font>
    <font>
      <b/>
      <u/>
      <sz val="10"/>
      <color rgb="FFFF0000"/>
      <name val="Arial"/>
      <family val="2"/>
    </font>
    <font>
      <u/>
      <sz val="10"/>
      <color theme="10"/>
      <name val="Arial"/>
      <family val="2"/>
    </font>
    <font>
      <u/>
      <sz val="10"/>
      <color rgb="FFFF0000"/>
      <name val="Arial"/>
      <family val="2"/>
    </font>
    <font>
      <sz val="10"/>
      <color rgb="FFFA7D00"/>
      <name val="Arial"/>
      <family val="2"/>
    </font>
    <font>
      <sz val="9"/>
      <color rgb="FFFA7D00"/>
      <name val="Arial"/>
      <family val="2"/>
    </font>
    <font>
      <sz val="11"/>
      <color indexed="52"/>
      <name val="Calibri"/>
      <family val="2"/>
    </font>
    <font>
      <sz val="10"/>
      <color rgb="FF9C6500"/>
      <name val="Arial"/>
      <family val="2"/>
    </font>
    <font>
      <sz val="9"/>
      <color rgb="FF9C6500"/>
      <name val="Arial"/>
      <family val="2"/>
    </font>
    <font>
      <sz val="11"/>
      <color indexed="60"/>
      <name val="Calibri"/>
      <family val="2"/>
    </font>
    <font>
      <sz val="7"/>
      <name val="Helv"/>
    </font>
    <font>
      <sz val="12"/>
      <name val="Arial MT"/>
    </font>
    <font>
      <sz val="12"/>
      <color theme="1"/>
      <name val="Calibri"/>
      <family val="2"/>
      <scheme val="minor"/>
    </font>
    <font>
      <sz val="12"/>
      <name val="Arial"/>
      <family val="2"/>
    </font>
    <font>
      <sz val="11"/>
      <color theme="1"/>
      <name val="Arial"/>
      <family val="2"/>
    </font>
    <font>
      <b/>
      <sz val="10"/>
      <color rgb="FF3F3F3F"/>
      <name val="Arial"/>
      <family val="2"/>
    </font>
    <font>
      <b/>
      <sz val="9"/>
      <color rgb="FF3F3F3F"/>
      <name val="Arial"/>
      <family val="2"/>
    </font>
    <font>
      <b/>
      <sz val="11"/>
      <color indexed="63"/>
      <name val="Calibri"/>
      <family val="2"/>
    </font>
    <font>
      <b/>
      <sz val="8"/>
      <name val="Futura Md BT"/>
      <family val="2"/>
    </font>
    <font>
      <b/>
      <sz val="18"/>
      <color indexed="56"/>
      <name val="Cambria"/>
      <family val="2"/>
    </font>
    <font>
      <sz val="10"/>
      <name val="Futura Md BT"/>
      <family val="2"/>
    </font>
    <font>
      <sz val="8"/>
      <name val="Futura Md BT"/>
      <family val="2"/>
    </font>
    <font>
      <sz val="9"/>
      <color rgb="FFFF0000"/>
      <name val="Arial"/>
      <family val="2"/>
    </font>
    <font>
      <sz val="11"/>
      <color indexed="10"/>
      <name val="Calibri"/>
      <family val="2"/>
    </font>
    <font>
      <sz val="11"/>
      <color indexed="8"/>
      <name val="Arial"/>
      <family val="2"/>
    </font>
    <font>
      <sz val="9"/>
      <name val="Times New Roman"/>
      <family val="1"/>
    </font>
    <font>
      <sz val="11"/>
      <color indexed="16"/>
      <name val="Calibri"/>
      <family val="2"/>
    </font>
    <font>
      <sz val="11"/>
      <color indexed="37"/>
      <name val="Calibri"/>
      <family val="2"/>
    </font>
    <font>
      <sz val="12"/>
      <name val="Helv"/>
    </font>
    <font>
      <sz val="12"/>
      <name val="Times New Roman"/>
      <family val="1"/>
    </font>
    <font>
      <sz val="10"/>
      <name val="Courier"/>
      <family val="3"/>
    </font>
    <font>
      <b/>
      <sz val="11"/>
      <color indexed="53"/>
      <name val="Calibri"/>
      <family val="2"/>
    </font>
    <font>
      <b/>
      <sz val="11"/>
      <color indexed="17"/>
      <name val="Calibri"/>
      <family val="2"/>
    </font>
    <font>
      <b/>
      <sz val="11"/>
      <color indexed="10"/>
      <name val="Calibri"/>
      <family val="2"/>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name val="Calibri"/>
      <family val="2"/>
    </font>
    <font>
      <sz val="10"/>
      <name val="Helv"/>
    </font>
    <font>
      <sz val="12"/>
      <color indexed="24"/>
      <name val="Arial"/>
      <family val="2"/>
    </font>
    <font>
      <b/>
      <sz val="12"/>
      <name val="Arial"/>
      <family val="2"/>
    </font>
    <font>
      <b/>
      <sz val="15"/>
      <color indexed="62"/>
      <name val="Calibri"/>
      <family val="2"/>
    </font>
    <font>
      <b/>
      <sz val="13"/>
      <color indexed="62"/>
      <name val="Calibri"/>
      <family val="2"/>
    </font>
    <font>
      <b/>
      <sz val="11"/>
      <color indexed="62"/>
      <name val="Calibri"/>
      <family val="2"/>
    </font>
    <font>
      <b/>
      <sz val="12"/>
      <color indexed="24"/>
      <name val="Arial"/>
      <family val="2"/>
    </font>
    <font>
      <u/>
      <sz val="7.2"/>
      <color indexed="12"/>
      <name val="Helv"/>
    </font>
    <font>
      <u/>
      <sz val="7.2"/>
      <color indexed="36"/>
      <name val="Helv"/>
    </font>
    <font>
      <u/>
      <sz val="10.45"/>
      <color theme="10"/>
      <name val="Calibri"/>
      <family val="2"/>
    </font>
    <font>
      <u/>
      <sz val="11"/>
      <color theme="10"/>
      <name val="Calibri"/>
      <family val="2"/>
      <charset val="1"/>
    </font>
    <font>
      <sz val="11"/>
      <color indexed="18"/>
      <name val="Calibri"/>
      <family val="2"/>
    </font>
    <font>
      <sz val="11"/>
      <color indexed="48"/>
      <name val="Calibri"/>
      <family val="2"/>
    </font>
    <font>
      <sz val="11"/>
      <color indexed="53"/>
      <name val="Calibri"/>
      <family val="2"/>
    </font>
    <font>
      <sz val="12"/>
      <name val="Bookman Old Style"/>
      <family val="1"/>
    </font>
    <font>
      <sz val="11"/>
      <color indexed="19"/>
      <name val="Calibri"/>
      <family val="2"/>
    </font>
    <font>
      <b/>
      <i/>
      <sz val="16"/>
      <name val="Helv"/>
    </font>
    <font>
      <sz val="11"/>
      <name val="Tms Rmn"/>
    </font>
    <font>
      <sz val="11"/>
      <color theme="1"/>
      <name val="Calibri"/>
      <family val="2"/>
      <charset val="1"/>
      <scheme val="minor"/>
    </font>
    <font>
      <b/>
      <sz val="10"/>
      <name val="TimesNewRomanPS"/>
    </font>
    <font>
      <sz val="10"/>
      <color theme="1"/>
      <name val="Tahoma"/>
      <family val="2"/>
    </font>
    <font>
      <sz val="8"/>
      <color indexed="62"/>
      <name val="Arial"/>
      <family val="2"/>
    </font>
    <font>
      <b/>
      <sz val="8"/>
      <color indexed="8"/>
      <name val="Arial"/>
      <family val="2"/>
    </font>
    <font>
      <b/>
      <sz val="8"/>
      <name val="Arial"/>
      <family val="2"/>
    </font>
    <font>
      <sz val="8"/>
      <color indexed="8"/>
      <name val="Arial"/>
      <family val="2"/>
    </font>
    <font>
      <sz val="19"/>
      <name val="Arial"/>
      <family val="2"/>
    </font>
    <font>
      <sz val="8"/>
      <color indexed="14"/>
      <name val="Arial"/>
      <family val="2"/>
    </font>
    <font>
      <b/>
      <sz val="18"/>
      <color indexed="62"/>
      <name val="Cambria"/>
      <family val="2"/>
    </font>
    <font>
      <b/>
      <sz val="18"/>
      <color indexed="62"/>
      <name val="Cambria"/>
      <family val="1"/>
    </font>
    <font>
      <sz val="8"/>
      <color indexed="10"/>
      <name val="Arial Narrow"/>
      <family val="2"/>
    </font>
    <font>
      <sz val="11"/>
      <color indexed="14"/>
      <name val="Calibri"/>
      <family val="2"/>
    </font>
    <font>
      <sz val="12"/>
      <name val="宋体"/>
      <charset val="134"/>
    </font>
    <font>
      <u/>
      <sz val="10"/>
      <color theme="1"/>
      <name val="Arial"/>
      <family val="2"/>
    </font>
    <font>
      <vertAlign val="superscript"/>
      <sz val="10"/>
      <color theme="1"/>
      <name val="Arial"/>
      <family val="2"/>
    </font>
    <font>
      <b/>
      <i/>
      <sz val="10"/>
      <color theme="1"/>
      <name val="Arial"/>
      <family val="2"/>
    </font>
    <font>
      <b/>
      <vertAlign val="superscript"/>
      <sz val="10"/>
      <color theme="1"/>
      <name val="Arial"/>
      <family val="2"/>
    </font>
    <font>
      <b/>
      <sz val="16"/>
      <color theme="1"/>
      <name val="Arial"/>
      <family val="2"/>
    </font>
    <font>
      <sz val="10"/>
      <color theme="1"/>
      <name val="Calibri"/>
      <family val="2"/>
    </font>
  </fonts>
  <fills count="108">
    <fill>
      <patternFill patternType="none"/>
    </fill>
    <fill>
      <patternFill patternType="gray125"/>
    </fill>
    <fill>
      <patternFill patternType="solid">
        <fgColor indexed="24"/>
      </patternFill>
    </fill>
    <fill>
      <patternFill patternType="solid">
        <fgColor indexed="51"/>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9"/>
        <bgColor indexed="64"/>
      </patternFill>
    </fill>
    <fill>
      <patternFill patternType="solid">
        <fgColor theme="4" tint="0.79998168889431442"/>
        <bgColor indexed="64"/>
      </patternFill>
    </fill>
    <fill>
      <patternFill patternType="solid">
        <fgColor indexed="43"/>
      </patternFill>
    </fill>
    <fill>
      <patternFill patternType="solid">
        <fgColor indexed="26"/>
      </patternFill>
    </fill>
    <fill>
      <patternFill patternType="solid">
        <fgColor indexed="47"/>
        <bgColor indexed="47"/>
      </patternFill>
    </fill>
    <fill>
      <patternFill patternType="solid">
        <fgColor indexed="31"/>
        <bgColor indexed="31"/>
      </patternFill>
    </fill>
    <fill>
      <patternFill patternType="solid">
        <fgColor indexed="61"/>
        <bgColor indexed="61"/>
      </patternFill>
    </fill>
    <fill>
      <patternFill patternType="solid">
        <fgColor indexed="22"/>
        <bgColor indexed="22"/>
      </patternFill>
    </fill>
    <fill>
      <patternFill patternType="solid">
        <fgColor indexed="44"/>
        <bgColor indexed="44"/>
      </patternFill>
    </fill>
    <fill>
      <patternFill patternType="solid">
        <fgColor indexed="58"/>
        <bgColor indexed="58"/>
      </patternFill>
    </fill>
    <fill>
      <patternFill patternType="solid">
        <fgColor indexed="54"/>
        <bgColor indexed="54"/>
      </patternFill>
    </fill>
    <fill>
      <patternFill patternType="solid">
        <fgColor indexed="48"/>
        <bgColor indexed="48"/>
      </patternFill>
    </fill>
    <fill>
      <patternFill patternType="solid">
        <fgColor indexed="26"/>
        <bgColor indexed="26"/>
      </patternFill>
    </fill>
    <fill>
      <patternFill patternType="solid">
        <fgColor indexed="40"/>
        <bgColor indexed="40"/>
      </patternFill>
    </fill>
    <fill>
      <patternFill patternType="solid">
        <fgColor indexed="55"/>
        <bgColor indexed="55"/>
      </patternFill>
    </fill>
    <fill>
      <patternFill patternType="solid">
        <fgColor indexed="45"/>
        <bgColor indexed="45"/>
      </patternFill>
    </fill>
    <fill>
      <patternFill patternType="solid">
        <fgColor indexed="25"/>
        <bgColor indexed="25"/>
      </patternFill>
    </fill>
    <fill>
      <patternFill patternType="solid">
        <fgColor indexed="60"/>
        <bgColor indexed="60"/>
      </patternFill>
    </fill>
    <fill>
      <patternFill patternType="solid">
        <fgColor indexed="42"/>
        <bgColor indexed="42"/>
      </patternFill>
    </fill>
    <fill>
      <patternFill patternType="solid">
        <fgColor indexed="11"/>
        <bgColor indexed="11"/>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27"/>
        <bgColor indexed="27"/>
      </patternFill>
    </fill>
    <fill>
      <patternFill patternType="solid">
        <fgColor indexed="41"/>
        <bgColor indexed="41"/>
      </patternFill>
    </fill>
    <fill>
      <patternFill patternType="solid">
        <fgColor indexed="49"/>
        <bgColor indexed="49"/>
      </patternFill>
    </fill>
    <fill>
      <patternFill patternType="solid">
        <fgColor indexed="43"/>
        <bgColor indexed="43"/>
      </patternFill>
    </fill>
    <fill>
      <patternFill patternType="solid">
        <fgColor indexed="51"/>
        <bgColor indexed="51"/>
      </patternFill>
    </fill>
    <fill>
      <patternFill patternType="solid">
        <fgColor indexed="52"/>
        <bgColor indexed="52"/>
      </patternFill>
    </fill>
    <fill>
      <patternFill patternType="solid">
        <fgColor indexed="53"/>
        <bgColor indexed="53"/>
      </patternFill>
    </fill>
    <fill>
      <patternFill patternType="solid">
        <fgColor indexed="9"/>
        <bgColor indexed="9"/>
      </patternFill>
    </fill>
    <fill>
      <patternFill patternType="solid">
        <fgColor indexed="35"/>
        <bgColor indexed="35"/>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lightUp">
        <fgColor indexed="9"/>
        <bgColor indexed="55"/>
      </patternFill>
    </fill>
    <fill>
      <patternFill patternType="lightUp">
        <fgColor indexed="9"/>
        <bgColor indexed="24"/>
      </patternFill>
    </fill>
    <fill>
      <patternFill patternType="lightUp">
        <fgColor indexed="9"/>
        <bgColor indexed="29"/>
      </patternFill>
    </fill>
    <fill>
      <patternFill patternType="lightUp">
        <fgColor indexed="9"/>
        <bgColor indexed="12"/>
      </patternFill>
    </fill>
    <fill>
      <patternFill patternType="lightUp">
        <fgColor indexed="9"/>
        <bgColor indexed="22"/>
      </patternFill>
    </fill>
    <fill>
      <patternFill patternType="lightUp">
        <fgColor indexed="9"/>
        <bgColor indexed="57"/>
      </patternFill>
    </fill>
    <fill>
      <patternFill patternType="solid">
        <fgColor indexed="8"/>
        <bgColor indexed="8"/>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15"/>
      </patternFill>
    </fill>
    <fill>
      <patternFill patternType="solid">
        <fgColor indexed="20"/>
      </patternFill>
    </fill>
  </fills>
  <borders count="49">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indexed="64"/>
      </top>
      <bottom style="thin">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30"/>
      </left>
      <right style="thin">
        <color indexed="30"/>
      </right>
      <top style="hair">
        <color indexed="22"/>
      </top>
      <bottom style="hair">
        <color indexed="22"/>
      </bottom>
      <diagonal/>
    </border>
    <border>
      <left/>
      <right/>
      <top style="hair">
        <color indexed="64"/>
      </top>
      <bottom style="hair">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indexed="64"/>
      </right>
      <top style="thin">
        <color indexed="64"/>
      </top>
      <bottom style="thin">
        <color indexed="64"/>
      </bottom>
      <diagonal/>
    </border>
    <border>
      <left style="thin">
        <color indexed="62"/>
      </left>
      <right style="thin">
        <color indexed="62"/>
      </right>
      <top style="thin">
        <color indexed="62"/>
      </top>
      <bottom style="thin">
        <color indexed="62"/>
      </bottom>
      <diagonal/>
    </border>
    <border>
      <left style="thin">
        <color indexed="18"/>
      </left>
      <right style="thin">
        <color indexed="18"/>
      </right>
      <top style="thin">
        <color indexed="18"/>
      </top>
      <bottom style="thin">
        <color indexed="18"/>
      </bottom>
      <diagonal/>
    </border>
    <border>
      <left style="thin">
        <color auto="1"/>
      </left>
      <right style="thin">
        <color auto="1"/>
      </right>
      <top style="thin">
        <color auto="1"/>
      </top>
      <bottom style="thin">
        <color auto="1"/>
      </bottom>
      <diagonal/>
    </border>
    <border>
      <left style="hair">
        <color auto="1"/>
      </left>
      <right style="hair">
        <color auto="1"/>
      </right>
      <top style="hair">
        <color auto="1"/>
      </top>
      <bottom style="hair">
        <color auto="1"/>
      </bottom>
      <diagonal/>
    </border>
    <border>
      <left/>
      <right/>
      <top style="medium">
        <color indexed="64"/>
      </top>
      <bottom style="medium">
        <color indexed="64"/>
      </bottom>
      <diagonal/>
    </border>
    <border>
      <left/>
      <right/>
      <top style="thin">
        <color auto="1"/>
      </top>
      <bottom style="thin">
        <color auto="1"/>
      </bottom>
      <diagonal/>
    </border>
    <border>
      <left/>
      <right/>
      <top/>
      <bottom style="thick">
        <color indexed="30"/>
      </bottom>
      <diagonal/>
    </border>
    <border>
      <left/>
      <right/>
      <top/>
      <bottom style="thick">
        <color indexed="54"/>
      </bottom>
      <diagonal/>
    </border>
    <border>
      <left/>
      <right/>
      <top/>
      <bottom style="thick">
        <color indexed="48"/>
      </bottom>
      <diagonal/>
    </border>
    <border>
      <left/>
      <right/>
      <top/>
      <bottom style="thick">
        <color indexed="44"/>
      </bottom>
      <diagonal/>
    </border>
    <border>
      <left/>
      <right/>
      <top/>
      <bottom style="thick">
        <color indexed="58"/>
      </bottom>
      <diagonal/>
    </border>
    <border>
      <left/>
      <right/>
      <top/>
      <bottom style="medium">
        <color indexed="27"/>
      </bottom>
      <diagonal/>
    </border>
    <border>
      <left/>
      <right/>
      <top/>
      <bottom style="medium">
        <color indexed="44"/>
      </bottom>
      <diagonal/>
    </border>
    <border>
      <left/>
      <right/>
      <top/>
      <bottom style="medium">
        <color indexed="58"/>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right/>
      <top/>
      <bottom style="double">
        <color indexed="17"/>
      </bottom>
      <diagonal/>
    </border>
    <border>
      <left style="hair">
        <color indexed="64"/>
      </left>
      <right style="hair">
        <color indexed="64"/>
      </right>
      <top style="thin">
        <color indexed="64"/>
      </top>
      <bottom style="thin">
        <color indexed="64"/>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style="thin">
        <color indexed="64"/>
      </left>
      <right style="thin">
        <color indexed="64"/>
      </right>
      <top style="thin">
        <color indexed="64"/>
      </top>
      <bottom style="thin">
        <color indexed="64"/>
      </bottom>
      <diagonal/>
    </border>
    <border>
      <left/>
      <right/>
      <top style="thin">
        <color indexed="54"/>
      </top>
      <bottom style="double">
        <color indexed="54"/>
      </bottom>
      <diagonal/>
    </border>
    <border>
      <left/>
      <right/>
      <top style="thin">
        <color indexed="48"/>
      </top>
      <bottom style="double">
        <color indexed="48"/>
      </bottom>
      <diagonal/>
    </border>
    <border>
      <left/>
      <right/>
      <top style="thin">
        <color indexed="30"/>
      </top>
      <bottom style="double">
        <color indexed="30"/>
      </bottom>
      <diagonal/>
    </border>
  </borders>
  <cellStyleXfs count="42818">
    <xf numFmtId="0" fontId="0" fillId="0" borderId="0"/>
    <xf numFmtId="0" fontId="6" fillId="0" borderId="0"/>
    <xf numFmtId="0" fontId="6" fillId="0" borderId="0"/>
    <xf numFmtId="0" fontId="6" fillId="0" borderId="0"/>
    <xf numFmtId="0" fontId="6" fillId="0" borderId="0"/>
    <xf numFmtId="0" fontId="6" fillId="2" borderId="0" applyNumberFormat="0"/>
    <xf numFmtId="0" fontId="6" fillId="2" borderId="0" applyNumberFormat="0"/>
    <xf numFmtId="173" fontId="8" fillId="0" borderId="0" applyFill="0" applyBorder="0" applyProtection="0">
      <alignment horizontal="right" vertical="center"/>
    </xf>
    <xf numFmtId="43" fontId="17" fillId="0" borderId="0" applyFont="0" applyFill="0" applyBorder="0" applyAlignment="0" applyProtection="0"/>
    <xf numFmtId="43" fontId="6" fillId="0" borderId="0" applyFont="0" applyFill="0" applyBorder="0" applyAlignment="0" applyProtection="0"/>
    <xf numFmtId="43" fontId="17" fillId="0" borderId="0" applyFont="0" applyFill="0" applyBorder="0" applyAlignment="0" applyProtection="0"/>
    <xf numFmtId="43" fontId="6" fillId="0" borderId="0" applyFont="0" applyFill="0" applyBorder="0" applyAlignment="0" applyProtection="0"/>
    <xf numFmtId="43" fontId="17" fillId="0" borderId="0" applyFont="0" applyFill="0" applyBorder="0" applyAlignment="0" applyProtection="0"/>
    <xf numFmtId="0" fontId="5" fillId="0" borderId="0" applyNumberFormat="0" applyFill="0" applyBorder="0" applyAlignment="0" applyProtection="0">
      <alignment vertical="top"/>
      <protection locked="0"/>
    </xf>
    <xf numFmtId="0" fontId="18" fillId="0" borderId="0" applyNumberFormat="0" applyFill="0" applyBorder="0" applyAlignment="0" applyProtection="0">
      <alignment vertical="top"/>
      <protection locked="0"/>
    </xf>
    <xf numFmtId="0" fontId="9" fillId="0" borderId="0" applyNumberFormat="0" applyFill="0" applyBorder="0" applyAlignment="0" applyProtection="0">
      <alignment vertical="top"/>
      <protection locked="0"/>
    </xf>
    <xf numFmtId="0" fontId="19" fillId="0" borderId="0" applyNumberFormat="0" applyFill="0" applyBorder="0" applyAlignment="0" applyProtection="0"/>
    <xf numFmtId="174" fontId="8" fillId="0" borderId="0" applyFill="0" applyBorder="0" applyProtection="0">
      <alignment horizontal="right" vertical="center"/>
    </xf>
    <xf numFmtId="0" fontId="16" fillId="2" borderId="0" applyNumberFormat="0"/>
    <xf numFmtId="0" fontId="6" fillId="2" borderId="0" applyNumberFormat="0"/>
    <xf numFmtId="0" fontId="17" fillId="0" borderId="0"/>
    <xf numFmtId="0" fontId="3" fillId="0" borderId="0"/>
    <xf numFmtId="0" fontId="3" fillId="0" borderId="0"/>
    <xf numFmtId="0" fontId="3" fillId="0" borderId="0"/>
    <xf numFmtId="0" fontId="3" fillId="0" borderId="0"/>
    <xf numFmtId="0" fontId="17" fillId="0" borderId="0"/>
    <xf numFmtId="0" fontId="17" fillId="0" borderId="0"/>
    <xf numFmtId="0" fontId="17" fillId="0" borderId="0"/>
    <xf numFmtId="0" fontId="3" fillId="0" borderId="0"/>
    <xf numFmtId="0" fontId="17" fillId="0" borderId="0"/>
    <xf numFmtId="0" fontId="3" fillId="0" borderId="0"/>
    <xf numFmtId="0" fontId="3" fillId="0" borderId="0"/>
    <xf numFmtId="0" fontId="17" fillId="0" borderId="0"/>
    <xf numFmtId="0" fontId="17" fillId="0" borderId="0"/>
    <xf numFmtId="0" fontId="17" fillId="0" borderId="0"/>
    <xf numFmtId="0" fontId="6" fillId="2" borderId="0" applyNumberFormat="0"/>
    <xf numFmtId="0" fontId="13" fillId="2" borderId="0" applyNumberFormat="0"/>
    <xf numFmtId="0" fontId="6" fillId="2" borderId="0" applyNumberFormat="0"/>
    <xf numFmtId="0" fontId="14" fillId="2" borderId="0" applyNumberFormat="0"/>
    <xf numFmtId="0" fontId="6" fillId="2" borderId="0" applyNumberFormat="0"/>
    <xf numFmtId="0" fontId="6" fillId="0" borderId="0"/>
    <xf numFmtId="0" fontId="6" fillId="2" borderId="0" applyNumberFormat="0"/>
    <xf numFmtId="0" fontId="6" fillId="2" borderId="0" applyNumberFormat="0"/>
    <xf numFmtId="9" fontId="6"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0" fontId="3" fillId="0" borderId="0"/>
    <xf numFmtId="0" fontId="10" fillId="0" borderId="0"/>
    <xf numFmtId="167" fontId="11" fillId="0" borderId="0" applyFont="0" applyFill="0" applyBorder="0" applyAlignment="0" applyProtection="0"/>
    <xf numFmtId="169" fontId="11" fillId="0" borderId="0" applyFont="0" applyFill="0" applyBorder="0" applyAlignment="0" applyProtection="0"/>
    <xf numFmtId="166" fontId="11" fillId="0" borderId="0" applyFont="0" applyFill="0" applyBorder="0" applyAlignment="0" applyProtection="0"/>
    <xf numFmtId="168" fontId="11" fillId="0" borderId="0" applyFont="0" applyFill="0" applyBorder="0" applyAlignment="0" applyProtection="0"/>
    <xf numFmtId="0" fontId="12" fillId="0" borderId="0" applyNumberFormat="0" applyFill="0" applyBorder="0" applyAlignment="0" applyProtection="0">
      <alignment vertical="top"/>
      <protection locked="0"/>
    </xf>
    <xf numFmtId="0" fontId="6" fillId="0" borderId="0"/>
    <xf numFmtId="0" fontId="5" fillId="0" borderId="0" applyNumberFormat="0" applyFill="0" applyBorder="0" applyAlignment="0" applyProtection="0">
      <alignment vertical="top"/>
      <protection locked="0"/>
    </xf>
    <xf numFmtId="0" fontId="6" fillId="2" borderId="0" applyNumberFormat="0"/>
    <xf numFmtId="0" fontId="6" fillId="0" borderId="0"/>
    <xf numFmtId="0" fontId="6" fillId="0" borderId="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23" fillId="12" borderId="0" applyNumberFormat="0" applyBorder="0" applyAlignment="0" applyProtection="0"/>
    <xf numFmtId="0" fontId="1" fillId="35" borderId="0" applyNumberFormat="0" applyBorder="0" applyAlignment="0" applyProtection="0"/>
    <xf numFmtId="0" fontId="23"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2"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1" fillId="36" borderId="0" applyNumberFormat="0" applyBorder="0" applyAlignment="0" applyProtection="0"/>
    <xf numFmtId="0" fontId="23"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1" fillId="37" borderId="0" applyNumberFormat="0" applyBorder="0" applyAlignment="0" applyProtection="0"/>
    <xf numFmtId="0" fontId="23"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1" fillId="38" borderId="0" applyNumberFormat="0" applyBorder="0" applyAlignment="0" applyProtection="0"/>
    <xf numFmtId="0" fontId="23"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1" fillId="39" borderId="0" applyNumberFormat="0" applyBorder="0" applyAlignment="0" applyProtection="0"/>
    <xf numFmtId="0" fontId="23"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1" fillId="40" borderId="0" applyNumberFormat="0" applyBorder="0" applyAlignment="0" applyProtection="0"/>
    <xf numFmtId="0" fontId="23"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30" fillId="0" borderId="10">
      <alignment horizontal="center" vertical="center"/>
    </xf>
    <xf numFmtId="0" fontId="30" fillId="0" borderId="10">
      <alignment horizontal="center" vertical="center"/>
    </xf>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23" fillId="13" borderId="0" applyNumberFormat="0" applyBorder="0" applyAlignment="0" applyProtection="0"/>
    <xf numFmtId="0" fontId="1" fillId="41" borderId="0" applyNumberFormat="0" applyBorder="0" applyAlignment="0" applyProtection="0"/>
    <xf numFmtId="0" fontId="23"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3"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23" fillId="17" borderId="0" applyNumberFormat="0" applyBorder="0" applyAlignment="0" applyProtection="0"/>
    <xf numFmtId="0" fontId="1" fillId="42" borderId="0" applyNumberFormat="0" applyBorder="0" applyAlignment="0" applyProtection="0"/>
    <xf numFmtId="0" fontId="23"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17"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23" fillId="21" borderId="0" applyNumberFormat="0" applyBorder="0" applyAlignment="0" applyProtection="0"/>
    <xf numFmtId="0" fontId="1" fillId="43" borderId="0" applyNumberFormat="0" applyBorder="0" applyAlignment="0" applyProtection="0"/>
    <xf numFmtId="0" fontId="23"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1"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23" fillId="25" borderId="0" applyNumberFormat="0" applyBorder="0" applyAlignment="0" applyProtection="0"/>
    <xf numFmtId="0" fontId="1" fillId="38" borderId="0" applyNumberFormat="0" applyBorder="0" applyAlignment="0" applyProtection="0"/>
    <xf numFmtId="0" fontId="23"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5"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23" fillId="29" borderId="0" applyNumberFormat="0" applyBorder="0" applyAlignment="0" applyProtection="0"/>
    <xf numFmtId="0" fontId="1" fillId="41" borderId="0" applyNumberFormat="0" applyBorder="0" applyAlignment="0" applyProtection="0"/>
    <xf numFmtId="0" fontId="23"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29"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23" fillId="33" borderId="0" applyNumberFormat="0" applyBorder="0" applyAlignment="0" applyProtection="0"/>
    <xf numFmtId="0" fontId="1" fillId="44" borderId="0" applyNumberFormat="0" applyBorder="0" applyAlignment="0" applyProtection="0"/>
    <xf numFmtId="0" fontId="23"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22" fillId="33" borderId="0" applyNumberFormat="0" applyBorder="0" applyAlignment="0" applyProtection="0"/>
    <xf numFmtId="0" fontId="31" fillId="14" borderId="0" applyNumberFormat="0" applyBorder="0" applyAlignment="0" applyProtection="0"/>
    <xf numFmtId="0" fontId="32" fillId="14" borderId="0" applyNumberFormat="0" applyBorder="0" applyAlignment="0" applyProtection="0"/>
    <xf numFmtId="0" fontId="33" fillId="45"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4" borderId="0" applyNumberFormat="0" applyBorder="0" applyAlignment="0" applyProtection="0"/>
    <xf numFmtId="0" fontId="31" fillId="18" borderId="0" applyNumberFormat="0" applyBorder="0" applyAlignment="0" applyProtection="0"/>
    <xf numFmtId="0" fontId="32" fillId="18" borderId="0" applyNumberFormat="0" applyBorder="0" applyAlignment="0" applyProtection="0"/>
    <xf numFmtId="0" fontId="33" fillId="42"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18" borderId="0" applyNumberFormat="0" applyBorder="0" applyAlignment="0" applyProtection="0"/>
    <xf numFmtId="0" fontId="31" fillId="22" borderId="0" applyNumberFormat="0" applyBorder="0" applyAlignment="0" applyProtection="0"/>
    <xf numFmtId="0" fontId="32" fillId="22" borderId="0" applyNumberFormat="0" applyBorder="0" applyAlignment="0" applyProtection="0"/>
    <xf numFmtId="0" fontId="33" fillId="43"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2" borderId="0" applyNumberFormat="0" applyBorder="0" applyAlignment="0" applyProtection="0"/>
    <xf numFmtId="0" fontId="31" fillId="26" borderId="0" applyNumberFormat="0" applyBorder="0" applyAlignment="0" applyProtection="0"/>
    <xf numFmtId="0" fontId="32" fillId="26" borderId="0" applyNumberFormat="0" applyBorder="0" applyAlignment="0" applyProtection="0"/>
    <xf numFmtId="0" fontId="33" fillId="4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26" borderId="0" applyNumberFormat="0" applyBorder="0" applyAlignment="0" applyProtection="0"/>
    <xf numFmtId="0" fontId="31" fillId="30" borderId="0" applyNumberFormat="0" applyBorder="0" applyAlignment="0" applyProtection="0"/>
    <xf numFmtId="0" fontId="32" fillId="30" borderId="0" applyNumberFormat="0" applyBorder="0" applyAlignment="0" applyProtection="0"/>
    <xf numFmtId="0" fontId="33" fillId="47"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0" borderId="0" applyNumberFormat="0" applyBorder="0" applyAlignment="0" applyProtection="0"/>
    <xf numFmtId="0" fontId="31" fillId="34" borderId="0" applyNumberFormat="0" applyBorder="0" applyAlignment="0" applyProtection="0"/>
    <xf numFmtId="0" fontId="32" fillId="34" borderId="0" applyNumberFormat="0" applyBorder="0" applyAlignment="0" applyProtection="0"/>
    <xf numFmtId="0" fontId="33" fillId="48"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34" borderId="0" applyNumberFormat="0" applyBorder="0" applyAlignment="0" applyProtection="0"/>
    <xf numFmtId="0" fontId="31" fillId="11" borderId="0" applyNumberFormat="0" applyBorder="0" applyAlignment="0" applyProtection="0"/>
    <xf numFmtId="0" fontId="32" fillId="11" borderId="0" applyNumberFormat="0" applyBorder="0" applyAlignment="0" applyProtection="0"/>
    <xf numFmtId="0" fontId="33" fillId="49"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5" borderId="0" applyNumberFormat="0" applyBorder="0" applyAlignment="0" applyProtection="0"/>
    <xf numFmtId="0" fontId="32" fillId="15" borderId="0" applyNumberFormat="0" applyBorder="0" applyAlignment="0" applyProtection="0"/>
    <xf numFmtId="0" fontId="33" fillId="50"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5" borderId="0" applyNumberFormat="0" applyBorder="0" applyAlignment="0" applyProtection="0"/>
    <xf numFmtId="0" fontId="31" fillId="19" borderId="0" applyNumberFormat="0" applyBorder="0" applyAlignment="0" applyProtection="0"/>
    <xf numFmtId="0" fontId="32" fillId="19" borderId="0" applyNumberFormat="0" applyBorder="0" applyAlignment="0" applyProtection="0"/>
    <xf numFmtId="0" fontId="33" fillId="51"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19" borderId="0" applyNumberFormat="0" applyBorder="0" applyAlignment="0" applyProtection="0"/>
    <xf numFmtId="0" fontId="31" fillId="23" borderId="0" applyNumberFormat="0" applyBorder="0" applyAlignment="0" applyProtection="0"/>
    <xf numFmtId="0" fontId="32" fillId="23" borderId="0" applyNumberFormat="0" applyBorder="0" applyAlignment="0" applyProtection="0"/>
    <xf numFmtId="0" fontId="33" fillId="46"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3" borderId="0" applyNumberFormat="0" applyBorder="0" applyAlignment="0" applyProtection="0"/>
    <xf numFmtId="0" fontId="31" fillId="27" borderId="0" applyNumberFormat="0" applyBorder="0" applyAlignment="0" applyProtection="0"/>
    <xf numFmtId="0" fontId="32" fillId="27" borderId="0" applyNumberFormat="0" applyBorder="0" applyAlignment="0" applyProtection="0"/>
    <xf numFmtId="0" fontId="33" fillId="4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27" borderId="0" applyNumberFormat="0" applyBorder="0" applyAlignment="0" applyProtection="0"/>
    <xf numFmtId="0" fontId="31" fillId="31" borderId="0" applyNumberFormat="0" applyBorder="0" applyAlignment="0" applyProtection="0"/>
    <xf numFmtId="0" fontId="32" fillId="31" borderId="0" applyNumberFormat="0" applyBorder="0" applyAlignment="0" applyProtection="0"/>
    <xf numFmtId="0" fontId="33" fillId="52"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1" fillId="31" borderId="0" applyNumberFormat="0" applyBorder="0" applyAlignment="0" applyProtection="0"/>
    <xf numFmtId="0" fontId="34" fillId="5" borderId="0" applyNumberFormat="0" applyBorder="0" applyAlignment="0" applyProtection="0"/>
    <xf numFmtId="0" fontId="35" fillId="5" borderId="0" applyNumberFormat="0" applyBorder="0" applyAlignment="0" applyProtection="0"/>
    <xf numFmtId="0" fontId="36" fillId="36"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4" fillId="5" borderId="0" applyNumberFormat="0" applyBorder="0" applyAlignment="0" applyProtection="0"/>
    <xf numFmtId="0" fontId="37" fillId="0" borderId="10" applyNumberFormat="0">
      <alignment horizontal="right" vertical="center"/>
    </xf>
    <xf numFmtId="0" fontId="37" fillId="0" borderId="10" applyNumberFormat="0">
      <alignment horizontal="right" vertical="center"/>
    </xf>
    <xf numFmtId="0" fontId="38" fillId="8" borderId="4" applyNumberFormat="0" applyAlignment="0" applyProtection="0"/>
    <xf numFmtId="0" fontId="39" fillId="8" borderId="4" applyNumberFormat="0" applyAlignment="0" applyProtection="0"/>
    <xf numFmtId="0" fontId="40" fillId="53" borderId="11"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38" fillId="8" borderId="4" applyNumberFormat="0" applyAlignment="0" applyProtection="0"/>
    <xf numFmtId="0" fontId="41" fillId="9" borderId="7" applyNumberFormat="0" applyAlignment="0" applyProtection="0"/>
    <xf numFmtId="0" fontId="42" fillId="9" borderId="7" applyNumberFormat="0" applyAlignment="0" applyProtection="0"/>
    <xf numFmtId="0" fontId="43" fillId="54" borderId="12"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0" fontId="41" fillId="9" borderId="7" applyNumberFormat="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4"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6"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79" fontId="1" fillId="0" borderId="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45" fillId="0" borderId="0" applyFont="0" applyFill="0" applyBorder="0" applyAlignment="0" applyProtection="0"/>
    <xf numFmtId="0" fontId="3" fillId="0" borderId="0"/>
    <xf numFmtId="0" fontId="1" fillId="0" borderId="0"/>
    <xf numFmtId="0" fontId="46" fillId="0" borderId="0" applyNumberFormat="0" applyFill="0" applyBorder="0" applyAlignment="0" applyProtection="0"/>
    <xf numFmtId="0" fontId="47" fillId="0" borderId="0" applyNumberFormat="0" applyFill="0" applyBorder="0" applyAlignment="0" applyProtection="0"/>
    <xf numFmtId="0" fontId="48"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6" fillId="0" borderId="0" applyNumberFormat="0" applyFill="0" applyBorder="0" applyAlignment="0" applyProtection="0"/>
    <xf numFmtId="0" fontId="49" fillId="0" borderId="0" applyNumberFormat="0" applyFill="0" applyBorder="0" applyAlignment="0" applyProtection="0"/>
    <xf numFmtId="0" fontId="50" fillId="0" borderId="0" applyNumberFormat="0" applyFill="0" applyBorder="0" applyAlignment="0" applyProtection="0"/>
    <xf numFmtId="0" fontId="37" fillId="0" borderId="0" applyNumberFormat="0">
      <alignment horizontal="left"/>
    </xf>
    <xf numFmtId="0" fontId="37" fillId="0" borderId="13" applyNumberFormat="0" applyBorder="0">
      <alignment horizontal="right"/>
    </xf>
    <xf numFmtId="0" fontId="51" fillId="4" borderId="0" applyNumberFormat="0" applyBorder="0" applyAlignment="0" applyProtection="0"/>
    <xf numFmtId="0" fontId="52" fillId="4" borderId="0" applyNumberFormat="0" applyBorder="0" applyAlignment="0" applyProtection="0"/>
    <xf numFmtId="0" fontId="53" fillId="37"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1" fillId="4" borderId="0" applyNumberFormat="0" applyBorder="0" applyAlignment="0" applyProtection="0"/>
    <xf numFmtId="0" fontId="54" fillId="55" borderId="14" applyNumberFormat="0" applyFill="0" applyProtection="0">
      <alignment horizontal="right" vertical="center"/>
    </xf>
    <xf numFmtId="0" fontId="55" fillId="0" borderId="1" applyNumberFormat="0" applyFill="0" applyAlignment="0" applyProtection="0"/>
    <xf numFmtId="0" fontId="56" fillId="0" borderId="15"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5" fillId="0" borderId="1" applyNumberFormat="0" applyFill="0" applyAlignment="0" applyProtection="0"/>
    <xf numFmtId="0" fontId="57" fillId="0" borderId="2" applyNumberFormat="0" applyFill="0" applyAlignment="0" applyProtection="0"/>
    <xf numFmtId="0" fontId="58" fillId="0" borderId="16"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7" fillId="0" borderId="2" applyNumberFormat="0" applyFill="0" applyAlignment="0" applyProtection="0"/>
    <xf numFmtId="0" fontId="59" fillId="0" borderId="3" applyNumberFormat="0" applyFill="0" applyAlignment="0" applyProtection="0"/>
    <xf numFmtId="0" fontId="60" fillId="0" borderId="17"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3" applyNumberFormat="0" applyFill="0" applyAlignment="0" applyProtection="0"/>
    <xf numFmtId="0" fontId="59" fillId="0" borderId="0" applyNumberFormat="0" applyFill="0" applyBorder="0" applyAlignment="0" applyProtection="0"/>
    <xf numFmtId="0" fontId="60"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59" fillId="0" borderId="0" applyNumberFormat="0" applyFill="0" applyBorder="0" applyAlignment="0" applyProtection="0"/>
    <xf numFmtId="0" fontId="61" fillId="0" borderId="0" applyNumberFormat="0" applyFill="0" applyBorder="0" applyAlignment="0" applyProtection="0">
      <alignment vertical="top"/>
      <protection locked="0"/>
    </xf>
    <xf numFmtId="0" fontId="19" fillId="0" borderId="0" applyNumberFormat="0" applyFill="0" applyBorder="0" applyAlignment="0" applyProtection="0"/>
    <xf numFmtId="0" fontId="62" fillId="7" borderId="4" applyNumberFormat="0" applyAlignment="0" applyProtection="0"/>
    <xf numFmtId="0" fontId="63" fillId="7" borderId="4" applyNumberFormat="0" applyAlignment="0" applyProtection="0"/>
    <xf numFmtId="0" fontId="64" fillId="40" borderId="11"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0" fontId="62" fillId="7" borderId="4" applyNumberFormat="0" applyAlignment="0" applyProtection="0"/>
    <xf numFmtId="180" fontId="65" fillId="0" borderId="0" applyNumberFormat="0" applyFill="0" applyBorder="0" applyAlignment="0" applyProtection="0">
      <alignment horizontal="center" wrapText="1"/>
    </xf>
    <xf numFmtId="0" fontId="25" fillId="56" borderId="0" applyBorder="0" applyProtection="0">
      <alignment horizontal="center"/>
    </xf>
    <xf numFmtId="180" fontId="66" fillId="0" borderId="0">
      <alignment horizontal="center" vertical="center" wrapText="1"/>
    </xf>
    <xf numFmtId="0" fontId="25" fillId="12" borderId="0" applyFill="0" applyBorder="0" applyProtection="0"/>
    <xf numFmtId="180" fontId="67" fillId="0" borderId="0" applyFill="0">
      <alignment horizontal="center" vertical="center"/>
    </xf>
    <xf numFmtId="0" fontId="68" fillId="0" borderId="6" applyNumberFormat="0" applyFill="0" applyAlignment="0" applyProtection="0"/>
    <xf numFmtId="0" fontId="69" fillId="0" borderId="6" applyNumberFormat="0" applyFill="0" applyAlignment="0" applyProtection="0"/>
    <xf numFmtId="0" fontId="70" fillId="0" borderId="18"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68" fillId="0" borderId="6" applyNumberFormat="0" applyFill="0" applyAlignment="0" applyProtection="0"/>
    <xf numFmtId="0" fontId="71" fillId="6" borderId="0" applyNumberFormat="0" applyBorder="0" applyAlignment="0" applyProtection="0"/>
    <xf numFmtId="0" fontId="72" fillId="6" borderId="0" applyNumberFormat="0" applyBorder="0" applyAlignment="0" applyProtection="0"/>
    <xf numFmtId="0" fontId="73" fillId="57"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71" fillId="6" borderId="0" applyNumberFormat="0" applyBorder="0" applyAlignment="0" applyProtection="0"/>
    <xf numFmtId="0" fontId="6" fillId="2" borderId="0" applyNumberFormat="0"/>
    <xf numFmtId="0" fontId="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3" fillId="0" borderId="0"/>
    <xf numFmtId="0" fontId="6" fillId="0" borderId="0"/>
    <xf numFmtId="0" fontId="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180" fontId="74" fillId="0" borderId="0"/>
    <xf numFmtId="0" fontId="23" fillId="0" borderId="0"/>
    <xf numFmtId="0" fontId="23" fillId="0" borderId="0"/>
    <xf numFmtId="0" fontId="23" fillId="0" borderId="0"/>
    <xf numFmtId="0" fontId="17" fillId="0" borderId="0"/>
    <xf numFmtId="0" fontId="75"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75"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17" fillId="0" borderId="0"/>
    <xf numFmtId="0" fontId="17" fillId="0" borderId="0"/>
    <xf numFmtId="0" fontId="17" fillId="0" borderId="0"/>
    <xf numFmtId="0" fontId="17" fillId="0" borderId="0"/>
    <xf numFmtId="0" fontId="17" fillId="0" borderId="0"/>
    <xf numFmtId="0" fontId="3" fillId="0" borderId="0"/>
    <xf numFmtId="0" fontId="3" fillId="0" borderId="0"/>
    <xf numFmtId="0" fontId="3" fillId="0" borderId="0"/>
    <xf numFmtId="0" fontId="3" fillId="0" borderId="0"/>
    <xf numFmtId="0" fontId="3"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76" fillId="0" borderId="0"/>
    <xf numFmtId="0" fontId="77" fillId="0" borderId="0"/>
    <xf numFmtId="0" fontId="3" fillId="0" borderId="0"/>
    <xf numFmtId="0" fontId="17" fillId="0" borderId="0"/>
    <xf numFmtId="0" fontId="7" fillId="0" borderId="0"/>
    <xf numFmtId="0" fontId="17" fillId="0" borderId="0"/>
    <xf numFmtId="0" fontId="3" fillId="0" borderId="0"/>
    <xf numFmtId="0" fontId="3" fillId="0" borderId="0"/>
    <xf numFmtId="0" fontId="3" fillId="0" borderId="0"/>
    <xf numFmtId="0" fontId="3"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78" fillId="0" borderId="0"/>
    <xf numFmtId="0" fontId="17" fillId="0" borderId="0"/>
    <xf numFmtId="0" fontId="17" fillId="0" borderId="0"/>
    <xf numFmtId="0" fontId="17" fillId="0" borderId="0"/>
    <xf numFmtId="0" fontId="17" fillId="0" borderId="0"/>
    <xf numFmtId="0" fontId="17" fillId="0" borderId="0"/>
    <xf numFmtId="0" fontId="3" fillId="0" borderId="0"/>
    <xf numFmtId="0" fontId="3"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0" fontId="75" fillId="0" borderId="0"/>
    <xf numFmtId="0" fontId="17" fillId="0" borderId="0"/>
    <xf numFmtId="0" fontId="17" fillId="0" borderId="0"/>
    <xf numFmtId="0" fontId="17" fillId="0" borderId="0"/>
    <xf numFmtId="0" fontId="17" fillId="0" borderId="0"/>
    <xf numFmtId="0" fontId="3" fillId="0" borderId="0"/>
    <xf numFmtId="0" fontId="17" fillId="0" borderId="0"/>
    <xf numFmtId="0" fontId="3" fillId="0" borderId="0"/>
    <xf numFmtId="0" fontId="3"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17" fillId="0" borderId="0"/>
    <xf numFmtId="0" fontId="17" fillId="0" borderId="0"/>
    <xf numFmtId="0" fontId="17" fillId="0" borderId="0"/>
    <xf numFmtId="0" fontId="17"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75" fillId="0" borderId="0"/>
    <xf numFmtId="0" fontId="3" fillId="0" borderId="0"/>
    <xf numFmtId="0" fontId="17" fillId="0" borderId="0"/>
    <xf numFmtId="0" fontId="3" fillId="0" borderId="0"/>
    <xf numFmtId="0" fontId="3"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20" fillId="0" borderId="0"/>
    <xf numFmtId="0" fontId="17" fillId="0" borderId="0"/>
    <xf numFmtId="0" fontId="17" fillId="0" borderId="0"/>
    <xf numFmtId="0" fontId="17"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3" fillId="0" borderId="0"/>
    <xf numFmtId="0" fontId="75" fillId="0" borderId="0"/>
    <xf numFmtId="0" fontId="17" fillId="0" borderId="0"/>
    <xf numFmtId="0" fontId="17" fillId="0" borderId="0"/>
    <xf numFmtId="0" fontId="17" fillId="0" borderId="0"/>
    <xf numFmtId="0" fontId="75" fillId="0" borderId="0"/>
    <xf numFmtId="0" fontId="17" fillId="0" borderId="0"/>
    <xf numFmtId="0" fontId="3" fillId="0" borderId="0"/>
    <xf numFmtId="0" fontId="3" fillId="0" borderId="0"/>
    <xf numFmtId="0" fontId="37" fillId="0" borderId="10">
      <alignment horizontal="left" vertical="center"/>
    </xf>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1" fillId="58" borderId="19"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23" fillId="10" borderId="8" applyNumberFormat="0" applyFont="0" applyAlignment="0" applyProtection="0"/>
    <xf numFmtId="0" fontId="17"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22" fillId="10" borderId="8" applyNumberFormat="0" applyFont="0" applyAlignment="0" applyProtection="0"/>
    <xf numFmtId="0" fontId="79" fillId="8" borderId="5" applyNumberFormat="0" applyAlignment="0" applyProtection="0"/>
    <xf numFmtId="0" fontId="80" fillId="8" borderId="5" applyNumberFormat="0" applyAlignment="0" applyProtection="0"/>
    <xf numFmtId="0" fontId="81" fillId="53" borderId="20"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0" fontId="79" fillId="8" borderId="5" applyNumberFormat="0" applyAlignment="0" applyProtection="0"/>
    <xf numFmtId="180" fontId="65" fillId="0" borderId="0">
      <alignment horizontal="center" wrapText="1"/>
    </xf>
    <xf numFmtId="0" fontId="37" fillId="0" borderId="10" applyNumberFormat="0">
      <alignment horizontal="center" vertical="center"/>
    </xf>
    <xf numFmtId="0" fontId="37" fillId="0" borderId="10" applyNumberFormat="0">
      <alignment horizontal="center" vertical="center"/>
    </xf>
    <xf numFmtId="0" fontId="82" fillId="0" borderId="10" applyNumberFormat="0" applyProtection="0">
      <alignment horizontal="center" vertical="center"/>
    </xf>
    <xf numFmtId="0" fontId="82" fillId="0" borderId="10" applyNumberFormat="0" applyProtection="0">
      <alignment horizontal="center" vertical="center"/>
    </xf>
    <xf numFmtId="0" fontId="28" fillId="0" borderId="0" applyNumberFormat="0" applyFill="0" applyBorder="0" applyAlignment="0" applyProtection="0"/>
    <xf numFmtId="0" fontId="83" fillId="0" borderId="0" applyNumberFormat="0" applyFill="0" applyBorder="0" applyAlignment="0" applyProtection="0"/>
    <xf numFmtId="0" fontId="28" fillId="0" borderId="0" applyNumberFormat="0" applyFill="0" applyBorder="0" applyAlignment="0" applyProtection="0"/>
    <xf numFmtId="0" fontId="84" fillId="0" borderId="0">
      <alignment horizontal="left" vertical="center"/>
    </xf>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6" fillId="0" borderId="9" applyNumberFormat="0" applyFill="0" applyAlignment="0" applyProtection="0"/>
    <xf numFmtId="0" fontId="24" fillId="0" borderId="9" applyNumberFormat="0" applyFill="0" applyAlignment="0" applyProtection="0"/>
    <xf numFmtId="0" fontId="2" fillId="0" borderId="21" applyNumberFormat="0" applyFill="0" applyAlignment="0" applyProtection="0"/>
    <xf numFmtId="0" fontId="21" fillId="0" borderId="9" applyNumberFormat="0" applyFill="0" applyAlignment="0" applyProtection="0"/>
    <xf numFmtId="0" fontId="85" fillId="55" borderId="10" applyNumberFormat="0" applyFill="0" applyProtection="0">
      <alignment horizontal="left" vertical="center"/>
    </xf>
    <xf numFmtId="0" fontId="85" fillId="55" borderId="10" applyNumberFormat="0" applyFill="0" applyProtection="0">
      <alignment horizontal="left" vertical="center"/>
    </xf>
    <xf numFmtId="0" fontId="26" fillId="0" borderId="9" applyNumberFormat="0" applyFill="0" applyAlignment="0" applyProtection="0"/>
    <xf numFmtId="0" fontId="26" fillId="0" borderId="9" applyNumberFormat="0" applyFill="0" applyAlignment="0" applyProtection="0"/>
    <xf numFmtId="0" fontId="26" fillId="0" borderId="9" applyNumberFormat="0" applyFill="0" applyAlignment="0" applyProtection="0"/>
    <xf numFmtId="0" fontId="26" fillId="0" borderId="9" applyNumberFormat="0" applyFill="0" applyAlignment="0" applyProtection="0"/>
    <xf numFmtId="0" fontId="26" fillId="0" borderId="9" applyNumberFormat="0" applyFill="0" applyAlignment="0" applyProtection="0"/>
    <xf numFmtId="0" fontId="82" fillId="0" borderId="0" applyNumberFormat="0">
      <alignment horizontal="right" vertical="center"/>
    </xf>
    <xf numFmtId="181" fontId="37" fillId="55" borderId="22" applyNumberFormat="0" applyFill="0" applyAlignment="0" applyProtection="0">
      <alignment horizontal="right" vertical="center"/>
    </xf>
    <xf numFmtId="181" fontId="37" fillId="55" borderId="22" applyNumberFormat="0" applyFill="0" applyAlignment="0" applyProtection="0">
      <alignment horizontal="right" vertical="center"/>
    </xf>
    <xf numFmtId="0" fontId="25" fillId="0" borderId="0" applyNumberFormat="0" applyFill="0" applyBorder="0" applyAlignment="0" applyProtection="0"/>
    <xf numFmtId="0" fontId="86" fillId="0" borderId="0" applyNumberFormat="0" applyFill="0" applyBorder="0" applyAlignment="0" applyProtection="0"/>
    <xf numFmtId="0" fontId="87"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0" fontId="3" fillId="0" borderId="0"/>
    <xf numFmtId="0" fontId="3" fillId="0" borderId="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3" fillId="0" borderId="0"/>
    <xf numFmtId="17" fontId="3" fillId="0" borderId="0" applyFont="0"/>
    <xf numFmtId="0" fontId="3" fillId="0" borderId="0"/>
    <xf numFmtId="17" fontId="3" fillId="0" borderId="0" applyFont="0"/>
    <xf numFmtId="17" fontId="3" fillId="0" borderId="0" applyFont="0"/>
    <xf numFmtId="0" fontId="3" fillId="0" borderId="0"/>
    <xf numFmtId="17" fontId="3" fillId="0" borderId="0" applyFont="0"/>
    <xf numFmtId="0" fontId="6" fillId="0" borderId="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0" fontId="3" fillId="0" borderId="0"/>
    <xf numFmtId="0" fontId="3" fillId="0" borderId="0"/>
    <xf numFmtId="0" fontId="3" fillId="0" borderId="0"/>
    <xf numFmtId="0" fontId="3" fillId="0" borderId="0"/>
    <xf numFmtId="0" fontId="3" fillId="0" borderId="0"/>
    <xf numFmtId="17" fontId="3" fillId="0" borderId="0" applyFont="0"/>
    <xf numFmtId="0" fontId="3" fillId="0" borderId="0"/>
    <xf numFmtId="0" fontId="3" fillId="0" borderId="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82" fontId="89" fillId="0" borderId="0" applyFont="0" applyFill="0" applyBorder="0" applyAlignment="0" applyProtection="0"/>
    <xf numFmtId="17" fontId="3" fillId="0" borderId="0" applyFont="0"/>
    <xf numFmtId="17" fontId="3" fillId="0" borderId="0" applyFont="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3" fillId="0" borderId="0"/>
    <xf numFmtId="183" fontId="89" fillId="0" borderId="0" applyFont="0" applyFill="0" applyBorder="0" applyAlignment="0" applyProtection="0"/>
    <xf numFmtId="184" fontId="89" fillId="0" borderId="0" applyFont="0" applyFill="0" applyBorder="0" applyAlignment="0" applyProtection="0"/>
    <xf numFmtId="185" fontId="89" fillId="0" borderId="0" applyFont="0" applyFill="0" applyBorder="0" applyAlignment="0" applyProtection="0"/>
    <xf numFmtId="186" fontId="89" fillId="0" borderId="0" applyFont="0" applyFill="0" applyBorder="0" applyAlignment="0" applyProtection="0"/>
    <xf numFmtId="0" fontId="1" fillId="59" borderId="0" applyNumberFormat="0" applyBorder="0" applyAlignment="0" applyProtection="0"/>
    <xf numFmtId="0" fontId="1" fillId="60" borderId="0" applyNumberFormat="0" applyBorder="0" applyAlignment="0" applyProtection="0"/>
    <xf numFmtId="0" fontId="1" fillId="60" borderId="0" applyNumberFormat="0" applyBorder="0" applyAlignment="0" applyProtection="0"/>
    <xf numFmtId="0" fontId="1" fillId="59" borderId="0" applyNumberFormat="0" applyBorder="0" applyAlignment="0" applyProtection="0"/>
    <xf numFmtId="0" fontId="1" fillId="61" borderId="0" applyNumberFormat="0" applyBorder="0" applyAlignment="0" applyProtection="0"/>
    <xf numFmtId="0" fontId="1" fillId="59" borderId="0" applyNumberFormat="0" applyBorder="0" applyAlignment="0" applyProtection="0"/>
    <xf numFmtId="0" fontId="1" fillId="60" borderId="0" applyNumberFormat="0" applyBorder="0" applyAlignment="0" applyProtection="0"/>
    <xf numFmtId="0" fontId="1" fillId="60" borderId="0" applyNumberFormat="0" applyBorder="0" applyAlignment="0" applyProtection="0"/>
    <xf numFmtId="0" fontId="1" fillId="60" borderId="0" applyNumberFormat="0" applyBorder="0" applyAlignment="0" applyProtection="0"/>
    <xf numFmtId="0" fontId="1" fillId="62" borderId="0" applyNumberFormat="0" applyBorder="0" applyAlignment="0" applyProtection="0"/>
    <xf numFmtId="0" fontId="1" fillId="60" borderId="0" applyNumberFormat="0" applyBorder="0" applyAlignment="0" applyProtection="0"/>
    <xf numFmtId="0" fontId="33" fillId="63" borderId="0" applyNumberFormat="0" applyBorder="0" applyAlignment="0" applyProtection="0"/>
    <xf numFmtId="0" fontId="33" fillId="63" borderId="0" applyNumberFormat="0" applyBorder="0" applyAlignment="0" applyProtection="0"/>
    <xf numFmtId="0" fontId="33" fillId="64" borderId="0" applyNumberFormat="0" applyBorder="0" applyAlignment="0" applyProtection="0"/>
    <xf numFmtId="0" fontId="33" fillId="63"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49" borderId="0" applyNumberFormat="0" applyBorder="0" applyAlignment="0" applyProtection="0"/>
    <xf numFmtId="0" fontId="33" fillId="49"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6" borderId="0" applyNumberFormat="0" applyBorder="0" applyAlignment="0" applyProtection="0"/>
    <xf numFmtId="0" fontId="33" fillId="65" borderId="0" applyNumberFormat="0" applyBorder="0" applyAlignment="0" applyProtection="0"/>
    <xf numFmtId="0" fontId="1" fillId="59" borderId="0" applyNumberFormat="0" applyBorder="0" applyAlignment="0" applyProtection="0"/>
    <xf numFmtId="0" fontId="1" fillId="67" borderId="0" applyNumberFormat="0" applyBorder="0" applyAlignment="0" applyProtection="0"/>
    <xf numFmtId="0" fontId="1" fillId="67" borderId="0" applyNumberFormat="0" applyBorder="0" applyAlignment="0" applyProtection="0"/>
    <xf numFmtId="0" fontId="1" fillId="59" borderId="0" applyNumberFormat="0" applyBorder="0" applyAlignment="0" applyProtection="0"/>
    <xf numFmtId="0" fontId="1" fillId="60" borderId="0" applyNumberFormat="0" applyBorder="0" applyAlignment="0" applyProtection="0"/>
    <xf numFmtId="0" fontId="1" fillId="59" borderId="0" applyNumberFormat="0" applyBorder="0" applyAlignment="0" applyProtection="0"/>
    <xf numFmtId="0" fontId="1" fillId="62" borderId="0" applyNumberFormat="0" applyBorder="0" applyAlignment="0" applyProtection="0"/>
    <xf numFmtId="0" fontId="1" fillId="62" borderId="0" applyNumberFormat="0" applyBorder="0" applyAlignment="0" applyProtection="0"/>
    <xf numFmtId="0" fontId="1" fillId="62" borderId="0" applyNumberFormat="0" applyBorder="0" applyAlignment="0" applyProtection="0"/>
    <xf numFmtId="0" fontId="1" fillId="68" borderId="0" applyNumberFormat="0" applyBorder="0" applyAlignment="0" applyProtection="0"/>
    <xf numFmtId="0" fontId="1" fillId="62"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70" borderId="0" applyNumberFormat="0" applyBorder="0" applyAlignment="0" applyProtection="0"/>
    <xf numFmtId="0" fontId="33" fillId="69" borderId="0" applyNumberFormat="0" applyBorder="0" applyAlignment="0" applyProtection="0"/>
    <xf numFmtId="0" fontId="33" fillId="71" borderId="0" applyNumberFormat="0" applyBorder="0" applyAlignment="0" applyProtection="0"/>
    <xf numFmtId="0" fontId="33" fillId="71" borderId="0" applyNumberFormat="0" applyBorder="0" applyAlignment="0" applyProtection="0"/>
    <xf numFmtId="0" fontId="33" fillId="71" borderId="0" applyNumberFormat="0" applyBorder="0" applyAlignment="0" applyProtection="0"/>
    <xf numFmtId="0" fontId="33" fillId="71" borderId="0" applyNumberFormat="0" applyBorder="0" applyAlignment="0" applyProtection="0"/>
    <xf numFmtId="0" fontId="33" fillId="71" borderId="0" applyNumberFormat="0" applyBorder="0" applyAlignment="0" applyProtection="0"/>
    <xf numFmtId="0" fontId="33" fillId="50" borderId="0" applyNumberFormat="0" applyBorder="0" applyAlignment="0" applyProtection="0"/>
    <xf numFmtId="0" fontId="33" fillId="50" borderId="0" applyNumberFormat="0" applyBorder="0" applyAlignment="0" applyProtection="0"/>
    <xf numFmtId="0" fontId="33" fillId="71" borderId="0" applyNumberFormat="0" applyBorder="0" applyAlignment="0" applyProtection="0"/>
    <xf numFmtId="0" fontId="1" fillId="59" borderId="0" applyNumberFormat="0" applyBorder="0" applyAlignment="0" applyProtection="0"/>
    <xf numFmtId="0" fontId="1" fillId="67" borderId="0" applyNumberFormat="0" applyBorder="0" applyAlignment="0" applyProtection="0"/>
    <xf numFmtId="0" fontId="1" fillId="67" borderId="0" applyNumberFormat="0" applyBorder="0" applyAlignment="0" applyProtection="0"/>
    <xf numFmtId="0" fontId="1" fillId="59" borderId="0" applyNumberFormat="0" applyBorder="0" applyAlignment="0" applyProtection="0"/>
    <xf numFmtId="0" fontId="1" fillId="72" borderId="0" applyNumberFormat="0" applyBorder="0" applyAlignment="0" applyProtection="0"/>
    <xf numFmtId="0" fontId="1" fillId="59" borderId="0" applyNumberFormat="0" applyBorder="0" applyAlignment="0" applyProtection="0"/>
    <xf numFmtId="0" fontId="1" fillId="59" borderId="0" applyNumberFormat="0" applyBorder="0" applyAlignment="0" applyProtection="0"/>
    <xf numFmtId="0" fontId="1" fillId="73" borderId="0" applyNumberFormat="0" applyBorder="0" applyAlignment="0" applyProtection="0"/>
    <xf numFmtId="0" fontId="1" fillId="73" borderId="0" applyNumberFormat="0" applyBorder="0" applyAlignment="0" applyProtection="0"/>
    <xf numFmtId="0" fontId="1" fillId="59" borderId="0" applyNumberFormat="0" applyBorder="0" applyAlignment="0" applyProtection="0"/>
    <xf numFmtId="0" fontId="1" fillId="74" borderId="0" applyNumberFormat="0" applyBorder="0" applyAlignment="0" applyProtection="0"/>
    <xf numFmtId="0" fontId="1" fillId="59" borderId="0" applyNumberFormat="0" applyBorder="0" applyAlignment="0" applyProtection="0"/>
    <xf numFmtId="0" fontId="33" fillId="62" borderId="0" applyNumberFormat="0" applyBorder="0" applyAlignment="0" applyProtection="0"/>
    <xf numFmtId="0" fontId="33" fillId="62" borderId="0" applyNumberFormat="0" applyBorder="0" applyAlignment="0" applyProtection="0"/>
    <xf numFmtId="0" fontId="33" fillId="75" borderId="0" applyNumberFormat="0" applyBorder="0" applyAlignment="0" applyProtection="0"/>
    <xf numFmtId="0" fontId="33" fillId="62"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51" borderId="0" applyNumberFormat="0" applyBorder="0" applyAlignment="0" applyProtection="0"/>
    <xf numFmtId="0" fontId="33" fillId="51" borderId="0" applyNumberFormat="0" applyBorder="0" applyAlignment="0" applyProtection="0"/>
    <xf numFmtId="0" fontId="33" fillId="69" borderId="0" applyNumberFormat="0" applyBorder="0" applyAlignment="0" applyProtection="0"/>
    <xf numFmtId="0" fontId="33" fillId="69" borderId="0" applyNumberFormat="0" applyBorder="0" applyAlignment="0" applyProtection="0"/>
    <xf numFmtId="0" fontId="33" fillId="76" borderId="0" applyNumberFormat="0" applyBorder="0" applyAlignment="0" applyProtection="0"/>
    <xf numFmtId="0" fontId="33" fillId="69" borderId="0" applyNumberFormat="0" applyBorder="0" applyAlignment="0" applyProtection="0"/>
    <xf numFmtId="0" fontId="1" fillId="59" borderId="0" applyNumberFormat="0" applyBorder="0" applyAlignment="0" applyProtection="0"/>
    <xf numFmtId="0" fontId="1" fillId="60" borderId="0" applyNumberFormat="0" applyBorder="0" applyAlignment="0" applyProtection="0"/>
    <xf numFmtId="0" fontId="1" fillId="60" borderId="0" applyNumberFormat="0" applyBorder="0" applyAlignment="0" applyProtection="0"/>
    <xf numFmtId="0" fontId="1" fillId="59" borderId="0" applyNumberFormat="0" applyBorder="0" applyAlignment="0" applyProtection="0"/>
    <xf numFmtId="0" fontId="1" fillId="59" borderId="0" applyNumberFormat="0" applyBorder="0" applyAlignment="0" applyProtection="0"/>
    <xf numFmtId="0" fontId="1" fillId="62" borderId="0" applyNumberFormat="0" applyBorder="0" applyAlignment="0" applyProtection="0"/>
    <xf numFmtId="0" fontId="1" fillId="62" borderId="0" applyNumberFormat="0" applyBorder="0" applyAlignment="0" applyProtection="0"/>
    <xf numFmtId="0" fontId="1" fillId="62" borderId="0" applyNumberFormat="0" applyBorder="0" applyAlignment="0" applyProtection="0"/>
    <xf numFmtId="0" fontId="1" fillId="69" borderId="0" applyNumberFormat="0" applyBorder="0" applyAlignment="0" applyProtection="0"/>
    <xf numFmtId="0" fontId="1" fillId="62" borderId="0" applyNumberFormat="0" applyBorder="0" applyAlignment="0" applyProtection="0"/>
    <xf numFmtId="0" fontId="33" fillId="62" borderId="0" applyNumberFormat="0" applyBorder="0" applyAlignment="0" applyProtection="0"/>
    <xf numFmtId="0" fontId="33" fillId="62" borderId="0" applyNumberFormat="0" applyBorder="0" applyAlignment="0" applyProtection="0"/>
    <xf numFmtId="0" fontId="33" fillId="68" borderId="0" applyNumberFormat="0" applyBorder="0" applyAlignment="0" applyProtection="0"/>
    <xf numFmtId="0" fontId="33" fillId="62"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46" borderId="0" applyNumberFormat="0" applyBorder="0" applyAlignment="0" applyProtection="0"/>
    <xf numFmtId="0" fontId="33" fillId="46" borderId="0" applyNumberFormat="0" applyBorder="0" applyAlignment="0" applyProtection="0"/>
    <xf numFmtId="0" fontId="33" fillId="65" borderId="0" applyNumberFormat="0" applyBorder="0" applyAlignment="0" applyProtection="0"/>
    <xf numFmtId="0" fontId="33" fillId="65" borderId="0" applyNumberFormat="0" applyBorder="0" applyAlignment="0" applyProtection="0"/>
    <xf numFmtId="0" fontId="33" fillId="77" borderId="0" applyNumberFormat="0" applyBorder="0" applyAlignment="0" applyProtection="0"/>
    <xf numFmtId="0" fontId="33" fillId="65" borderId="0" applyNumberFormat="0" applyBorder="0" applyAlignment="0" applyProtection="0"/>
    <xf numFmtId="0" fontId="1" fillId="59" borderId="0" applyNumberFormat="0" applyBorder="0" applyAlignment="0" applyProtection="0"/>
    <xf numFmtId="0" fontId="1" fillId="78" borderId="0" applyNumberFormat="0" applyBorder="0" applyAlignment="0" applyProtection="0"/>
    <xf numFmtId="0" fontId="1" fillId="78" borderId="0" applyNumberFormat="0" applyBorder="0" applyAlignment="0" applyProtection="0"/>
    <xf numFmtId="0" fontId="1" fillId="59" borderId="0" applyNumberFormat="0" applyBorder="0" applyAlignment="0" applyProtection="0"/>
    <xf numFmtId="0" fontId="1" fillId="79" borderId="0" applyNumberFormat="0" applyBorder="0" applyAlignment="0" applyProtection="0"/>
    <xf numFmtId="0" fontId="1" fillId="59" borderId="0" applyNumberFormat="0" applyBorder="0" applyAlignment="0" applyProtection="0"/>
    <xf numFmtId="0" fontId="1" fillId="59" borderId="0" applyNumberFormat="0" applyBorder="0" applyAlignment="0" applyProtection="0"/>
    <xf numFmtId="0" fontId="1" fillId="60" borderId="0" applyNumberFormat="0" applyBorder="0" applyAlignment="0" applyProtection="0"/>
    <xf numFmtId="0" fontId="1" fillId="60" borderId="0" applyNumberFormat="0" applyBorder="0" applyAlignment="0" applyProtection="0"/>
    <xf numFmtId="0" fontId="1" fillId="59" borderId="0" applyNumberFormat="0" applyBorder="0" applyAlignment="0" applyProtection="0"/>
    <xf numFmtId="0" fontId="1" fillId="65" borderId="0" applyNumberFormat="0" applyBorder="0" applyAlignment="0" applyProtection="0"/>
    <xf numFmtId="0" fontId="1" fillId="59" borderId="0" applyNumberFormat="0" applyBorder="0" applyAlignment="0" applyProtection="0"/>
    <xf numFmtId="0" fontId="33" fillId="63" borderId="0" applyNumberFormat="0" applyBorder="0" applyAlignment="0" applyProtection="0"/>
    <xf numFmtId="0" fontId="33" fillId="63" borderId="0" applyNumberFormat="0" applyBorder="0" applyAlignment="0" applyProtection="0"/>
    <xf numFmtId="0" fontId="33" fillId="64" borderId="0" applyNumberFormat="0" applyBorder="0" applyAlignment="0" applyProtection="0"/>
    <xf numFmtId="0" fontId="33" fillId="63" borderId="0" applyNumberFormat="0" applyBorder="0" applyAlignment="0" applyProtection="0"/>
    <xf numFmtId="0" fontId="33" fillId="80" borderId="0" applyNumberFormat="0" applyBorder="0" applyAlignment="0" applyProtection="0"/>
    <xf numFmtId="0" fontId="33" fillId="80" borderId="0" applyNumberFormat="0" applyBorder="0" applyAlignment="0" applyProtection="0"/>
    <xf numFmtId="0" fontId="33" fillId="80" borderId="0" applyNumberFormat="0" applyBorder="0" applyAlignment="0" applyProtection="0"/>
    <xf numFmtId="0" fontId="33" fillId="80" borderId="0" applyNumberFormat="0" applyBorder="0" applyAlignment="0" applyProtection="0"/>
    <xf numFmtId="0" fontId="33" fillId="80" borderId="0" applyNumberFormat="0" applyBorder="0" applyAlignment="0" applyProtection="0"/>
    <xf numFmtId="0" fontId="33" fillId="47" borderId="0" applyNumberFormat="0" applyBorder="0" applyAlignment="0" applyProtection="0"/>
    <xf numFmtId="0" fontId="33" fillId="47" borderId="0" applyNumberFormat="0" applyBorder="0" applyAlignment="0" applyProtection="0"/>
    <xf numFmtId="0" fontId="33" fillId="80" borderId="0" applyNumberFormat="0" applyBorder="0" applyAlignment="0" applyProtection="0"/>
    <xf numFmtId="0" fontId="33" fillId="80" borderId="0" applyNumberFormat="0" applyBorder="0" applyAlignment="0" applyProtection="0"/>
    <xf numFmtId="0" fontId="33" fillId="64" borderId="0" applyNumberFormat="0" applyBorder="0" applyAlignment="0" applyProtection="0"/>
    <xf numFmtId="0" fontId="33" fillId="80" borderId="0" applyNumberFormat="0" applyBorder="0" applyAlignment="0" applyProtection="0"/>
    <xf numFmtId="0" fontId="1" fillId="67" borderId="0" applyNumberFormat="0" applyBorder="0" applyAlignment="0" applyProtection="0"/>
    <xf numFmtId="0" fontId="1" fillId="67" borderId="0" applyNumberFormat="0" applyBorder="0" applyAlignment="0" applyProtection="0"/>
    <xf numFmtId="0" fontId="1" fillId="67" borderId="0" applyNumberFormat="0" applyBorder="0" applyAlignment="0" applyProtection="0"/>
    <xf numFmtId="0" fontId="1" fillId="59" borderId="0" applyNumberFormat="0" applyBorder="0" applyAlignment="0" applyProtection="0"/>
    <xf numFmtId="0" fontId="1" fillId="59" borderId="0" applyNumberFormat="0" applyBorder="0" applyAlignment="0" applyProtection="0"/>
    <xf numFmtId="0" fontId="1" fillId="67" borderId="0" applyNumberFormat="0" applyBorder="0" applyAlignment="0" applyProtection="0"/>
    <xf numFmtId="0" fontId="1" fillId="67" borderId="0" applyNumberFormat="0" applyBorder="0" applyAlignment="0" applyProtection="0"/>
    <xf numFmtId="0" fontId="33" fillId="81" borderId="0" applyNumberFormat="0" applyBorder="0" applyAlignment="0" applyProtection="0"/>
    <xf numFmtId="0" fontId="33" fillId="59" borderId="0" applyNumberFormat="0" applyBorder="0" applyAlignment="0" applyProtection="0"/>
    <xf numFmtId="0" fontId="33" fillId="81" borderId="0" applyNumberFormat="0" applyBorder="0" applyAlignment="0" applyProtection="0"/>
    <xf numFmtId="0" fontId="33" fillId="82" borderId="0" applyNumberFormat="0" applyBorder="0" applyAlignment="0" applyProtection="0"/>
    <xf numFmtId="0" fontId="33" fillId="81" borderId="0" applyNumberFormat="0" applyBorder="0" applyAlignment="0" applyProtection="0"/>
    <xf numFmtId="0" fontId="33" fillId="83" borderId="0" applyNumberFormat="0" applyBorder="0" applyAlignment="0" applyProtection="0"/>
    <xf numFmtId="0" fontId="33" fillId="83" borderId="0" applyNumberFormat="0" applyBorder="0" applyAlignment="0" applyProtection="0"/>
    <xf numFmtId="0" fontId="33" fillId="83" borderId="0" applyNumberFormat="0" applyBorder="0" applyAlignment="0" applyProtection="0"/>
    <xf numFmtId="0" fontId="33" fillId="83" borderId="0" applyNumberFormat="0" applyBorder="0" applyAlignment="0" applyProtection="0"/>
    <xf numFmtId="0" fontId="33" fillId="83" borderId="0" applyNumberFormat="0" applyBorder="0" applyAlignment="0" applyProtection="0"/>
    <xf numFmtId="0" fontId="33" fillId="52" borderId="0" applyNumberFormat="0" applyBorder="0" applyAlignment="0" applyProtection="0"/>
    <xf numFmtId="0" fontId="33" fillId="52" borderId="0" applyNumberFormat="0" applyBorder="0" applyAlignment="0" applyProtection="0"/>
    <xf numFmtId="0" fontId="33" fillId="83" borderId="0" applyNumberFormat="0" applyBorder="0" applyAlignment="0" applyProtection="0"/>
    <xf numFmtId="0" fontId="33" fillId="83" borderId="0" applyNumberFormat="0" applyBorder="0" applyAlignment="0" applyProtection="0"/>
    <xf numFmtId="0" fontId="33" fillId="84" borderId="0" applyNumberFormat="0" applyBorder="0" applyAlignment="0" applyProtection="0"/>
    <xf numFmtId="0" fontId="33" fillId="83" borderId="0" applyNumberFormat="0" applyBorder="0" applyAlignment="0" applyProtection="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90" fillId="70" borderId="0" applyNumberFormat="0" applyBorder="0" applyAlignment="0" applyProtection="0"/>
    <xf numFmtId="0" fontId="90" fillId="70" borderId="0" applyNumberFormat="0" applyBorder="0" applyAlignment="0" applyProtection="0"/>
    <xf numFmtId="0" fontId="91" fillId="67" borderId="0" applyNumberFormat="0" applyBorder="0" applyAlignment="0" applyProtection="0"/>
    <xf numFmtId="0" fontId="90" fillId="70" borderId="0" applyNumberFormat="0" applyBorder="0" applyAlignment="0" applyProtection="0"/>
    <xf numFmtId="0" fontId="92" fillId="0" borderId="0"/>
    <xf numFmtId="0" fontId="92" fillId="0" borderId="0"/>
    <xf numFmtId="0" fontId="92" fillId="0" borderId="0"/>
    <xf numFmtId="0" fontId="92" fillId="0" borderId="0"/>
    <xf numFmtId="0" fontId="92" fillId="0" borderId="0"/>
    <xf numFmtId="0" fontId="92" fillId="0" borderId="0"/>
    <xf numFmtId="0" fontId="92" fillId="0" borderId="0"/>
    <xf numFmtId="0" fontId="92" fillId="0" borderId="0"/>
    <xf numFmtId="187" fontId="3" fillId="0" borderId="0" applyFill="0" applyBorder="0" applyAlignment="0"/>
    <xf numFmtId="0" fontId="93" fillId="0" borderId="0" applyFill="0" applyBorder="0" applyAlignment="0"/>
    <xf numFmtId="0" fontId="3" fillId="0" borderId="0" applyFill="0" applyBorder="0" applyAlignment="0"/>
    <xf numFmtId="188" fontId="94" fillId="0" borderId="0" applyFill="0" applyBorder="0" applyAlignment="0"/>
    <xf numFmtId="189" fontId="3" fillId="0" borderId="0" applyFill="0" applyBorder="0" applyAlignment="0"/>
    <xf numFmtId="187" fontId="3" fillId="0" borderId="0" applyFill="0" applyBorder="0" applyAlignment="0"/>
    <xf numFmtId="166" fontId="3" fillId="0" borderId="0" applyFill="0" applyBorder="0" applyAlignment="0"/>
    <xf numFmtId="0" fontId="93" fillId="0" borderId="0" applyFill="0" applyBorder="0" applyAlignment="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6" fillId="86" borderId="24"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33" fillId="47" borderId="23"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95" fillId="85"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0" fontId="40" fillId="53" borderId="11" applyNumberFormat="0" applyAlignment="0" applyProtection="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17" fontId="3" fillId="0" borderId="0" applyFont="0"/>
    <xf numFmtId="0" fontId="97" fillId="0" borderId="0" applyNumberFormat="0" applyFill="0" applyBorder="0" applyAlignment="0" applyProtection="0"/>
    <xf numFmtId="0" fontId="97" fillId="0" borderId="0" applyNumberFormat="0" applyFill="0" applyBorder="0" applyAlignment="0" applyProtection="0"/>
    <xf numFmtId="0" fontId="43" fillId="69" borderId="12" applyNumberFormat="0" applyAlignment="0" applyProtection="0"/>
    <xf numFmtId="0" fontId="43" fillId="77" borderId="12" applyNumberFormat="0" applyAlignment="0" applyProtection="0"/>
    <xf numFmtId="0" fontId="43" fillId="69" borderId="12" applyNumberFormat="0" applyAlignment="0" applyProtection="0"/>
    <xf numFmtId="0" fontId="97" fillId="0" borderId="0" applyNumberFormat="0" applyFill="0" applyBorder="0" applyAlignment="0" applyProtection="0"/>
    <xf numFmtId="0" fontId="97" fillId="0" borderId="0" applyNumberFormat="0" applyFill="0" applyBorder="0" applyAlignment="0" applyProtection="0"/>
    <xf numFmtId="0" fontId="97" fillId="0" borderId="0" applyNumberFormat="0" applyFill="0" applyBorder="0" applyAlignment="0" applyProtection="0"/>
    <xf numFmtId="1" fontId="98" fillId="55" borderId="25">
      <alignment horizontal="right" vertical="center"/>
    </xf>
    <xf numFmtId="0" fontId="99" fillId="55" borderId="25">
      <alignment horizontal="right" vertical="center"/>
    </xf>
    <xf numFmtId="0" fontId="3" fillId="55" borderId="26"/>
    <xf numFmtId="0" fontId="98" fillId="87" borderId="25">
      <alignment horizontal="center" vertical="center"/>
    </xf>
    <xf numFmtId="1" fontId="98" fillId="55" borderId="25">
      <alignment horizontal="right" vertical="center"/>
    </xf>
    <xf numFmtId="0" fontId="3" fillId="55" borderId="0"/>
    <xf numFmtId="0" fontId="100" fillId="55" borderId="25">
      <alignment horizontal="left" vertical="center"/>
    </xf>
    <xf numFmtId="0" fontId="100" fillId="55" borderId="25"/>
    <xf numFmtId="0" fontId="99" fillId="55" borderId="25">
      <alignment horizontal="right" vertical="center"/>
    </xf>
    <xf numFmtId="0" fontId="101" fillId="88" borderId="25">
      <alignment horizontal="left" vertical="center"/>
    </xf>
    <xf numFmtId="0" fontId="101" fillId="88" borderId="25">
      <alignment horizontal="left" vertical="center"/>
    </xf>
    <xf numFmtId="0" fontId="102" fillId="55" borderId="25">
      <alignment horizontal="left" vertical="center"/>
    </xf>
    <xf numFmtId="0" fontId="88" fillId="55" borderId="26"/>
    <xf numFmtId="0" fontId="98" fillId="89" borderId="25">
      <alignment horizontal="left" vertical="center"/>
    </xf>
    <xf numFmtId="190" fontId="3" fillId="0" borderId="0"/>
    <xf numFmtId="190" fontId="3" fillId="0" borderId="0"/>
    <xf numFmtId="190" fontId="3" fillId="0" borderId="0"/>
    <xf numFmtId="190" fontId="3" fillId="0" borderId="0"/>
    <xf numFmtId="190" fontId="3" fillId="0" borderId="0"/>
    <xf numFmtId="190" fontId="3" fillId="0" borderId="0"/>
    <xf numFmtId="190" fontId="3" fillId="0" borderId="0"/>
    <xf numFmtId="190" fontId="3" fillId="0" borderId="0"/>
    <xf numFmtId="187"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91"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69"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91" fontId="17" fillId="0" borderId="0" applyFont="0" applyFill="0" applyBorder="0" applyAlignment="0" applyProtection="0"/>
    <xf numFmtId="169"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2"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91" fontId="17" fillId="0" borderId="0" applyFont="0" applyFill="0" applyBorder="0" applyAlignment="0" applyProtection="0"/>
    <xf numFmtId="169"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3" fontId="1"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3" fontId="1"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1"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0" fontId="3" fillId="0" borderId="0" applyFont="0" applyFill="0" applyBorder="0" applyAlignment="0" applyProtection="0"/>
    <xf numFmtId="43" fontId="3" fillId="0" borderId="0" applyFont="0" applyFill="0" applyBorder="0" applyAlignment="0" applyProtection="0"/>
    <xf numFmtId="0"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4" fontId="17" fillId="0" borderId="0" applyFont="0" applyFill="0" applyBorder="0" applyAlignment="0" applyProtection="0"/>
    <xf numFmtId="194" fontId="17"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2" fontId="1" fillId="0" borderId="0" applyFont="0" applyFill="0" applyBorder="0" applyAlignment="0" applyProtection="0"/>
    <xf numFmtId="169" fontId="17"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0" fontId="3" fillId="0" borderId="0" applyFont="0" applyFill="0" applyBorder="0" applyAlignment="0" applyProtection="0"/>
    <xf numFmtId="0"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91"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1"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3" fontId="1" fillId="0" borderId="0" applyFont="0" applyFill="0" applyBorder="0" applyAlignment="0" applyProtection="0"/>
    <xf numFmtId="43" fontId="3" fillId="0" borderId="0" applyFont="0" applyFill="0" applyBorder="0" applyAlignment="0" applyProtection="0"/>
    <xf numFmtId="43" fontId="15" fillId="0" borderId="0" applyFont="0" applyFill="0" applyBorder="0" applyAlignment="0" applyProtection="0"/>
    <xf numFmtId="43" fontId="17" fillId="0" borderId="0" applyFont="0" applyFill="0" applyBorder="0" applyAlignment="0" applyProtection="0"/>
    <xf numFmtId="43" fontId="15" fillId="0" borderId="0" applyFont="0" applyFill="0" applyBorder="0" applyAlignment="0" applyProtection="0"/>
    <xf numFmtId="191" fontId="17"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7" fillId="0" borderId="0" applyFont="0" applyFill="0" applyBorder="0" applyAlignment="0" applyProtection="0"/>
    <xf numFmtId="43" fontId="15" fillId="0" borderId="0" applyFont="0" applyFill="0" applyBorder="0" applyAlignment="0" applyProtection="0"/>
    <xf numFmtId="191" fontId="17" fillId="0" borderId="0" applyFont="0" applyFill="0" applyBorder="0" applyAlignment="0" applyProtection="0"/>
    <xf numFmtId="43" fontId="15"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169" fontId="17" fillId="0" borderId="0" applyFont="0" applyFill="0" applyBorder="0" applyAlignment="0" applyProtection="0"/>
    <xf numFmtId="169"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95" fontId="15" fillId="0" borderId="0" applyFont="0" applyFill="0" applyBorder="0" applyAlignment="0" applyProtection="0"/>
    <xf numFmtId="195" fontId="15" fillId="0" borderId="0" applyFont="0" applyFill="0" applyBorder="0" applyAlignment="0" applyProtection="0"/>
    <xf numFmtId="169" fontId="17" fillId="0" borderId="0" applyFont="0" applyFill="0" applyBorder="0" applyAlignment="0" applyProtection="0"/>
    <xf numFmtId="195" fontId="15" fillId="0" borderId="0" applyFont="0" applyFill="0" applyBorder="0" applyAlignment="0" applyProtection="0"/>
    <xf numFmtId="0" fontId="3" fillId="0" borderId="0" applyFont="0" applyFill="0" applyBorder="0" applyAlignment="0" applyProtection="0"/>
    <xf numFmtId="0" fontId="3" fillId="0" borderId="0" applyFont="0" applyFill="0" applyBorder="0" applyAlignment="0" applyProtection="0"/>
    <xf numFmtId="169" fontId="17" fillId="0" borderId="0" applyFont="0" applyFill="0" applyBorder="0" applyAlignment="0" applyProtection="0"/>
    <xf numFmtId="0" fontId="3"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4" fontId="17" fillId="0" borderId="0" applyFont="0" applyFill="0" applyBorder="0" applyAlignment="0" applyProtection="0"/>
    <xf numFmtId="169" fontId="17" fillId="0" borderId="0" applyFont="0" applyFill="0" applyBorder="0" applyAlignment="0" applyProtection="0"/>
    <xf numFmtId="194"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17" fillId="0" borderId="0" applyFont="0" applyFill="0" applyBorder="0" applyAlignment="0" applyProtection="0"/>
    <xf numFmtId="169"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91" fontId="17" fillId="0" borderId="0" applyFont="0" applyFill="0" applyBorder="0" applyAlignment="0" applyProtection="0"/>
    <xf numFmtId="43" fontId="3" fillId="0" borderId="0" applyFont="0" applyFill="0" applyBorder="0" applyAlignment="0" applyProtection="0"/>
    <xf numFmtId="43" fontId="103" fillId="0" borderId="0" applyFont="0" applyFill="0" applyBorder="0" applyAlignment="0" applyProtection="0"/>
    <xf numFmtId="43" fontId="17" fillId="0" borderId="0" applyFont="0" applyFill="0" applyBorder="0" applyAlignment="0" applyProtection="0"/>
    <xf numFmtId="43" fontId="103" fillId="0" borderId="0" applyFont="0" applyFill="0" applyBorder="0" applyAlignment="0" applyProtection="0"/>
    <xf numFmtId="191" fontId="17" fillId="0" borderId="0" applyFont="0" applyFill="0" applyBorder="0" applyAlignment="0" applyProtection="0"/>
    <xf numFmtId="43" fontId="103" fillId="0" borderId="0" applyFont="0" applyFill="0" applyBorder="0" applyAlignment="0" applyProtection="0"/>
    <xf numFmtId="43" fontId="3" fillId="0" borderId="0" applyFont="0" applyFill="0" applyBorder="0" applyAlignment="0" applyProtection="0"/>
    <xf numFmtId="175" fontId="3" fillId="0" borderId="0" applyFont="0" applyFill="0" applyBorder="0" applyAlignment="0" applyProtection="0"/>
    <xf numFmtId="169"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169" fontId="3"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 fontId="104" fillId="0" borderId="0" applyFont="0" applyFill="0" applyBorder="0" applyAlignment="0" applyProtection="0"/>
    <xf numFmtId="169"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91"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17" fillId="0" borderId="0" applyFont="0" applyFill="0" applyBorder="0" applyAlignment="0" applyProtection="0"/>
    <xf numFmtId="0" fontId="93" fillId="0" borderId="0" applyFont="0" applyFill="0" applyBorder="0" applyAlignment="0" applyProtection="0"/>
    <xf numFmtId="0" fontId="105" fillId="0" borderId="0" applyProtection="0"/>
    <xf numFmtId="14" fontId="4" fillId="0" borderId="0" applyFill="0" applyBorder="0" applyAlignment="0"/>
    <xf numFmtId="0" fontId="2" fillId="90" borderId="0" applyNumberFormat="0" applyBorder="0" applyAlignment="0" applyProtection="0"/>
    <xf numFmtId="0" fontId="2" fillId="90" borderId="0" applyNumberFormat="0" applyBorder="0" applyAlignment="0" applyProtection="0"/>
    <xf numFmtId="0" fontId="2" fillId="91" borderId="0" applyNumberFormat="0" applyBorder="0" applyAlignment="0" applyProtection="0"/>
    <xf numFmtId="0" fontId="2" fillId="90" borderId="0" applyNumberFormat="0" applyBorder="0" applyAlignment="0" applyProtection="0"/>
    <xf numFmtId="0" fontId="2" fillId="92" borderId="0" applyNumberFormat="0" applyBorder="0" applyAlignment="0" applyProtection="0"/>
    <xf numFmtId="0" fontId="2" fillId="92" borderId="0" applyNumberFormat="0" applyBorder="0" applyAlignment="0" applyProtection="0"/>
    <xf numFmtId="0" fontId="2" fillId="93" borderId="0" applyNumberFormat="0" applyBorder="0" applyAlignment="0" applyProtection="0"/>
    <xf numFmtId="0" fontId="2" fillId="92" borderId="0" applyNumberFormat="0" applyBorder="0" applyAlignment="0" applyProtection="0"/>
    <xf numFmtId="0" fontId="2" fillId="94" borderId="0" applyNumberFormat="0" applyBorder="0" applyAlignment="0" applyProtection="0"/>
    <xf numFmtId="0" fontId="2" fillId="94" borderId="0" applyNumberFormat="0" applyBorder="0" applyAlignment="0" applyProtection="0"/>
    <xf numFmtId="0" fontId="2" fillId="95" borderId="0" applyNumberFormat="0" applyBorder="0" applyAlignment="0" applyProtection="0"/>
    <xf numFmtId="0" fontId="2" fillId="94" borderId="0" applyNumberFormat="0" applyBorder="0" applyAlignment="0" applyProtection="0"/>
    <xf numFmtId="187" fontId="3" fillId="0" borderId="0" applyFill="0" applyBorder="0" applyAlignment="0"/>
    <xf numFmtId="0" fontId="93" fillId="0" borderId="0" applyFill="0" applyBorder="0" applyAlignment="0"/>
    <xf numFmtId="187" fontId="3" fillId="0" borderId="0" applyFill="0" applyBorder="0" applyAlignment="0"/>
    <xf numFmtId="166" fontId="3" fillId="0" borderId="0" applyFill="0" applyBorder="0" applyAlignment="0"/>
    <xf numFmtId="0" fontId="93" fillId="0" borderId="0" applyFill="0" applyBorder="0" applyAlignment="0"/>
    <xf numFmtId="196" fontId="3" fillId="0" borderId="0" applyFont="0" applyFill="0" applyBorder="0" applyAlignment="0" applyProtection="0"/>
    <xf numFmtId="197" fontId="1" fillId="0" borderId="0"/>
    <xf numFmtId="197" fontId="1" fillId="0" borderId="0"/>
    <xf numFmtId="191" fontId="3" fillId="0" borderId="0"/>
    <xf numFmtId="197" fontId="1" fillId="0" borderId="0"/>
    <xf numFmtId="2" fontId="105" fillId="0" borderId="0" applyProtection="0"/>
    <xf numFmtId="0" fontId="53" fillId="73" borderId="0" applyNumberFormat="0" applyBorder="0" applyAlignment="0" applyProtection="0"/>
    <xf numFmtId="0" fontId="53" fillId="73" borderId="0" applyNumberFormat="0" applyBorder="0" applyAlignment="0" applyProtection="0"/>
    <xf numFmtId="0" fontId="1" fillId="74" borderId="0" applyNumberFormat="0" applyBorder="0" applyAlignment="0" applyProtection="0"/>
    <xf numFmtId="0" fontId="53" fillId="73" borderId="0" applyNumberFormat="0" applyBorder="0" applyAlignment="0" applyProtection="0"/>
    <xf numFmtId="38" fontId="45" fillId="53" borderId="0" applyNumberFormat="0" applyBorder="0" applyAlignment="0" applyProtection="0"/>
    <xf numFmtId="0" fontId="106" fillId="0" borderId="27" applyNumberFormat="0" applyAlignment="0" applyProtection="0">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6" fillId="0" borderId="28">
      <alignment horizontal="left" vertical="center"/>
    </xf>
    <xf numFmtId="0" fontId="107" fillId="0" borderId="29" applyNumberFormat="0" applyFill="0" applyAlignment="0" applyProtection="0"/>
    <xf numFmtId="0" fontId="107" fillId="0" borderId="29" applyNumberFormat="0" applyFill="0" applyAlignment="0" applyProtection="0"/>
    <xf numFmtId="0" fontId="107" fillId="0" borderId="30" applyNumberFormat="0" applyFill="0" applyAlignment="0" applyProtection="0"/>
    <xf numFmtId="0" fontId="107" fillId="0" borderId="31" applyNumberFormat="0" applyFill="0" applyAlignment="0" applyProtection="0"/>
    <xf numFmtId="0" fontId="107" fillId="0" borderId="30" applyNumberFormat="0" applyFill="0" applyAlignment="0" applyProtection="0"/>
    <xf numFmtId="0" fontId="107" fillId="0" borderId="29" applyNumberFormat="0" applyFill="0" applyAlignment="0" applyProtection="0"/>
    <xf numFmtId="0" fontId="107" fillId="0" borderId="29" applyNumberFormat="0" applyFill="0" applyAlignment="0" applyProtection="0"/>
    <xf numFmtId="0" fontId="107" fillId="0" borderId="29" applyNumberFormat="0" applyFill="0" applyAlignment="0" applyProtection="0"/>
    <xf numFmtId="0" fontId="108" fillId="0" borderId="32" applyNumberFormat="0" applyFill="0" applyAlignment="0" applyProtection="0"/>
    <xf numFmtId="0" fontId="108" fillId="0" borderId="32" applyNumberFormat="0" applyFill="0" applyAlignment="0" applyProtection="0"/>
    <xf numFmtId="0" fontId="108" fillId="0" borderId="16" applyNumberFormat="0" applyFill="0" applyAlignment="0" applyProtection="0"/>
    <xf numFmtId="0" fontId="108" fillId="0" borderId="33" applyNumberFormat="0" applyFill="0" applyAlignment="0" applyProtection="0"/>
    <xf numFmtId="0" fontId="108" fillId="0" borderId="16" applyNumberFormat="0" applyFill="0" applyAlignment="0" applyProtection="0"/>
    <xf numFmtId="0" fontId="108" fillId="0" borderId="32" applyNumberFormat="0" applyFill="0" applyAlignment="0" applyProtection="0"/>
    <xf numFmtId="0" fontId="108" fillId="0" borderId="32" applyNumberFormat="0" applyFill="0" applyAlignment="0" applyProtection="0"/>
    <xf numFmtId="0" fontId="108" fillId="0" borderId="32" applyNumberFormat="0" applyFill="0" applyAlignment="0" applyProtection="0"/>
    <xf numFmtId="0" fontId="109" fillId="0" borderId="34" applyNumberFormat="0" applyFill="0" applyAlignment="0" applyProtection="0"/>
    <xf numFmtId="0" fontId="109" fillId="0" borderId="34" applyNumberFormat="0" applyFill="0" applyAlignment="0" applyProtection="0"/>
    <xf numFmtId="0" fontId="109" fillId="0" borderId="35" applyNumberFormat="0" applyFill="0" applyAlignment="0" applyProtection="0"/>
    <xf numFmtId="0" fontId="109" fillId="0" borderId="36" applyNumberFormat="0" applyFill="0" applyAlignment="0" applyProtection="0"/>
    <xf numFmtId="0" fontId="109" fillId="0" borderId="35" applyNumberFormat="0" applyFill="0" applyAlignment="0" applyProtection="0"/>
    <xf numFmtId="0" fontId="109" fillId="0" borderId="34" applyNumberFormat="0" applyFill="0" applyAlignment="0" applyProtection="0"/>
    <xf numFmtId="0" fontId="109" fillId="0" borderId="34" applyNumberFormat="0" applyFill="0" applyAlignment="0" applyProtection="0"/>
    <xf numFmtId="0" fontId="109" fillId="0" borderId="34" applyNumberFormat="0" applyFill="0" applyAlignment="0" applyProtection="0"/>
    <xf numFmtId="0" fontId="109" fillId="0" borderId="0" applyNumberFormat="0" applyFill="0" applyBorder="0" applyAlignment="0" applyProtection="0"/>
    <xf numFmtId="0" fontId="105" fillId="0" borderId="0" applyNumberFormat="0" applyFont="0" applyFill="0" applyBorder="0" applyAlignment="0" applyProtection="0"/>
    <xf numFmtId="0" fontId="110" fillId="0" borderId="0" applyProtection="0"/>
    <xf numFmtId="0" fontId="111" fillId="0" borderId="0" applyNumberFormat="0" applyFill="0" applyBorder="0" applyAlignment="0" applyProtection="0">
      <alignment vertical="top"/>
      <protection locked="0"/>
    </xf>
    <xf numFmtId="0" fontId="112"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13"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9" fillId="0" borderId="0" applyNumberFormat="0" applyFill="0" applyBorder="0" applyAlignment="0" applyProtection="0"/>
    <xf numFmtId="0" fontId="66" fillId="0" borderId="0" applyNumberFormat="0" applyFill="0" applyBorder="0" applyAlignment="0" applyProtection="0">
      <alignment vertical="top"/>
      <protection locked="0"/>
    </xf>
    <xf numFmtId="0" fontId="19" fillId="0" borderId="0" applyNumberFormat="0" applyFill="0" applyBorder="0" applyAlignment="0" applyProtection="0"/>
    <xf numFmtId="0" fontId="66"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8"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0" fontId="114" fillId="0" borderId="0" applyNumberFormat="0" applyFill="0" applyBorder="0" applyAlignment="0" applyProtection="0">
      <alignment vertical="top"/>
      <protection locked="0"/>
    </xf>
    <xf numFmtId="0" fontId="29" fillId="0" borderId="0" applyNumberFormat="0" applyFill="0" applyBorder="0" applyAlignment="0" applyProtection="0">
      <alignment vertical="top"/>
      <protection locked="0"/>
    </xf>
    <xf numFmtId="177" fontId="89" fillId="0" borderId="0" applyFont="0" applyFill="0" applyBorder="0" applyAlignment="0" applyProtection="0"/>
    <xf numFmtId="3" fontId="89" fillId="0" borderId="0" applyFont="0" applyFill="0" applyBorder="0" applyAlignment="0" applyProtection="0"/>
    <xf numFmtId="10" fontId="45" fillId="58" borderId="25" applyNumberFormat="0" applyBorder="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40"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116" fillId="59" borderId="24"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115" fillId="41" borderId="37"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0" fontId="64" fillId="81" borderId="11" applyNumberFormat="0" applyAlignment="0" applyProtection="0"/>
    <xf numFmtId="187" fontId="3" fillId="0" borderId="0" applyFill="0" applyBorder="0" applyAlignment="0"/>
    <xf numFmtId="0" fontId="93" fillId="0" borderId="0" applyFill="0" applyBorder="0" applyAlignment="0"/>
    <xf numFmtId="187" fontId="3" fillId="0" borderId="0" applyFill="0" applyBorder="0" applyAlignment="0"/>
    <xf numFmtId="166" fontId="3" fillId="0" borderId="0" applyFill="0" applyBorder="0" applyAlignment="0"/>
    <xf numFmtId="0" fontId="93" fillId="0" borderId="0" applyFill="0" applyBorder="0" applyAlignment="0"/>
    <xf numFmtId="0" fontId="3" fillId="81" borderId="38" applyNumberFormat="0" applyFont="0" applyAlignment="0" applyProtection="0"/>
    <xf numFmtId="0" fontId="3" fillId="81" borderId="38" applyNumberFormat="0" applyFont="0" applyAlignment="0" applyProtection="0"/>
    <xf numFmtId="0" fontId="3" fillId="81" borderId="38" applyNumberFormat="0" applyFont="0" applyAlignment="0" applyProtection="0"/>
    <xf numFmtId="0" fontId="3" fillId="81" borderId="38" applyNumberFormat="0" applyFont="0" applyAlignment="0" applyProtection="0"/>
    <xf numFmtId="0" fontId="117" fillId="0" borderId="18" applyNumberFormat="0" applyFill="0" applyAlignment="0" applyProtection="0"/>
    <xf numFmtId="0" fontId="53" fillId="0" borderId="39" applyNumberFormat="0" applyFill="0" applyAlignment="0" applyProtection="0"/>
    <xf numFmtId="0" fontId="117" fillId="0" borderId="18" applyNumberFormat="0" applyFill="0" applyAlignment="0" applyProtection="0"/>
    <xf numFmtId="0" fontId="3" fillId="81" borderId="38" applyNumberFormat="0" applyFont="0" applyAlignment="0" applyProtection="0"/>
    <xf numFmtId="0" fontId="3" fillId="81" borderId="38" applyNumberFormat="0" applyFont="0" applyAlignment="0" applyProtection="0"/>
    <xf numFmtId="0" fontId="3" fillId="81" borderId="38" applyNumberFormat="0" applyFont="0" applyAlignment="0" applyProtection="0"/>
    <xf numFmtId="0" fontId="3" fillId="81" borderId="38" applyNumberFormat="0" applyFont="0" applyAlignment="0" applyProtection="0"/>
    <xf numFmtId="198" fontId="118" fillId="0" borderId="0" applyFont="0" applyFill="0" applyBorder="0" applyAlignment="0" applyProtection="0"/>
    <xf numFmtId="199" fontId="118" fillId="0" borderId="0" applyFont="0" applyFill="0" applyBorder="0" applyAlignment="0" applyProtection="0"/>
    <xf numFmtId="164" fontId="118" fillId="0" borderId="0" applyFont="0" applyFill="0" applyBorder="0" applyAlignment="0" applyProtection="0"/>
    <xf numFmtId="165" fontId="118" fillId="0" borderId="0" applyFont="0" applyFill="0" applyBorder="0" applyAlignment="0" applyProtection="0"/>
    <xf numFmtId="0" fontId="119" fillId="81" borderId="0" applyNumberFormat="0" applyBorder="0" applyAlignment="0" applyProtection="0"/>
    <xf numFmtId="0" fontId="119" fillId="81" borderId="0" applyNumberFormat="0" applyBorder="0" applyAlignment="0" applyProtection="0"/>
    <xf numFmtId="0" fontId="73" fillId="81" borderId="0" applyNumberFormat="0" applyBorder="0" applyAlignment="0" applyProtection="0"/>
    <xf numFmtId="0" fontId="53" fillId="59" borderId="0" applyNumberFormat="0" applyBorder="0" applyAlignment="0" applyProtection="0"/>
    <xf numFmtId="0" fontId="73" fillId="81" borderId="0" applyNumberFormat="0" applyBorder="0" applyAlignment="0" applyProtection="0"/>
    <xf numFmtId="0" fontId="119" fillId="81" borderId="0" applyNumberFormat="0" applyBorder="0" applyAlignment="0" applyProtection="0"/>
    <xf numFmtId="0" fontId="119" fillId="81" borderId="0" applyNumberFormat="0" applyBorder="0" applyAlignment="0" applyProtection="0"/>
    <xf numFmtId="0" fontId="119" fillId="81" borderId="0" applyNumberFormat="0" applyBorder="0" applyAlignment="0" applyProtection="0"/>
    <xf numFmtId="200" fontId="3" fillId="0" borderId="0"/>
    <xf numFmtId="201" fontId="120" fillId="0" borderId="0"/>
    <xf numFmtId="0" fontId="121"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6" fillId="2" borderId="0" applyNumberFormat="0"/>
    <xf numFmtId="0" fontId="17" fillId="0" borderId="0"/>
    <xf numFmtId="0" fontId="17" fillId="0" borderId="0"/>
    <xf numFmtId="0" fontId="3" fillId="0" borderId="0"/>
    <xf numFmtId="0" fontId="3" fillId="0" borderId="0"/>
    <xf numFmtId="0" fontId="3" fillId="0" borderId="0"/>
    <xf numFmtId="0" fontId="3" fillId="0" borderId="0"/>
    <xf numFmtId="170" fontId="94" fillId="0" borderId="0"/>
    <xf numFmtId="0" fontId="17" fillId="0" borderId="0"/>
    <xf numFmtId="170" fontId="94"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3" fillId="0" borderId="0"/>
    <xf numFmtId="0" fontId="17" fillId="0" borderId="0"/>
    <xf numFmtId="0" fontId="17"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17"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17" fillId="0" borderId="0"/>
    <xf numFmtId="0" fontId="3" fillId="0" borderId="0"/>
    <xf numFmtId="0" fontId="17" fillId="0" borderId="0"/>
    <xf numFmtId="0" fontId="3" fillId="0" borderId="0"/>
    <xf numFmtId="0" fontId="3" fillId="0" borderId="0"/>
    <xf numFmtId="0" fontId="3" fillId="0" borderId="0"/>
    <xf numFmtId="0" fontId="3" fillId="0" borderId="0"/>
    <xf numFmtId="0" fontId="3"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22"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3" fillId="0" borderId="0"/>
    <xf numFmtId="0" fontId="17" fillId="0" borderId="0"/>
    <xf numFmtId="0" fontId="3" fillId="0" borderId="0"/>
    <xf numFmtId="0" fontId="3" fillId="0" borderId="0"/>
    <xf numFmtId="1" fontId="123" fillId="0" borderId="40" applyNumberFormat="0"/>
    <xf numFmtId="0" fontId="3" fillId="0" borderId="0"/>
    <xf numFmtId="0" fontId="3" fillId="0" borderId="0"/>
    <xf numFmtId="0" fontId="17" fillId="0" borderId="0"/>
    <xf numFmtId="0" fontId="3" fillId="0" borderId="0"/>
    <xf numFmtId="0" fontId="17" fillId="0" borderId="0"/>
    <xf numFmtId="0" fontId="3" fillId="0" borderId="0"/>
    <xf numFmtId="0" fontId="3" fillId="0" borderId="0"/>
    <xf numFmtId="0" fontId="17" fillId="0" borderId="0"/>
    <xf numFmtId="0" fontId="3" fillId="0" borderId="0"/>
    <xf numFmtId="0" fontId="17" fillId="0" borderId="0"/>
    <xf numFmtId="0" fontId="3" fillId="0" borderId="0"/>
    <xf numFmtId="0" fontId="3" fillId="0" borderId="0"/>
    <xf numFmtId="0" fontId="17" fillId="0" borderId="0"/>
    <xf numFmtId="0" fontId="3" fillId="0" borderId="0"/>
    <xf numFmtId="0" fontId="17" fillId="0" borderId="0"/>
    <xf numFmtId="0" fontId="3" fillId="0" borderId="0"/>
    <xf numFmtId="0" fontId="17" fillId="0" borderId="0"/>
    <xf numFmtId="0" fontId="3" fillId="0" borderId="0"/>
    <xf numFmtId="0" fontId="3" fillId="0" borderId="0"/>
    <xf numFmtId="0" fontId="17" fillId="0" borderId="0"/>
    <xf numFmtId="0" fontId="17" fillId="0" borderId="0"/>
    <xf numFmtId="0" fontId="17" fillId="0" borderId="0"/>
    <xf numFmtId="0" fontId="3" fillId="0" borderId="0"/>
    <xf numFmtId="0" fontId="17" fillId="0" borderId="0"/>
    <xf numFmtId="0" fontId="17" fillId="0" borderId="0"/>
    <xf numFmtId="0" fontId="3" fillId="0" borderId="0"/>
    <xf numFmtId="0" fontId="17" fillId="0" borderId="0"/>
    <xf numFmtId="0" fontId="17" fillId="0" borderId="0"/>
    <xf numFmtId="0" fontId="3" fillId="0" borderId="0"/>
    <xf numFmtId="176"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17" fillId="0" borderId="0"/>
    <xf numFmtId="176" fontId="17" fillId="0" borderId="0"/>
    <xf numFmtId="0" fontId="3" fillId="0" borderId="0"/>
    <xf numFmtId="0" fontId="3" fillId="0" borderId="0"/>
    <xf numFmtId="0" fontId="17" fillId="0" borderId="0"/>
    <xf numFmtId="0" fontId="3" fillId="0" borderId="0"/>
    <xf numFmtId="0" fontId="3" fillId="0" borderId="0"/>
    <xf numFmtId="0" fontId="17" fillId="0" borderId="0"/>
    <xf numFmtId="176" fontId="17" fillId="0" borderId="0"/>
    <xf numFmtId="0" fontId="3" fillId="0" borderId="0"/>
    <xf numFmtId="0" fontId="3" fillId="0" borderId="0"/>
    <xf numFmtId="0" fontId="17" fillId="0" borderId="0"/>
    <xf numFmtId="0" fontId="3" fillId="0" borderId="0"/>
    <xf numFmtId="0" fontId="3" fillId="0" borderId="0"/>
    <xf numFmtId="0" fontId="17" fillId="0" borderId="0"/>
    <xf numFmtId="0" fontId="122" fillId="0" borderId="0"/>
    <xf numFmtId="0" fontId="17" fillId="0" borderId="0"/>
    <xf numFmtId="0" fontId="3" fillId="0" borderId="0"/>
    <xf numFmtId="0" fontId="122" fillId="0" borderId="0"/>
    <xf numFmtId="0" fontId="17" fillId="0" borderId="0"/>
    <xf numFmtId="0" fontId="17" fillId="0" borderId="0"/>
    <xf numFmtId="0" fontId="122" fillId="0" borderId="0"/>
    <xf numFmtId="0" fontId="17" fillId="0" borderId="0"/>
    <xf numFmtId="0" fontId="17" fillId="0" borderId="0"/>
    <xf numFmtId="0" fontId="15" fillId="0" borderId="0"/>
    <xf numFmtId="0" fontId="122" fillId="0" borderId="0"/>
    <xf numFmtId="0" fontId="15" fillId="0" borderId="0"/>
    <xf numFmtId="0" fontId="17" fillId="0" borderId="0"/>
    <xf numFmtId="0" fontId="122" fillId="0" borderId="0"/>
    <xf numFmtId="0" fontId="17" fillId="0" borderId="0"/>
    <xf numFmtId="0" fontId="103" fillId="0" borderId="0"/>
    <xf numFmtId="0" fontId="3" fillId="0" borderId="0"/>
    <xf numFmtId="0" fontId="103" fillId="0" borderId="0"/>
    <xf numFmtId="0" fontId="3" fillId="0" borderId="0"/>
    <xf numFmtId="0" fontId="3" fillId="0" borderId="0"/>
    <xf numFmtId="0" fontId="17" fillId="0" borderId="0"/>
    <xf numFmtId="0" fontId="3" fillId="0" borderId="0"/>
    <xf numFmtId="0" fontId="17" fillId="0" borderId="0"/>
    <xf numFmtId="0" fontId="17"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24" fillId="0" borderId="0"/>
    <xf numFmtId="0" fontId="17" fillId="0" borderId="0"/>
    <xf numFmtId="0" fontId="124"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3" fillId="0" borderId="0"/>
    <xf numFmtId="0" fontId="17" fillId="0" borderId="0"/>
    <xf numFmtId="0" fontId="3" fillId="0" borderId="0"/>
    <xf numFmtId="0" fontId="3" fillId="0" borderId="0"/>
    <xf numFmtId="0" fontId="122" fillId="0" borderId="0"/>
    <xf numFmtId="0" fontId="3" fillId="0" borderId="0"/>
    <xf numFmtId="0" fontId="3" fillId="0" borderId="0"/>
    <xf numFmtId="0" fontId="17" fillId="0" borderId="0"/>
    <xf numFmtId="0" fontId="3" fillId="0" borderId="0"/>
    <xf numFmtId="0" fontId="3" fillId="0" borderId="0"/>
    <xf numFmtId="0" fontId="3" fillId="0" borderId="0"/>
    <xf numFmtId="0" fontId="122"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 fillId="0" borderId="0"/>
    <xf numFmtId="0" fontId="15" fillId="0" borderId="0"/>
    <xf numFmtId="0" fontId="17" fillId="0" borderId="0"/>
    <xf numFmtId="0" fontId="15" fillId="0" borderId="0"/>
    <xf numFmtId="0" fontId="15" fillId="0" borderId="0"/>
    <xf numFmtId="0" fontId="15"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6" fillId="2" borderId="0" applyNumberFormat="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 fillId="0" borderId="0"/>
    <xf numFmtId="0" fontId="3" fillId="0" borderId="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45" fillId="67" borderId="24" applyNumberFormat="0" applyFont="0" applyAlignment="0" applyProtection="0"/>
    <xf numFmtId="0" fontId="45" fillId="67" borderId="24" applyNumberFormat="0" applyFont="0" applyAlignment="0" applyProtection="0"/>
    <xf numFmtId="0" fontId="45" fillId="67" borderId="24" applyNumberFormat="0" applyFont="0" applyAlignment="0" applyProtection="0"/>
    <xf numFmtId="0" fontId="45" fillId="67" borderId="24"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7" fillId="10" borderId="8"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3" fillId="67"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15" fillId="58" borderId="19" applyNumberFormat="0" applyFon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6"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43" fillId="96" borderId="41"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85"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81" fillId="53" borderId="20" applyNumberFormat="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89" fontId="3" fillId="0" borderId="0" applyFont="0" applyFill="0" applyBorder="0" applyAlignment="0" applyProtection="0"/>
    <xf numFmtId="202" fontId="3" fillId="0" borderId="0" applyFont="0" applyFill="0" applyBorder="0" applyAlignment="0" applyProtection="0"/>
    <xf numFmtId="10"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94" fillId="0" borderId="0" applyFont="0" applyFill="0" applyBorder="0" applyAlignment="0" applyProtection="0"/>
    <xf numFmtId="9" fontId="3" fillId="0" borderId="0" applyFont="0" applyFill="0" applyBorder="0" applyAlignment="0" applyProtection="0"/>
    <xf numFmtId="9" fontId="1"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103" fillId="0" borderId="0" applyFont="0" applyFill="0" applyBorder="0" applyAlignment="0" applyProtection="0"/>
    <xf numFmtId="9" fontId="3" fillId="0" borderId="0" applyFont="0" applyFill="0" applyBorder="0" applyAlignment="0" applyProtection="0"/>
    <xf numFmtId="9" fontId="17"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203" fontId="89" fillId="0" borderId="0" applyFont="0" applyFill="0" applyBorder="0" applyAlignment="0" applyProtection="0"/>
    <xf numFmtId="204" fontId="89" fillId="0" borderId="0" applyFont="0" applyFill="0" applyBorder="0" applyAlignment="0" applyProtection="0"/>
    <xf numFmtId="187" fontId="3" fillId="0" borderId="0" applyFill="0" applyBorder="0" applyAlignment="0"/>
    <xf numFmtId="0" fontId="93" fillId="0" borderId="0" applyFill="0" applyBorder="0" applyAlignment="0"/>
    <xf numFmtId="187" fontId="3" fillId="0" borderId="0" applyFill="0" applyBorder="0" applyAlignment="0"/>
    <xf numFmtId="166" fontId="3" fillId="0" borderId="0" applyFill="0" applyBorder="0" applyAlignment="0"/>
    <xf numFmtId="0" fontId="93" fillId="0" borderId="0" applyFill="0" applyBorder="0" applyAlignment="0"/>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45" fillId="5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125" fillId="97" borderId="24" applyNumberFormat="0" applyProtection="0">
      <alignment vertical="center"/>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4" fontId="45" fillId="97" borderId="24" applyNumberFormat="0" applyProtection="0">
      <alignment horizontal="left" vertical="center"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0" fontId="126" fillId="57" borderId="41" applyNumberFormat="0" applyProtection="0">
      <alignment horizontal="left" vertical="top"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36"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98" borderId="24"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50" borderId="42"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4"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48"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2"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51"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99"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43" borderId="24" applyNumberFormat="0" applyProtection="0">
      <alignment horizontal="right" vertical="center"/>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45" fillId="100"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3" fillId="101" borderId="42" applyNumberFormat="0" applyProtection="0">
      <alignment horizontal="left" vertical="center" indent="1"/>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2" borderId="24" applyNumberFormat="0" applyProtection="0">
      <alignment horizontal="right" vertical="center"/>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3"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4" fontId="45" fillId="102" borderId="42"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53" borderId="24" applyNumberFormat="0" applyProtection="0">
      <alignment horizontal="left" vertical="center"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1" borderId="41" applyNumberFormat="0" applyProtection="0">
      <alignment horizontal="left" vertical="top"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4" borderId="24" applyNumberFormat="0" applyProtection="0">
      <alignment horizontal="left" vertical="center"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102" borderId="41" applyNumberFormat="0" applyProtection="0">
      <alignment horizontal="left" vertical="top"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24" applyNumberFormat="0" applyProtection="0">
      <alignment horizontal="left" vertical="center"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41" borderId="41" applyNumberFormat="0" applyProtection="0">
      <alignment horizontal="left" vertical="top"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24" applyNumberFormat="0" applyProtection="0">
      <alignment horizontal="left" vertical="center"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3" borderId="41" applyNumberFormat="0" applyProtection="0">
      <alignment horizontal="left" vertical="top" indent="1"/>
    </xf>
    <xf numFmtId="0" fontId="45" fillId="105" borderId="43" applyNumberFormat="0">
      <protection locked="0"/>
    </xf>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0" fontId="127" fillId="101" borderId="44" applyBorder="0"/>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8" fillId="58" borderId="41" applyNumberFormat="0" applyProtection="0">
      <alignment vertical="center"/>
    </xf>
    <xf numFmtId="4" fontId="125" fillId="89" borderId="45" applyNumberFormat="0" applyProtection="0">
      <alignment vertical="center"/>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4" fontId="128" fillId="53" borderId="41" applyNumberFormat="0" applyProtection="0">
      <alignment horizontal="left" vertical="center"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0" fontId="128" fillId="58" borderId="41" applyNumberFormat="0" applyProtection="0">
      <alignment horizontal="left" vertical="top" indent="1"/>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45" fillId="0"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125" fillId="55" borderId="24" applyNumberFormat="0" applyProtection="0">
      <alignment horizontal="right" vertical="center"/>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4" fontId="45" fillId="47" borderId="24" applyNumberFormat="0" applyProtection="0">
      <alignment horizontal="left" vertical="center"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0" fontId="128" fillId="102" borderId="41" applyNumberFormat="0" applyProtection="0">
      <alignment horizontal="left" vertical="top"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4" fontId="129" fillId="106" borderId="42" applyNumberFormat="0" applyProtection="0">
      <alignment horizontal="left" vertical="center" indent="1"/>
    </xf>
    <xf numFmtId="0" fontId="45" fillId="107" borderId="45"/>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4" fontId="130" fillId="105" borderId="24" applyNumberFormat="0" applyProtection="0">
      <alignment horizontal="right" vertical="center"/>
    </xf>
    <xf numFmtId="0" fontId="131" fillId="0" borderId="0" applyNumberFormat="0" applyFill="0" applyBorder="0" applyAlignment="0" applyProtection="0"/>
    <xf numFmtId="0" fontId="132" fillId="0" borderId="0" applyNumberFormat="0" applyFill="0" applyBorder="0" applyAlignment="0" applyProtection="0"/>
    <xf numFmtId="0" fontId="45" fillId="0" borderId="0"/>
    <xf numFmtId="0" fontId="45" fillId="0" borderId="0"/>
    <xf numFmtId="0" fontId="45" fillId="0" borderId="0"/>
    <xf numFmtId="0" fontId="45" fillId="0" borderId="0"/>
    <xf numFmtId="0" fontId="45" fillId="0" borderId="0"/>
    <xf numFmtId="0" fontId="45" fillId="0" borderId="0"/>
    <xf numFmtId="0" fontId="45" fillId="0" borderId="0"/>
    <xf numFmtId="0" fontId="45" fillId="0" borderId="0"/>
    <xf numFmtId="0" fontId="45" fillId="0" borderId="0"/>
    <xf numFmtId="0" fontId="45" fillId="0" borderId="0"/>
    <xf numFmtId="49" fontId="4" fillId="0" borderId="0" applyFill="0" applyBorder="0" applyAlignment="0"/>
    <xf numFmtId="168" fontId="3" fillId="0" borderId="0" applyFill="0" applyBorder="0" applyAlignment="0"/>
    <xf numFmtId="205" fontId="3" fillId="0" borderId="0" applyFill="0" applyBorder="0" applyAlignment="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7"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8"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2" fillId="0" borderId="46" applyNumberFormat="0" applyFill="0" applyAlignment="0" applyProtection="0"/>
    <xf numFmtId="0" fontId="133" fillId="0" borderId="0">
      <alignment vertical="top"/>
    </xf>
    <xf numFmtId="0" fontId="87" fillId="0" borderId="0" applyNumberFormat="0" applyFill="0" applyBorder="0" applyAlignment="0" applyProtection="0"/>
    <xf numFmtId="0" fontId="87" fillId="0" borderId="0" applyNumberFormat="0" applyFill="0" applyBorder="0" applyAlignment="0" applyProtection="0"/>
    <xf numFmtId="0" fontId="134" fillId="0" borderId="0" applyNumberFormat="0" applyFill="0" applyBorder="0" applyAlignment="0" applyProtection="0"/>
    <xf numFmtId="0" fontId="87" fillId="0" borderId="0" applyNumberFormat="0" applyFill="0" applyBorder="0" applyAlignment="0" applyProtection="0"/>
    <xf numFmtId="0" fontId="135" fillId="0" borderId="0"/>
    <xf numFmtId="206" fontId="92" fillId="0" borderId="0"/>
  </cellStyleXfs>
  <cellXfs count="114">
    <xf numFmtId="0" fontId="0" fillId="0" borderId="0" xfId="0"/>
    <xf numFmtId="0" fontId="22" fillId="0" borderId="0" xfId="0" applyFont="1" applyFill="1" applyAlignment="1"/>
    <xf numFmtId="0" fontId="26" fillId="0" borderId="0" xfId="0" applyFont="1" applyFill="1" applyAlignment="1"/>
    <xf numFmtId="0" fontId="22" fillId="0" borderId="0" xfId="0" applyNumberFormat="1" applyFont="1" applyFill="1" applyAlignment="1">
      <alignment horizontal="right" vertical="top"/>
    </xf>
    <xf numFmtId="171" fontId="22" fillId="0" borderId="0" xfId="0" applyNumberFormat="1" applyFont="1" applyFill="1" applyAlignment="1">
      <alignment horizontal="right"/>
    </xf>
    <xf numFmtId="0" fontId="22" fillId="0" borderId="0" xfId="0" applyFont="1" applyAlignment="1">
      <alignment horizontal="right"/>
    </xf>
    <xf numFmtId="0" fontId="22" fillId="0" borderId="0" xfId="0" applyFont="1" applyFill="1" applyAlignment="1">
      <alignment horizontal="right"/>
    </xf>
    <xf numFmtId="0" fontId="22" fillId="0" borderId="0" xfId="0" applyFont="1" applyFill="1" applyAlignment="1" applyProtection="1"/>
    <xf numFmtId="170" fontId="22" fillId="0" borderId="0" xfId="20" applyNumberFormat="1" applyFont="1" applyFill="1" applyAlignment="1" applyProtection="1">
      <alignment horizontal="right"/>
      <protection locked="0"/>
    </xf>
    <xf numFmtId="171" fontId="22" fillId="0" borderId="0" xfId="0" applyNumberFormat="1" applyFont="1" applyFill="1" applyAlignment="1" applyProtection="1">
      <alignment horizontal="right"/>
      <protection locked="0"/>
    </xf>
    <xf numFmtId="0" fontId="22" fillId="0" borderId="0" xfId="0" applyNumberFormat="1" applyFont="1" applyFill="1" applyAlignment="1" applyProtection="1">
      <alignment horizontal="right"/>
      <protection locked="0"/>
    </xf>
    <xf numFmtId="0" fontId="22" fillId="0" borderId="0" xfId="0" applyNumberFormat="1" applyFont="1" applyFill="1" applyAlignment="1">
      <alignment horizontal="right"/>
    </xf>
    <xf numFmtId="170" fontId="22" fillId="0" borderId="0" xfId="0" applyNumberFormat="1" applyFont="1" applyFill="1" applyAlignment="1">
      <alignment horizontal="right"/>
    </xf>
    <xf numFmtId="0" fontId="22" fillId="0" borderId="0" xfId="26651" applyFont="1" applyFill="1" applyAlignment="1">
      <alignment horizontal="right"/>
    </xf>
    <xf numFmtId="0" fontId="22" fillId="0" borderId="0" xfId="0" applyFont="1"/>
    <xf numFmtId="0" fontId="22" fillId="0" borderId="0" xfId="0" applyFont="1" applyFill="1" applyAlignment="1">
      <alignment vertical="top"/>
    </xf>
    <xf numFmtId="0" fontId="22" fillId="0" borderId="0" xfId="0" applyFont="1" applyAlignment="1">
      <alignment vertical="top"/>
    </xf>
    <xf numFmtId="0" fontId="22" fillId="0" borderId="0" xfId="42" applyFont="1" applyFill="1" applyAlignment="1">
      <alignment vertical="top"/>
    </xf>
    <xf numFmtId="0" fontId="22" fillId="0" borderId="0" xfId="40" applyFont="1" applyFill="1" applyAlignment="1">
      <alignment vertical="top"/>
    </xf>
    <xf numFmtId="0" fontId="22" fillId="0" borderId="0" xfId="26651" applyFont="1" applyFill="1" applyAlignment="1">
      <alignment vertical="top"/>
    </xf>
    <xf numFmtId="0" fontId="22" fillId="0" borderId="0" xfId="0" applyFont="1" applyFill="1" applyAlignment="1" applyProtection="1">
      <protection locked="0"/>
    </xf>
    <xf numFmtId="0" fontId="26" fillId="0" borderId="0" xfId="0" applyFont="1" applyFill="1" applyAlignment="1" applyProtection="1"/>
    <xf numFmtId="0" fontId="26" fillId="0" borderId="0" xfId="0" applyFont="1" applyFill="1" applyAlignment="1" applyProtection="1">
      <protection locked="0"/>
    </xf>
    <xf numFmtId="0" fontId="22" fillId="0" borderId="0" xfId="40" applyFont="1" applyFill="1" applyAlignment="1">
      <alignment horizontal="left" vertical="top" indent="3"/>
    </xf>
    <xf numFmtId="0" fontId="22" fillId="0" borderId="0" xfId="0" applyFont="1" applyFill="1" applyAlignment="1">
      <alignment horizontal="left" vertical="top"/>
    </xf>
    <xf numFmtId="0" fontId="136" fillId="0" borderId="0" xfId="13" applyFont="1" applyFill="1" applyAlignment="1" applyProtection="1">
      <alignment vertical="top"/>
    </xf>
    <xf numFmtId="171" fontId="22" fillId="0" borderId="0" xfId="8" applyNumberFormat="1" applyFont="1" applyFill="1" applyAlignment="1">
      <alignment horizontal="right"/>
    </xf>
    <xf numFmtId="170" fontId="22" fillId="0" borderId="0" xfId="0" applyNumberFormat="1" applyFont="1" applyFill="1" applyAlignment="1" applyProtection="1">
      <protection locked="0"/>
    </xf>
    <xf numFmtId="171" fontId="22" fillId="0" borderId="0" xfId="29" applyNumberFormat="1" applyFont="1" applyFill="1" applyAlignment="1" applyProtection="1">
      <alignment horizontal="right"/>
      <protection locked="0"/>
    </xf>
    <xf numFmtId="171" fontId="22" fillId="0" borderId="0" xfId="0" quotePrefix="1" applyNumberFormat="1" applyFont="1" applyFill="1" applyAlignment="1">
      <alignment horizontal="right"/>
    </xf>
    <xf numFmtId="172" fontId="22" fillId="0" borderId="0" xfId="8" applyNumberFormat="1" applyFont="1" applyFill="1" applyAlignment="1">
      <alignment horizontal="right"/>
    </xf>
    <xf numFmtId="1" fontId="22" fillId="0" borderId="0" xfId="0" applyNumberFormat="1" applyFont="1" applyFill="1" applyAlignment="1"/>
    <xf numFmtId="1" fontId="22" fillId="0" borderId="0" xfId="0" applyNumberFormat="1" applyFont="1" applyFill="1" applyAlignment="1" applyProtection="1">
      <protection locked="0"/>
    </xf>
    <xf numFmtId="1" fontId="22" fillId="0" borderId="0" xfId="0" applyNumberFormat="1" applyFont="1" applyFill="1" applyAlignment="1">
      <alignment horizontal="right"/>
    </xf>
    <xf numFmtId="2" fontId="22" fillId="0" borderId="0" xfId="0" applyNumberFormat="1" applyFont="1" applyFill="1" applyAlignment="1">
      <alignment horizontal="right"/>
    </xf>
    <xf numFmtId="0" fontId="22" fillId="0" borderId="0" xfId="41" applyFont="1" applyFill="1" applyAlignment="1">
      <alignment vertical="top"/>
    </xf>
    <xf numFmtId="177" fontId="22" fillId="0" borderId="0" xfId="0" applyNumberFormat="1" applyFont="1"/>
    <xf numFmtId="178" fontId="22" fillId="0" borderId="0" xfId="0" applyNumberFormat="1" applyFont="1"/>
    <xf numFmtId="207" fontId="22" fillId="0" borderId="0" xfId="0" applyNumberFormat="1" applyFont="1" applyAlignment="1">
      <alignment horizontal="right"/>
    </xf>
    <xf numFmtId="208" fontId="22" fillId="0" borderId="0" xfId="0" applyNumberFormat="1" applyFont="1"/>
    <xf numFmtId="178" fontId="22" fillId="0" borderId="0" xfId="0" applyNumberFormat="1" applyFont="1" applyAlignment="1">
      <alignment horizontal="right"/>
    </xf>
    <xf numFmtId="178" fontId="22" fillId="0" borderId="0" xfId="0" quotePrefix="1" applyNumberFormat="1" applyFont="1" applyAlignment="1">
      <alignment horizontal="right"/>
    </xf>
    <xf numFmtId="0" fontId="22" fillId="0" borderId="0" xfId="41" applyFont="1" applyFill="1" applyAlignment="1">
      <alignment horizontal="left" vertical="top"/>
    </xf>
    <xf numFmtId="0" fontId="22" fillId="0" borderId="0" xfId="55" applyFont="1" applyFill="1" applyBorder="1" applyAlignment="1" applyProtection="1">
      <alignment vertical="top"/>
    </xf>
    <xf numFmtId="0" fontId="22" fillId="0" borderId="0" xfId="39" applyFont="1" applyFill="1" applyAlignment="1" applyProtection="1">
      <protection locked="0"/>
    </xf>
    <xf numFmtId="0" fontId="26" fillId="3" borderId="0" xfId="39" applyFont="1" applyFill="1" applyAlignment="1"/>
    <xf numFmtId="0" fontId="22" fillId="3" borderId="0" xfId="39" applyFont="1" applyFill="1" applyAlignment="1" applyProtection="1"/>
    <xf numFmtId="0" fontId="22" fillId="0" borderId="0" xfId="39" applyFont="1" applyFill="1" applyAlignment="1" applyProtection="1"/>
    <xf numFmtId="0" fontId="22" fillId="3" borderId="0" xfId="39" applyFont="1" applyFill="1"/>
    <xf numFmtId="0" fontId="26" fillId="0" borderId="0" xfId="39" applyFont="1" applyFill="1" applyAlignment="1" applyProtection="1">
      <protection locked="0"/>
    </xf>
    <xf numFmtId="0" fontId="22" fillId="0" borderId="0" xfId="0" applyFont="1" applyFill="1" applyBorder="1" applyAlignment="1" applyProtection="1">
      <alignment wrapText="1"/>
    </xf>
    <xf numFmtId="0" fontId="22" fillId="0" borderId="0" xfId="39" applyFont="1" applyFill="1" applyAlignment="1" applyProtection="1">
      <alignment horizontal="left" wrapText="1" indent="2"/>
      <protection locked="0"/>
    </xf>
    <xf numFmtId="0" fontId="138" fillId="0" borderId="0" xfId="39" applyFont="1" applyFill="1" applyAlignment="1" applyProtection="1">
      <protection locked="0"/>
    </xf>
    <xf numFmtId="0" fontId="22" fillId="0" borderId="0" xfId="39" applyFont="1" applyFill="1" applyAlignment="1" applyProtection="1">
      <alignment horizontal="left"/>
      <protection locked="0"/>
    </xf>
    <xf numFmtId="0" fontId="27" fillId="0" borderId="0" xfId="39" applyFont="1" applyFill="1" applyAlignment="1" applyProtection="1">
      <protection locked="0"/>
    </xf>
    <xf numFmtId="0" fontId="27" fillId="0" borderId="0" xfId="0" applyFont="1" applyFill="1" applyAlignment="1" applyProtection="1">
      <alignment horizontal="left"/>
      <protection locked="0"/>
    </xf>
    <xf numFmtId="0" fontId="22" fillId="0" borderId="0" xfId="0" applyFont="1" applyFill="1" applyAlignment="1" applyProtection="1">
      <alignment horizontal="left"/>
      <protection locked="0"/>
    </xf>
    <xf numFmtId="0" fontId="22" fillId="0" borderId="0" xfId="20" applyFont="1" applyFill="1" applyAlignment="1" applyProtection="1">
      <protection locked="0"/>
    </xf>
    <xf numFmtId="0" fontId="27" fillId="0" borderId="0" xfId="39" applyFont="1" applyFill="1" applyAlignment="1" applyProtection="1">
      <alignment horizontal="left"/>
      <protection locked="0"/>
    </xf>
    <xf numFmtId="0" fontId="138" fillId="0" borderId="0" xfId="39" applyFont="1" applyFill="1" applyAlignment="1" applyProtection="1">
      <alignment horizontal="left"/>
      <protection locked="0"/>
    </xf>
    <xf numFmtId="0" fontId="22" fillId="0" borderId="0" xfId="20" applyFont="1" applyFill="1" applyAlignment="1" applyProtection="1">
      <alignment horizontal="left"/>
      <protection locked="0"/>
    </xf>
    <xf numFmtId="0" fontId="27" fillId="0" borderId="0" xfId="20" applyFont="1" applyFill="1" applyAlignment="1" applyProtection="1">
      <protection locked="0"/>
    </xf>
    <xf numFmtId="170" fontId="22" fillId="0" borderId="0" xfId="0" applyNumberFormat="1" applyFont="1" applyFill="1" applyBorder="1" applyAlignment="1" applyProtection="1">
      <alignment wrapText="1"/>
    </xf>
    <xf numFmtId="0" fontId="22" fillId="0" borderId="0" xfId="0" applyFont="1" applyFill="1" applyBorder="1" applyAlignment="1">
      <alignment wrapText="1"/>
    </xf>
    <xf numFmtId="0" fontId="26" fillId="0" borderId="0" xfId="20" applyFont="1" applyFill="1" applyAlignment="1"/>
    <xf numFmtId="0" fontId="22" fillId="0" borderId="0" xfId="20" applyFont="1" applyFill="1" applyAlignment="1"/>
    <xf numFmtId="0" fontId="22" fillId="3" borderId="0" xfId="39" applyFont="1" applyFill="1" applyBorder="1" applyAlignment="1" applyProtection="1"/>
    <xf numFmtId="0" fontId="22" fillId="0" borderId="0" xfId="39" applyFont="1" applyFill="1" applyBorder="1" applyAlignment="1" applyProtection="1"/>
    <xf numFmtId="0" fontId="26" fillId="3" borderId="0" xfId="39" applyFont="1" applyFill="1" applyAlignment="1" applyProtection="1">
      <alignment horizontal="right"/>
    </xf>
    <xf numFmtId="0" fontId="22" fillId="0" borderId="0" xfId="20" applyNumberFormat="1" applyFont="1" applyFill="1" applyAlignment="1" applyProtection="1">
      <alignment horizontal="right"/>
      <protection locked="0"/>
    </xf>
    <xf numFmtId="177" fontId="22" fillId="0" borderId="0" xfId="8" applyNumberFormat="1" applyFont="1" applyFill="1" applyAlignment="1" applyProtection="1">
      <alignment horizontal="right"/>
      <protection locked="0"/>
    </xf>
    <xf numFmtId="177" fontId="22" fillId="0" borderId="0" xfId="0" applyNumberFormat="1" applyFont="1" applyFill="1" applyAlignment="1" applyProtection="1">
      <protection locked="0"/>
    </xf>
    <xf numFmtId="177" fontId="22" fillId="0" borderId="0" xfId="0" applyNumberFormat="1" applyFont="1" applyFill="1" applyAlignment="1" applyProtection="1">
      <alignment horizontal="right"/>
      <protection locked="0"/>
    </xf>
    <xf numFmtId="178" fontId="22" fillId="0" borderId="0" xfId="0" applyNumberFormat="1" applyFont="1" applyFill="1" applyAlignment="1" applyProtection="1">
      <protection locked="0"/>
    </xf>
    <xf numFmtId="177" fontId="22" fillId="0" borderId="0" xfId="8" applyNumberFormat="1" applyFont="1" applyFill="1" applyBorder="1" applyAlignment="1" applyProtection="1">
      <alignment horizontal="right"/>
      <protection locked="0"/>
    </xf>
    <xf numFmtId="178" fontId="22" fillId="0" borderId="0" xfId="13" applyNumberFormat="1" applyFont="1" applyFill="1" applyAlignment="1" applyProtection="1">
      <alignment horizontal="right"/>
      <protection locked="0"/>
    </xf>
    <xf numFmtId="208" fontId="22" fillId="0" borderId="0" xfId="0" applyNumberFormat="1" applyFont="1" applyFill="1" applyAlignment="1" applyProtection="1">
      <protection locked="0"/>
    </xf>
    <xf numFmtId="208" fontId="22" fillId="0" borderId="0" xfId="8" applyNumberFormat="1" applyFont="1" applyFill="1" applyAlignment="1" applyProtection="1">
      <alignment horizontal="right"/>
      <protection locked="0"/>
    </xf>
    <xf numFmtId="0" fontId="22" fillId="0" borderId="0" xfId="0" applyFont="1" applyFill="1" applyAlignment="1" applyProtection="1">
      <alignment horizontal="right"/>
      <protection locked="0"/>
    </xf>
    <xf numFmtId="177" fontId="22" fillId="0" borderId="0" xfId="20" applyNumberFormat="1" applyFont="1" applyFill="1" applyAlignment="1" applyProtection="1">
      <alignment horizontal="right"/>
      <protection locked="0"/>
    </xf>
    <xf numFmtId="177" fontId="22" fillId="0" borderId="0" xfId="0" applyNumberFormat="1" applyFont="1" applyFill="1" applyBorder="1" applyAlignment="1" applyProtection="1">
      <alignment horizontal="right"/>
      <protection locked="0"/>
    </xf>
    <xf numFmtId="177" fontId="22" fillId="0" borderId="0" xfId="38" applyNumberFormat="1" applyFont="1" applyFill="1" applyAlignment="1" applyProtection="1">
      <alignment horizontal="right"/>
      <protection locked="0"/>
    </xf>
    <xf numFmtId="177" fontId="22" fillId="0" borderId="0" xfId="39" applyNumberFormat="1" applyFont="1" applyFill="1" applyBorder="1" applyAlignment="1" applyProtection="1">
      <alignment horizontal="right"/>
      <protection locked="0"/>
    </xf>
    <xf numFmtId="178" fontId="22" fillId="0" borderId="0" xfId="8" applyNumberFormat="1" applyFont="1" applyFill="1" applyAlignment="1" applyProtection="1">
      <alignment horizontal="right"/>
      <protection locked="0"/>
    </xf>
    <xf numFmtId="178" fontId="22" fillId="0" borderId="0" xfId="0" applyNumberFormat="1" applyFont="1" applyFill="1" applyAlignment="1" applyProtection="1">
      <alignment horizontal="right"/>
      <protection locked="0"/>
    </xf>
    <xf numFmtId="177" fontId="22" fillId="0" borderId="0" xfId="39" applyNumberFormat="1" applyFont="1" applyFill="1" applyAlignment="1" applyProtection="1">
      <alignment horizontal="right"/>
      <protection locked="0"/>
    </xf>
    <xf numFmtId="177" fontId="22" fillId="0" borderId="0" xfId="20" applyNumberFormat="1" applyFont="1" applyFill="1" applyBorder="1" applyAlignment="1" applyProtection="1">
      <alignment horizontal="right"/>
      <protection locked="0"/>
    </xf>
    <xf numFmtId="177" fontId="136" fillId="0" borderId="0" xfId="13" applyNumberFormat="1" applyFont="1" applyFill="1" applyAlignment="1" applyProtection="1">
      <alignment horizontal="right"/>
      <protection locked="0"/>
    </xf>
    <xf numFmtId="0" fontId="22" fillId="0" borderId="0" xfId="53" applyFont="1" applyFill="1" applyAlignment="1">
      <alignment vertical="center"/>
    </xf>
    <xf numFmtId="0" fontId="22" fillId="0" borderId="0" xfId="0" applyFont="1" applyAlignment="1">
      <alignment wrapText="1"/>
    </xf>
    <xf numFmtId="0" fontId="22" fillId="0" borderId="0" xfId="53" applyFont="1" applyFill="1" applyAlignment="1">
      <alignment horizontal="center" vertical="top"/>
    </xf>
    <xf numFmtId="0" fontId="22" fillId="0" borderId="0" xfId="0" applyFont="1" applyAlignment="1">
      <alignment horizontal="center" vertical="top"/>
    </xf>
    <xf numFmtId="0" fontId="22" fillId="0" borderId="0" xfId="26651" applyFont="1" applyFill="1"/>
    <xf numFmtId="171" fontId="22" fillId="0" borderId="0" xfId="8" applyNumberFormat="1" applyFont="1" applyFill="1" applyAlignment="1">
      <alignment horizontal="left"/>
    </xf>
    <xf numFmtId="3" fontId="22" fillId="0" borderId="0" xfId="8" applyNumberFormat="1" applyFont="1" applyFill="1" applyAlignment="1" applyProtection="1">
      <alignment horizontal="right"/>
      <protection locked="0"/>
    </xf>
    <xf numFmtId="0" fontId="22" fillId="0" borderId="0" xfId="26651" applyFont="1" applyFill="1" applyAlignment="1">
      <alignment horizontal="left" vertical="top"/>
    </xf>
    <xf numFmtId="0" fontId="22" fillId="0" borderId="0" xfId="0" applyFont="1" applyAlignment="1">
      <alignment horizontal="left" vertical="top"/>
    </xf>
    <xf numFmtId="0" fontId="140" fillId="3" borderId="0" xfId="39" applyFont="1" applyFill="1" applyAlignment="1"/>
    <xf numFmtId="0" fontId="22" fillId="0" borderId="0" xfId="13" applyFont="1" applyFill="1" applyAlignment="1" applyProtection="1"/>
    <xf numFmtId="2" fontId="22" fillId="0" borderId="0" xfId="20" applyNumberFormat="1" applyFont="1" applyFill="1" applyAlignment="1">
      <alignment vertical="top"/>
    </xf>
    <xf numFmtId="0" fontId="22" fillId="0" borderId="0" xfId="37" applyFont="1" applyFill="1" applyAlignment="1">
      <alignment horizontal="justify" vertical="top"/>
    </xf>
    <xf numFmtId="209" fontId="22" fillId="0" borderId="0" xfId="8" applyNumberFormat="1" applyFont="1" applyFill="1" applyAlignment="1" applyProtection="1">
      <alignment horizontal="right"/>
      <protection locked="0"/>
    </xf>
    <xf numFmtId="210" fontId="22" fillId="0" borderId="0" xfId="8" applyNumberFormat="1" applyFont="1" applyFill="1" applyAlignment="1" applyProtection="1">
      <alignment horizontal="right"/>
      <protection locked="0"/>
    </xf>
    <xf numFmtId="0" fontId="22" fillId="0" borderId="0" xfId="0" applyFont="1" applyFill="1" applyAlignment="1">
      <alignment horizontal="left" vertical="top" wrapText="1"/>
    </xf>
    <xf numFmtId="0" fontId="22" fillId="0" borderId="0" xfId="26651" applyFont="1" applyFill="1" applyAlignment="1">
      <alignment horizontal="left" vertical="top" wrapText="1"/>
    </xf>
    <xf numFmtId="0" fontId="22" fillId="0" borderId="0" xfId="41" applyFont="1" applyFill="1" applyAlignment="1">
      <alignment horizontal="left" vertical="top" wrapText="1"/>
    </xf>
    <xf numFmtId="0" fontId="22" fillId="0" borderId="0" xfId="55" applyFont="1" applyFill="1" applyBorder="1" applyAlignment="1" applyProtection="1">
      <alignment horizontal="left" vertical="top" wrapText="1"/>
    </xf>
    <xf numFmtId="0" fontId="22" fillId="0" borderId="0" xfId="0" applyFont="1" applyAlignment="1">
      <alignment horizontal="left" vertical="top"/>
    </xf>
    <xf numFmtId="0" fontId="22" fillId="0" borderId="0" xfId="26651" applyFont="1" applyFill="1" applyAlignment="1">
      <alignment horizontal="left" vertical="top"/>
    </xf>
    <xf numFmtId="0" fontId="22" fillId="0" borderId="0" xfId="41" applyFont="1" applyFill="1" applyAlignment="1">
      <alignment horizontal="left" wrapText="1"/>
    </xf>
    <xf numFmtId="0" fontId="22" fillId="0" borderId="0" xfId="0" applyFont="1" applyAlignment="1">
      <alignment horizontal="left" vertical="top" wrapText="1"/>
    </xf>
    <xf numFmtId="2" fontId="22" fillId="0" borderId="0" xfId="20" applyNumberFormat="1" applyFont="1" applyFill="1" applyAlignment="1">
      <alignment horizontal="left" vertical="top"/>
    </xf>
    <xf numFmtId="0" fontId="22" fillId="0" borderId="0" xfId="26651" applyFont="1" applyFill="1" applyAlignment="1">
      <alignment horizontal="left" vertical="center" wrapText="1"/>
    </xf>
    <xf numFmtId="0" fontId="22" fillId="0" borderId="0" xfId="20" applyFont="1" applyFill="1" applyAlignment="1">
      <alignment horizontal="left" vertical="top"/>
    </xf>
  </cellXfs>
  <cellStyles count="42818">
    <cellStyle name="1" xfId="1" xr:uid="{00000000-0005-0000-0000-000000000000}"/>
    <cellStyle name="1 10" xfId="29122" xr:uid="{00000000-0005-0000-0000-000001000000}"/>
    <cellStyle name="1 10 2" xfId="29123" xr:uid="{00000000-0005-0000-0000-000002000000}"/>
    <cellStyle name="1 11" xfId="29124" xr:uid="{00000000-0005-0000-0000-000003000000}"/>
    <cellStyle name="1 11 2" xfId="29125" xr:uid="{00000000-0005-0000-0000-000004000000}"/>
    <cellStyle name="1 12" xfId="29126" xr:uid="{00000000-0005-0000-0000-000005000000}"/>
    <cellStyle name="1 12 2" xfId="29127" xr:uid="{00000000-0005-0000-0000-000006000000}"/>
    <cellStyle name="1 13" xfId="29128" xr:uid="{00000000-0005-0000-0000-000007000000}"/>
    <cellStyle name="1 13 2" xfId="29129" xr:uid="{00000000-0005-0000-0000-000008000000}"/>
    <cellStyle name="1 14" xfId="29130" xr:uid="{00000000-0005-0000-0000-000009000000}"/>
    <cellStyle name="1 14 2" xfId="29131" xr:uid="{00000000-0005-0000-0000-00000A000000}"/>
    <cellStyle name="1 15" xfId="29132" xr:uid="{00000000-0005-0000-0000-00000B000000}"/>
    <cellStyle name="1 15 2" xfId="29133" xr:uid="{00000000-0005-0000-0000-00000C000000}"/>
    <cellStyle name="1 16" xfId="29134" xr:uid="{00000000-0005-0000-0000-00000D000000}"/>
    <cellStyle name="1 16 2" xfId="29135" xr:uid="{00000000-0005-0000-0000-00000E000000}"/>
    <cellStyle name="1 17" xfId="29136" xr:uid="{00000000-0005-0000-0000-00000F000000}"/>
    <cellStyle name="1 17 2" xfId="29137" xr:uid="{00000000-0005-0000-0000-000010000000}"/>
    <cellStyle name="1 18" xfId="29138" xr:uid="{00000000-0005-0000-0000-000011000000}"/>
    <cellStyle name="1 18 2" xfId="29139" xr:uid="{00000000-0005-0000-0000-000012000000}"/>
    <cellStyle name="1 19" xfId="29140" xr:uid="{00000000-0005-0000-0000-000013000000}"/>
    <cellStyle name="1 19 2" xfId="29141" xr:uid="{00000000-0005-0000-0000-000014000000}"/>
    <cellStyle name="1 2" xfId="2" xr:uid="{00000000-0005-0000-0000-000015000000}"/>
    <cellStyle name="1 2 10" xfId="29142" xr:uid="{00000000-0005-0000-0000-000016000000}"/>
    <cellStyle name="1 2 10 2" xfId="29143" xr:uid="{00000000-0005-0000-0000-000017000000}"/>
    <cellStyle name="1 2 11" xfId="29144" xr:uid="{00000000-0005-0000-0000-000018000000}"/>
    <cellStyle name="1 2 11 2" xfId="29145" xr:uid="{00000000-0005-0000-0000-000019000000}"/>
    <cellStyle name="1 2 12" xfId="29146" xr:uid="{00000000-0005-0000-0000-00001A000000}"/>
    <cellStyle name="1 2 12 2" xfId="29147" xr:uid="{00000000-0005-0000-0000-00001B000000}"/>
    <cellStyle name="1 2 13" xfId="29148" xr:uid="{00000000-0005-0000-0000-00001C000000}"/>
    <cellStyle name="1 2 13 2" xfId="29149" xr:uid="{00000000-0005-0000-0000-00001D000000}"/>
    <cellStyle name="1 2 14" xfId="29150" xr:uid="{00000000-0005-0000-0000-00001E000000}"/>
    <cellStyle name="1 2 14 2" xfId="29151" xr:uid="{00000000-0005-0000-0000-00001F000000}"/>
    <cellStyle name="1 2 15" xfId="29152" xr:uid="{00000000-0005-0000-0000-000020000000}"/>
    <cellStyle name="1 2 15 2" xfId="29153" xr:uid="{00000000-0005-0000-0000-000021000000}"/>
    <cellStyle name="1 2 16" xfId="29154" xr:uid="{00000000-0005-0000-0000-000022000000}"/>
    <cellStyle name="1 2 16 2" xfId="29155" xr:uid="{00000000-0005-0000-0000-000023000000}"/>
    <cellStyle name="1 2 17" xfId="29156" xr:uid="{00000000-0005-0000-0000-000024000000}"/>
    <cellStyle name="1 2 17 2" xfId="29157" xr:uid="{00000000-0005-0000-0000-000025000000}"/>
    <cellStyle name="1 2 18" xfId="29158" xr:uid="{00000000-0005-0000-0000-000026000000}"/>
    <cellStyle name="1 2 18 2" xfId="29159" xr:uid="{00000000-0005-0000-0000-000027000000}"/>
    <cellStyle name="1 2 19" xfId="29160" xr:uid="{00000000-0005-0000-0000-000028000000}"/>
    <cellStyle name="1 2 19 2" xfId="29161" xr:uid="{00000000-0005-0000-0000-000029000000}"/>
    <cellStyle name="1 2 2" xfId="55" xr:uid="{00000000-0005-0000-0000-00002A000000}"/>
    <cellStyle name="1 2 2 10" xfId="29162" xr:uid="{00000000-0005-0000-0000-00002B000000}"/>
    <cellStyle name="1 2 2 10 2" xfId="29163" xr:uid="{00000000-0005-0000-0000-00002C000000}"/>
    <cellStyle name="1 2 2 11" xfId="29164" xr:uid="{00000000-0005-0000-0000-00002D000000}"/>
    <cellStyle name="1 2 2 11 2" xfId="29165" xr:uid="{00000000-0005-0000-0000-00002E000000}"/>
    <cellStyle name="1 2 2 12" xfId="29166" xr:uid="{00000000-0005-0000-0000-00002F000000}"/>
    <cellStyle name="1 2 2 12 2" xfId="29167" xr:uid="{00000000-0005-0000-0000-000030000000}"/>
    <cellStyle name="1 2 2 13" xfId="29168" xr:uid="{00000000-0005-0000-0000-000031000000}"/>
    <cellStyle name="1 2 2 13 2" xfId="29169" xr:uid="{00000000-0005-0000-0000-000032000000}"/>
    <cellStyle name="1 2 2 14" xfId="29170" xr:uid="{00000000-0005-0000-0000-000033000000}"/>
    <cellStyle name="1 2 2 14 2" xfId="29171" xr:uid="{00000000-0005-0000-0000-000034000000}"/>
    <cellStyle name="1 2 2 15" xfId="29172" xr:uid="{00000000-0005-0000-0000-000035000000}"/>
    <cellStyle name="1 2 2 15 2" xfId="29173" xr:uid="{00000000-0005-0000-0000-000036000000}"/>
    <cellStyle name="1 2 2 16" xfId="29174" xr:uid="{00000000-0005-0000-0000-000037000000}"/>
    <cellStyle name="1 2 2 16 2" xfId="29175" xr:uid="{00000000-0005-0000-0000-000038000000}"/>
    <cellStyle name="1 2 2 17" xfId="29176" xr:uid="{00000000-0005-0000-0000-000039000000}"/>
    <cellStyle name="1 2 2 17 2" xfId="29177" xr:uid="{00000000-0005-0000-0000-00003A000000}"/>
    <cellStyle name="1 2 2 18" xfId="29178" xr:uid="{00000000-0005-0000-0000-00003B000000}"/>
    <cellStyle name="1 2 2 18 2" xfId="29179" xr:uid="{00000000-0005-0000-0000-00003C000000}"/>
    <cellStyle name="1 2 2 19" xfId="29180" xr:uid="{00000000-0005-0000-0000-00003D000000}"/>
    <cellStyle name="1 2 2 19 2" xfId="29181" xr:uid="{00000000-0005-0000-0000-00003E000000}"/>
    <cellStyle name="1 2 2 2" xfId="29182" xr:uid="{00000000-0005-0000-0000-00003F000000}"/>
    <cellStyle name="1 2 2 2 2" xfId="29183" xr:uid="{00000000-0005-0000-0000-000040000000}"/>
    <cellStyle name="1 2 2 2 2 2" xfId="29184" xr:uid="{00000000-0005-0000-0000-000041000000}"/>
    <cellStyle name="1 2 2 2 2 2 2" xfId="29185" xr:uid="{00000000-0005-0000-0000-000042000000}"/>
    <cellStyle name="1 2 2 2 2 3" xfId="29186" xr:uid="{00000000-0005-0000-0000-000043000000}"/>
    <cellStyle name="1 2 2 2 3" xfId="29187" xr:uid="{00000000-0005-0000-0000-000044000000}"/>
    <cellStyle name="1 2 2 20" xfId="29188" xr:uid="{00000000-0005-0000-0000-000045000000}"/>
    <cellStyle name="1 2 2 20 2" xfId="29189" xr:uid="{00000000-0005-0000-0000-000046000000}"/>
    <cellStyle name="1 2 2 21" xfId="29190" xr:uid="{00000000-0005-0000-0000-000047000000}"/>
    <cellStyle name="1 2 2 21 2" xfId="29191" xr:uid="{00000000-0005-0000-0000-000048000000}"/>
    <cellStyle name="1 2 2 22" xfId="29192" xr:uid="{00000000-0005-0000-0000-000049000000}"/>
    <cellStyle name="1 2 2 22 2" xfId="29193" xr:uid="{00000000-0005-0000-0000-00004A000000}"/>
    <cellStyle name="1 2 2 23" xfId="29194" xr:uid="{00000000-0005-0000-0000-00004B000000}"/>
    <cellStyle name="1 2 2 23 2" xfId="29195" xr:uid="{00000000-0005-0000-0000-00004C000000}"/>
    <cellStyle name="1 2 2 24" xfId="29196" xr:uid="{00000000-0005-0000-0000-00004D000000}"/>
    <cellStyle name="1 2 2 24 2" xfId="29197" xr:uid="{00000000-0005-0000-0000-00004E000000}"/>
    <cellStyle name="1 2 2 25" xfId="29198" xr:uid="{00000000-0005-0000-0000-00004F000000}"/>
    <cellStyle name="1 2 2 25 2" xfId="29199" xr:uid="{00000000-0005-0000-0000-000050000000}"/>
    <cellStyle name="1 2 2 26" xfId="29200" xr:uid="{00000000-0005-0000-0000-000051000000}"/>
    <cellStyle name="1 2 2 26 2" xfId="29201" xr:uid="{00000000-0005-0000-0000-000052000000}"/>
    <cellStyle name="1 2 2 27" xfId="29202" xr:uid="{00000000-0005-0000-0000-000053000000}"/>
    <cellStyle name="1 2 2 27 2" xfId="29203" xr:uid="{00000000-0005-0000-0000-000054000000}"/>
    <cellStyle name="1 2 2 28" xfId="29204" xr:uid="{00000000-0005-0000-0000-000055000000}"/>
    <cellStyle name="1 2 2 28 2" xfId="29205" xr:uid="{00000000-0005-0000-0000-000056000000}"/>
    <cellStyle name="1 2 2 29" xfId="29206" xr:uid="{00000000-0005-0000-0000-000057000000}"/>
    <cellStyle name="1 2 2 3" xfId="29207" xr:uid="{00000000-0005-0000-0000-000058000000}"/>
    <cellStyle name="1 2 2 3 2" xfId="29208" xr:uid="{00000000-0005-0000-0000-000059000000}"/>
    <cellStyle name="1 2 2 4" xfId="29209" xr:uid="{00000000-0005-0000-0000-00005A000000}"/>
    <cellStyle name="1 2 2 4 2" xfId="29210" xr:uid="{00000000-0005-0000-0000-00005B000000}"/>
    <cellStyle name="1 2 2 5" xfId="29211" xr:uid="{00000000-0005-0000-0000-00005C000000}"/>
    <cellStyle name="1 2 2 5 2" xfId="29212" xr:uid="{00000000-0005-0000-0000-00005D000000}"/>
    <cellStyle name="1 2 2 6" xfId="29213" xr:uid="{00000000-0005-0000-0000-00005E000000}"/>
    <cellStyle name="1 2 2 6 2" xfId="29214" xr:uid="{00000000-0005-0000-0000-00005F000000}"/>
    <cellStyle name="1 2 2 7" xfId="29215" xr:uid="{00000000-0005-0000-0000-000060000000}"/>
    <cellStyle name="1 2 2 7 2" xfId="29216" xr:uid="{00000000-0005-0000-0000-000061000000}"/>
    <cellStyle name="1 2 2 8" xfId="29217" xr:uid="{00000000-0005-0000-0000-000062000000}"/>
    <cellStyle name="1 2 2 8 2" xfId="29218" xr:uid="{00000000-0005-0000-0000-000063000000}"/>
    <cellStyle name="1 2 2 9" xfId="29219" xr:uid="{00000000-0005-0000-0000-000064000000}"/>
    <cellStyle name="1 2 2 9 2" xfId="29220" xr:uid="{00000000-0005-0000-0000-000065000000}"/>
    <cellStyle name="1 2 20" xfId="29221" xr:uid="{00000000-0005-0000-0000-000066000000}"/>
    <cellStyle name="1 2 20 2" xfId="29222" xr:uid="{00000000-0005-0000-0000-000067000000}"/>
    <cellStyle name="1 2 21" xfId="29223" xr:uid="{00000000-0005-0000-0000-000068000000}"/>
    <cellStyle name="1 2 21 2" xfId="29224" xr:uid="{00000000-0005-0000-0000-000069000000}"/>
    <cellStyle name="1 2 22" xfId="29225" xr:uid="{00000000-0005-0000-0000-00006A000000}"/>
    <cellStyle name="1 2 22 2" xfId="29226" xr:uid="{00000000-0005-0000-0000-00006B000000}"/>
    <cellStyle name="1 2 23" xfId="29227" xr:uid="{00000000-0005-0000-0000-00006C000000}"/>
    <cellStyle name="1 2 23 2" xfId="29228" xr:uid="{00000000-0005-0000-0000-00006D000000}"/>
    <cellStyle name="1 2 24" xfId="29229" xr:uid="{00000000-0005-0000-0000-00006E000000}"/>
    <cellStyle name="1 2 24 2" xfId="29230" xr:uid="{00000000-0005-0000-0000-00006F000000}"/>
    <cellStyle name="1 2 25" xfId="29231" xr:uid="{00000000-0005-0000-0000-000070000000}"/>
    <cellStyle name="1 2 25 2" xfId="29232" xr:uid="{00000000-0005-0000-0000-000071000000}"/>
    <cellStyle name="1 2 26" xfId="29233" xr:uid="{00000000-0005-0000-0000-000072000000}"/>
    <cellStyle name="1 2 26 2" xfId="29234" xr:uid="{00000000-0005-0000-0000-000073000000}"/>
    <cellStyle name="1 2 27" xfId="29235" xr:uid="{00000000-0005-0000-0000-000074000000}"/>
    <cellStyle name="1 2 27 2" xfId="29236" xr:uid="{00000000-0005-0000-0000-000075000000}"/>
    <cellStyle name="1 2 28" xfId="29237" xr:uid="{00000000-0005-0000-0000-000076000000}"/>
    <cellStyle name="1 2 28 2" xfId="29238" xr:uid="{00000000-0005-0000-0000-000077000000}"/>
    <cellStyle name="1 2 29" xfId="29239" xr:uid="{00000000-0005-0000-0000-000078000000}"/>
    <cellStyle name="1 2 3" xfId="29240" xr:uid="{00000000-0005-0000-0000-000079000000}"/>
    <cellStyle name="1 2 3 2" xfId="29241" xr:uid="{00000000-0005-0000-0000-00007A000000}"/>
    <cellStyle name="1 2 3 2 2" xfId="29242" xr:uid="{00000000-0005-0000-0000-00007B000000}"/>
    <cellStyle name="1 2 3 2 2 2" xfId="29243" xr:uid="{00000000-0005-0000-0000-00007C000000}"/>
    <cellStyle name="1 2 3 2 3" xfId="29244" xr:uid="{00000000-0005-0000-0000-00007D000000}"/>
    <cellStyle name="1 2 3 3" xfId="29245" xr:uid="{00000000-0005-0000-0000-00007E000000}"/>
    <cellStyle name="1 2 30" xfId="29246" xr:uid="{00000000-0005-0000-0000-00007F000000}"/>
    <cellStyle name="1 2 4" xfId="29247" xr:uid="{00000000-0005-0000-0000-000080000000}"/>
    <cellStyle name="1 2 4 2" xfId="29248" xr:uid="{00000000-0005-0000-0000-000081000000}"/>
    <cellStyle name="1 2 5" xfId="29249" xr:uid="{00000000-0005-0000-0000-000082000000}"/>
    <cellStyle name="1 2 5 2" xfId="29250" xr:uid="{00000000-0005-0000-0000-000083000000}"/>
    <cellStyle name="1 2 6" xfId="29251" xr:uid="{00000000-0005-0000-0000-000084000000}"/>
    <cellStyle name="1 2 6 2" xfId="29252" xr:uid="{00000000-0005-0000-0000-000085000000}"/>
    <cellStyle name="1 2 7" xfId="29253" xr:uid="{00000000-0005-0000-0000-000086000000}"/>
    <cellStyle name="1 2 7 2" xfId="29254" xr:uid="{00000000-0005-0000-0000-000087000000}"/>
    <cellStyle name="1 2 8" xfId="29255" xr:uid="{00000000-0005-0000-0000-000088000000}"/>
    <cellStyle name="1 2 8 2" xfId="29256" xr:uid="{00000000-0005-0000-0000-000089000000}"/>
    <cellStyle name="1 2 9" xfId="29257" xr:uid="{00000000-0005-0000-0000-00008A000000}"/>
    <cellStyle name="1 2 9 2" xfId="29258" xr:uid="{00000000-0005-0000-0000-00008B000000}"/>
    <cellStyle name="1 20" xfId="29259" xr:uid="{00000000-0005-0000-0000-00008C000000}"/>
    <cellStyle name="1 20 2" xfId="29260" xr:uid="{00000000-0005-0000-0000-00008D000000}"/>
    <cellStyle name="1 21" xfId="29261" xr:uid="{00000000-0005-0000-0000-00008E000000}"/>
    <cellStyle name="1 21 2" xfId="29262" xr:uid="{00000000-0005-0000-0000-00008F000000}"/>
    <cellStyle name="1 22" xfId="29263" xr:uid="{00000000-0005-0000-0000-000090000000}"/>
    <cellStyle name="1 22 2" xfId="29264" xr:uid="{00000000-0005-0000-0000-000091000000}"/>
    <cellStyle name="1 23" xfId="29265" xr:uid="{00000000-0005-0000-0000-000092000000}"/>
    <cellStyle name="1 23 2" xfId="29266" xr:uid="{00000000-0005-0000-0000-000093000000}"/>
    <cellStyle name="1 24" xfId="29267" xr:uid="{00000000-0005-0000-0000-000094000000}"/>
    <cellStyle name="1 24 2" xfId="29268" xr:uid="{00000000-0005-0000-0000-000095000000}"/>
    <cellStyle name="1 25" xfId="29269" xr:uid="{00000000-0005-0000-0000-000096000000}"/>
    <cellStyle name="1 25 2" xfId="29270" xr:uid="{00000000-0005-0000-0000-000097000000}"/>
    <cellStyle name="1 26" xfId="29271" xr:uid="{00000000-0005-0000-0000-000098000000}"/>
    <cellStyle name="1 26 2" xfId="29272" xr:uid="{00000000-0005-0000-0000-000099000000}"/>
    <cellStyle name="1 27" xfId="29273" xr:uid="{00000000-0005-0000-0000-00009A000000}"/>
    <cellStyle name="1 27 2" xfId="29274" xr:uid="{00000000-0005-0000-0000-00009B000000}"/>
    <cellStyle name="1 28" xfId="29275" xr:uid="{00000000-0005-0000-0000-00009C000000}"/>
    <cellStyle name="1 28 2" xfId="29276" xr:uid="{00000000-0005-0000-0000-00009D000000}"/>
    <cellStyle name="1 29" xfId="29277" xr:uid="{00000000-0005-0000-0000-00009E000000}"/>
    <cellStyle name="1 29 2" xfId="29278" xr:uid="{00000000-0005-0000-0000-00009F000000}"/>
    <cellStyle name="1 3" xfId="29279" xr:uid="{00000000-0005-0000-0000-0000A0000000}"/>
    <cellStyle name="1 3 2" xfId="29280" xr:uid="{00000000-0005-0000-0000-0000A1000000}"/>
    <cellStyle name="1 30" xfId="29281" xr:uid="{00000000-0005-0000-0000-0000A2000000}"/>
    <cellStyle name="1 30 2" xfId="29282" xr:uid="{00000000-0005-0000-0000-0000A3000000}"/>
    <cellStyle name="1 31" xfId="29283" xr:uid="{00000000-0005-0000-0000-0000A4000000}"/>
    <cellStyle name="1 31 2" xfId="29284" xr:uid="{00000000-0005-0000-0000-0000A5000000}"/>
    <cellStyle name="1 32" xfId="29285" xr:uid="{00000000-0005-0000-0000-0000A6000000}"/>
    <cellStyle name="1 32 2" xfId="29286" xr:uid="{00000000-0005-0000-0000-0000A7000000}"/>
    <cellStyle name="1 33" xfId="29287" xr:uid="{00000000-0005-0000-0000-0000A8000000}"/>
    <cellStyle name="1 4" xfId="29288" xr:uid="{00000000-0005-0000-0000-0000A9000000}"/>
    <cellStyle name="1 4 2" xfId="29289" xr:uid="{00000000-0005-0000-0000-0000AA000000}"/>
    <cellStyle name="1 5" xfId="29290" xr:uid="{00000000-0005-0000-0000-0000AB000000}"/>
    <cellStyle name="1 5 2" xfId="29291" xr:uid="{00000000-0005-0000-0000-0000AC000000}"/>
    <cellStyle name="1 6" xfId="29292" xr:uid="{00000000-0005-0000-0000-0000AD000000}"/>
    <cellStyle name="1 6 2" xfId="29293" xr:uid="{00000000-0005-0000-0000-0000AE000000}"/>
    <cellStyle name="1 6 2 2" xfId="29294" xr:uid="{00000000-0005-0000-0000-0000AF000000}"/>
    <cellStyle name="1 6 2 2 2" xfId="29295" xr:uid="{00000000-0005-0000-0000-0000B0000000}"/>
    <cellStyle name="1 6 2 3" xfId="29296" xr:uid="{00000000-0005-0000-0000-0000B1000000}"/>
    <cellStyle name="1 6 3" xfId="29297" xr:uid="{00000000-0005-0000-0000-0000B2000000}"/>
    <cellStyle name="1 7" xfId="29298" xr:uid="{00000000-0005-0000-0000-0000B3000000}"/>
    <cellStyle name="1 7 2" xfId="29299" xr:uid="{00000000-0005-0000-0000-0000B4000000}"/>
    <cellStyle name="1 8" xfId="29300" xr:uid="{00000000-0005-0000-0000-0000B5000000}"/>
    <cellStyle name="1 8 2" xfId="29301" xr:uid="{00000000-0005-0000-0000-0000B6000000}"/>
    <cellStyle name="1 9" xfId="29302" xr:uid="{00000000-0005-0000-0000-0000B7000000}"/>
    <cellStyle name="1 9 2" xfId="29303" xr:uid="{00000000-0005-0000-0000-0000B8000000}"/>
    <cellStyle name="1 indent" xfId="29304" xr:uid="{00000000-0005-0000-0000-0000B9000000}"/>
    <cellStyle name="1_1" xfId="29305" xr:uid="{00000000-0005-0000-0000-0000BA000000}"/>
    <cellStyle name="1_16" xfId="29306" xr:uid="{00000000-0005-0000-0000-0000BB000000}"/>
    <cellStyle name="1_2000-2010" xfId="29307" xr:uid="{00000000-0005-0000-0000-0000BC000000}"/>
    <cellStyle name="1_2000-2010 2" xfId="29308" xr:uid="{00000000-0005-0000-0000-0000BD000000}"/>
    <cellStyle name="1_92-2000" xfId="29309" xr:uid="{00000000-0005-0000-0000-0000BE000000}"/>
    <cellStyle name="1_92-2000 10" xfId="29310" xr:uid="{00000000-0005-0000-0000-0000BF000000}"/>
    <cellStyle name="1_92-2000 10 2" xfId="29311" xr:uid="{00000000-0005-0000-0000-0000C0000000}"/>
    <cellStyle name="1_92-2000 11" xfId="29312" xr:uid="{00000000-0005-0000-0000-0000C1000000}"/>
    <cellStyle name="1_92-2000 11 2" xfId="29313" xr:uid="{00000000-0005-0000-0000-0000C2000000}"/>
    <cellStyle name="1_92-2000 12" xfId="29314" xr:uid="{00000000-0005-0000-0000-0000C3000000}"/>
    <cellStyle name="1_92-2000 12 2" xfId="29315" xr:uid="{00000000-0005-0000-0000-0000C4000000}"/>
    <cellStyle name="1_92-2000 13" xfId="29316" xr:uid="{00000000-0005-0000-0000-0000C5000000}"/>
    <cellStyle name="1_92-2000 13 2" xfId="29317" xr:uid="{00000000-0005-0000-0000-0000C6000000}"/>
    <cellStyle name="1_92-2000 14" xfId="29318" xr:uid="{00000000-0005-0000-0000-0000C7000000}"/>
    <cellStyle name="1_92-2000 14 2" xfId="29319" xr:uid="{00000000-0005-0000-0000-0000C8000000}"/>
    <cellStyle name="1_92-2000 15" xfId="29320" xr:uid="{00000000-0005-0000-0000-0000C9000000}"/>
    <cellStyle name="1_92-2000 15 2" xfId="29321" xr:uid="{00000000-0005-0000-0000-0000CA000000}"/>
    <cellStyle name="1_92-2000 16" xfId="29322" xr:uid="{00000000-0005-0000-0000-0000CB000000}"/>
    <cellStyle name="1_92-2000 16 2" xfId="29323" xr:uid="{00000000-0005-0000-0000-0000CC000000}"/>
    <cellStyle name="1_92-2000 17" xfId="29324" xr:uid="{00000000-0005-0000-0000-0000CD000000}"/>
    <cellStyle name="1_92-2000 17 2" xfId="29325" xr:uid="{00000000-0005-0000-0000-0000CE000000}"/>
    <cellStyle name="1_92-2000 18" xfId="29326" xr:uid="{00000000-0005-0000-0000-0000CF000000}"/>
    <cellStyle name="1_92-2000 18 2" xfId="29327" xr:uid="{00000000-0005-0000-0000-0000D0000000}"/>
    <cellStyle name="1_92-2000 19" xfId="29328" xr:uid="{00000000-0005-0000-0000-0000D1000000}"/>
    <cellStyle name="1_92-2000 19 2" xfId="29329" xr:uid="{00000000-0005-0000-0000-0000D2000000}"/>
    <cellStyle name="1_92-2000 2" xfId="29330" xr:uid="{00000000-0005-0000-0000-0000D3000000}"/>
    <cellStyle name="1_92-2000 2 2" xfId="29331" xr:uid="{00000000-0005-0000-0000-0000D4000000}"/>
    <cellStyle name="1_92-2000 20" xfId="29332" xr:uid="{00000000-0005-0000-0000-0000D5000000}"/>
    <cellStyle name="1_92-2000 20 2" xfId="29333" xr:uid="{00000000-0005-0000-0000-0000D6000000}"/>
    <cellStyle name="1_92-2000 21" xfId="29334" xr:uid="{00000000-0005-0000-0000-0000D7000000}"/>
    <cellStyle name="1_92-2000 21 2" xfId="29335" xr:uid="{00000000-0005-0000-0000-0000D8000000}"/>
    <cellStyle name="1_92-2000 22" xfId="29336" xr:uid="{00000000-0005-0000-0000-0000D9000000}"/>
    <cellStyle name="1_92-2000 22 2" xfId="29337" xr:uid="{00000000-0005-0000-0000-0000DA000000}"/>
    <cellStyle name="1_92-2000 23" xfId="29338" xr:uid="{00000000-0005-0000-0000-0000DB000000}"/>
    <cellStyle name="1_92-2000 23 2" xfId="29339" xr:uid="{00000000-0005-0000-0000-0000DC000000}"/>
    <cellStyle name="1_92-2000 24" xfId="29340" xr:uid="{00000000-0005-0000-0000-0000DD000000}"/>
    <cellStyle name="1_92-2000 24 2" xfId="29341" xr:uid="{00000000-0005-0000-0000-0000DE000000}"/>
    <cellStyle name="1_92-2000 25" xfId="29342" xr:uid="{00000000-0005-0000-0000-0000DF000000}"/>
    <cellStyle name="1_92-2000 25 2" xfId="29343" xr:uid="{00000000-0005-0000-0000-0000E0000000}"/>
    <cellStyle name="1_92-2000 26" xfId="29344" xr:uid="{00000000-0005-0000-0000-0000E1000000}"/>
    <cellStyle name="1_92-2000 26 2" xfId="29345" xr:uid="{00000000-0005-0000-0000-0000E2000000}"/>
    <cellStyle name="1_92-2000 27" xfId="29346" xr:uid="{00000000-0005-0000-0000-0000E3000000}"/>
    <cellStyle name="1_92-2000 27 2" xfId="29347" xr:uid="{00000000-0005-0000-0000-0000E4000000}"/>
    <cellStyle name="1_92-2000 28" xfId="29348" xr:uid="{00000000-0005-0000-0000-0000E5000000}"/>
    <cellStyle name="1_92-2000 28 2" xfId="29349" xr:uid="{00000000-0005-0000-0000-0000E6000000}"/>
    <cellStyle name="1_92-2000 3" xfId="29350" xr:uid="{00000000-0005-0000-0000-0000E7000000}"/>
    <cellStyle name="1_92-2000 3 2" xfId="29351" xr:uid="{00000000-0005-0000-0000-0000E8000000}"/>
    <cellStyle name="1_92-2000 4" xfId="29352" xr:uid="{00000000-0005-0000-0000-0000E9000000}"/>
    <cellStyle name="1_92-2000 4 2" xfId="29353" xr:uid="{00000000-0005-0000-0000-0000EA000000}"/>
    <cellStyle name="1_92-2000 5" xfId="29354" xr:uid="{00000000-0005-0000-0000-0000EB000000}"/>
    <cellStyle name="1_92-2000 5 2" xfId="29355" xr:uid="{00000000-0005-0000-0000-0000EC000000}"/>
    <cellStyle name="1_92-2000 6" xfId="29356" xr:uid="{00000000-0005-0000-0000-0000ED000000}"/>
    <cellStyle name="1_92-2000 6 2" xfId="29357" xr:uid="{00000000-0005-0000-0000-0000EE000000}"/>
    <cellStyle name="1_92-2000 7" xfId="29358" xr:uid="{00000000-0005-0000-0000-0000EF000000}"/>
    <cellStyle name="1_92-2000 7 2" xfId="29359" xr:uid="{00000000-0005-0000-0000-0000F0000000}"/>
    <cellStyle name="1_92-2000 8" xfId="29360" xr:uid="{00000000-0005-0000-0000-0000F1000000}"/>
    <cellStyle name="1_92-2000 8 2" xfId="29361" xr:uid="{00000000-0005-0000-0000-0000F2000000}"/>
    <cellStyle name="1_92-2000 9" xfId="29362" xr:uid="{00000000-0005-0000-0000-0000F3000000}"/>
    <cellStyle name="1_92-2000 9 2" xfId="29363" xr:uid="{00000000-0005-0000-0000-0000F4000000}"/>
    <cellStyle name="1_92-2005" xfId="29364" xr:uid="{00000000-0005-0000-0000-0000F5000000}"/>
    <cellStyle name="1_92-2005 10" xfId="29365" xr:uid="{00000000-0005-0000-0000-0000F6000000}"/>
    <cellStyle name="1_92-2005 10 2" xfId="29366" xr:uid="{00000000-0005-0000-0000-0000F7000000}"/>
    <cellStyle name="1_92-2005 11" xfId="29367" xr:uid="{00000000-0005-0000-0000-0000F8000000}"/>
    <cellStyle name="1_92-2005 11 2" xfId="29368" xr:uid="{00000000-0005-0000-0000-0000F9000000}"/>
    <cellStyle name="1_92-2005 12" xfId="29369" xr:uid="{00000000-0005-0000-0000-0000FA000000}"/>
    <cellStyle name="1_92-2005 12 2" xfId="29370" xr:uid="{00000000-0005-0000-0000-0000FB000000}"/>
    <cellStyle name="1_92-2005 13" xfId="29371" xr:uid="{00000000-0005-0000-0000-0000FC000000}"/>
    <cellStyle name="1_92-2005 13 2" xfId="29372" xr:uid="{00000000-0005-0000-0000-0000FD000000}"/>
    <cellStyle name="1_92-2005 14" xfId="29373" xr:uid="{00000000-0005-0000-0000-0000FE000000}"/>
    <cellStyle name="1_92-2005 14 2" xfId="29374" xr:uid="{00000000-0005-0000-0000-0000FF000000}"/>
    <cellStyle name="1_92-2005 15" xfId="29375" xr:uid="{00000000-0005-0000-0000-000000010000}"/>
    <cellStyle name="1_92-2005 15 2" xfId="29376" xr:uid="{00000000-0005-0000-0000-000001010000}"/>
    <cellStyle name="1_92-2005 16" xfId="29377" xr:uid="{00000000-0005-0000-0000-000002010000}"/>
    <cellStyle name="1_92-2005 16 2" xfId="29378" xr:uid="{00000000-0005-0000-0000-000003010000}"/>
    <cellStyle name="1_92-2005 17" xfId="29379" xr:uid="{00000000-0005-0000-0000-000004010000}"/>
    <cellStyle name="1_92-2005 17 2" xfId="29380" xr:uid="{00000000-0005-0000-0000-000005010000}"/>
    <cellStyle name="1_92-2005 18" xfId="29381" xr:uid="{00000000-0005-0000-0000-000006010000}"/>
    <cellStyle name="1_92-2005 18 2" xfId="29382" xr:uid="{00000000-0005-0000-0000-000007010000}"/>
    <cellStyle name="1_92-2005 19" xfId="29383" xr:uid="{00000000-0005-0000-0000-000008010000}"/>
    <cellStyle name="1_92-2005 19 2" xfId="29384" xr:uid="{00000000-0005-0000-0000-000009010000}"/>
    <cellStyle name="1_92-2005 2" xfId="29385" xr:uid="{00000000-0005-0000-0000-00000A010000}"/>
    <cellStyle name="1_92-2005 2 2" xfId="29386" xr:uid="{00000000-0005-0000-0000-00000B010000}"/>
    <cellStyle name="1_92-2005 20" xfId="29387" xr:uid="{00000000-0005-0000-0000-00000C010000}"/>
    <cellStyle name="1_92-2005 20 2" xfId="29388" xr:uid="{00000000-0005-0000-0000-00000D010000}"/>
    <cellStyle name="1_92-2005 21" xfId="29389" xr:uid="{00000000-0005-0000-0000-00000E010000}"/>
    <cellStyle name="1_92-2005 21 2" xfId="29390" xr:uid="{00000000-0005-0000-0000-00000F010000}"/>
    <cellStyle name="1_92-2005 22" xfId="29391" xr:uid="{00000000-0005-0000-0000-000010010000}"/>
    <cellStyle name="1_92-2005 22 2" xfId="29392" xr:uid="{00000000-0005-0000-0000-000011010000}"/>
    <cellStyle name="1_92-2005 23" xfId="29393" xr:uid="{00000000-0005-0000-0000-000012010000}"/>
    <cellStyle name="1_92-2005 23 2" xfId="29394" xr:uid="{00000000-0005-0000-0000-000013010000}"/>
    <cellStyle name="1_92-2005 24" xfId="29395" xr:uid="{00000000-0005-0000-0000-000014010000}"/>
    <cellStyle name="1_92-2005 24 2" xfId="29396" xr:uid="{00000000-0005-0000-0000-000015010000}"/>
    <cellStyle name="1_92-2005 25" xfId="29397" xr:uid="{00000000-0005-0000-0000-000016010000}"/>
    <cellStyle name="1_92-2005 25 2" xfId="29398" xr:uid="{00000000-0005-0000-0000-000017010000}"/>
    <cellStyle name="1_92-2005 26" xfId="29399" xr:uid="{00000000-0005-0000-0000-000018010000}"/>
    <cellStyle name="1_92-2005 26 2" xfId="29400" xr:uid="{00000000-0005-0000-0000-000019010000}"/>
    <cellStyle name="1_92-2005 27" xfId="29401" xr:uid="{00000000-0005-0000-0000-00001A010000}"/>
    <cellStyle name="1_92-2005 27 2" xfId="29402" xr:uid="{00000000-0005-0000-0000-00001B010000}"/>
    <cellStyle name="1_92-2005 28" xfId="29403" xr:uid="{00000000-0005-0000-0000-00001C010000}"/>
    <cellStyle name="1_92-2005 28 2" xfId="29404" xr:uid="{00000000-0005-0000-0000-00001D010000}"/>
    <cellStyle name="1_92-2005 3" xfId="29405" xr:uid="{00000000-0005-0000-0000-00001E010000}"/>
    <cellStyle name="1_92-2005 3 2" xfId="29406" xr:uid="{00000000-0005-0000-0000-00001F010000}"/>
    <cellStyle name="1_92-2005 4" xfId="29407" xr:uid="{00000000-0005-0000-0000-000020010000}"/>
    <cellStyle name="1_92-2005 4 2" xfId="29408" xr:uid="{00000000-0005-0000-0000-000021010000}"/>
    <cellStyle name="1_92-2005 5" xfId="29409" xr:uid="{00000000-0005-0000-0000-000022010000}"/>
    <cellStyle name="1_92-2005 5 2" xfId="29410" xr:uid="{00000000-0005-0000-0000-000023010000}"/>
    <cellStyle name="1_92-2005 6" xfId="29411" xr:uid="{00000000-0005-0000-0000-000024010000}"/>
    <cellStyle name="1_92-2005 6 2" xfId="29412" xr:uid="{00000000-0005-0000-0000-000025010000}"/>
    <cellStyle name="1_92-2005 7" xfId="29413" xr:uid="{00000000-0005-0000-0000-000026010000}"/>
    <cellStyle name="1_92-2005 7 2" xfId="29414" xr:uid="{00000000-0005-0000-0000-000027010000}"/>
    <cellStyle name="1_92-2005 8" xfId="29415" xr:uid="{00000000-0005-0000-0000-000028010000}"/>
    <cellStyle name="1_92-2005 8 2" xfId="29416" xr:uid="{00000000-0005-0000-0000-000029010000}"/>
    <cellStyle name="1_92-2005 9" xfId="29417" xr:uid="{00000000-0005-0000-0000-00002A010000}"/>
    <cellStyle name="1_92-2005 9 2" xfId="29418" xr:uid="{00000000-0005-0000-0000-00002B010000}"/>
    <cellStyle name="1_Book2" xfId="29419" xr:uid="{00000000-0005-0000-0000-00002C010000}"/>
    <cellStyle name="1_Book3" xfId="29420" xr:uid="{00000000-0005-0000-0000-00002D010000}"/>
    <cellStyle name="1_Book4" xfId="29421" xr:uid="{00000000-0005-0000-0000-00002E010000}"/>
    <cellStyle name="1_BRU-KI 2010-updated" xfId="3" xr:uid="{00000000-0005-0000-0000-00002F010000}"/>
    <cellStyle name="1_BRU-KI 2010-updated 2" xfId="4" xr:uid="{00000000-0005-0000-0000-000030010000}"/>
    <cellStyle name="1_CAM-KI 2010-updated" xfId="5" xr:uid="{00000000-0005-0000-0000-000031010000}"/>
    <cellStyle name="1_Economy &amp; Output_ws_v2" xfId="56" xr:uid="{00000000-0005-0000-0000-000032010000}"/>
    <cellStyle name="1_LAO-KI 2010-updated" xfId="6" xr:uid="{00000000-0005-0000-0000-000033010000}"/>
    <cellStyle name="1_monthly series 89-99" xfId="29422" xr:uid="{00000000-0005-0000-0000-000034010000}"/>
    <cellStyle name="1_monthly series 89-99 10" xfId="29423" xr:uid="{00000000-0005-0000-0000-000035010000}"/>
    <cellStyle name="1_monthly series 89-99 10 2" xfId="29424" xr:uid="{00000000-0005-0000-0000-000036010000}"/>
    <cellStyle name="1_monthly series 89-99 11" xfId="29425" xr:uid="{00000000-0005-0000-0000-000037010000}"/>
    <cellStyle name="1_monthly series 89-99 11 2" xfId="29426" xr:uid="{00000000-0005-0000-0000-000038010000}"/>
    <cellStyle name="1_monthly series 89-99 12" xfId="29427" xr:uid="{00000000-0005-0000-0000-000039010000}"/>
    <cellStyle name="1_monthly series 89-99 12 2" xfId="29428" xr:uid="{00000000-0005-0000-0000-00003A010000}"/>
    <cellStyle name="1_monthly series 89-99 13" xfId="29429" xr:uid="{00000000-0005-0000-0000-00003B010000}"/>
    <cellStyle name="1_monthly series 89-99 13 2" xfId="29430" xr:uid="{00000000-0005-0000-0000-00003C010000}"/>
    <cellStyle name="1_monthly series 89-99 14" xfId="29431" xr:uid="{00000000-0005-0000-0000-00003D010000}"/>
    <cellStyle name="1_monthly series 89-99 14 2" xfId="29432" xr:uid="{00000000-0005-0000-0000-00003E010000}"/>
    <cellStyle name="1_monthly series 89-99 15" xfId="29433" xr:uid="{00000000-0005-0000-0000-00003F010000}"/>
    <cellStyle name="1_monthly series 89-99 15 2" xfId="29434" xr:uid="{00000000-0005-0000-0000-000040010000}"/>
    <cellStyle name="1_monthly series 89-99 16" xfId="29435" xr:uid="{00000000-0005-0000-0000-000041010000}"/>
    <cellStyle name="1_monthly series 89-99 16 2" xfId="29436" xr:uid="{00000000-0005-0000-0000-000042010000}"/>
    <cellStyle name="1_monthly series 89-99 17" xfId="29437" xr:uid="{00000000-0005-0000-0000-000043010000}"/>
    <cellStyle name="1_monthly series 89-99 17 2" xfId="29438" xr:uid="{00000000-0005-0000-0000-000044010000}"/>
    <cellStyle name="1_monthly series 89-99 18" xfId="29439" xr:uid="{00000000-0005-0000-0000-000045010000}"/>
    <cellStyle name="1_monthly series 89-99 18 2" xfId="29440" xr:uid="{00000000-0005-0000-0000-000046010000}"/>
    <cellStyle name="1_monthly series 89-99 19" xfId="29441" xr:uid="{00000000-0005-0000-0000-000047010000}"/>
    <cellStyle name="1_monthly series 89-99 19 2" xfId="29442" xr:uid="{00000000-0005-0000-0000-000048010000}"/>
    <cellStyle name="1_monthly series 89-99 2" xfId="29443" xr:uid="{00000000-0005-0000-0000-000049010000}"/>
    <cellStyle name="1_monthly series 89-99 2 2" xfId="29444" xr:uid="{00000000-0005-0000-0000-00004A010000}"/>
    <cellStyle name="1_monthly series 89-99 20" xfId="29445" xr:uid="{00000000-0005-0000-0000-00004B010000}"/>
    <cellStyle name="1_monthly series 89-99 20 2" xfId="29446" xr:uid="{00000000-0005-0000-0000-00004C010000}"/>
    <cellStyle name="1_monthly series 89-99 21" xfId="29447" xr:uid="{00000000-0005-0000-0000-00004D010000}"/>
    <cellStyle name="1_monthly series 89-99 21 2" xfId="29448" xr:uid="{00000000-0005-0000-0000-00004E010000}"/>
    <cellStyle name="1_monthly series 89-99 22" xfId="29449" xr:uid="{00000000-0005-0000-0000-00004F010000}"/>
    <cellStyle name="1_monthly series 89-99 22 2" xfId="29450" xr:uid="{00000000-0005-0000-0000-000050010000}"/>
    <cellStyle name="1_monthly series 89-99 23" xfId="29451" xr:uid="{00000000-0005-0000-0000-000051010000}"/>
    <cellStyle name="1_monthly series 89-99 23 2" xfId="29452" xr:uid="{00000000-0005-0000-0000-000052010000}"/>
    <cellStyle name="1_monthly series 89-99 24" xfId="29453" xr:uid="{00000000-0005-0000-0000-000053010000}"/>
    <cellStyle name="1_monthly series 89-99 24 2" xfId="29454" xr:uid="{00000000-0005-0000-0000-000054010000}"/>
    <cellStyle name="1_monthly series 89-99 25" xfId="29455" xr:uid="{00000000-0005-0000-0000-000055010000}"/>
    <cellStyle name="1_monthly series 89-99 25 2" xfId="29456" xr:uid="{00000000-0005-0000-0000-000056010000}"/>
    <cellStyle name="1_monthly series 89-99 26" xfId="29457" xr:uid="{00000000-0005-0000-0000-000057010000}"/>
    <cellStyle name="1_monthly series 89-99 26 2" xfId="29458" xr:uid="{00000000-0005-0000-0000-000058010000}"/>
    <cellStyle name="1_monthly series 89-99 27" xfId="29459" xr:uid="{00000000-0005-0000-0000-000059010000}"/>
    <cellStyle name="1_monthly series 89-99 27 2" xfId="29460" xr:uid="{00000000-0005-0000-0000-00005A010000}"/>
    <cellStyle name="1_monthly series 89-99 28" xfId="29461" xr:uid="{00000000-0005-0000-0000-00005B010000}"/>
    <cellStyle name="1_monthly series 89-99 28 2" xfId="29462" xr:uid="{00000000-0005-0000-0000-00005C010000}"/>
    <cellStyle name="1_monthly series 89-99 3" xfId="29463" xr:uid="{00000000-0005-0000-0000-00005D010000}"/>
    <cellStyle name="1_monthly series 89-99 3 2" xfId="29464" xr:uid="{00000000-0005-0000-0000-00005E010000}"/>
    <cellStyle name="1_monthly series 89-99 4" xfId="29465" xr:uid="{00000000-0005-0000-0000-00005F010000}"/>
    <cellStyle name="1_monthly series 89-99 4 2" xfId="29466" xr:uid="{00000000-0005-0000-0000-000060010000}"/>
    <cellStyle name="1_monthly series 89-99 5" xfId="29467" xr:uid="{00000000-0005-0000-0000-000061010000}"/>
    <cellStyle name="1_monthly series 89-99 5 2" xfId="29468" xr:uid="{00000000-0005-0000-0000-000062010000}"/>
    <cellStyle name="1_monthly series 89-99 6" xfId="29469" xr:uid="{00000000-0005-0000-0000-000063010000}"/>
    <cellStyle name="1_monthly series 89-99 6 2" xfId="29470" xr:uid="{00000000-0005-0000-0000-000064010000}"/>
    <cellStyle name="1_monthly series 89-99 7" xfId="29471" xr:uid="{00000000-0005-0000-0000-000065010000}"/>
    <cellStyle name="1_monthly series 89-99 7 2" xfId="29472" xr:uid="{00000000-0005-0000-0000-000066010000}"/>
    <cellStyle name="1_monthly series 89-99 8" xfId="29473" xr:uid="{00000000-0005-0000-0000-000067010000}"/>
    <cellStyle name="1_monthly series 89-99 8 2" xfId="29474" xr:uid="{00000000-0005-0000-0000-000068010000}"/>
    <cellStyle name="1_monthly series 89-99 9" xfId="29475" xr:uid="{00000000-0005-0000-0000-000069010000}"/>
    <cellStyle name="1_monthly series 89-99 9 2" xfId="29476" xr:uid="{00000000-0005-0000-0000-00006A010000}"/>
    <cellStyle name="1_SIN_DOS-National_Accounts (2005 Prices)" xfId="57" xr:uid="{00000000-0005-0000-0000-00006B010000}"/>
    <cellStyle name="1_tab-2000" xfId="29477" xr:uid="{00000000-0005-0000-0000-00006C010000}"/>
    <cellStyle name="2 indents" xfId="29478" xr:uid="{00000000-0005-0000-0000-00006D010000}"/>
    <cellStyle name="20% - Accent1 10" xfId="58" xr:uid="{00000000-0005-0000-0000-00006E010000}"/>
    <cellStyle name="20% - Accent1 10 10" xfId="59" xr:uid="{00000000-0005-0000-0000-00006F010000}"/>
    <cellStyle name="20% - Accent1 10 12" xfId="60" xr:uid="{00000000-0005-0000-0000-000070010000}"/>
    <cellStyle name="20% - Accent1 10 12 2" xfId="61" xr:uid="{00000000-0005-0000-0000-000071010000}"/>
    <cellStyle name="20% - Accent1 10 13" xfId="62" xr:uid="{00000000-0005-0000-0000-000072010000}"/>
    <cellStyle name="20% - Accent1 10 13 2" xfId="63" xr:uid="{00000000-0005-0000-0000-000073010000}"/>
    <cellStyle name="20% - Accent1 10 14" xfId="64" xr:uid="{00000000-0005-0000-0000-000074010000}"/>
    <cellStyle name="20% - Accent1 10 14 2" xfId="65" xr:uid="{00000000-0005-0000-0000-000075010000}"/>
    <cellStyle name="20% - Accent1 10 15" xfId="66" xr:uid="{00000000-0005-0000-0000-000076010000}"/>
    <cellStyle name="20% - Accent1 10 15 2" xfId="67" xr:uid="{00000000-0005-0000-0000-000077010000}"/>
    <cellStyle name="20% - Accent1 10 16" xfId="68" xr:uid="{00000000-0005-0000-0000-000078010000}"/>
    <cellStyle name="20% - Accent1 10 16 2" xfId="69" xr:uid="{00000000-0005-0000-0000-000079010000}"/>
    <cellStyle name="20% - Accent1 10 17" xfId="70" xr:uid="{00000000-0005-0000-0000-00007A010000}"/>
    <cellStyle name="20% - Accent1 10 17 2" xfId="71" xr:uid="{00000000-0005-0000-0000-00007B010000}"/>
    <cellStyle name="20% - Accent1 10 18" xfId="72" xr:uid="{00000000-0005-0000-0000-00007C010000}"/>
    <cellStyle name="20% - Accent1 10 18 2" xfId="73" xr:uid="{00000000-0005-0000-0000-00007D010000}"/>
    <cellStyle name="20% - Accent1 10 19" xfId="74" xr:uid="{00000000-0005-0000-0000-00007E010000}"/>
    <cellStyle name="20% - Accent1 10 19 2" xfId="75" xr:uid="{00000000-0005-0000-0000-00007F010000}"/>
    <cellStyle name="20% - Accent1 10 2" xfId="76" xr:uid="{00000000-0005-0000-0000-000080010000}"/>
    <cellStyle name="20% - Accent1 10 2 2" xfId="77" xr:uid="{00000000-0005-0000-0000-000081010000}"/>
    <cellStyle name="20% - Accent1 10 20" xfId="78" xr:uid="{00000000-0005-0000-0000-000082010000}"/>
    <cellStyle name="20% - Accent1 10 20 2" xfId="79" xr:uid="{00000000-0005-0000-0000-000083010000}"/>
    <cellStyle name="20% - Accent1 10 21" xfId="80" xr:uid="{00000000-0005-0000-0000-000084010000}"/>
    <cellStyle name="20% - Accent1 10 21 2" xfId="81" xr:uid="{00000000-0005-0000-0000-000085010000}"/>
    <cellStyle name="20% - Accent1 10 22" xfId="82" xr:uid="{00000000-0005-0000-0000-000086010000}"/>
    <cellStyle name="20% - Accent1 10 22 2" xfId="83" xr:uid="{00000000-0005-0000-0000-000087010000}"/>
    <cellStyle name="20% - Accent1 10 3" xfId="84" xr:uid="{00000000-0005-0000-0000-000088010000}"/>
    <cellStyle name="20% - Accent1 10 3 2" xfId="85" xr:uid="{00000000-0005-0000-0000-000089010000}"/>
    <cellStyle name="20% - Accent1 10 4" xfId="86" xr:uid="{00000000-0005-0000-0000-00008A010000}"/>
    <cellStyle name="20% - Accent1 10 4 2" xfId="87" xr:uid="{00000000-0005-0000-0000-00008B010000}"/>
    <cellStyle name="20% - Accent1 10 5" xfId="88" xr:uid="{00000000-0005-0000-0000-00008C010000}"/>
    <cellStyle name="20% - Accent1 10 5 2" xfId="89" xr:uid="{00000000-0005-0000-0000-00008D010000}"/>
    <cellStyle name="20% - Accent1 10 6" xfId="90" xr:uid="{00000000-0005-0000-0000-00008E010000}"/>
    <cellStyle name="20% - Accent1 10 6 2" xfId="91" xr:uid="{00000000-0005-0000-0000-00008F010000}"/>
    <cellStyle name="20% - Accent1 10 7" xfId="92" xr:uid="{00000000-0005-0000-0000-000090010000}"/>
    <cellStyle name="20% - Accent1 10 7 2" xfId="93" xr:uid="{00000000-0005-0000-0000-000091010000}"/>
    <cellStyle name="20% - Accent1 10 8" xfId="94" xr:uid="{00000000-0005-0000-0000-000092010000}"/>
    <cellStyle name="20% - Accent1 10 8 2" xfId="95" xr:uid="{00000000-0005-0000-0000-000093010000}"/>
    <cellStyle name="20% - Accent1 10 9" xfId="96" xr:uid="{00000000-0005-0000-0000-000094010000}"/>
    <cellStyle name="20% - Accent1 10 9 2" xfId="97" xr:uid="{00000000-0005-0000-0000-000095010000}"/>
    <cellStyle name="20% - Accent1 11" xfId="98" xr:uid="{00000000-0005-0000-0000-000096010000}"/>
    <cellStyle name="20% - Accent1 12" xfId="99" xr:uid="{00000000-0005-0000-0000-000097010000}"/>
    <cellStyle name="20% - Accent1 13" xfId="100" xr:uid="{00000000-0005-0000-0000-000098010000}"/>
    <cellStyle name="20% - Accent1 13 2" xfId="101" xr:uid="{00000000-0005-0000-0000-000099010000}"/>
    <cellStyle name="20% - Accent1 13 2 2" xfId="102" xr:uid="{00000000-0005-0000-0000-00009A010000}"/>
    <cellStyle name="20% - Accent1 13 2 2 2" xfId="103" xr:uid="{00000000-0005-0000-0000-00009B010000}"/>
    <cellStyle name="20% - Accent1 13 2 2 2 2" xfId="104" xr:uid="{00000000-0005-0000-0000-00009C010000}"/>
    <cellStyle name="20% - Accent1 13 2 2 3" xfId="105" xr:uid="{00000000-0005-0000-0000-00009D010000}"/>
    <cellStyle name="20% - Accent1 13 2 3" xfId="106" xr:uid="{00000000-0005-0000-0000-00009E010000}"/>
    <cellStyle name="20% - Accent1 13 2 3 2" xfId="107" xr:uid="{00000000-0005-0000-0000-00009F010000}"/>
    <cellStyle name="20% - Accent1 13 2 4" xfId="108" xr:uid="{00000000-0005-0000-0000-0000A0010000}"/>
    <cellStyle name="20% - Accent1 13 3" xfId="109" xr:uid="{00000000-0005-0000-0000-0000A1010000}"/>
    <cellStyle name="20% - Accent1 13 3 2" xfId="110" xr:uid="{00000000-0005-0000-0000-0000A2010000}"/>
    <cellStyle name="20% - Accent1 13 3 2 2" xfId="111" xr:uid="{00000000-0005-0000-0000-0000A3010000}"/>
    <cellStyle name="20% - Accent1 13 3 3" xfId="112" xr:uid="{00000000-0005-0000-0000-0000A4010000}"/>
    <cellStyle name="20% - Accent1 13 4" xfId="113" xr:uid="{00000000-0005-0000-0000-0000A5010000}"/>
    <cellStyle name="20% - Accent1 13 4 2" xfId="114" xr:uid="{00000000-0005-0000-0000-0000A6010000}"/>
    <cellStyle name="20% - Accent1 13 4 2 2" xfId="115" xr:uid="{00000000-0005-0000-0000-0000A7010000}"/>
    <cellStyle name="20% - Accent1 13 4 3" xfId="116" xr:uid="{00000000-0005-0000-0000-0000A8010000}"/>
    <cellStyle name="20% - Accent1 13 5" xfId="117" xr:uid="{00000000-0005-0000-0000-0000A9010000}"/>
    <cellStyle name="20% - Accent1 13 5 2" xfId="118" xr:uid="{00000000-0005-0000-0000-0000AA010000}"/>
    <cellStyle name="20% - Accent1 13 6" xfId="119" xr:uid="{00000000-0005-0000-0000-0000AB010000}"/>
    <cellStyle name="20% - Accent1 14" xfId="120" xr:uid="{00000000-0005-0000-0000-0000AC010000}"/>
    <cellStyle name="20% - Accent1 14 2" xfId="121" xr:uid="{00000000-0005-0000-0000-0000AD010000}"/>
    <cellStyle name="20% - Accent1 14 2 2" xfId="122" xr:uid="{00000000-0005-0000-0000-0000AE010000}"/>
    <cellStyle name="20% - Accent1 14 2 2 2" xfId="123" xr:uid="{00000000-0005-0000-0000-0000AF010000}"/>
    <cellStyle name="20% - Accent1 14 2 3" xfId="124" xr:uid="{00000000-0005-0000-0000-0000B0010000}"/>
    <cellStyle name="20% - Accent1 14 3" xfId="125" xr:uid="{00000000-0005-0000-0000-0000B1010000}"/>
    <cellStyle name="20% - Accent1 14 3 2" xfId="126" xr:uid="{00000000-0005-0000-0000-0000B2010000}"/>
    <cellStyle name="20% - Accent1 14 4" xfId="127" xr:uid="{00000000-0005-0000-0000-0000B3010000}"/>
    <cellStyle name="20% - Accent1 15" xfId="128" xr:uid="{00000000-0005-0000-0000-0000B4010000}"/>
    <cellStyle name="20% - Accent1 16" xfId="129" xr:uid="{00000000-0005-0000-0000-0000B5010000}"/>
    <cellStyle name="20% - Accent1 2" xfId="130" xr:uid="{00000000-0005-0000-0000-0000B6010000}"/>
    <cellStyle name="20% - Accent1 2 10" xfId="131" xr:uid="{00000000-0005-0000-0000-0000B7010000}"/>
    <cellStyle name="20% - Accent1 2 10 2" xfId="132" xr:uid="{00000000-0005-0000-0000-0000B8010000}"/>
    <cellStyle name="20% - Accent1 2 11" xfId="133" xr:uid="{00000000-0005-0000-0000-0000B9010000}"/>
    <cellStyle name="20% - Accent1 2 11 2" xfId="134" xr:uid="{00000000-0005-0000-0000-0000BA010000}"/>
    <cellStyle name="20% - Accent1 2 12" xfId="135" xr:uid="{00000000-0005-0000-0000-0000BB010000}"/>
    <cellStyle name="20% - Accent1 2 12 2" xfId="136" xr:uid="{00000000-0005-0000-0000-0000BC010000}"/>
    <cellStyle name="20% - Accent1 2 13" xfId="137" xr:uid="{00000000-0005-0000-0000-0000BD010000}"/>
    <cellStyle name="20% - Accent1 2 13 2" xfId="138" xr:uid="{00000000-0005-0000-0000-0000BE010000}"/>
    <cellStyle name="20% - Accent1 2 14" xfId="139" xr:uid="{00000000-0005-0000-0000-0000BF010000}"/>
    <cellStyle name="20% - Accent1 2 14 2" xfId="140" xr:uid="{00000000-0005-0000-0000-0000C0010000}"/>
    <cellStyle name="20% - Accent1 2 15" xfId="141" xr:uid="{00000000-0005-0000-0000-0000C1010000}"/>
    <cellStyle name="20% - Accent1 2 15 2" xfId="142" xr:uid="{00000000-0005-0000-0000-0000C2010000}"/>
    <cellStyle name="20% - Accent1 2 16" xfId="143" xr:uid="{00000000-0005-0000-0000-0000C3010000}"/>
    <cellStyle name="20% - Accent1 2 16 2" xfId="144" xr:uid="{00000000-0005-0000-0000-0000C4010000}"/>
    <cellStyle name="20% - Accent1 2 17" xfId="145" xr:uid="{00000000-0005-0000-0000-0000C5010000}"/>
    <cellStyle name="20% - Accent1 2 17 2" xfId="146" xr:uid="{00000000-0005-0000-0000-0000C6010000}"/>
    <cellStyle name="20% - Accent1 2 18" xfId="147" xr:uid="{00000000-0005-0000-0000-0000C7010000}"/>
    <cellStyle name="20% - Accent1 2 18 2" xfId="148" xr:uid="{00000000-0005-0000-0000-0000C8010000}"/>
    <cellStyle name="20% - Accent1 2 19" xfId="149" xr:uid="{00000000-0005-0000-0000-0000C9010000}"/>
    <cellStyle name="20% - Accent1 2 19 2" xfId="150" xr:uid="{00000000-0005-0000-0000-0000CA010000}"/>
    <cellStyle name="20% - Accent1 2 2" xfId="151" xr:uid="{00000000-0005-0000-0000-0000CB010000}"/>
    <cellStyle name="20% - Accent1 2 2 10" xfId="152" xr:uid="{00000000-0005-0000-0000-0000CC010000}"/>
    <cellStyle name="20% - Accent1 2 2 10 2" xfId="153" xr:uid="{00000000-0005-0000-0000-0000CD010000}"/>
    <cellStyle name="20% - Accent1 2 2 11" xfId="154" xr:uid="{00000000-0005-0000-0000-0000CE010000}"/>
    <cellStyle name="20% - Accent1 2 2 11 2" xfId="155" xr:uid="{00000000-0005-0000-0000-0000CF010000}"/>
    <cellStyle name="20% - Accent1 2 2 12" xfId="156" xr:uid="{00000000-0005-0000-0000-0000D0010000}"/>
    <cellStyle name="20% - Accent1 2 2 12 2" xfId="157" xr:uid="{00000000-0005-0000-0000-0000D1010000}"/>
    <cellStyle name="20% - Accent1 2 2 13" xfId="158" xr:uid="{00000000-0005-0000-0000-0000D2010000}"/>
    <cellStyle name="20% - Accent1 2 2 13 2" xfId="159" xr:uid="{00000000-0005-0000-0000-0000D3010000}"/>
    <cellStyle name="20% - Accent1 2 2 14" xfId="160" xr:uid="{00000000-0005-0000-0000-0000D4010000}"/>
    <cellStyle name="20% - Accent1 2 2 14 2" xfId="161" xr:uid="{00000000-0005-0000-0000-0000D5010000}"/>
    <cellStyle name="20% - Accent1 2 2 15" xfId="162" xr:uid="{00000000-0005-0000-0000-0000D6010000}"/>
    <cellStyle name="20% - Accent1 2 2 15 2" xfId="163" xr:uid="{00000000-0005-0000-0000-0000D7010000}"/>
    <cellStyle name="20% - Accent1 2 2 16" xfId="164" xr:uid="{00000000-0005-0000-0000-0000D8010000}"/>
    <cellStyle name="20% - Accent1 2 2 16 2" xfId="165" xr:uid="{00000000-0005-0000-0000-0000D9010000}"/>
    <cellStyle name="20% - Accent1 2 2 17" xfId="166" xr:uid="{00000000-0005-0000-0000-0000DA010000}"/>
    <cellStyle name="20% - Accent1 2 2 17 2" xfId="167" xr:uid="{00000000-0005-0000-0000-0000DB010000}"/>
    <cellStyle name="20% - Accent1 2 2 18" xfId="168" xr:uid="{00000000-0005-0000-0000-0000DC010000}"/>
    <cellStyle name="20% - Accent1 2 2 18 2" xfId="169" xr:uid="{00000000-0005-0000-0000-0000DD010000}"/>
    <cellStyle name="20% - Accent1 2 2 19" xfId="170" xr:uid="{00000000-0005-0000-0000-0000DE010000}"/>
    <cellStyle name="20% - Accent1 2 2 19 2" xfId="171" xr:uid="{00000000-0005-0000-0000-0000DF010000}"/>
    <cellStyle name="20% - Accent1 2 2 2" xfId="172" xr:uid="{00000000-0005-0000-0000-0000E0010000}"/>
    <cellStyle name="20% - Accent1 2 2 2 2" xfId="173" xr:uid="{00000000-0005-0000-0000-0000E1010000}"/>
    <cellStyle name="20% - Accent1 2 2 20" xfId="174" xr:uid="{00000000-0005-0000-0000-0000E2010000}"/>
    <cellStyle name="20% - Accent1 2 2 20 2" xfId="175" xr:uid="{00000000-0005-0000-0000-0000E3010000}"/>
    <cellStyle name="20% - Accent1 2 2 21" xfId="176" xr:uid="{00000000-0005-0000-0000-0000E4010000}"/>
    <cellStyle name="20% - Accent1 2 2 21 2" xfId="177" xr:uid="{00000000-0005-0000-0000-0000E5010000}"/>
    <cellStyle name="20% - Accent1 2 2 22" xfId="178" xr:uid="{00000000-0005-0000-0000-0000E6010000}"/>
    <cellStyle name="20% - Accent1 2 2 22 2" xfId="179" xr:uid="{00000000-0005-0000-0000-0000E7010000}"/>
    <cellStyle name="20% - Accent1 2 2 23" xfId="180" xr:uid="{00000000-0005-0000-0000-0000E8010000}"/>
    <cellStyle name="20% - Accent1 2 2 3" xfId="181" xr:uid="{00000000-0005-0000-0000-0000E9010000}"/>
    <cellStyle name="20% - Accent1 2 2 3 2" xfId="182" xr:uid="{00000000-0005-0000-0000-0000EA010000}"/>
    <cellStyle name="20% - Accent1 2 2 4" xfId="183" xr:uid="{00000000-0005-0000-0000-0000EB010000}"/>
    <cellStyle name="20% - Accent1 2 2 4 2" xfId="184" xr:uid="{00000000-0005-0000-0000-0000EC010000}"/>
    <cellStyle name="20% - Accent1 2 2 5" xfId="185" xr:uid="{00000000-0005-0000-0000-0000ED010000}"/>
    <cellStyle name="20% - Accent1 2 2 5 2" xfId="186" xr:uid="{00000000-0005-0000-0000-0000EE010000}"/>
    <cellStyle name="20% - Accent1 2 2 6" xfId="187" xr:uid="{00000000-0005-0000-0000-0000EF010000}"/>
    <cellStyle name="20% - Accent1 2 2 6 2" xfId="188" xr:uid="{00000000-0005-0000-0000-0000F0010000}"/>
    <cellStyle name="20% - Accent1 2 2 7" xfId="189" xr:uid="{00000000-0005-0000-0000-0000F1010000}"/>
    <cellStyle name="20% - Accent1 2 2 7 2" xfId="190" xr:uid="{00000000-0005-0000-0000-0000F2010000}"/>
    <cellStyle name="20% - Accent1 2 2 8" xfId="191" xr:uid="{00000000-0005-0000-0000-0000F3010000}"/>
    <cellStyle name="20% - Accent1 2 2 8 2" xfId="192" xr:uid="{00000000-0005-0000-0000-0000F4010000}"/>
    <cellStyle name="20% - Accent1 2 2 9" xfId="193" xr:uid="{00000000-0005-0000-0000-0000F5010000}"/>
    <cellStyle name="20% - Accent1 2 2 9 2" xfId="194" xr:uid="{00000000-0005-0000-0000-0000F6010000}"/>
    <cellStyle name="20% - Accent1 2 20" xfId="195" xr:uid="{00000000-0005-0000-0000-0000F7010000}"/>
    <cellStyle name="20% - Accent1 2 20 2" xfId="196" xr:uid="{00000000-0005-0000-0000-0000F8010000}"/>
    <cellStyle name="20% - Accent1 2 21" xfId="197" xr:uid="{00000000-0005-0000-0000-0000F9010000}"/>
    <cellStyle name="20% - Accent1 2 21 2" xfId="198" xr:uid="{00000000-0005-0000-0000-0000FA010000}"/>
    <cellStyle name="20% - Accent1 2 22" xfId="199" xr:uid="{00000000-0005-0000-0000-0000FB010000}"/>
    <cellStyle name="20% - Accent1 2 22 2" xfId="200" xr:uid="{00000000-0005-0000-0000-0000FC010000}"/>
    <cellStyle name="20% - Accent1 2 23" xfId="201" xr:uid="{00000000-0005-0000-0000-0000FD010000}"/>
    <cellStyle name="20% - Accent1 2 23 2" xfId="202" xr:uid="{00000000-0005-0000-0000-0000FE010000}"/>
    <cellStyle name="20% - Accent1 2 24" xfId="203" xr:uid="{00000000-0005-0000-0000-0000FF010000}"/>
    <cellStyle name="20% - Accent1 2 24 2" xfId="204" xr:uid="{00000000-0005-0000-0000-000000020000}"/>
    <cellStyle name="20% - Accent1 2 25" xfId="205" xr:uid="{00000000-0005-0000-0000-000001020000}"/>
    <cellStyle name="20% - Accent1 2 25 2" xfId="206" xr:uid="{00000000-0005-0000-0000-000002020000}"/>
    <cellStyle name="20% - Accent1 2 26" xfId="207" xr:uid="{00000000-0005-0000-0000-000003020000}"/>
    <cellStyle name="20% - Accent1 2 26 2" xfId="208" xr:uid="{00000000-0005-0000-0000-000004020000}"/>
    <cellStyle name="20% - Accent1 2 27" xfId="209" xr:uid="{00000000-0005-0000-0000-000005020000}"/>
    <cellStyle name="20% - Accent1 2 27 2" xfId="210" xr:uid="{00000000-0005-0000-0000-000006020000}"/>
    <cellStyle name="20% - Accent1 2 28" xfId="211" xr:uid="{00000000-0005-0000-0000-000007020000}"/>
    <cellStyle name="20% - Accent1 2 28 2" xfId="212" xr:uid="{00000000-0005-0000-0000-000008020000}"/>
    <cellStyle name="20% - Accent1 2 29" xfId="213" xr:uid="{00000000-0005-0000-0000-000009020000}"/>
    <cellStyle name="20% - Accent1 2 29 2" xfId="214" xr:uid="{00000000-0005-0000-0000-00000A020000}"/>
    <cellStyle name="20% - Accent1 2 3" xfId="215" xr:uid="{00000000-0005-0000-0000-00000B020000}"/>
    <cellStyle name="20% - Accent1 2 3 10" xfId="216" xr:uid="{00000000-0005-0000-0000-00000C020000}"/>
    <cellStyle name="20% - Accent1 2 3 10 2" xfId="217" xr:uid="{00000000-0005-0000-0000-00000D020000}"/>
    <cellStyle name="20% - Accent1 2 3 11" xfId="218" xr:uid="{00000000-0005-0000-0000-00000E020000}"/>
    <cellStyle name="20% - Accent1 2 3 11 2" xfId="219" xr:uid="{00000000-0005-0000-0000-00000F020000}"/>
    <cellStyle name="20% - Accent1 2 3 12" xfId="220" xr:uid="{00000000-0005-0000-0000-000010020000}"/>
    <cellStyle name="20% - Accent1 2 3 12 2" xfId="221" xr:uid="{00000000-0005-0000-0000-000011020000}"/>
    <cellStyle name="20% - Accent1 2 3 13" xfId="222" xr:uid="{00000000-0005-0000-0000-000012020000}"/>
    <cellStyle name="20% - Accent1 2 3 13 2" xfId="223" xr:uid="{00000000-0005-0000-0000-000013020000}"/>
    <cellStyle name="20% - Accent1 2 3 14" xfId="224" xr:uid="{00000000-0005-0000-0000-000014020000}"/>
    <cellStyle name="20% - Accent1 2 3 14 2" xfId="225" xr:uid="{00000000-0005-0000-0000-000015020000}"/>
    <cellStyle name="20% - Accent1 2 3 15" xfId="226" xr:uid="{00000000-0005-0000-0000-000016020000}"/>
    <cellStyle name="20% - Accent1 2 3 15 2" xfId="227" xr:uid="{00000000-0005-0000-0000-000017020000}"/>
    <cellStyle name="20% - Accent1 2 3 16" xfId="228" xr:uid="{00000000-0005-0000-0000-000018020000}"/>
    <cellStyle name="20% - Accent1 2 3 16 2" xfId="229" xr:uid="{00000000-0005-0000-0000-000019020000}"/>
    <cellStyle name="20% - Accent1 2 3 17" xfId="230" xr:uid="{00000000-0005-0000-0000-00001A020000}"/>
    <cellStyle name="20% - Accent1 2 3 17 2" xfId="231" xr:uid="{00000000-0005-0000-0000-00001B020000}"/>
    <cellStyle name="20% - Accent1 2 3 18" xfId="232" xr:uid="{00000000-0005-0000-0000-00001C020000}"/>
    <cellStyle name="20% - Accent1 2 3 18 2" xfId="233" xr:uid="{00000000-0005-0000-0000-00001D020000}"/>
    <cellStyle name="20% - Accent1 2 3 19" xfId="234" xr:uid="{00000000-0005-0000-0000-00001E020000}"/>
    <cellStyle name="20% - Accent1 2 3 19 2" xfId="235" xr:uid="{00000000-0005-0000-0000-00001F020000}"/>
    <cellStyle name="20% - Accent1 2 3 2" xfId="236" xr:uid="{00000000-0005-0000-0000-000020020000}"/>
    <cellStyle name="20% - Accent1 2 3 2 2" xfId="237" xr:uid="{00000000-0005-0000-0000-000021020000}"/>
    <cellStyle name="20% - Accent1 2 3 20" xfId="238" xr:uid="{00000000-0005-0000-0000-000022020000}"/>
    <cellStyle name="20% - Accent1 2 3 20 2" xfId="239" xr:uid="{00000000-0005-0000-0000-000023020000}"/>
    <cellStyle name="20% - Accent1 2 3 21" xfId="240" xr:uid="{00000000-0005-0000-0000-000024020000}"/>
    <cellStyle name="20% - Accent1 2 3 21 2" xfId="241" xr:uid="{00000000-0005-0000-0000-000025020000}"/>
    <cellStyle name="20% - Accent1 2 3 22" xfId="242" xr:uid="{00000000-0005-0000-0000-000026020000}"/>
    <cellStyle name="20% - Accent1 2 3 22 2" xfId="243" xr:uid="{00000000-0005-0000-0000-000027020000}"/>
    <cellStyle name="20% - Accent1 2 3 23" xfId="244" xr:uid="{00000000-0005-0000-0000-000028020000}"/>
    <cellStyle name="20% - Accent1 2 3 3" xfId="245" xr:uid="{00000000-0005-0000-0000-000029020000}"/>
    <cellStyle name="20% - Accent1 2 3 3 2" xfId="246" xr:uid="{00000000-0005-0000-0000-00002A020000}"/>
    <cellStyle name="20% - Accent1 2 3 4" xfId="247" xr:uid="{00000000-0005-0000-0000-00002B020000}"/>
    <cellStyle name="20% - Accent1 2 3 4 2" xfId="248" xr:uid="{00000000-0005-0000-0000-00002C020000}"/>
    <cellStyle name="20% - Accent1 2 3 5" xfId="249" xr:uid="{00000000-0005-0000-0000-00002D020000}"/>
    <cellStyle name="20% - Accent1 2 3 5 2" xfId="250" xr:uid="{00000000-0005-0000-0000-00002E020000}"/>
    <cellStyle name="20% - Accent1 2 3 6" xfId="251" xr:uid="{00000000-0005-0000-0000-00002F020000}"/>
    <cellStyle name="20% - Accent1 2 3 6 2" xfId="252" xr:uid="{00000000-0005-0000-0000-000030020000}"/>
    <cellStyle name="20% - Accent1 2 3 7" xfId="253" xr:uid="{00000000-0005-0000-0000-000031020000}"/>
    <cellStyle name="20% - Accent1 2 3 7 2" xfId="254" xr:uid="{00000000-0005-0000-0000-000032020000}"/>
    <cellStyle name="20% - Accent1 2 3 8" xfId="255" xr:uid="{00000000-0005-0000-0000-000033020000}"/>
    <cellStyle name="20% - Accent1 2 3 8 2" xfId="256" xr:uid="{00000000-0005-0000-0000-000034020000}"/>
    <cellStyle name="20% - Accent1 2 3 9" xfId="257" xr:uid="{00000000-0005-0000-0000-000035020000}"/>
    <cellStyle name="20% - Accent1 2 3 9 2" xfId="258" xr:uid="{00000000-0005-0000-0000-000036020000}"/>
    <cellStyle name="20% - Accent1 2 30" xfId="259" xr:uid="{00000000-0005-0000-0000-000037020000}"/>
    <cellStyle name="20% - Accent1 2 30 2" xfId="260" xr:uid="{00000000-0005-0000-0000-000038020000}"/>
    <cellStyle name="20% - Accent1 2 31" xfId="261" xr:uid="{00000000-0005-0000-0000-000039020000}"/>
    <cellStyle name="20% - Accent1 2 4" xfId="262" xr:uid="{00000000-0005-0000-0000-00003A020000}"/>
    <cellStyle name="20% - Accent1 2 4 10" xfId="263" xr:uid="{00000000-0005-0000-0000-00003B020000}"/>
    <cellStyle name="20% - Accent1 2 4 10 2" xfId="264" xr:uid="{00000000-0005-0000-0000-00003C020000}"/>
    <cellStyle name="20% - Accent1 2 4 11" xfId="265" xr:uid="{00000000-0005-0000-0000-00003D020000}"/>
    <cellStyle name="20% - Accent1 2 4 11 2" xfId="266" xr:uid="{00000000-0005-0000-0000-00003E020000}"/>
    <cellStyle name="20% - Accent1 2 4 12" xfId="267" xr:uid="{00000000-0005-0000-0000-00003F020000}"/>
    <cellStyle name="20% - Accent1 2 4 12 2" xfId="268" xr:uid="{00000000-0005-0000-0000-000040020000}"/>
    <cellStyle name="20% - Accent1 2 4 13" xfId="269" xr:uid="{00000000-0005-0000-0000-000041020000}"/>
    <cellStyle name="20% - Accent1 2 4 13 2" xfId="270" xr:uid="{00000000-0005-0000-0000-000042020000}"/>
    <cellStyle name="20% - Accent1 2 4 14" xfId="271" xr:uid="{00000000-0005-0000-0000-000043020000}"/>
    <cellStyle name="20% - Accent1 2 4 14 2" xfId="272" xr:uid="{00000000-0005-0000-0000-000044020000}"/>
    <cellStyle name="20% - Accent1 2 4 15" xfId="273" xr:uid="{00000000-0005-0000-0000-000045020000}"/>
    <cellStyle name="20% - Accent1 2 4 15 2" xfId="274" xr:uid="{00000000-0005-0000-0000-000046020000}"/>
    <cellStyle name="20% - Accent1 2 4 16" xfId="275" xr:uid="{00000000-0005-0000-0000-000047020000}"/>
    <cellStyle name="20% - Accent1 2 4 16 2" xfId="276" xr:uid="{00000000-0005-0000-0000-000048020000}"/>
    <cellStyle name="20% - Accent1 2 4 17" xfId="277" xr:uid="{00000000-0005-0000-0000-000049020000}"/>
    <cellStyle name="20% - Accent1 2 4 17 2" xfId="278" xr:uid="{00000000-0005-0000-0000-00004A020000}"/>
    <cellStyle name="20% - Accent1 2 4 18" xfId="279" xr:uid="{00000000-0005-0000-0000-00004B020000}"/>
    <cellStyle name="20% - Accent1 2 4 18 2" xfId="280" xr:uid="{00000000-0005-0000-0000-00004C020000}"/>
    <cellStyle name="20% - Accent1 2 4 19" xfId="281" xr:uid="{00000000-0005-0000-0000-00004D020000}"/>
    <cellStyle name="20% - Accent1 2 4 19 2" xfId="282" xr:uid="{00000000-0005-0000-0000-00004E020000}"/>
    <cellStyle name="20% - Accent1 2 4 2" xfId="283" xr:uid="{00000000-0005-0000-0000-00004F020000}"/>
    <cellStyle name="20% - Accent1 2 4 2 2" xfId="284" xr:uid="{00000000-0005-0000-0000-000050020000}"/>
    <cellStyle name="20% - Accent1 2 4 20" xfId="285" xr:uid="{00000000-0005-0000-0000-000051020000}"/>
    <cellStyle name="20% - Accent1 2 4 20 2" xfId="286" xr:uid="{00000000-0005-0000-0000-000052020000}"/>
    <cellStyle name="20% - Accent1 2 4 21" xfId="287" xr:uid="{00000000-0005-0000-0000-000053020000}"/>
    <cellStyle name="20% - Accent1 2 4 21 2" xfId="288" xr:uid="{00000000-0005-0000-0000-000054020000}"/>
    <cellStyle name="20% - Accent1 2 4 22" xfId="289" xr:uid="{00000000-0005-0000-0000-000055020000}"/>
    <cellStyle name="20% - Accent1 2 4 22 2" xfId="290" xr:uid="{00000000-0005-0000-0000-000056020000}"/>
    <cellStyle name="20% - Accent1 2 4 23" xfId="291" xr:uid="{00000000-0005-0000-0000-000057020000}"/>
    <cellStyle name="20% - Accent1 2 4 3" xfId="292" xr:uid="{00000000-0005-0000-0000-000058020000}"/>
    <cellStyle name="20% - Accent1 2 4 3 2" xfId="293" xr:uid="{00000000-0005-0000-0000-000059020000}"/>
    <cellStyle name="20% - Accent1 2 4 4" xfId="294" xr:uid="{00000000-0005-0000-0000-00005A020000}"/>
    <cellStyle name="20% - Accent1 2 4 4 2" xfId="295" xr:uid="{00000000-0005-0000-0000-00005B020000}"/>
    <cellStyle name="20% - Accent1 2 4 5" xfId="296" xr:uid="{00000000-0005-0000-0000-00005C020000}"/>
    <cellStyle name="20% - Accent1 2 4 5 2" xfId="297" xr:uid="{00000000-0005-0000-0000-00005D020000}"/>
    <cellStyle name="20% - Accent1 2 4 6" xfId="298" xr:uid="{00000000-0005-0000-0000-00005E020000}"/>
    <cellStyle name="20% - Accent1 2 4 6 2" xfId="299" xr:uid="{00000000-0005-0000-0000-00005F020000}"/>
    <cellStyle name="20% - Accent1 2 4 7" xfId="300" xr:uid="{00000000-0005-0000-0000-000060020000}"/>
    <cellStyle name="20% - Accent1 2 4 7 2" xfId="301" xr:uid="{00000000-0005-0000-0000-000061020000}"/>
    <cellStyle name="20% - Accent1 2 4 8" xfId="302" xr:uid="{00000000-0005-0000-0000-000062020000}"/>
    <cellStyle name="20% - Accent1 2 4 8 2" xfId="303" xr:uid="{00000000-0005-0000-0000-000063020000}"/>
    <cellStyle name="20% - Accent1 2 4 9" xfId="304" xr:uid="{00000000-0005-0000-0000-000064020000}"/>
    <cellStyle name="20% - Accent1 2 4 9 2" xfId="305" xr:uid="{00000000-0005-0000-0000-000065020000}"/>
    <cellStyle name="20% - Accent1 2 5" xfId="306" xr:uid="{00000000-0005-0000-0000-000066020000}"/>
    <cellStyle name="20% - Accent1 2 5 10" xfId="307" xr:uid="{00000000-0005-0000-0000-000067020000}"/>
    <cellStyle name="20% - Accent1 2 5 10 2" xfId="308" xr:uid="{00000000-0005-0000-0000-000068020000}"/>
    <cellStyle name="20% - Accent1 2 5 11" xfId="309" xr:uid="{00000000-0005-0000-0000-000069020000}"/>
    <cellStyle name="20% - Accent1 2 5 11 2" xfId="310" xr:uid="{00000000-0005-0000-0000-00006A020000}"/>
    <cellStyle name="20% - Accent1 2 5 12" xfId="311" xr:uid="{00000000-0005-0000-0000-00006B020000}"/>
    <cellStyle name="20% - Accent1 2 5 12 2" xfId="312" xr:uid="{00000000-0005-0000-0000-00006C020000}"/>
    <cellStyle name="20% - Accent1 2 5 13" xfId="313" xr:uid="{00000000-0005-0000-0000-00006D020000}"/>
    <cellStyle name="20% - Accent1 2 5 13 2" xfId="314" xr:uid="{00000000-0005-0000-0000-00006E020000}"/>
    <cellStyle name="20% - Accent1 2 5 14" xfId="315" xr:uid="{00000000-0005-0000-0000-00006F020000}"/>
    <cellStyle name="20% - Accent1 2 5 14 2" xfId="316" xr:uid="{00000000-0005-0000-0000-000070020000}"/>
    <cellStyle name="20% - Accent1 2 5 15" xfId="317" xr:uid="{00000000-0005-0000-0000-000071020000}"/>
    <cellStyle name="20% - Accent1 2 5 15 2" xfId="318" xr:uid="{00000000-0005-0000-0000-000072020000}"/>
    <cellStyle name="20% - Accent1 2 5 16" xfId="319" xr:uid="{00000000-0005-0000-0000-000073020000}"/>
    <cellStyle name="20% - Accent1 2 5 16 2" xfId="320" xr:uid="{00000000-0005-0000-0000-000074020000}"/>
    <cellStyle name="20% - Accent1 2 5 17" xfId="321" xr:uid="{00000000-0005-0000-0000-000075020000}"/>
    <cellStyle name="20% - Accent1 2 5 17 2" xfId="322" xr:uid="{00000000-0005-0000-0000-000076020000}"/>
    <cellStyle name="20% - Accent1 2 5 18" xfId="323" xr:uid="{00000000-0005-0000-0000-000077020000}"/>
    <cellStyle name="20% - Accent1 2 5 18 2" xfId="324" xr:uid="{00000000-0005-0000-0000-000078020000}"/>
    <cellStyle name="20% - Accent1 2 5 19" xfId="325" xr:uid="{00000000-0005-0000-0000-000079020000}"/>
    <cellStyle name="20% - Accent1 2 5 19 2" xfId="326" xr:uid="{00000000-0005-0000-0000-00007A020000}"/>
    <cellStyle name="20% - Accent1 2 5 2" xfId="327" xr:uid="{00000000-0005-0000-0000-00007B020000}"/>
    <cellStyle name="20% - Accent1 2 5 2 2" xfId="328" xr:uid="{00000000-0005-0000-0000-00007C020000}"/>
    <cellStyle name="20% - Accent1 2 5 20" xfId="329" xr:uid="{00000000-0005-0000-0000-00007D020000}"/>
    <cellStyle name="20% - Accent1 2 5 20 2" xfId="330" xr:uid="{00000000-0005-0000-0000-00007E020000}"/>
    <cellStyle name="20% - Accent1 2 5 21" xfId="331" xr:uid="{00000000-0005-0000-0000-00007F020000}"/>
    <cellStyle name="20% - Accent1 2 5 21 2" xfId="332" xr:uid="{00000000-0005-0000-0000-000080020000}"/>
    <cellStyle name="20% - Accent1 2 5 22" xfId="333" xr:uid="{00000000-0005-0000-0000-000081020000}"/>
    <cellStyle name="20% - Accent1 2 5 22 2" xfId="334" xr:uid="{00000000-0005-0000-0000-000082020000}"/>
    <cellStyle name="20% - Accent1 2 5 23" xfId="335" xr:uid="{00000000-0005-0000-0000-000083020000}"/>
    <cellStyle name="20% - Accent1 2 5 3" xfId="336" xr:uid="{00000000-0005-0000-0000-000084020000}"/>
    <cellStyle name="20% - Accent1 2 5 3 2" xfId="337" xr:uid="{00000000-0005-0000-0000-000085020000}"/>
    <cellStyle name="20% - Accent1 2 5 4" xfId="338" xr:uid="{00000000-0005-0000-0000-000086020000}"/>
    <cellStyle name="20% - Accent1 2 5 4 2" xfId="339" xr:uid="{00000000-0005-0000-0000-000087020000}"/>
    <cellStyle name="20% - Accent1 2 5 5" xfId="340" xr:uid="{00000000-0005-0000-0000-000088020000}"/>
    <cellStyle name="20% - Accent1 2 5 5 2" xfId="341" xr:uid="{00000000-0005-0000-0000-000089020000}"/>
    <cellStyle name="20% - Accent1 2 5 6" xfId="342" xr:uid="{00000000-0005-0000-0000-00008A020000}"/>
    <cellStyle name="20% - Accent1 2 5 6 2" xfId="343" xr:uid="{00000000-0005-0000-0000-00008B020000}"/>
    <cellStyle name="20% - Accent1 2 5 7" xfId="344" xr:uid="{00000000-0005-0000-0000-00008C020000}"/>
    <cellStyle name="20% - Accent1 2 5 7 2" xfId="345" xr:uid="{00000000-0005-0000-0000-00008D020000}"/>
    <cellStyle name="20% - Accent1 2 5 8" xfId="346" xr:uid="{00000000-0005-0000-0000-00008E020000}"/>
    <cellStyle name="20% - Accent1 2 5 8 2" xfId="347" xr:uid="{00000000-0005-0000-0000-00008F020000}"/>
    <cellStyle name="20% - Accent1 2 5 9" xfId="348" xr:uid="{00000000-0005-0000-0000-000090020000}"/>
    <cellStyle name="20% - Accent1 2 5 9 2" xfId="349" xr:uid="{00000000-0005-0000-0000-000091020000}"/>
    <cellStyle name="20% - Accent1 2 6" xfId="350" xr:uid="{00000000-0005-0000-0000-000092020000}"/>
    <cellStyle name="20% - Accent1 2 6 10" xfId="351" xr:uid="{00000000-0005-0000-0000-000093020000}"/>
    <cellStyle name="20% - Accent1 2 6 10 2" xfId="352" xr:uid="{00000000-0005-0000-0000-000094020000}"/>
    <cellStyle name="20% - Accent1 2 6 11" xfId="353" xr:uid="{00000000-0005-0000-0000-000095020000}"/>
    <cellStyle name="20% - Accent1 2 6 11 2" xfId="354" xr:uid="{00000000-0005-0000-0000-000096020000}"/>
    <cellStyle name="20% - Accent1 2 6 12" xfId="355" xr:uid="{00000000-0005-0000-0000-000097020000}"/>
    <cellStyle name="20% - Accent1 2 6 12 2" xfId="356" xr:uid="{00000000-0005-0000-0000-000098020000}"/>
    <cellStyle name="20% - Accent1 2 6 13" xfId="357" xr:uid="{00000000-0005-0000-0000-000099020000}"/>
    <cellStyle name="20% - Accent1 2 6 13 2" xfId="358" xr:uid="{00000000-0005-0000-0000-00009A020000}"/>
    <cellStyle name="20% - Accent1 2 6 14" xfId="359" xr:uid="{00000000-0005-0000-0000-00009B020000}"/>
    <cellStyle name="20% - Accent1 2 6 14 2" xfId="360" xr:uid="{00000000-0005-0000-0000-00009C020000}"/>
    <cellStyle name="20% - Accent1 2 6 15" xfId="361" xr:uid="{00000000-0005-0000-0000-00009D020000}"/>
    <cellStyle name="20% - Accent1 2 6 15 2" xfId="362" xr:uid="{00000000-0005-0000-0000-00009E020000}"/>
    <cellStyle name="20% - Accent1 2 6 16" xfId="363" xr:uid="{00000000-0005-0000-0000-00009F020000}"/>
    <cellStyle name="20% - Accent1 2 6 16 2" xfId="364" xr:uid="{00000000-0005-0000-0000-0000A0020000}"/>
    <cellStyle name="20% - Accent1 2 6 17" xfId="365" xr:uid="{00000000-0005-0000-0000-0000A1020000}"/>
    <cellStyle name="20% - Accent1 2 6 17 2" xfId="366" xr:uid="{00000000-0005-0000-0000-0000A2020000}"/>
    <cellStyle name="20% - Accent1 2 6 18" xfId="367" xr:uid="{00000000-0005-0000-0000-0000A3020000}"/>
    <cellStyle name="20% - Accent1 2 6 18 2" xfId="368" xr:uid="{00000000-0005-0000-0000-0000A4020000}"/>
    <cellStyle name="20% - Accent1 2 6 19" xfId="369" xr:uid="{00000000-0005-0000-0000-0000A5020000}"/>
    <cellStyle name="20% - Accent1 2 6 19 2" xfId="370" xr:uid="{00000000-0005-0000-0000-0000A6020000}"/>
    <cellStyle name="20% - Accent1 2 6 2" xfId="371" xr:uid="{00000000-0005-0000-0000-0000A7020000}"/>
    <cellStyle name="20% - Accent1 2 6 2 2" xfId="372" xr:uid="{00000000-0005-0000-0000-0000A8020000}"/>
    <cellStyle name="20% - Accent1 2 6 20" xfId="373" xr:uid="{00000000-0005-0000-0000-0000A9020000}"/>
    <cellStyle name="20% - Accent1 2 6 20 2" xfId="374" xr:uid="{00000000-0005-0000-0000-0000AA020000}"/>
    <cellStyle name="20% - Accent1 2 6 21" xfId="375" xr:uid="{00000000-0005-0000-0000-0000AB020000}"/>
    <cellStyle name="20% - Accent1 2 6 21 2" xfId="376" xr:uid="{00000000-0005-0000-0000-0000AC020000}"/>
    <cellStyle name="20% - Accent1 2 6 22" xfId="377" xr:uid="{00000000-0005-0000-0000-0000AD020000}"/>
    <cellStyle name="20% - Accent1 2 6 22 2" xfId="378" xr:uid="{00000000-0005-0000-0000-0000AE020000}"/>
    <cellStyle name="20% - Accent1 2 6 23" xfId="379" xr:uid="{00000000-0005-0000-0000-0000AF020000}"/>
    <cellStyle name="20% - Accent1 2 6 3" xfId="380" xr:uid="{00000000-0005-0000-0000-0000B0020000}"/>
    <cellStyle name="20% - Accent1 2 6 3 2" xfId="381" xr:uid="{00000000-0005-0000-0000-0000B1020000}"/>
    <cellStyle name="20% - Accent1 2 6 4" xfId="382" xr:uid="{00000000-0005-0000-0000-0000B2020000}"/>
    <cellStyle name="20% - Accent1 2 6 4 2" xfId="383" xr:uid="{00000000-0005-0000-0000-0000B3020000}"/>
    <cellStyle name="20% - Accent1 2 6 5" xfId="384" xr:uid="{00000000-0005-0000-0000-0000B4020000}"/>
    <cellStyle name="20% - Accent1 2 6 5 2" xfId="385" xr:uid="{00000000-0005-0000-0000-0000B5020000}"/>
    <cellStyle name="20% - Accent1 2 6 6" xfId="386" xr:uid="{00000000-0005-0000-0000-0000B6020000}"/>
    <cellStyle name="20% - Accent1 2 6 6 2" xfId="387" xr:uid="{00000000-0005-0000-0000-0000B7020000}"/>
    <cellStyle name="20% - Accent1 2 6 7" xfId="388" xr:uid="{00000000-0005-0000-0000-0000B8020000}"/>
    <cellStyle name="20% - Accent1 2 6 7 2" xfId="389" xr:uid="{00000000-0005-0000-0000-0000B9020000}"/>
    <cellStyle name="20% - Accent1 2 6 8" xfId="390" xr:uid="{00000000-0005-0000-0000-0000BA020000}"/>
    <cellStyle name="20% - Accent1 2 6 8 2" xfId="391" xr:uid="{00000000-0005-0000-0000-0000BB020000}"/>
    <cellStyle name="20% - Accent1 2 6 9" xfId="392" xr:uid="{00000000-0005-0000-0000-0000BC020000}"/>
    <cellStyle name="20% - Accent1 2 6 9 2" xfId="393" xr:uid="{00000000-0005-0000-0000-0000BD020000}"/>
    <cellStyle name="20% - Accent1 2 7" xfId="394" xr:uid="{00000000-0005-0000-0000-0000BE020000}"/>
    <cellStyle name="20% - Accent1 2 7 10" xfId="395" xr:uid="{00000000-0005-0000-0000-0000BF020000}"/>
    <cellStyle name="20% - Accent1 2 7 10 2" xfId="396" xr:uid="{00000000-0005-0000-0000-0000C0020000}"/>
    <cellStyle name="20% - Accent1 2 7 11" xfId="397" xr:uid="{00000000-0005-0000-0000-0000C1020000}"/>
    <cellStyle name="20% - Accent1 2 7 11 2" xfId="398" xr:uid="{00000000-0005-0000-0000-0000C2020000}"/>
    <cellStyle name="20% - Accent1 2 7 12" xfId="399" xr:uid="{00000000-0005-0000-0000-0000C3020000}"/>
    <cellStyle name="20% - Accent1 2 7 12 2" xfId="400" xr:uid="{00000000-0005-0000-0000-0000C4020000}"/>
    <cellStyle name="20% - Accent1 2 7 13" xfId="401" xr:uid="{00000000-0005-0000-0000-0000C5020000}"/>
    <cellStyle name="20% - Accent1 2 7 13 2" xfId="402" xr:uid="{00000000-0005-0000-0000-0000C6020000}"/>
    <cellStyle name="20% - Accent1 2 7 14" xfId="403" xr:uid="{00000000-0005-0000-0000-0000C7020000}"/>
    <cellStyle name="20% - Accent1 2 7 14 2" xfId="404" xr:uid="{00000000-0005-0000-0000-0000C8020000}"/>
    <cellStyle name="20% - Accent1 2 7 15" xfId="405" xr:uid="{00000000-0005-0000-0000-0000C9020000}"/>
    <cellStyle name="20% - Accent1 2 7 15 2" xfId="406" xr:uid="{00000000-0005-0000-0000-0000CA020000}"/>
    <cellStyle name="20% - Accent1 2 7 16" xfId="407" xr:uid="{00000000-0005-0000-0000-0000CB020000}"/>
    <cellStyle name="20% - Accent1 2 7 16 2" xfId="408" xr:uid="{00000000-0005-0000-0000-0000CC020000}"/>
    <cellStyle name="20% - Accent1 2 7 17" xfId="409" xr:uid="{00000000-0005-0000-0000-0000CD020000}"/>
    <cellStyle name="20% - Accent1 2 7 17 2" xfId="410" xr:uid="{00000000-0005-0000-0000-0000CE020000}"/>
    <cellStyle name="20% - Accent1 2 7 18" xfId="411" xr:uid="{00000000-0005-0000-0000-0000CF020000}"/>
    <cellStyle name="20% - Accent1 2 7 18 2" xfId="412" xr:uid="{00000000-0005-0000-0000-0000D0020000}"/>
    <cellStyle name="20% - Accent1 2 7 19" xfId="413" xr:uid="{00000000-0005-0000-0000-0000D1020000}"/>
    <cellStyle name="20% - Accent1 2 7 19 2" xfId="414" xr:uid="{00000000-0005-0000-0000-0000D2020000}"/>
    <cellStyle name="20% - Accent1 2 7 2" xfId="415" xr:uid="{00000000-0005-0000-0000-0000D3020000}"/>
    <cellStyle name="20% - Accent1 2 7 2 2" xfId="416" xr:uid="{00000000-0005-0000-0000-0000D4020000}"/>
    <cellStyle name="20% - Accent1 2 7 20" xfId="417" xr:uid="{00000000-0005-0000-0000-0000D5020000}"/>
    <cellStyle name="20% - Accent1 2 7 20 2" xfId="418" xr:uid="{00000000-0005-0000-0000-0000D6020000}"/>
    <cellStyle name="20% - Accent1 2 7 21" xfId="419" xr:uid="{00000000-0005-0000-0000-0000D7020000}"/>
    <cellStyle name="20% - Accent1 2 7 21 2" xfId="420" xr:uid="{00000000-0005-0000-0000-0000D8020000}"/>
    <cellStyle name="20% - Accent1 2 7 22" xfId="421" xr:uid="{00000000-0005-0000-0000-0000D9020000}"/>
    <cellStyle name="20% - Accent1 2 7 22 2" xfId="422" xr:uid="{00000000-0005-0000-0000-0000DA020000}"/>
    <cellStyle name="20% - Accent1 2 7 23" xfId="423" xr:uid="{00000000-0005-0000-0000-0000DB020000}"/>
    <cellStyle name="20% - Accent1 2 7 3" xfId="424" xr:uid="{00000000-0005-0000-0000-0000DC020000}"/>
    <cellStyle name="20% - Accent1 2 7 3 2" xfId="425" xr:uid="{00000000-0005-0000-0000-0000DD020000}"/>
    <cellStyle name="20% - Accent1 2 7 4" xfId="426" xr:uid="{00000000-0005-0000-0000-0000DE020000}"/>
    <cellStyle name="20% - Accent1 2 7 4 2" xfId="427" xr:uid="{00000000-0005-0000-0000-0000DF020000}"/>
    <cellStyle name="20% - Accent1 2 7 5" xfId="428" xr:uid="{00000000-0005-0000-0000-0000E0020000}"/>
    <cellStyle name="20% - Accent1 2 7 5 2" xfId="429" xr:uid="{00000000-0005-0000-0000-0000E1020000}"/>
    <cellStyle name="20% - Accent1 2 7 6" xfId="430" xr:uid="{00000000-0005-0000-0000-0000E2020000}"/>
    <cellStyle name="20% - Accent1 2 7 6 2" xfId="431" xr:uid="{00000000-0005-0000-0000-0000E3020000}"/>
    <cellStyle name="20% - Accent1 2 7 7" xfId="432" xr:uid="{00000000-0005-0000-0000-0000E4020000}"/>
    <cellStyle name="20% - Accent1 2 7 7 2" xfId="433" xr:uid="{00000000-0005-0000-0000-0000E5020000}"/>
    <cellStyle name="20% - Accent1 2 7 8" xfId="434" xr:uid="{00000000-0005-0000-0000-0000E6020000}"/>
    <cellStyle name="20% - Accent1 2 7 8 2" xfId="435" xr:uid="{00000000-0005-0000-0000-0000E7020000}"/>
    <cellStyle name="20% - Accent1 2 7 9" xfId="436" xr:uid="{00000000-0005-0000-0000-0000E8020000}"/>
    <cellStyle name="20% - Accent1 2 7 9 2" xfId="437" xr:uid="{00000000-0005-0000-0000-0000E9020000}"/>
    <cellStyle name="20% - Accent1 2 8" xfId="438" xr:uid="{00000000-0005-0000-0000-0000EA020000}"/>
    <cellStyle name="20% - Accent1 2 8 10" xfId="439" xr:uid="{00000000-0005-0000-0000-0000EB020000}"/>
    <cellStyle name="20% - Accent1 2 8 10 2" xfId="440" xr:uid="{00000000-0005-0000-0000-0000EC020000}"/>
    <cellStyle name="20% - Accent1 2 8 11" xfId="441" xr:uid="{00000000-0005-0000-0000-0000ED020000}"/>
    <cellStyle name="20% - Accent1 2 8 11 2" xfId="442" xr:uid="{00000000-0005-0000-0000-0000EE020000}"/>
    <cellStyle name="20% - Accent1 2 8 12" xfId="443" xr:uid="{00000000-0005-0000-0000-0000EF020000}"/>
    <cellStyle name="20% - Accent1 2 8 12 2" xfId="444" xr:uid="{00000000-0005-0000-0000-0000F0020000}"/>
    <cellStyle name="20% - Accent1 2 8 13" xfId="445" xr:uid="{00000000-0005-0000-0000-0000F1020000}"/>
    <cellStyle name="20% - Accent1 2 8 13 2" xfId="446" xr:uid="{00000000-0005-0000-0000-0000F2020000}"/>
    <cellStyle name="20% - Accent1 2 8 14" xfId="447" xr:uid="{00000000-0005-0000-0000-0000F3020000}"/>
    <cellStyle name="20% - Accent1 2 8 14 2" xfId="448" xr:uid="{00000000-0005-0000-0000-0000F4020000}"/>
    <cellStyle name="20% - Accent1 2 8 15" xfId="449" xr:uid="{00000000-0005-0000-0000-0000F5020000}"/>
    <cellStyle name="20% - Accent1 2 8 15 2" xfId="450" xr:uid="{00000000-0005-0000-0000-0000F6020000}"/>
    <cellStyle name="20% - Accent1 2 8 16" xfId="451" xr:uid="{00000000-0005-0000-0000-0000F7020000}"/>
    <cellStyle name="20% - Accent1 2 8 16 2" xfId="452" xr:uid="{00000000-0005-0000-0000-0000F8020000}"/>
    <cellStyle name="20% - Accent1 2 8 17" xfId="453" xr:uid="{00000000-0005-0000-0000-0000F9020000}"/>
    <cellStyle name="20% - Accent1 2 8 17 2" xfId="454" xr:uid="{00000000-0005-0000-0000-0000FA020000}"/>
    <cellStyle name="20% - Accent1 2 8 18" xfId="455" xr:uid="{00000000-0005-0000-0000-0000FB020000}"/>
    <cellStyle name="20% - Accent1 2 8 18 2" xfId="456" xr:uid="{00000000-0005-0000-0000-0000FC020000}"/>
    <cellStyle name="20% - Accent1 2 8 19" xfId="457" xr:uid="{00000000-0005-0000-0000-0000FD020000}"/>
    <cellStyle name="20% - Accent1 2 8 19 2" xfId="458" xr:uid="{00000000-0005-0000-0000-0000FE020000}"/>
    <cellStyle name="20% - Accent1 2 8 2" xfId="459" xr:uid="{00000000-0005-0000-0000-0000FF020000}"/>
    <cellStyle name="20% - Accent1 2 8 2 2" xfId="460" xr:uid="{00000000-0005-0000-0000-000000030000}"/>
    <cellStyle name="20% - Accent1 2 8 20" xfId="461" xr:uid="{00000000-0005-0000-0000-000001030000}"/>
    <cellStyle name="20% - Accent1 2 8 20 2" xfId="462" xr:uid="{00000000-0005-0000-0000-000002030000}"/>
    <cellStyle name="20% - Accent1 2 8 21" xfId="463" xr:uid="{00000000-0005-0000-0000-000003030000}"/>
    <cellStyle name="20% - Accent1 2 8 21 2" xfId="464" xr:uid="{00000000-0005-0000-0000-000004030000}"/>
    <cellStyle name="20% - Accent1 2 8 22" xfId="465" xr:uid="{00000000-0005-0000-0000-000005030000}"/>
    <cellStyle name="20% - Accent1 2 8 22 2" xfId="466" xr:uid="{00000000-0005-0000-0000-000006030000}"/>
    <cellStyle name="20% - Accent1 2 8 23" xfId="467" xr:uid="{00000000-0005-0000-0000-000007030000}"/>
    <cellStyle name="20% - Accent1 2 8 3" xfId="468" xr:uid="{00000000-0005-0000-0000-000008030000}"/>
    <cellStyle name="20% - Accent1 2 8 3 2" xfId="469" xr:uid="{00000000-0005-0000-0000-000009030000}"/>
    <cellStyle name="20% - Accent1 2 8 4" xfId="470" xr:uid="{00000000-0005-0000-0000-00000A030000}"/>
    <cellStyle name="20% - Accent1 2 8 4 2" xfId="471" xr:uid="{00000000-0005-0000-0000-00000B030000}"/>
    <cellStyle name="20% - Accent1 2 8 5" xfId="472" xr:uid="{00000000-0005-0000-0000-00000C030000}"/>
    <cellStyle name="20% - Accent1 2 8 5 2" xfId="473" xr:uid="{00000000-0005-0000-0000-00000D030000}"/>
    <cellStyle name="20% - Accent1 2 8 6" xfId="474" xr:uid="{00000000-0005-0000-0000-00000E030000}"/>
    <cellStyle name="20% - Accent1 2 8 6 2" xfId="475" xr:uid="{00000000-0005-0000-0000-00000F030000}"/>
    <cellStyle name="20% - Accent1 2 8 7" xfId="476" xr:uid="{00000000-0005-0000-0000-000010030000}"/>
    <cellStyle name="20% - Accent1 2 8 7 2" xfId="477" xr:uid="{00000000-0005-0000-0000-000011030000}"/>
    <cellStyle name="20% - Accent1 2 8 8" xfId="478" xr:uid="{00000000-0005-0000-0000-000012030000}"/>
    <cellStyle name="20% - Accent1 2 8 8 2" xfId="479" xr:uid="{00000000-0005-0000-0000-000013030000}"/>
    <cellStyle name="20% - Accent1 2 8 9" xfId="480" xr:uid="{00000000-0005-0000-0000-000014030000}"/>
    <cellStyle name="20% - Accent1 2 8 9 2" xfId="481" xr:uid="{00000000-0005-0000-0000-000015030000}"/>
    <cellStyle name="20% - Accent1 2 9" xfId="482" xr:uid="{00000000-0005-0000-0000-000016030000}"/>
    <cellStyle name="20% - Accent1 2 9 10" xfId="483" xr:uid="{00000000-0005-0000-0000-000017030000}"/>
    <cellStyle name="20% - Accent1 2 9 10 2" xfId="484" xr:uid="{00000000-0005-0000-0000-000018030000}"/>
    <cellStyle name="20% - Accent1 2 9 11" xfId="485" xr:uid="{00000000-0005-0000-0000-000019030000}"/>
    <cellStyle name="20% - Accent1 2 9 11 2" xfId="486" xr:uid="{00000000-0005-0000-0000-00001A030000}"/>
    <cellStyle name="20% - Accent1 2 9 12" xfId="487" xr:uid="{00000000-0005-0000-0000-00001B030000}"/>
    <cellStyle name="20% - Accent1 2 9 12 2" xfId="488" xr:uid="{00000000-0005-0000-0000-00001C030000}"/>
    <cellStyle name="20% - Accent1 2 9 13" xfId="489" xr:uid="{00000000-0005-0000-0000-00001D030000}"/>
    <cellStyle name="20% - Accent1 2 9 13 2" xfId="490" xr:uid="{00000000-0005-0000-0000-00001E030000}"/>
    <cellStyle name="20% - Accent1 2 9 14" xfId="491" xr:uid="{00000000-0005-0000-0000-00001F030000}"/>
    <cellStyle name="20% - Accent1 2 9 14 2" xfId="492" xr:uid="{00000000-0005-0000-0000-000020030000}"/>
    <cellStyle name="20% - Accent1 2 9 15" xfId="493" xr:uid="{00000000-0005-0000-0000-000021030000}"/>
    <cellStyle name="20% - Accent1 2 9 15 2" xfId="494" xr:uid="{00000000-0005-0000-0000-000022030000}"/>
    <cellStyle name="20% - Accent1 2 9 16" xfId="495" xr:uid="{00000000-0005-0000-0000-000023030000}"/>
    <cellStyle name="20% - Accent1 2 9 16 2" xfId="496" xr:uid="{00000000-0005-0000-0000-000024030000}"/>
    <cellStyle name="20% - Accent1 2 9 17" xfId="497" xr:uid="{00000000-0005-0000-0000-000025030000}"/>
    <cellStyle name="20% - Accent1 2 9 17 2" xfId="498" xr:uid="{00000000-0005-0000-0000-000026030000}"/>
    <cellStyle name="20% - Accent1 2 9 18" xfId="499" xr:uid="{00000000-0005-0000-0000-000027030000}"/>
    <cellStyle name="20% - Accent1 2 9 18 2" xfId="500" xr:uid="{00000000-0005-0000-0000-000028030000}"/>
    <cellStyle name="20% - Accent1 2 9 19" xfId="501" xr:uid="{00000000-0005-0000-0000-000029030000}"/>
    <cellStyle name="20% - Accent1 2 9 19 2" xfId="502" xr:uid="{00000000-0005-0000-0000-00002A030000}"/>
    <cellStyle name="20% - Accent1 2 9 2" xfId="503" xr:uid="{00000000-0005-0000-0000-00002B030000}"/>
    <cellStyle name="20% - Accent1 2 9 2 2" xfId="504" xr:uid="{00000000-0005-0000-0000-00002C030000}"/>
    <cellStyle name="20% - Accent1 2 9 20" xfId="505" xr:uid="{00000000-0005-0000-0000-00002D030000}"/>
    <cellStyle name="20% - Accent1 2 9 20 2" xfId="506" xr:uid="{00000000-0005-0000-0000-00002E030000}"/>
    <cellStyle name="20% - Accent1 2 9 21" xfId="507" xr:uid="{00000000-0005-0000-0000-00002F030000}"/>
    <cellStyle name="20% - Accent1 2 9 21 2" xfId="508" xr:uid="{00000000-0005-0000-0000-000030030000}"/>
    <cellStyle name="20% - Accent1 2 9 22" xfId="509" xr:uid="{00000000-0005-0000-0000-000031030000}"/>
    <cellStyle name="20% - Accent1 2 9 22 2" xfId="510" xr:uid="{00000000-0005-0000-0000-000032030000}"/>
    <cellStyle name="20% - Accent1 2 9 23" xfId="511" xr:uid="{00000000-0005-0000-0000-000033030000}"/>
    <cellStyle name="20% - Accent1 2 9 3" xfId="512" xr:uid="{00000000-0005-0000-0000-000034030000}"/>
    <cellStyle name="20% - Accent1 2 9 3 2" xfId="513" xr:uid="{00000000-0005-0000-0000-000035030000}"/>
    <cellStyle name="20% - Accent1 2 9 4" xfId="514" xr:uid="{00000000-0005-0000-0000-000036030000}"/>
    <cellStyle name="20% - Accent1 2 9 4 2" xfId="515" xr:uid="{00000000-0005-0000-0000-000037030000}"/>
    <cellStyle name="20% - Accent1 2 9 5" xfId="516" xr:uid="{00000000-0005-0000-0000-000038030000}"/>
    <cellStyle name="20% - Accent1 2 9 5 2" xfId="517" xr:uid="{00000000-0005-0000-0000-000039030000}"/>
    <cellStyle name="20% - Accent1 2 9 6" xfId="518" xr:uid="{00000000-0005-0000-0000-00003A030000}"/>
    <cellStyle name="20% - Accent1 2 9 6 2" xfId="519" xr:uid="{00000000-0005-0000-0000-00003B030000}"/>
    <cellStyle name="20% - Accent1 2 9 7" xfId="520" xr:uid="{00000000-0005-0000-0000-00003C030000}"/>
    <cellStyle name="20% - Accent1 2 9 7 2" xfId="521" xr:uid="{00000000-0005-0000-0000-00003D030000}"/>
    <cellStyle name="20% - Accent1 2 9 8" xfId="522" xr:uid="{00000000-0005-0000-0000-00003E030000}"/>
    <cellStyle name="20% - Accent1 2 9 8 2" xfId="523" xr:uid="{00000000-0005-0000-0000-00003F030000}"/>
    <cellStyle name="20% - Accent1 2 9 9" xfId="524" xr:uid="{00000000-0005-0000-0000-000040030000}"/>
    <cellStyle name="20% - Accent1 2 9 9 2" xfId="525" xr:uid="{00000000-0005-0000-0000-000041030000}"/>
    <cellStyle name="20% - Accent1 3" xfId="526" xr:uid="{00000000-0005-0000-0000-000042030000}"/>
    <cellStyle name="20% - Accent1 3 10" xfId="527" xr:uid="{00000000-0005-0000-0000-000043030000}"/>
    <cellStyle name="20% - Accent1 3 10 2" xfId="528" xr:uid="{00000000-0005-0000-0000-000044030000}"/>
    <cellStyle name="20% - Accent1 3 11" xfId="529" xr:uid="{00000000-0005-0000-0000-000045030000}"/>
    <cellStyle name="20% - Accent1 3 11 2" xfId="530" xr:uid="{00000000-0005-0000-0000-000046030000}"/>
    <cellStyle name="20% - Accent1 3 12" xfId="531" xr:uid="{00000000-0005-0000-0000-000047030000}"/>
    <cellStyle name="20% - Accent1 3 12 2" xfId="532" xr:uid="{00000000-0005-0000-0000-000048030000}"/>
    <cellStyle name="20% - Accent1 3 13" xfId="533" xr:uid="{00000000-0005-0000-0000-000049030000}"/>
    <cellStyle name="20% - Accent1 3 13 2" xfId="534" xr:uid="{00000000-0005-0000-0000-00004A030000}"/>
    <cellStyle name="20% - Accent1 3 14" xfId="535" xr:uid="{00000000-0005-0000-0000-00004B030000}"/>
    <cellStyle name="20% - Accent1 3 14 2" xfId="536" xr:uid="{00000000-0005-0000-0000-00004C030000}"/>
    <cellStyle name="20% - Accent1 3 15" xfId="537" xr:uid="{00000000-0005-0000-0000-00004D030000}"/>
    <cellStyle name="20% - Accent1 3 15 2" xfId="538" xr:uid="{00000000-0005-0000-0000-00004E030000}"/>
    <cellStyle name="20% - Accent1 3 16" xfId="539" xr:uid="{00000000-0005-0000-0000-00004F030000}"/>
    <cellStyle name="20% - Accent1 3 16 2" xfId="540" xr:uid="{00000000-0005-0000-0000-000050030000}"/>
    <cellStyle name="20% - Accent1 3 17" xfId="541" xr:uid="{00000000-0005-0000-0000-000051030000}"/>
    <cellStyle name="20% - Accent1 3 17 2" xfId="542" xr:uid="{00000000-0005-0000-0000-000052030000}"/>
    <cellStyle name="20% - Accent1 3 18" xfId="543" xr:uid="{00000000-0005-0000-0000-000053030000}"/>
    <cellStyle name="20% - Accent1 3 18 2" xfId="544" xr:uid="{00000000-0005-0000-0000-000054030000}"/>
    <cellStyle name="20% - Accent1 3 19" xfId="545" xr:uid="{00000000-0005-0000-0000-000055030000}"/>
    <cellStyle name="20% - Accent1 3 19 2" xfId="546" xr:uid="{00000000-0005-0000-0000-000056030000}"/>
    <cellStyle name="20% - Accent1 3 2" xfId="547" xr:uid="{00000000-0005-0000-0000-000057030000}"/>
    <cellStyle name="20% - Accent1 3 2 10" xfId="548" xr:uid="{00000000-0005-0000-0000-000058030000}"/>
    <cellStyle name="20% - Accent1 3 2 10 2" xfId="549" xr:uid="{00000000-0005-0000-0000-000059030000}"/>
    <cellStyle name="20% - Accent1 3 2 11" xfId="550" xr:uid="{00000000-0005-0000-0000-00005A030000}"/>
    <cellStyle name="20% - Accent1 3 2 11 2" xfId="551" xr:uid="{00000000-0005-0000-0000-00005B030000}"/>
    <cellStyle name="20% - Accent1 3 2 12" xfId="552" xr:uid="{00000000-0005-0000-0000-00005C030000}"/>
    <cellStyle name="20% - Accent1 3 2 12 2" xfId="553" xr:uid="{00000000-0005-0000-0000-00005D030000}"/>
    <cellStyle name="20% - Accent1 3 2 13" xfId="554" xr:uid="{00000000-0005-0000-0000-00005E030000}"/>
    <cellStyle name="20% - Accent1 3 2 13 2" xfId="555" xr:uid="{00000000-0005-0000-0000-00005F030000}"/>
    <cellStyle name="20% - Accent1 3 2 14" xfId="556" xr:uid="{00000000-0005-0000-0000-000060030000}"/>
    <cellStyle name="20% - Accent1 3 2 14 2" xfId="557" xr:uid="{00000000-0005-0000-0000-000061030000}"/>
    <cellStyle name="20% - Accent1 3 2 15" xfId="558" xr:uid="{00000000-0005-0000-0000-000062030000}"/>
    <cellStyle name="20% - Accent1 3 2 15 2" xfId="559" xr:uid="{00000000-0005-0000-0000-000063030000}"/>
    <cellStyle name="20% - Accent1 3 2 16" xfId="560" xr:uid="{00000000-0005-0000-0000-000064030000}"/>
    <cellStyle name="20% - Accent1 3 2 16 2" xfId="561" xr:uid="{00000000-0005-0000-0000-000065030000}"/>
    <cellStyle name="20% - Accent1 3 2 17" xfId="562" xr:uid="{00000000-0005-0000-0000-000066030000}"/>
    <cellStyle name="20% - Accent1 3 2 17 2" xfId="563" xr:uid="{00000000-0005-0000-0000-000067030000}"/>
    <cellStyle name="20% - Accent1 3 2 18" xfId="564" xr:uid="{00000000-0005-0000-0000-000068030000}"/>
    <cellStyle name="20% - Accent1 3 2 18 2" xfId="565" xr:uid="{00000000-0005-0000-0000-000069030000}"/>
    <cellStyle name="20% - Accent1 3 2 19" xfId="566" xr:uid="{00000000-0005-0000-0000-00006A030000}"/>
    <cellStyle name="20% - Accent1 3 2 19 2" xfId="567" xr:uid="{00000000-0005-0000-0000-00006B030000}"/>
    <cellStyle name="20% - Accent1 3 2 2" xfId="568" xr:uid="{00000000-0005-0000-0000-00006C030000}"/>
    <cellStyle name="20% - Accent1 3 2 2 2" xfId="569" xr:uid="{00000000-0005-0000-0000-00006D030000}"/>
    <cellStyle name="20% - Accent1 3 2 20" xfId="570" xr:uid="{00000000-0005-0000-0000-00006E030000}"/>
    <cellStyle name="20% - Accent1 3 2 20 2" xfId="571" xr:uid="{00000000-0005-0000-0000-00006F030000}"/>
    <cellStyle name="20% - Accent1 3 2 21" xfId="572" xr:uid="{00000000-0005-0000-0000-000070030000}"/>
    <cellStyle name="20% - Accent1 3 2 21 2" xfId="573" xr:uid="{00000000-0005-0000-0000-000071030000}"/>
    <cellStyle name="20% - Accent1 3 2 22" xfId="574" xr:uid="{00000000-0005-0000-0000-000072030000}"/>
    <cellStyle name="20% - Accent1 3 2 22 2" xfId="575" xr:uid="{00000000-0005-0000-0000-000073030000}"/>
    <cellStyle name="20% - Accent1 3 2 23" xfId="576" xr:uid="{00000000-0005-0000-0000-000074030000}"/>
    <cellStyle name="20% - Accent1 3 2 3" xfId="577" xr:uid="{00000000-0005-0000-0000-000075030000}"/>
    <cellStyle name="20% - Accent1 3 2 3 2" xfId="578" xr:uid="{00000000-0005-0000-0000-000076030000}"/>
    <cellStyle name="20% - Accent1 3 2 4" xfId="579" xr:uid="{00000000-0005-0000-0000-000077030000}"/>
    <cellStyle name="20% - Accent1 3 2 4 2" xfId="580" xr:uid="{00000000-0005-0000-0000-000078030000}"/>
    <cellStyle name="20% - Accent1 3 2 5" xfId="581" xr:uid="{00000000-0005-0000-0000-000079030000}"/>
    <cellStyle name="20% - Accent1 3 2 5 2" xfId="582" xr:uid="{00000000-0005-0000-0000-00007A030000}"/>
    <cellStyle name="20% - Accent1 3 2 6" xfId="583" xr:uid="{00000000-0005-0000-0000-00007B030000}"/>
    <cellStyle name="20% - Accent1 3 2 6 2" xfId="584" xr:uid="{00000000-0005-0000-0000-00007C030000}"/>
    <cellStyle name="20% - Accent1 3 2 7" xfId="585" xr:uid="{00000000-0005-0000-0000-00007D030000}"/>
    <cellStyle name="20% - Accent1 3 2 7 2" xfId="586" xr:uid="{00000000-0005-0000-0000-00007E030000}"/>
    <cellStyle name="20% - Accent1 3 2 8" xfId="587" xr:uid="{00000000-0005-0000-0000-00007F030000}"/>
    <cellStyle name="20% - Accent1 3 2 8 2" xfId="588" xr:uid="{00000000-0005-0000-0000-000080030000}"/>
    <cellStyle name="20% - Accent1 3 2 9" xfId="589" xr:uid="{00000000-0005-0000-0000-000081030000}"/>
    <cellStyle name="20% - Accent1 3 2 9 2" xfId="590" xr:uid="{00000000-0005-0000-0000-000082030000}"/>
    <cellStyle name="20% - Accent1 3 20" xfId="591" xr:uid="{00000000-0005-0000-0000-000083030000}"/>
    <cellStyle name="20% - Accent1 3 20 2" xfId="592" xr:uid="{00000000-0005-0000-0000-000084030000}"/>
    <cellStyle name="20% - Accent1 3 21" xfId="593" xr:uid="{00000000-0005-0000-0000-000085030000}"/>
    <cellStyle name="20% - Accent1 3 21 2" xfId="594" xr:uid="{00000000-0005-0000-0000-000086030000}"/>
    <cellStyle name="20% - Accent1 3 22" xfId="595" xr:uid="{00000000-0005-0000-0000-000087030000}"/>
    <cellStyle name="20% - Accent1 3 22 2" xfId="596" xr:uid="{00000000-0005-0000-0000-000088030000}"/>
    <cellStyle name="20% - Accent1 3 23" xfId="597" xr:uid="{00000000-0005-0000-0000-000089030000}"/>
    <cellStyle name="20% - Accent1 3 23 2" xfId="598" xr:uid="{00000000-0005-0000-0000-00008A030000}"/>
    <cellStyle name="20% - Accent1 3 24" xfId="599" xr:uid="{00000000-0005-0000-0000-00008B030000}"/>
    <cellStyle name="20% - Accent1 3 24 2" xfId="600" xr:uid="{00000000-0005-0000-0000-00008C030000}"/>
    <cellStyle name="20% - Accent1 3 25" xfId="601" xr:uid="{00000000-0005-0000-0000-00008D030000}"/>
    <cellStyle name="20% - Accent1 3 25 2" xfId="602" xr:uid="{00000000-0005-0000-0000-00008E030000}"/>
    <cellStyle name="20% - Accent1 3 26" xfId="603" xr:uid="{00000000-0005-0000-0000-00008F030000}"/>
    <cellStyle name="20% - Accent1 3 26 2" xfId="604" xr:uid="{00000000-0005-0000-0000-000090030000}"/>
    <cellStyle name="20% - Accent1 3 27" xfId="605" xr:uid="{00000000-0005-0000-0000-000091030000}"/>
    <cellStyle name="20% - Accent1 3 27 2" xfId="606" xr:uid="{00000000-0005-0000-0000-000092030000}"/>
    <cellStyle name="20% - Accent1 3 28" xfId="607" xr:uid="{00000000-0005-0000-0000-000093030000}"/>
    <cellStyle name="20% - Accent1 3 28 2" xfId="608" xr:uid="{00000000-0005-0000-0000-000094030000}"/>
    <cellStyle name="20% - Accent1 3 29" xfId="609" xr:uid="{00000000-0005-0000-0000-000095030000}"/>
    <cellStyle name="20% - Accent1 3 29 2" xfId="610" xr:uid="{00000000-0005-0000-0000-000096030000}"/>
    <cellStyle name="20% - Accent1 3 3" xfId="611" xr:uid="{00000000-0005-0000-0000-000097030000}"/>
    <cellStyle name="20% - Accent1 3 3 10" xfId="612" xr:uid="{00000000-0005-0000-0000-000098030000}"/>
    <cellStyle name="20% - Accent1 3 3 10 2" xfId="613" xr:uid="{00000000-0005-0000-0000-000099030000}"/>
    <cellStyle name="20% - Accent1 3 3 11" xfId="614" xr:uid="{00000000-0005-0000-0000-00009A030000}"/>
    <cellStyle name="20% - Accent1 3 3 11 2" xfId="615" xr:uid="{00000000-0005-0000-0000-00009B030000}"/>
    <cellStyle name="20% - Accent1 3 3 12" xfId="616" xr:uid="{00000000-0005-0000-0000-00009C030000}"/>
    <cellStyle name="20% - Accent1 3 3 12 2" xfId="617" xr:uid="{00000000-0005-0000-0000-00009D030000}"/>
    <cellStyle name="20% - Accent1 3 3 13" xfId="618" xr:uid="{00000000-0005-0000-0000-00009E030000}"/>
    <cellStyle name="20% - Accent1 3 3 13 2" xfId="619" xr:uid="{00000000-0005-0000-0000-00009F030000}"/>
    <cellStyle name="20% - Accent1 3 3 14" xfId="620" xr:uid="{00000000-0005-0000-0000-0000A0030000}"/>
    <cellStyle name="20% - Accent1 3 3 14 2" xfId="621" xr:uid="{00000000-0005-0000-0000-0000A1030000}"/>
    <cellStyle name="20% - Accent1 3 3 15" xfId="622" xr:uid="{00000000-0005-0000-0000-0000A2030000}"/>
    <cellStyle name="20% - Accent1 3 3 15 2" xfId="623" xr:uid="{00000000-0005-0000-0000-0000A3030000}"/>
    <cellStyle name="20% - Accent1 3 3 16" xfId="624" xr:uid="{00000000-0005-0000-0000-0000A4030000}"/>
    <cellStyle name="20% - Accent1 3 3 16 2" xfId="625" xr:uid="{00000000-0005-0000-0000-0000A5030000}"/>
    <cellStyle name="20% - Accent1 3 3 17" xfId="626" xr:uid="{00000000-0005-0000-0000-0000A6030000}"/>
    <cellStyle name="20% - Accent1 3 3 17 2" xfId="627" xr:uid="{00000000-0005-0000-0000-0000A7030000}"/>
    <cellStyle name="20% - Accent1 3 3 18" xfId="628" xr:uid="{00000000-0005-0000-0000-0000A8030000}"/>
    <cellStyle name="20% - Accent1 3 3 18 2" xfId="629" xr:uid="{00000000-0005-0000-0000-0000A9030000}"/>
    <cellStyle name="20% - Accent1 3 3 19" xfId="630" xr:uid="{00000000-0005-0000-0000-0000AA030000}"/>
    <cellStyle name="20% - Accent1 3 3 19 2" xfId="631" xr:uid="{00000000-0005-0000-0000-0000AB030000}"/>
    <cellStyle name="20% - Accent1 3 3 2" xfId="632" xr:uid="{00000000-0005-0000-0000-0000AC030000}"/>
    <cellStyle name="20% - Accent1 3 3 2 2" xfId="633" xr:uid="{00000000-0005-0000-0000-0000AD030000}"/>
    <cellStyle name="20% - Accent1 3 3 20" xfId="634" xr:uid="{00000000-0005-0000-0000-0000AE030000}"/>
    <cellStyle name="20% - Accent1 3 3 20 2" xfId="635" xr:uid="{00000000-0005-0000-0000-0000AF030000}"/>
    <cellStyle name="20% - Accent1 3 3 21" xfId="636" xr:uid="{00000000-0005-0000-0000-0000B0030000}"/>
    <cellStyle name="20% - Accent1 3 3 21 2" xfId="637" xr:uid="{00000000-0005-0000-0000-0000B1030000}"/>
    <cellStyle name="20% - Accent1 3 3 22" xfId="638" xr:uid="{00000000-0005-0000-0000-0000B2030000}"/>
    <cellStyle name="20% - Accent1 3 3 22 2" xfId="639" xr:uid="{00000000-0005-0000-0000-0000B3030000}"/>
    <cellStyle name="20% - Accent1 3 3 23" xfId="640" xr:uid="{00000000-0005-0000-0000-0000B4030000}"/>
    <cellStyle name="20% - Accent1 3 3 3" xfId="641" xr:uid="{00000000-0005-0000-0000-0000B5030000}"/>
    <cellStyle name="20% - Accent1 3 3 3 2" xfId="642" xr:uid="{00000000-0005-0000-0000-0000B6030000}"/>
    <cellStyle name="20% - Accent1 3 3 4" xfId="643" xr:uid="{00000000-0005-0000-0000-0000B7030000}"/>
    <cellStyle name="20% - Accent1 3 3 4 2" xfId="644" xr:uid="{00000000-0005-0000-0000-0000B8030000}"/>
    <cellStyle name="20% - Accent1 3 3 5" xfId="645" xr:uid="{00000000-0005-0000-0000-0000B9030000}"/>
    <cellStyle name="20% - Accent1 3 3 5 2" xfId="646" xr:uid="{00000000-0005-0000-0000-0000BA030000}"/>
    <cellStyle name="20% - Accent1 3 3 6" xfId="647" xr:uid="{00000000-0005-0000-0000-0000BB030000}"/>
    <cellStyle name="20% - Accent1 3 3 6 2" xfId="648" xr:uid="{00000000-0005-0000-0000-0000BC030000}"/>
    <cellStyle name="20% - Accent1 3 3 7" xfId="649" xr:uid="{00000000-0005-0000-0000-0000BD030000}"/>
    <cellStyle name="20% - Accent1 3 3 7 2" xfId="650" xr:uid="{00000000-0005-0000-0000-0000BE030000}"/>
    <cellStyle name="20% - Accent1 3 3 8" xfId="651" xr:uid="{00000000-0005-0000-0000-0000BF030000}"/>
    <cellStyle name="20% - Accent1 3 3 8 2" xfId="652" xr:uid="{00000000-0005-0000-0000-0000C0030000}"/>
    <cellStyle name="20% - Accent1 3 3 9" xfId="653" xr:uid="{00000000-0005-0000-0000-0000C1030000}"/>
    <cellStyle name="20% - Accent1 3 3 9 2" xfId="654" xr:uid="{00000000-0005-0000-0000-0000C2030000}"/>
    <cellStyle name="20% - Accent1 3 30" xfId="655" xr:uid="{00000000-0005-0000-0000-0000C3030000}"/>
    <cellStyle name="20% - Accent1 3 30 2" xfId="656" xr:uid="{00000000-0005-0000-0000-0000C4030000}"/>
    <cellStyle name="20% - Accent1 3 31" xfId="657" xr:uid="{00000000-0005-0000-0000-0000C5030000}"/>
    <cellStyle name="20% - Accent1 3 4" xfId="658" xr:uid="{00000000-0005-0000-0000-0000C6030000}"/>
    <cellStyle name="20% - Accent1 3 4 10" xfId="659" xr:uid="{00000000-0005-0000-0000-0000C7030000}"/>
    <cellStyle name="20% - Accent1 3 4 10 2" xfId="660" xr:uid="{00000000-0005-0000-0000-0000C8030000}"/>
    <cellStyle name="20% - Accent1 3 4 11" xfId="661" xr:uid="{00000000-0005-0000-0000-0000C9030000}"/>
    <cellStyle name="20% - Accent1 3 4 11 2" xfId="662" xr:uid="{00000000-0005-0000-0000-0000CA030000}"/>
    <cellStyle name="20% - Accent1 3 4 12" xfId="663" xr:uid="{00000000-0005-0000-0000-0000CB030000}"/>
    <cellStyle name="20% - Accent1 3 4 12 2" xfId="664" xr:uid="{00000000-0005-0000-0000-0000CC030000}"/>
    <cellStyle name="20% - Accent1 3 4 13" xfId="665" xr:uid="{00000000-0005-0000-0000-0000CD030000}"/>
    <cellStyle name="20% - Accent1 3 4 13 2" xfId="666" xr:uid="{00000000-0005-0000-0000-0000CE030000}"/>
    <cellStyle name="20% - Accent1 3 4 14" xfId="667" xr:uid="{00000000-0005-0000-0000-0000CF030000}"/>
    <cellStyle name="20% - Accent1 3 4 14 2" xfId="668" xr:uid="{00000000-0005-0000-0000-0000D0030000}"/>
    <cellStyle name="20% - Accent1 3 4 15" xfId="669" xr:uid="{00000000-0005-0000-0000-0000D1030000}"/>
    <cellStyle name="20% - Accent1 3 4 15 2" xfId="670" xr:uid="{00000000-0005-0000-0000-0000D2030000}"/>
    <cellStyle name="20% - Accent1 3 4 16" xfId="671" xr:uid="{00000000-0005-0000-0000-0000D3030000}"/>
    <cellStyle name="20% - Accent1 3 4 16 2" xfId="672" xr:uid="{00000000-0005-0000-0000-0000D4030000}"/>
    <cellStyle name="20% - Accent1 3 4 17" xfId="673" xr:uid="{00000000-0005-0000-0000-0000D5030000}"/>
    <cellStyle name="20% - Accent1 3 4 17 2" xfId="674" xr:uid="{00000000-0005-0000-0000-0000D6030000}"/>
    <cellStyle name="20% - Accent1 3 4 18" xfId="675" xr:uid="{00000000-0005-0000-0000-0000D7030000}"/>
    <cellStyle name="20% - Accent1 3 4 18 2" xfId="676" xr:uid="{00000000-0005-0000-0000-0000D8030000}"/>
    <cellStyle name="20% - Accent1 3 4 19" xfId="677" xr:uid="{00000000-0005-0000-0000-0000D9030000}"/>
    <cellStyle name="20% - Accent1 3 4 19 2" xfId="678" xr:uid="{00000000-0005-0000-0000-0000DA030000}"/>
    <cellStyle name="20% - Accent1 3 4 2" xfId="679" xr:uid="{00000000-0005-0000-0000-0000DB030000}"/>
    <cellStyle name="20% - Accent1 3 4 2 2" xfId="680" xr:uid="{00000000-0005-0000-0000-0000DC030000}"/>
    <cellStyle name="20% - Accent1 3 4 20" xfId="681" xr:uid="{00000000-0005-0000-0000-0000DD030000}"/>
    <cellStyle name="20% - Accent1 3 4 20 2" xfId="682" xr:uid="{00000000-0005-0000-0000-0000DE030000}"/>
    <cellStyle name="20% - Accent1 3 4 21" xfId="683" xr:uid="{00000000-0005-0000-0000-0000DF030000}"/>
    <cellStyle name="20% - Accent1 3 4 21 2" xfId="684" xr:uid="{00000000-0005-0000-0000-0000E0030000}"/>
    <cellStyle name="20% - Accent1 3 4 22" xfId="685" xr:uid="{00000000-0005-0000-0000-0000E1030000}"/>
    <cellStyle name="20% - Accent1 3 4 22 2" xfId="686" xr:uid="{00000000-0005-0000-0000-0000E2030000}"/>
    <cellStyle name="20% - Accent1 3 4 23" xfId="687" xr:uid="{00000000-0005-0000-0000-0000E3030000}"/>
    <cellStyle name="20% - Accent1 3 4 3" xfId="688" xr:uid="{00000000-0005-0000-0000-0000E4030000}"/>
    <cellStyle name="20% - Accent1 3 4 3 2" xfId="689" xr:uid="{00000000-0005-0000-0000-0000E5030000}"/>
    <cellStyle name="20% - Accent1 3 4 4" xfId="690" xr:uid="{00000000-0005-0000-0000-0000E6030000}"/>
    <cellStyle name="20% - Accent1 3 4 4 2" xfId="691" xr:uid="{00000000-0005-0000-0000-0000E7030000}"/>
    <cellStyle name="20% - Accent1 3 4 5" xfId="692" xr:uid="{00000000-0005-0000-0000-0000E8030000}"/>
    <cellStyle name="20% - Accent1 3 4 5 2" xfId="693" xr:uid="{00000000-0005-0000-0000-0000E9030000}"/>
    <cellStyle name="20% - Accent1 3 4 6" xfId="694" xr:uid="{00000000-0005-0000-0000-0000EA030000}"/>
    <cellStyle name="20% - Accent1 3 4 6 2" xfId="695" xr:uid="{00000000-0005-0000-0000-0000EB030000}"/>
    <cellStyle name="20% - Accent1 3 4 7" xfId="696" xr:uid="{00000000-0005-0000-0000-0000EC030000}"/>
    <cellStyle name="20% - Accent1 3 4 7 2" xfId="697" xr:uid="{00000000-0005-0000-0000-0000ED030000}"/>
    <cellStyle name="20% - Accent1 3 4 8" xfId="698" xr:uid="{00000000-0005-0000-0000-0000EE030000}"/>
    <cellStyle name="20% - Accent1 3 4 8 2" xfId="699" xr:uid="{00000000-0005-0000-0000-0000EF030000}"/>
    <cellStyle name="20% - Accent1 3 4 9" xfId="700" xr:uid="{00000000-0005-0000-0000-0000F0030000}"/>
    <cellStyle name="20% - Accent1 3 4 9 2" xfId="701" xr:uid="{00000000-0005-0000-0000-0000F1030000}"/>
    <cellStyle name="20% - Accent1 3 5" xfId="702" xr:uid="{00000000-0005-0000-0000-0000F2030000}"/>
    <cellStyle name="20% - Accent1 3 5 10" xfId="703" xr:uid="{00000000-0005-0000-0000-0000F3030000}"/>
    <cellStyle name="20% - Accent1 3 5 10 2" xfId="704" xr:uid="{00000000-0005-0000-0000-0000F4030000}"/>
    <cellStyle name="20% - Accent1 3 5 11" xfId="705" xr:uid="{00000000-0005-0000-0000-0000F5030000}"/>
    <cellStyle name="20% - Accent1 3 5 11 2" xfId="706" xr:uid="{00000000-0005-0000-0000-0000F6030000}"/>
    <cellStyle name="20% - Accent1 3 5 12" xfId="707" xr:uid="{00000000-0005-0000-0000-0000F7030000}"/>
    <cellStyle name="20% - Accent1 3 5 12 2" xfId="708" xr:uid="{00000000-0005-0000-0000-0000F8030000}"/>
    <cellStyle name="20% - Accent1 3 5 13" xfId="709" xr:uid="{00000000-0005-0000-0000-0000F9030000}"/>
    <cellStyle name="20% - Accent1 3 5 13 2" xfId="710" xr:uid="{00000000-0005-0000-0000-0000FA030000}"/>
    <cellStyle name="20% - Accent1 3 5 14" xfId="711" xr:uid="{00000000-0005-0000-0000-0000FB030000}"/>
    <cellStyle name="20% - Accent1 3 5 14 2" xfId="712" xr:uid="{00000000-0005-0000-0000-0000FC030000}"/>
    <cellStyle name="20% - Accent1 3 5 15" xfId="713" xr:uid="{00000000-0005-0000-0000-0000FD030000}"/>
    <cellStyle name="20% - Accent1 3 5 15 2" xfId="714" xr:uid="{00000000-0005-0000-0000-0000FE030000}"/>
    <cellStyle name="20% - Accent1 3 5 16" xfId="715" xr:uid="{00000000-0005-0000-0000-0000FF030000}"/>
    <cellStyle name="20% - Accent1 3 5 16 2" xfId="716" xr:uid="{00000000-0005-0000-0000-000000040000}"/>
    <cellStyle name="20% - Accent1 3 5 17" xfId="717" xr:uid="{00000000-0005-0000-0000-000001040000}"/>
    <cellStyle name="20% - Accent1 3 5 17 2" xfId="718" xr:uid="{00000000-0005-0000-0000-000002040000}"/>
    <cellStyle name="20% - Accent1 3 5 18" xfId="719" xr:uid="{00000000-0005-0000-0000-000003040000}"/>
    <cellStyle name="20% - Accent1 3 5 18 2" xfId="720" xr:uid="{00000000-0005-0000-0000-000004040000}"/>
    <cellStyle name="20% - Accent1 3 5 19" xfId="721" xr:uid="{00000000-0005-0000-0000-000005040000}"/>
    <cellStyle name="20% - Accent1 3 5 19 2" xfId="722" xr:uid="{00000000-0005-0000-0000-000006040000}"/>
    <cellStyle name="20% - Accent1 3 5 2" xfId="723" xr:uid="{00000000-0005-0000-0000-000007040000}"/>
    <cellStyle name="20% - Accent1 3 5 2 2" xfId="724" xr:uid="{00000000-0005-0000-0000-000008040000}"/>
    <cellStyle name="20% - Accent1 3 5 20" xfId="725" xr:uid="{00000000-0005-0000-0000-000009040000}"/>
    <cellStyle name="20% - Accent1 3 5 20 2" xfId="726" xr:uid="{00000000-0005-0000-0000-00000A040000}"/>
    <cellStyle name="20% - Accent1 3 5 21" xfId="727" xr:uid="{00000000-0005-0000-0000-00000B040000}"/>
    <cellStyle name="20% - Accent1 3 5 21 2" xfId="728" xr:uid="{00000000-0005-0000-0000-00000C040000}"/>
    <cellStyle name="20% - Accent1 3 5 22" xfId="729" xr:uid="{00000000-0005-0000-0000-00000D040000}"/>
    <cellStyle name="20% - Accent1 3 5 22 2" xfId="730" xr:uid="{00000000-0005-0000-0000-00000E040000}"/>
    <cellStyle name="20% - Accent1 3 5 23" xfId="731" xr:uid="{00000000-0005-0000-0000-00000F040000}"/>
    <cellStyle name="20% - Accent1 3 5 3" xfId="732" xr:uid="{00000000-0005-0000-0000-000010040000}"/>
    <cellStyle name="20% - Accent1 3 5 3 2" xfId="733" xr:uid="{00000000-0005-0000-0000-000011040000}"/>
    <cellStyle name="20% - Accent1 3 5 4" xfId="734" xr:uid="{00000000-0005-0000-0000-000012040000}"/>
    <cellStyle name="20% - Accent1 3 5 4 2" xfId="735" xr:uid="{00000000-0005-0000-0000-000013040000}"/>
    <cellStyle name="20% - Accent1 3 5 5" xfId="736" xr:uid="{00000000-0005-0000-0000-000014040000}"/>
    <cellStyle name="20% - Accent1 3 5 5 2" xfId="737" xr:uid="{00000000-0005-0000-0000-000015040000}"/>
    <cellStyle name="20% - Accent1 3 5 6" xfId="738" xr:uid="{00000000-0005-0000-0000-000016040000}"/>
    <cellStyle name="20% - Accent1 3 5 6 2" xfId="739" xr:uid="{00000000-0005-0000-0000-000017040000}"/>
    <cellStyle name="20% - Accent1 3 5 7" xfId="740" xr:uid="{00000000-0005-0000-0000-000018040000}"/>
    <cellStyle name="20% - Accent1 3 5 7 2" xfId="741" xr:uid="{00000000-0005-0000-0000-000019040000}"/>
    <cellStyle name="20% - Accent1 3 5 8" xfId="742" xr:uid="{00000000-0005-0000-0000-00001A040000}"/>
    <cellStyle name="20% - Accent1 3 5 8 2" xfId="743" xr:uid="{00000000-0005-0000-0000-00001B040000}"/>
    <cellStyle name="20% - Accent1 3 5 9" xfId="744" xr:uid="{00000000-0005-0000-0000-00001C040000}"/>
    <cellStyle name="20% - Accent1 3 5 9 2" xfId="745" xr:uid="{00000000-0005-0000-0000-00001D040000}"/>
    <cellStyle name="20% - Accent1 3 6" xfId="746" xr:uid="{00000000-0005-0000-0000-00001E040000}"/>
    <cellStyle name="20% - Accent1 3 6 10" xfId="747" xr:uid="{00000000-0005-0000-0000-00001F040000}"/>
    <cellStyle name="20% - Accent1 3 6 10 2" xfId="748" xr:uid="{00000000-0005-0000-0000-000020040000}"/>
    <cellStyle name="20% - Accent1 3 6 11" xfId="749" xr:uid="{00000000-0005-0000-0000-000021040000}"/>
    <cellStyle name="20% - Accent1 3 6 11 2" xfId="750" xr:uid="{00000000-0005-0000-0000-000022040000}"/>
    <cellStyle name="20% - Accent1 3 6 12" xfId="751" xr:uid="{00000000-0005-0000-0000-000023040000}"/>
    <cellStyle name="20% - Accent1 3 6 12 2" xfId="752" xr:uid="{00000000-0005-0000-0000-000024040000}"/>
    <cellStyle name="20% - Accent1 3 6 13" xfId="753" xr:uid="{00000000-0005-0000-0000-000025040000}"/>
    <cellStyle name="20% - Accent1 3 6 13 2" xfId="754" xr:uid="{00000000-0005-0000-0000-000026040000}"/>
    <cellStyle name="20% - Accent1 3 6 14" xfId="755" xr:uid="{00000000-0005-0000-0000-000027040000}"/>
    <cellStyle name="20% - Accent1 3 6 14 2" xfId="756" xr:uid="{00000000-0005-0000-0000-000028040000}"/>
    <cellStyle name="20% - Accent1 3 6 15" xfId="757" xr:uid="{00000000-0005-0000-0000-000029040000}"/>
    <cellStyle name="20% - Accent1 3 6 15 2" xfId="758" xr:uid="{00000000-0005-0000-0000-00002A040000}"/>
    <cellStyle name="20% - Accent1 3 6 16" xfId="759" xr:uid="{00000000-0005-0000-0000-00002B040000}"/>
    <cellStyle name="20% - Accent1 3 6 16 2" xfId="760" xr:uid="{00000000-0005-0000-0000-00002C040000}"/>
    <cellStyle name="20% - Accent1 3 6 17" xfId="761" xr:uid="{00000000-0005-0000-0000-00002D040000}"/>
    <cellStyle name="20% - Accent1 3 6 17 2" xfId="762" xr:uid="{00000000-0005-0000-0000-00002E040000}"/>
    <cellStyle name="20% - Accent1 3 6 18" xfId="763" xr:uid="{00000000-0005-0000-0000-00002F040000}"/>
    <cellStyle name="20% - Accent1 3 6 18 2" xfId="764" xr:uid="{00000000-0005-0000-0000-000030040000}"/>
    <cellStyle name="20% - Accent1 3 6 19" xfId="765" xr:uid="{00000000-0005-0000-0000-000031040000}"/>
    <cellStyle name="20% - Accent1 3 6 19 2" xfId="766" xr:uid="{00000000-0005-0000-0000-000032040000}"/>
    <cellStyle name="20% - Accent1 3 6 2" xfId="767" xr:uid="{00000000-0005-0000-0000-000033040000}"/>
    <cellStyle name="20% - Accent1 3 6 2 2" xfId="768" xr:uid="{00000000-0005-0000-0000-000034040000}"/>
    <cellStyle name="20% - Accent1 3 6 20" xfId="769" xr:uid="{00000000-0005-0000-0000-000035040000}"/>
    <cellStyle name="20% - Accent1 3 6 20 2" xfId="770" xr:uid="{00000000-0005-0000-0000-000036040000}"/>
    <cellStyle name="20% - Accent1 3 6 21" xfId="771" xr:uid="{00000000-0005-0000-0000-000037040000}"/>
    <cellStyle name="20% - Accent1 3 6 21 2" xfId="772" xr:uid="{00000000-0005-0000-0000-000038040000}"/>
    <cellStyle name="20% - Accent1 3 6 22" xfId="773" xr:uid="{00000000-0005-0000-0000-000039040000}"/>
    <cellStyle name="20% - Accent1 3 6 22 2" xfId="774" xr:uid="{00000000-0005-0000-0000-00003A040000}"/>
    <cellStyle name="20% - Accent1 3 6 23" xfId="775" xr:uid="{00000000-0005-0000-0000-00003B040000}"/>
    <cellStyle name="20% - Accent1 3 6 3" xfId="776" xr:uid="{00000000-0005-0000-0000-00003C040000}"/>
    <cellStyle name="20% - Accent1 3 6 3 2" xfId="777" xr:uid="{00000000-0005-0000-0000-00003D040000}"/>
    <cellStyle name="20% - Accent1 3 6 4" xfId="778" xr:uid="{00000000-0005-0000-0000-00003E040000}"/>
    <cellStyle name="20% - Accent1 3 6 4 2" xfId="779" xr:uid="{00000000-0005-0000-0000-00003F040000}"/>
    <cellStyle name="20% - Accent1 3 6 5" xfId="780" xr:uid="{00000000-0005-0000-0000-000040040000}"/>
    <cellStyle name="20% - Accent1 3 6 5 2" xfId="781" xr:uid="{00000000-0005-0000-0000-000041040000}"/>
    <cellStyle name="20% - Accent1 3 6 6" xfId="782" xr:uid="{00000000-0005-0000-0000-000042040000}"/>
    <cellStyle name="20% - Accent1 3 6 6 2" xfId="783" xr:uid="{00000000-0005-0000-0000-000043040000}"/>
    <cellStyle name="20% - Accent1 3 6 7" xfId="784" xr:uid="{00000000-0005-0000-0000-000044040000}"/>
    <cellStyle name="20% - Accent1 3 6 7 2" xfId="785" xr:uid="{00000000-0005-0000-0000-000045040000}"/>
    <cellStyle name="20% - Accent1 3 6 8" xfId="786" xr:uid="{00000000-0005-0000-0000-000046040000}"/>
    <cellStyle name="20% - Accent1 3 6 8 2" xfId="787" xr:uid="{00000000-0005-0000-0000-000047040000}"/>
    <cellStyle name="20% - Accent1 3 6 9" xfId="788" xr:uid="{00000000-0005-0000-0000-000048040000}"/>
    <cellStyle name="20% - Accent1 3 6 9 2" xfId="789" xr:uid="{00000000-0005-0000-0000-000049040000}"/>
    <cellStyle name="20% - Accent1 3 7" xfId="790" xr:uid="{00000000-0005-0000-0000-00004A040000}"/>
    <cellStyle name="20% - Accent1 3 7 10" xfId="791" xr:uid="{00000000-0005-0000-0000-00004B040000}"/>
    <cellStyle name="20% - Accent1 3 7 10 2" xfId="792" xr:uid="{00000000-0005-0000-0000-00004C040000}"/>
    <cellStyle name="20% - Accent1 3 7 11" xfId="793" xr:uid="{00000000-0005-0000-0000-00004D040000}"/>
    <cellStyle name="20% - Accent1 3 7 11 2" xfId="794" xr:uid="{00000000-0005-0000-0000-00004E040000}"/>
    <cellStyle name="20% - Accent1 3 7 12" xfId="795" xr:uid="{00000000-0005-0000-0000-00004F040000}"/>
    <cellStyle name="20% - Accent1 3 7 12 2" xfId="796" xr:uid="{00000000-0005-0000-0000-000050040000}"/>
    <cellStyle name="20% - Accent1 3 7 13" xfId="797" xr:uid="{00000000-0005-0000-0000-000051040000}"/>
    <cellStyle name="20% - Accent1 3 7 13 2" xfId="798" xr:uid="{00000000-0005-0000-0000-000052040000}"/>
    <cellStyle name="20% - Accent1 3 7 14" xfId="799" xr:uid="{00000000-0005-0000-0000-000053040000}"/>
    <cellStyle name="20% - Accent1 3 7 14 2" xfId="800" xr:uid="{00000000-0005-0000-0000-000054040000}"/>
    <cellStyle name="20% - Accent1 3 7 15" xfId="801" xr:uid="{00000000-0005-0000-0000-000055040000}"/>
    <cellStyle name="20% - Accent1 3 7 15 2" xfId="802" xr:uid="{00000000-0005-0000-0000-000056040000}"/>
    <cellStyle name="20% - Accent1 3 7 16" xfId="803" xr:uid="{00000000-0005-0000-0000-000057040000}"/>
    <cellStyle name="20% - Accent1 3 7 16 2" xfId="804" xr:uid="{00000000-0005-0000-0000-000058040000}"/>
    <cellStyle name="20% - Accent1 3 7 17" xfId="805" xr:uid="{00000000-0005-0000-0000-000059040000}"/>
    <cellStyle name="20% - Accent1 3 7 17 2" xfId="806" xr:uid="{00000000-0005-0000-0000-00005A040000}"/>
    <cellStyle name="20% - Accent1 3 7 18" xfId="807" xr:uid="{00000000-0005-0000-0000-00005B040000}"/>
    <cellStyle name="20% - Accent1 3 7 18 2" xfId="808" xr:uid="{00000000-0005-0000-0000-00005C040000}"/>
    <cellStyle name="20% - Accent1 3 7 19" xfId="809" xr:uid="{00000000-0005-0000-0000-00005D040000}"/>
    <cellStyle name="20% - Accent1 3 7 19 2" xfId="810" xr:uid="{00000000-0005-0000-0000-00005E040000}"/>
    <cellStyle name="20% - Accent1 3 7 2" xfId="811" xr:uid="{00000000-0005-0000-0000-00005F040000}"/>
    <cellStyle name="20% - Accent1 3 7 2 2" xfId="812" xr:uid="{00000000-0005-0000-0000-000060040000}"/>
    <cellStyle name="20% - Accent1 3 7 20" xfId="813" xr:uid="{00000000-0005-0000-0000-000061040000}"/>
    <cellStyle name="20% - Accent1 3 7 20 2" xfId="814" xr:uid="{00000000-0005-0000-0000-000062040000}"/>
    <cellStyle name="20% - Accent1 3 7 21" xfId="815" xr:uid="{00000000-0005-0000-0000-000063040000}"/>
    <cellStyle name="20% - Accent1 3 7 21 2" xfId="816" xr:uid="{00000000-0005-0000-0000-000064040000}"/>
    <cellStyle name="20% - Accent1 3 7 22" xfId="817" xr:uid="{00000000-0005-0000-0000-000065040000}"/>
    <cellStyle name="20% - Accent1 3 7 22 2" xfId="818" xr:uid="{00000000-0005-0000-0000-000066040000}"/>
    <cellStyle name="20% - Accent1 3 7 23" xfId="819" xr:uid="{00000000-0005-0000-0000-000067040000}"/>
    <cellStyle name="20% - Accent1 3 7 3" xfId="820" xr:uid="{00000000-0005-0000-0000-000068040000}"/>
    <cellStyle name="20% - Accent1 3 7 3 2" xfId="821" xr:uid="{00000000-0005-0000-0000-000069040000}"/>
    <cellStyle name="20% - Accent1 3 7 4" xfId="822" xr:uid="{00000000-0005-0000-0000-00006A040000}"/>
    <cellStyle name="20% - Accent1 3 7 4 2" xfId="823" xr:uid="{00000000-0005-0000-0000-00006B040000}"/>
    <cellStyle name="20% - Accent1 3 7 5" xfId="824" xr:uid="{00000000-0005-0000-0000-00006C040000}"/>
    <cellStyle name="20% - Accent1 3 7 5 2" xfId="825" xr:uid="{00000000-0005-0000-0000-00006D040000}"/>
    <cellStyle name="20% - Accent1 3 7 6" xfId="826" xr:uid="{00000000-0005-0000-0000-00006E040000}"/>
    <cellStyle name="20% - Accent1 3 7 6 2" xfId="827" xr:uid="{00000000-0005-0000-0000-00006F040000}"/>
    <cellStyle name="20% - Accent1 3 7 7" xfId="828" xr:uid="{00000000-0005-0000-0000-000070040000}"/>
    <cellStyle name="20% - Accent1 3 7 7 2" xfId="829" xr:uid="{00000000-0005-0000-0000-000071040000}"/>
    <cellStyle name="20% - Accent1 3 7 8" xfId="830" xr:uid="{00000000-0005-0000-0000-000072040000}"/>
    <cellStyle name="20% - Accent1 3 7 8 2" xfId="831" xr:uid="{00000000-0005-0000-0000-000073040000}"/>
    <cellStyle name="20% - Accent1 3 7 9" xfId="832" xr:uid="{00000000-0005-0000-0000-000074040000}"/>
    <cellStyle name="20% - Accent1 3 7 9 2" xfId="833" xr:uid="{00000000-0005-0000-0000-000075040000}"/>
    <cellStyle name="20% - Accent1 3 8" xfId="834" xr:uid="{00000000-0005-0000-0000-000076040000}"/>
    <cellStyle name="20% - Accent1 3 8 10" xfId="835" xr:uid="{00000000-0005-0000-0000-000077040000}"/>
    <cellStyle name="20% - Accent1 3 8 10 2" xfId="836" xr:uid="{00000000-0005-0000-0000-000078040000}"/>
    <cellStyle name="20% - Accent1 3 8 11" xfId="837" xr:uid="{00000000-0005-0000-0000-000079040000}"/>
    <cellStyle name="20% - Accent1 3 8 11 2" xfId="838" xr:uid="{00000000-0005-0000-0000-00007A040000}"/>
    <cellStyle name="20% - Accent1 3 8 12" xfId="839" xr:uid="{00000000-0005-0000-0000-00007B040000}"/>
    <cellStyle name="20% - Accent1 3 8 12 2" xfId="840" xr:uid="{00000000-0005-0000-0000-00007C040000}"/>
    <cellStyle name="20% - Accent1 3 8 13" xfId="841" xr:uid="{00000000-0005-0000-0000-00007D040000}"/>
    <cellStyle name="20% - Accent1 3 8 13 2" xfId="842" xr:uid="{00000000-0005-0000-0000-00007E040000}"/>
    <cellStyle name="20% - Accent1 3 8 14" xfId="843" xr:uid="{00000000-0005-0000-0000-00007F040000}"/>
    <cellStyle name="20% - Accent1 3 8 14 2" xfId="844" xr:uid="{00000000-0005-0000-0000-000080040000}"/>
    <cellStyle name="20% - Accent1 3 8 15" xfId="845" xr:uid="{00000000-0005-0000-0000-000081040000}"/>
    <cellStyle name="20% - Accent1 3 8 15 2" xfId="846" xr:uid="{00000000-0005-0000-0000-000082040000}"/>
    <cellStyle name="20% - Accent1 3 8 16" xfId="847" xr:uid="{00000000-0005-0000-0000-000083040000}"/>
    <cellStyle name="20% - Accent1 3 8 16 2" xfId="848" xr:uid="{00000000-0005-0000-0000-000084040000}"/>
    <cellStyle name="20% - Accent1 3 8 17" xfId="849" xr:uid="{00000000-0005-0000-0000-000085040000}"/>
    <cellStyle name="20% - Accent1 3 8 17 2" xfId="850" xr:uid="{00000000-0005-0000-0000-000086040000}"/>
    <cellStyle name="20% - Accent1 3 8 18" xfId="851" xr:uid="{00000000-0005-0000-0000-000087040000}"/>
    <cellStyle name="20% - Accent1 3 8 18 2" xfId="852" xr:uid="{00000000-0005-0000-0000-000088040000}"/>
    <cellStyle name="20% - Accent1 3 8 19" xfId="853" xr:uid="{00000000-0005-0000-0000-000089040000}"/>
    <cellStyle name="20% - Accent1 3 8 19 2" xfId="854" xr:uid="{00000000-0005-0000-0000-00008A040000}"/>
    <cellStyle name="20% - Accent1 3 8 2" xfId="855" xr:uid="{00000000-0005-0000-0000-00008B040000}"/>
    <cellStyle name="20% - Accent1 3 8 2 2" xfId="856" xr:uid="{00000000-0005-0000-0000-00008C040000}"/>
    <cellStyle name="20% - Accent1 3 8 20" xfId="857" xr:uid="{00000000-0005-0000-0000-00008D040000}"/>
    <cellStyle name="20% - Accent1 3 8 20 2" xfId="858" xr:uid="{00000000-0005-0000-0000-00008E040000}"/>
    <cellStyle name="20% - Accent1 3 8 21" xfId="859" xr:uid="{00000000-0005-0000-0000-00008F040000}"/>
    <cellStyle name="20% - Accent1 3 8 21 2" xfId="860" xr:uid="{00000000-0005-0000-0000-000090040000}"/>
    <cellStyle name="20% - Accent1 3 8 22" xfId="861" xr:uid="{00000000-0005-0000-0000-000091040000}"/>
    <cellStyle name="20% - Accent1 3 8 22 2" xfId="862" xr:uid="{00000000-0005-0000-0000-000092040000}"/>
    <cellStyle name="20% - Accent1 3 8 23" xfId="863" xr:uid="{00000000-0005-0000-0000-000093040000}"/>
    <cellStyle name="20% - Accent1 3 8 3" xfId="864" xr:uid="{00000000-0005-0000-0000-000094040000}"/>
    <cellStyle name="20% - Accent1 3 8 3 2" xfId="865" xr:uid="{00000000-0005-0000-0000-000095040000}"/>
    <cellStyle name="20% - Accent1 3 8 4" xfId="866" xr:uid="{00000000-0005-0000-0000-000096040000}"/>
    <cellStyle name="20% - Accent1 3 8 4 2" xfId="867" xr:uid="{00000000-0005-0000-0000-000097040000}"/>
    <cellStyle name="20% - Accent1 3 8 5" xfId="868" xr:uid="{00000000-0005-0000-0000-000098040000}"/>
    <cellStyle name="20% - Accent1 3 8 5 2" xfId="869" xr:uid="{00000000-0005-0000-0000-000099040000}"/>
    <cellStyle name="20% - Accent1 3 8 6" xfId="870" xr:uid="{00000000-0005-0000-0000-00009A040000}"/>
    <cellStyle name="20% - Accent1 3 8 6 2" xfId="871" xr:uid="{00000000-0005-0000-0000-00009B040000}"/>
    <cellStyle name="20% - Accent1 3 8 7" xfId="872" xr:uid="{00000000-0005-0000-0000-00009C040000}"/>
    <cellStyle name="20% - Accent1 3 8 7 2" xfId="873" xr:uid="{00000000-0005-0000-0000-00009D040000}"/>
    <cellStyle name="20% - Accent1 3 8 8" xfId="874" xr:uid="{00000000-0005-0000-0000-00009E040000}"/>
    <cellStyle name="20% - Accent1 3 8 8 2" xfId="875" xr:uid="{00000000-0005-0000-0000-00009F040000}"/>
    <cellStyle name="20% - Accent1 3 8 9" xfId="876" xr:uid="{00000000-0005-0000-0000-0000A0040000}"/>
    <cellStyle name="20% - Accent1 3 8 9 2" xfId="877" xr:uid="{00000000-0005-0000-0000-0000A1040000}"/>
    <cellStyle name="20% - Accent1 3 9" xfId="878" xr:uid="{00000000-0005-0000-0000-0000A2040000}"/>
    <cellStyle name="20% - Accent1 3 9 10" xfId="879" xr:uid="{00000000-0005-0000-0000-0000A3040000}"/>
    <cellStyle name="20% - Accent1 3 9 10 2" xfId="880" xr:uid="{00000000-0005-0000-0000-0000A4040000}"/>
    <cellStyle name="20% - Accent1 3 9 11" xfId="881" xr:uid="{00000000-0005-0000-0000-0000A5040000}"/>
    <cellStyle name="20% - Accent1 3 9 11 2" xfId="882" xr:uid="{00000000-0005-0000-0000-0000A6040000}"/>
    <cellStyle name="20% - Accent1 3 9 12" xfId="883" xr:uid="{00000000-0005-0000-0000-0000A7040000}"/>
    <cellStyle name="20% - Accent1 3 9 12 2" xfId="884" xr:uid="{00000000-0005-0000-0000-0000A8040000}"/>
    <cellStyle name="20% - Accent1 3 9 13" xfId="885" xr:uid="{00000000-0005-0000-0000-0000A9040000}"/>
    <cellStyle name="20% - Accent1 3 9 13 2" xfId="886" xr:uid="{00000000-0005-0000-0000-0000AA040000}"/>
    <cellStyle name="20% - Accent1 3 9 14" xfId="887" xr:uid="{00000000-0005-0000-0000-0000AB040000}"/>
    <cellStyle name="20% - Accent1 3 9 14 2" xfId="888" xr:uid="{00000000-0005-0000-0000-0000AC040000}"/>
    <cellStyle name="20% - Accent1 3 9 15" xfId="889" xr:uid="{00000000-0005-0000-0000-0000AD040000}"/>
    <cellStyle name="20% - Accent1 3 9 15 2" xfId="890" xr:uid="{00000000-0005-0000-0000-0000AE040000}"/>
    <cellStyle name="20% - Accent1 3 9 16" xfId="891" xr:uid="{00000000-0005-0000-0000-0000AF040000}"/>
    <cellStyle name="20% - Accent1 3 9 16 2" xfId="892" xr:uid="{00000000-0005-0000-0000-0000B0040000}"/>
    <cellStyle name="20% - Accent1 3 9 17" xfId="893" xr:uid="{00000000-0005-0000-0000-0000B1040000}"/>
    <cellStyle name="20% - Accent1 3 9 17 2" xfId="894" xr:uid="{00000000-0005-0000-0000-0000B2040000}"/>
    <cellStyle name="20% - Accent1 3 9 18" xfId="895" xr:uid="{00000000-0005-0000-0000-0000B3040000}"/>
    <cellStyle name="20% - Accent1 3 9 18 2" xfId="896" xr:uid="{00000000-0005-0000-0000-0000B4040000}"/>
    <cellStyle name="20% - Accent1 3 9 19" xfId="897" xr:uid="{00000000-0005-0000-0000-0000B5040000}"/>
    <cellStyle name="20% - Accent1 3 9 19 2" xfId="898" xr:uid="{00000000-0005-0000-0000-0000B6040000}"/>
    <cellStyle name="20% - Accent1 3 9 2" xfId="899" xr:uid="{00000000-0005-0000-0000-0000B7040000}"/>
    <cellStyle name="20% - Accent1 3 9 2 2" xfId="900" xr:uid="{00000000-0005-0000-0000-0000B8040000}"/>
    <cellStyle name="20% - Accent1 3 9 20" xfId="901" xr:uid="{00000000-0005-0000-0000-0000B9040000}"/>
    <cellStyle name="20% - Accent1 3 9 20 2" xfId="902" xr:uid="{00000000-0005-0000-0000-0000BA040000}"/>
    <cellStyle name="20% - Accent1 3 9 21" xfId="903" xr:uid="{00000000-0005-0000-0000-0000BB040000}"/>
    <cellStyle name="20% - Accent1 3 9 21 2" xfId="904" xr:uid="{00000000-0005-0000-0000-0000BC040000}"/>
    <cellStyle name="20% - Accent1 3 9 22" xfId="905" xr:uid="{00000000-0005-0000-0000-0000BD040000}"/>
    <cellStyle name="20% - Accent1 3 9 22 2" xfId="906" xr:uid="{00000000-0005-0000-0000-0000BE040000}"/>
    <cellStyle name="20% - Accent1 3 9 23" xfId="907" xr:uid="{00000000-0005-0000-0000-0000BF040000}"/>
    <cellStyle name="20% - Accent1 3 9 3" xfId="908" xr:uid="{00000000-0005-0000-0000-0000C0040000}"/>
    <cellStyle name="20% - Accent1 3 9 3 2" xfId="909" xr:uid="{00000000-0005-0000-0000-0000C1040000}"/>
    <cellStyle name="20% - Accent1 3 9 4" xfId="910" xr:uid="{00000000-0005-0000-0000-0000C2040000}"/>
    <cellStyle name="20% - Accent1 3 9 4 2" xfId="911" xr:uid="{00000000-0005-0000-0000-0000C3040000}"/>
    <cellStyle name="20% - Accent1 3 9 5" xfId="912" xr:uid="{00000000-0005-0000-0000-0000C4040000}"/>
    <cellStyle name="20% - Accent1 3 9 5 2" xfId="913" xr:uid="{00000000-0005-0000-0000-0000C5040000}"/>
    <cellStyle name="20% - Accent1 3 9 6" xfId="914" xr:uid="{00000000-0005-0000-0000-0000C6040000}"/>
    <cellStyle name="20% - Accent1 3 9 6 2" xfId="915" xr:uid="{00000000-0005-0000-0000-0000C7040000}"/>
    <cellStyle name="20% - Accent1 3 9 7" xfId="916" xr:uid="{00000000-0005-0000-0000-0000C8040000}"/>
    <cellStyle name="20% - Accent1 3 9 7 2" xfId="917" xr:uid="{00000000-0005-0000-0000-0000C9040000}"/>
    <cellStyle name="20% - Accent1 3 9 8" xfId="918" xr:uid="{00000000-0005-0000-0000-0000CA040000}"/>
    <cellStyle name="20% - Accent1 3 9 8 2" xfId="919" xr:uid="{00000000-0005-0000-0000-0000CB040000}"/>
    <cellStyle name="20% - Accent1 3 9 9" xfId="920" xr:uid="{00000000-0005-0000-0000-0000CC040000}"/>
    <cellStyle name="20% - Accent1 3 9 9 2" xfId="921" xr:uid="{00000000-0005-0000-0000-0000CD040000}"/>
    <cellStyle name="20% - Accent1 4" xfId="922" xr:uid="{00000000-0005-0000-0000-0000CE040000}"/>
    <cellStyle name="20% - Accent1 4 10" xfId="923" xr:uid="{00000000-0005-0000-0000-0000CF040000}"/>
    <cellStyle name="20% - Accent1 4 10 2" xfId="924" xr:uid="{00000000-0005-0000-0000-0000D0040000}"/>
    <cellStyle name="20% - Accent1 4 11" xfId="925" xr:uid="{00000000-0005-0000-0000-0000D1040000}"/>
    <cellStyle name="20% - Accent1 4 11 2" xfId="926" xr:uid="{00000000-0005-0000-0000-0000D2040000}"/>
    <cellStyle name="20% - Accent1 4 12" xfId="927" xr:uid="{00000000-0005-0000-0000-0000D3040000}"/>
    <cellStyle name="20% - Accent1 4 12 2" xfId="928" xr:uid="{00000000-0005-0000-0000-0000D4040000}"/>
    <cellStyle name="20% - Accent1 4 13" xfId="929" xr:uid="{00000000-0005-0000-0000-0000D5040000}"/>
    <cellStyle name="20% - Accent1 4 13 2" xfId="930" xr:uid="{00000000-0005-0000-0000-0000D6040000}"/>
    <cellStyle name="20% - Accent1 4 14" xfId="931" xr:uid="{00000000-0005-0000-0000-0000D7040000}"/>
    <cellStyle name="20% - Accent1 4 14 2" xfId="932" xr:uid="{00000000-0005-0000-0000-0000D8040000}"/>
    <cellStyle name="20% - Accent1 4 15" xfId="933" xr:uid="{00000000-0005-0000-0000-0000D9040000}"/>
    <cellStyle name="20% - Accent1 4 15 2" xfId="934" xr:uid="{00000000-0005-0000-0000-0000DA040000}"/>
    <cellStyle name="20% - Accent1 4 16" xfId="935" xr:uid="{00000000-0005-0000-0000-0000DB040000}"/>
    <cellStyle name="20% - Accent1 4 16 2" xfId="936" xr:uid="{00000000-0005-0000-0000-0000DC040000}"/>
    <cellStyle name="20% - Accent1 4 17" xfId="937" xr:uid="{00000000-0005-0000-0000-0000DD040000}"/>
    <cellStyle name="20% - Accent1 4 17 2" xfId="938" xr:uid="{00000000-0005-0000-0000-0000DE040000}"/>
    <cellStyle name="20% - Accent1 4 18" xfId="939" xr:uid="{00000000-0005-0000-0000-0000DF040000}"/>
    <cellStyle name="20% - Accent1 4 18 2" xfId="940" xr:uid="{00000000-0005-0000-0000-0000E0040000}"/>
    <cellStyle name="20% - Accent1 4 19" xfId="941" xr:uid="{00000000-0005-0000-0000-0000E1040000}"/>
    <cellStyle name="20% - Accent1 4 19 2" xfId="942" xr:uid="{00000000-0005-0000-0000-0000E2040000}"/>
    <cellStyle name="20% - Accent1 4 2" xfId="943" xr:uid="{00000000-0005-0000-0000-0000E3040000}"/>
    <cellStyle name="20% - Accent1 4 2 10" xfId="944" xr:uid="{00000000-0005-0000-0000-0000E4040000}"/>
    <cellStyle name="20% - Accent1 4 2 10 2" xfId="945" xr:uid="{00000000-0005-0000-0000-0000E5040000}"/>
    <cellStyle name="20% - Accent1 4 2 11" xfId="946" xr:uid="{00000000-0005-0000-0000-0000E6040000}"/>
    <cellStyle name="20% - Accent1 4 2 11 2" xfId="947" xr:uid="{00000000-0005-0000-0000-0000E7040000}"/>
    <cellStyle name="20% - Accent1 4 2 12" xfId="948" xr:uid="{00000000-0005-0000-0000-0000E8040000}"/>
    <cellStyle name="20% - Accent1 4 2 12 2" xfId="949" xr:uid="{00000000-0005-0000-0000-0000E9040000}"/>
    <cellStyle name="20% - Accent1 4 2 13" xfId="950" xr:uid="{00000000-0005-0000-0000-0000EA040000}"/>
    <cellStyle name="20% - Accent1 4 2 13 2" xfId="951" xr:uid="{00000000-0005-0000-0000-0000EB040000}"/>
    <cellStyle name="20% - Accent1 4 2 14" xfId="952" xr:uid="{00000000-0005-0000-0000-0000EC040000}"/>
    <cellStyle name="20% - Accent1 4 2 14 2" xfId="953" xr:uid="{00000000-0005-0000-0000-0000ED040000}"/>
    <cellStyle name="20% - Accent1 4 2 15" xfId="954" xr:uid="{00000000-0005-0000-0000-0000EE040000}"/>
    <cellStyle name="20% - Accent1 4 2 15 2" xfId="955" xr:uid="{00000000-0005-0000-0000-0000EF040000}"/>
    <cellStyle name="20% - Accent1 4 2 16" xfId="956" xr:uid="{00000000-0005-0000-0000-0000F0040000}"/>
    <cellStyle name="20% - Accent1 4 2 16 2" xfId="957" xr:uid="{00000000-0005-0000-0000-0000F1040000}"/>
    <cellStyle name="20% - Accent1 4 2 17" xfId="958" xr:uid="{00000000-0005-0000-0000-0000F2040000}"/>
    <cellStyle name="20% - Accent1 4 2 17 2" xfId="959" xr:uid="{00000000-0005-0000-0000-0000F3040000}"/>
    <cellStyle name="20% - Accent1 4 2 18" xfId="960" xr:uid="{00000000-0005-0000-0000-0000F4040000}"/>
    <cellStyle name="20% - Accent1 4 2 18 2" xfId="961" xr:uid="{00000000-0005-0000-0000-0000F5040000}"/>
    <cellStyle name="20% - Accent1 4 2 19" xfId="962" xr:uid="{00000000-0005-0000-0000-0000F6040000}"/>
    <cellStyle name="20% - Accent1 4 2 19 2" xfId="963" xr:uid="{00000000-0005-0000-0000-0000F7040000}"/>
    <cellStyle name="20% - Accent1 4 2 2" xfId="964" xr:uid="{00000000-0005-0000-0000-0000F8040000}"/>
    <cellStyle name="20% - Accent1 4 2 2 2" xfId="965" xr:uid="{00000000-0005-0000-0000-0000F9040000}"/>
    <cellStyle name="20% - Accent1 4 2 20" xfId="966" xr:uid="{00000000-0005-0000-0000-0000FA040000}"/>
    <cellStyle name="20% - Accent1 4 2 20 2" xfId="967" xr:uid="{00000000-0005-0000-0000-0000FB040000}"/>
    <cellStyle name="20% - Accent1 4 2 21" xfId="968" xr:uid="{00000000-0005-0000-0000-0000FC040000}"/>
    <cellStyle name="20% - Accent1 4 2 21 2" xfId="969" xr:uid="{00000000-0005-0000-0000-0000FD040000}"/>
    <cellStyle name="20% - Accent1 4 2 22" xfId="970" xr:uid="{00000000-0005-0000-0000-0000FE040000}"/>
    <cellStyle name="20% - Accent1 4 2 22 2" xfId="971" xr:uid="{00000000-0005-0000-0000-0000FF040000}"/>
    <cellStyle name="20% - Accent1 4 2 23" xfId="972" xr:uid="{00000000-0005-0000-0000-000000050000}"/>
    <cellStyle name="20% - Accent1 4 2 3" xfId="973" xr:uid="{00000000-0005-0000-0000-000001050000}"/>
    <cellStyle name="20% - Accent1 4 2 3 2" xfId="974" xr:uid="{00000000-0005-0000-0000-000002050000}"/>
    <cellStyle name="20% - Accent1 4 2 4" xfId="975" xr:uid="{00000000-0005-0000-0000-000003050000}"/>
    <cellStyle name="20% - Accent1 4 2 4 2" xfId="976" xr:uid="{00000000-0005-0000-0000-000004050000}"/>
    <cellStyle name="20% - Accent1 4 2 5" xfId="977" xr:uid="{00000000-0005-0000-0000-000005050000}"/>
    <cellStyle name="20% - Accent1 4 2 5 2" xfId="978" xr:uid="{00000000-0005-0000-0000-000006050000}"/>
    <cellStyle name="20% - Accent1 4 2 6" xfId="979" xr:uid="{00000000-0005-0000-0000-000007050000}"/>
    <cellStyle name="20% - Accent1 4 2 6 2" xfId="980" xr:uid="{00000000-0005-0000-0000-000008050000}"/>
    <cellStyle name="20% - Accent1 4 2 7" xfId="981" xr:uid="{00000000-0005-0000-0000-000009050000}"/>
    <cellStyle name="20% - Accent1 4 2 7 2" xfId="982" xr:uid="{00000000-0005-0000-0000-00000A050000}"/>
    <cellStyle name="20% - Accent1 4 2 8" xfId="983" xr:uid="{00000000-0005-0000-0000-00000B050000}"/>
    <cellStyle name="20% - Accent1 4 2 8 2" xfId="984" xr:uid="{00000000-0005-0000-0000-00000C050000}"/>
    <cellStyle name="20% - Accent1 4 2 9" xfId="985" xr:uid="{00000000-0005-0000-0000-00000D050000}"/>
    <cellStyle name="20% - Accent1 4 2 9 2" xfId="986" xr:uid="{00000000-0005-0000-0000-00000E050000}"/>
    <cellStyle name="20% - Accent1 4 20" xfId="987" xr:uid="{00000000-0005-0000-0000-00000F050000}"/>
    <cellStyle name="20% - Accent1 4 20 2" xfId="988" xr:uid="{00000000-0005-0000-0000-000010050000}"/>
    <cellStyle name="20% - Accent1 4 21" xfId="989" xr:uid="{00000000-0005-0000-0000-000011050000}"/>
    <cellStyle name="20% - Accent1 4 21 2" xfId="990" xr:uid="{00000000-0005-0000-0000-000012050000}"/>
    <cellStyle name="20% - Accent1 4 22" xfId="991" xr:uid="{00000000-0005-0000-0000-000013050000}"/>
    <cellStyle name="20% - Accent1 4 22 2" xfId="992" xr:uid="{00000000-0005-0000-0000-000014050000}"/>
    <cellStyle name="20% - Accent1 4 23" xfId="993" xr:uid="{00000000-0005-0000-0000-000015050000}"/>
    <cellStyle name="20% - Accent1 4 23 2" xfId="994" xr:uid="{00000000-0005-0000-0000-000016050000}"/>
    <cellStyle name="20% - Accent1 4 24" xfId="995" xr:uid="{00000000-0005-0000-0000-000017050000}"/>
    <cellStyle name="20% - Accent1 4 24 2" xfId="996" xr:uid="{00000000-0005-0000-0000-000018050000}"/>
    <cellStyle name="20% - Accent1 4 25" xfId="997" xr:uid="{00000000-0005-0000-0000-000019050000}"/>
    <cellStyle name="20% - Accent1 4 25 2" xfId="998" xr:uid="{00000000-0005-0000-0000-00001A050000}"/>
    <cellStyle name="20% - Accent1 4 26" xfId="999" xr:uid="{00000000-0005-0000-0000-00001B050000}"/>
    <cellStyle name="20% - Accent1 4 26 2" xfId="1000" xr:uid="{00000000-0005-0000-0000-00001C050000}"/>
    <cellStyle name="20% - Accent1 4 27" xfId="1001" xr:uid="{00000000-0005-0000-0000-00001D050000}"/>
    <cellStyle name="20% - Accent1 4 27 2" xfId="1002" xr:uid="{00000000-0005-0000-0000-00001E050000}"/>
    <cellStyle name="20% - Accent1 4 28" xfId="1003" xr:uid="{00000000-0005-0000-0000-00001F050000}"/>
    <cellStyle name="20% - Accent1 4 28 2" xfId="1004" xr:uid="{00000000-0005-0000-0000-000020050000}"/>
    <cellStyle name="20% - Accent1 4 29" xfId="1005" xr:uid="{00000000-0005-0000-0000-000021050000}"/>
    <cellStyle name="20% - Accent1 4 29 2" xfId="1006" xr:uid="{00000000-0005-0000-0000-000022050000}"/>
    <cellStyle name="20% - Accent1 4 3" xfId="1007" xr:uid="{00000000-0005-0000-0000-000023050000}"/>
    <cellStyle name="20% - Accent1 4 3 10" xfId="1008" xr:uid="{00000000-0005-0000-0000-000024050000}"/>
    <cellStyle name="20% - Accent1 4 3 10 2" xfId="1009" xr:uid="{00000000-0005-0000-0000-000025050000}"/>
    <cellStyle name="20% - Accent1 4 3 11" xfId="1010" xr:uid="{00000000-0005-0000-0000-000026050000}"/>
    <cellStyle name="20% - Accent1 4 3 11 2" xfId="1011" xr:uid="{00000000-0005-0000-0000-000027050000}"/>
    <cellStyle name="20% - Accent1 4 3 12" xfId="1012" xr:uid="{00000000-0005-0000-0000-000028050000}"/>
    <cellStyle name="20% - Accent1 4 3 12 2" xfId="1013" xr:uid="{00000000-0005-0000-0000-000029050000}"/>
    <cellStyle name="20% - Accent1 4 3 13" xfId="1014" xr:uid="{00000000-0005-0000-0000-00002A050000}"/>
    <cellStyle name="20% - Accent1 4 3 13 2" xfId="1015" xr:uid="{00000000-0005-0000-0000-00002B050000}"/>
    <cellStyle name="20% - Accent1 4 3 14" xfId="1016" xr:uid="{00000000-0005-0000-0000-00002C050000}"/>
    <cellStyle name="20% - Accent1 4 3 14 2" xfId="1017" xr:uid="{00000000-0005-0000-0000-00002D050000}"/>
    <cellStyle name="20% - Accent1 4 3 15" xfId="1018" xr:uid="{00000000-0005-0000-0000-00002E050000}"/>
    <cellStyle name="20% - Accent1 4 3 15 2" xfId="1019" xr:uid="{00000000-0005-0000-0000-00002F050000}"/>
    <cellStyle name="20% - Accent1 4 3 16" xfId="1020" xr:uid="{00000000-0005-0000-0000-000030050000}"/>
    <cellStyle name="20% - Accent1 4 3 16 2" xfId="1021" xr:uid="{00000000-0005-0000-0000-000031050000}"/>
    <cellStyle name="20% - Accent1 4 3 17" xfId="1022" xr:uid="{00000000-0005-0000-0000-000032050000}"/>
    <cellStyle name="20% - Accent1 4 3 17 2" xfId="1023" xr:uid="{00000000-0005-0000-0000-000033050000}"/>
    <cellStyle name="20% - Accent1 4 3 18" xfId="1024" xr:uid="{00000000-0005-0000-0000-000034050000}"/>
    <cellStyle name="20% - Accent1 4 3 18 2" xfId="1025" xr:uid="{00000000-0005-0000-0000-000035050000}"/>
    <cellStyle name="20% - Accent1 4 3 19" xfId="1026" xr:uid="{00000000-0005-0000-0000-000036050000}"/>
    <cellStyle name="20% - Accent1 4 3 19 2" xfId="1027" xr:uid="{00000000-0005-0000-0000-000037050000}"/>
    <cellStyle name="20% - Accent1 4 3 2" xfId="1028" xr:uid="{00000000-0005-0000-0000-000038050000}"/>
    <cellStyle name="20% - Accent1 4 3 2 2" xfId="1029" xr:uid="{00000000-0005-0000-0000-000039050000}"/>
    <cellStyle name="20% - Accent1 4 3 20" xfId="1030" xr:uid="{00000000-0005-0000-0000-00003A050000}"/>
    <cellStyle name="20% - Accent1 4 3 20 2" xfId="1031" xr:uid="{00000000-0005-0000-0000-00003B050000}"/>
    <cellStyle name="20% - Accent1 4 3 21" xfId="1032" xr:uid="{00000000-0005-0000-0000-00003C050000}"/>
    <cellStyle name="20% - Accent1 4 3 21 2" xfId="1033" xr:uid="{00000000-0005-0000-0000-00003D050000}"/>
    <cellStyle name="20% - Accent1 4 3 22" xfId="1034" xr:uid="{00000000-0005-0000-0000-00003E050000}"/>
    <cellStyle name="20% - Accent1 4 3 22 2" xfId="1035" xr:uid="{00000000-0005-0000-0000-00003F050000}"/>
    <cellStyle name="20% - Accent1 4 3 23" xfId="1036" xr:uid="{00000000-0005-0000-0000-000040050000}"/>
    <cellStyle name="20% - Accent1 4 3 3" xfId="1037" xr:uid="{00000000-0005-0000-0000-000041050000}"/>
    <cellStyle name="20% - Accent1 4 3 3 2" xfId="1038" xr:uid="{00000000-0005-0000-0000-000042050000}"/>
    <cellStyle name="20% - Accent1 4 3 4" xfId="1039" xr:uid="{00000000-0005-0000-0000-000043050000}"/>
    <cellStyle name="20% - Accent1 4 3 4 2" xfId="1040" xr:uid="{00000000-0005-0000-0000-000044050000}"/>
    <cellStyle name="20% - Accent1 4 3 5" xfId="1041" xr:uid="{00000000-0005-0000-0000-000045050000}"/>
    <cellStyle name="20% - Accent1 4 3 5 2" xfId="1042" xr:uid="{00000000-0005-0000-0000-000046050000}"/>
    <cellStyle name="20% - Accent1 4 3 6" xfId="1043" xr:uid="{00000000-0005-0000-0000-000047050000}"/>
    <cellStyle name="20% - Accent1 4 3 6 2" xfId="1044" xr:uid="{00000000-0005-0000-0000-000048050000}"/>
    <cellStyle name="20% - Accent1 4 3 7" xfId="1045" xr:uid="{00000000-0005-0000-0000-000049050000}"/>
    <cellStyle name="20% - Accent1 4 3 7 2" xfId="1046" xr:uid="{00000000-0005-0000-0000-00004A050000}"/>
    <cellStyle name="20% - Accent1 4 3 8" xfId="1047" xr:uid="{00000000-0005-0000-0000-00004B050000}"/>
    <cellStyle name="20% - Accent1 4 3 8 2" xfId="1048" xr:uid="{00000000-0005-0000-0000-00004C050000}"/>
    <cellStyle name="20% - Accent1 4 3 9" xfId="1049" xr:uid="{00000000-0005-0000-0000-00004D050000}"/>
    <cellStyle name="20% - Accent1 4 3 9 2" xfId="1050" xr:uid="{00000000-0005-0000-0000-00004E050000}"/>
    <cellStyle name="20% - Accent1 4 30" xfId="1051" xr:uid="{00000000-0005-0000-0000-00004F050000}"/>
    <cellStyle name="20% - Accent1 4 30 2" xfId="1052" xr:uid="{00000000-0005-0000-0000-000050050000}"/>
    <cellStyle name="20% - Accent1 4 31" xfId="1053" xr:uid="{00000000-0005-0000-0000-000051050000}"/>
    <cellStyle name="20% - Accent1 4 4" xfId="1054" xr:uid="{00000000-0005-0000-0000-000052050000}"/>
    <cellStyle name="20% - Accent1 4 4 10" xfId="1055" xr:uid="{00000000-0005-0000-0000-000053050000}"/>
    <cellStyle name="20% - Accent1 4 4 10 2" xfId="1056" xr:uid="{00000000-0005-0000-0000-000054050000}"/>
    <cellStyle name="20% - Accent1 4 4 11" xfId="1057" xr:uid="{00000000-0005-0000-0000-000055050000}"/>
    <cellStyle name="20% - Accent1 4 4 11 2" xfId="1058" xr:uid="{00000000-0005-0000-0000-000056050000}"/>
    <cellStyle name="20% - Accent1 4 4 12" xfId="1059" xr:uid="{00000000-0005-0000-0000-000057050000}"/>
    <cellStyle name="20% - Accent1 4 4 12 2" xfId="1060" xr:uid="{00000000-0005-0000-0000-000058050000}"/>
    <cellStyle name="20% - Accent1 4 4 13" xfId="1061" xr:uid="{00000000-0005-0000-0000-000059050000}"/>
    <cellStyle name="20% - Accent1 4 4 13 2" xfId="1062" xr:uid="{00000000-0005-0000-0000-00005A050000}"/>
    <cellStyle name="20% - Accent1 4 4 14" xfId="1063" xr:uid="{00000000-0005-0000-0000-00005B050000}"/>
    <cellStyle name="20% - Accent1 4 4 14 2" xfId="1064" xr:uid="{00000000-0005-0000-0000-00005C050000}"/>
    <cellStyle name="20% - Accent1 4 4 15" xfId="1065" xr:uid="{00000000-0005-0000-0000-00005D050000}"/>
    <cellStyle name="20% - Accent1 4 4 15 2" xfId="1066" xr:uid="{00000000-0005-0000-0000-00005E050000}"/>
    <cellStyle name="20% - Accent1 4 4 16" xfId="1067" xr:uid="{00000000-0005-0000-0000-00005F050000}"/>
    <cellStyle name="20% - Accent1 4 4 16 2" xfId="1068" xr:uid="{00000000-0005-0000-0000-000060050000}"/>
    <cellStyle name="20% - Accent1 4 4 17" xfId="1069" xr:uid="{00000000-0005-0000-0000-000061050000}"/>
    <cellStyle name="20% - Accent1 4 4 17 2" xfId="1070" xr:uid="{00000000-0005-0000-0000-000062050000}"/>
    <cellStyle name="20% - Accent1 4 4 18" xfId="1071" xr:uid="{00000000-0005-0000-0000-000063050000}"/>
    <cellStyle name="20% - Accent1 4 4 18 2" xfId="1072" xr:uid="{00000000-0005-0000-0000-000064050000}"/>
    <cellStyle name="20% - Accent1 4 4 19" xfId="1073" xr:uid="{00000000-0005-0000-0000-000065050000}"/>
    <cellStyle name="20% - Accent1 4 4 19 2" xfId="1074" xr:uid="{00000000-0005-0000-0000-000066050000}"/>
    <cellStyle name="20% - Accent1 4 4 2" xfId="1075" xr:uid="{00000000-0005-0000-0000-000067050000}"/>
    <cellStyle name="20% - Accent1 4 4 2 2" xfId="1076" xr:uid="{00000000-0005-0000-0000-000068050000}"/>
    <cellStyle name="20% - Accent1 4 4 20" xfId="1077" xr:uid="{00000000-0005-0000-0000-000069050000}"/>
    <cellStyle name="20% - Accent1 4 4 20 2" xfId="1078" xr:uid="{00000000-0005-0000-0000-00006A050000}"/>
    <cellStyle name="20% - Accent1 4 4 21" xfId="1079" xr:uid="{00000000-0005-0000-0000-00006B050000}"/>
    <cellStyle name="20% - Accent1 4 4 21 2" xfId="1080" xr:uid="{00000000-0005-0000-0000-00006C050000}"/>
    <cellStyle name="20% - Accent1 4 4 22" xfId="1081" xr:uid="{00000000-0005-0000-0000-00006D050000}"/>
    <cellStyle name="20% - Accent1 4 4 22 2" xfId="1082" xr:uid="{00000000-0005-0000-0000-00006E050000}"/>
    <cellStyle name="20% - Accent1 4 4 23" xfId="1083" xr:uid="{00000000-0005-0000-0000-00006F050000}"/>
    <cellStyle name="20% - Accent1 4 4 3" xfId="1084" xr:uid="{00000000-0005-0000-0000-000070050000}"/>
    <cellStyle name="20% - Accent1 4 4 3 2" xfId="1085" xr:uid="{00000000-0005-0000-0000-000071050000}"/>
    <cellStyle name="20% - Accent1 4 4 4" xfId="1086" xr:uid="{00000000-0005-0000-0000-000072050000}"/>
    <cellStyle name="20% - Accent1 4 4 4 2" xfId="1087" xr:uid="{00000000-0005-0000-0000-000073050000}"/>
    <cellStyle name="20% - Accent1 4 4 5" xfId="1088" xr:uid="{00000000-0005-0000-0000-000074050000}"/>
    <cellStyle name="20% - Accent1 4 4 5 2" xfId="1089" xr:uid="{00000000-0005-0000-0000-000075050000}"/>
    <cellStyle name="20% - Accent1 4 4 6" xfId="1090" xr:uid="{00000000-0005-0000-0000-000076050000}"/>
    <cellStyle name="20% - Accent1 4 4 6 2" xfId="1091" xr:uid="{00000000-0005-0000-0000-000077050000}"/>
    <cellStyle name="20% - Accent1 4 4 7" xfId="1092" xr:uid="{00000000-0005-0000-0000-000078050000}"/>
    <cellStyle name="20% - Accent1 4 4 7 2" xfId="1093" xr:uid="{00000000-0005-0000-0000-000079050000}"/>
    <cellStyle name="20% - Accent1 4 4 8" xfId="1094" xr:uid="{00000000-0005-0000-0000-00007A050000}"/>
    <cellStyle name="20% - Accent1 4 4 8 2" xfId="1095" xr:uid="{00000000-0005-0000-0000-00007B050000}"/>
    <cellStyle name="20% - Accent1 4 4 9" xfId="1096" xr:uid="{00000000-0005-0000-0000-00007C050000}"/>
    <cellStyle name="20% - Accent1 4 4 9 2" xfId="1097" xr:uid="{00000000-0005-0000-0000-00007D050000}"/>
    <cellStyle name="20% - Accent1 4 5" xfId="1098" xr:uid="{00000000-0005-0000-0000-00007E050000}"/>
    <cellStyle name="20% - Accent1 4 5 10" xfId="1099" xr:uid="{00000000-0005-0000-0000-00007F050000}"/>
    <cellStyle name="20% - Accent1 4 5 10 2" xfId="1100" xr:uid="{00000000-0005-0000-0000-000080050000}"/>
    <cellStyle name="20% - Accent1 4 5 11" xfId="1101" xr:uid="{00000000-0005-0000-0000-000081050000}"/>
    <cellStyle name="20% - Accent1 4 5 11 2" xfId="1102" xr:uid="{00000000-0005-0000-0000-000082050000}"/>
    <cellStyle name="20% - Accent1 4 5 12" xfId="1103" xr:uid="{00000000-0005-0000-0000-000083050000}"/>
    <cellStyle name="20% - Accent1 4 5 12 2" xfId="1104" xr:uid="{00000000-0005-0000-0000-000084050000}"/>
    <cellStyle name="20% - Accent1 4 5 13" xfId="1105" xr:uid="{00000000-0005-0000-0000-000085050000}"/>
    <cellStyle name="20% - Accent1 4 5 13 2" xfId="1106" xr:uid="{00000000-0005-0000-0000-000086050000}"/>
    <cellStyle name="20% - Accent1 4 5 14" xfId="1107" xr:uid="{00000000-0005-0000-0000-000087050000}"/>
    <cellStyle name="20% - Accent1 4 5 14 2" xfId="1108" xr:uid="{00000000-0005-0000-0000-000088050000}"/>
    <cellStyle name="20% - Accent1 4 5 15" xfId="1109" xr:uid="{00000000-0005-0000-0000-000089050000}"/>
    <cellStyle name="20% - Accent1 4 5 15 2" xfId="1110" xr:uid="{00000000-0005-0000-0000-00008A050000}"/>
    <cellStyle name="20% - Accent1 4 5 16" xfId="1111" xr:uid="{00000000-0005-0000-0000-00008B050000}"/>
    <cellStyle name="20% - Accent1 4 5 16 2" xfId="1112" xr:uid="{00000000-0005-0000-0000-00008C050000}"/>
    <cellStyle name="20% - Accent1 4 5 17" xfId="1113" xr:uid="{00000000-0005-0000-0000-00008D050000}"/>
    <cellStyle name="20% - Accent1 4 5 17 2" xfId="1114" xr:uid="{00000000-0005-0000-0000-00008E050000}"/>
    <cellStyle name="20% - Accent1 4 5 18" xfId="1115" xr:uid="{00000000-0005-0000-0000-00008F050000}"/>
    <cellStyle name="20% - Accent1 4 5 18 2" xfId="1116" xr:uid="{00000000-0005-0000-0000-000090050000}"/>
    <cellStyle name="20% - Accent1 4 5 19" xfId="1117" xr:uid="{00000000-0005-0000-0000-000091050000}"/>
    <cellStyle name="20% - Accent1 4 5 19 2" xfId="1118" xr:uid="{00000000-0005-0000-0000-000092050000}"/>
    <cellStyle name="20% - Accent1 4 5 2" xfId="1119" xr:uid="{00000000-0005-0000-0000-000093050000}"/>
    <cellStyle name="20% - Accent1 4 5 2 2" xfId="1120" xr:uid="{00000000-0005-0000-0000-000094050000}"/>
    <cellStyle name="20% - Accent1 4 5 20" xfId="1121" xr:uid="{00000000-0005-0000-0000-000095050000}"/>
    <cellStyle name="20% - Accent1 4 5 20 2" xfId="1122" xr:uid="{00000000-0005-0000-0000-000096050000}"/>
    <cellStyle name="20% - Accent1 4 5 21" xfId="1123" xr:uid="{00000000-0005-0000-0000-000097050000}"/>
    <cellStyle name="20% - Accent1 4 5 21 2" xfId="1124" xr:uid="{00000000-0005-0000-0000-000098050000}"/>
    <cellStyle name="20% - Accent1 4 5 22" xfId="1125" xr:uid="{00000000-0005-0000-0000-000099050000}"/>
    <cellStyle name="20% - Accent1 4 5 22 2" xfId="1126" xr:uid="{00000000-0005-0000-0000-00009A050000}"/>
    <cellStyle name="20% - Accent1 4 5 23" xfId="1127" xr:uid="{00000000-0005-0000-0000-00009B050000}"/>
    <cellStyle name="20% - Accent1 4 5 3" xfId="1128" xr:uid="{00000000-0005-0000-0000-00009C050000}"/>
    <cellStyle name="20% - Accent1 4 5 3 2" xfId="1129" xr:uid="{00000000-0005-0000-0000-00009D050000}"/>
    <cellStyle name="20% - Accent1 4 5 4" xfId="1130" xr:uid="{00000000-0005-0000-0000-00009E050000}"/>
    <cellStyle name="20% - Accent1 4 5 4 2" xfId="1131" xr:uid="{00000000-0005-0000-0000-00009F050000}"/>
    <cellStyle name="20% - Accent1 4 5 5" xfId="1132" xr:uid="{00000000-0005-0000-0000-0000A0050000}"/>
    <cellStyle name="20% - Accent1 4 5 5 2" xfId="1133" xr:uid="{00000000-0005-0000-0000-0000A1050000}"/>
    <cellStyle name="20% - Accent1 4 5 6" xfId="1134" xr:uid="{00000000-0005-0000-0000-0000A2050000}"/>
    <cellStyle name="20% - Accent1 4 5 6 2" xfId="1135" xr:uid="{00000000-0005-0000-0000-0000A3050000}"/>
    <cellStyle name="20% - Accent1 4 5 7" xfId="1136" xr:uid="{00000000-0005-0000-0000-0000A4050000}"/>
    <cellStyle name="20% - Accent1 4 5 7 2" xfId="1137" xr:uid="{00000000-0005-0000-0000-0000A5050000}"/>
    <cellStyle name="20% - Accent1 4 5 8" xfId="1138" xr:uid="{00000000-0005-0000-0000-0000A6050000}"/>
    <cellStyle name="20% - Accent1 4 5 8 2" xfId="1139" xr:uid="{00000000-0005-0000-0000-0000A7050000}"/>
    <cellStyle name="20% - Accent1 4 5 9" xfId="1140" xr:uid="{00000000-0005-0000-0000-0000A8050000}"/>
    <cellStyle name="20% - Accent1 4 5 9 2" xfId="1141" xr:uid="{00000000-0005-0000-0000-0000A9050000}"/>
    <cellStyle name="20% - Accent1 4 6" xfId="1142" xr:uid="{00000000-0005-0000-0000-0000AA050000}"/>
    <cellStyle name="20% - Accent1 4 6 10" xfId="1143" xr:uid="{00000000-0005-0000-0000-0000AB050000}"/>
    <cellStyle name="20% - Accent1 4 6 10 2" xfId="1144" xr:uid="{00000000-0005-0000-0000-0000AC050000}"/>
    <cellStyle name="20% - Accent1 4 6 11" xfId="1145" xr:uid="{00000000-0005-0000-0000-0000AD050000}"/>
    <cellStyle name="20% - Accent1 4 6 11 2" xfId="1146" xr:uid="{00000000-0005-0000-0000-0000AE050000}"/>
    <cellStyle name="20% - Accent1 4 6 12" xfId="1147" xr:uid="{00000000-0005-0000-0000-0000AF050000}"/>
    <cellStyle name="20% - Accent1 4 6 12 2" xfId="1148" xr:uid="{00000000-0005-0000-0000-0000B0050000}"/>
    <cellStyle name="20% - Accent1 4 6 13" xfId="1149" xr:uid="{00000000-0005-0000-0000-0000B1050000}"/>
    <cellStyle name="20% - Accent1 4 6 13 2" xfId="1150" xr:uid="{00000000-0005-0000-0000-0000B2050000}"/>
    <cellStyle name="20% - Accent1 4 6 14" xfId="1151" xr:uid="{00000000-0005-0000-0000-0000B3050000}"/>
    <cellStyle name="20% - Accent1 4 6 14 2" xfId="1152" xr:uid="{00000000-0005-0000-0000-0000B4050000}"/>
    <cellStyle name="20% - Accent1 4 6 15" xfId="1153" xr:uid="{00000000-0005-0000-0000-0000B5050000}"/>
    <cellStyle name="20% - Accent1 4 6 15 2" xfId="1154" xr:uid="{00000000-0005-0000-0000-0000B6050000}"/>
    <cellStyle name="20% - Accent1 4 6 16" xfId="1155" xr:uid="{00000000-0005-0000-0000-0000B7050000}"/>
    <cellStyle name="20% - Accent1 4 6 16 2" xfId="1156" xr:uid="{00000000-0005-0000-0000-0000B8050000}"/>
    <cellStyle name="20% - Accent1 4 6 17" xfId="1157" xr:uid="{00000000-0005-0000-0000-0000B9050000}"/>
    <cellStyle name="20% - Accent1 4 6 17 2" xfId="1158" xr:uid="{00000000-0005-0000-0000-0000BA050000}"/>
    <cellStyle name="20% - Accent1 4 6 18" xfId="1159" xr:uid="{00000000-0005-0000-0000-0000BB050000}"/>
    <cellStyle name="20% - Accent1 4 6 18 2" xfId="1160" xr:uid="{00000000-0005-0000-0000-0000BC050000}"/>
    <cellStyle name="20% - Accent1 4 6 19" xfId="1161" xr:uid="{00000000-0005-0000-0000-0000BD050000}"/>
    <cellStyle name="20% - Accent1 4 6 19 2" xfId="1162" xr:uid="{00000000-0005-0000-0000-0000BE050000}"/>
    <cellStyle name="20% - Accent1 4 6 2" xfId="1163" xr:uid="{00000000-0005-0000-0000-0000BF050000}"/>
    <cellStyle name="20% - Accent1 4 6 2 2" xfId="1164" xr:uid="{00000000-0005-0000-0000-0000C0050000}"/>
    <cellStyle name="20% - Accent1 4 6 20" xfId="1165" xr:uid="{00000000-0005-0000-0000-0000C1050000}"/>
    <cellStyle name="20% - Accent1 4 6 20 2" xfId="1166" xr:uid="{00000000-0005-0000-0000-0000C2050000}"/>
    <cellStyle name="20% - Accent1 4 6 21" xfId="1167" xr:uid="{00000000-0005-0000-0000-0000C3050000}"/>
    <cellStyle name="20% - Accent1 4 6 21 2" xfId="1168" xr:uid="{00000000-0005-0000-0000-0000C4050000}"/>
    <cellStyle name="20% - Accent1 4 6 22" xfId="1169" xr:uid="{00000000-0005-0000-0000-0000C5050000}"/>
    <cellStyle name="20% - Accent1 4 6 22 2" xfId="1170" xr:uid="{00000000-0005-0000-0000-0000C6050000}"/>
    <cellStyle name="20% - Accent1 4 6 23" xfId="1171" xr:uid="{00000000-0005-0000-0000-0000C7050000}"/>
    <cellStyle name="20% - Accent1 4 6 3" xfId="1172" xr:uid="{00000000-0005-0000-0000-0000C8050000}"/>
    <cellStyle name="20% - Accent1 4 6 3 2" xfId="1173" xr:uid="{00000000-0005-0000-0000-0000C9050000}"/>
    <cellStyle name="20% - Accent1 4 6 4" xfId="1174" xr:uid="{00000000-0005-0000-0000-0000CA050000}"/>
    <cellStyle name="20% - Accent1 4 6 4 2" xfId="1175" xr:uid="{00000000-0005-0000-0000-0000CB050000}"/>
    <cellStyle name="20% - Accent1 4 6 5" xfId="1176" xr:uid="{00000000-0005-0000-0000-0000CC050000}"/>
    <cellStyle name="20% - Accent1 4 6 5 2" xfId="1177" xr:uid="{00000000-0005-0000-0000-0000CD050000}"/>
    <cellStyle name="20% - Accent1 4 6 6" xfId="1178" xr:uid="{00000000-0005-0000-0000-0000CE050000}"/>
    <cellStyle name="20% - Accent1 4 6 6 2" xfId="1179" xr:uid="{00000000-0005-0000-0000-0000CF050000}"/>
    <cellStyle name="20% - Accent1 4 6 7" xfId="1180" xr:uid="{00000000-0005-0000-0000-0000D0050000}"/>
    <cellStyle name="20% - Accent1 4 6 7 2" xfId="1181" xr:uid="{00000000-0005-0000-0000-0000D1050000}"/>
    <cellStyle name="20% - Accent1 4 6 8" xfId="1182" xr:uid="{00000000-0005-0000-0000-0000D2050000}"/>
    <cellStyle name="20% - Accent1 4 6 8 2" xfId="1183" xr:uid="{00000000-0005-0000-0000-0000D3050000}"/>
    <cellStyle name="20% - Accent1 4 6 9" xfId="1184" xr:uid="{00000000-0005-0000-0000-0000D4050000}"/>
    <cellStyle name="20% - Accent1 4 6 9 2" xfId="1185" xr:uid="{00000000-0005-0000-0000-0000D5050000}"/>
    <cellStyle name="20% - Accent1 4 7" xfId="1186" xr:uid="{00000000-0005-0000-0000-0000D6050000}"/>
    <cellStyle name="20% - Accent1 4 7 10" xfId="1187" xr:uid="{00000000-0005-0000-0000-0000D7050000}"/>
    <cellStyle name="20% - Accent1 4 7 10 2" xfId="1188" xr:uid="{00000000-0005-0000-0000-0000D8050000}"/>
    <cellStyle name="20% - Accent1 4 7 11" xfId="1189" xr:uid="{00000000-0005-0000-0000-0000D9050000}"/>
    <cellStyle name="20% - Accent1 4 7 11 2" xfId="1190" xr:uid="{00000000-0005-0000-0000-0000DA050000}"/>
    <cellStyle name="20% - Accent1 4 7 12" xfId="1191" xr:uid="{00000000-0005-0000-0000-0000DB050000}"/>
    <cellStyle name="20% - Accent1 4 7 12 2" xfId="1192" xr:uid="{00000000-0005-0000-0000-0000DC050000}"/>
    <cellStyle name="20% - Accent1 4 7 13" xfId="1193" xr:uid="{00000000-0005-0000-0000-0000DD050000}"/>
    <cellStyle name="20% - Accent1 4 7 13 2" xfId="1194" xr:uid="{00000000-0005-0000-0000-0000DE050000}"/>
    <cellStyle name="20% - Accent1 4 7 14" xfId="1195" xr:uid="{00000000-0005-0000-0000-0000DF050000}"/>
    <cellStyle name="20% - Accent1 4 7 14 2" xfId="1196" xr:uid="{00000000-0005-0000-0000-0000E0050000}"/>
    <cellStyle name="20% - Accent1 4 7 15" xfId="1197" xr:uid="{00000000-0005-0000-0000-0000E1050000}"/>
    <cellStyle name="20% - Accent1 4 7 15 2" xfId="1198" xr:uid="{00000000-0005-0000-0000-0000E2050000}"/>
    <cellStyle name="20% - Accent1 4 7 16" xfId="1199" xr:uid="{00000000-0005-0000-0000-0000E3050000}"/>
    <cellStyle name="20% - Accent1 4 7 16 2" xfId="1200" xr:uid="{00000000-0005-0000-0000-0000E4050000}"/>
    <cellStyle name="20% - Accent1 4 7 17" xfId="1201" xr:uid="{00000000-0005-0000-0000-0000E5050000}"/>
    <cellStyle name="20% - Accent1 4 7 17 2" xfId="1202" xr:uid="{00000000-0005-0000-0000-0000E6050000}"/>
    <cellStyle name="20% - Accent1 4 7 18" xfId="1203" xr:uid="{00000000-0005-0000-0000-0000E7050000}"/>
    <cellStyle name="20% - Accent1 4 7 18 2" xfId="1204" xr:uid="{00000000-0005-0000-0000-0000E8050000}"/>
    <cellStyle name="20% - Accent1 4 7 19" xfId="1205" xr:uid="{00000000-0005-0000-0000-0000E9050000}"/>
    <cellStyle name="20% - Accent1 4 7 19 2" xfId="1206" xr:uid="{00000000-0005-0000-0000-0000EA050000}"/>
    <cellStyle name="20% - Accent1 4 7 2" xfId="1207" xr:uid="{00000000-0005-0000-0000-0000EB050000}"/>
    <cellStyle name="20% - Accent1 4 7 2 2" xfId="1208" xr:uid="{00000000-0005-0000-0000-0000EC050000}"/>
    <cellStyle name="20% - Accent1 4 7 20" xfId="1209" xr:uid="{00000000-0005-0000-0000-0000ED050000}"/>
    <cellStyle name="20% - Accent1 4 7 20 2" xfId="1210" xr:uid="{00000000-0005-0000-0000-0000EE050000}"/>
    <cellStyle name="20% - Accent1 4 7 21" xfId="1211" xr:uid="{00000000-0005-0000-0000-0000EF050000}"/>
    <cellStyle name="20% - Accent1 4 7 21 2" xfId="1212" xr:uid="{00000000-0005-0000-0000-0000F0050000}"/>
    <cellStyle name="20% - Accent1 4 7 22" xfId="1213" xr:uid="{00000000-0005-0000-0000-0000F1050000}"/>
    <cellStyle name="20% - Accent1 4 7 22 2" xfId="1214" xr:uid="{00000000-0005-0000-0000-0000F2050000}"/>
    <cellStyle name="20% - Accent1 4 7 23" xfId="1215" xr:uid="{00000000-0005-0000-0000-0000F3050000}"/>
    <cellStyle name="20% - Accent1 4 7 3" xfId="1216" xr:uid="{00000000-0005-0000-0000-0000F4050000}"/>
    <cellStyle name="20% - Accent1 4 7 3 2" xfId="1217" xr:uid="{00000000-0005-0000-0000-0000F5050000}"/>
    <cellStyle name="20% - Accent1 4 7 4" xfId="1218" xr:uid="{00000000-0005-0000-0000-0000F6050000}"/>
    <cellStyle name="20% - Accent1 4 7 4 2" xfId="1219" xr:uid="{00000000-0005-0000-0000-0000F7050000}"/>
    <cellStyle name="20% - Accent1 4 7 5" xfId="1220" xr:uid="{00000000-0005-0000-0000-0000F8050000}"/>
    <cellStyle name="20% - Accent1 4 7 5 2" xfId="1221" xr:uid="{00000000-0005-0000-0000-0000F9050000}"/>
    <cellStyle name="20% - Accent1 4 7 6" xfId="1222" xr:uid="{00000000-0005-0000-0000-0000FA050000}"/>
    <cellStyle name="20% - Accent1 4 7 6 2" xfId="1223" xr:uid="{00000000-0005-0000-0000-0000FB050000}"/>
    <cellStyle name="20% - Accent1 4 7 7" xfId="1224" xr:uid="{00000000-0005-0000-0000-0000FC050000}"/>
    <cellStyle name="20% - Accent1 4 7 7 2" xfId="1225" xr:uid="{00000000-0005-0000-0000-0000FD050000}"/>
    <cellStyle name="20% - Accent1 4 7 8" xfId="1226" xr:uid="{00000000-0005-0000-0000-0000FE050000}"/>
    <cellStyle name="20% - Accent1 4 7 8 2" xfId="1227" xr:uid="{00000000-0005-0000-0000-0000FF050000}"/>
    <cellStyle name="20% - Accent1 4 7 9" xfId="1228" xr:uid="{00000000-0005-0000-0000-000000060000}"/>
    <cellStyle name="20% - Accent1 4 7 9 2" xfId="1229" xr:uid="{00000000-0005-0000-0000-000001060000}"/>
    <cellStyle name="20% - Accent1 4 8" xfId="1230" xr:uid="{00000000-0005-0000-0000-000002060000}"/>
    <cellStyle name="20% - Accent1 4 8 10" xfId="1231" xr:uid="{00000000-0005-0000-0000-000003060000}"/>
    <cellStyle name="20% - Accent1 4 8 10 2" xfId="1232" xr:uid="{00000000-0005-0000-0000-000004060000}"/>
    <cellStyle name="20% - Accent1 4 8 11" xfId="1233" xr:uid="{00000000-0005-0000-0000-000005060000}"/>
    <cellStyle name="20% - Accent1 4 8 11 2" xfId="1234" xr:uid="{00000000-0005-0000-0000-000006060000}"/>
    <cellStyle name="20% - Accent1 4 8 12" xfId="1235" xr:uid="{00000000-0005-0000-0000-000007060000}"/>
    <cellStyle name="20% - Accent1 4 8 12 2" xfId="1236" xr:uid="{00000000-0005-0000-0000-000008060000}"/>
    <cellStyle name="20% - Accent1 4 8 13" xfId="1237" xr:uid="{00000000-0005-0000-0000-000009060000}"/>
    <cellStyle name="20% - Accent1 4 8 13 2" xfId="1238" xr:uid="{00000000-0005-0000-0000-00000A060000}"/>
    <cellStyle name="20% - Accent1 4 8 14" xfId="1239" xr:uid="{00000000-0005-0000-0000-00000B060000}"/>
    <cellStyle name="20% - Accent1 4 8 14 2" xfId="1240" xr:uid="{00000000-0005-0000-0000-00000C060000}"/>
    <cellStyle name="20% - Accent1 4 8 15" xfId="1241" xr:uid="{00000000-0005-0000-0000-00000D060000}"/>
    <cellStyle name="20% - Accent1 4 8 15 2" xfId="1242" xr:uid="{00000000-0005-0000-0000-00000E060000}"/>
    <cellStyle name="20% - Accent1 4 8 16" xfId="1243" xr:uid="{00000000-0005-0000-0000-00000F060000}"/>
    <cellStyle name="20% - Accent1 4 8 16 2" xfId="1244" xr:uid="{00000000-0005-0000-0000-000010060000}"/>
    <cellStyle name="20% - Accent1 4 8 17" xfId="1245" xr:uid="{00000000-0005-0000-0000-000011060000}"/>
    <cellStyle name="20% - Accent1 4 8 17 2" xfId="1246" xr:uid="{00000000-0005-0000-0000-000012060000}"/>
    <cellStyle name="20% - Accent1 4 8 18" xfId="1247" xr:uid="{00000000-0005-0000-0000-000013060000}"/>
    <cellStyle name="20% - Accent1 4 8 18 2" xfId="1248" xr:uid="{00000000-0005-0000-0000-000014060000}"/>
    <cellStyle name="20% - Accent1 4 8 19" xfId="1249" xr:uid="{00000000-0005-0000-0000-000015060000}"/>
    <cellStyle name="20% - Accent1 4 8 19 2" xfId="1250" xr:uid="{00000000-0005-0000-0000-000016060000}"/>
    <cellStyle name="20% - Accent1 4 8 2" xfId="1251" xr:uid="{00000000-0005-0000-0000-000017060000}"/>
    <cellStyle name="20% - Accent1 4 8 2 2" xfId="1252" xr:uid="{00000000-0005-0000-0000-000018060000}"/>
    <cellStyle name="20% - Accent1 4 8 20" xfId="1253" xr:uid="{00000000-0005-0000-0000-000019060000}"/>
    <cellStyle name="20% - Accent1 4 8 20 2" xfId="1254" xr:uid="{00000000-0005-0000-0000-00001A060000}"/>
    <cellStyle name="20% - Accent1 4 8 21" xfId="1255" xr:uid="{00000000-0005-0000-0000-00001B060000}"/>
    <cellStyle name="20% - Accent1 4 8 21 2" xfId="1256" xr:uid="{00000000-0005-0000-0000-00001C060000}"/>
    <cellStyle name="20% - Accent1 4 8 22" xfId="1257" xr:uid="{00000000-0005-0000-0000-00001D060000}"/>
    <cellStyle name="20% - Accent1 4 8 22 2" xfId="1258" xr:uid="{00000000-0005-0000-0000-00001E060000}"/>
    <cellStyle name="20% - Accent1 4 8 23" xfId="1259" xr:uid="{00000000-0005-0000-0000-00001F060000}"/>
    <cellStyle name="20% - Accent1 4 8 3" xfId="1260" xr:uid="{00000000-0005-0000-0000-000020060000}"/>
    <cellStyle name="20% - Accent1 4 8 3 2" xfId="1261" xr:uid="{00000000-0005-0000-0000-000021060000}"/>
    <cellStyle name="20% - Accent1 4 8 4" xfId="1262" xr:uid="{00000000-0005-0000-0000-000022060000}"/>
    <cellStyle name="20% - Accent1 4 8 4 2" xfId="1263" xr:uid="{00000000-0005-0000-0000-000023060000}"/>
    <cellStyle name="20% - Accent1 4 8 5" xfId="1264" xr:uid="{00000000-0005-0000-0000-000024060000}"/>
    <cellStyle name="20% - Accent1 4 8 5 2" xfId="1265" xr:uid="{00000000-0005-0000-0000-000025060000}"/>
    <cellStyle name="20% - Accent1 4 8 6" xfId="1266" xr:uid="{00000000-0005-0000-0000-000026060000}"/>
    <cellStyle name="20% - Accent1 4 8 6 2" xfId="1267" xr:uid="{00000000-0005-0000-0000-000027060000}"/>
    <cellStyle name="20% - Accent1 4 8 7" xfId="1268" xr:uid="{00000000-0005-0000-0000-000028060000}"/>
    <cellStyle name="20% - Accent1 4 8 7 2" xfId="1269" xr:uid="{00000000-0005-0000-0000-000029060000}"/>
    <cellStyle name="20% - Accent1 4 8 8" xfId="1270" xr:uid="{00000000-0005-0000-0000-00002A060000}"/>
    <cellStyle name="20% - Accent1 4 8 8 2" xfId="1271" xr:uid="{00000000-0005-0000-0000-00002B060000}"/>
    <cellStyle name="20% - Accent1 4 8 9" xfId="1272" xr:uid="{00000000-0005-0000-0000-00002C060000}"/>
    <cellStyle name="20% - Accent1 4 8 9 2" xfId="1273" xr:uid="{00000000-0005-0000-0000-00002D060000}"/>
    <cellStyle name="20% - Accent1 4 9" xfId="1274" xr:uid="{00000000-0005-0000-0000-00002E060000}"/>
    <cellStyle name="20% - Accent1 4 9 10" xfId="1275" xr:uid="{00000000-0005-0000-0000-00002F060000}"/>
    <cellStyle name="20% - Accent1 4 9 10 2" xfId="1276" xr:uid="{00000000-0005-0000-0000-000030060000}"/>
    <cellStyle name="20% - Accent1 4 9 11" xfId="1277" xr:uid="{00000000-0005-0000-0000-000031060000}"/>
    <cellStyle name="20% - Accent1 4 9 11 2" xfId="1278" xr:uid="{00000000-0005-0000-0000-000032060000}"/>
    <cellStyle name="20% - Accent1 4 9 12" xfId="1279" xr:uid="{00000000-0005-0000-0000-000033060000}"/>
    <cellStyle name="20% - Accent1 4 9 12 2" xfId="1280" xr:uid="{00000000-0005-0000-0000-000034060000}"/>
    <cellStyle name="20% - Accent1 4 9 13" xfId="1281" xr:uid="{00000000-0005-0000-0000-000035060000}"/>
    <cellStyle name="20% - Accent1 4 9 13 2" xfId="1282" xr:uid="{00000000-0005-0000-0000-000036060000}"/>
    <cellStyle name="20% - Accent1 4 9 14" xfId="1283" xr:uid="{00000000-0005-0000-0000-000037060000}"/>
    <cellStyle name="20% - Accent1 4 9 14 2" xfId="1284" xr:uid="{00000000-0005-0000-0000-000038060000}"/>
    <cellStyle name="20% - Accent1 4 9 15" xfId="1285" xr:uid="{00000000-0005-0000-0000-000039060000}"/>
    <cellStyle name="20% - Accent1 4 9 15 2" xfId="1286" xr:uid="{00000000-0005-0000-0000-00003A060000}"/>
    <cellStyle name="20% - Accent1 4 9 16" xfId="1287" xr:uid="{00000000-0005-0000-0000-00003B060000}"/>
    <cellStyle name="20% - Accent1 4 9 16 2" xfId="1288" xr:uid="{00000000-0005-0000-0000-00003C060000}"/>
    <cellStyle name="20% - Accent1 4 9 17" xfId="1289" xr:uid="{00000000-0005-0000-0000-00003D060000}"/>
    <cellStyle name="20% - Accent1 4 9 17 2" xfId="1290" xr:uid="{00000000-0005-0000-0000-00003E060000}"/>
    <cellStyle name="20% - Accent1 4 9 18" xfId="1291" xr:uid="{00000000-0005-0000-0000-00003F060000}"/>
    <cellStyle name="20% - Accent1 4 9 18 2" xfId="1292" xr:uid="{00000000-0005-0000-0000-000040060000}"/>
    <cellStyle name="20% - Accent1 4 9 19" xfId="1293" xr:uid="{00000000-0005-0000-0000-000041060000}"/>
    <cellStyle name="20% - Accent1 4 9 19 2" xfId="1294" xr:uid="{00000000-0005-0000-0000-000042060000}"/>
    <cellStyle name="20% - Accent1 4 9 2" xfId="1295" xr:uid="{00000000-0005-0000-0000-000043060000}"/>
    <cellStyle name="20% - Accent1 4 9 2 2" xfId="1296" xr:uid="{00000000-0005-0000-0000-000044060000}"/>
    <cellStyle name="20% - Accent1 4 9 20" xfId="1297" xr:uid="{00000000-0005-0000-0000-000045060000}"/>
    <cellStyle name="20% - Accent1 4 9 20 2" xfId="1298" xr:uid="{00000000-0005-0000-0000-000046060000}"/>
    <cellStyle name="20% - Accent1 4 9 21" xfId="1299" xr:uid="{00000000-0005-0000-0000-000047060000}"/>
    <cellStyle name="20% - Accent1 4 9 21 2" xfId="1300" xr:uid="{00000000-0005-0000-0000-000048060000}"/>
    <cellStyle name="20% - Accent1 4 9 22" xfId="1301" xr:uid="{00000000-0005-0000-0000-000049060000}"/>
    <cellStyle name="20% - Accent1 4 9 22 2" xfId="1302" xr:uid="{00000000-0005-0000-0000-00004A060000}"/>
    <cellStyle name="20% - Accent1 4 9 23" xfId="1303" xr:uid="{00000000-0005-0000-0000-00004B060000}"/>
    <cellStyle name="20% - Accent1 4 9 3" xfId="1304" xr:uid="{00000000-0005-0000-0000-00004C060000}"/>
    <cellStyle name="20% - Accent1 4 9 3 2" xfId="1305" xr:uid="{00000000-0005-0000-0000-00004D060000}"/>
    <cellStyle name="20% - Accent1 4 9 4" xfId="1306" xr:uid="{00000000-0005-0000-0000-00004E060000}"/>
    <cellStyle name="20% - Accent1 4 9 4 2" xfId="1307" xr:uid="{00000000-0005-0000-0000-00004F060000}"/>
    <cellStyle name="20% - Accent1 4 9 5" xfId="1308" xr:uid="{00000000-0005-0000-0000-000050060000}"/>
    <cellStyle name="20% - Accent1 4 9 5 2" xfId="1309" xr:uid="{00000000-0005-0000-0000-000051060000}"/>
    <cellStyle name="20% - Accent1 4 9 6" xfId="1310" xr:uid="{00000000-0005-0000-0000-000052060000}"/>
    <cellStyle name="20% - Accent1 4 9 6 2" xfId="1311" xr:uid="{00000000-0005-0000-0000-000053060000}"/>
    <cellStyle name="20% - Accent1 4 9 7" xfId="1312" xr:uid="{00000000-0005-0000-0000-000054060000}"/>
    <cellStyle name="20% - Accent1 4 9 7 2" xfId="1313" xr:uid="{00000000-0005-0000-0000-000055060000}"/>
    <cellStyle name="20% - Accent1 4 9 8" xfId="1314" xr:uid="{00000000-0005-0000-0000-000056060000}"/>
    <cellStyle name="20% - Accent1 4 9 8 2" xfId="1315" xr:uid="{00000000-0005-0000-0000-000057060000}"/>
    <cellStyle name="20% - Accent1 4 9 9" xfId="1316" xr:uid="{00000000-0005-0000-0000-000058060000}"/>
    <cellStyle name="20% - Accent1 4 9 9 2" xfId="1317" xr:uid="{00000000-0005-0000-0000-000059060000}"/>
    <cellStyle name="20% - Accent1 5" xfId="1318" xr:uid="{00000000-0005-0000-0000-00005A060000}"/>
    <cellStyle name="20% - Accent1 5 10" xfId="1319" xr:uid="{00000000-0005-0000-0000-00005B060000}"/>
    <cellStyle name="20% - Accent1 5 10 2" xfId="1320" xr:uid="{00000000-0005-0000-0000-00005C060000}"/>
    <cellStyle name="20% - Accent1 5 11" xfId="1321" xr:uid="{00000000-0005-0000-0000-00005D060000}"/>
    <cellStyle name="20% - Accent1 5 11 2" xfId="1322" xr:uid="{00000000-0005-0000-0000-00005E060000}"/>
    <cellStyle name="20% - Accent1 5 12" xfId="1323" xr:uid="{00000000-0005-0000-0000-00005F060000}"/>
    <cellStyle name="20% - Accent1 5 12 2" xfId="1324" xr:uid="{00000000-0005-0000-0000-000060060000}"/>
    <cellStyle name="20% - Accent1 5 13" xfId="1325" xr:uid="{00000000-0005-0000-0000-000061060000}"/>
    <cellStyle name="20% - Accent1 5 13 2" xfId="1326" xr:uid="{00000000-0005-0000-0000-000062060000}"/>
    <cellStyle name="20% - Accent1 5 14" xfId="1327" xr:uid="{00000000-0005-0000-0000-000063060000}"/>
    <cellStyle name="20% - Accent1 5 14 2" xfId="1328" xr:uid="{00000000-0005-0000-0000-000064060000}"/>
    <cellStyle name="20% - Accent1 5 15" xfId="1329" xr:uid="{00000000-0005-0000-0000-000065060000}"/>
    <cellStyle name="20% - Accent1 5 15 2" xfId="1330" xr:uid="{00000000-0005-0000-0000-000066060000}"/>
    <cellStyle name="20% - Accent1 5 16" xfId="1331" xr:uid="{00000000-0005-0000-0000-000067060000}"/>
    <cellStyle name="20% - Accent1 5 16 2" xfId="1332" xr:uid="{00000000-0005-0000-0000-000068060000}"/>
    <cellStyle name="20% - Accent1 5 17" xfId="1333" xr:uid="{00000000-0005-0000-0000-000069060000}"/>
    <cellStyle name="20% - Accent1 5 17 2" xfId="1334" xr:uid="{00000000-0005-0000-0000-00006A060000}"/>
    <cellStyle name="20% - Accent1 5 18" xfId="1335" xr:uid="{00000000-0005-0000-0000-00006B060000}"/>
    <cellStyle name="20% - Accent1 5 18 2" xfId="1336" xr:uid="{00000000-0005-0000-0000-00006C060000}"/>
    <cellStyle name="20% - Accent1 5 19" xfId="1337" xr:uid="{00000000-0005-0000-0000-00006D060000}"/>
    <cellStyle name="20% - Accent1 5 19 2" xfId="1338" xr:uid="{00000000-0005-0000-0000-00006E060000}"/>
    <cellStyle name="20% - Accent1 5 2" xfId="1339" xr:uid="{00000000-0005-0000-0000-00006F060000}"/>
    <cellStyle name="20% - Accent1 5 2 10" xfId="1340" xr:uid="{00000000-0005-0000-0000-000070060000}"/>
    <cellStyle name="20% - Accent1 5 2 10 2" xfId="1341" xr:uid="{00000000-0005-0000-0000-000071060000}"/>
    <cellStyle name="20% - Accent1 5 2 11" xfId="1342" xr:uid="{00000000-0005-0000-0000-000072060000}"/>
    <cellStyle name="20% - Accent1 5 2 11 2" xfId="1343" xr:uid="{00000000-0005-0000-0000-000073060000}"/>
    <cellStyle name="20% - Accent1 5 2 12" xfId="1344" xr:uid="{00000000-0005-0000-0000-000074060000}"/>
    <cellStyle name="20% - Accent1 5 2 12 2" xfId="1345" xr:uid="{00000000-0005-0000-0000-000075060000}"/>
    <cellStyle name="20% - Accent1 5 2 13" xfId="1346" xr:uid="{00000000-0005-0000-0000-000076060000}"/>
    <cellStyle name="20% - Accent1 5 2 13 2" xfId="1347" xr:uid="{00000000-0005-0000-0000-000077060000}"/>
    <cellStyle name="20% - Accent1 5 2 14" xfId="1348" xr:uid="{00000000-0005-0000-0000-000078060000}"/>
    <cellStyle name="20% - Accent1 5 2 14 2" xfId="1349" xr:uid="{00000000-0005-0000-0000-000079060000}"/>
    <cellStyle name="20% - Accent1 5 2 15" xfId="1350" xr:uid="{00000000-0005-0000-0000-00007A060000}"/>
    <cellStyle name="20% - Accent1 5 2 15 2" xfId="1351" xr:uid="{00000000-0005-0000-0000-00007B060000}"/>
    <cellStyle name="20% - Accent1 5 2 16" xfId="1352" xr:uid="{00000000-0005-0000-0000-00007C060000}"/>
    <cellStyle name="20% - Accent1 5 2 16 2" xfId="1353" xr:uid="{00000000-0005-0000-0000-00007D060000}"/>
    <cellStyle name="20% - Accent1 5 2 17" xfId="1354" xr:uid="{00000000-0005-0000-0000-00007E060000}"/>
    <cellStyle name="20% - Accent1 5 2 17 2" xfId="1355" xr:uid="{00000000-0005-0000-0000-00007F060000}"/>
    <cellStyle name="20% - Accent1 5 2 18" xfId="1356" xr:uid="{00000000-0005-0000-0000-000080060000}"/>
    <cellStyle name="20% - Accent1 5 2 18 2" xfId="1357" xr:uid="{00000000-0005-0000-0000-000081060000}"/>
    <cellStyle name="20% - Accent1 5 2 19" xfId="1358" xr:uid="{00000000-0005-0000-0000-000082060000}"/>
    <cellStyle name="20% - Accent1 5 2 19 2" xfId="1359" xr:uid="{00000000-0005-0000-0000-000083060000}"/>
    <cellStyle name="20% - Accent1 5 2 2" xfId="1360" xr:uid="{00000000-0005-0000-0000-000084060000}"/>
    <cellStyle name="20% - Accent1 5 2 2 2" xfId="1361" xr:uid="{00000000-0005-0000-0000-000085060000}"/>
    <cellStyle name="20% - Accent1 5 2 20" xfId="1362" xr:uid="{00000000-0005-0000-0000-000086060000}"/>
    <cellStyle name="20% - Accent1 5 2 20 2" xfId="1363" xr:uid="{00000000-0005-0000-0000-000087060000}"/>
    <cellStyle name="20% - Accent1 5 2 21" xfId="1364" xr:uid="{00000000-0005-0000-0000-000088060000}"/>
    <cellStyle name="20% - Accent1 5 2 21 2" xfId="1365" xr:uid="{00000000-0005-0000-0000-000089060000}"/>
    <cellStyle name="20% - Accent1 5 2 22" xfId="1366" xr:uid="{00000000-0005-0000-0000-00008A060000}"/>
    <cellStyle name="20% - Accent1 5 2 22 2" xfId="1367" xr:uid="{00000000-0005-0000-0000-00008B060000}"/>
    <cellStyle name="20% - Accent1 5 2 23" xfId="1368" xr:uid="{00000000-0005-0000-0000-00008C060000}"/>
    <cellStyle name="20% - Accent1 5 2 3" xfId="1369" xr:uid="{00000000-0005-0000-0000-00008D060000}"/>
    <cellStyle name="20% - Accent1 5 2 3 2" xfId="1370" xr:uid="{00000000-0005-0000-0000-00008E060000}"/>
    <cellStyle name="20% - Accent1 5 2 4" xfId="1371" xr:uid="{00000000-0005-0000-0000-00008F060000}"/>
    <cellStyle name="20% - Accent1 5 2 4 2" xfId="1372" xr:uid="{00000000-0005-0000-0000-000090060000}"/>
    <cellStyle name="20% - Accent1 5 2 5" xfId="1373" xr:uid="{00000000-0005-0000-0000-000091060000}"/>
    <cellStyle name="20% - Accent1 5 2 5 2" xfId="1374" xr:uid="{00000000-0005-0000-0000-000092060000}"/>
    <cellStyle name="20% - Accent1 5 2 6" xfId="1375" xr:uid="{00000000-0005-0000-0000-000093060000}"/>
    <cellStyle name="20% - Accent1 5 2 6 2" xfId="1376" xr:uid="{00000000-0005-0000-0000-000094060000}"/>
    <cellStyle name="20% - Accent1 5 2 7" xfId="1377" xr:uid="{00000000-0005-0000-0000-000095060000}"/>
    <cellStyle name="20% - Accent1 5 2 7 2" xfId="1378" xr:uid="{00000000-0005-0000-0000-000096060000}"/>
    <cellStyle name="20% - Accent1 5 2 8" xfId="1379" xr:uid="{00000000-0005-0000-0000-000097060000}"/>
    <cellStyle name="20% - Accent1 5 2 8 2" xfId="1380" xr:uid="{00000000-0005-0000-0000-000098060000}"/>
    <cellStyle name="20% - Accent1 5 2 9" xfId="1381" xr:uid="{00000000-0005-0000-0000-000099060000}"/>
    <cellStyle name="20% - Accent1 5 2 9 2" xfId="1382" xr:uid="{00000000-0005-0000-0000-00009A060000}"/>
    <cellStyle name="20% - Accent1 5 20" xfId="1383" xr:uid="{00000000-0005-0000-0000-00009B060000}"/>
    <cellStyle name="20% - Accent1 5 20 2" xfId="1384" xr:uid="{00000000-0005-0000-0000-00009C060000}"/>
    <cellStyle name="20% - Accent1 5 21" xfId="1385" xr:uid="{00000000-0005-0000-0000-00009D060000}"/>
    <cellStyle name="20% - Accent1 5 21 2" xfId="1386" xr:uid="{00000000-0005-0000-0000-00009E060000}"/>
    <cellStyle name="20% - Accent1 5 22" xfId="1387" xr:uid="{00000000-0005-0000-0000-00009F060000}"/>
    <cellStyle name="20% - Accent1 5 22 2" xfId="1388" xr:uid="{00000000-0005-0000-0000-0000A0060000}"/>
    <cellStyle name="20% - Accent1 5 23" xfId="1389" xr:uid="{00000000-0005-0000-0000-0000A1060000}"/>
    <cellStyle name="20% - Accent1 5 23 2" xfId="1390" xr:uid="{00000000-0005-0000-0000-0000A2060000}"/>
    <cellStyle name="20% - Accent1 5 24" xfId="1391" xr:uid="{00000000-0005-0000-0000-0000A3060000}"/>
    <cellStyle name="20% - Accent1 5 24 2" xfId="1392" xr:uid="{00000000-0005-0000-0000-0000A4060000}"/>
    <cellStyle name="20% - Accent1 5 25" xfId="1393" xr:uid="{00000000-0005-0000-0000-0000A5060000}"/>
    <cellStyle name="20% - Accent1 5 25 2" xfId="1394" xr:uid="{00000000-0005-0000-0000-0000A6060000}"/>
    <cellStyle name="20% - Accent1 5 26" xfId="1395" xr:uid="{00000000-0005-0000-0000-0000A7060000}"/>
    <cellStyle name="20% - Accent1 5 26 2" xfId="1396" xr:uid="{00000000-0005-0000-0000-0000A8060000}"/>
    <cellStyle name="20% - Accent1 5 27" xfId="1397" xr:uid="{00000000-0005-0000-0000-0000A9060000}"/>
    <cellStyle name="20% - Accent1 5 27 2" xfId="1398" xr:uid="{00000000-0005-0000-0000-0000AA060000}"/>
    <cellStyle name="20% - Accent1 5 28" xfId="1399" xr:uid="{00000000-0005-0000-0000-0000AB060000}"/>
    <cellStyle name="20% - Accent1 5 28 2" xfId="1400" xr:uid="{00000000-0005-0000-0000-0000AC060000}"/>
    <cellStyle name="20% - Accent1 5 29" xfId="1401" xr:uid="{00000000-0005-0000-0000-0000AD060000}"/>
    <cellStyle name="20% - Accent1 5 29 2" xfId="1402" xr:uid="{00000000-0005-0000-0000-0000AE060000}"/>
    <cellStyle name="20% - Accent1 5 3" xfId="1403" xr:uid="{00000000-0005-0000-0000-0000AF060000}"/>
    <cellStyle name="20% - Accent1 5 3 10" xfId="1404" xr:uid="{00000000-0005-0000-0000-0000B0060000}"/>
    <cellStyle name="20% - Accent1 5 3 10 2" xfId="1405" xr:uid="{00000000-0005-0000-0000-0000B1060000}"/>
    <cellStyle name="20% - Accent1 5 3 11" xfId="1406" xr:uid="{00000000-0005-0000-0000-0000B2060000}"/>
    <cellStyle name="20% - Accent1 5 3 11 2" xfId="1407" xr:uid="{00000000-0005-0000-0000-0000B3060000}"/>
    <cellStyle name="20% - Accent1 5 3 12" xfId="1408" xr:uid="{00000000-0005-0000-0000-0000B4060000}"/>
    <cellStyle name="20% - Accent1 5 3 12 2" xfId="1409" xr:uid="{00000000-0005-0000-0000-0000B5060000}"/>
    <cellStyle name="20% - Accent1 5 3 13" xfId="1410" xr:uid="{00000000-0005-0000-0000-0000B6060000}"/>
    <cellStyle name="20% - Accent1 5 3 13 2" xfId="1411" xr:uid="{00000000-0005-0000-0000-0000B7060000}"/>
    <cellStyle name="20% - Accent1 5 3 14" xfId="1412" xr:uid="{00000000-0005-0000-0000-0000B8060000}"/>
    <cellStyle name="20% - Accent1 5 3 14 2" xfId="1413" xr:uid="{00000000-0005-0000-0000-0000B9060000}"/>
    <cellStyle name="20% - Accent1 5 3 15" xfId="1414" xr:uid="{00000000-0005-0000-0000-0000BA060000}"/>
    <cellStyle name="20% - Accent1 5 3 15 2" xfId="1415" xr:uid="{00000000-0005-0000-0000-0000BB060000}"/>
    <cellStyle name="20% - Accent1 5 3 16" xfId="1416" xr:uid="{00000000-0005-0000-0000-0000BC060000}"/>
    <cellStyle name="20% - Accent1 5 3 16 2" xfId="1417" xr:uid="{00000000-0005-0000-0000-0000BD060000}"/>
    <cellStyle name="20% - Accent1 5 3 17" xfId="1418" xr:uid="{00000000-0005-0000-0000-0000BE060000}"/>
    <cellStyle name="20% - Accent1 5 3 17 2" xfId="1419" xr:uid="{00000000-0005-0000-0000-0000BF060000}"/>
    <cellStyle name="20% - Accent1 5 3 18" xfId="1420" xr:uid="{00000000-0005-0000-0000-0000C0060000}"/>
    <cellStyle name="20% - Accent1 5 3 18 2" xfId="1421" xr:uid="{00000000-0005-0000-0000-0000C1060000}"/>
    <cellStyle name="20% - Accent1 5 3 19" xfId="1422" xr:uid="{00000000-0005-0000-0000-0000C2060000}"/>
    <cellStyle name="20% - Accent1 5 3 19 2" xfId="1423" xr:uid="{00000000-0005-0000-0000-0000C3060000}"/>
    <cellStyle name="20% - Accent1 5 3 2" xfId="1424" xr:uid="{00000000-0005-0000-0000-0000C4060000}"/>
    <cellStyle name="20% - Accent1 5 3 2 2" xfId="1425" xr:uid="{00000000-0005-0000-0000-0000C5060000}"/>
    <cellStyle name="20% - Accent1 5 3 20" xfId="1426" xr:uid="{00000000-0005-0000-0000-0000C6060000}"/>
    <cellStyle name="20% - Accent1 5 3 20 2" xfId="1427" xr:uid="{00000000-0005-0000-0000-0000C7060000}"/>
    <cellStyle name="20% - Accent1 5 3 21" xfId="1428" xr:uid="{00000000-0005-0000-0000-0000C8060000}"/>
    <cellStyle name="20% - Accent1 5 3 21 2" xfId="1429" xr:uid="{00000000-0005-0000-0000-0000C9060000}"/>
    <cellStyle name="20% - Accent1 5 3 22" xfId="1430" xr:uid="{00000000-0005-0000-0000-0000CA060000}"/>
    <cellStyle name="20% - Accent1 5 3 22 2" xfId="1431" xr:uid="{00000000-0005-0000-0000-0000CB060000}"/>
    <cellStyle name="20% - Accent1 5 3 23" xfId="1432" xr:uid="{00000000-0005-0000-0000-0000CC060000}"/>
    <cellStyle name="20% - Accent1 5 3 3" xfId="1433" xr:uid="{00000000-0005-0000-0000-0000CD060000}"/>
    <cellStyle name="20% - Accent1 5 3 3 2" xfId="1434" xr:uid="{00000000-0005-0000-0000-0000CE060000}"/>
    <cellStyle name="20% - Accent1 5 3 4" xfId="1435" xr:uid="{00000000-0005-0000-0000-0000CF060000}"/>
    <cellStyle name="20% - Accent1 5 3 4 2" xfId="1436" xr:uid="{00000000-0005-0000-0000-0000D0060000}"/>
    <cellStyle name="20% - Accent1 5 3 5" xfId="1437" xr:uid="{00000000-0005-0000-0000-0000D1060000}"/>
    <cellStyle name="20% - Accent1 5 3 5 2" xfId="1438" xr:uid="{00000000-0005-0000-0000-0000D2060000}"/>
    <cellStyle name="20% - Accent1 5 3 6" xfId="1439" xr:uid="{00000000-0005-0000-0000-0000D3060000}"/>
    <cellStyle name="20% - Accent1 5 3 6 2" xfId="1440" xr:uid="{00000000-0005-0000-0000-0000D4060000}"/>
    <cellStyle name="20% - Accent1 5 3 7" xfId="1441" xr:uid="{00000000-0005-0000-0000-0000D5060000}"/>
    <cellStyle name="20% - Accent1 5 3 7 2" xfId="1442" xr:uid="{00000000-0005-0000-0000-0000D6060000}"/>
    <cellStyle name="20% - Accent1 5 3 8" xfId="1443" xr:uid="{00000000-0005-0000-0000-0000D7060000}"/>
    <cellStyle name="20% - Accent1 5 3 8 2" xfId="1444" xr:uid="{00000000-0005-0000-0000-0000D8060000}"/>
    <cellStyle name="20% - Accent1 5 3 9" xfId="1445" xr:uid="{00000000-0005-0000-0000-0000D9060000}"/>
    <cellStyle name="20% - Accent1 5 3 9 2" xfId="1446" xr:uid="{00000000-0005-0000-0000-0000DA060000}"/>
    <cellStyle name="20% - Accent1 5 30" xfId="1447" xr:uid="{00000000-0005-0000-0000-0000DB060000}"/>
    <cellStyle name="20% - Accent1 5 30 2" xfId="1448" xr:uid="{00000000-0005-0000-0000-0000DC060000}"/>
    <cellStyle name="20% - Accent1 5 31" xfId="1449" xr:uid="{00000000-0005-0000-0000-0000DD060000}"/>
    <cellStyle name="20% - Accent1 5 4" xfId="1450" xr:uid="{00000000-0005-0000-0000-0000DE060000}"/>
    <cellStyle name="20% - Accent1 5 4 10" xfId="1451" xr:uid="{00000000-0005-0000-0000-0000DF060000}"/>
    <cellStyle name="20% - Accent1 5 4 10 2" xfId="1452" xr:uid="{00000000-0005-0000-0000-0000E0060000}"/>
    <cellStyle name="20% - Accent1 5 4 11" xfId="1453" xr:uid="{00000000-0005-0000-0000-0000E1060000}"/>
    <cellStyle name="20% - Accent1 5 4 11 2" xfId="1454" xr:uid="{00000000-0005-0000-0000-0000E2060000}"/>
    <cellStyle name="20% - Accent1 5 4 12" xfId="1455" xr:uid="{00000000-0005-0000-0000-0000E3060000}"/>
    <cellStyle name="20% - Accent1 5 4 12 2" xfId="1456" xr:uid="{00000000-0005-0000-0000-0000E4060000}"/>
    <cellStyle name="20% - Accent1 5 4 13" xfId="1457" xr:uid="{00000000-0005-0000-0000-0000E5060000}"/>
    <cellStyle name="20% - Accent1 5 4 13 2" xfId="1458" xr:uid="{00000000-0005-0000-0000-0000E6060000}"/>
    <cellStyle name="20% - Accent1 5 4 14" xfId="1459" xr:uid="{00000000-0005-0000-0000-0000E7060000}"/>
    <cellStyle name="20% - Accent1 5 4 14 2" xfId="1460" xr:uid="{00000000-0005-0000-0000-0000E8060000}"/>
    <cellStyle name="20% - Accent1 5 4 15" xfId="1461" xr:uid="{00000000-0005-0000-0000-0000E9060000}"/>
    <cellStyle name="20% - Accent1 5 4 15 2" xfId="1462" xr:uid="{00000000-0005-0000-0000-0000EA060000}"/>
    <cellStyle name="20% - Accent1 5 4 16" xfId="1463" xr:uid="{00000000-0005-0000-0000-0000EB060000}"/>
    <cellStyle name="20% - Accent1 5 4 16 2" xfId="1464" xr:uid="{00000000-0005-0000-0000-0000EC060000}"/>
    <cellStyle name="20% - Accent1 5 4 17" xfId="1465" xr:uid="{00000000-0005-0000-0000-0000ED060000}"/>
    <cellStyle name="20% - Accent1 5 4 17 2" xfId="1466" xr:uid="{00000000-0005-0000-0000-0000EE060000}"/>
    <cellStyle name="20% - Accent1 5 4 18" xfId="1467" xr:uid="{00000000-0005-0000-0000-0000EF060000}"/>
    <cellStyle name="20% - Accent1 5 4 18 2" xfId="1468" xr:uid="{00000000-0005-0000-0000-0000F0060000}"/>
    <cellStyle name="20% - Accent1 5 4 19" xfId="1469" xr:uid="{00000000-0005-0000-0000-0000F1060000}"/>
    <cellStyle name="20% - Accent1 5 4 19 2" xfId="1470" xr:uid="{00000000-0005-0000-0000-0000F2060000}"/>
    <cellStyle name="20% - Accent1 5 4 2" xfId="1471" xr:uid="{00000000-0005-0000-0000-0000F3060000}"/>
    <cellStyle name="20% - Accent1 5 4 2 2" xfId="1472" xr:uid="{00000000-0005-0000-0000-0000F4060000}"/>
    <cellStyle name="20% - Accent1 5 4 20" xfId="1473" xr:uid="{00000000-0005-0000-0000-0000F5060000}"/>
    <cellStyle name="20% - Accent1 5 4 20 2" xfId="1474" xr:uid="{00000000-0005-0000-0000-0000F6060000}"/>
    <cellStyle name="20% - Accent1 5 4 21" xfId="1475" xr:uid="{00000000-0005-0000-0000-0000F7060000}"/>
    <cellStyle name="20% - Accent1 5 4 21 2" xfId="1476" xr:uid="{00000000-0005-0000-0000-0000F8060000}"/>
    <cellStyle name="20% - Accent1 5 4 22" xfId="1477" xr:uid="{00000000-0005-0000-0000-0000F9060000}"/>
    <cellStyle name="20% - Accent1 5 4 22 2" xfId="1478" xr:uid="{00000000-0005-0000-0000-0000FA060000}"/>
    <cellStyle name="20% - Accent1 5 4 23" xfId="1479" xr:uid="{00000000-0005-0000-0000-0000FB060000}"/>
    <cellStyle name="20% - Accent1 5 4 3" xfId="1480" xr:uid="{00000000-0005-0000-0000-0000FC060000}"/>
    <cellStyle name="20% - Accent1 5 4 3 2" xfId="1481" xr:uid="{00000000-0005-0000-0000-0000FD060000}"/>
    <cellStyle name="20% - Accent1 5 4 4" xfId="1482" xr:uid="{00000000-0005-0000-0000-0000FE060000}"/>
    <cellStyle name="20% - Accent1 5 4 4 2" xfId="1483" xr:uid="{00000000-0005-0000-0000-0000FF060000}"/>
    <cellStyle name="20% - Accent1 5 4 5" xfId="1484" xr:uid="{00000000-0005-0000-0000-000000070000}"/>
    <cellStyle name="20% - Accent1 5 4 5 2" xfId="1485" xr:uid="{00000000-0005-0000-0000-000001070000}"/>
    <cellStyle name="20% - Accent1 5 4 6" xfId="1486" xr:uid="{00000000-0005-0000-0000-000002070000}"/>
    <cellStyle name="20% - Accent1 5 4 6 2" xfId="1487" xr:uid="{00000000-0005-0000-0000-000003070000}"/>
    <cellStyle name="20% - Accent1 5 4 7" xfId="1488" xr:uid="{00000000-0005-0000-0000-000004070000}"/>
    <cellStyle name="20% - Accent1 5 4 7 2" xfId="1489" xr:uid="{00000000-0005-0000-0000-000005070000}"/>
    <cellStyle name="20% - Accent1 5 4 8" xfId="1490" xr:uid="{00000000-0005-0000-0000-000006070000}"/>
    <cellStyle name="20% - Accent1 5 4 8 2" xfId="1491" xr:uid="{00000000-0005-0000-0000-000007070000}"/>
    <cellStyle name="20% - Accent1 5 4 9" xfId="1492" xr:uid="{00000000-0005-0000-0000-000008070000}"/>
    <cellStyle name="20% - Accent1 5 4 9 2" xfId="1493" xr:uid="{00000000-0005-0000-0000-000009070000}"/>
    <cellStyle name="20% - Accent1 5 5" xfId="1494" xr:uid="{00000000-0005-0000-0000-00000A070000}"/>
    <cellStyle name="20% - Accent1 5 5 10" xfId="1495" xr:uid="{00000000-0005-0000-0000-00000B070000}"/>
    <cellStyle name="20% - Accent1 5 5 10 2" xfId="1496" xr:uid="{00000000-0005-0000-0000-00000C070000}"/>
    <cellStyle name="20% - Accent1 5 5 11" xfId="1497" xr:uid="{00000000-0005-0000-0000-00000D070000}"/>
    <cellStyle name="20% - Accent1 5 5 11 2" xfId="1498" xr:uid="{00000000-0005-0000-0000-00000E070000}"/>
    <cellStyle name="20% - Accent1 5 5 12" xfId="1499" xr:uid="{00000000-0005-0000-0000-00000F070000}"/>
    <cellStyle name="20% - Accent1 5 5 12 2" xfId="1500" xr:uid="{00000000-0005-0000-0000-000010070000}"/>
    <cellStyle name="20% - Accent1 5 5 13" xfId="1501" xr:uid="{00000000-0005-0000-0000-000011070000}"/>
    <cellStyle name="20% - Accent1 5 5 13 2" xfId="1502" xr:uid="{00000000-0005-0000-0000-000012070000}"/>
    <cellStyle name="20% - Accent1 5 5 14" xfId="1503" xr:uid="{00000000-0005-0000-0000-000013070000}"/>
    <cellStyle name="20% - Accent1 5 5 14 2" xfId="1504" xr:uid="{00000000-0005-0000-0000-000014070000}"/>
    <cellStyle name="20% - Accent1 5 5 15" xfId="1505" xr:uid="{00000000-0005-0000-0000-000015070000}"/>
    <cellStyle name="20% - Accent1 5 5 15 2" xfId="1506" xr:uid="{00000000-0005-0000-0000-000016070000}"/>
    <cellStyle name="20% - Accent1 5 5 16" xfId="1507" xr:uid="{00000000-0005-0000-0000-000017070000}"/>
    <cellStyle name="20% - Accent1 5 5 16 2" xfId="1508" xr:uid="{00000000-0005-0000-0000-000018070000}"/>
    <cellStyle name="20% - Accent1 5 5 17" xfId="1509" xr:uid="{00000000-0005-0000-0000-000019070000}"/>
    <cellStyle name="20% - Accent1 5 5 17 2" xfId="1510" xr:uid="{00000000-0005-0000-0000-00001A070000}"/>
    <cellStyle name="20% - Accent1 5 5 18" xfId="1511" xr:uid="{00000000-0005-0000-0000-00001B070000}"/>
    <cellStyle name="20% - Accent1 5 5 18 2" xfId="1512" xr:uid="{00000000-0005-0000-0000-00001C070000}"/>
    <cellStyle name="20% - Accent1 5 5 19" xfId="1513" xr:uid="{00000000-0005-0000-0000-00001D070000}"/>
    <cellStyle name="20% - Accent1 5 5 19 2" xfId="1514" xr:uid="{00000000-0005-0000-0000-00001E070000}"/>
    <cellStyle name="20% - Accent1 5 5 2" xfId="1515" xr:uid="{00000000-0005-0000-0000-00001F070000}"/>
    <cellStyle name="20% - Accent1 5 5 2 2" xfId="1516" xr:uid="{00000000-0005-0000-0000-000020070000}"/>
    <cellStyle name="20% - Accent1 5 5 20" xfId="1517" xr:uid="{00000000-0005-0000-0000-000021070000}"/>
    <cellStyle name="20% - Accent1 5 5 20 2" xfId="1518" xr:uid="{00000000-0005-0000-0000-000022070000}"/>
    <cellStyle name="20% - Accent1 5 5 21" xfId="1519" xr:uid="{00000000-0005-0000-0000-000023070000}"/>
    <cellStyle name="20% - Accent1 5 5 21 2" xfId="1520" xr:uid="{00000000-0005-0000-0000-000024070000}"/>
    <cellStyle name="20% - Accent1 5 5 22" xfId="1521" xr:uid="{00000000-0005-0000-0000-000025070000}"/>
    <cellStyle name="20% - Accent1 5 5 22 2" xfId="1522" xr:uid="{00000000-0005-0000-0000-000026070000}"/>
    <cellStyle name="20% - Accent1 5 5 23" xfId="1523" xr:uid="{00000000-0005-0000-0000-000027070000}"/>
    <cellStyle name="20% - Accent1 5 5 3" xfId="1524" xr:uid="{00000000-0005-0000-0000-000028070000}"/>
    <cellStyle name="20% - Accent1 5 5 3 2" xfId="1525" xr:uid="{00000000-0005-0000-0000-000029070000}"/>
    <cellStyle name="20% - Accent1 5 5 4" xfId="1526" xr:uid="{00000000-0005-0000-0000-00002A070000}"/>
    <cellStyle name="20% - Accent1 5 5 4 2" xfId="1527" xr:uid="{00000000-0005-0000-0000-00002B070000}"/>
    <cellStyle name="20% - Accent1 5 5 5" xfId="1528" xr:uid="{00000000-0005-0000-0000-00002C070000}"/>
    <cellStyle name="20% - Accent1 5 5 5 2" xfId="1529" xr:uid="{00000000-0005-0000-0000-00002D070000}"/>
    <cellStyle name="20% - Accent1 5 5 6" xfId="1530" xr:uid="{00000000-0005-0000-0000-00002E070000}"/>
    <cellStyle name="20% - Accent1 5 5 6 2" xfId="1531" xr:uid="{00000000-0005-0000-0000-00002F070000}"/>
    <cellStyle name="20% - Accent1 5 5 7" xfId="1532" xr:uid="{00000000-0005-0000-0000-000030070000}"/>
    <cellStyle name="20% - Accent1 5 5 7 2" xfId="1533" xr:uid="{00000000-0005-0000-0000-000031070000}"/>
    <cellStyle name="20% - Accent1 5 5 8" xfId="1534" xr:uid="{00000000-0005-0000-0000-000032070000}"/>
    <cellStyle name="20% - Accent1 5 5 8 2" xfId="1535" xr:uid="{00000000-0005-0000-0000-000033070000}"/>
    <cellStyle name="20% - Accent1 5 5 9" xfId="1536" xr:uid="{00000000-0005-0000-0000-000034070000}"/>
    <cellStyle name="20% - Accent1 5 5 9 2" xfId="1537" xr:uid="{00000000-0005-0000-0000-000035070000}"/>
    <cellStyle name="20% - Accent1 5 6" xfId="1538" xr:uid="{00000000-0005-0000-0000-000036070000}"/>
    <cellStyle name="20% - Accent1 5 6 10" xfId="1539" xr:uid="{00000000-0005-0000-0000-000037070000}"/>
    <cellStyle name="20% - Accent1 5 6 10 2" xfId="1540" xr:uid="{00000000-0005-0000-0000-000038070000}"/>
    <cellStyle name="20% - Accent1 5 6 11" xfId="1541" xr:uid="{00000000-0005-0000-0000-000039070000}"/>
    <cellStyle name="20% - Accent1 5 6 11 2" xfId="1542" xr:uid="{00000000-0005-0000-0000-00003A070000}"/>
    <cellStyle name="20% - Accent1 5 6 12" xfId="1543" xr:uid="{00000000-0005-0000-0000-00003B070000}"/>
    <cellStyle name="20% - Accent1 5 6 12 2" xfId="1544" xr:uid="{00000000-0005-0000-0000-00003C070000}"/>
    <cellStyle name="20% - Accent1 5 6 13" xfId="1545" xr:uid="{00000000-0005-0000-0000-00003D070000}"/>
    <cellStyle name="20% - Accent1 5 6 13 2" xfId="1546" xr:uid="{00000000-0005-0000-0000-00003E070000}"/>
    <cellStyle name="20% - Accent1 5 6 14" xfId="1547" xr:uid="{00000000-0005-0000-0000-00003F070000}"/>
    <cellStyle name="20% - Accent1 5 6 14 2" xfId="1548" xr:uid="{00000000-0005-0000-0000-000040070000}"/>
    <cellStyle name="20% - Accent1 5 6 15" xfId="1549" xr:uid="{00000000-0005-0000-0000-000041070000}"/>
    <cellStyle name="20% - Accent1 5 6 15 2" xfId="1550" xr:uid="{00000000-0005-0000-0000-000042070000}"/>
    <cellStyle name="20% - Accent1 5 6 16" xfId="1551" xr:uid="{00000000-0005-0000-0000-000043070000}"/>
    <cellStyle name="20% - Accent1 5 6 16 2" xfId="1552" xr:uid="{00000000-0005-0000-0000-000044070000}"/>
    <cellStyle name="20% - Accent1 5 6 17" xfId="1553" xr:uid="{00000000-0005-0000-0000-000045070000}"/>
    <cellStyle name="20% - Accent1 5 6 17 2" xfId="1554" xr:uid="{00000000-0005-0000-0000-000046070000}"/>
    <cellStyle name="20% - Accent1 5 6 18" xfId="1555" xr:uid="{00000000-0005-0000-0000-000047070000}"/>
    <cellStyle name="20% - Accent1 5 6 18 2" xfId="1556" xr:uid="{00000000-0005-0000-0000-000048070000}"/>
    <cellStyle name="20% - Accent1 5 6 19" xfId="1557" xr:uid="{00000000-0005-0000-0000-000049070000}"/>
    <cellStyle name="20% - Accent1 5 6 19 2" xfId="1558" xr:uid="{00000000-0005-0000-0000-00004A070000}"/>
    <cellStyle name="20% - Accent1 5 6 2" xfId="1559" xr:uid="{00000000-0005-0000-0000-00004B070000}"/>
    <cellStyle name="20% - Accent1 5 6 2 2" xfId="1560" xr:uid="{00000000-0005-0000-0000-00004C070000}"/>
    <cellStyle name="20% - Accent1 5 6 20" xfId="1561" xr:uid="{00000000-0005-0000-0000-00004D070000}"/>
    <cellStyle name="20% - Accent1 5 6 20 2" xfId="1562" xr:uid="{00000000-0005-0000-0000-00004E070000}"/>
    <cellStyle name="20% - Accent1 5 6 21" xfId="1563" xr:uid="{00000000-0005-0000-0000-00004F070000}"/>
    <cellStyle name="20% - Accent1 5 6 21 2" xfId="1564" xr:uid="{00000000-0005-0000-0000-000050070000}"/>
    <cellStyle name="20% - Accent1 5 6 22" xfId="1565" xr:uid="{00000000-0005-0000-0000-000051070000}"/>
    <cellStyle name="20% - Accent1 5 6 22 2" xfId="1566" xr:uid="{00000000-0005-0000-0000-000052070000}"/>
    <cellStyle name="20% - Accent1 5 6 23" xfId="1567" xr:uid="{00000000-0005-0000-0000-000053070000}"/>
    <cellStyle name="20% - Accent1 5 6 3" xfId="1568" xr:uid="{00000000-0005-0000-0000-000054070000}"/>
    <cellStyle name="20% - Accent1 5 6 3 2" xfId="1569" xr:uid="{00000000-0005-0000-0000-000055070000}"/>
    <cellStyle name="20% - Accent1 5 6 4" xfId="1570" xr:uid="{00000000-0005-0000-0000-000056070000}"/>
    <cellStyle name="20% - Accent1 5 6 4 2" xfId="1571" xr:uid="{00000000-0005-0000-0000-000057070000}"/>
    <cellStyle name="20% - Accent1 5 6 5" xfId="1572" xr:uid="{00000000-0005-0000-0000-000058070000}"/>
    <cellStyle name="20% - Accent1 5 6 5 2" xfId="1573" xr:uid="{00000000-0005-0000-0000-000059070000}"/>
    <cellStyle name="20% - Accent1 5 6 6" xfId="1574" xr:uid="{00000000-0005-0000-0000-00005A070000}"/>
    <cellStyle name="20% - Accent1 5 6 6 2" xfId="1575" xr:uid="{00000000-0005-0000-0000-00005B070000}"/>
    <cellStyle name="20% - Accent1 5 6 7" xfId="1576" xr:uid="{00000000-0005-0000-0000-00005C070000}"/>
    <cellStyle name="20% - Accent1 5 6 7 2" xfId="1577" xr:uid="{00000000-0005-0000-0000-00005D070000}"/>
    <cellStyle name="20% - Accent1 5 6 8" xfId="1578" xr:uid="{00000000-0005-0000-0000-00005E070000}"/>
    <cellStyle name="20% - Accent1 5 6 8 2" xfId="1579" xr:uid="{00000000-0005-0000-0000-00005F070000}"/>
    <cellStyle name="20% - Accent1 5 6 9" xfId="1580" xr:uid="{00000000-0005-0000-0000-000060070000}"/>
    <cellStyle name="20% - Accent1 5 6 9 2" xfId="1581" xr:uid="{00000000-0005-0000-0000-000061070000}"/>
    <cellStyle name="20% - Accent1 5 7" xfId="1582" xr:uid="{00000000-0005-0000-0000-000062070000}"/>
    <cellStyle name="20% - Accent1 5 7 10" xfId="1583" xr:uid="{00000000-0005-0000-0000-000063070000}"/>
    <cellStyle name="20% - Accent1 5 7 10 2" xfId="1584" xr:uid="{00000000-0005-0000-0000-000064070000}"/>
    <cellStyle name="20% - Accent1 5 7 11" xfId="1585" xr:uid="{00000000-0005-0000-0000-000065070000}"/>
    <cellStyle name="20% - Accent1 5 7 11 2" xfId="1586" xr:uid="{00000000-0005-0000-0000-000066070000}"/>
    <cellStyle name="20% - Accent1 5 7 12" xfId="1587" xr:uid="{00000000-0005-0000-0000-000067070000}"/>
    <cellStyle name="20% - Accent1 5 7 12 2" xfId="1588" xr:uid="{00000000-0005-0000-0000-000068070000}"/>
    <cellStyle name="20% - Accent1 5 7 13" xfId="1589" xr:uid="{00000000-0005-0000-0000-000069070000}"/>
    <cellStyle name="20% - Accent1 5 7 13 2" xfId="1590" xr:uid="{00000000-0005-0000-0000-00006A070000}"/>
    <cellStyle name="20% - Accent1 5 7 14" xfId="1591" xr:uid="{00000000-0005-0000-0000-00006B070000}"/>
    <cellStyle name="20% - Accent1 5 7 14 2" xfId="1592" xr:uid="{00000000-0005-0000-0000-00006C070000}"/>
    <cellStyle name="20% - Accent1 5 7 15" xfId="1593" xr:uid="{00000000-0005-0000-0000-00006D070000}"/>
    <cellStyle name="20% - Accent1 5 7 15 2" xfId="1594" xr:uid="{00000000-0005-0000-0000-00006E070000}"/>
    <cellStyle name="20% - Accent1 5 7 16" xfId="1595" xr:uid="{00000000-0005-0000-0000-00006F070000}"/>
    <cellStyle name="20% - Accent1 5 7 16 2" xfId="1596" xr:uid="{00000000-0005-0000-0000-000070070000}"/>
    <cellStyle name="20% - Accent1 5 7 17" xfId="1597" xr:uid="{00000000-0005-0000-0000-000071070000}"/>
    <cellStyle name="20% - Accent1 5 7 17 2" xfId="1598" xr:uid="{00000000-0005-0000-0000-000072070000}"/>
    <cellStyle name="20% - Accent1 5 7 18" xfId="1599" xr:uid="{00000000-0005-0000-0000-000073070000}"/>
    <cellStyle name="20% - Accent1 5 7 18 2" xfId="1600" xr:uid="{00000000-0005-0000-0000-000074070000}"/>
    <cellStyle name="20% - Accent1 5 7 19" xfId="1601" xr:uid="{00000000-0005-0000-0000-000075070000}"/>
    <cellStyle name="20% - Accent1 5 7 19 2" xfId="1602" xr:uid="{00000000-0005-0000-0000-000076070000}"/>
    <cellStyle name="20% - Accent1 5 7 2" xfId="1603" xr:uid="{00000000-0005-0000-0000-000077070000}"/>
    <cellStyle name="20% - Accent1 5 7 2 2" xfId="1604" xr:uid="{00000000-0005-0000-0000-000078070000}"/>
    <cellStyle name="20% - Accent1 5 7 20" xfId="1605" xr:uid="{00000000-0005-0000-0000-000079070000}"/>
    <cellStyle name="20% - Accent1 5 7 20 2" xfId="1606" xr:uid="{00000000-0005-0000-0000-00007A070000}"/>
    <cellStyle name="20% - Accent1 5 7 21" xfId="1607" xr:uid="{00000000-0005-0000-0000-00007B070000}"/>
    <cellStyle name="20% - Accent1 5 7 21 2" xfId="1608" xr:uid="{00000000-0005-0000-0000-00007C070000}"/>
    <cellStyle name="20% - Accent1 5 7 22" xfId="1609" xr:uid="{00000000-0005-0000-0000-00007D070000}"/>
    <cellStyle name="20% - Accent1 5 7 22 2" xfId="1610" xr:uid="{00000000-0005-0000-0000-00007E070000}"/>
    <cellStyle name="20% - Accent1 5 7 23" xfId="1611" xr:uid="{00000000-0005-0000-0000-00007F070000}"/>
    <cellStyle name="20% - Accent1 5 7 3" xfId="1612" xr:uid="{00000000-0005-0000-0000-000080070000}"/>
    <cellStyle name="20% - Accent1 5 7 3 2" xfId="1613" xr:uid="{00000000-0005-0000-0000-000081070000}"/>
    <cellStyle name="20% - Accent1 5 7 4" xfId="1614" xr:uid="{00000000-0005-0000-0000-000082070000}"/>
    <cellStyle name="20% - Accent1 5 7 4 2" xfId="1615" xr:uid="{00000000-0005-0000-0000-000083070000}"/>
    <cellStyle name="20% - Accent1 5 7 5" xfId="1616" xr:uid="{00000000-0005-0000-0000-000084070000}"/>
    <cellStyle name="20% - Accent1 5 7 5 2" xfId="1617" xr:uid="{00000000-0005-0000-0000-000085070000}"/>
    <cellStyle name="20% - Accent1 5 7 6" xfId="1618" xr:uid="{00000000-0005-0000-0000-000086070000}"/>
    <cellStyle name="20% - Accent1 5 7 6 2" xfId="1619" xr:uid="{00000000-0005-0000-0000-000087070000}"/>
    <cellStyle name="20% - Accent1 5 7 7" xfId="1620" xr:uid="{00000000-0005-0000-0000-000088070000}"/>
    <cellStyle name="20% - Accent1 5 7 7 2" xfId="1621" xr:uid="{00000000-0005-0000-0000-000089070000}"/>
    <cellStyle name="20% - Accent1 5 7 8" xfId="1622" xr:uid="{00000000-0005-0000-0000-00008A070000}"/>
    <cellStyle name="20% - Accent1 5 7 8 2" xfId="1623" xr:uid="{00000000-0005-0000-0000-00008B070000}"/>
    <cellStyle name="20% - Accent1 5 7 9" xfId="1624" xr:uid="{00000000-0005-0000-0000-00008C070000}"/>
    <cellStyle name="20% - Accent1 5 7 9 2" xfId="1625" xr:uid="{00000000-0005-0000-0000-00008D070000}"/>
    <cellStyle name="20% - Accent1 5 8" xfId="1626" xr:uid="{00000000-0005-0000-0000-00008E070000}"/>
    <cellStyle name="20% - Accent1 5 8 10" xfId="1627" xr:uid="{00000000-0005-0000-0000-00008F070000}"/>
    <cellStyle name="20% - Accent1 5 8 10 2" xfId="1628" xr:uid="{00000000-0005-0000-0000-000090070000}"/>
    <cellStyle name="20% - Accent1 5 8 11" xfId="1629" xr:uid="{00000000-0005-0000-0000-000091070000}"/>
    <cellStyle name="20% - Accent1 5 8 11 2" xfId="1630" xr:uid="{00000000-0005-0000-0000-000092070000}"/>
    <cellStyle name="20% - Accent1 5 8 12" xfId="1631" xr:uid="{00000000-0005-0000-0000-000093070000}"/>
    <cellStyle name="20% - Accent1 5 8 12 2" xfId="1632" xr:uid="{00000000-0005-0000-0000-000094070000}"/>
    <cellStyle name="20% - Accent1 5 8 13" xfId="1633" xr:uid="{00000000-0005-0000-0000-000095070000}"/>
    <cellStyle name="20% - Accent1 5 8 13 2" xfId="1634" xr:uid="{00000000-0005-0000-0000-000096070000}"/>
    <cellStyle name="20% - Accent1 5 8 14" xfId="1635" xr:uid="{00000000-0005-0000-0000-000097070000}"/>
    <cellStyle name="20% - Accent1 5 8 14 2" xfId="1636" xr:uid="{00000000-0005-0000-0000-000098070000}"/>
    <cellStyle name="20% - Accent1 5 8 15" xfId="1637" xr:uid="{00000000-0005-0000-0000-000099070000}"/>
    <cellStyle name="20% - Accent1 5 8 15 2" xfId="1638" xr:uid="{00000000-0005-0000-0000-00009A070000}"/>
    <cellStyle name="20% - Accent1 5 8 16" xfId="1639" xr:uid="{00000000-0005-0000-0000-00009B070000}"/>
    <cellStyle name="20% - Accent1 5 8 16 2" xfId="1640" xr:uid="{00000000-0005-0000-0000-00009C070000}"/>
    <cellStyle name="20% - Accent1 5 8 17" xfId="1641" xr:uid="{00000000-0005-0000-0000-00009D070000}"/>
    <cellStyle name="20% - Accent1 5 8 17 2" xfId="1642" xr:uid="{00000000-0005-0000-0000-00009E070000}"/>
    <cellStyle name="20% - Accent1 5 8 18" xfId="1643" xr:uid="{00000000-0005-0000-0000-00009F070000}"/>
    <cellStyle name="20% - Accent1 5 8 18 2" xfId="1644" xr:uid="{00000000-0005-0000-0000-0000A0070000}"/>
    <cellStyle name="20% - Accent1 5 8 19" xfId="1645" xr:uid="{00000000-0005-0000-0000-0000A1070000}"/>
    <cellStyle name="20% - Accent1 5 8 19 2" xfId="1646" xr:uid="{00000000-0005-0000-0000-0000A2070000}"/>
    <cellStyle name="20% - Accent1 5 8 2" xfId="1647" xr:uid="{00000000-0005-0000-0000-0000A3070000}"/>
    <cellStyle name="20% - Accent1 5 8 2 2" xfId="1648" xr:uid="{00000000-0005-0000-0000-0000A4070000}"/>
    <cellStyle name="20% - Accent1 5 8 20" xfId="1649" xr:uid="{00000000-0005-0000-0000-0000A5070000}"/>
    <cellStyle name="20% - Accent1 5 8 20 2" xfId="1650" xr:uid="{00000000-0005-0000-0000-0000A6070000}"/>
    <cellStyle name="20% - Accent1 5 8 21" xfId="1651" xr:uid="{00000000-0005-0000-0000-0000A7070000}"/>
    <cellStyle name="20% - Accent1 5 8 21 2" xfId="1652" xr:uid="{00000000-0005-0000-0000-0000A8070000}"/>
    <cellStyle name="20% - Accent1 5 8 22" xfId="1653" xr:uid="{00000000-0005-0000-0000-0000A9070000}"/>
    <cellStyle name="20% - Accent1 5 8 22 2" xfId="1654" xr:uid="{00000000-0005-0000-0000-0000AA070000}"/>
    <cellStyle name="20% - Accent1 5 8 23" xfId="1655" xr:uid="{00000000-0005-0000-0000-0000AB070000}"/>
    <cellStyle name="20% - Accent1 5 8 3" xfId="1656" xr:uid="{00000000-0005-0000-0000-0000AC070000}"/>
    <cellStyle name="20% - Accent1 5 8 3 2" xfId="1657" xr:uid="{00000000-0005-0000-0000-0000AD070000}"/>
    <cellStyle name="20% - Accent1 5 8 4" xfId="1658" xr:uid="{00000000-0005-0000-0000-0000AE070000}"/>
    <cellStyle name="20% - Accent1 5 8 4 2" xfId="1659" xr:uid="{00000000-0005-0000-0000-0000AF070000}"/>
    <cellStyle name="20% - Accent1 5 8 5" xfId="1660" xr:uid="{00000000-0005-0000-0000-0000B0070000}"/>
    <cellStyle name="20% - Accent1 5 8 5 2" xfId="1661" xr:uid="{00000000-0005-0000-0000-0000B1070000}"/>
    <cellStyle name="20% - Accent1 5 8 6" xfId="1662" xr:uid="{00000000-0005-0000-0000-0000B2070000}"/>
    <cellStyle name="20% - Accent1 5 8 6 2" xfId="1663" xr:uid="{00000000-0005-0000-0000-0000B3070000}"/>
    <cellStyle name="20% - Accent1 5 8 7" xfId="1664" xr:uid="{00000000-0005-0000-0000-0000B4070000}"/>
    <cellStyle name="20% - Accent1 5 8 7 2" xfId="1665" xr:uid="{00000000-0005-0000-0000-0000B5070000}"/>
    <cellStyle name="20% - Accent1 5 8 8" xfId="1666" xr:uid="{00000000-0005-0000-0000-0000B6070000}"/>
    <cellStyle name="20% - Accent1 5 8 8 2" xfId="1667" xr:uid="{00000000-0005-0000-0000-0000B7070000}"/>
    <cellStyle name="20% - Accent1 5 8 9" xfId="1668" xr:uid="{00000000-0005-0000-0000-0000B8070000}"/>
    <cellStyle name="20% - Accent1 5 8 9 2" xfId="1669" xr:uid="{00000000-0005-0000-0000-0000B9070000}"/>
    <cellStyle name="20% - Accent1 5 9" xfId="1670" xr:uid="{00000000-0005-0000-0000-0000BA070000}"/>
    <cellStyle name="20% - Accent1 5 9 10" xfId="1671" xr:uid="{00000000-0005-0000-0000-0000BB070000}"/>
    <cellStyle name="20% - Accent1 5 9 10 2" xfId="1672" xr:uid="{00000000-0005-0000-0000-0000BC070000}"/>
    <cellStyle name="20% - Accent1 5 9 11" xfId="1673" xr:uid="{00000000-0005-0000-0000-0000BD070000}"/>
    <cellStyle name="20% - Accent1 5 9 11 2" xfId="1674" xr:uid="{00000000-0005-0000-0000-0000BE070000}"/>
    <cellStyle name="20% - Accent1 5 9 12" xfId="1675" xr:uid="{00000000-0005-0000-0000-0000BF070000}"/>
    <cellStyle name="20% - Accent1 5 9 12 2" xfId="1676" xr:uid="{00000000-0005-0000-0000-0000C0070000}"/>
    <cellStyle name="20% - Accent1 5 9 13" xfId="1677" xr:uid="{00000000-0005-0000-0000-0000C1070000}"/>
    <cellStyle name="20% - Accent1 5 9 13 2" xfId="1678" xr:uid="{00000000-0005-0000-0000-0000C2070000}"/>
    <cellStyle name="20% - Accent1 5 9 14" xfId="1679" xr:uid="{00000000-0005-0000-0000-0000C3070000}"/>
    <cellStyle name="20% - Accent1 5 9 14 2" xfId="1680" xr:uid="{00000000-0005-0000-0000-0000C4070000}"/>
    <cellStyle name="20% - Accent1 5 9 15" xfId="1681" xr:uid="{00000000-0005-0000-0000-0000C5070000}"/>
    <cellStyle name="20% - Accent1 5 9 15 2" xfId="1682" xr:uid="{00000000-0005-0000-0000-0000C6070000}"/>
    <cellStyle name="20% - Accent1 5 9 16" xfId="1683" xr:uid="{00000000-0005-0000-0000-0000C7070000}"/>
    <cellStyle name="20% - Accent1 5 9 16 2" xfId="1684" xr:uid="{00000000-0005-0000-0000-0000C8070000}"/>
    <cellStyle name="20% - Accent1 5 9 17" xfId="1685" xr:uid="{00000000-0005-0000-0000-0000C9070000}"/>
    <cellStyle name="20% - Accent1 5 9 17 2" xfId="1686" xr:uid="{00000000-0005-0000-0000-0000CA070000}"/>
    <cellStyle name="20% - Accent1 5 9 18" xfId="1687" xr:uid="{00000000-0005-0000-0000-0000CB070000}"/>
    <cellStyle name="20% - Accent1 5 9 18 2" xfId="1688" xr:uid="{00000000-0005-0000-0000-0000CC070000}"/>
    <cellStyle name="20% - Accent1 5 9 19" xfId="1689" xr:uid="{00000000-0005-0000-0000-0000CD070000}"/>
    <cellStyle name="20% - Accent1 5 9 19 2" xfId="1690" xr:uid="{00000000-0005-0000-0000-0000CE070000}"/>
    <cellStyle name="20% - Accent1 5 9 2" xfId="1691" xr:uid="{00000000-0005-0000-0000-0000CF070000}"/>
    <cellStyle name="20% - Accent1 5 9 2 2" xfId="1692" xr:uid="{00000000-0005-0000-0000-0000D0070000}"/>
    <cellStyle name="20% - Accent1 5 9 20" xfId="1693" xr:uid="{00000000-0005-0000-0000-0000D1070000}"/>
    <cellStyle name="20% - Accent1 5 9 20 2" xfId="1694" xr:uid="{00000000-0005-0000-0000-0000D2070000}"/>
    <cellStyle name="20% - Accent1 5 9 21" xfId="1695" xr:uid="{00000000-0005-0000-0000-0000D3070000}"/>
    <cellStyle name="20% - Accent1 5 9 21 2" xfId="1696" xr:uid="{00000000-0005-0000-0000-0000D4070000}"/>
    <cellStyle name="20% - Accent1 5 9 22" xfId="1697" xr:uid="{00000000-0005-0000-0000-0000D5070000}"/>
    <cellStyle name="20% - Accent1 5 9 22 2" xfId="1698" xr:uid="{00000000-0005-0000-0000-0000D6070000}"/>
    <cellStyle name="20% - Accent1 5 9 23" xfId="1699" xr:uid="{00000000-0005-0000-0000-0000D7070000}"/>
    <cellStyle name="20% - Accent1 5 9 3" xfId="1700" xr:uid="{00000000-0005-0000-0000-0000D8070000}"/>
    <cellStyle name="20% - Accent1 5 9 3 2" xfId="1701" xr:uid="{00000000-0005-0000-0000-0000D9070000}"/>
    <cellStyle name="20% - Accent1 5 9 4" xfId="1702" xr:uid="{00000000-0005-0000-0000-0000DA070000}"/>
    <cellStyle name="20% - Accent1 5 9 4 2" xfId="1703" xr:uid="{00000000-0005-0000-0000-0000DB070000}"/>
    <cellStyle name="20% - Accent1 5 9 5" xfId="1704" xr:uid="{00000000-0005-0000-0000-0000DC070000}"/>
    <cellStyle name="20% - Accent1 5 9 5 2" xfId="1705" xr:uid="{00000000-0005-0000-0000-0000DD070000}"/>
    <cellStyle name="20% - Accent1 5 9 6" xfId="1706" xr:uid="{00000000-0005-0000-0000-0000DE070000}"/>
    <cellStyle name="20% - Accent1 5 9 6 2" xfId="1707" xr:uid="{00000000-0005-0000-0000-0000DF070000}"/>
    <cellStyle name="20% - Accent1 5 9 7" xfId="1708" xr:uid="{00000000-0005-0000-0000-0000E0070000}"/>
    <cellStyle name="20% - Accent1 5 9 7 2" xfId="1709" xr:uid="{00000000-0005-0000-0000-0000E1070000}"/>
    <cellStyle name="20% - Accent1 5 9 8" xfId="1710" xr:uid="{00000000-0005-0000-0000-0000E2070000}"/>
    <cellStyle name="20% - Accent1 5 9 8 2" xfId="1711" xr:uid="{00000000-0005-0000-0000-0000E3070000}"/>
    <cellStyle name="20% - Accent1 5 9 9" xfId="1712" xr:uid="{00000000-0005-0000-0000-0000E4070000}"/>
    <cellStyle name="20% - Accent1 5 9 9 2" xfId="1713" xr:uid="{00000000-0005-0000-0000-0000E5070000}"/>
    <cellStyle name="20% - Accent1 6" xfId="1714" xr:uid="{00000000-0005-0000-0000-0000E6070000}"/>
    <cellStyle name="20% - Accent1 6 10" xfId="1715" xr:uid="{00000000-0005-0000-0000-0000E7070000}"/>
    <cellStyle name="20% - Accent1 6 10 2" xfId="1716" xr:uid="{00000000-0005-0000-0000-0000E8070000}"/>
    <cellStyle name="20% - Accent1 6 11" xfId="1717" xr:uid="{00000000-0005-0000-0000-0000E9070000}"/>
    <cellStyle name="20% - Accent1 6 11 2" xfId="1718" xr:uid="{00000000-0005-0000-0000-0000EA070000}"/>
    <cellStyle name="20% - Accent1 6 12" xfId="1719" xr:uid="{00000000-0005-0000-0000-0000EB070000}"/>
    <cellStyle name="20% - Accent1 6 12 2" xfId="1720" xr:uid="{00000000-0005-0000-0000-0000EC070000}"/>
    <cellStyle name="20% - Accent1 6 13" xfId="1721" xr:uid="{00000000-0005-0000-0000-0000ED070000}"/>
    <cellStyle name="20% - Accent1 6 13 2" xfId="1722" xr:uid="{00000000-0005-0000-0000-0000EE070000}"/>
    <cellStyle name="20% - Accent1 6 14" xfId="1723" xr:uid="{00000000-0005-0000-0000-0000EF070000}"/>
    <cellStyle name="20% - Accent1 6 14 2" xfId="1724" xr:uid="{00000000-0005-0000-0000-0000F0070000}"/>
    <cellStyle name="20% - Accent1 6 15" xfId="1725" xr:uid="{00000000-0005-0000-0000-0000F1070000}"/>
    <cellStyle name="20% - Accent1 6 15 2" xfId="1726" xr:uid="{00000000-0005-0000-0000-0000F2070000}"/>
    <cellStyle name="20% - Accent1 6 16" xfId="1727" xr:uid="{00000000-0005-0000-0000-0000F3070000}"/>
    <cellStyle name="20% - Accent1 6 16 2" xfId="1728" xr:uid="{00000000-0005-0000-0000-0000F4070000}"/>
    <cellStyle name="20% - Accent1 6 17" xfId="1729" xr:uid="{00000000-0005-0000-0000-0000F5070000}"/>
    <cellStyle name="20% - Accent1 6 17 2" xfId="1730" xr:uid="{00000000-0005-0000-0000-0000F6070000}"/>
    <cellStyle name="20% - Accent1 6 18" xfId="1731" xr:uid="{00000000-0005-0000-0000-0000F7070000}"/>
    <cellStyle name="20% - Accent1 6 18 2" xfId="1732" xr:uid="{00000000-0005-0000-0000-0000F8070000}"/>
    <cellStyle name="20% - Accent1 6 19" xfId="1733" xr:uid="{00000000-0005-0000-0000-0000F9070000}"/>
    <cellStyle name="20% - Accent1 6 19 2" xfId="1734" xr:uid="{00000000-0005-0000-0000-0000FA070000}"/>
    <cellStyle name="20% - Accent1 6 2" xfId="1735" xr:uid="{00000000-0005-0000-0000-0000FB070000}"/>
    <cellStyle name="20% - Accent1 6 2 10" xfId="1736" xr:uid="{00000000-0005-0000-0000-0000FC070000}"/>
    <cellStyle name="20% - Accent1 6 2 10 2" xfId="1737" xr:uid="{00000000-0005-0000-0000-0000FD070000}"/>
    <cellStyle name="20% - Accent1 6 2 11" xfId="1738" xr:uid="{00000000-0005-0000-0000-0000FE070000}"/>
    <cellStyle name="20% - Accent1 6 2 11 2" xfId="1739" xr:uid="{00000000-0005-0000-0000-0000FF070000}"/>
    <cellStyle name="20% - Accent1 6 2 12" xfId="1740" xr:uid="{00000000-0005-0000-0000-000000080000}"/>
    <cellStyle name="20% - Accent1 6 2 12 2" xfId="1741" xr:uid="{00000000-0005-0000-0000-000001080000}"/>
    <cellStyle name="20% - Accent1 6 2 13" xfId="1742" xr:uid="{00000000-0005-0000-0000-000002080000}"/>
    <cellStyle name="20% - Accent1 6 2 13 2" xfId="1743" xr:uid="{00000000-0005-0000-0000-000003080000}"/>
    <cellStyle name="20% - Accent1 6 2 14" xfId="1744" xr:uid="{00000000-0005-0000-0000-000004080000}"/>
    <cellStyle name="20% - Accent1 6 2 14 2" xfId="1745" xr:uid="{00000000-0005-0000-0000-000005080000}"/>
    <cellStyle name="20% - Accent1 6 2 15" xfId="1746" xr:uid="{00000000-0005-0000-0000-000006080000}"/>
    <cellStyle name="20% - Accent1 6 2 15 2" xfId="1747" xr:uid="{00000000-0005-0000-0000-000007080000}"/>
    <cellStyle name="20% - Accent1 6 2 16" xfId="1748" xr:uid="{00000000-0005-0000-0000-000008080000}"/>
    <cellStyle name="20% - Accent1 6 2 16 2" xfId="1749" xr:uid="{00000000-0005-0000-0000-000009080000}"/>
    <cellStyle name="20% - Accent1 6 2 17" xfId="1750" xr:uid="{00000000-0005-0000-0000-00000A080000}"/>
    <cellStyle name="20% - Accent1 6 2 17 2" xfId="1751" xr:uid="{00000000-0005-0000-0000-00000B080000}"/>
    <cellStyle name="20% - Accent1 6 2 18" xfId="1752" xr:uid="{00000000-0005-0000-0000-00000C080000}"/>
    <cellStyle name="20% - Accent1 6 2 18 2" xfId="1753" xr:uid="{00000000-0005-0000-0000-00000D080000}"/>
    <cellStyle name="20% - Accent1 6 2 19" xfId="1754" xr:uid="{00000000-0005-0000-0000-00000E080000}"/>
    <cellStyle name="20% - Accent1 6 2 19 2" xfId="1755" xr:uid="{00000000-0005-0000-0000-00000F080000}"/>
    <cellStyle name="20% - Accent1 6 2 2" xfId="1756" xr:uid="{00000000-0005-0000-0000-000010080000}"/>
    <cellStyle name="20% - Accent1 6 2 2 2" xfId="1757" xr:uid="{00000000-0005-0000-0000-000011080000}"/>
    <cellStyle name="20% - Accent1 6 2 20" xfId="1758" xr:uid="{00000000-0005-0000-0000-000012080000}"/>
    <cellStyle name="20% - Accent1 6 2 20 2" xfId="1759" xr:uid="{00000000-0005-0000-0000-000013080000}"/>
    <cellStyle name="20% - Accent1 6 2 21" xfId="1760" xr:uid="{00000000-0005-0000-0000-000014080000}"/>
    <cellStyle name="20% - Accent1 6 2 21 2" xfId="1761" xr:uid="{00000000-0005-0000-0000-000015080000}"/>
    <cellStyle name="20% - Accent1 6 2 22" xfId="1762" xr:uid="{00000000-0005-0000-0000-000016080000}"/>
    <cellStyle name="20% - Accent1 6 2 22 2" xfId="1763" xr:uid="{00000000-0005-0000-0000-000017080000}"/>
    <cellStyle name="20% - Accent1 6 2 23" xfId="1764" xr:uid="{00000000-0005-0000-0000-000018080000}"/>
    <cellStyle name="20% - Accent1 6 2 3" xfId="1765" xr:uid="{00000000-0005-0000-0000-000019080000}"/>
    <cellStyle name="20% - Accent1 6 2 3 2" xfId="1766" xr:uid="{00000000-0005-0000-0000-00001A080000}"/>
    <cellStyle name="20% - Accent1 6 2 4" xfId="1767" xr:uid="{00000000-0005-0000-0000-00001B080000}"/>
    <cellStyle name="20% - Accent1 6 2 4 2" xfId="1768" xr:uid="{00000000-0005-0000-0000-00001C080000}"/>
    <cellStyle name="20% - Accent1 6 2 5" xfId="1769" xr:uid="{00000000-0005-0000-0000-00001D080000}"/>
    <cellStyle name="20% - Accent1 6 2 5 2" xfId="1770" xr:uid="{00000000-0005-0000-0000-00001E080000}"/>
    <cellStyle name="20% - Accent1 6 2 6" xfId="1771" xr:uid="{00000000-0005-0000-0000-00001F080000}"/>
    <cellStyle name="20% - Accent1 6 2 6 2" xfId="1772" xr:uid="{00000000-0005-0000-0000-000020080000}"/>
    <cellStyle name="20% - Accent1 6 2 7" xfId="1773" xr:uid="{00000000-0005-0000-0000-000021080000}"/>
    <cellStyle name="20% - Accent1 6 2 7 2" xfId="1774" xr:uid="{00000000-0005-0000-0000-000022080000}"/>
    <cellStyle name="20% - Accent1 6 2 8" xfId="1775" xr:uid="{00000000-0005-0000-0000-000023080000}"/>
    <cellStyle name="20% - Accent1 6 2 8 2" xfId="1776" xr:uid="{00000000-0005-0000-0000-000024080000}"/>
    <cellStyle name="20% - Accent1 6 2 9" xfId="1777" xr:uid="{00000000-0005-0000-0000-000025080000}"/>
    <cellStyle name="20% - Accent1 6 2 9 2" xfId="1778" xr:uid="{00000000-0005-0000-0000-000026080000}"/>
    <cellStyle name="20% - Accent1 6 20" xfId="1779" xr:uid="{00000000-0005-0000-0000-000027080000}"/>
    <cellStyle name="20% - Accent1 6 20 2" xfId="1780" xr:uid="{00000000-0005-0000-0000-000028080000}"/>
    <cellStyle name="20% - Accent1 6 21" xfId="1781" xr:uid="{00000000-0005-0000-0000-000029080000}"/>
    <cellStyle name="20% - Accent1 6 21 2" xfId="1782" xr:uid="{00000000-0005-0000-0000-00002A080000}"/>
    <cellStyle name="20% - Accent1 6 22" xfId="1783" xr:uid="{00000000-0005-0000-0000-00002B080000}"/>
    <cellStyle name="20% - Accent1 6 22 2" xfId="1784" xr:uid="{00000000-0005-0000-0000-00002C080000}"/>
    <cellStyle name="20% - Accent1 6 23" xfId="1785" xr:uid="{00000000-0005-0000-0000-00002D080000}"/>
    <cellStyle name="20% - Accent1 6 23 2" xfId="1786" xr:uid="{00000000-0005-0000-0000-00002E080000}"/>
    <cellStyle name="20% - Accent1 6 24" xfId="1787" xr:uid="{00000000-0005-0000-0000-00002F080000}"/>
    <cellStyle name="20% - Accent1 6 24 2" xfId="1788" xr:uid="{00000000-0005-0000-0000-000030080000}"/>
    <cellStyle name="20% - Accent1 6 25" xfId="1789" xr:uid="{00000000-0005-0000-0000-000031080000}"/>
    <cellStyle name="20% - Accent1 6 25 2" xfId="1790" xr:uid="{00000000-0005-0000-0000-000032080000}"/>
    <cellStyle name="20% - Accent1 6 26" xfId="1791" xr:uid="{00000000-0005-0000-0000-000033080000}"/>
    <cellStyle name="20% - Accent1 6 26 2" xfId="1792" xr:uid="{00000000-0005-0000-0000-000034080000}"/>
    <cellStyle name="20% - Accent1 6 27" xfId="1793" xr:uid="{00000000-0005-0000-0000-000035080000}"/>
    <cellStyle name="20% - Accent1 6 27 2" xfId="1794" xr:uid="{00000000-0005-0000-0000-000036080000}"/>
    <cellStyle name="20% - Accent1 6 28" xfId="1795" xr:uid="{00000000-0005-0000-0000-000037080000}"/>
    <cellStyle name="20% - Accent1 6 28 2" xfId="1796" xr:uid="{00000000-0005-0000-0000-000038080000}"/>
    <cellStyle name="20% - Accent1 6 29" xfId="1797" xr:uid="{00000000-0005-0000-0000-000039080000}"/>
    <cellStyle name="20% - Accent1 6 29 2" xfId="1798" xr:uid="{00000000-0005-0000-0000-00003A080000}"/>
    <cellStyle name="20% - Accent1 6 3" xfId="1799" xr:uid="{00000000-0005-0000-0000-00003B080000}"/>
    <cellStyle name="20% - Accent1 6 3 10" xfId="1800" xr:uid="{00000000-0005-0000-0000-00003C080000}"/>
    <cellStyle name="20% - Accent1 6 3 10 2" xfId="1801" xr:uid="{00000000-0005-0000-0000-00003D080000}"/>
    <cellStyle name="20% - Accent1 6 3 11" xfId="1802" xr:uid="{00000000-0005-0000-0000-00003E080000}"/>
    <cellStyle name="20% - Accent1 6 3 11 2" xfId="1803" xr:uid="{00000000-0005-0000-0000-00003F080000}"/>
    <cellStyle name="20% - Accent1 6 3 12" xfId="1804" xr:uid="{00000000-0005-0000-0000-000040080000}"/>
    <cellStyle name="20% - Accent1 6 3 12 2" xfId="1805" xr:uid="{00000000-0005-0000-0000-000041080000}"/>
    <cellStyle name="20% - Accent1 6 3 13" xfId="1806" xr:uid="{00000000-0005-0000-0000-000042080000}"/>
    <cellStyle name="20% - Accent1 6 3 13 2" xfId="1807" xr:uid="{00000000-0005-0000-0000-000043080000}"/>
    <cellStyle name="20% - Accent1 6 3 14" xfId="1808" xr:uid="{00000000-0005-0000-0000-000044080000}"/>
    <cellStyle name="20% - Accent1 6 3 14 2" xfId="1809" xr:uid="{00000000-0005-0000-0000-000045080000}"/>
    <cellStyle name="20% - Accent1 6 3 15" xfId="1810" xr:uid="{00000000-0005-0000-0000-000046080000}"/>
    <cellStyle name="20% - Accent1 6 3 15 2" xfId="1811" xr:uid="{00000000-0005-0000-0000-000047080000}"/>
    <cellStyle name="20% - Accent1 6 3 16" xfId="1812" xr:uid="{00000000-0005-0000-0000-000048080000}"/>
    <cellStyle name="20% - Accent1 6 3 16 2" xfId="1813" xr:uid="{00000000-0005-0000-0000-000049080000}"/>
    <cellStyle name="20% - Accent1 6 3 17" xfId="1814" xr:uid="{00000000-0005-0000-0000-00004A080000}"/>
    <cellStyle name="20% - Accent1 6 3 17 2" xfId="1815" xr:uid="{00000000-0005-0000-0000-00004B080000}"/>
    <cellStyle name="20% - Accent1 6 3 18" xfId="1816" xr:uid="{00000000-0005-0000-0000-00004C080000}"/>
    <cellStyle name="20% - Accent1 6 3 18 2" xfId="1817" xr:uid="{00000000-0005-0000-0000-00004D080000}"/>
    <cellStyle name="20% - Accent1 6 3 19" xfId="1818" xr:uid="{00000000-0005-0000-0000-00004E080000}"/>
    <cellStyle name="20% - Accent1 6 3 19 2" xfId="1819" xr:uid="{00000000-0005-0000-0000-00004F080000}"/>
    <cellStyle name="20% - Accent1 6 3 2" xfId="1820" xr:uid="{00000000-0005-0000-0000-000050080000}"/>
    <cellStyle name="20% - Accent1 6 3 2 2" xfId="1821" xr:uid="{00000000-0005-0000-0000-000051080000}"/>
    <cellStyle name="20% - Accent1 6 3 20" xfId="1822" xr:uid="{00000000-0005-0000-0000-000052080000}"/>
    <cellStyle name="20% - Accent1 6 3 20 2" xfId="1823" xr:uid="{00000000-0005-0000-0000-000053080000}"/>
    <cellStyle name="20% - Accent1 6 3 21" xfId="1824" xr:uid="{00000000-0005-0000-0000-000054080000}"/>
    <cellStyle name="20% - Accent1 6 3 21 2" xfId="1825" xr:uid="{00000000-0005-0000-0000-000055080000}"/>
    <cellStyle name="20% - Accent1 6 3 22" xfId="1826" xr:uid="{00000000-0005-0000-0000-000056080000}"/>
    <cellStyle name="20% - Accent1 6 3 22 2" xfId="1827" xr:uid="{00000000-0005-0000-0000-000057080000}"/>
    <cellStyle name="20% - Accent1 6 3 23" xfId="1828" xr:uid="{00000000-0005-0000-0000-000058080000}"/>
    <cellStyle name="20% - Accent1 6 3 3" xfId="1829" xr:uid="{00000000-0005-0000-0000-000059080000}"/>
    <cellStyle name="20% - Accent1 6 3 3 2" xfId="1830" xr:uid="{00000000-0005-0000-0000-00005A080000}"/>
    <cellStyle name="20% - Accent1 6 3 4" xfId="1831" xr:uid="{00000000-0005-0000-0000-00005B080000}"/>
    <cellStyle name="20% - Accent1 6 3 4 2" xfId="1832" xr:uid="{00000000-0005-0000-0000-00005C080000}"/>
    <cellStyle name="20% - Accent1 6 3 5" xfId="1833" xr:uid="{00000000-0005-0000-0000-00005D080000}"/>
    <cellStyle name="20% - Accent1 6 3 5 2" xfId="1834" xr:uid="{00000000-0005-0000-0000-00005E080000}"/>
    <cellStyle name="20% - Accent1 6 3 6" xfId="1835" xr:uid="{00000000-0005-0000-0000-00005F080000}"/>
    <cellStyle name="20% - Accent1 6 3 6 2" xfId="1836" xr:uid="{00000000-0005-0000-0000-000060080000}"/>
    <cellStyle name="20% - Accent1 6 3 7" xfId="1837" xr:uid="{00000000-0005-0000-0000-000061080000}"/>
    <cellStyle name="20% - Accent1 6 3 7 2" xfId="1838" xr:uid="{00000000-0005-0000-0000-000062080000}"/>
    <cellStyle name="20% - Accent1 6 3 8" xfId="1839" xr:uid="{00000000-0005-0000-0000-000063080000}"/>
    <cellStyle name="20% - Accent1 6 3 8 2" xfId="1840" xr:uid="{00000000-0005-0000-0000-000064080000}"/>
    <cellStyle name="20% - Accent1 6 3 9" xfId="1841" xr:uid="{00000000-0005-0000-0000-000065080000}"/>
    <cellStyle name="20% - Accent1 6 3 9 2" xfId="1842" xr:uid="{00000000-0005-0000-0000-000066080000}"/>
    <cellStyle name="20% - Accent1 6 30" xfId="1843" xr:uid="{00000000-0005-0000-0000-000067080000}"/>
    <cellStyle name="20% - Accent1 6 30 2" xfId="1844" xr:uid="{00000000-0005-0000-0000-000068080000}"/>
    <cellStyle name="20% - Accent1 6 31" xfId="1845" xr:uid="{00000000-0005-0000-0000-000069080000}"/>
    <cellStyle name="20% - Accent1 6 4" xfId="1846" xr:uid="{00000000-0005-0000-0000-00006A080000}"/>
    <cellStyle name="20% - Accent1 6 4 10" xfId="1847" xr:uid="{00000000-0005-0000-0000-00006B080000}"/>
    <cellStyle name="20% - Accent1 6 4 10 2" xfId="1848" xr:uid="{00000000-0005-0000-0000-00006C080000}"/>
    <cellStyle name="20% - Accent1 6 4 11" xfId="1849" xr:uid="{00000000-0005-0000-0000-00006D080000}"/>
    <cellStyle name="20% - Accent1 6 4 11 2" xfId="1850" xr:uid="{00000000-0005-0000-0000-00006E080000}"/>
    <cellStyle name="20% - Accent1 6 4 12" xfId="1851" xr:uid="{00000000-0005-0000-0000-00006F080000}"/>
    <cellStyle name="20% - Accent1 6 4 12 2" xfId="1852" xr:uid="{00000000-0005-0000-0000-000070080000}"/>
    <cellStyle name="20% - Accent1 6 4 13" xfId="1853" xr:uid="{00000000-0005-0000-0000-000071080000}"/>
    <cellStyle name="20% - Accent1 6 4 13 2" xfId="1854" xr:uid="{00000000-0005-0000-0000-000072080000}"/>
    <cellStyle name="20% - Accent1 6 4 14" xfId="1855" xr:uid="{00000000-0005-0000-0000-000073080000}"/>
    <cellStyle name="20% - Accent1 6 4 14 2" xfId="1856" xr:uid="{00000000-0005-0000-0000-000074080000}"/>
    <cellStyle name="20% - Accent1 6 4 15" xfId="1857" xr:uid="{00000000-0005-0000-0000-000075080000}"/>
    <cellStyle name="20% - Accent1 6 4 15 2" xfId="1858" xr:uid="{00000000-0005-0000-0000-000076080000}"/>
    <cellStyle name="20% - Accent1 6 4 16" xfId="1859" xr:uid="{00000000-0005-0000-0000-000077080000}"/>
    <cellStyle name="20% - Accent1 6 4 16 2" xfId="1860" xr:uid="{00000000-0005-0000-0000-000078080000}"/>
    <cellStyle name="20% - Accent1 6 4 17" xfId="1861" xr:uid="{00000000-0005-0000-0000-000079080000}"/>
    <cellStyle name="20% - Accent1 6 4 17 2" xfId="1862" xr:uid="{00000000-0005-0000-0000-00007A080000}"/>
    <cellStyle name="20% - Accent1 6 4 18" xfId="1863" xr:uid="{00000000-0005-0000-0000-00007B080000}"/>
    <cellStyle name="20% - Accent1 6 4 18 2" xfId="1864" xr:uid="{00000000-0005-0000-0000-00007C080000}"/>
    <cellStyle name="20% - Accent1 6 4 19" xfId="1865" xr:uid="{00000000-0005-0000-0000-00007D080000}"/>
    <cellStyle name="20% - Accent1 6 4 19 2" xfId="1866" xr:uid="{00000000-0005-0000-0000-00007E080000}"/>
    <cellStyle name="20% - Accent1 6 4 2" xfId="1867" xr:uid="{00000000-0005-0000-0000-00007F080000}"/>
    <cellStyle name="20% - Accent1 6 4 2 2" xfId="1868" xr:uid="{00000000-0005-0000-0000-000080080000}"/>
    <cellStyle name="20% - Accent1 6 4 20" xfId="1869" xr:uid="{00000000-0005-0000-0000-000081080000}"/>
    <cellStyle name="20% - Accent1 6 4 20 2" xfId="1870" xr:uid="{00000000-0005-0000-0000-000082080000}"/>
    <cellStyle name="20% - Accent1 6 4 21" xfId="1871" xr:uid="{00000000-0005-0000-0000-000083080000}"/>
    <cellStyle name="20% - Accent1 6 4 21 2" xfId="1872" xr:uid="{00000000-0005-0000-0000-000084080000}"/>
    <cellStyle name="20% - Accent1 6 4 22" xfId="1873" xr:uid="{00000000-0005-0000-0000-000085080000}"/>
    <cellStyle name="20% - Accent1 6 4 22 2" xfId="1874" xr:uid="{00000000-0005-0000-0000-000086080000}"/>
    <cellStyle name="20% - Accent1 6 4 23" xfId="1875" xr:uid="{00000000-0005-0000-0000-000087080000}"/>
    <cellStyle name="20% - Accent1 6 4 3" xfId="1876" xr:uid="{00000000-0005-0000-0000-000088080000}"/>
    <cellStyle name="20% - Accent1 6 4 3 2" xfId="1877" xr:uid="{00000000-0005-0000-0000-000089080000}"/>
    <cellStyle name="20% - Accent1 6 4 4" xfId="1878" xr:uid="{00000000-0005-0000-0000-00008A080000}"/>
    <cellStyle name="20% - Accent1 6 4 4 2" xfId="1879" xr:uid="{00000000-0005-0000-0000-00008B080000}"/>
    <cellStyle name="20% - Accent1 6 4 5" xfId="1880" xr:uid="{00000000-0005-0000-0000-00008C080000}"/>
    <cellStyle name="20% - Accent1 6 4 5 2" xfId="1881" xr:uid="{00000000-0005-0000-0000-00008D080000}"/>
    <cellStyle name="20% - Accent1 6 4 6" xfId="1882" xr:uid="{00000000-0005-0000-0000-00008E080000}"/>
    <cellStyle name="20% - Accent1 6 4 6 2" xfId="1883" xr:uid="{00000000-0005-0000-0000-00008F080000}"/>
    <cellStyle name="20% - Accent1 6 4 7" xfId="1884" xr:uid="{00000000-0005-0000-0000-000090080000}"/>
    <cellStyle name="20% - Accent1 6 4 7 2" xfId="1885" xr:uid="{00000000-0005-0000-0000-000091080000}"/>
    <cellStyle name="20% - Accent1 6 4 8" xfId="1886" xr:uid="{00000000-0005-0000-0000-000092080000}"/>
    <cellStyle name="20% - Accent1 6 4 8 2" xfId="1887" xr:uid="{00000000-0005-0000-0000-000093080000}"/>
    <cellStyle name="20% - Accent1 6 4 9" xfId="1888" xr:uid="{00000000-0005-0000-0000-000094080000}"/>
    <cellStyle name="20% - Accent1 6 4 9 2" xfId="1889" xr:uid="{00000000-0005-0000-0000-000095080000}"/>
    <cellStyle name="20% - Accent1 6 5" xfId="1890" xr:uid="{00000000-0005-0000-0000-000096080000}"/>
    <cellStyle name="20% - Accent1 6 5 10" xfId="1891" xr:uid="{00000000-0005-0000-0000-000097080000}"/>
    <cellStyle name="20% - Accent1 6 5 10 2" xfId="1892" xr:uid="{00000000-0005-0000-0000-000098080000}"/>
    <cellStyle name="20% - Accent1 6 5 11" xfId="1893" xr:uid="{00000000-0005-0000-0000-000099080000}"/>
    <cellStyle name="20% - Accent1 6 5 11 2" xfId="1894" xr:uid="{00000000-0005-0000-0000-00009A080000}"/>
    <cellStyle name="20% - Accent1 6 5 12" xfId="1895" xr:uid="{00000000-0005-0000-0000-00009B080000}"/>
    <cellStyle name="20% - Accent1 6 5 12 2" xfId="1896" xr:uid="{00000000-0005-0000-0000-00009C080000}"/>
    <cellStyle name="20% - Accent1 6 5 13" xfId="1897" xr:uid="{00000000-0005-0000-0000-00009D080000}"/>
    <cellStyle name="20% - Accent1 6 5 13 2" xfId="1898" xr:uid="{00000000-0005-0000-0000-00009E080000}"/>
    <cellStyle name="20% - Accent1 6 5 14" xfId="1899" xr:uid="{00000000-0005-0000-0000-00009F080000}"/>
    <cellStyle name="20% - Accent1 6 5 14 2" xfId="1900" xr:uid="{00000000-0005-0000-0000-0000A0080000}"/>
    <cellStyle name="20% - Accent1 6 5 15" xfId="1901" xr:uid="{00000000-0005-0000-0000-0000A1080000}"/>
    <cellStyle name="20% - Accent1 6 5 15 2" xfId="1902" xr:uid="{00000000-0005-0000-0000-0000A2080000}"/>
    <cellStyle name="20% - Accent1 6 5 16" xfId="1903" xr:uid="{00000000-0005-0000-0000-0000A3080000}"/>
    <cellStyle name="20% - Accent1 6 5 16 2" xfId="1904" xr:uid="{00000000-0005-0000-0000-0000A4080000}"/>
    <cellStyle name="20% - Accent1 6 5 17" xfId="1905" xr:uid="{00000000-0005-0000-0000-0000A5080000}"/>
    <cellStyle name="20% - Accent1 6 5 17 2" xfId="1906" xr:uid="{00000000-0005-0000-0000-0000A6080000}"/>
    <cellStyle name="20% - Accent1 6 5 18" xfId="1907" xr:uid="{00000000-0005-0000-0000-0000A7080000}"/>
    <cellStyle name="20% - Accent1 6 5 18 2" xfId="1908" xr:uid="{00000000-0005-0000-0000-0000A8080000}"/>
    <cellStyle name="20% - Accent1 6 5 19" xfId="1909" xr:uid="{00000000-0005-0000-0000-0000A9080000}"/>
    <cellStyle name="20% - Accent1 6 5 19 2" xfId="1910" xr:uid="{00000000-0005-0000-0000-0000AA080000}"/>
    <cellStyle name="20% - Accent1 6 5 2" xfId="1911" xr:uid="{00000000-0005-0000-0000-0000AB080000}"/>
    <cellStyle name="20% - Accent1 6 5 2 2" xfId="1912" xr:uid="{00000000-0005-0000-0000-0000AC080000}"/>
    <cellStyle name="20% - Accent1 6 5 20" xfId="1913" xr:uid="{00000000-0005-0000-0000-0000AD080000}"/>
    <cellStyle name="20% - Accent1 6 5 20 2" xfId="1914" xr:uid="{00000000-0005-0000-0000-0000AE080000}"/>
    <cellStyle name="20% - Accent1 6 5 21" xfId="1915" xr:uid="{00000000-0005-0000-0000-0000AF080000}"/>
    <cellStyle name="20% - Accent1 6 5 21 2" xfId="1916" xr:uid="{00000000-0005-0000-0000-0000B0080000}"/>
    <cellStyle name="20% - Accent1 6 5 22" xfId="1917" xr:uid="{00000000-0005-0000-0000-0000B1080000}"/>
    <cellStyle name="20% - Accent1 6 5 22 2" xfId="1918" xr:uid="{00000000-0005-0000-0000-0000B2080000}"/>
    <cellStyle name="20% - Accent1 6 5 23" xfId="1919" xr:uid="{00000000-0005-0000-0000-0000B3080000}"/>
    <cellStyle name="20% - Accent1 6 5 3" xfId="1920" xr:uid="{00000000-0005-0000-0000-0000B4080000}"/>
    <cellStyle name="20% - Accent1 6 5 3 2" xfId="1921" xr:uid="{00000000-0005-0000-0000-0000B5080000}"/>
    <cellStyle name="20% - Accent1 6 5 4" xfId="1922" xr:uid="{00000000-0005-0000-0000-0000B6080000}"/>
    <cellStyle name="20% - Accent1 6 5 4 2" xfId="1923" xr:uid="{00000000-0005-0000-0000-0000B7080000}"/>
    <cellStyle name="20% - Accent1 6 5 5" xfId="1924" xr:uid="{00000000-0005-0000-0000-0000B8080000}"/>
    <cellStyle name="20% - Accent1 6 5 5 2" xfId="1925" xr:uid="{00000000-0005-0000-0000-0000B9080000}"/>
    <cellStyle name="20% - Accent1 6 5 6" xfId="1926" xr:uid="{00000000-0005-0000-0000-0000BA080000}"/>
    <cellStyle name="20% - Accent1 6 5 6 2" xfId="1927" xr:uid="{00000000-0005-0000-0000-0000BB080000}"/>
    <cellStyle name="20% - Accent1 6 5 7" xfId="1928" xr:uid="{00000000-0005-0000-0000-0000BC080000}"/>
    <cellStyle name="20% - Accent1 6 5 7 2" xfId="1929" xr:uid="{00000000-0005-0000-0000-0000BD080000}"/>
    <cellStyle name="20% - Accent1 6 5 8" xfId="1930" xr:uid="{00000000-0005-0000-0000-0000BE080000}"/>
    <cellStyle name="20% - Accent1 6 5 8 2" xfId="1931" xr:uid="{00000000-0005-0000-0000-0000BF080000}"/>
    <cellStyle name="20% - Accent1 6 5 9" xfId="1932" xr:uid="{00000000-0005-0000-0000-0000C0080000}"/>
    <cellStyle name="20% - Accent1 6 5 9 2" xfId="1933" xr:uid="{00000000-0005-0000-0000-0000C1080000}"/>
    <cellStyle name="20% - Accent1 6 6" xfId="1934" xr:uid="{00000000-0005-0000-0000-0000C2080000}"/>
    <cellStyle name="20% - Accent1 6 6 10" xfId="1935" xr:uid="{00000000-0005-0000-0000-0000C3080000}"/>
    <cellStyle name="20% - Accent1 6 6 10 2" xfId="1936" xr:uid="{00000000-0005-0000-0000-0000C4080000}"/>
    <cellStyle name="20% - Accent1 6 6 11" xfId="1937" xr:uid="{00000000-0005-0000-0000-0000C5080000}"/>
    <cellStyle name="20% - Accent1 6 6 11 2" xfId="1938" xr:uid="{00000000-0005-0000-0000-0000C6080000}"/>
    <cellStyle name="20% - Accent1 6 6 12" xfId="1939" xr:uid="{00000000-0005-0000-0000-0000C7080000}"/>
    <cellStyle name="20% - Accent1 6 6 12 2" xfId="1940" xr:uid="{00000000-0005-0000-0000-0000C8080000}"/>
    <cellStyle name="20% - Accent1 6 6 13" xfId="1941" xr:uid="{00000000-0005-0000-0000-0000C9080000}"/>
    <cellStyle name="20% - Accent1 6 6 13 2" xfId="1942" xr:uid="{00000000-0005-0000-0000-0000CA080000}"/>
    <cellStyle name="20% - Accent1 6 6 14" xfId="1943" xr:uid="{00000000-0005-0000-0000-0000CB080000}"/>
    <cellStyle name="20% - Accent1 6 6 14 2" xfId="1944" xr:uid="{00000000-0005-0000-0000-0000CC080000}"/>
    <cellStyle name="20% - Accent1 6 6 15" xfId="1945" xr:uid="{00000000-0005-0000-0000-0000CD080000}"/>
    <cellStyle name="20% - Accent1 6 6 15 2" xfId="1946" xr:uid="{00000000-0005-0000-0000-0000CE080000}"/>
    <cellStyle name="20% - Accent1 6 6 16" xfId="1947" xr:uid="{00000000-0005-0000-0000-0000CF080000}"/>
    <cellStyle name="20% - Accent1 6 6 16 2" xfId="1948" xr:uid="{00000000-0005-0000-0000-0000D0080000}"/>
    <cellStyle name="20% - Accent1 6 6 17" xfId="1949" xr:uid="{00000000-0005-0000-0000-0000D1080000}"/>
    <cellStyle name="20% - Accent1 6 6 17 2" xfId="1950" xr:uid="{00000000-0005-0000-0000-0000D2080000}"/>
    <cellStyle name="20% - Accent1 6 6 18" xfId="1951" xr:uid="{00000000-0005-0000-0000-0000D3080000}"/>
    <cellStyle name="20% - Accent1 6 6 18 2" xfId="1952" xr:uid="{00000000-0005-0000-0000-0000D4080000}"/>
    <cellStyle name="20% - Accent1 6 6 19" xfId="1953" xr:uid="{00000000-0005-0000-0000-0000D5080000}"/>
    <cellStyle name="20% - Accent1 6 6 19 2" xfId="1954" xr:uid="{00000000-0005-0000-0000-0000D6080000}"/>
    <cellStyle name="20% - Accent1 6 6 2" xfId="1955" xr:uid="{00000000-0005-0000-0000-0000D7080000}"/>
    <cellStyle name="20% - Accent1 6 6 2 2" xfId="1956" xr:uid="{00000000-0005-0000-0000-0000D8080000}"/>
    <cellStyle name="20% - Accent1 6 6 20" xfId="1957" xr:uid="{00000000-0005-0000-0000-0000D9080000}"/>
    <cellStyle name="20% - Accent1 6 6 20 2" xfId="1958" xr:uid="{00000000-0005-0000-0000-0000DA080000}"/>
    <cellStyle name="20% - Accent1 6 6 21" xfId="1959" xr:uid="{00000000-0005-0000-0000-0000DB080000}"/>
    <cellStyle name="20% - Accent1 6 6 21 2" xfId="1960" xr:uid="{00000000-0005-0000-0000-0000DC080000}"/>
    <cellStyle name="20% - Accent1 6 6 22" xfId="1961" xr:uid="{00000000-0005-0000-0000-0000DD080000}"/>
    <cellStyle name="20% - Accent1 6 6 22 2" xfId="1962" xr:uid="{00000000-0005-0000-0000-0000DE080000}"/>
    <cellStyle name="20% - Accent1 6 6 23" xfId="1963" xr:uid="{00000000-0005-0000-0000-0000DF080000}"/>
    <cellStyle name="20% - Accent1 6 6 3" xfId="1964" xr:uid="{00000000-0005-0000-0000-0000E0080000}"/>
    <cellStyle name="20% - Accent1 6 6 3 2" xfId="1965" xr:uid="{00000000-0005-0000-0000-0000E1080000}"/>
    <cellStyle name="20% - Accent1 6 6 4" xfId="1966" xr:uid="{00000000-0005-0000-0000-0000E2080000}"/>
    <cellStyle name="20% - Accent1 6 6 4 2" xfId="1967" xr:uid="{00000000-0005-0000-0000-0000E3080000}"/>
    <cellStyle name="20% - Accent1 6 6 5" xfId="1968" xr:uid="{00000000-0005-0000-0000-0000E4080000}"/>
    <cellStyle name="20% - Accent1 6 6 5 2" xfId="1969" xr:uid="{00000000-0005-0000-0000-0000E5080000}"/>
    <cellStyle name="20% - Accent1 6 6 6" xfId="1970" xr:uid="{00000000-0005-0000-0000-0000E6080000}"/>
    <cellStyle name="20% - Accent1 6 6 6 2" xfId="1971" xr:uid="{00000000-0005-0000-0000-0000E7080000}"/>
    <cellStyle name="20% - Accent1 6 6 7" xfId="1972" xr:uid="{00000000-0005-0000-0000-0000E8080000}"/>
    <cellStyle name="20% - Accent1 6 6 7 2" xfId="1973" xr:uid="{00000000-0005-0000-0000-0000E9080000}"/>
    <cellStyle name="20% - Accent1 6 6 8" xfId="1974" xr:uid="{00000000-0005-0000-0000-0000EA080000}"/>
    <cellStyle name="20% - Accent1 6 6 8 2" xfId="1975" xr:uid="{00000000-0005-0000-0000-0000EB080000}"/>
    <cellStyle name="20% - Accent1 6 6 9" xfId="1976" xr:uid="{00000000-0005-0000-0000-0000EC080000}"/>
    <cellStyle name="20% - Accent1 6 6 9 2" xfId="1977" xr:uid="{00000000-0005-0000-0000-0000ED080000}"/>
    <cellStyle name="20% - Accent1 6 7" xfId="1978" xr:uid="{00000000-0005-0000-0000-0000EE080000}"/>
    <cellStyle name="20% - Accent1 6 7 10" xfId="1979" xr:uid="{00000000-0005-0000-0000-0000EF080000}"/>
    <cellStyle name="20% - Accent1 6 7 10 2" xfId="1980" xr:uid="{00000000-0005-0000-0000-0000F0080000}"/>
    <cellStyle name="20% - Accent1 6 7 11" xfId="1981" xr:uid="{00000000-0005-0000-0000-0000F1080000}"/>
    <cellStyle name="20% - Accent1 6 7 11 2" xfId="1982" xr:uid="{00000000-0005-0000-0000-0000F2080000}"/>
    <cellStyle name="20% - Accent1 6 7 12" xfId="1983" xr:uid="{00000000-0005-0000-0000-0000F3080000}"/>
    <cellStyle name="20% - Accent1 6 7 12 2" xfId="1984" xr:uid="{00000000-0005-0000-0000-0000F4080000}"/>
    <cellStyle name="20% - Accent1 6 7 13" xfId="1985" xr:uid="{00000000-0005-0000-0000-0000F5080000}"/>
    <cellStyle name="20% - Accent1 6 7 13 2" xfId="1986" xr:uid="{00000000-0005-0000-0000-0000F6080000}"/>
    <cellStyle name="20% - Accent1 6 7 14" xfId="1987" xr:uid="{00000000-0005-0000-0000-0000F7080000}"/>
    <cellStyle name="20% - Accent1 6 7 14 2" xfId="1988" xr:uid="{00000000-0005-0000-0000-0000F8080000}"/>
    <cellStyle name="20% - Accent1 6 7 15" xfId="1989" xr:uid="{00000000-0005-0000-0000-0000F9080000}"/>
    <cellStyle name="20% - Accent1 6 7 15 2" xfId="1990" xr:uid="{00000000-0005-0000-0000-0000FA080000}"/>
    <cellStyle name="20% - Accent1 6 7 16" xfId="1991" xr:uid="{00000000-0005-0000-0000-0000FB080000}"/>
    <cellStyle name="20% - Accent1 6 7 16 2" xfId="1992" xr:uid="{00000000-0005-0000-0000-0000FC080000}"/>
    <cellStyle name="20% - Accent1 6 7 17" xfId="1993" xr:uid="{00000000-0005-0000-0000-0000FD080000}"/>
    <cellStyle name="20% - Accent1 6 7 17 2" xfId="1994" xr:uid="{00000000-0005-0000-0000-0000FE080000}"/>
    <cellStyle name="20% - Accent1 6 7 18" xfId="1995" xr:uid="{00000000-0005-0000-0000-0000FF080000}"/>
    <cellStyle name="20% - Accent1 6 7 18 2" xfId="1996" xr:uid="{00000000-0005-0000-0000-000000090000}"/>
    <cellStyle name="20% - Accent1 6 7 19" xfId="1997" xr:uid="{00000000-0005-0000-0000-000001090000}"/>
    <cellStyle name="20% - Accent1 6 7 19 2" xfId="1998" xr:uid="{00000000-0005-0000-0000-000002090000}"/>
    <cellStyle name="20% - Accent1 6 7 2" xfId="1999" xr:uid="{00000000-0005-0000-0000-000003090000}"/>
    <cellStyle name="20% - Accent1 6 7 2 2" xfId="2000" xr:uid="{00000000-0005-0000-0000-000004090000}"/>
    <cellStyle name="20% - Accent1 6 7 20" xfId="2001" xr:uid="{00000000-0005-0000-0000-000005090000}"/>
    <cellStyle name="20% - Accent1 6 7 20 2" xfId="2002" xr:uid="{00000000-0005-0000-0000-000006090000}"/>
    <cellStyle name="20% - Accent1 6 7 21" xfId="2003" xr:uid="{00000000-0005-0000-0000-000007090000}"/>
    <cellStyle name="20% - Accent1 6 7 21 2" xfId="2004" xr:uid="{00000000-0005-0000-0000-000008090000}"/>
    <cellStyle name="20% - Accent1 6 7 22" xfId="2005" xr:uid="{00000000-0005-0000-0000-000009090000}"/>
    <cellStyle name="20% - Accent1 6 7 22 2" xfId="2006" xr:uid="{00000000-0005-0000-0000-00000A090000}"/>
    <cellStyle name="20% - Accent1 6 7 23" xfId="2007" xr:uid="{00000000-0005-0000-0000-00000B090000}"/>
    <cellStyle name="20% - Accent1 6 7 3" xfId="2008" xr:uid="{00000000-0005-0000-0000-00000C090000}"/>
    <cellStyle name="20% - Accent1 6 7 3 2" xfId="2009" xr:uid="{00000000-0005-0000-0000-00000D090000}"/>
    <cellStyle name="20% - Accent1 6 7 4" xfId="2010" xr:uid="{00000000-0005-0000-0000-00000E090000}"/>
    <cellStyle name="20% - Accent1 6 7 4 2" xfId="2011" xr:uid="{00000000-0005-0000-0000-00000F090000}"/>
    <cellStyle name="20% - Accent1 6 7 5" xfId="2012" xr:uid="{00000000-0005-0000-0000-000010090000}"/>
    <cellStyle name="20% - Accent1 6 7 5 2" xfId="2013" xr:uid="{00000000-0005-0000-0000-000011090000}"/>
    <cellStyle name="20% - Accent1 6 7 6" xfId="2014" xr:uid="{00000000-0005-0000-0000-000012090000}"/>
    <cellStyle name="20% - Accent1 6 7 6 2" xfId="2015" xr:uid="{00000000-0005-0000-0000-000013090000}"/>
    <cellStyle name="20% - Accent1 6 7 7" xfId="2016" xr:uid="{00000000-0005-0000-0000-000014090000}"/>
    <cellStyle name="20% - Accent1 6 7 7 2" xfId="2017" xr:uid="{00000000-0005-0000-0000-000015090000}"/>
    <cellStyle name="20% - Accent1 6 7 8" xfId="2018" xr:uid="{00000000-0005-0000-0000-000016090000}"/>
    <cellStyle name="20% - Accent1 6 7 8 2" xfId="2019" xr:uid="{00000000-0005-0000-0000-000017090000}"/>
    <cellStyle name="20% - Accent1 6 7 9" xfId="2020" xr:uid="{00000000-0005-0000-0000-000018090000}"/>
    <cellStyle name="20% - Accent1 6 7 9 2" xfId="2021" xr:uid="{00000000-0005-0000-0000-000019090000}"/>
    <cellStyle name="20% - Accent1 6 8" xfId="2022" xr:uid="{00000000-0005-0000-0000-00001A090000}"/>
    <cellStyle name="20% - Accent1 6 8 10" xfId="2023" xr:uid="{00000000-0005-0000-0000-00001B090000}"/>
    <cellStyle name="20% - Accent1 6 8 10 2" xfId="2024" xr:uid="{00000000-0005-0000-0000-00001C090000}"/>
    <cellStyle name="20% - Accent1 6 8 11" xfId="2025" xr:uid="{00000000-0005-0000-0000-00001D090000}"/>
    <cellStyle name="20% - Accent1 6 8 11 2" xfId="2026" xr:uid="{00000000-0005-0000-0000-00001E090000}"/>
    <cellStyle name="20% - Accent1 6 8 12" xfId="2027" xr:uid="{00000000-0005-0000-0000-00001F090000}"/>
    <cellStyle name="20% - Accent1 6 8 12 2" xfId="2028" xr:uid="{00000000-0005-0000-0000-000020090000}"/>
    <cellStyle name="20% - Accent1 6 8 13" xfId="2029" xr:uid="{00000000-0005-0000-0000-000021090000}"/>
    <cellStyle name="20% - Accent1 6 8 13 2" xfId="2030" xr:uid="{00000000-0005-0000-0000-000022090000}"/>
    <cellStyle name="20% - Accent1 6 8 14" xfId="2031" xr:uid="{00000000-0005-0000-0000-000023090000}"/>
    <cellStyle name="20% - Accent1 6 8 14 2" xfId="2032" xr:uid="{00000000-0005-0000-0000-000024090000}"/>
    <cellStyle name="20% - Accent1 6 8 15" xfId="2033" xr:uid="{00000000-0005-0000-0000-000025090000}"/>
    <cellStyle name="20% - Accent1 6 8 15 2" xfId="2034" xr:uid="{00000000-0005-0000-0000-000026090000}"/>
    <cellStyle name="20% - Accent1 6 8 16" xfId="2035" xr:uid="{00000000-0005-0000-0000-000027090000}"/>
    <cellStyle name="20% - Accent1 6 8 16 2" xfId="2036" xr:uid="{00000000-0005-0000-0000-000028090000}"/>
    <cellStyle name="20% - Accent1 6 8 17" xfId="2037" xr:uid="{00000000-0005-0000-0000-000029090000}"/>
    <cellStyle name="20% - Accent1 6 8 17 2" xfId="2038" xr:uid="{00000000-0005-0000-0000-00002A090000}"/>
    <cellStyle name="20% - Accent1 6 8 18" xfId="2039" xr:uid="{00000000-0005-0000-0000-00002B090000}"/>
    <cellStyle name="20% - Accent1 6 8 18 2" xfId="2040" xr:uid="{00000000-0005-0000-0000-00002C090000}"/>
    <cellStyle name="20% - Accent1 6 8 19" xfId="2041" xr:uid="{00000000-0005-0000-0000-00002D090000}"/>
    <cellStyle name="20% - Accent1 6 8 19 2" xfId="2042" xr:uid="{00000000-0005-0000-0000-00002E090000}"/>
    <cellStyle name="20% - Accent1 6 8 2" xfId="2043" xr:uid="{00000000-0005-0000-0000-00002F090000}"/>
    <cellStyle name="20% - Accent1 6 8 2 2" xfId="2044" xr:uid="{00000000-0005-0000-0000-000030090000}"/>
    <cellStyle name="20% - Accent1 6 8 20" xfId="2045" xr:uid="{00000000-0005-0000-0000-000031090000}"/>
    <cellStyle name="20% - Accent1 6 8 20 2" xfId="2046" xr:uid="{00000000-0005-0000-0000-000032090000}"/>
    <cellStyle name="20% - Accent1 6 8 21" xfId="2047" xr:uid="{00000000-0005-0000-0000-000033090000}"/>
    <cellStyle name="20% - Accent1 6 8 21 2" xfId="2048" xr:uid="{00000000-0005-0000-0000-000034090000}"/>
    <cellStyle name="20% - Accent1 6 8 22" xfId="2049" xr:uid="{00000000-0005-0000-0000-000035090000}"/>
    <cellStyle name="20% - Accent1 6 8 22 2" xfId="2050" xr:uid="{00000000-0005-0000-0000-000036090000}"/>
    <cellStyle name="20% - Accent1 6 8 23" xfId="2051" xr:uid="{00000000-0005-0000-0000-000037090000}"/>
    <cellStyle name="20% - Accent1 6 8 3" xfId="2052" xr:uid="{00000000-0005-0000-0000-000038090000}"/>
    <cellStyle name="20% - Accent1 6 8 3 2" xfId="2053" xr:uid="{00000000-0005-0000-0000-000039090000}"/>
    <cellStyle name="20% - Accent1 6 8 4" xfId="2054" xr:uid="{00000000-0005-0000-0000-00003A090000}"/>
    <cellStyle name="20% - Accent1 6 8 4 2" xfId="2055" xr:uid="{00000000-0005-0000-0000-00003B090000}"/>
    <cellStyle name="20% - Accent1 6 8 5" xfId="2056" xr:uid="{00000000-0005-0000-0000-00003C090000}"/>
    <cellStyle name="20% - Accent1 6 8 5 2" xfId="2057" xr:uid="{00000000-0005-0000-0000-00003D090000}"/>
    <cellStyle name="20% - Accent1 6 8 6" xfId="2058" xr:uid="{00000000-0005-0000-0000-00003E090000}"/>
    <cellStyle name="20% - Accent1 6 8 6 2" xfId="2059" xr:uid="{00000000-0005-0000-0000-00003F090000}"/>
    <cellStyle name="20% - Accent1 6 8 7" xfId="2060" xr:uid="{00000000-0005-0000-0000-000040090000}"/>
    <cellStyle name="20% - Accent1 6 8 7 2" xfId="2061" xr:uid="{00000000-0005-0000-0000-000041090000}"/>
    <cellStyle name="20% - Accent1 6 8 8" xfId="2062" xr:uid="{00000000-0005-0000-0000-000042090000}"/>
    <cellStyle name="20% - Accent1 6 8 8 2" xfId="2063" xr:uid="{00000000-0005-0000-0000-000043090000}"/>
    <cellStyle name="20% - Accent1 6 8 9" xfId="2064" xr:uid="{00000000-0005-0000-0000-000044090000}"/>
    <cellStyle name="20% - Accent1 6 8 9 2" xfId="2065" xr:uid="{00000000-0005-0000-0000-000045090000}"/>
    <cellStyle name="20% - Accent1 6 9" xfId="2066" xr:uid="{00000000-0005-0000-0000-000046090000}"/>
    <cellStyle name="20% - Accent1 6 9 10" xfId="2067" xr:uid="{00000000-0005-0000-0000-000047090000}"/>
    <cellStyle name="20% - Accent1 6 9 10 2" xfId="2068" xr:uid="{00000000-0005-0000-0000-000048090000}"/>
    <cellStyle name="20% - Accent1 6 9 11" xfId="2069" xr:uid="{00000000-0005-0000-0000-000049090000}"/>
    <cellStyle name="20% - Accent1 6 9 11 2" xfId="2070" xr:uid="{00000000-0005-0000-0000-00004A090000}"/>
    <cellStyle name="20% - Accent1 6 9 12" xfId="2071" xr:uid="{00000000-0005-0000-0000-00004B090000}"/>
    <cellStyle name="20% - Accent1 6 9 12 2" xfId="2072" xr:uid="{00000000-0005-0000-0000-00004C090000}"/>
    <cellStyle name="20% - Accent1 6 9 13" xfId="2073" xr:uid="{00000000-0005-0000-0000-00004D090000}"/>
    <cellStyle name="20% - Accent1 6 9 13 2" xfId="2074" xr:uid="{00000000-0005-0000-0000-00004E090000}"/>
    <cellStyle name="20% - Accent1 6 9 14" xfId="2075" xr:uid="{00000000-0005-0000-0000-00004F090000}"/>
    <cellStyle name="20% - Accent1 6 9 14 2" xfId="2076" xr:uid="{00000000-0005-0000-0000-000050090000}"/>
    <cellStyle name="20% - Accent1 6 9 15" xfId="2077" xr:uid="{00000000-0005-0000-0000-000051090000}"/>
    <cellStyle name="20% - Accent1 6 9 15 2" xfId="2078" xr:uid="{00000000-0005-0000-0000-000052090000}"/>
    <cellStyle name="20% - Accent1 6 9 16" xfId="2079" xr:uid="{00000000-0005-0000-0000-000053090000}"/>
    <cellStyle name="20% - Accent1 6 9 17" xfId="2080" xr:uid="{00000000-0005-0000-0000-000054090000}"/>
    <cellStyle name="20% - Accent1 6 9 17 2" xfId="2081" xr:uid="{00000000-0005-0000-0000-000055090000}"/>
    <cellStyle name="20% - Accent1 6 9 18" xfId="2082" xr:uid="{00000000-0005-0000-0000-000056090000}"/>
    <cellStyle name="20% - Accent1 6 9 18 2" xfId="2083" xr:uid="{00000000-0005-0000-0000-000057090000}"/>
    <cellStyle name="20% - Accent1 6 9 2" xfId="2084" xr:uid="{00000000-0005-0000-0000-000058090000}"/>
    <cellStyle name="20% - Accent1 6 9 2 2" xfId="2085" xr:uid="{00000000-0005-0000-0000-000059090000}"/>
    <cellStyle name="20% - Accent1 6 9 20" xfId="2086" xr:uid="{00000000-0005-0000-0000-00005A090000}"/>
    <cellStyle name="20% - Accent1 6 9 20 2" xfId="2087" xr:uid="{00000000-0005-0000-0000-00005B090000}"/>
    <cellStyle name="20% - Accent1 6 9 21" xfId="2088" xr:uid="{00000000-0005-0000-0000-00005C090000}"/>
    <cellStyle name="20% - Accent1 6 9 21 2" xfId="2089" xr:uid="{00000000-0005-0000-0000-00005D090000}"/>
    <cellStyle name="20% - Accent1 6 9 22" xfId="2090" xr:uid="{00000000-0005-0000-0000-00005E090000}"/>
    <cellStyle name="20% - Accent1 6 9 22 2" xfId="2091" xr:uid="{00000000-0005-0000-0000-00005F090000}"/>
    <cellStyle name="20% - Accent1 6 9 3" xfId="2092" xr:uid="{00000000-0005-0000-0000-000060090000}"/>
    <cellStyle name="20% - Accent1 6 9 3 2" xfId="2093" xr:uid="{00000000-0005-0000-0000-000061090000}"/>
    <cellStyle name="20% - Accent1 6 9 4" xfId="2094" xr:uid="{00000000-0005-0000-0000-000062090000}"/>
    <cellStyle name="20% - Accent1 6 9 4 2" xfId="2095" xr:uid="{00000000-0005-0000-0000-000063090000}"/>
    <cellStyle name="20% - Accent1 6 9 5" xfId="2096" xr:uid="{00000000-0005-0000-0000-000064090000}"/>
    <cellStyle name="20% - Accent1 6 9 5 2" xfId="2097" xr:uid="{00000000-0005-0000-0000-000065090000}"/>
    <cellStyle name="20% - Accent1 6 9 6" xfId="2098" xr:uid="{00000000-0005-0000-0000-000066090000}"/>
    <cellStyle name="20% - Accent1 6 9 6 2" xfId="2099" xr:uid="{00000000-0005-0000-0000-000067090000}"/>
    <cellStyle name="20% - Accent1 6 9 7" xfId="2100" xr:uid="{00000000-0005-0000-0000-000068090000}"/>
    <cellStyle name="20% - Accent1 6 9 7 2" xfId="2101" xr:uid="{00000000-0005-0000-0000-000069090000}"/>
    <cellStyle name="20% - Accent1 6 9 8" xfId="2102" xr:uid="{00000000-0005-0000-0000-00006A090000}"/>
    <cellStyle name="20% - Accent1 6 9 8 2" xfId="2103" xr:uid="{00000000-0005-0000-0000-00006B090000}"/>
    <cellStyle name="20% - Accent1 6 9 9" xfId="2104" xr:uid="{00000000-0005-0000-0000-00006C090000}"/>
    <cellStyle name="20% - Accent1 6 9 9 2" xfId="2105" xr:uid="{00000000-0005-0000-0000-00006D090000}"/>
    <cellStyle name="20% - Accent1 7" xfId="2106" xr:uid="{00000000-0005-0000-0000-00006E090000}"/>
    <cellStyle name="20% - Accent1 7 10" xfId="2107" xr:uid="{00000000-0005-0000-0000-00006F090000}"/>
    <cellStyle name="20% - Accent1 7 10 2" xfId="2108" xr:uid="{00000000-0005-0000-0000-000070090000}"/>
    <cellStyle name="20% - Accent1 7 11" xfId="2109" xr:uid="{00000000-0005-0000-0000-000071090000}"/>
    <cellStyle name="20% - Accent1 7 11 2" xfId="2110" xr:uid="{00000000-0005-0000-0000-000072090000}"/>
    <cellStyle name="20% - Accent1 7 12" xfId="2111" xr:uid="{00000000-0005-0000-0000-000073090000}"/>
    <cellStyle name="20% - Accent1 7 12 2" xfId="2112" xr:uid="{00000000-0005-0000-0000-000074090000}"/>
    <cellStyle name="20% - Accent1 7 13" xfId="2113" xr:uid="{00000000-0005-0000-0000-000075090000}"/>
    <cellStyle name="20% - Accent1 7 13 2" xfId="2114" xr:uid="{00000000-0005-0000-0000-000076090000}"/>
    <cellStyle name="20% - Accent1 7 14" xfId="2115" xr:uid="{00000000-0005-0000-0000-000077090000}"/>
    <cellStyle name="20% - Accent1 7 14 2" xfId="2116" xr:uid="{00000000-0005-0000-0000-000078090000}"/>
    <cellStyle name="20% - Accent1 7 15" xfId="2117" xr:uid="{00000000-0005-0000-0000-000079090000}"/>
    <cellStyle name="20% - Accent1 7 15 2" xfId="2118" xr:uid="{00000000-0005-0000-0000-00007A090000}"/>
    <cellStyle name="20% - Accent1 7 16" xfId="2119" xr:uid="{00000000-0005-0000-0000-00007B090000}"/>
    <cellStyle name="20% - Accent1 7 16 2" xfId="2120" xr:uid="{00000000-0005-0000-0000-00007C090000}"/>
    <cellStyle name="20% - Accent1 7 17" xfId="2121" xr:uid="{00000000-0005-0000-0000-00007D090000}"/>
    <cellStyle name="20% - Accent1 7 17 2" xfId="2122" xr:uid="{00000000-0005-0000-0000-00007E090000}"/>
    <cellStyle name="20% - Accent1 7 18" xfId="2123" xr:uid="{00000000-0005-0000-0000-00007F090000}"/>
    <cellStyle name="20% - Accent1 7 18 2" xfId="2124" xr:uid="{00000000-0005-0000-0000-000080090000}"/>
    <cellStyle name="20% - Accent1 7 19" xfId="2125" xr:uid="{00000000-0005-0000-0000-000081090000}"/>
    <cellStyle name="20% - Accent1 7 19 2" xfId="2126" xr:uid="{00000000-0005-0000-0000-000082090000}"/>
    <cellStyle name="20% - Accent1 7 2" xfId="2127" xr:uid="{00000000-0005-0000-0000-000083090000}"/>
    <cellStyle name="20% - Accent1 7 2 2" xfId="2128" xr:uid="{00000000-0005-0000-0000-000084090000}"/>
    <cellStyle name="20% - Accent1 7 20" xfId="2129" xr:uid="{00000000-0005-0000-0000-000085090000}"/>
    <cellStyle name="20% - Accent1 7 20 2" xfId="2130" xr:uid="{00000000-0005-0000-0000-000086090000}"/>
    <cellStyle name="20% - Accent1 7 21" xfId="2131" xr:uid="{00000000-0005-0000-0000-000087090000}"/>
    <cellStyle name="20% - Accent1 7 21 2" xfId="2132" xr:uid="{00000000-0005-0000-0000-000088090000}"/>
    <cellStyle name="20% - Accent1 7 22" xfId="2133" xr:uid="{00000000-0005-0000-0000-000089090000}"/>
    <cellStyle name="20% - Accent1 7 22 2" xfId="2134" xr:uid="{00000000-0005-0000-0000-00008A090000}"/>
    <cellStyle name="20% - Accent1 7 23" xfId="2135" xr:uid="{00000000-0005-0000-0000-00008B090000}"/>
    <cellStyle name="20% - Accent1 7 3" xfId="2136" xr:uid="{00000000-0005-0000-0000-00008C090000}"/>
    <cellStyle name="20% - Accent1 7 3 2" xfId="2137" xr:uid="{00000000-0005-0000-0000-00008D090000}"/>
    <cellStyle name="20% - Accent1 7 4" xfId="2138" xr:uid="{00000000-0005-0000-0000-00008E090000}"/>
    <cellStyle name="20% - Accent1 7 4 2" xfId="2139" xr:uid="{00000000-0005-0000-0000-00008F090000}"/>
    <cellStyle name="20% - Accent1 7 5" xfId="2140" xr:uid="{00000000-0005-0000-0000-000090090000}"/>
    <cellStyle name="20% - Accent1 7 5 2" xfId="2141" xr:uid="{00000000-0005-0000-0000-000091090000}"/>
    <cellStyle name="20% - Accent1 7 6" xfId="2142" xr:uid="{00000000-0005-0000-0000-000092090000}"/>
    <cellStyle name="20% - Accent1 7 6 2" xfId="2143" xr:uid="{00000000-0005-0000-0000-000093090000}"/>
    <cellStyle name="20% - Accent1 7 7" xfId="2144" xr:uid="{00000000-0005-0000-0000-000094090000}"/>
    <cellStyle name="20% - Accent1 7 7 2" xfId="2145" xr:uid="{00000000-0005-0000-0000-000095090000}"/>
    <cellStyle name="20% - Accent1 7 8" xfId="2146" xr:uid="{00000000-0005-0000-0000-000096090000}"/>
    <cellStyle name="20% - Accent1 7 8 2" xfId="2147" xr:uid="{00000000-0005-0000-0000-000097090000}"/>
    <cellStyle name="20% - Accent1 7 9" xfId="2148" xr:uid="{00000000-0005-0000-0000-000098090000}"/>
    <cellStyle name="20% - Accent1 7 9 2" xfId="2149" xr:uid="{00000000-0005-0000-0000-000099090000}"/>
    <cellStyle name="20% - Accent1 8" xfId="2150" xr:uid="{00000000-0005-0000-0000-00009A090000}"/>
    <cellStyle name="20% - Accent1 8 10" xfId="2151" xr:uid="{00000000-0005-0000-0000-00009B090000}"/>
    <cellStyle name="20% - Accent1 8 10 2" xfId="2152" xr:uid="{00000000-0005-0000-0000-00009C090000}"/>
    <cellStyle name="20% - Accent1 8 11" xfId="2153" xr:uid="{00000000-0005-0000-0000-00009D090000}"/>
    <cellStyle name="20% - Accent1 8 11 2" xfId="2154" xr:uid="{00000000-0005-0000-0000-00009E090000}"/>
    <cellStyle name="20% - Accent1 8 12" xfId="2155" xr:uid="{00000000-0005-0000-0000-00009F090000}"/>
    <cellStyle name="20% - Accent1 8 12 2" xfId="2156" xr:uid="{00000000-0005-0000-0000-0000A0090000}"/>
    <cellStyle name="20% - Accent1 8 13" xfId="2157" xr:uid="{00000000-0005-0000-0000-0000A1090000}"/>
    <cellStyle name="20% - Accent1 8 13 2" xfId="2158" xr:uid="{00000000-0005-0000-0000-0000A2090000}"/>
    <cellStyle name="20% - Accent1 8 14" xfId="2159" xr:uid="{00000000-0005-0000-0000-0000A3090000}"/>
    <cellStyle name="20% - Accent1 8 14 2" xfId="2160" xr:uid="{00000000-0005-0000-0000-0000A4090000}"/>
    <cellStyle name="20% - Accent1 8 15" xfId="2161" xr:uid="{00000000-0005-0000-0000-0000A5090000}"/>
    <cellStyle name="20% - Accent1 8 15 2" xfId="2162" xr:uid="{00000000-0005-0000-0000-0000A6090000}"/>
    <cellStyle name="20% - Accent1 8 16" xfId="2163" xr:uid="{00000000-0005-0000-0000-0000A7090000}"/>
    <cellStyle name="20% - Accent1 8 16 2" xfId="2164" xr:uid="{00000000-0005-0000-0000-0000A8090000}"/>
    <cellStyle name="20% - Accent1 8 17" xfId="2165" xr:uid="{00000000-0005-0000-0000-0000A9090000}"/>
    <cellStyle name="20% - Accent1 8 17 2" xfId="2166" xr:uid="{00000000-0005-0000-0000-0000AA090000}"/>
    <cellStyle name="20% - Accent1 8 18" xfId="2167" xr:uid="{00000000-0005-0000-0000-0000AB090000}"/>
    <cellStyle name="20% - Accent1 8 18 2" xfId="2168" xr:uid="{00000000-0005-0000-0000-0000AC090000}"/>
    <cellStyle name="20% - Accent1 8 19" xfId="2169" xr:uid="{00000000-0005-0000-0000-0000AD090000}"/>
    <cellStyle name="20% - Accent1 8 19 2" xfId="2170" xr:uid="{00000000-0005-0000-0000-0000AE090000}"/>
    <cellStyle name="20% - Accent1 8 2" xfId="2171" xr:uid="{00000000-0005-0000-0000-0000AF090000}"/>
    <cellStyle name="20% - Accent1 8 2 2" xfId="2172" xr:uid="{00000000-0005-0000-0000-0000B0090000}"/>
    <cellStyle name="20% - Accent1 8 20" xfId="2173" xr:uid="{00000000-0005-0000-0000-0000B1090000}"/>
    <cellStyle name="20% - Accent1 8 20 2" xfId="2174" xr:uid="{00000000-0005-0000-0000-0000B2090000}"/>
    <cellStyle name="20% - Accent1 8 21" xfId="2175" xr:uid="{00000000-0005-0000-0000-0000B3090000}"/>
    <cellStyle name="20% - Accent1 8 21 2" xfId="2176" xr:uid="{00000000-0005-0000-0000-0000B4090000}"/>
    <cellStyle name="20% - Accent1 8 22" xfId="2177" xr:uid="{00000000-0005-0000-0000-0000B5090000}"/>
    <cellStyle name="20% - Accent1 8 22 2" xfId="2178" xr:uid="{00000000-0005-0000-0000-0000B6090000}"/>
    <cellStyle name="20% - Accent1 8 23" xfId="2179" xr:uid="{00000000-0005-0000-0000-0000B7090000}"/>
    <cellStyle name="20% - Accent1 8 3" xfId="2180" xr:uid="{00000000-0005-0000-0000-0000B8090000}"/>
    <cellStyle name="20% - Accent1 8 3 2" xfId="2181" xr:uid="{00000000-0005-0000-0000-0000B9090000}"/>
    <cellStyle name="20% - Accent1 8 4" xfId="2182" xr:uid="{00000000-0005-0000-0000-0000BA090000}"/>
    <cellStyle name="20% - Accent1 8 4 2" xfId="2183" xr:uid="{00000000-0005-0000-0000-0000BB090000}"/>
    <cellStyle name="20% - Accent1 8 5" xfId="2184" xr:uid="{00000000-0005-0000-0000-0000BC090000}"/>
    <cellStyle name="20% - Accent1 8 5 2" xfId="2185" xr:uid="{00000000-0005-0000-0000-0000BD090000}"/>
    <cellStyle name="20% - Accent1 8 6" xfId="2186" xr:uid="{00000000-0005-0000-0000-0000BE090000}"/>
    <cellStyle name="20% - Accent1 8 6 2" xfId="2187" xr:uid="{00000000-0005-0000-0000-0000BF090000}"/>
    <cellStyle name="20% - Accent1 8 7" xfId="2188" xr:uid="{00000000-0005-0000-0000-0000C0090000}"/>
    <cellStyle name="20% - Accent1 8 7 2" xfId="2189" xr:uid="{00000000-0005-0000-0000-0000C1090000}"/>
    <cellStyle name="20% - Accent1 8 8" xfId="2190" xr:uid="{00000000-0005-0000-0000-0000C2090000}"/>
    <cellStyle name="20% - Accent1 8 8 2" xfId="2191" xr:uid="{00000000-0005-0000-0000-0000C3090000}"/>
    <cellStyle name="20% - Accent1 8 9" xfId="2192" xr:uid="{00000000-0005-0000-0000-0000C4090000}"/>
    <cellStyle name="20% - Accent1 8 9 2" xfId="2193" xr:uid="{00000000-0005-0000-0000-0000C5090000}"/>
    <cellStyle name="20% - Accent1 9" xfId="2194" xr:uid="{00000000-0005-0000-0000-0000C6090000}"/>
    <cellStyle name="20% - Accent1 9 10" xfId="2195" xr:uid="{00000000-0005-0000-0000-0000C7090000}"/>
    <cellStyle name="20% - Accent1 9 10 2" xfId="2196" xr:uid="{00000000-0005-0000-0000-0000C8090000}"/>
    <cellStyle name="20% - Accent1 9 11" xfId="2197" xr:uid="{00000000-0005-0000-0000-0000C9090000}"/>
    <cellStyle name="20% - Accent1 9 11 2" xfId="2198" xr:uid="{00000000-0005-0000-0000-0000CA090000}"/>
    <cellStyle name="20% - Accent1 9 12" xfId="2199" xr:uid="{00000000-0005-0000-0000-0000CB090000}"/>
    <cellStyle name="20% - Accent1 9 12 2" xfId="2200" xr:uid="{00000000-0005-0000-0000-0000CC090000}"/>
    <cellStyle name="20% - Accent1 9 13" xfId="2201" xr:uid="{00000000-0005-0000-0000-0000CD090000}"/>
    <cellStyle name="20% - Accent1 9 13 2" xfId="2202" xr:uid="{00000000-0005-0000-0000-0000CE090000}"/>
    <cellStyle name="20% - Accent1 9 14" xfId="2203" xr:uid="{00000000-0005-0000-0000-0000CF090000}"/>
    <cellStyle name="20% - Accent1 9 14 2" xfId="2204" xr:uid="{00000000-0005-0000-0000-0000D0090000}"/>
    <cellStyle name="20% - Accent1 9 15" xfId="2205" xr:uid="{00000000-0005-0000-0000-0000D1090000}"/>
    <cellStyle name="20% - Accent1 9 15 2" xfId="2206" xr:uid="{00000000-0005-0000-0000-0000D2090000}"/>
    <cellStyle name="20% - Accent1 9 16" xfId="2207" xr:uid="{00000000-0005-0000-0000-0000D3090000}"/>
    <cellStyle name="20% - Accent1 9 16 2" xfId="2208" xr:uid="{00000000-0005-0000-0000-0000D4090000}"/>
    <cellStyle name="20% - Accent1 9 17" xfId="2209" xr:uid="{00000000-0005-0000-0000-0000D5090000}"/>
    <cellStyle name="20% - Accent1 9 17 2" xfId="2210" xr:uid="{00000000-0005-0000-0000-0000D6090000}"/>
    <cellStyle name="20% - Accent1 9 18" xfId="2211" xr:uid="{00000000-0005-0000-0000-0000D7090000}"/>
    <cellStyle name="20% - Accent1 9 18 2" xfId="2212" xr:uid="{00000000-0005-0000-0000-0000D8090000}"/>
    <cellStyle name="20% - Accent1 9 19" xfId="2213" xr:uid="{00000000-0005-0000-0000-0000D9090000}"/>
    <cellStyle name="20% - Accent1 9 19 2" xfId="2214" xr:uid="{00000000-0005-0000-0000-0000DA090000}"/>
    <cellStyle name="20% - Accent1 9 2" xfId="2215" xr:uid="{00000000-0005-0000-0000-0000DB090000}"/>
    <cellStyle name="20% - Accent1 9 2 2" xfId="2216" xr:uid="{00000000-0005-0000-0000-0000DC090000}"/>
    <cellStyle name="20% - Accent1 9 20" xfId="2217" xr:uid="{00000000-0005-0000-0000-0000DD090000}"/>
    <cellStyle name="20% - Accent1 9 20 2" xfId="2218" xr:uid="{00000000-0005-0000-0000-0000DE090000}"/>
    <cellStyle name="20% - Accent1 9 21" xfId="2219" xr:uid="{00000000-0005-0000-0000-0000DF090000}"/>
    <cellStyle name="20% - Accent1 9 21 2" xfId="2220" xr:uid="{00000000-0005-0000-0000-0000E0090000}"/>
    <cellStyle name="20% - Accent1 9 22" xfId="2221" xr:uid="{00000000-0005-0000-0000-0000E1090000}"/>
    <cellStyle name="20% - Accent1 9 22 2" xfId="2222" xr:uid="{00000000-0005-0000-0000-0000E2090000}"/>
    <cellStyle name="20% - Accent1 9 23" xfId="2223" xr:uid="{00000000-0005-0000-0000-0000E3090000}"/>
    <cellStyle name="20% - Accent1 9 3" xfId="2224" xr:uid="{00000000-0005-0000-0000-0000E4090000}"/>
    <cellStyle name="20% - Accent1 9 3 2" xfId="2225" xr:uid="{00000000-0005-0000-0000-0000E5090000}"/>
    <cellStyle name="20% - Accent1 9 4" xfId="2226" xr:uid="{00000000-0005-0000-0000-0000E6090000}"/>
    <cellStyle name="20% - Accent1 9 4 2" xfId="2227" xr:uid="{00000000-0005-0000-0000-0000E7090000}"/>
    <cellStyle name="20% - Accent1 9 5" xfId="2228" xr:uid="{00000000-0005-0000-0000-0000E8090000}"/>
    <cellStyle name="20% - Accent1 9 5 2" xfId="2229" xr:uid="{00000000-0005-0000-0000-0000E9090000}"/>
    <cellStyle name="20% - Accent1 9 6" xfId="2230" xr:uid="{00000000-0005-0000-0000-0000EA090000}"/>
    <cellStyle name="20% - Accent1 9 6 2" xfId="2231" xr:uid="{00000000-0005-0000-0000-0000EB090000}"/>
    <cellStyle name="20% - Accent1 9 7" xfId="2232" xr:uid="{00000000-0005-0000-0000-0000EC090000}"/>
    <cellStyle name="20% - Accent1 9 7 2" xfId="2233" xr:uid="{00000000-0005-0000-0000-0000ED090000}"/>
    <cellStyle name="20% - Accent1 9 8" xfId="2234" xr:uid="{00000000-0005-0000-0000-0000EE090000}"/>
    <cellStyle name="20% - Accent1 9 8 2" xfId="2235" xr:uid="{00000000-0005-0000-0000-0000EF090000}"/>
    <cellStyle name="20% - Accent1 9 9" xfId="2236" xr:uid="{00000000-0005-0000-0000-0000F0090000}"/>
    <cellStyle name="20% - Accent1 9 9 2" xfId="2237" xr:uid="{00000000-0005-0000-0000-0000F1090000}"/>
    <cellStyle name="20% - Accent2 10" xfId="2238" xr:uid="{00000000-0005-0000-0000-0000F2090000}"/>
    <cellStyle name="20% - Accent2 10 10" xfId="2239" xr:uid="{00000000-0005-0000-0000-0000F3090000}"/>
    <cellStyle name="20% - Accent2 10 10 2" xfId="2240" xr:uid="{00000000-0005-0000-0000-0000F4090000}"/>
    <cellStyle name="20% - Accent2 10 11" xfId="2241" xr:uid="{00000000-0005-0000-0000-0000F5090000}"/>
    <cellStyle name="20% - Accent2 10 11 2" xfId="2242" xr:uid="{00000000-0005-0000-0000-0000F6090000}"/>
    <cellStyle name="20% - Accent2 10 12" xfId="2243" xr:uid="{00000000-0005-0000-0000-0000F7090000}"/>
    <cellStyle name="20% - Accent2 10 12 2" xfId="2244" xr:uid="{00000000-0005-0000-0000-0000F8090000}"/>
    <cellStyle name="20% - Accent2 10 13" xfId="2245" xr:uid="{00000000-0005-0000-0000-0000F9090000}"/>
    <cellStyle name="20% - Accent2 10 13 2" xfId="2246" xr:uid="{00000000-0005-0000-0000-0000FA090000}"/>
    <cellStyle name="20% - Accent2 10 14" xfId="2247" xr:uid="{00000000-0005-0000-0000-0000FB090000}"/>
    <cellStyle name="20% - Accent2 10 14 2" xfId="2248" xr:uid="{00000000-0005-0000-0000-0000FC090000}"/>
    <cellStyle name="20% - Accent2 10 15" xfId="2249" xr:uid="{00000000-0005-0000-0000-0000FD090000}"/>
    <cellStyle name="20% - Accent2 10 15 2" xfId="2250" xr:uid="{00000000-0005-0000-0000-0000FE090000}"/>
    <cellStyle name="20% - Accent2 10 16" xfId="2251" xr:uid="{00000000-0005-0000-0000-0000FF090000}"/>
    <cellStyle name="20% - Accent2 10 16 2" xfId="2252" xr:uid="{00000000-0005-0000-0000-0000000A0000}"/>
    <cellStyle name="20% - Accent2 10 17" xfId="2253" xr:uid="{00000000-0005-0000-0000-0000010A0000}"/>
    <cellStyle name="20% - Accent2 10 17 2" xfId="2254" xr:uid="{00000000-0005-0000-0000-0000020A0000}"/>
    <cellStyle name="20% - Accent2 10 18" xfId="2255" xr:uid="{00000000-0005-0000-0000-0000030A0000}"/>
    <cellStyle name="20% - Accent2 10 18 2" xfId="2256" xr:uid="{00000000-0005-0000-0000-0000040A0000}"/>
    <cellStyle name="20% - Accent2 10 19" xfId="2257" xr:uid="{00000000-0005-0000-0000-0000050A0000}"/>
    <cellStyle name="20% - Accent2 10 19 2" xfId="2258" xr:uid="{00000000-0005-0000-0000-0000060A0000}"/>
    <cellStyle name="20% - Accent2 10 2" xfId="2259" xr:uid="{00000000-0005-0000-0000-0000070A0000}"/>
    <cellStyle name="20% - Accent2 10 2 2" xfId="2260" xr:uid="{00000000-0005-0000-0000-0000080A0000}"/>
    <cellStyle name="20% - Accent2 10 20" xfId="2261" xr:uid="{00000000-0005-0000-0000-0000090A0000}"/>
    <cellStyle name="20% - Accent2 10 20 2" xfId="2262" xr:uid="{00000000-0005-0000-0000-00000A0A0000}"/>
    <cellStyle name="20% - Accent2 10 21" xfId="2263" xr:uid="{00000000-0005-0000-0000-00000B0A0000}"/>
    <cellStyle name="20% - Accent2 10 21 2" xfId="2264" xr:uid="{00000000-0005-0000-0000-00000C0A0000}"/>
    <cellStyle name="20% - Accent2 10 22" xfId="2265" xr:uid="{00000000-0005-0000-0000-00000D0A0000}"/>
    <cellStyle name="20% - Accent2 10 22 2" xfId="2266" xr:uid="{00000000-0005-0000-0000-00000E0A0000}"/>
    <cellStyle name="20% - Accent2 10 23" xfId="2267" xr:uid="{00000000-0005-0000-0000-00000F0A0000}"/>
    <cellStyle name="20% - Accent2 10 3" xfId="2268" xr:uid="{00000000-0005-0000-0000-0000100A0000}"/>
    <cellStyle name="20% - Accent2 10 3 2" xfId="2269" xr:uid="{00000000-0005-0000-0000-0000110A0000}"/>
    <cellStyle name="20% - Accent2 10 4" xfId="2270" xr:uid="{00000000-0005-0000-0000-0000120A0000}"/>
    <cellStyle name="20% - Accent2 10 4 2" xfId="2271" xr:uid="{00000000-0005-0000-0000-0000130A0000}"/>
    <cellStyle name="20% - Accent2 10 5" xfId="2272" xr:uid="{00000000-0005-0000-0000-0000140A0000}"/>
    <cellStyle name="20% - Accent2 10 5 2" xfId="2273" xr:uid="{00000000-0005-0000-0000-0000150A0000}"/>
    <cellStyle name="20% - Accent2 10 6" xfId="2274" xr:uid="{00000000-0005-0000-0000-0000160A0000}"/>
    <cellStyle name="20% - Accent2 10 6 2" xfId="2275" xr:uid="{00000000-0005-0000-0000-0000170A0000}"/>
    <cellStyle name="20% - Accent2 10 7" xfId="2276" xr:uid="{00000000-0005-0000-0000-0000180A0000}"/>
    <cellStyle name="20% - Accent2 10 7 2" xfId="2277" xr:uid="{00000000-0005-0000-0000-0000190A0000}"/>
    <cellStyle name="20% - Accent2 10 8" xfId="2278" xr:uid="{00000000-0005-0000-0000-00001A0A0000}"/>
    <cellStyle name="20% - Accent2 10 8 2" xfId="2279" xr:uid="{00000000-0005-0000-0000-00001B0A0000}"/>
    <cellStyle name="20% - Accent2 10 9" xfId="2280" xr:uid="{00000000-0005-0000-0000-00001C0A0000}"/>
    <cellStyle name="20% - Accent2 10 9 2" xfId="2281" xr:uid="{00000000-0005-0000-0000-00001D0A0000}"/>
    <cellStyle name="20% - Accent2 11" xfId="2282" xr:uid="{00000000-0005-0000-0000-00001E0A0000}"/>
    <cellStyle name="20% - Accent2 11 2" xfId="2283" xr:uid="{00000000-0005-0000-0000-00001F0A0000}"/>
    <cellStyle name="20% - Accent2 12" xfId="2284" xr:uid="{00000000-0005-0000-0000-0000200A0000}"/>
    <cellStyle name="20% - Accent2 13" xfId="2285" xr:uid="{00000000-0005-0000-0000-0000210A0000}"/>
    <cellStyle name="20% - Accent2 14" xfId="2286" xr:uid="{00000000-0005-0000-0000-0000220A0000}"/>
    <cellStyle name="20% - Accent2 14 2" xfId="2287" xr:uid="{00000000-0005-0000-0000-0000230A0000}"/>
    <cellStyle name="20% - Accent2 14 2 2" xfId="2288" xr:uid="{00000000-0005-0000-0000-0000240A0000}"/>
    <cellStyle name="20% - Accent2 14 2 2 2" xfId="2289" xr:uid="{00000000-0005-0000-0000-0000250A0000}"/>
    <cellStyle name="20% - Accent2 14 2 2 2 2" xfId="2290" xr:uid="{00000000-0005-0000-0000-0000260A0000}"/>
    <cellStyle name="20% - Accent2 14 2 2 3" xfId="2291" xr:uid="{00000000-0005-0000-0000-0000270A0000}"/>
    <cellStyle name="20% - Accent2 14 2 3" xfId="2292" xr:uid="{00000000-0005-0000-0000-0000280A0000}"/>
    <cellStyle name="20% - Accent2 14 2 3 2" xfId="2293" xr:uid="{00000000-0005-0000-0000-0000290A0000}"/>
    <cellStyle name="20% - Accent2 14 2 4" xfId="2294" xr:uid="{00000000-0005-0000-0000-00002A0A0000}"/>
    <cellStyle name="20% - Accent2 14 3" xfId="2295" xr:uid="{00000000-0005-0000-0000-00002B0A0000}"/>
    <cellStyle name="20% - Accent2 14 3 2" xfId="2296" xr:uid="{00000000-0005-0000-0000-00002C0A0000}"/>
    <cellStyle name="20% - Accent2 14 3 2 2" xfId="2297" xr:uid="{00000000-0005-0000-0000-00002D0A0000}"/>
    <cellStyle name="20% - Accent2 14 3 3" xfId="2298" xr:uid="{00000000-0005-0000-0000-00002E0A0000}"/>
    <cellStyle name="20% - Accent2 14 4" xfId="2299" xr:uid="{00000000-0005-0000-0000-00002F0A0000}"/>
    <cellStyle name="20% - Accent2 14 4 2" xfId="2300" xr:uid="{00000000-0005-0000-0000-0000300A0000}"/>
    <cellStyle name="20% - Accent2 14 4 2 2" xfId="2301" xr:uid="{00000000-0005-0000-0000-0000310A0000}"/>
    <cellStyle name="20% - Accent2 14 4 3" xfId="2302" xr:uid="{00000000-0005-0000-0000-0000320A0000}"/>
    <cellStyle name="20% - Accent2 14 5" xfId="2303" xr:uid="{00000000-0005-0000-0000-0000330A0000}"/>
    <cellStyle name="20% - Accent2 14 5 2" xfId="2304" xr:uid="{00000000-0005-0000-0000-0000340A0000}"/>
    <cellStyle name="20% - Accent2 14 6" xfId="2305" xr:uid="{00000000-0005-0000-0000-0000350A0000}"/>
    <cellStyle name="20% - Accent2 15" xfId="2306" xr:uid="{00000000-0005-0000-0000-0000360A0000}"/>
    <cellStyle name="20% - Accent2 15 2" xfId="2307" xr:uid="{00000000-0005-0000-0000-0000370A0000}"/>
    <cellStyle name="20% - Accent2 15 2 2" xfId="2308" xr:uid="{00000000-0005-0000-0000-0000380A0000}"/>
    <cellStyle name="20% - Accent2 15 2 2 2" xfId="2309" xr:uid="{00000000-0005-0000-0000-0000390A0000}"/>
    <cellStyle name="20% - Accent2 15 2 3" xfId="2310" xr:uid="{00000000-0005-0000-0000-00003A0A0000}"/>
    <cellStyle name="20% - Accent2 15 3" xfId="2311" xr:uid="{00000000-0005-0000-0000-00003B0A0000}"/>
    <cellStyle name="20% - Accent2 15 3 2" xfId="2312" xr:uid="{00000000-0005-0000-0000-00003C0A0000}"/>
    <cellStyle name="20% - Accent2 15 4" xfId="2313" xr:uid="{00000000-0005-0000-0000-00003D0A0000}"/>
    <cellStyle name="20% - Accent2 16" xfId="2314" xr:uid="{00000000-0005-0000-0000-00003E0A0000}"/>
    <cellStyle name="20% - Accent2 17" xfId="2315" xr:uid="{00000000-0005-0000-0000-00003F0A0000}"/>
    <cellStyle name="20% - Accent2 2" xfId="2316" xr:uid="{00000000-0005-0000-0000-0000400A0000}"/>
    <cellStyle name="20% - Accent2 2 10" xfId="2317" xr:uid="{00000000-0005-0000-0000-0000410A0000}"/>
    <cellStyle name="20% - Accent2 2 10 2" xfId="2318" xr:uid="{00000000-0005-0000-0000-0000420A0000}"/>
    <cellStyle name="20% - Accent2 2 11" xfId="2319" xr:uid="{00000000-0005-0000-0000-0000430A0000}"/>
    <cellStyle name="20% - Accent2 2 11 2" xfId="2320" xr:uid="{00000000-0005-0000-0000-0000440A0000}"/>
    <cellStyle name="20% - Accent2 2 12" xfId="2321" xr:uid="{00000000-0005-0000-0000-0000450A0000}"/>
    <cellStyle name="20% - Accent2 2 12 2" xfId="2322" xr:uid="{00000000-0005-0000-0000-0000460A0000}"/>
    <cellStyle name="20% - Accent2 2 13" xfId="2323" xr:uid="{00000000-0005-0000-0000-0000470A0000}"/>
    <cellStyle name="20% - Accent2 2 13 2" xfId="2324" xr:uid="{00000000-0005-0000-0000-0000480A0000}"/>
    <cellStyle name="20% - Accent2 2 14" xfId="2325" xr:uid="{00000000-0005-0000-0000-0000490A0000}"/>
    <cellStyle name="20% - Accent2 2 14 2" xfId="2326" xr:uid="{00000000-0005-0000-0000-00004A0A0000}"/>
    <cellStyle name="20% - Accent2 2 15" xfId="2327" xr:uid="{00000000-0005-0000-0000-00004B0A0000}"/>
    <cellStyle name="20% - Accent2 2 15 2" xfId="2328" xr:uid="{00000000-0005-0000-0000-00004C0A0000}"/>
    <cellStyle name="20% - Accent2 2 16" xfId="2329" xr:uid="{00000000-0005-0000-0000-00004D0A0000}"/>
    <cellStyle name="20% - Accent2 2 16 2" xfId="2330" xr:uid="{00000000-0005-0000-0000-00004E0A0000}"/>
    <cellStyle name="20% - Accent2 2 17" xfId="2331" xr:uid="{00000000-0005-0000-0000-00004F0A0000}"/>
    <cellStyle name="20% - Accent2 2 17 2" xfId="2332" xr:uid="{00000000-0005-0000-0000-0000500A0000}"/>
    <cellStyle name="20% - Accent2 2 18" xfId="2333" xr:uid="{00000000-0005-0000-0000-0000510A0000}"/>
    <cellStyle name="20% - Accent2 2 18 2" xfId="2334" xr:uid="{00000000-0005-0000-0000-0000520A0000}"/>
    <cellStyle name="20% - Accent2 2 19" xfId="2335" xr:uid="{00000000-0005-0000-0000-0000530A0000}"/>
    <cellStyle name="20% - Accent2 2 19 2" xfId="2336" xr:uid="{00000000-0005-0000-0000-0000540A0000}"/>
    <cellStyle name="20% - Accent2 2 2" xfId="2337" xr:uid="{00000000-0005-0000-0000-0000550A0000}"/>
    <cellStyle name="20% - Accent2 2 2 10" xfId="2338" xr:uid="{00000000-0005-0000-0000-0000560A0000}"/>
    <cellStyle name="20% - Accent2 2 2 10 2" xfId="2339" xr:uid="{00000000-0005-0000-0000-0000570A0000}"/>
    <cellStyle name="20% - Accent2 2 2 11" xfId="2340" xr:uid="{00000000-0005-0000-0000-0000580A0000}"/>
    <cellStyle name="20% - Accent2 2 2 11 2" xfId="2341" xr:uid="{00000000-0005-0000-0000-0000590A0000}"/>
    <cellStyle name="20% - Accent2 2 2 12" xfId="2342" xr:uid="{00000000-0005-0000-0000-00005A0A0000}"/>
    <cellStyle name="20% - Accent2 2 2 12 2" xfId="2343" xr:uid="{00000000-0005-0000-0000-00005B0A0000}"/>
    <cellStyle name="20% - Accent2 2 2 13" xfId="2344" xr:uid="{00000000-0005-0000-0000-00005C0A0000}"/>
    <cellStyle name="20% - Accent2 2 2 13 2" xfId="2345" xr:uid="{00000000-0005-0000-0000-00005D0A0000}"/>
    <cellStyle name="20% - Accent2 2 2 14" xfId="2346" xr:uid="{00000000-0005-0000-0000-00005E0A0000}"/>
    <cellStyle name="20% - Accent2 2 2 14 2" xfId="2347" xr:uid="{00000000-0005-0000-0000-00005F0A0000}"/>
    <cellStyle name="20% - Accent2 2 2 15" xfId="2348" xr:uid="{00000000-0005-0000-0000-0000600A0000}"/>
    <cellStyle name="20% - Accent2 2 2 15 2" xfId="2349" xr:uid="{00000000-0005-0000-0000-0000610A0000}"/>
    <cellStyle name="20% - Accent2 2 2 16" xfId="2350" xr:uid="{00000000-0005-0000-0000-0000620A0000}"/>
    <cellStyle name="20% - Accent2 2 2 16 2" xfId="2351" xr:uid="{00000000-0005-0000-0000-0000630A0000}"/>
    <cellStyle name="20% - Accent2 2 2 17" xfId="2352" xr:uid="{00000000-0005-0000-0000-0000640A0000}"/>
    <cellStyle name="20% - Accent2 2 2 17 2" xfId="2353" xr:uid="{00000000-0005-0000-0000-0000650A0000}"/>
    <cellStyle name="20% - Accent2 2 2 18" xfId="2354" xr:uid="{00000000-0005-0000-0000-0000660A0000}"/>
    <cellStyle name="20% - Accent2 2 2 18 2" xfId="2355" xr:uid="{00000000-0005-0000-0000-0000670A0000}"/>
    <cellStyle name="20% - Accent2 2 2 19" xfId="2356" xr:uid="{00000000-0005-0000-0000-0000680A0000}"/>
    <cellStyle name="20% - Accent2 2 2 19 2" xfId="2357" xr:uid="{00000000-0005-0000-0000-0000690A0000}"/>
    <cellStyle name="20% - Accent2 2 2 2" xfId="2358" xr:uid="{00000000-0005-0000-0000-00006A0A0000}"/>
    <cellStyle name="20% - Accent2 2 2 2 2" xfId="2359" xr:uid="{00000000-0005-0000-0000-00006B0A0000}"/>
    <cellStyle name="20% - Accent2 2 2 20" xfId="2360" xr:uid="{00000000-0005-0000-0000-00006C0A0000}"/>
    <cellStyle name="20% - Accent2 2 2 20 2" xfId="2361" xr:uid="{00000000-0005-0000-0000-00006D0A0000}"/>
    <cellStyle name="20% - Accent2 2 2 21" xfId="2362" xr:uid="{00000000-0005-0000-0000-00006E0A0000}"/>
    <cellStyle name="20% - Accent2 2 2 21 2" xfId="2363" xr:uid="{00000000-0005-0000-0000-00006F0A0000}"/>
    <cellStyle name="20% - Accent2 2 2 22" xfId="2364" xr:uid="{00000000-0005-0000-0000-0000700A0000}"/>
    <cellStyle name="20% - Accent2 2 2 22 2" xfId="2365" xr:uid="{00000000-0005-0000-0000-0000710A0000}"/>
    <cellStyle name="20% - Accent2 2 2 23" xfId="2366" xr:uid="{00000000-0005-0000-0000-0000720A0000}"/>
    <cellStyle name="20% - Accent2 2 2 3" xfId="2367" xr:uid="{00000000-0005-0000-0000-0000730A0000}"/>
    <cellStyle name="20% - Accent2 2 2 3 2" xfId="2368" xr:uid="{00000000-0005-0000-0000-0000740A0000}"/>
    <cellStyle name="20% - Accent2 2 2 4" xfId="2369" xr:uid="{00000000-0005-0000-0000-0000750A0000}"/>
    <cellStyle name="20% - Accent2 2 2 4 2" xfId="2370" xr:uid="{00000000-0005-0000-0000-0000760A0000}"/>
    <cellStyle name="20% - Accent2 2 2 5" xfId="2371" xr:uid="{00000000-0005-0000-0000-0000770A0000}"/>
    <cellStyle name="20% - Accent2 2 2 5 2" xfId="2372" xr:uid="{00000000-0005-0000-0000-0000780A0000}"/>
    <cellStyle name="20% - Accent2 2 2 6" xfId="2373" xr:uid="{00000000-0005-0000-0000-0000790A0000}"/>
    <cellStyle name="20% - Accent2 2 2 6 2" xfId="2374" xr:uid="{00000000-0005-0000-0000-00007A0A0000}"/>
    <cellStyle name="20% - Accent2 2 2 7" xfId="2375" xr:uid="{00000000-0005-0000-0000-00007B0A0000}"/>
    <cellStyle name="20% - Accent2 2 2 7 2" xfId="2376" xr:uid="{00000000-0005-0000-0000-00007C0A0000}"/>
    <cellStyle name="20% - Accent2 2 2 8" xfId="2377" xr:uid="{00000000-0005-0000-0000-00007D0A0000}"/>
    <cellStyle name="20% - Accent2 2 2 8 2" xfId="2378" xr:uid="{00000000-0005-0000-0000-00007E0A0000}"/>
    <cellStyle name="20% - Accent2 2 2 9" xfId="2379" xr:uid="{00000000-0005-0000-0000-00007F0A0000}"/>
    <cellStyle name="20% - Accent2 2 2 9 2" xfId="2380" xr:uid="{00000000-0005-0000-0000-0000800A0000}"/>
    <cellStyle name="20% - Accent2 2 20" xfId="2381" xr:uid="{00000000-0005-0000-0000-0000810A0000}"/>
    <cellStyle name="20% - Accent2 2 20 2" xfId="2382" xr:uid="{00000000-0005-0000-0000-0000820A0000}"/>
    <cellStyle name="20% - Accent2 2 21" xfId="2383" xr:uid="{00000000-0005-0000-0000-0000830A0000}"/>
    <cellStyle name="20% - Accent2 2 21 2" xfId="2384" xr:uid="{00000000-0005-0000-0000-0000840A0000}"/>
    <cellStyle name="20% - Accent2 2 22" xfId="2385" xr:uid="{00000000-0005-0000-0000-0000850A0000}"/>
    <cellStyle name="20% - Accent2 2 22 2" xfId="2386" xr:uid="{00000000-0005-0000-0000-0000860A0000}"/>
    <cellStyle name="20% - Accent2 2 23" xfId="2387" xr:uid="{00000000-0005-0000-0000-0000870A0000}"/>
    <cellStyle name="20% - Accent2 2 23 2" xfId="2388" xr:uid="{00000000-0005-0000-0000-0000880A0000}"/>
    <cellStyle name="20% - Accent2 2 24" xfId="2389" xr:uid="{00000000-0005-0000-0000-0000890A0000}"/>
    <cellStyle name="20% - Accent2 2 24 2" xfId="2390" xr:uid="{00000000-0005-0000-0000-00008A0A0000}"/>
    <cellStyle name="20% - Accent2 2 25" xfId="2391" xr:uid="{00000000-0005-0000-0000-00008B0A0000}"/>
    <cellStyle name="20% - Accent2 2 25 2" xfId="2392" xr:uid="{00000000-0005-0000-0000-00008C0A0000}"/>
    <cellStyle name="20% - Accent2 2 26" xfId="2393" xr:uid="{00000000-0005-0000-0000-00008D0A0000}"/>
    <cellStyle name="20% - Accent2 2 26 2" xfId="2394" xr:uid="{00000000-0005-0000-0000-00008E0A0000}"/>
    <cellStyle name="20% - Accent2 2 27" xfId="2395" xr:uid="{00000000-0005-0000-0000-00008F0A0000}"/>
    <cellStyle name="20% - Accent2 2 27 2" xfId="2396" xr:uid="{00000000-0005-0000-0000-0000900A0000}"/>
    <cellStyle name="20% - Accent2 2 28" xfId="2397" xr:uid="{00000000-0005-0000-0000-0000910A0000}"/>
    <cellStyle name="20% - Accent2 2 28 2" xfId="2398" xr:uid="{00000000-0005-0000-0000-0000920A0000}"/>
    <cellStyle name="20% - Accent2 2 29" xfId="2399" xr:uid="{00000000-0005-0000-0000-0000930A0000}"/>
    <cellStyle name="20% - Accent2 2 29 2" xfId="2400" xr:uid="{00000000-0005-0000-0000-0000940A0000}"/>
    <cellStyle name="20% - Accent2 2 3" xfId="2401" xr:uid="{00000000-0005-0000-0000-0000950A0000}"/>
    <cellStyle name="20% - Accent2 2 3 10" xfId="2402" xr:uid="{00000000-0005-0000-0000-0000960A0000}"/>
    <cellStyle name="20% - Accent2 2 3 10 2" xfId="2403" xr:uid="{00000000-0005-0000-0000-0000970A0000}"/>
    <cellStyle name="20% - Accent2 2 3 11" xfId="2404" xr:uid="{00000000-0005-0000-0000-0000980A0000}"/>
    <cellStyle name="20% - Accent2 2 3 11 2" xfId="2405" xr:uid="{00000000-0005-0000-0000-0000990A0000}"/>
    <cellStyle name="20% - Accent2 2 3 12" xfId="2406" xr:uid="{00000000-0005-0000-0000-00009A0A0000}"/>
    <cellStyle name="20% - Accent2 2 3 12 2" xfId="2407" xr:uid="{00000000-0005-0000-0000-00009B0A0000}"/>
    <cellStyle name="20% - Accent2 2 3 13" xfId="2408" xr:uid="{00000000-0005-0000-0000-00009C0A0000}"/>
    <cellStyle name="20% - Accent2 2 3 13 2" xfId="2409" xr:uid="{00000000-0005-0000-0000-00009D0A0000}"/>
    <cellStyle name="20% - Accent2 2 3 14" xfId="2410" xr:uid="{00000000-0005-0000-0000-00009E0A0000}"/>
    <cellStyle name="20% - Accent2 2 3 14 2" xfId="2411" xr:uid="{00000000-0005-0000-0000-00009F0A0000}"/>
    <cellStyle name="20% - Accent2 2 3 15" xfId="2412" xr:uid="{00000000-0005-0000-0000-0000A00A0000}"/>
    <cellStyle name="20% - Accent2 2 3 15 2" xfId="2413" xr:uid="{00000000-0005-0000-0000-0000A10A0000}"/>
    <cellStyle name="20% - Accent2 2 3 16" xfId="2414" xr:uid="{00000000-0005-0000-0000-0000A20A0000}"/>
    <cellStyle name="20% - Accent2 2 3 16 2" xfId="2415" xr:uid="{00000000-0005-0000-0000-0000A30A0000}"/>
    <cellStyle name="20% - Accent2 2 3 17" xfId="2416" xr:uid="{00000000-0005-0000-0000-0000A40A0000}"/>
    <cellStyle name="20% - Accent2 2 3 17 2" xfId="2417" xr:uid="{00000000-0005-0000-0000-0000A50A0000}"/>
    <cellStyle name="20% - Accent2 2 3 18" xfId="2418" xr:uid="{00000000-0005-0000-0000-0000A60A0000}"/>
    <cellStyle name="20% - Accent2 2 3 18 2" xfId="2419" xr:uid="{00000000-0005-0000-0000-0000A70A0000}"/>
    <cellStyle name="20% - Accent2 2 3 19" xfId="2420" xr:uid="{00000000-0005-0000-0000-0000A80A0000}"/>
    <cellStyle name="20% - Accent2 2 3 19 2" xfId="2421" xr:uid="{00000000-0005-0000-0000-0000A90A0000}"/>
    <cellStyle name="20% - Accent2 2 3 2" xfId="2422" xr:uid="{00000000-0005-0000-0000-0000AA0A0000}"/>
    <cellStyle name="20% - Accent2 2 3 2 2" xfId="2423" xr:uid="{00000000-0005-0000-0000-0000AB0A0000}"/>
    <cellStyle name="20% - Accent2 2 3 20" xfId="2424" xr:uid="{00000000-0005-0000-0000-0000AC0A0000}"/>
    <cellStyle name="20% - Accent2 2 3 20 2" xfId="2425" xr:uid="{00000000-0005-0000-0000-0000AD0A0000}"/>
    <cellStyle name="20% - Accent2 2 3 21" xfId="2426" xr:uid="{00000000-0005-0000-0000-0000AE0A0000}"/>
    <cellStyle name="20% - Accent2 2 3 21 2" xfId="2427" xr:uid="{00000000-0005-0000-0000-0000AF0A0000}"/>
    <cellStyle name="20% - Accent2 2 3 22" xfId="2428" xr:uid="{00000000-0005-0000-0000-0000B00A0000}"/>
    <cellStyle name="20% - Accent2 2 3 22 2" xfId="2429" xr:uid="{00000000-0005-0000-0000-0000B10A0000}"/>
    <cellStyle name="20% - Accent2 2 3 23" xfId="2430" xr:uid="{00000000-0005-0000-0000-0000B20A0000}"/>
    <cellStyle name="20% - Accent2 2 3 3" xfId="2431" xr:uid="{00000000-0005-0000-0000-0000B30A0000}"/>
    <cellStyle name="20% - Accent2 2 3 3 2" xfId="2432" xr:uid="{00000000-0005-0000-0000-0000B40A0000}"/>
    <cellStyle name="20% - Accent2 2 3 4" xfId="2433" xr:uid="{00000000-0005-0000-0000-0000B50A0000}"/>
    <cellStyle name="20% - Accent2 2 3 4 2" xfId="2434" xr:uid="{00000000-0005-0000-0000-0000B60A0000}"/>
    <cellStyle name="20% - Accent2 2 3 5" xfId="2435" xr:uid="{00000000-0005-0000-0000-0000B70A0000}"/>
    <cellStyle name="20% - Accent2 2 3 5 2" xfId="2436" xr:uid="{00000000-0005-0000-0000-0000B80A0000}"/>
    <cellStyle name="20% - Accent2 2 3 6" xfId="2437" xr:uid="{00000000-0005-0000-0000-0000B90A0000}"/>
    <cellStyle name="20% - Accent2 2 3 6 2" xfId="2438" xr:uid="{00000000-0005-0000-0000-0000BA0A0000}"/>
    <cellStyle name="20% - Accent2 2 3 7" xfId="2439" xr:uid="{00000000-0005-0000-0000-0000BB0A0000}"/>
    <cellStyle name="20% - Accent2 2 3 7 2" xfId="2440" xr:uid="{00000000-0005-0000-0000-0000BC0A0000}"/>
    <cellStyle name="20% - Accent2 2 3 8" xfId="2441" xr:uid="{00000000-0005-0000-0000-0000BD0A0000}"/>
    <cellStyle name="20% - Accent2 2 3 8 2" xfId="2442" xr:uid="{00000000-0005-0000-0000-0000BE0A0000}"/>
    <cellStyle name="20% - Accent2 2 3 9" xfId="2443" xr:uid="{00000000-0005-0000-0000-0000BF0A0000}"/>
    <cellStyle name="20% - Accent2 2 3 9 2" xfId="2444" xr:uid="{00000000-0005-0000-0000-0000C00A0000}"/>
    <cellStyle name="20% - Accent2 2 30" xfId="2445" xr:uid="{00000000-0005-0000-0000-0000C10A0000}"/>
    <cellStyle name="20% - Accent2 2 30 2" xfId="2446" xr:uid="{00000000-0005-0000-0000-0000C20A0000}"/>
    <cellStyle name="20% - Accent2 2 31" xfId="2447" xr:uid="{00000000-0005-0000-0000-0000C30A0000}"/>
    <cellStyle name="20% - Accent2 2 4" xfId="2448" xr:uid="{00000000-0005-0000-0000-0000C40A0000}"/>
    <cellStyle name="20% - Accent2 2 4 10" xfId="2449" xr:uid="{00000000-0005-0000-0000-0000C50A0000}"/>
    <cellStyle name="20% - Accent2 2 4 10 2" xfId="2450" xr:uid="{00000000-0005-0000-0000-0000C60A0000}"/>
    <cellStyle name="20% - Accent2 2 4 11" xfId="2451" xr:uid="{00000000-0005-0000-0000-0000C70A0000}"/>
    <cellStyle name="20% - Accent2 2 4 11 2" xfId="2452" xr:uid="{00000000-0005-0000-0000-0000C80A0000}"/>
    <cellStyle name="20% - Accent2 2 4 12" xfId="2453" xr:uid="{00000000-0005-0000-0000-0000C90A0000}"/>
    <cellStyle name="20% - Accent2 2 4 12 2" xfId="2454" xr:uid="{00000000-0005-0000-0000-0000CA0A0000}"/>
    <cellStyle name="20% - Accent2 2 4 13" xfId="2455" xr:uid="{00000000-0005-0000-0000-0000CB0A0000}"/>
    <cellStyle name="20% - Accent2 2 4 13 2" xfId="2456" xr:uid="{00000000-0005-0000-0000-0000CC0A0000}"/>
    <cellStyle name="20% - Accent2 2 4 14" xfId="2457" xr:uid="{00000000-0005-0000-0000-0000CD0A0000}"/>
    <cellStyle name="20% - Accent2 2 4 14 2" xfId="2458" xr:uid="{00000000-0005-0000-0000-0000CE0A0000}"/>
    <cellStyle name="20% - Accent2 2 4 15" xfId="2459" xr:uid="{00000000-0005-0000-0000-0000CF0A0000}"/>
    <cellStyle name="20% - Accent2 2 4 15 2" xfId="2460" xr:uid="{00000000-0005-0000-0000-0000D00A0000}"/>
    <cellStyle name="20% - Accent2 2 4 16" xfId="2461" xr:uid="{00000000-0005-0000-0000-0000D10A0000}"/>
    <cellStyle name="20% - Accent2 2 4 16 2" xfId="2462" xr:uid="{00000000-0005-0000-0000-0000D20A0000}"/>
    <cellStyle name="20% - Accent2 2 4 17" xfId="2463" xr:uid="{00000000-0005-0000-0000-0000D30A0000}"/>
    <cellStyle name="20% - Accent2 2 4 17 2" xfId="2464" xr:uid="{00000000-0005-0000-0000-0000D40A0000}"/>
    <cellStyle name="20% - Accent2 2 4 18" xfId="2465" xr:uid="{00000000-0005-0000-0000-0000D50A0000}"/>
    <cellStyle name="20% - Accent2 2 4 18 2" xfId="2466" xr:uid="{00000000-0005-0000-0000-0000D60A0000}"/>
    <cellStyle name="20% - Accent2 2 4 19" xfId="2467" xr:uid="{00000000-0005-0000-0000-0000D70A0000}"/>
    <cellStyle name="20% - Accent2 2 4 19 2" xfId="2468" xr:uid="{00000000-0005-0000-0000-0000D80A0000}"/>
    <cellStyle name="20% - Accent2 2 4 2" xfId="2469" xr:uid="{00000000-0005-0000-0000-0000D90A0000}"/>
    <cellStyle name="20% - Accent2 2 4 2 2" xfId="2470" xr:uid="{00000000-0005-0000-0000-0000DA0A0000}"/>
    <cellStyle name="20% - Accent2 2 4 20" xfId="2471" xr:uid="{00000000-0005-0000-0000-0000DB0A0000}"/>
    <cellStyle name="20% - Accent2 2 4 20 2" xfId="2472" xr:uid="{00000000-0005-0000-0000-0000DC0A0000}"/>
    <cellStyle name="20% - Accent2 2 4 21" xfId="2473" xr:uid="{00000000-0005-0000-0000-0000DD0A0000}"/>
    <cellStyle name="20% - Accent2 2 4 21 2" xfId="2474" xr:uid="{00000000-0005-0000-0000-0000DE0A0000}"/>
    <cellStyle name="20% - Accent2 2 4 22" xfId="2475" xr:uid="{00000000-0005-0000-0000-0000DF0A0000}"/>
    <cellStyle name="20% - Accent2 2 4 22 2" xfId="2476" xr:uid="{00000000-0005-0000-0000-0000E00A0000}"/>
    <cellStyle name="20% - Accent2 2 4 23" xfId="2477" xr:uid="{00000000-0005-0000-0000-0000E10A0000}"/>
    <cellStyle name="20% - Accent2 2 4 3" xfId="2478" xr:uid="{00000000-0005-0000-0000-0000E20A0000}"/>
    <cellStyle name="20% - Accent2 2 4 3 2" xfId="2479" xr:uid="{00000000-0005-0000-0000-0000E30A0000}"/>
    <cellStyle name="20% - Accent2 2 4 4" xfId="2480" xr:uid="{00000000-0005-0000-0000-0000E40A0000}"/>
    <cellStyle name="20% - Accent2 2 4 4 2" xfId="2481" xr:uid="{00000000-0005-0000-0000-0000E50A0000}"/>
    <cellStyle name="20% - Accent2 2 4 5" xfId="2482" xr:uid="{00000000-0005-0000-0000-0000E60A0000}"/>
    <cellStyle name="20% - Accent2 2 4 5 2" xfId="2483" xr:uid="{00000000-0005-0000-0000-0000E70A0000}"/>
    <cellStyle name="20% - Accent2 2 4 6" xfId="2484" xr:uid="{00000000-0005-0000-0000-0000E80A0000}"/>
    <cellStyle name="20% - Accent2 2 4 6 2" xfId="2485" xr:uid="{00000000-0005-0000-0000-0000E90A0000}"/>
    <cellStyle name="20% - Accent2 2 4 7" xfId="2486" xr:uid="{00000000-0005-0000-0000-0000EA0A0000}"/>
    <cellStyle name="20% - Accent2 2 4 7 2" xfId="2487" xr:uid="{00000000-0005-0000-0000-0000EB0A0000}"/>
    <cellStyle name="20% - Accent2 2 4 8" xfId="2488" xr:uid="{00000000-0005-0000-0000-0000EC0A0000}"/>
    <cellStyle name="20% - Accent2 2 4 8 2" xfId="2489" xr:uid="{00000000-0005-0000-0000-0000ED0A0000}"/>
    <cellStyle name="20% - Accent2 2 4 9" xfId="2490" xr:uid="{00000000-0005-0000-0000-0000EE0A0000}"/>
    <cellStyle name="20% - Accent2 2 4 9 2" xfId="2491" xr:uid="{00000000-0005-0000-0000-0000EF0A0000}"/>
    <cellStyle name="20% - Accent2 2 5" xfId="2492" xr:uid="{00000000-0005-0000-0000-0000F00A0000}"/>
    <cellStyle name="20% - Accent2 2 5 10" xfId="2493" xr:uid="{00000000-0005-0000-0000-0000F10A0000}"/>
    <cellStyle name="20% - Accent2 2 5 10 2" xfId="2494" xr:uid="{00000000-0005-0000-0000-0000F20A0000}"/>
    <cellStyle name="20% - Accent2 2 5 11" xfId="2495" xr:uid="{00000000-0005-0000-0000-0000F30A0000}"/>
    <cellStyle name="20% - Accent2 2 5 11 2" xfId="2496" xr:uid="{00000000-0005-0000-0000-0000F40A0000}"/>
    <cellStyle name="20% - Accent2 2 5 12" xfId="2497" xr:uid="{00000000-0005-0000-0000-0000F50A0000}"/>
    <cellStyle name="20% - Accent2 2 5 12 2" xfId="2498" xr:uid="{00000000-0005-0000-0000-0000F60A0000}"/>
    <cellStyle name="20% - Accent2 2 5 13" xfId="2499" xr:uid="{00000000-0005-0000-0000-0000F70A0000}"/>
    <cellStyle name="20% - Accent2 2 5 13 2" xfId="2500" xr:uid="{00000000-0005-0000-0000-0000F80A0000}"/>
    <cellStyle name="20% - Accent2 2 5 14" xfId="2501" xr:uid="{00000000-0005-0000-0000-0000F90A0000}"/>
    <cellStyle name="20% - Accent2 2 5 14 2" xfId="2502" xr:uid="{00000000-0005-0000-0000-0000FA0A0000}"/>
    <cellStyle name="20% - Accent2 2 5 15" xfId="2503" xr:uid="{00000000-0005-0000-0000-0000FB0A0000}"/>
    <cellStyle name="20% - Accent2 2 5 15 2" xfId="2504" xr:uid="{00000000-0005-0000-0000-0000FC0A0000}"/>
    <cellStyle name="20% - Accent2 2 5 16" xfId="2505" xr:uid="{00000000-0005-0000-0000-0000FD0A0000}"/>
    <cellStyle name="20% - Accent2 2 5 16 2" xfId="2506" xr:uid="{00000000-0005-0000-0000-0000FE0A0000}"/>
    <cellStyle name="20% - Accent2 2 5 17" xfId="2507" xr:uid="{00000000-0005-0000-0000-0000FF0A0000}"/>
    <cellStyle name="20% - Accent2 2 5 17 2" xfId="2508" xr:uid="{00000000-0005-0000-0000-0000000B0000}"/>
    <cellStyle name="20% - Accent2 2 5 18" xfId="2509" xr:uid="{00000000-0005-0000-0000-0000010B0000}"/>
    <cellStyle name="20% - Accent2 2 5 18 2" xfId="2510" xr:uid="{00000000-0005-0000-0000-0000020B0000}"/>
    <cellStyle name="20% - Accent2 2 5 19" xfId="2511" xr:uid="{00000000-0005-0000-0000-0000030B0000}"/>
    <cellStyle name="20% - Accent2 2 5 19 2" xfId="2512" xr:uid="{00000000-0005-0000-0000-0000040B0000}"/>
    <cellStyle name="20% - Accent2 2 5 2" xfId="2513" xr:uid="{00000000-0005-0000-0000-0000050B0000}"/>
    <cellStyle name="20% - Accent2 2 5 2 2" xfId="2514" xr:uid="{00000000-0005-0000-0000-0000060B0000}"/>
    <cellStyle name="20% - Accent2 2 5 20" xfId="2515" xr:uid="{00000000-0005-0000-0000-0000070B0000}"/>
    <cellStyle name="20% - Accent2 2 5 20 2" xfId="2516" xr:uid="{00000000-0005-0000-0000-0000080B0000}"/>
    <cellStyle name="20% - Accent2 2 5 21" xfId="2517" xr:uid="{00000000-0005-0000-0000-0000090B0000}"/>
    <cellStyle name="20% - Accent2 2 5 21 2" xfId="2518" xr:uid="{00000000-0005-0000-0000-00000A0B0000}"/>
    <cellStyle name="20% - Accent2 2 5 22" xfId="2519" xr:uid="{00000000-0005-0000-0000-00000B0B0000}"/>
    <cellStyle name="20% - Accent2 2 5 22 2" xfId="2520" xr:uid="{00000000-0005-0000-0000-00000C0B0000}"/>
    <cellStyle name="20% - Accent2 2 5 23" xfId="2521" xr:uid="{00000000-0005-0000-0000-00000D0B0000}"/>
    <cellStyle name="20% - Accent2 2 5 3" xfId="2522" xr:uid="{00000000-0005-0000-0000-00000E0B0000}"/>
    <cellStyle name="20% - Accent2 2 5 3 2" xfId="2523" xr:uid="{00000000-0005-0000-0000-00000F0B0000}"/>
    <cellStyle name="20% - Accent2 2 5 4" xfId="2524" xr:uid="{00000000-0005-0000-0000-0000100B0000}"/>
    <cellStyle name="20% - Accent2 2 5 4 2" xfId="2525" xr:uid="{00000000-0005-0000-0000-0000110B0000}"/>
    <cellStyle name="20% - Accent2 2 5 5" xfId="2526" xr:uid="{00000000-0005-0000-0000-0000120B0000}"/>
    <cellStyle name="20% - Accent2 2 5 5 2" xfId="2527" xr:uid="{00000000-0005-0000-0000-0000130B0000}"/>
    <cellStyle name="20% - Accent2 2 5 6" xfId="2528" xr:uid="{00000000-0005-0000-0000-0000140B0000}"/>
    <cellStyle name="20% - Accent2 2 5 6 2" xfId="2529" xr:uid="{00000000-0005-0000-0000-0000150B0000}"/>
    <cellStyle name="20% - Accent2 2 5 7" xfId="2530" xr:uid="{00000000-0005-0000-0000-0000160B0000}"/>
    <cellStyle name="20% - Accent2 2 5 7 2" xfId="2531" xr:uid="{00000000-0005-0000-0000-0000170B0000}"/>
    <cellStyle name="20% - Accent2 2 5 8" xfId="2532" xr:uid="{00000000-0005-0000-0000-0000180B0000}"/>
    <cellStyle name="20% - Accent2 2 5 8 2" xfId="2533" xr:uid="{00000000-0005-0000-0000-0000190B0000}"/>
    <cellStyle name="20% - Accent2 2 5 9" xfId="2534" xr:uid="{00000000-0005-0000-0000-00001A0B0000}"/>
    <cellStyle name="20% - Accent2 2 5 9 2" xfId="2535" xr:uid="{00000000-0005-0000-0000-00001B0B0000}"/>
    <cellStyle name="20% - Accent2 2 6" xfId="2536" xr:uid="{00000000-0005-0000-0000-00001C0B0000}"/>
    <cellStyle name="20% - Accent2 2 6 10" xfId="2537" xr:uid="{00000000-0005-0000-0000-00001D0B0000}"/>
    <cellStyle name="20% - Accent2 2 6 10 2" xfId="2538" xr:uid="{00000000-0005-0000-0000-00001E0B0000}"/>
    <cellStyle name="20% - Accent2 2 6 11" xfId="2539" xr:uid="{00000000-0005-0000-0000-00001F0B0000}"/>
    <cellStyle name="20% - Accent2 2 6 11 2" xfId="2540" xr:uid="{00000000-0005-0000-0000-0000200B0000}"/>
    <cellStyle name="20% - Accent2 2 6 12" xfId="2541" xr:uid="{00000000-0005-0000-0000-0000210B0000}"/>
    <cellStyle name="20% - Accent2 2 6 12 2" xfId="2542" xr:uid="{00000000-0005-0000-0000-0000220B0000}"/>
    <cellStyle name="20% - Accent2 2 6 13" xfId="2543" xr:uid="{00000000-0005-0000-0000-0000230B0000}"/>
    <cellStyle name="20% - Accent2 2 6 13 2" xfId="2544" xr:uid="{00000000-0005-0000-0000-0000240B0000}"/>
    <cellStyle name="20% - Accent2 2 6 14" xfId="2545" xr:uid="{00000000-0005-0000-0000-0000250B0000}"/>
    <cellStyle name="20% - Accent2 2 6 14 2" xfId="2546" xr:uid="{00000000-0005-0000-0000-0000260B0000}"/>
    <cellStyle name="20% - Accent2 2 6 15" xfId="2547" xr:uid="{00000000-0005-0000-0000-0000270B0000}"/>
    <cellStyle name="20% - Accent2 2 6 15 2" xfId="2548" xr:uid="{00000000-0005-0000-0000-0000280B0000}"/>
    <cellStyle name="20% - Accent2 2 6 16" xfId="2549" xr:uid="{00000000-0005-0000-0000-0000290B0000}"/>
    <cellStyle name="20% - Accent2 2 6 16 2" xfId="2550" xr:uid="{00000000-0005-0000-0000-00002A0B0000}"/>
    <cellStyle name="20% - Accent2 2 6 17" xfId="2551" xr:uid="{00000000-0005-0000-0000-00002B0B0000}"/>
    <cellStyle name="20% - Accent2 2 6 17 2" xfId="2552" xr:uid="{00000000-0005-0000-0000-00002C0B0000}"/>
    <cellStyle name="20% - Accent2 2 6 18" xfId="2553" xr:uid="{00000000-0005-0000-0000-00002D0B0000}"/>
    <cellStyle name="20% - Accent2 2 6 18 2" xfId="2554" xr:uid="{00000000-0005-0000-0000-00002E0B0000}"/>
    <cellStyle name="20% - Accent2 2 6 19" xfId="2555" xr:uid="{00000000-0005-0000-0000-00002F0B0000}"/>
    <cellStyle name="20% - Accent2 2 6 19 2" xfId="2556" xr:uid="{00000000-0005-0000-0000-0000300B0000}"/>
    <cellStyle name="20% - Accent2 2 6 2" xfId="2557" xr:uid="{00000000-0005-0000-0000-0000310B0000}"/>
    <cellStyle name="20% - Accent2 2 6 2 2" xfId="2558" xr:uid="{00000000-0005-0000-0000-0000320B0000}"/>
    <cellStyle name="20% - Accent2 2 6 20" xfId="2559" xr:uid="{00000000-0005-0000-0000-0000330B0000}"/>
    <cellStyle name="20% - Accent2 2 6 20 2" xfId="2560" xr:uid="{00000000-0005-0000-0000-0000340B0000}"/>
    <cellStyle name="20% - Accent2 2 6 21" xfId="2561" xr:uid="{00000000-0005-0000-0000-0000350B0000}"/>
    <cellStyle name="20% - Accent2 2 6 21 2" xfId="2562" xr:uid="{00000000-0005-0000-0000-0000360B0000}"/>
    <cellStyle name="20% - Accent2 2 6 22" xfId="2563" xr:uid="{00000000-0005-0000-0000-0000370B0000}"/>
    <cellStyle name="20% - Accent2 2 6 22 2" xfId="2564" xr:uid="{00000000-0005-0000-0000-0000380B0000}"/>
    <cellStyle name="20% - Accent2 2 6 23" xfId="2565" xr:uid="{00000000-0005-0000-0000-0000390B0000}"/>
    <cellStyle name="20% - Accent2 2 6 3" xfId="2566" xr:uid="{00000000-0005-0000-0000-00003A0B0000}"/>
    <cellStyle name="20% - Accent2 2 6 3 2" xfId="2567" xr:uid="{00000000-0005-0000-0000-00003B0B0000}"/>
    <cellStyle name="20% - Accent2 2 6 4" xfId="2568" xr:uid="{00000000-0005-0000-0000-00003C0B0000}"/>
    <cellStyle name="20% - Accent2 2 6 4 2" xfId="2569" xr:uid="{00000000-0005-0000-0000-00003D0B0000}"/>
    <cellStyle name="20% - Accent2 2 6 5" xfId="2570" xr:uid="{00000000-0005-0000-0000-00003E0B0000}"/>
    <cellStyle name="20% - Accent2 2 6 5 2" xfId="2571" xr:uid="{00000000-0005-0000-0000-00003F0B0000}"/>
    <cellStyle name="20% - Accent2 2 6 6" xfId="2572" xr:uid="{00000000-0005-0000-0000-0000400B0000}"/>
    <cellStyle name="20% - Accent2 2 6 6 2" xfId="2573" xr:uid="{00000000-0005-0000-0000-0000410B0000}"/>
    <cellStyle name="20% - Accent2 2 6 7" xfId="2574" xr:uid="{00000000-0005-0000-0000-0000420B0000}"/>
    <cellStyle name="20% - Accent2 2 6 7 2" xfId="2575" xr:uid="{00000000-0005-0000-0000-0000430B0000}"/>
    <cellStyle name="20% - Accent2 2 6 8" xfId="2576" xr:uid="{00000000-0005-0000-0000-0000440B0000}"/>
    <cellStyle name="20% - Accent2 2 6 8 2" xfId="2577" xr:uid="{00000000-0005-0000-0000-0000450B0000}"/>
    <cellStyle name="20% - Accent2 2 6 9" xfId="2578" xr:uid="{00000000-0005-0000-0000-0000460B0000}"/>
    <cellStyle name="20% - Accent2 2 6 9 2" xfId="2579" xr:uid="{00000000-0005-0000-0000-0000470B0000}"/>
    <cellStyle name="20% - Accent2 2 7" xfId="2580" xr:uid="{00000000-0005-0000-0000-0000480B0000}"/>
    <cellStyle name="20% - Accent2 2 7 10" xfId="2581" xr:uid="{00000000-0005-0000-0000-0000490B0000}"/>
    <cellStyle name="20% - Accent2 2 7 10 2" xfId="2582" xr:uid="{00000000-0005-0000-0000-00004A0B0000}"/>
    <cellStyle name="20% - Accent2 2 7 11" xfId="2583" xr:uid="{00000000-0005-0000-0000-00004B0B0000}"/>
    <cellStyle name="20% - Accent2 2 7 11 2" xfId="2584" xr:uid="{00000000-0005-0000-0000-00004C0B0000}"/>
    <cellStyle name="20% - Accent2 2 7 12" xfId="2585" xr:uid="{00000000-0005-0000-0000-00004D0B0000}"/>
    <cellStyle name="20% - Accent2 2 7 12 2" xfId="2586" xr:uid="{00000000-0005-0000-0000-00004E0B0000}"/>
    <cellStyle name="20% - Accent2 2 7 13" xfId="2587" xr:uid="{00000000-0005-0000-0000-00004F0B0000}"/>
    <cellStyle name="20% - Accent2 2 7 13 2" xfId="2588" xr:uid="{00000000-0005-0000-0000-0000500B0000}"/>
    <cellStyle name="20% - Accent2 2 7 14" xfId="2589" xr:uid="{00000000-0005-0000-0000-0000510B0000}"/>
    <cellStyle name="20% - Accent2 2 7 14 2" xfId="2590" xr:uid="{00000000-0005-0000-0000-0000520B0000}"/>
    <cellStyle name="20% - Accent2 2 7 15" xfId="2591" xr:uid="{00000000-0005-0000-0000-0000530B0000}"/>
    <cellStyle name="20% - Accent2 2 7 15 2" xfId="2592" xr:uid="{00000000-0005-0000-0000-0000540B0000}"/>
    <cellStyle name="20% - Accent2 2 7 16" xfId="2593" xr:uid="{00000000-0005-0000-0000-0000550B0000}"/>
    <cellStyle name="20% - Accent2 2 7 16 2" xfId="2594" xr:uid="{00000000-0005-0000-0000-0000560B0000}"/>
    <cellStyle name="20% - Accent2 2 7 17" xfId="2595" xr:uid="{00000000-0005-0000-0000-0000570B0000}"/>
    <cellStyle name="20% - Accent2 2 7 17 2" xfId="2596" xr:uid="{00000000-0005-0000-0000-0000580B0000}"/>
    <cellStyle name="20% - Accent2 2 7 18" xfId="2597" xr:uid="{00000000-0005-0000-0000-0000590B0000}"/>
    <cellStyle name="20% - Accent2 2 7 18 2" xfId="2598" xr:uid="{00000000-0005-0000-0000-00005A0B0000}"/>
    <cellStyle name="20% - Accent2 2 7 19" xfId="2599" xr:uid="{00000000-0005-0000-0000-00005B0B0000}"/>
    <cellStyle name="20% - Accent2 2 7 19 2" xfId="2600" xr:uid="{00000000-0005-0000-0000-00005C0B0000}"/>
    <cellStyle name="20% - Accent2 2 7 2" xfId="2601" xr:uid="{00000000-0005-0000-0000-00005D0B0000}"/>
    <cellStyle name="20% - Accent2 2 7 2 2" xfId="2602" xr:uid="{00000000-0005-0000-0000-00005E0B0000}"/>
    <cellStyle name="20% - Accent2 2 7 20" xfId="2603" xr:uid="{00000000-0005-0000-0000-00005F0B0000}"/>
    <cellStyle name="20% - Accent2 2 7 20 2" xfId="2604" xr:uid="{00000000-0005-0000-0000-0000600B0000}"/>
    <cellStyle name="20% - Accent2 2 7 21" xfId="2605" xr:uid="{00000000-0005-0000-0000-0000610B0000}"/>
    <cellStyle name="20% - Accent2 2 7 21 2" xfId="2606" xr:uid="{00000000-0005-0000-0000-0000620B0000}"/>
    <cellStyle name="20% - Accent2 2 7 22" xfId="2607" xr:uid="{00000000-0005-0000-0000-0000630B0000}"/>
    <cellStyle name="20% - Accent2 2 7 22 2" xfId="2608" xr:uid="{00000000-0005-0000-0000-0000640B0000}"/>
    <cellStyle name="20% - Accent2 2 7 23" xfId="2609" xr:uid="{00000000-0005-0000-0000-0000650B0000}"/>
    <cellStyle name="20% - Accent2 2 7 3" xfId="2610" xr:uid="{00000000-0005-0000-0000-0000660B0000}"/>
    <cellStyle name="20% - Accent2 2 7 3 2" xfId="2611" xr:uid="{00000000-0005-0000-0000-0000670B0000}"/>
    <cellStyle name="20% - Accent2 2 7 4" xfId="2612" xr:uid="{00000000-0005-0000-0000-0000680B0000}"/>
    <cellStyle name="20% - Accent2 2 7 4 2" xfId="2613" xr:uid="{00000000-0005-0000-0000-0000690B0000}"/>
    <cellStyle name="20% - Accent2 2 7 5" xfId="2614" xr:uid="{00000000-0005-0000-0000-00006A0B0000}"/>
    <cellStyle name="20% - Accent2 2 7 5 2" xfId="2615" xr:uid="{00000000-0005-0000-0000-00006B0B0000}"/>
    <cellStyle name="20% - Accent2 2 7 6" xfId="2616" xr:uid="{00000000-0005-0000-0000-00006C0B0000}"/>
    <cellStyle name="20% - Accent2 2 7 6 2" xfId="2617" xr:uid="{00000000-0005-0000-0000-00006D0B0000}"/>
    <cellStyle name="20% - Accent2 2 7 7" xfId="2618" xr:uid="{00000000-0005-0000-0000-00006E0B0000}"/>
    <cellStyle name="20% - Accent2 2 7 7 2" xfId="2619" xr:uid="{00000000-0005-0000-0000-00006F0B0000}"/>
    <cellStyle name="20% - Accent2 2 7 8" xfId="2620" xr:uid="{00000000-0005-0000-0000-0000700B0000}"/>
    <cellStyle name="20% - Accent2 2 7 8 2" xfId="2621" xr:uid="{00000000-0005-0000-0000-0000710B0000}"/>
    <cellStyle name="20% - Accent2 2 7 9" xfId="2622" xr:uid="{00000000-0005-0000-0000-0000720B0000}"/>
    <cellStyle name="20% - Accent2 2 7 9 2" xfId="2623" xr:uid="{00000000-0005-0000-0000-0000730B0000}"/>
    <cellStyle name="20% - Accent2 2 8" xfId="2624" xr:uid="{00000000-0005-0000-0000-0000740B0000}"/>
    <cellStyle name="20% - Accent2 2 8 10" xfId="2625" xr:uid="{00000000-0005-0000-0000-0000750B0000}"/>
    <cellStyle name="20% - Accent2 2 8 10 2" xfId="2626" xr:uid="{00000000-0005-0000-0000-0000760B0000}"/>
    <cellStyle name="20% - Accent2 2 8 11" xfId="2627" xr:uid="{00000000-0005-0000-0000-0000770B0000}"/>
    <cellStyle name="20% - Accent2 2 8 11 2" xfId="2628" xr:uid="{00000000-0005-0000-0000-0000780B0000}"/>
    <cellStyle name="20% - Accent2 2 8 12" xfId="2629" xr:uid="{00000000-0005-0000-0000-0000790B0000}"/>
    <cellStyle name="20% - Accent2 2 8 12 2" xfId="2630" xr:uid="{00000000-0005-0000-0000-00007A0B0000}"/>
    <cellStyle name="20% - Accent2 2 8 13" xfId="2631" xr:uid="{00000000-0005-0000-0000-00007B0B0000}"/>
    <cellStyle name="20% - Accent2 2 8 13 2" xfId="2632" xr:uid="{00000000-0005-0000-0000-00007C0B0000}"/>
    <cellStyle name="20% - Accent2 2 8 14" xfId="2633" xr:uid="{00000000-0005-0000-0000-00007D0B0000}"/>
    <cellStyle name="20% - Accent2 2 8 14 2" xfId="2634" xr:uid="{00000000-0005-0000-0000-00007E0B0000}"/>
    <cellStyle name="20% - Accent2 2 8 15" xfId="2635" xr:uid="{00000000-0005-0000-0000-00007F0B0000}"/>
    <cellStyle name="20% - Accent2 2 8 15 2" xfId="2636" xr:uid="{00000000-0005-0000-0000-0000800B0000}"/>
    <cellStyle name="20% - Accent2 2 8 16" xfId="2637" xr:uid="{00000000-0005-0000-0000-0000810B0000}"/>
    <cellStyle name="20% - Accent2 2 8 16 2" xfId="2638" xr:uid="{00000000-0005-0000-0000-0000820B0000}"/>
    <cellStyle name="20% - Accent2 2 8 17" xfId="2639" xr:uid="{00000000-0005-0000-0000-0000830B0000}"/>
    <cellStyle name="20% - Accent2 2 8 17 2" xfId="2640" xr:uid="{00000000-0005-0000-0000-0000840B0000}"/>
    <cellStyle name="20% - Accent2 2 8 18" xfId="2641" xr:uid="{00000000-0005-0000-0000-0000850B0000}"/>
    <cellStyle name="20% - Accent2 2 8 18 2" xfId="2642" xr:uid="{00000000-0005-0000-0000-0000860B0000}"/>
    <cellStyle name="20% - Accent2 2 8 19" xfId="2643" xr:uid="{00000000-0005-0000-0000-0000870B0000}"/>
    <cellStyle name="20% - Accent2 2 8 19 2" xfId="2644" xr:uid="{00000000-0005-0000-0000-0000880B0000}"/>
    <cellStyle name="20% - Accent2 2 8 2" xfId="2645" xr:uid="{00000000-0005-0000-0000-0000890B0000}"/>
    <cellStyle name="20% - Accent2 2 8 2 2" xfId="2646" xr:uid="{00000000-0005-0000-0000-00008A0B0000}"/>
    <cellStyle name="20% - Accent2 2 8 20" xfId="2647" xr:uid="{00000000-0005-0000-0000-00008B0B0000}"/>
    <cellStyle name="20% - Accent2 2 8 20 2" xfId="2648" xr:uid="{00000000-0005-0000-0000-00008C0B0000}"/>
    <cellStyle name="20% - Accent2 2 8 21" xfId="2649" xr:uid="{00000000-0005-0000-0000-00008D0B0000}"/>
    <cellStyle name="20% - Accent2 2 8 21 2" xfId="2650" xr:uid="{00000000-0005-0000-0000-00008E0B0000}"/>
    <cellStyle name="20% - Accent2 2 8 22" xfId="2651" xr:uid="{00000000-0005-0000-0000-00008F0B0000}"/>
    <cellStyle name="20% - Accent2 2 8 22 2" xfId="2652" xr:uid="{00000000-0005-0000-0000-0000900B0000}"/>
    <cellStyle name="20% - Accent2 2 8 23" xfId="2653" xr:uid="{00000000-0005-0000-0000-0000910B0000}"/>
    <cellStyle name="20% - Accent2 2 8 3" xfId="2654" xr:uid="{00000000-0005-0000-0000-0000920B0000}"/>
    <cellStyle name="20% - Accent2 2 8 3 2" xfId="2655" xr:uid="{00000000-0005-0000-0000-0000930B0000}"/>
    <cellStyle name="20% - Accent2 2 8 4" xfId="2656" xr:uid="{00000000-0005-0000-0000-0000940B0000}"/>
    <cellStyle name="20% - Accent2 2 8 4 2" xfId="2657" xr:uid="{00000000-0005-0000-0000-0000950B0000}"/>
    <cellStyle name="20% - Accent2 2 8 5" xfId="2658" xr:uid="{00000000-0005-0000-0000-0000960B0000}"/>
    <cellStyle name="20% - Accent2 2 8 5 2" xfId="2659" xr:uid="{00000000-0005-0000-0000-0000970B0000}"/>
    <cellStyle name="20% - Accent2 2 8 6" xfId="2660" xr:uid="{00000000-0005-0000-0000-0000980B0000}"/>
    <cellStyle name="20% - Accent2 2 8 6 2" xfId="2661" xr:uid="{00000000-0005-0000-0000-0000990B0000}"/>
    <cellStyle name="20% - Accent2 2 8 7" xfId="2662" xr:uid="{00000000-0005-0000-0000-00009A0B0000}"/>
    <cellStyle name="20% - Accent2 2 8 7 2" xfId="2663" xr:uid="{00000000-0005-0000-0000-00009B0B0000}"/>
    <cellStyle name="20% - Accent2 2 8 8" xfId="2664" xr:uid="{00000000-0005-0000-0000-00009C0B0000}"/>
    <cellStyle name="20% - Accent2 2 8 8 2" xfId="2665" xr:uid="{00000000-0005-0000-0000-00009D0B0000}"/>
    <cellStyle name="20% - Accent2 2 8 9" xfId="2666" xr:uid="{00000000-0005-0000-0000-00009E0B0000}"/>
    <cellStyle name="20% - Accent2 2 8 9 2" xfId="2667" xr:uid="{00000000-0005-0000-0000-00009F0B0000}"/>
    <cellStyle name="20% - Accent2 2 9" xfId="2668" xr:uid="{00000000-0005-0000-0000-0000A00B0000}"/>
    <cellStyle name="20% - Accent2 2 9 10" xfId="2669" xr:uid="{00000000-0005-0000-0000-0000A10B0000}"/>
    <cellStyle name="20% - Accent2 2 9 10 2" xfId="2670" xr:uid="{00000000-0005-0000-0000-0000A20B0000}"/>
    <cellStyle name="20% - Accent2 2 9 11" xfId="2671" xr:uid="{00000000-0005-0000-0000-0000A30B0000}"/>
    <cellStyle name="20% - Accent2 2 9 11 2" xfId="2672" xr:uid="{00000000-0005-0000-0000-0000A40B0000}"/>
    <cellStyle name="20% - Accent2 2 9 12" xfId="2673" xr:uid="{00000000-0005-0000-0000-0000A50B0000}"/>
    <cellStyle name="20% - Accent2 2 9 12 2" xfId="2674" xr:uid="{00000000-0005-0000-0000-0000A60B0000}"/>
    <cellStyle name="20% - Accent2 2 9 13" xfId="2675" xr:uid="{00000000-0005-0000-0000-0000A70B0000}"/>
    <cellStyle name="20% - Accent2 2 9 13 2" xfId="2676" xr:uid="{00000000-0005-0000-0000-0000A80B0000}"/>
    <cellStyle name="20% - Accent2 2 9 14" xfId="2677" xr:uid="{00000000-0005-0000-0000-0000A90B0000}"/>
    <cellStyle name="20% - Accent2 2 9 14 2" xfId="2678" xr:uid="{00000000-0005-0000-0000-0000AA0B0000}"/>
    <cellStyle name="20% - Accent2 2 9 15" xfId="2679" xr:uid="{00000000-0005-0000-0000-0000AB0B0000}"/>
    <cellStyle name="20% - Accent2 2 9 15 2" xfId="2680" xr:uid="{00000000-0005-0000-0000-0000AC0B0000}"/>
    <cellStyle name="20% - Accent2 2 9 16" xfId="2681" xr:uid="{00000000-0005-0000-0000-0000AD0B0000}"/>
    <cellStyle name="20% - Accent2 2 9 16 2" xfId="2682" xr:uid="{00000000-0005-0000-0000-0000AE0B0000}"/>
    <cellStyle name="20% - Accent2 2 9 17" xfId="2683" xr:uid="{00000000-0005-0000-0000-0000AF0B0000}"/>
    <cellStyle name="20% - Accent2 2 9 17 2" xfId="2684" xr:uid="{00000000-0005-0000-0000-0000B00B0000}"/>
    <cellStyle name="20% - Accent2 2 9 18" xfId="2685" xr:uid="{00000000-0005-0000-0000-0000B10B0000}"/>
    <cellStyle name="20% - Accent2 2 9 18 2" xfId="2686" xr:uid="{00000000-0005-0000-0000-0000B20B0000}"/>
    <cellStyle name="20% - Accent2 2 9 19" xfId="2687" xr:uid="{00000000-0005-0000-0000-0000B30B0000}"/>
    <cellStyle name="20% - Accent2 2 9 19 2" xfId="2688" xr:uid="{00000000-0005-0000-0000-0000B40B0000}"/>
    <cellStyle name="20% - Accent2 2 9 2" xfId="2689" xr:uid="{00000000-0005-0000-0000-0000B50B0000}"/>
    <cellStyle name="20% - Accent2 2 9 2 2" xfId="2690" xr:uid="{00000000-0005-0000-0000-0000B60B0000}"/>
    <cellStyle name="20% - Accent2 2 9 20" xfId="2691" xr:uid="{00000000-0005-0000-0000-0000B70B0000}"/>
    <cellStyle name="20% - Accent2 2 9 20 2" xfId="2692" xr:uid="{00000000-0005-0000-0000-0000B80B0000}"/>
    <cellStyle name="20% - Accent2 2 9 21" xfId="2693" xr:uid="{00000000-0005-0000-0000-0000B90B0000}"/>
    <cellStyle name="20% - Accent2 2 9 21 2" xfId="2694" xr:uid="{00000000-0005-0000-0000-0000BA0B0000}"/>
    <cellStyle name="20% - Accent2 2 9 22" xfId="2695" xr:uid="{00000000-0005-0000-0000-0000BB0B0000}"/>
    <cellStyle name="20% - Accent2 2 9 22 2" xfId="2696" xr:uid="{00000000-0005-0000-0000-0000BC0B0000}"/>
    <cellStyle name="20% - Accent2 2 9 23" xfId="2697" xr:uid="{00000000-0005-0000-0000-0000BD0B0000}"/>
    <cellStyle name="20% - Accent2 2 9 3" xfId="2698" xr:uid="{00000000-0005-0000-0000-0000BE0B0000}"/>
    <cellStyle name="20% - Accent2 2 9 3 2" xfId="2699" xr:uid="{00000000-0005-0000-0000-0000BF0B0000}"/>
    <cellStyle name="20% - Accent2 2 9 4" xfId="2700" xr:uid="{00000000-0005-0000-0000-0000C00B0000}"/>
    <cellStyle name="20% - Accent2 2 9 4 2" xfId="2701" xr:uid="{00000000-0005-0000-0000-0000C10B0000}"/>
    <cellStyle name="20% - Accent2 2 9 5" xfId="2702" xr:uid="{00000000-0005-0000-0000-0000C20B0000}"/>
    <cellStyle name="20% - Accent2 2 9 5 2" xfId="2703" xr:uid="{00000000-0005-0000-0000-0000C30B0000}"/>
    <cellStyle name="20% - Accent2 2 9 6" xfId="2704" xr:uid="{00000000-0005-0000-0000-0000C40B0000}"/>
    <cellStyle name="20% - Accent2 2 9 6 2" xfId="2705" xr:uid="{00000000-0005-0000-0000-0000C50B0000}"/>
    <cellStyle name="20% - Accent2 2 9 7" xfId="2706" xr:uid="{00000000-0005-0000-0000-0000C60B0000}"/>
    <cellStyle name="20% - Accent2 2 9 7 2" xfId="2707" xr:uid="{00000000-0005-0000-0000-0000C70B0000}"/>
    <cellStyle name="20% - Accent2 2 9 8" xfId="2708" xr:uid="{00000000-0005-0000-0000-0000C80B0000}"/>
    <cellStyle name="20% - Accent2 2 9 8 2" xfId="2709" xr:uid="{00000000-0005-0000-0000-0000C90B0000}"/>
    <cellStyle name="20% - Accent2 2 9 9" xfId="2710" xr:uid="{00000000-0005-0000-0000-0000CA0B0000}"/>
    <cellStyle name="20% - Accent2 2 9 9 2" xfId="2711" xr:uid="{00000000-0005-0000-0000-0000CB0B0000}"/>
    <cellStyle name="20% - Accent2 3" xfId="2712" xr:uid="{00000000-0005-0000-0000-0000CC0B0000}"/>
    <cellStyle name="20% - Accent2 3 10" xfId="2713" xr:uid="{00000000-0005-0000-0000-0000CD0B0000}"/>
    <cellStyle name="20% - Accent2 3 10 2" xfId="2714" xr:uid="{00000000-0005-0000-0000-0000CE0B0000}"/>
    <cellStyle name="20% - Accent2 3 11" xfId="2715" xr:uid="{00000000-0005-0000-0000-0000CF0B0000}"/>
    <cellStyle name="20% - Accent2 3 11 2" xfId="2716" xr:uid="{00000000-0005-0000-0000-0000D00B0000}"/>
    <cellStyle name="20% - Accent2 3 12" xfId="2717" xr:uid="{00000000-0005-0000-0000-0000D10B0000}"/>
    <cellStyle name="20% - Accent2 3 12 2" xfId="2718" xr:uid="{00000000-0005-0000-0000-0000D20B0000}"/>
    <cellStyle name="20% - Accent2 3 13" xfId="2719" xr:uid="{00000000-0005-0000-0000-0000D30B0000}"/>
    <cellStyle name="20% - Accent2 3 13 2" xfId="2720" xr:uid="{00000000-0005-0000-0000-0000D40B0000}"/>
    <cellStyle name="20% - Accent2 3 14" xfId="2721" xr:uid="{00000000-0005-0000-0000-0000D50B0000}"/>
    <cellStyle name="20% - Accent2 3 14 2" xfId="2722" xr:uid="{00000000-0005-0000-0000-0000D60B0000}"/>
    <cellStyle name="20% - Accent2 3 15" xfId="2723" xr:uid="{00000000-0005-0000-0000-0000D70B0000}"/>
    <cellStyle name="20% - Accent2 3 15 2" xfId="2724" xr:uid="{00000000-0005-0000-0000-0000D80B0000}"/>
    <cellStyle name="20% - Accent2 3 16" xfId="2725" xr:uid="{00000000-0005-0000-0000-0000D90B0000}"/>
    <cellStyle name="20% - Accent2 3 16 2" xfId="2726" xr:uid="{00000000-0005-0000-0000-0000DA0B0000}"/>
    <cellStyle name="20% - Accent2 3 17" xfId="2727" xr:uid="{00000000-0005-0000-0000-0000DB0B0000}"/>
    <cellStyle name="20% - Accent2 3 17 2" xfId="2728" xr:uid="{00000000-0005-0000-0000-0000DC0B0000}"/>
    <cellStyle name="20% - Accent2 3 18" xfId="2729" xr:uid="{00000000-0005-0000-0000-0000DD0B0000}"/>
    <cellStyle name="20% - Accent2 3 18 2" xfId="2730" xr:uid="{00000000-0005-0000-0000-0000DE0B0000}"/>
    <cellStyle name="20% - Accent2 3 19" xfId="2731" xr:uid="{00000000-0005-0000-0000-0000DF0B0000}"/>
    <cellStyle name="20% - Accent2 3 19 2" xfId="2732" xr:uid="{00000000-0005-0000-0000-0000E00B0000}"/>
    <cellStyle name="20% - Accent2 3 2" xfId="2733" xr:uid="{00000000-0005-0000-0000-0000E10B0000}"/>
    <cellStyle name="20% - Accent2 3 2 10" xfId="2734" xr:uid="{00000000-0005-0000-0000-0000E20B0000}"/>
    <cellStyle name="20% - Accent2 3 2 10 2" xfId="2735" xr:uid="{00000000-0005-0000-0000-0000E30B0000}"/>
    <cellStyle name="20% - Accent2 3 2 11" xfId="2736" xr:uid="{00000000-0005-0000-0000-0000E40B0000}"/>
    <cellStyle name="20% - Accent2 3 2 11 2" xfId="2737" xr:uid="{00000000-0005-0000-0000-0000E50B0000}"/>
    <cellStyle name="20% - Accent2 3 2 12" xfId="2738" xr:uid="{00000000-0005-0000-0000-0000E60B0000}"/>
    <cellStyle name="20% - Accent2 3 2 12 2" xfId="2739" xr:uid="{00000000-0005-0000-0000-0000E70B0000}"/>
    <cellStyle name="20% - Accent2 3 2 13" xfId="2740" xr:uid="{00000000-0005-0000-0000-0000E80B0000}"/>
    <cellStyle name="20% - Accent2 3 2 13 2" xfId="2741" xr:uid="{00000000-0005-0000-0000-0000E90B0000}"/>
    <cellStyle name="20% - Accent2 3 2 14" xfId="2742" xr:uid="{00000000-0005-0000-0000-0000EA0B0000}"/>
    <cellStyle name="20% - Accent2 3 2 14 2" xfId="2743" xr:uid="{00000000-0005-0000-0000-0000EB0B0000}"/>
    <cellStyle name="20% - Accent2 3 2 15" xfId="2744" xr:uid="{00000000-0005-0000-0000-0000EC0B0000}"/>
    <cellStyle name="20% - Accent2 3 2 15 2" xfId="2745" xr:uid="{00000000-0005-0000-0000-0000ED0B0000}"/>
    <cellStyle name="20% - Accent2 3 2 16" xfId="2746" xr:uid="{00000000-0005-0000-0000-0000EE0B0000}"/>
    <cellStyle name="20% - Accent2 3 2 16 2" xfId="2747" xr:uid="{00000000-0005-0000-0000-0000EF0B0000}"/>
    <cellStyle name="20% - Accent2 3 2 17" xfId="2748" xr:uid="{00000000-0005-0000-0000-0000F00B0000}"/>
    <cellStyle name="20% - Accent2 3 2 17 2" xfId="2749" xr:uid="{00000000-0005-0000-0000-0000F10B0000}"/>
    <cellStyle name="20% - Accent2 3 2 18" xfId="2750" xr:uid="{00000000-0005-0000-0000-0000F20B0000}"/>
    <cellStyle name="20% - Accent2 3 2 18 2" xfId="2751" xr:uid="{00000000-0005-0000-0000-0000F30B0000}"/>
    <cellStyle name="20% - Accent2 3 2 19" xfId="2752" xr:uid="{00000000-0005-0000-0000-0000F40B0000}"/>
    <cellStyle name="20% - Accent2 3 2 19 2" xfId="2753" xr:uid="{00000000-0005-0000-0000-0000F50B0000}"/>
    <cellStyle name="20% - Accent2 3 2 2" xfId="2754" xr:uid="{00000000-0005-0000-0000-0000F60B0000}"/>
    <cellStyle name="20% - Accent2 3 2 2 2" xfId="2755" xr:uid="{00000000-0005-0000-0000-0000F70B0000}"/>
    <cellStyle name="20% - Accent2 3 2 20" xfId="2756" xr:uid="{00000000-0005-0000-0000-0000F80B0000}"/>
    <cellStyle name="20% - Accent2 3 2 20 2" xfId="2757" xr:uid="{00000000-0005-0000-0000-0000F90B0000}"/>
    <cellStyle name="20% - Accent2 3 2 21" xfId="2758" xr:uid="{00000000-0005-0000-0000-0000FA0B0000}"/>
    <cellStyle name="20% - Accent2 3 2 21 2" xfId="2759" xr:uid="{00000000-0005-0000-0000-0000FB0B0000}"/>
    <cellStyle name="20% - Accent2 3 2 22" xfId="2760" xr:uid="{00000000-0005-0000-0000-0000FC0B0000}"/>
    <cellStyle name="20% - Accent2 3 2 22 2" xfId="2761" xr:uid="{00000000-0005-0000-0000-0000FD0B0000}"/>
    <cellStyle name="20% - Accent2 3 2 23" xfId="2762" xr:uid="{00000000-0005-0000-0000-0000FE0B0000}"/>
    <cellStyle name="20% - Accent2 3 2 3" xfId="2763" xr:uid="{00000000-0005-0000-0000-0000FF0B0000}"/>
    <cellStyle name="20% - Accent2 3 2 3 2" xfId="2764" xr:uid="{00000000-0005-0000-0000-0000000C0000}"/>
    <cellStyle name="20% - Accent2 3 2 4" xfId="2765" xr:uid="{00000000-0005-0000-0000-0000010C0000}"/>
    <cellStyle name="20% - Accent2 3 2 4 2" xfId="2766" xr:uid="{00000000-0005-0000-0000-0000020C0000}"/>
    <cellStyle name="20% - Accent2 3 2 5" xfId="2767" xr:uid="{00000000-0005-0000-0000-0000030C0000}"/>
    <cellStyle name="20% - Accent2 3 2 5 2" xfId="2768" xr:uid="{00000000-0005-0000-0000-0000040C0000}"/>
    <cellStyle name="20% - Accent2 3 2 6" xfId="2769" xr:uid="{00000000-0005-0000-0000-0000050C0000}"/>
    <cellStyle name="20% - Accent2 3 2 6 2" xfId="2770" xr:uid="{00000000-0005-0000-0000-0000060C0000}"/>
    <cellStyle name="20% - Accent2 3 2 7" xfId="2771" xr:uid="{00000000-0005-0000-0000-0000070C0000}"/>
    <cellStyle name="20% - Accent2 3 2 7 2" xfId="2772" xr:uid="{00000000-0005-0000-0000-0000080C0000}"/>
    <cellStyle name="20% - Accent2 3 2 8" xfId="2773" xr:uid="{00000000-0005-0000-0000-0000090C0000}"/>
    <cellStyle name="20% - Accent2 3 2 8 2" xfId="2774" xr:uid="{00000000-0005-0000-0000-00000A0C0000}"/>
    <cellStyle name="20% - Accent2 3 2 9" xfId="2775" xr:uid="{00000000-0005-0000-0000-00000B0C0000}"/>
    <cellStyle name="20% - Accent2 3 2 9 2" xfId="2776" xr:uid="{00000000-0005-0000-0000-00000C0C0000}"/>
    <cellStyle name="20% - Accent2 3 20" xfId="2777" xr:uid="{00000000-0005-0000-0000-00000D0C0000}"/>
    <cellStyle name="20% - Accent2 3 20 2" xfId="2778" xr:uid="{00000000-0005-0000-0000-00000E0C0000}"/>
    <cellStyle name="20% - Accent2 3 21" xfId="2779" xr:uid="{00000000-0005-0000-0000-00000F0C0000}"/>
    <cellStyle name="20% - Accent2 3 21 2" xfId="2780" xr:uid="{00000000-0005-0000-0000-0000100C0000}"/>
    <cellStyle name="20% - Accent2 3 22" xfId="2781" xr:uid="{00000000-0005-0000-0000-0000110C0000}"/>
    <cellStyle name="20% - Accent2 3 22 2" xfId="2782" xr:uid="{00000000-0005-0000-0000-0000120C0000}"/>
    <cellStyle name="20% - Accent2 3 23" xfId="2783" xr:uid="{00000000-0005-0000-0000-0000130C0000}"/>
    <cellStyle name="20% - Accent2 3 23 2" xfId="2784" xr:uid="{00000000-0005-0000-0000-0000140C0000}"/>
    <cellStyle name="20% - Accent2 3 24" xfId="2785" xr:uid="{00000000-0005-0000-0000-0000150C0000}"/>
    <cellStyle name="20% - Accent2 3 24 2" xfId="2786" xr:uid="{00000000-0005-0000-0000-0000160C0000}"/>
    <cellStyle name="20% - Accent2 3 25" xfId="2787" xr:uid="{00000000-0005-0000-0000-0000170C0000}"/>
    <cellStyle name="20% - Accent2 3 25 2" xfId="2788" xr:uid="{00000000-0005-0000-0000-0000180C0000}"/>
    <cellStyle name="20% - Accent2 3 26" xfId="2789" xr:uid="{00000000-0005-0000-0000-0000190C0000}"/>
    <cellStyle name="20% - Accent2 3 26 2" xfId="2790" xr:uid="{00000000-0005-0000-0000-00001A0C0000}"/>
    <cellStyle name="20% - Accent2 3 27" xfId="2791" xr:uid="{00000000-0005-0000-0000-00001B0C0000}"/>
    <cellStyle name="20% - Accent2 3 27 2" xfId="2792" xr:uid="{00000000-0005-0000-0000-00001C0C0000}"/>
    <cellStyle name="20% - Accent2 3 28" xfId="2793" xr:uid="{00000000-0005-0000-0000-00001D0C0000}"/>
    <cellStyle name="20% - Accent2 3 28 2" xfId="2794" xr:uid="{00000000-0005-0000-0000-00001E0C0000}"/>
    <cellStyle name="20% - Accent2 3 29" xfId="2795" xr:uid="{00000000-0005-0000-0000-00001F0C0000}"/>
    <cellStyle name="20% - Accent2 3 29 2" xfId="2796" xr:uid="{00000000-0005-0000-0000-0000200C0000}"/>
    <cellStyle name="20% - Accent2 3 3" xfId="2797" xr:uid="{00000000-0005-0000-0000-0000210C0000}"/>
    <cellStyle name="20% - Accent2 3 3 10" xfId="2798" xr:uid="{00000000-0005-0000-0000-0000220C0000}"/>
    <cellStyle name="20% - Accent2 3 3 10 2" xfId="2799" xr:uid="{00000000-0005-0000-0000-0000230C0000}"/>
    <cellStyle name="20% - Accent2 3 3 11" xfId="2800" xr:uid="{00000000-0005-0000-0000-0000240C0000}"/>
    <cellStyle name="20% - Accent2 3 3 11 2" xfId="2801" xr:uid="{00000000-0005-0000-0000-0000250C0000}"/>
    <cellStyle name="20% - Accent2 3 3 12" xfId="2802" xr:uid="{00000000-0005-0000-0000-0000260C0000}"/>
    <cellStyle name="20% - Accent2 3 3 12 2" xfId="2803" xr:uid="{00000000-0005-0000-0000-0000270C0000}"/>
    <cellStyle name="20% - Accent2 3 3 13" xfId="2804" xr:uid="{00000000-0005-0000-0000-0000280C0000}"/>
    <cellStyle name="20% - Accent2 3 3 13 2" xfId="2805" xr:uid="{00000000-0005-0000-0000-0000290C0000}"/>
    <cellStyle name="20% - Accent2 3 3 14" xfId="2806" xr:uid="{00000000-0005-0000-0000-00002A0C0000}"/>
    <cellStyle name="20% - Accent2 3 3 14 2" xfId="2807" xr:uid="{00000000-0005-0000-0000-00002B0C0000}"/>
    <cellStyle name="20% - Accent2 3 3 15" xfId="2808" xr:uid="{00000000-0005-0000-0000-00002C0C0000}"/>
    <cellStyle name="20% - Accent2 3 3 15 2" xfId="2809" xr:uid="{00000000-0005-0000-0000-00002D0C0000}"/>
    <cellStyle name="20% - Accent2 3 3 16" xfId="2810" xr:uid="{00000000-0005-0000-0000-00002E0C0000}"/>
    <cellStyle name="20% - Accent2 3 3 16 2" xfId="2811" xr:uid="{00000000-0005-0000-0000-00002F0C0000}"/>
    <cellStyle name="20% - Accent2 3 3 17" xfId="2812" xr:uid="{00000000-0005-0000-0000-0000300C0000}"/>
    <cellStyle name="20% - Accent2 3 3 17 2" xfId="2813" xr:uid="{00000000-0005-0000-0000-0000310C0000}"/>
    <cellStyle name="20% - Accent2 3 3 18" xfId="2814" xr:uid="{00000000-0005-0000-0000-0000320C0000}"/>
    <cellStyle name="20% - Accent2 3 3 18 2" xfId="2815" xr:uid="{00000000-0005-0000-0000-0000330C0000}"/>
    <cellStyle name="20% - Accent2 3 3 19" xfId="2816" xr:uid="{00000000-0005-0000-0000-0000340C0000}"/>
    <cellStyle name="20% - Accent2 3 3 19 2" xfId="2817" xr:uid="{00000000-0005-0000-0000-0000350C0000}"/>
    <cellStyle name="20% - Accent2 3 3 2" xfId="2818" xr:uid="{00000000-0005-0000-0000-0000360C0000}"/>
    <cellStyle name="20% - Accent2 3 3 2 2" xfId="2819" xr:uid="{00000000-0005-0000-0000-0000370C0000}"/>
    <cellStyle name="20% - Accent2 3 3 20" xfId="2820" xr:uid="{00000000-0005-0000-0000-0000380C0000}"/>
    <cellStyle name="20% - Accent2 3 3 20 2" xfId="2821" xr:uid="{00000000-0005-0000-0000-0000390C0000}"/>
    <cellStyle name="20% - Accent2 3 3 21" xfId="2822" xr:uid="{00000000-0005-0000-0000-00003A0C0000}"/>
    <cellStyle name="20% - Accent2 3 3 21 2" xfId="2823" xr:uid="{00000000-0005-0000-0000-00003B0C0000}"/>
    <cellStyle name="20% - Accent2 3 3 22" xfId="2824" xr:uid="{00000000-0005-0000-0000-00003C0C0000}"/>
    <cellStyle name="20% - Accent2 3 3 22 2" xfId="2825" xr:uid="{00000000-0005-0000-0000-00003D0C0000}"/>
    <cellStyle name="20% - Accent2 3 3 23" xfId="2826" xr:uid="{00000000-0005-0000-0000-00003E0C0000}"/>
    <cellStyle name="20% - Accent2 3 3 3" xfId="2827" xr:uid="{00000000-0005-0000-0000-00003F0C0000}"/>
    <cellStyle name="20% - Accent2 3 3 3 2" xfId="2828" xr:uid="{00000000-0005-0000-0000-0000400C0000}"/>
    <cellStyle name="20% - Accent2 3 3 4" xfId="2829" xr:uid="{00000000-0005-0000-0000-0000410C0000}"/>
    <cellStyle name="20% - Accent2 3 3 4 2" xfId="2830" xr:uid="{00000000-0005-0000-0000-0000420C0000}"/>
    <cellStyle name="20% - Accent2 3 3 5" xfId="2831" xr:uid="{00000000-0005-0000-0000-0000430C0000}"/>
    <cellStyle name="20% - Accent2 3 3 5 2" xfId="2832" xr:uid="{00000000-0005-0000-0000-0000440C0000}"/>
    <cellStyle name="20% - Accent2 3 3 6" xfId="2833" xr:uid="{00000000-0005-0000-0000-0000450C0000}"/>
    <cellStyle name="20% - Accent2 3 3 6 2" xfId="2834" xr:uid="{00000000-0005-0000-0000-0000460C0000}"/>
    <cellStyle name="20% - Accent2 3 3 7" xfId="2835" xr:uid="{00000000-0005-0000-0000-0000470C0000}"/>
    <cellStyle name="20% - Accent2 3 3 7 2" xfId="2836" xr:uid="{00000000-0005-0000-0000-0000480C0000}"/>
    <cellStyle name="20% - Accent2 3 3 8" xfId="2837" xr:uid="{00000000-0005-0000-0000-0000490C0000}"/>
    <cellStyle name="20% - Accent2 3 3 8 2" xfId="2838" xr:uid="{00000000-0005-0000-0000-00004A0C0000}"/>
    <cellStyle name="20% - Accent2 3 3 9" xfId="2839" xr:uid="{00000000-0005-0000-0000-00004B0C0000}"/>
    <cellStyle name="20% - Accent2 3 3 9 2" xfId="2840" xr:uid="{00000000-0005-0000-0000-00004C0C0000}"/>
    <cellStyle name="20% - Accent2 3 30" xfId="2841" xr:uid="{00000000-0005-0000-0000-00004D0C0000}"/>
    <cellStyle name="20% - Accent2 3 30 2" xfId="2842" xr:uid="{00000000-0005-0000-0000-00004E0C0000}"/>
    <cellStyle name="20% - Accent2 3 31" xfId="2843" xr:uid="{00000000-0005-0000-0000-00004F0C0000}"/>
    <cellStyle name="20% - Accent2 3 4" xfId="2844" xr:uid="{00000000-0005-0000-0000-0000500C0000}"/>
    <cellStyle name="20% - Accent2 3 4 10" xfId="2845" xr:uid="{00000000-0005-0000-0000-0000510C0000}"/>
    <cellStyle name="20% - Accent2 3 4 10 2" xfId="2846" xr:uid="{00000000-0005-0000-0000-0000520C0000}"/>
    <cellStyle name="20% - Accent2 3 4 11" xfId="2847" xr:uid="{00000000-0005-0000-0000-0000530C0000}"/>
    <cellStyle name="20% - Accent2 3 4 11 2" xfId="2848" xr:uid="{00000000-0005-0000-0000-0000540C0000}"/>
    <cellStyle name="20% - Accent2 3 4 12" xfId="2849" xr:uid="{00000000-0005-0000-0000-0000550C0000}"/>
    <cellStyle name="20% - Accent2 3 4 12 2" xfId="2850" xr:uid="{00000000-0005-0000-0000-0000560C0000}"/>
    <cellStyle name="20% - Accent2 3 4 13" xfId="2851" xr:uid="{00000000-0005-0000-0000-0000570C0000}"/>
    <cellStyle name="20% - Accent2 3 4 13 2" xfId="2852" xr:uid="{00000000-0005-0000-0000-0000580C0000}"/>
    <cellStyle name="20% - Accent2 3 4 14" xfId="2853" xr:uid="{00000000-0005-0000-0000-0000590C0000}"/>
    <cellStyle name="20% - Accent2 3 4 14 2" xfId="2854" xr:uid="{00000000-0005-0000-0000-00005A0C0000}"/>
    <cellStyle name="20% - Accent2 3 4 15" xfId="2855" xr:uid="{00000000-0005-0000-0000-00005B0C0000}"/>
    <cellStyle name="20% - Accent2 3 4 15 2" xfId="2856" xr:uid="{00000000-0005-0000-0000-00005C0C0000}"/>
    <cellStyle name="20% - Accent2 3 4 16" xfId="2857" xr:uid="{00000000-0005-0000-0000-00005D0C0000}"/>
    <cellStyle name="20% - Accent2 3 4 16 2" xfId="2858" xr:uid="{00000000-0005-0000-0000-00005E0C0000}"/>
    <cellStyle name="20% - Accent2 3 4 17" xfId="2859" xr:uid="{00000000-0005-0000-0000-00005F0C0000}"/>
    <cellStyle name="20% - Accent2 3 4 17 2" xfId="2860" xr:uid="{00000000-0005-0000-0000-0000600C0000}"/>
    <cellStyle name="20% - Accent2 3 4 18" xfId="2861" xr:uid="{00000000-0005-0000-0000-0000610C0000}"/>
    <cellStyle name="20% - Accent2 3 4 18 2" xfId="2862" xr:uid="{00000000-0005-0000-0000-0000620C0000}"/>
    <cellStyle name="20% - Accent2 3 4 19" xfId="2863" xr:uid="{00000000-0005-0000-0000-0000630C0000}"/>
    <cellStyle name="20% - Accent2 3 4 19 2" xfId="2864" xr:uid="{00000000-0005-0000-0000-0000640C0000}"/>
    <cellStyle name="20% - Accent2 3 4 2" xfId="2865" xr:uid="{00000000-0005-0000-0000-0000650C0000}"/>
    <cellStyle name="20% - Accent2 3 4 2 2" xfId="2866" xr:uid="{00000000-0005-0000-0000-0000660C0000}"/>
    <cellStyle name="20% - Accent2 3 4 20" xfId="2867" xr:uid="{00000000-0005-0000-0000-0000670C0000}"/>
    <cellStyle name="20% - Accent2 3 4 20 2" xfId="2868" xr:uid="{00000000-0005-0000-0000-0000680C0000}"/>
    <cellStyle name="20% - Accent2 3 4 21" xfId="2869" xr:uid="{00000000-0005-0000-0000-0000690C0000}"/>
    <cellStyle name="20% - Accent2 3 4 21 2" xfId="2870" xr:uid="{00000000-0005-0000-0000-00006A0C0000}"/>
    <cellStyle name="20% - Accent2 3 4 22" xfId="2871" xr:uid="{00000000-0005-0000-0000-00006B0C0000}"/>
    <cellStyle name="20% - Accent2 3 4 22 2" xfId="2872" xr:uid="{00000000-0005-0000-0000-00006C0C0000}"/>
    <cellStyle name="20% - Accent2 3 4 23" xfId="2873" xr:uid="{00000000-0005-0000-0000-00006D0C0000}"/>
    <cellStyle name="20% - Accent2 3 4 3" xfId="2874" xr:uid="{00000000-0005-0000-0000-00006E0C0000}"/>
    <cellStyle name="20% - Accent2 3 4 3 2" xfId="2875" xr:uid="{00000000-0005-0000-0000-00006F0C0000}"/>
    <cellStyle name="20% - Accent2 3 4 4" xfId="2876" xr:uid="{00000000-0005-0000-0000-0000700C0000}"/>
    <cellStyle name="20% - Accent2 3 4 4 2" xfId="2877" xr:uid="{00000000-0005-0000-0000-0000710C0000}"/>
    <cellStyle name="20% - Accent2 3 4 5" xfId="2878" xr:uid="{00000000-0005-0000-0000-0000720C0000}"/>
    <cellStyle name="20% - Accent2 3 4 5 2" xfId="2879" xr:uid="{00000000-0005-0000-0000-0000730C0000}"/>
    <cellStyle name="20% - Accent2 3 4 6" xfId="2880" xr:uid="{00000000-0005-0000-0000-0000740C0000}"/>
    <cellStyle name="20% - Accent2 3 4 6 2" xfId="2881" xr:uid="{00000000-0005-0000-0000-0000750C0000}"/>
    <cellStyle name="20% - Accent2 3 4 7" xfId="2882" xr:uid="{00000000-0005-0000-0000-0000760C0000}"/>
    <cellStyle name="20% - Accent2 3 4 7 2" xfId="2883" xr:uid="{00000000-0005-0000-0000-0000770C0000}"/>
    <cellStyle name="20% - Accent2 3 4 8" xfId="2884" xr:uid="{00000000-0005-0000-0000-0000780C0000}"/>
    <cellStyle name="20% - Accent2 3 4 8 2" xfId="2885" xr:uid="{00000000-0005-0000-0000-0000790C0000}"/>
    <cellStyle name="20% - Accent2 3 4 9" xfId="2886" xr:uid="{00000000-0005-0000-0000-00007A0C0000}"/>
    <cellStyle name="20% - Accent2 3 4 9 2" xfId="2887" xr:uid="{00000000-0005-0000-0000-00007B0C0000}"/>
    <cellStyle name="20% - Accent2 3 5" xfId="2888" xr:uid="{00000000-0005-0000-0000-00007C0C0000}"/>
    <cellStyle name="20% - Accent2 3 5 10" xfId="2889" xr:uid="{00000000-0005-0000-0000-00007D0C0000}"/>
    <cellStyle name="20% - Accent2 3 5 10 2" xfId="2890" xr:uid="{00000000-0005-0000-0000-00007E0C0000}"/>
    <cellStyle name="20% - Accent2 3 5 11" xfId="2891" xr:uid="{00000000-0005-0000-0000-00007F0C0000}"/>
    <cellStyle name="20% - Accent2 3 5 11 2" xfId="2892" xr:uid="{00000000-0005-0000-0000-0000800C0000}"/>
    <cellStyle name="20% - Accent2 3 5 12" xfId="2893" xr:uid="{00000000-0005-0000-0000-0000810C0000}"/>
    <cellStyle name="20% - Accent2 3 5 12 2" xfId="2894" xr:uid="{00000000-0005-0000-0000-0000820C0000}"/>
    <cellStyle name="20% - Accent2 3 5 13" xfId="2895" xr:uid="{00000000-0005-0000-0000-0000830C0000}"/>
    <cellStyle name="20% - Accent2 3 5 13 2" xfId="2896" xr:uid="{00000000-0005-0000-0000-0000840C0000}"/>
    <cellStyle name="20% - Accent2 3 5 14" xfId="2897" xr:uid="{00000000-0005-0000-0000-0000850C0000}"/>
    <cellStyle name="20% - Accent2 3 5 14 2" xfId="2898" xr:uid="{00000000-0005-0000-0000-0000860C0000}"/>
    <cellStyle name="20% - Accent2 3 5 15" xfId="2899" xr:uid="{00000000-0005-0000-0000-0000870C0000}"/>
    <cellStyle name="20% - Accent2 3 5 15 2" xfId="2900" xr:uid="{00000000-0005-0000-0000-0000880C0000}"/>
    <cellStyle name="20% - Accent2 3 5 16" xfId="2901" xr:uid="{00000000-0005-0000-0000-0000890C0000}"/>
    <cellStyle name="20% - Accent2 3 5 16 2" xfId="2902" xr:uid="{00000000-0005-0000-0000-00008A0C0000}"/>
    <cellStyle name="20% - Accent2 3 5 17" xfId="2903" xr:uid="{00000000-0005-0000-0000-00008B0C0000}"/>
    <cellStyle name="20% - Accent2 3 5 17 2" xfId="2904" xr:uid="{00000000-0005-0000-0000-00008C0C0000}"/>
    <cellStyle name="20% - Accent2 3 5 18" xfId="2905" xr:uid="{00000000-0005-0000-0000-00008D0C0000}"/>
    <cellStyle name="20% - Accent2 3 5 18 2" xfId="2906" xr:uid="{00000000-0005-0000-0000-00008E0C0000}"/>
    <cellStyle name="20% - Accent2 3 5 19" xfId="2907" xr:uid="{00000000-0005-0000-0000-00008F0C0000}"/>
    <cellStyle name="20% - Accent2 3 5 19 2" xfId="2908" xr:uid="{00000000-0005-0000-0000-0000900C0000}"/>
    <cellStyle name="20% - Accent2 3 5 2" xfId="2909" xr:uid="{00000000-0005-0000-0000-0000910C0000}"/>
    <cellStyle name="20% - Accent2 3 5 2 2" xfId="2910" xr:uid="{00000000-0005-0000-0000-0000920C0000}"/>
    <cellStyle name="20% - Accent2 3 5 20" xfId="2911" xr:uid="{00000000-0005-0000-0000-0000930C0000}"/>
    <cellStyle name="20% - Accent2 3 5 20 2" xfId="2912" xr:uid="{00000000-0005-0000-0000-0000940C0000}"/>
    <cellStyle name="20% - Accent2 3 5 21" xfId="2913" xr:uid="{00000000-0005-0000-0000-0000950C0000}"/>
    <cellStyle name="20% - Accent2 3 5 21 2" xfId="2914" xr:uid="{00000000-0005-0000-0000-0000960C0000}"/>
    <cellStyle name="20% - Accent2 3 5 22" xfId="2915" xr:uid="{00000000-0005-0000-0000-0000970C0000}"/>
    <cellStyle name="20% - Accent2 3 5 22 2" xfId="2916" xr:uid="{00000000-0005-0000-0000-0000980C0000}"/>
    <cellStyle name="20% - Accent2 3 5 23" xfId="2917" xr:uid="{00000000-0005-0000-0000-0000990C0000}"/>
    <cellStyle name="20% - Accent2 3 5 3" xfId="2918" xr:uid="{00000000-0005-0000-0000-00009A0C0000}"/>
    <cellStyle name="20% - Accent2 3 5 3 2" xfId="2919" xr:uid="{00000000-0005-0000-0000-00009B0C0000}"/>
    <cellStyle name="20% - Accent2 3 5 4" xfId="2920" xr:uid="{00000000-0005-0000-0000-00009C0C0000}"/>
    <cellStyle name="20% - Accent2 3 5 4 2" xfId="2921" xr:uid="{00000000-0005-0000-0000-00009D0C0000}"/>
    <cellStyle name="20% - Accent2 3 5 5" xfId="2922" xr:uid="{00000000-0005-0000-0000-00009E0C0000}"/>
    <cellStyle name="20% - Accent2 3 5 5 2" xfId="2923" xr:uid="{00000000-0005-0000-0000-00009F0C0000}"/>
    <cellStyle name="20% - Accent2 3 5 6" xfId="2924" xr:uid="{00000000-0005-0000-0000-0000A00C0000}"/>
    <cellStyle name="20% - Accent2 3 5 6 2" xfId="2925" xr:uid="{00000000-0005-0000-0000-0000A10C0000}"/>
    <cellStyle name="20% - Accent2 3 5 7" xfId="2926" xr:uid="{00000000-0005-0000-0000-0000A20C0000}"/>
    <cellStyle name="20% - Accent2 3 5 7 2" xfId="2927" xr:uid="{00000000-0005-0000-0000-0000A30C0000}"/>
    <cellStyle name="20% - Accent2 3 5 8" xfId="2928" xr:uid="{00000000-0005-0000-0000-0000A40C0000}"/>
    <cellStyle name="20% - Accent2 3 5 8 2" xfId="2929" xr:uid="{00000000-0005-0000-0000-0000A50C0000}"/>
    <cellStyle name="20% - Accent2 3 5 9" xfId="2930" xr:uid="{00000000-0005-0000-0000-0000A60C0000}"/>
    <cellStyle name="20% - Accent2 3 5 9 2" xfId="2931" xr:uid="{00000000-0005-0000-0000-0000A70C0000}"/>
    <cellStyle name="20% - Accent2 3 6" xfId="2932" xr:uid="{00000000-0005-0000-0000-0000A80C0000}"/>
    <cellStyle name="20% - Accent2 3 6 10" xfId="2933" xr:uid="{00000000-0005-0000-0000-0000A90C0000}"/>
    <cellStyle name="20% - Accent2 3 6 10 2" xfId="2934" xr:uid="{00000000-0005-0000-0000-0000AA0C0000}"/>
    <cellStyle name="20% - Accent2 3 6 11" xfId="2935" xr:uid="{00000000-0005-0000-0000-0000AB0C0000}"/>
    <cellStyle name="20% - Accent2 3 6 11 2" xfId="2936" xr:uid="{00000000-0005-0000-0000-0000AC0C0000}"/>
    <cellStyle name="20% - Accent2 3 6 12" xfId="2937" xr:uid="{00000000-0005-0000-0000-0000AD0C0000}"/>
    <cellStyle name="20% - Accent2 3 6 12 2" xfId="2938" xr:uid="{00000000-0005-0000-0000-0000AE0C0000}"/>
    <cellStyle name="20% - Accent2 3 6 13" xfId="2939" xr:uid="{00000000-0005-0000-0000-0000AF0C0000}"/>
    <cellStyle name="20% - Accent2 3 6 13 2" xfId="2940" xr:uid="{00000000-0005-0000-0000-0000B00C0000}"/>
    <cellStyle name="20% - Accent2 3 6 14" xfId="2941" xr:uid="{00000000-0005-0000-0000-0000B10C0000}"/>
    <cellStyle name="20% - Accent2 3 6 14 2" xfId="2942" xr:uid="{00000000-0005-0000-0000-0000B20C0000}"/>
    <cellStyle name="20% - Accent2 3 6 15" xfId="2943" xr:uid="{00000000-0005-0000-0000-0000B30C0000}"/>
    <cellStyle name="20% - Accent2 3 6 15 2" xfId="2944" xr:uid="{00000000-0005-0000-0000-0000B40C0000}"/>
    <cellStyle name="20% - Accent2 3 6 16" xfId="2945" xr:uid="{00000000-0005-0000-0000-0000B50C0000}"/>
    <cellStyle name="20% - Accent2 3 6 16 2" xfId="2946" xr:uid="{00000000-0005-0000-0000-0000B60C0000}"/>
    <cellStyle name="20% - Accent2 3 6 17" xfId="2947" xr:uid="{00000000-0005-0000-0000-0000B70C0000}"/>
    <cellStyle name="20% - Accent2 3 6 17 2" xfId="2948" xr:uid="{00000000-0005-0000-0000-0000B80C0000}"/>
    <cellStyle name="20% - Accent2 3 6 18" xfId="2949" xr:uid="{00000000-0005-0000-0000-0000B90C0000}"/>
    <cellStyle name="20% - Accent2 3 6 18 2" xfId="2950" xr:uid="{00000000-0005-0000-0000-0000BA0C0000}"/>
    <cellStyle name="20% - Accent2 3 6 19" xfId="2951" xr:uid="{00000000-0005-0000-0000-0000BB0C0000}"/>
    <cellStyle name="20% - Accent2 3 6 19 2" xfId="2952" xr:uid="{00000000-0005-0000-0000-0000BC0C0000}"/>
    <cellStyle name="20% - Accent2 3 6 2" xfId="2953" xr:uid="{00000000-0005-0000-0000-0000BD0C0000}"/>
    <cellStyle name="20% - Accent2 3 6 2 2" xfId="2954" xr:uid="{00000000-0005-0000-0000-0000BE0C0000}"/>
    <cellStyle name="20% - Accent2 3 6 20" xfId="2955" xr:uid="{00000000-0005-0000-0000-0000BF0C0000}"/>
    <cellStyle name="20% - Accent2 3 6 20 2" xfId="2956" xr:uid="{00000000-0005-0000-0000-0000C00C0000}"/>
    <cellStyle name="20% - Accent2 3 6 21" xfId="2957" xr:uid="{00000000-0005-0000-0000-0000C10C0000}"/>
    <cellStyle name="20% - Accent2 3 6 21 2" xfId="2958" xr:uid="{00000000-0005-0000-0000-0000C20C0000}"/>
    <cellStyle name="20% - Accent2 3 6 22" xfId="2959" xr:uid="{00000000-0005-0000-0000-0000C30C0000}"/>
    <cellStyle name="20% - Accent2 3 6 22 2" xfId="2960" xr:uid="{00000000-0005-0000-0000-0000C40C0000}"/>
    <cellStyle name="20% - Accent2 3 6 23" xfId="2961" xr:uid="{00000000-0005-0000-0000-0000C50C0000}"/>
    <cellStyle name="20% - Accent2 3 6 3" xfId="2962" xr:uid="{00000000-0005-0000-0000-0000C60C0000}"/>
    <cellStyle name="20% - Accent2 3 6 3 2" xfId="2963" xr:uid="{00000000-0005-0000-0000-0000C70C0000}"/>
    <cellStyle name="20% - Accent2 3 6 4" xfId="2964" xr:uid="{00000000-0005-0000-0000-0000C80C0000}"/>
    <cellStyle name="20% - Accent2 3 6 4 2" xfId="2965" xr:uid="{00000000-0005-0000-0000-0000C90C0000}"/>
    <cellStyle name="20% - Accent2 3 6 5" xfId="2966" xr:uid="{00000000-0005-0000-0000-0000CA0C0000}"/>
    <cellStyle name="20% - Accent2 3 6 5 2" xfId="2967" xr:uid="{00000000-0005-0000-0000-0000CB0C0000}"/>
    <cellStyle name="20% - Accent2 3 6 6" xfId="2968" xr:uid="{00000000-0005-0000-0000-0000CC0C0000}"/>
    <cellStyle name="20% - Accent2 3 6 6 2" xfId="2969" xr:uid="{00000000-0005-0000-0000-0000CD0C0000}"/>
    <cellStyle name="20% - Accent2 3 6 7" xfId="2970" xr:uid="{00000000-0005-0000-0000-0000CE0C0000}"/>
    <cellStyle name="20% - Accent2 3 6 7 2" xfId="2971" xr:uid="{00000000-0005-0000-0000-0000CF0C0000}"/>
    <cellStyle name="20% - Accent2 3 6 8" xfId="2972" xr:uid="{00000000-0005-0000-0000-0000D00C0000}"/>
    <cellStyle name="20% - Accent2 3 6 8 2" xfId="2973" xr:uid="{00000000-0005-0000-0000-0000D10C0000}"/>
    <cellStyle name="20% - Accent2 3 6 9" xfId="2974" xr:uid="{00000000-0005-0000-0000-0000D20C0000}"/>
    <cellStyle name="20% - Accent2 3 6 9 2" xfId="2975" xr:uid="{00000000-0005-0000-0000-0000D30C0000}"/>
    <cellStyle name="20% - Accent2 3 7" xfId="2976" xr:uid="{00000000-0005-0000-0000-0000D40C0000}"/>
    <cellStyle name="20% - Accent2 3 7 10" xfId="2977" xr:uid="{00000000-0005-0000-0000-0000D50C0000}"/>
    <cellStyle name="20% - Accent2 3 7 10 2" xfId="2978" xr:uid="{00000000-0005-0000-0000-0000D60C0000}"/>
    <cellStyle name="20% - Accent2 3 7 11" xfId="2979" xr:uid="{00000000-0005-0000-0000-0000D70C0000}"/>
    <cellStyle name="20% - Accent2 3 7 11 2" xfId="2980" xr:uid="{00000000-0005-0000-0000-0000D80C0000}"/>
    <cellStyle name="20% - Accent2 3 7 12" xfId="2981" xr:uid="{00000000-0005-0000-0000-0000D90C0000}"/>
    <cellStyle name="20% - Accent2 3 7 12 2" xfId="2982" xr:uid="{00000000-0005-0000-0000-0000DA0C0000}"/>
    <cellStyle name="20% - Accent2 3 7 13" xfId="2983" xr:uid="{00000000-0005-0000-0000-0000DB0C0000}"/>
    <cellStyle name="20% - Accent2 3 7 13 2" xfId="2984" xr:uid="{00000000-0005-0000-0000-0000DC0C0000}"/>
    <cellStyle name="20% - Accent2 3 7 14" xfId="2985" xr:uid="{00000000-0005-0000-0000-0000DD0C0000}"/>
    <cellStyle name="20% - Accent2 3 7 14 2" xfId="2986" xr:uid="{00000000-0005-0000-0000-0000DE0C0000}"/>
    <cellStyle name="20% - Accent2 3 7 15" xfId="2987" xr:uid="{00000000-0005-0000-0000-0000DF0C0000}"/>
    <cellStyle name="20% - Accent2 3 7 15 2" xfId="2988" xr:uid="{00000000-0005-0000-0000-0000E00C0000}"/>
    <cellStyle name="20% - Accent2 3 7 16" xfId="2989" xr:uid="{00000000-0005-0000-0000-0000E10C0000}"/>
    <cellStyle name="20% - Accent2 3 7 16 2" xfId="2990" xr:uid="{00000000-0005-0000-0000-0000E20C0000}"/>
    <cellStyle name="20% - Accent2 3 7 17" xfId="2991" xr:uid="{00000000-0005-0000-0000-0000E30C0000}"/>
    <cellStyle name="20% - Accent2 3 7 17 2" xfId="2992" xr:uid="{00000000-0005-0000-0000-0000E40C0000}"/>
    <cellStyle name="20% - Accent2 3 7 18" xfId="2993" xr:uid="{00000000-0005-0000-0000-0000E50C0000}"/>
    <cellStyle name="20% - Accent2 3 7 18 2" xfId="2994" xr:uid="{00000000-0005-0000-0000-0000E60C0000}"/>
    <cellStyle name="20% - Accent2 3 7 19" xfId="2995" xr:uid="{00000000-0005-0000-0000-0000E70C0000}"/>
    <cellStyle name="20% - Accent2 3 7 19 2" xfId="2996" xr:uid="{00000000-0005-0000-0000-0000E80C0000}"/>
    <cellStyle name="20% - Accent2 3 7 2" xfId="2997" xr:uid="{00000000-0005-0000-0000-0000E90C0000}"/>
    <cellStyle name="20% - Accent2 3 7 2 2" xfId="2998" xr:uid="{00000000-0005-0000-0000-0000EA0C0000}"/>
    <cellStyle name="20% - Accent2 3 7 20" xfId="2999" xr:uid="{00000000-0005-0000-0000-0000EB0C0000}"/>
    <cellStyle name="20% - Accent2 3 7 20 2" xfId="3000" xr:uid="{00000000-0005-0000-0000-0000EC0C0000}"/>
    <cellStyle name="20% - Accent2 3 7 21" xfId="3001" xr:uid="{00000000-0005-0000-0000-0000ED0C0000}"/>
    <cellStyle name="20% - Accent2 3 7 21 2" xfId="3002" xr:uid="{00000000-0005-0000-0000-0000EE0C0000}"/>
    <cellStyle name="20% - Accent2 3 7 22" xfId="3003" xr:uid="{00000000-0005-0000-0000-0000EF0C0000}"/>
    <cellStyle name="20% - Accent2 3 7 22 2" xfId="3004" xr:uid="{00000000-0005-0000-0000-0000F00C0000}"/>
    <cellStyle name="20% - Accent2 3 7 23" xfId="3005" xr:uid="{00000000-0005-0000-0000-0000F10C0000}"/>
    <cellStyle name="20% - Accent2 3 7 3" xfId="3006" xr:uid="{00000000-0005-0000-0000-0000F20C0000}"/>
    <cellStyle name="20% - Accent2 3 7 3 2" xfId="3007" xr:uid="{00000000-0005-0000-0000-0000F30C0000}"/>
    <cellStyle name="20% - Accent2 3 7 4" xfId="3008" xr:uid="{00000000-0005-0000-0000-0000F40C0000}"/>
    <cellStyle name="20% - Accent2 3 7 4 2" xfId="3009" xr:uid="{00000000-0005-0000-0000-0000F50C0000}"/>
    <cellStyle name="20% - Accent2 3 7 5" xfId="3010" xr:uid="{00000000-0005-0000-0000-0000F60C0000}"/>
    <cellStyle name="20% - Accent2 3 7 5 2" xfId="3011" xr:uid="{00000000-0005-0000-0000-0000F70C0000}"/>
    <cellStyle name="20% - Accent2 3 7 6" xfId="3012" xr:uid="{00000000-0005-0000-0000-0000F80C0000}"/>
    <cellStyle name="20% - Accent2 3 7 6 2" xfId="3013" xr:uid="{00000000-0005-0000-0000-0000F90C0000}"/>
    <cellStyle name="20% - Accent2 3 7 7" xfId="3014" xr:uid="{00000000-0005-0000-0000-0000FA0C0000}"/>
    <cellStyle name="20% - Accent2 3 7 7 2" xfId="3015" xr:uid="{00000000-0005-0000-0000-0000FB0C0000}"/>
    <cellStyle name="20% - Accent2 3 7 8" xfId="3016" xr:uid="{00000000-0005-0000-0000-0000FC0C0000}"/>
    <cellStyle name="20% - Accent2 3 7 8 2" xfId="3017" xr:uid="{00000000-0005-0000-0000-0000FD0C0000}"/>
    <cellStyle name="20% - Accent2 3 7 9" xfId="3018" xr:uid="{00000000-0005-0000-0000-0000FE0C0000}"/>
    <cellStyle name="20% - Accent2 3 7 9 2" xfId="3019" xr:uid="{00000000-0005-0000-0000-0000FF0C0000}"/>
    <cellStyle name="20% - Accent2 3 8" xfId="3020" xr:uid="{00000000-0005-0000-0000-0000000D0000}"/>
    <cellStyle name="20% - Accent2 3 8 10" xfId="3021" xr:uid="{00000000-0005-0000-0000-0000010D0000}"/>
    <cellStyle name="20% - Accent2 3 8 10 2" xfId="3022" xr:uid="{00000000-0005-0000-0000-0000020D0000}"/>
    <cellStyle name="20% - Accent2 3 8 11" xfId="3023" xr:uid="{00000000-0005-0000-0000-0000030D0000}"/>
    <cellStyle name="20% - Accent2 3 8 11 2" xfId="3024" xr:uid="{00000000-0005-0000-0000-0000040D0000}"/>
    <cellStyle name="20% - Accent2 3 8 12" xfId="3025" xr:uid="{00000000-0005-0000-0000-0000050D0000}"/>
    <cellStyle name="20% - Accent2 3 8 12 2" xfId="3026" xr:uid="{00000000-0005-0000-0000-0000060D0000}"/>
    <cellStyle name="20% - Accent2 3 8 13" xfId="3027" xr:uid="{00000000-0005-0000-0000-0000070D0000}"/>
    <cellStyle name="20% - Accent2 3 8 13 2" xfId="3028" xr:uid="{00000000-0005-0000-0000-0000080D0000}"/>
    <cellStyle name="20% - Accent2 3 8 14" xfId="3029" xr:uid="{00000000-0005-0000-0000-0000090D0000}"/>
    <cellStyle name="20% - Accent2 3 8 14 2" xfId="3030" xr:uid="{00000000-0005-0000-0000-00000A0D0000}"/>
    <cellStyle name="20% - Accent2 3 8 15" xfId="3031" xr:uid="{00000000-0005-0000-0000-00000B0D0000}"/>
    <cellStyle name="20% - Accent2 3 8 15 2" xfId="3032" xr:uid="{00000000-0005-0000-0000-00000C0D0000}"/>
    <cellStyle name="20% - Accent2 3 8 16" xfId="3033" xr:uid="{00000000-0005-0000-0000-00000D0D0000}"/>
    <cellStyle name="20% - Accent2 3 8 16 2" xfId="3034" xr:uid="{00000000-0005-0000-0000-00000E0D0000}"/>
    <cellStyle name="20% - Accent2 3 8 17" xfId="3035" xr:uid="{00000000-0005-0000-0000-00000F0D0000}"/>
    <cellStyle name="20% - Accent2 3 8 17 2" xfId="3036" xr:uid="{00000000-0005-0000-0000-0000100D0000}"/>
    <cellStyle name="20% - Accent2 3 8 18" xfId="3037" xr:uid="{00000000-0005-0000-0000-0000110D0000}"/>
    <cellStyle name="20% - Accent2 3 8 18 2" xfId="3038" xr:uid="{00000000-0005-0000-0000-0000120D0000}"/>
    <cellStyle name="20% - Accent2 3 8 19" xfId="3039" xr:uid="{00000000-0005-0000-0000-0000130D0000}"/>
    <cellStyle name="20% - Accent2 3 8 19 2" xfId="3040" xr:uid="{00000000-0005-0000-0000-0000140D0000}"/>
    <cellStyle name="20% - Accent2 3 8 2" xfId="3041" xr:uid="{00000000-0005-0000-0000-0000150D0000}"/>
    <cellStyle name="20% - Accent2 3 8 2 2" xfId="3042" xr:uid="{00000000-0005-0000-0000-0000160D0000}"/>
    <cellStyle name="20% - Accent2 3 8 20" xfId="3043" xr:uid="{00000000-0005-0000-0000-0000170D0000}"/>
    <cellStyle name="20% - Accent2 3 8 20 2" xfId="3044" xr:uid="{00000000-0005-0000-0000-0000180D0000}"/>
    <cellStyle name="20% - Accent2 3 8 21" xfId="3045" xr:uid="{00000000-0005-0000-0000-0000190D0000}"/>
    <cellStyle name="20% - Accent2 3 8 21 2" xfId="3046" xr:uid="{00000000-0005-0000-0000-00001A0D0000}"/>
    <cellStyle name="20% - Accent2 3 8 22" xfId="3047" xr:uid="{00000000-0005-0000-0000-00001B0D0000}"/>
    <cellStyle name="20% - Accent2 3 8 22 2" xfId="3048" xr:uid="{00000000-0005-0000-0000-00001C0D0000}"/>
    <cellStyle name="20% - Accent2 3 8 23" xfId="3049" xr:uid="{00000000-0005-0000-0000-00001D0D0000}"/>
    <cellStyle name="20% - Accent2 3 8 3" xfId="3050" xr:uid="{00000000-0005-0000-0000-00001E0D0000}"/>
    <cellStyle name="20% - Accent2 3 8 3 2" xfId="3051" xr:uid="{00000000-0005-0000-0000-00001F0D0000}"/>
    <cellStyle name="20% - Accent2 3 8 4" xfId="3052" xr:uid="{00000000-0005-0000-0000-0000200D0000}"/>
    <cellStyle name="20% - Accent2 3 8 4 2" xfId="3053" xr:uid="{00000000-0005-0000-0000-0000210D0000}"/>
    <cellStyle name="20% - Accent2 3 8 5" xfId="3054" xr:uid="{00000000-0005-0000-0000-0000220D0000}"/>
    <cellStyle name="20% - Accent2 3 8 5 2" xfId="3055" xr:uid="{00000000-0005-0000-0000-0000230D0000}"/>
    <cellStyle name="20% - Accent2 3 8 6" xfId="3056" xr:uid="{00000000-0005-0000-0000-0000240D0000}"/>
    <cellStyle name="20% - Accent2 3 8 6 2" xfId="3057" xr:uid="{00000000-0005-0000-0000-0000250D0000}"/>
    <cellStyle name="20% - Accent2 3 8 7" xfId="3058" xr:uid="{00000000-0005-0000-0000-0000260D0000}"/>
    <cellStyle name="20% - Accent2 3 8 7 2" xfId="3059" xr:uid="{00000000-0005-0000-0000-0000270D0000}"/>
    <cellStyle name="20% - Accent2 3 8 8" xfId="3060" xr:uid="{00000000-0005-0000-0000-0000280D0000}"/>
    <cellStyle name="20% - Accent2 3 8 8 2" xfId="3061" xr:uid="{00000000-0005-0000-0000-0000290D0000}"/>
    <cellStyle name="20% - Accent2 3 8 9" xfId="3062" xr:uid="{00000000-0005-0000-0000-00002A0D0000}"/>
    <cellStyle name="20% - Accent2 3 8 9 2" xfId="3063" xr:uid="{00000000-0005-0000-0000-00002B0D0000}"/>
    <cellStyle name="20% - Accent2 3 9" xfId="3064" xr:uid="{00000000-0005-0000-0000-00002C0D0000}"/>
    <cellStyle name="20% - Accent2 3 9 10" xfId="3065" xr:uid="{00000000-0005-0000-0000-00002D0D0000}"/>
    <cellStyle name="20% - Accent2 3 9 10 2" xfId="3066" xr:uid="{00000000-0005-0000-0000-00002E0D0000}"/>
    <cellStyle name="20% - Accent2 3 9 11" xfId="3067" xr:uid="{00000000-0005-0000-0000-00002F0D0000}"/>
    <cellStyle name="20% - Accent2 3 9 11 2" xfId="3068" xr:uid="{00000000-0005-0000-0000-0000300D0000}"/>
    <cellStyle name="20% - Accent2 3 9 12" xfId="3069" xr:uid="{00000000-0005-0000-0000-0000310D0000}"/>
    <cellStyle name="20% - Accent2 3 9 12 2" xfId="3070" xr:uid="{00000000-0005-0000-0000-0000320D0000}"/>
    <cellStyle name="20% - Accent2 3 9 13" xfId="3071" xr:uid="{00000000-0005-0000-0000-0000330D0000}"/>
    <cellStyle name="20% - Accent2 3 9 13 2" xfId="3072" xr:uid="{00000000-0005-0000-0000-0000340D0000}"/>
    <cellStyle name="20% - Accent2 3 9 14" xfId="3073" xr:uid="{00000000-0005-0000-0000-0000350D0000}"/>
    <cellStyle name="20% - Accent2 3 9 14 2" xfId="3074" xr:uid="{00000000-0005-0000-0000-0000360D0000}"/>
    <cellStyle name="20% - Accent2 3 9 15" xfId="3075" xr:uid="{00000000-0005-0000-0000-0000370D0000}"/>
    <cellStyle name="20% - Accent2 3 9 15 2" xfId="3076" xr:uid="{00000000-0005-0000-0000-0000380D0000}"/>
    <cellStyle name="20% - Accent2 3 9 16" xfId="3077" xr:uid="{00000000-0005-0000-0000-0000390D0000}"/>
    <cellStyle name="20% - Accent2 3 9 16 2" xfId="3078" xr:uid="{00000000-0005-0000-0000-00003A0D0000}"/>
    <cellStyle name="20% - Accent2 3 9 17" xfId="3079" xr:uid="{00000000-0005-0000-0000-00003B0D0000}"/>
    <cellStyle name="20% - Accent2 3 9 17 2" xfId="3080" xr:uid="{00000000-0005-0000-0000-00003C0D0000}"/>
    <cellStyle name="20% - Accent2 3 9 18" xfId="3081" xr:uid="{00000000-0005-0000-0000-00003D0D0000}"/>
    <cellStyle name="20% - Accent2 3 9 18 2" xfId="3082" xr:uid="{00000000-0005-0000-0000-00003E0D0000}"/>
    <cellStyle name="20% - Accent2 3 9 19" xfId="3083" xr:uid="{00000000-0005-0000-0000-00003F0D0000}"/>
    <cellStyle name="20% - Accent2 3 9 19 2" xfId="3084" xr:uid="{00000000-0005-0000-0000-0000400D0000}"/>
    <cellStyle name="20% - Accent2 3 9 2" xfId="3085" xr:uid="{00000000-0005-0000-0000-0000410D0000}"/>
    <cellStyle name="20% - Accent2 3 9 2 2" xfId="3086" xr:uid="{00000000-0005-0000-0000-0000420D0000}"/>
    <cellStyle name="20% - Accent2 3 9 20" xfId="3087" xr:uid="{00000000-0005-0000-0000-0000430D0000}"/>
    <cellStyle name="20% - Accent2 3 9 20 2" xfId="3088" xr:uid="{00000000-0005-0000-0000-0000440D0000}"/>
    <cellStyle name="20% - Accent2 3 9 21" xfId="3089" xr:uid="{00000000-0005-0000-0000-0000450D0000}"/>
    <cellStyle name="20% - Accent2 3 9 21 2" xfId="3090" xr:uid="{00000000-0005-0000-0000-0000460D0000}"/>
    <cellStyle name="20% - Accent2 3 9 22" xfId="3091" xr:uid="{00000000-0005-0000-0000-0000470D0000}"/>
    <cellStyle name="20% - Accent2 3 9 22 2" xfId="3092" xr:uid="{00000000-0005-0000-0000-0000480D0000}"/>
    <cellStyle name="20% - Accent2 3 9 23" xfId="3093" xr:uid="{00000000-0005-0000-0000-0000490D0000}"/>
    <cellStyle name="20% - Accent2 3 9 3" xfId="3094" xr:uid="{00000000-0005-0000-0000-00004A0D0000}"/>
    <cellStyle name="20% - Accent2 3 9 3 2" xfId="3095" xr:uid="{00000000-0005-0000-0000-00004B0D0000}"/>
    <cellStyle name="20% - Accent2 3 9 4" xfId="3096" xr:uid="{00000000-0005-0000-0000-00004C0D0000}"/>
    <cellStyle name="20% - Accent2 3 9 4 2" xfId="3097" xr:uid="{00000000-0005-0000-0000-00004D0D0000}"/>
    <cellStyle name="20% - Accent2 3 9 5" xfId="3098" xr:uid="{00000000-0005-0000-0000-00004E0D0000}"/>
    <cellStyle name="20% - Accent2 3 9 5 2" xfId="3099" xr:uid="{00000000-0005-0000-0000-00004F0D0000}"/>
    <cellStyle name="20% - Accent2 3 9 6" xfId="3100" xr:uid="{00000000-0005-0000-0000-0000500D0000}"/>
    <cellStyle name="20% - Accent2 3 9 6 2" xfId="3101" xr:uid="{00000000-0005-0000-0000-0000510D0000}"/>
    <cellStyle name="20% - Accent2 3 9 7" xfId="3102" xr:uid="{00000000-0005-0000-0000-0000520D0000}"/>
    <cellStyle name="20% - Accent2 3 9 7 2" xfId="3103" xr:uid="{00000000-0005-0000-0000-0000530D0000}"/>
    <cellStyle name="20% - Accent2 3 9 8" xfId="3104" xr:uid="{00000000-0005-0000-0000-0000540D0000}"/>
    <cellStyle name="20% - Accent2 3 9 8 2" xfId="3105" xr:uid="{00000000-0005-0000-0000-0000550D0000}"/>
    <cellStyle name="20% - Accent2 3 9 9" xfId="3106" xr:uid="{00000000-0005-0000-0000-0000560D0000}"/>
    <cellStyle name="20% - Accent2 3 9 9 2" xfId="3107" xr:uid="{00000000-0005-0000-0000-0000570D0000}"/>
    <cellStyle name="20% - Accent2 4" xfId="3108" xr:uid="{00000000-0005-0000-0000-0000580D0000}"/>
    <cellStyle name="20% - Accent2 4 10" xfId="3109" xr:uid="{00000000-0005-0000-0000-0000590D0000}"/>
    <cellStyle name="20% - Accent2 4 10 2" xfId="3110" xr:uid="{00000000-0005-0000-0000-00005A0D0000}"/>
    <cellStyle name="20% - Accent2 4 11" xfId="3111" xr:uid="{00000000-0005-0000-0000-00005B0D0000}"/>
    <cellStyle name="20% - Accent2 4 11 2" xfId="3112" xr:uid="{00000000-0005-0000-0000-00005C0D0000}"/>
    <cellStyle name="20% - Accent2 4 12" xfId="3113" xr:uid="{00000000-0005-0000-0000-00005D0D0000}"/>
    <cellStyle name="20% - Accent2 4 12 2" xfId="3114" xr:uid="{00000000-0005-0000-0000-00005E0D0000}"/>
    <cellStyle name="20% - Accent2 4 13" xfId="3115" xr:uid="{00000000-0005-0000-0000-00005F0D0000}"/>
    <cellStyle name="20% - Accent2 4 13 2" xfId="3116" xr:uid="{00000000-0005-0000-0000-0000600D0000}"/>
    <cellStyle name="20% - Accent2 4 14" xfId="3117" xr:uid="{00000000-0005-0000-0000-0000610D0000}"/>
    <cellStyle name="20% - Accent2 4 14 2" xfId="3118" xr:uid="{00000000-0005-0000-0000-0000620D0000}"/>
    <cellStyle name="20% - Accent2 4 15" xfId="3119" xr:uid="{00000000-0005-0000-0000-0000630D0000}"/>
    <cellStyle name="20% - Accent2 4 15 2" xfId="3120" xr:uid="{00000000-0005-0000-0000-0000640D0000}"/>
    <cellStyle name="20% - Accent2 4 16" xfId="3121" xr:uid="{00000000-0005-0000-0000-0000650D0000}"/>
    <cellStyle name="20% - Accent2 4 16 2" xfId="3122" xr:uid="{00000000-0005-0000-0000-0000660D0000}"/>
    <cellStyle name="20% - Accent2 4 17" xfId="3123" xr:uid="{00000000-0005-0000-0000-0000670D0000}"/>
    <cellStyle name="20% - Accent2 4 17 2" xfId="3124" xr:uid="{00000000-0005-0000-0000-0000680D0000}"/>
    <cellStyle name="20% - Accent2 4 18" xfId="3125" xr:uid="{00000000-0005-0000-0000-0000690D0000}"/>
    <cellStyle name="20% - Accent2 4 18 2" xfId="3126" xr:uid="{00000000-0005-0000-0000-00006A0D0000}"/>
    <cellStyle name="20% - Accent2 4 19" xfId="3127" xr:uid="{00000000-0005-0000-0000-00006B0D0000}"/>
    <cellStyle name="20% - Accent2 4 19 2" xfId="3128" xr:uid="{00000000-0005-0000-0000-00006C0D0000}"/>
    <cellStyle name="20% - Accent2 4 2" xfId="3129" xr:uid="{00000000-0005-0000-0000-00006D0D0000}"/>
    <cellStyle name="20% - Accent2 4 2 10" xfId="3130" xr:uid="{00000000-0005-0000-0000-00006E0D0000}"/>
    <cellStyle name="20% - Accent2 4 2 10 2" xfId="3131" xr:uid="{00000000-0005-0000-0000-00006F0D0000}"/>
    <cellStyle name="20% - Accent2 4 2 11" xfId="3132" xr:uid="{00000000-0005-0000-0000-0000700D0000}"/>
    <cellStyle name="20% - Accent2 4 2 11 2" xfId="3133" xr:uid="{00000000-0005-0000-0000-0000710D0000}"/>
    <cellStyle name="20% - Accent2 4 2 12" xfId="3134" xr:uid="{00000000-0005-0000-0000-0000720D0000}"/>
    <cellStyle name="20% - Accent2 4 2 12 2" xfId="3135" xr:uid="{00000000-0005-0000-0000-0000730D0000}"/>
    <cellStyle name="20% - Accent2 4 2 13" xfId="3136" xr:uid="{00000000-0005-0000-0000-0000740D0000}"/>
    <cellStyle name="20% - Accent2 4 2 13 2" xfId="3137" xr:uid="{00000000-0005-0000-0000-0000750D0000}"/>
    <cellStyle name="20% - Accent2 4 2 14" xfId="3138" xr:uid="{00000000-0005-0000-0000-0000760D0000}"/>
    <cellStyle name="20% - Accent2 4 2 14 2" xfId="3139" xr:uid="{00000000-0005-0000-0000-0000770D0000}"/>
    <cellStyle name="20% - Accent2 4 2 15" xfId="3140" xr:uid="{00000000-0005-0000-0000-0000780D0000}"/>
    <cellStyle name="20% - Accent2 4 2 15 2" xfId="3141" xr:uid="{00000000-0005-0000-0000-0000790D0000}"/>
    <cellStyle name="20% - Accent2 4 2 16" xfId="3142" xr:uid="{00000000-0005-0000-0000-00007A0D0000}"/>
    <cellStyle name="20% - Accent2 4 2 16 2" xfId="3143" xr:uid="{00000000-0005-0000-0000-00007B0D0000}"/>
    <cellStyle name="20% - Accent2 4 2 17" xfId="3144" xr:uid="{00000000-0005-0000-0000-00007C0D0000}"/>
    <cellStyle name="20% - Accent2 4 2 17 2" xfId="3145" xr:uid="{00000000-0005-0000-0000-00007D0D0000}"/>
    <cellStyle name="20% - Accent2 4 2 18" xfId="3146" xr:uid="{00000000-0005-0000-0000-00007E0D0000}"/>
    <cellStyle name="20% - Accent2 4 2 18 2" xfId="3147" xr:uid="{00000000-0005-0000-0000-00007F0D0000}"/>
    <cellStyle name="20% - Accent2 4 2 19" xfId="3148" xr:uid="{00000000-0005-0000-0000-0000800D0000}"/>
    <cellStyle name="20% - Accent2 4 2 19 2" xfId="3149" xr:uid="{00000000-0005-0000-0000-0000810D0000}"/>
    <cellStyle name="20% - Accent2 4 2 2" xfId="3150" xr:uid="{00000000-0005-0000-0000-0000820D0000}"/>
    <cellStyle name="20% - Accent2 4 2 2 2" xfId="3151" xr:uid="{00000000-0005-0000-0000-0000830D0000}"/>
    <cellStyle name="20% - Accent2 4 2 20" xfId="3152" xr:uid="{00000000-0005-0000-0000-0000840D0000}"/>
    <cellStyle name="20% - Accent2 4 2 20 2" xfId="3153" xr:uid="{00000000-0005-0000-0000-0000850D0000}"/>
    <cellStyle name="20% - Accent2 4 2 21" xfId="3154" xr:uid="{00000000-0005-0000-0000-0000860D0000}"/>
    <cellStyle name="20% - Accent2 4 2 21 2" xfId="3155" xr:uid="{00000000-0005-0000-0000-0000870D0000}"/>
    <cellStyle name="20% - Accent2 4 2 22" xfId="3156" xr:uid="{00000000-0005-0000-0000-0000880D0000}"/>
    <cellStyle name="20% - Accent2 4 2 22 2" xfId="3157" xr:uid="{00000000-0005-0000-0000-0000890D0000}"/>
    <cellStyle name="20% - Accent2 4 2 23" xfId="3158" xr:uid="{00000000-0005-0000-0000-00008A0D0000}"/>
    <cellStyle name="20% - Accent2 4 2 3" xfId="3159" xr:uid="{00000000-0005-0000-0000-00008B0D0000}"/>
    <cellStyle name="20% - Accent2 4 2 3 2" xfId="3160" xr:uid="{00000000-0005-0000-0000-00008C0D0000}"/>
    <cellStyle name="20% - Accent2 4 2 4" xfId="3161" xr:uid="{00000000-0005-0000-0000-00008D0D0000}"/>
    <cellStyle name="20% - Accent2 4 2 4 2" xfId="3162" xr:uid="{00000000-0005-0000-0000-00008E0D0000}"/>
    <cellStyle name="20% - Accent2 4 2 5" xfId="3163" xr:uid="{00000000-0005-0000-0000-00008F0D0000}"/>
    <cellStyle name="20% - Accent2 4 2 5 2" xfId="3164" xr:uid="{00000000-0005-0000-0000-0000900D0000}"/>
    <cellStyle name="20% - Accent2 4 2 6" xfId="3165" xr:uid="{00000000-0005-0000-0000-0000910D0000}"/>
    <cellStyle name="20% - Accent2 4 2 6 2" xfId="3166" xr:uid="{00000000-0005-0000-0000-0000920D0000}"/>
    <cellStyle name="20% - Accent2 4 2 7" xfId="3167" xr:uid="{00000000-0005-0000-0000-0000930D0000}"/>
    <cellStyle name="20% - Accent2 4 2 7 2" xfId="3168" xr:uid="{00000000-0005-0000-0000-0000940D0000}"/>
    <cellStyle name="20% - Accent2 4 2 8" xfId="3169" xr:uid="{00000000-0005-0000-0000-0000950D0000}"/>
    <cellStyle name="20% - Accent2 4 2 8 2" xfId="3170" xr:uid="{00000000-0005-0000-0000-0000960D0000}"/>
    <cellStyle name="20% - Accent2 4 2 9" xfId="3171" xr:uid="{00000000-0005-0000-0000-0000970D0000}"/>
    <cellStyle name="20% - Accent2 4 2 9 2" xfId="3172" xr:uid="{00000000-0005-0000-0000-0000980D0000}"/>
    <cellStyle name="20% - Accent2 4 20" xfId="3173" xr:uid="{00000000-0005-0000-0000-0000990D0000}"/>
    <cellStyle name="20% - Accent2 4 20 2" xfId="3174" xr:uid="{00000000-0005-0000-0000-00009A0D0000}"/>
    <cellStyle name="20% - Accent2 4 21" xfId="3175" xr:uid="{00000000-0005-0000-0000-00009B0D0000}"/>
    <cellStyle name="20% - Accent2 4 21 2" xfId="3176" xr:uid="{00000000-0005-0000-0000-00009C0D0000}"/>
    <cellStyle name="20% - Accent2 4 22" xfId="3177" xr:uid="{00000000-0005-0000-0000-00009D0D0000}"/>
    <cellStyle name="20% - Accent2 4 22 2" xfId="3178" xr:uid="{00000000-0005-0000-0000-00009E0D0000}"/>
    <cellStyle name="20% - Accent2 4 23" xfId="3179" xr:uid="{00000000-0005-0000-0000-00009F0D0000}"/>
    <cellStyle name="20% - Accent2 4 23 2" xfId="3180" xr:uid="{00000000-0005-0000-0000-0000A00D0000}"/>
    <cellStyle name="20% - Accent2 4 24" xfId="3181" xr:uid="{00000000-0005-0000-0000-0000A10D0000}"/>
    <cellStyle name="20% - Accent2 4 24 2" xfId="3182" xr:uid="{00000000-0005-0000-0000-0000A20D0000}"/>
    <cellStyle name="20% - Accent2 4 25" xfId="3183" xr:uid="{00000000-0005-0000-0000-0000A30D0000}"/>
    <cellStyle name="20% - Accent2 4 25 2" xfId="3184" xr:uid="{00000000-0005-0000-0000-0000A40D0000}"/>
    <cellStyle name="20% - Accent2 4 26" xfId="3185" xr:uid="{00000000-0005-0000-0000-0000A50D0000}"/>
    <cellStyle name="20% - Accent2 4 26 2" xfId="3186" xr:uid="{00000000-0005-0000-0000-0000A60D0000}"/>
    <cellStyle name="20% - Accent2 4 27" xfId="3187" xr:uid="{00000000-0005-0000-0000-0000A70D0000}"/>
    <cellStyle name="20% - Accent2 4 27 2" xfId="3188" xr:uid="{00000000-0005-0000-0000-0000A80D0000}"/>
    <cellStyle name="20% - Accent2 4 28" xfId="3189" xr:uid="{00000000-0005-0000-0000-0000A90D0000}"/>
    <cellStyle name="20% - Accent2 4 28 2" xfId="3190" xr:uid="{00000000-0005-0000-0000-0000AA0D0000}"/>
    <cellStyle name="20% - Accent2 4 29" xfId="3191" xr:uid="{00000000-0005-0000-0000-0000AB0D0000}"/>
    <cellStyle name="20% - Accent2 4 29 2" xfId="3192" xr:uid="{00000000-0005-0000-0000-0000AC0D0000}"/>
    <cellStyle name="20% - Accent2 4 3" xfId="3193" xr:uid="{00000000-0005-0000-0000-0000AD0D0000}"/>
    <cellStyle name="20% - Accent2 4 3 10" xfId="3194" xr:uid="{00000000-0005-0000-0000-0000AE0D0000}"/>
    <cellStyle name="20% - Accent2 4 3 10 2" xfId="3195" xr:uid="{00000000-0005-0000-0000-0000AF0D0000}"/>
    <cellStyle name="20% - Accent2 4 3 11" xfId="3196" xr:uid="{00000000-0005-0000-0000-0000B00D0000}"/>
    <cellStyle name="20% - Accent2 4 3 11 2" xfId="3197" xr:uid="{00000000-0005-0000-0000-0000B10D0000}"/>
    <cellStyle name="20% - Accent2 4 3 12" xfId="3198" xr:uid="{00000000-0005-0000-0000-0000B20D0000}"/>
    <cellStyle name="20% - Accent2 4 3 12 2" xfId="3199" xr:uid="{00000000-0005-0000-0000-0000B30D0000}"/>
    <cellStyle name="20% - Accent2 4 3 13" xfId="3200" xr:uid="{00000000-0005-0000-0000-0000B40D0000}"/>
    <cellStyle name="20% - Accent2 4 3 13 2" xfId="3201" xr:uid="{00000000-0005-0000-0000-0000B50D0000}"/>
    <cellStyle name="20% - Accent2 4 3 14" xfId="3202" xr:uid="{00000000-0005-0000-0000-0000B60D0000}"/>
    <cellStyle name="20% - Accent2 4 3 14 2" xfId="3203" xr:uid="{00000000-0005-0000-0000-0000B70D0000}"/>
    <cellStyle name="20% - Accent2 4 3 15" xfId="3204" xr:uid="{00000000-0005-0000-0000-0000B80D0000}"/>
    <cellStyle name="20% - Accent2 4 3 15 2" xfId="3205" xr:uid="{00000000-0005-0000-0000-0000B90D0000}"/>
    <cellStyle name="20% - Accent2 4 3 16" xfId="3206" xr:uid="{00000000-0005-0000-0000-0000BA0D0000}"/>
    <cellStyle name="20% - Accent2 4 3 16 2" xfId="3207" xr:uid="{00000000-0005-0000-0000-0000BB0D0000}"/>
    <cellStyle name="20% - Accent2 4 3 17" xfId="3208" xr:uid="{00000000-0005-0000-0000-0000BC0D0000}"/>
    <cellStyle name="20% - Accent2 4 3 17 2" xfId="3209" xr:uid="{00000000-0005-0000-0000-0000BD0D0000}"/>
    <cellStyle name="20% - Accent2 4 3 18" xfId="3210" xr:uid="{00000000-0005-0000-0000-0000BE0D0000}"/>
    <cellStyle name="20% - Accent2 4 3 18 2" xfId="3211" xr:uid="{00000000-0005-0000-0000-0000BF0D0000}"/>
    <cellStyle name="20% - Accent2 4 3 19" xfId="3212" xr:uid="{00000000-0005-0000-0000-0000C00D0000}"/>
    <cellStyle name="20% - Accent2 4 3 19 2" xfId="3213" xr:uid="{00000000-0005-0000-0000-0000C10D0000}"/>
    <cellStyle name="20% - Accent2 4 3 2" xfId="3214" xr:uid="{00000000-0005-0000-0000-0000C20D0000}"/>
    <cellStyle name="20% - Accent2 4 3 2 2" xfId="3215" xr:uid="{00000000-0005-0000-0000-0000C30D0000}"/>
    <cellStyle name="20% - Accent2 4 3 20" xfId="3216" xr:uid="{00000000-0005-0000-0000-0000C40D0000}"/>
    <cellStyle name="20% - Accent2 4 3 20 2" xfId="3217" xr:uid="{00000000-0005-0000-0000-0000C50D0000}"/>
    <cellStyle name="20% - Accent2 4 3 21" xfId="3218" xr:uid="{00000000-0005-0000-0000-0000C60D0000}"/>
    <cellStyle name="20% - Accent2 4 3 21 2" xfId="3219" xr:uid="{00000000-0005-0000-0000-0000C70D0000}"/>
    <cellStyle name="20% - Accent2 4 3 22" xfId="3220" xr:uid="{00000000-0005-0000-0000-0000C80D0000}"/>
    <cellStyle name="20% - Accent2 4 3 22 2" xfId="3221" xr:uid="{00000000-0005-0000-0000-0000C90D0000}"/>
    <cellStyle name="20% - Accent2 4 3 23" xfId="3222" xr:uid="{00000000-0005-0000-0000-0000CA0D0000}"/>
    <cellStyle name="20% - Accent2 4 3 3" xfId="3223" xr:uid="{00000000-0005-0000-0000-0000CB0D0000}"/>
    <cellStyle name="20% - Accent2 4 3 3 2" xfId="3224" xr:uid="{00000000-0005-0000-0000-0000CC0D0000}"/>
    <cellStyle name="20% - Accent2 4 3 4" xfId="3225" xr:uid="{00000000-0005-0000-0000-0000CD0D0000}"/>
    <cellStyle name="20% - Accent2 4 3 4 2" xfId="3226" xr:uid="{00000000-0005-0000-0000-0000CE0D0000}"/>
    <cellStyle name="20% - Accent2 4 3 5" xfId="3227" xr:uid="{00000000-0005-0000-0000-0000CF0D0000}"/>
    <cellStyle name="20% - Accent2 4 3 5 2" xfId="3228" xr:uid="{00000000-0005-0000-0000-0000D00D0000}"/>
    <cellStyle name="20% - Accent2 4 3 6" xfId="3229" xr:uid="{00000000-0005-0000-0000-0000D10D0000}"/>
    <cellStyle name="20% - Accent2 4 3 6 2" xfId="3230" xr:uid="{00000000-0005-0000-0000-0000D20D0000}"/>
    <cellStyle name="20% - Accent2 4 3 7" xfId="3231" xr:uid="{00000000-0005-0000-0000-0000D30D0000}"/>
    <cellStyle name="20% - Accent2 4 3 7 2" xfId="3232" xr:uid="{00000000-0005-0000-0000-0000D40D0000}"/>
    <cellStyle name="20% - Accent2 4 3 8" xfId="3233" xr:uid="{00000000-0005-0000-0000-0000D50D0000}"/>
    <cellStyle name="20% - Accent2 4 3 8 2" xfId="3234" xr:uid="{00000000-0005-0000-0000-0000D60D0000}"/>
    <cellStyle name="20% - Accent2 4 3 9" xfId="3235" xr:uid="{00000000-0005-0000-0000-0000D70D0000}"/>
    <cellStyle name="20% - Accent2 4 3 9 2" xfId="3236" xr:uid="{00000000-0005-0000-0000-0000D80D0000}"/>
    <cellStyle name="20% - Accent2 4 30" xfId="3237" xr:uid="{00000000-0005-0000-0000-0000D90D0000}"/>
    <cellStyle name="20% - Accent2 4 30 2" xfId="3238" xr:uid="{00000000-0005-0000-0000-0000DA0D0000}"/>
    <cellStyle name="20% - Accent2 4 31" xfId="3239" xr:uid="{00000000-0005-0000-0000-0000DB0D0000}"/>
    <cellStyle name="20% - Accent2 4 4" xfId="3240" xr:uid="{00000000-0005-0000-0000-0000DC0D0000}"/>
    <cellStyle name="20% - Accent2 4 4 10" xfId="3241" xr:uid="{00000000-0005-0000-0000-0000DD0D0000}"/>
    <cellStyle name="20% - Accent2 4 4 10 2" xfId="3242" xr:uid="{00000000-0005-0000-0000-0000DE0D0000}"/>
    <cellStyle name="20% - Accent2 4 4 11" xfId="3243" xr:uid="{00000000-0005-0000-0000-0000DF0D0000}"/>
    <cellStyle name="20% - Accent2 4 4 11 2" xfId="3244" xr:uid="{00000000-0005-0000-0000-0000E00D0000}"/>
    <cellStyle name="20% - Accent2 4 4 12" xfId="3245" xr:uid="{00000000-0005-0000-0000-0000E10D0000}"/>
    <cellStyle name="20% - Accent2 4 4 12 2" xfId="3246" xr:uid="{00000000-0005-0000-0000-0000E20D0000}"/>
    <cellStyle name="20% - Accent2 4 4 13" xfId="3247" xr:uid="{00000000-0005-0000-0000-0000E30D0000}"/>
    <cellStyle name="20% - Accent2 4 4 13 2" xfId="3248" xr:uid="{00000000-0005-0000-0000-0000E40D0000}"/>
    <cellStyle name="20% - Accent2 4 4 14" xfId="3249" xr:uid="{00000000-0005-0000-0000-0000E50D0000}"/>
    <cellStyle name="20% - Accent2 4 4 14 2" xfId="3250" xr:uid="{00000000-0005-0000-0000-0000E60D0000}"/>
    <cellStyle name="20% - Accent2 4 4 15" xfId="3251" xr:uid="{00000000-0005-0000-0000-0000E70D0000}"/>
    <cellStyle name="20% - Accent2 4 4 15 2" xfId="3252" xr:uid="{00000000-0005-0000-0000-0000E80D0000}"/>
    <cellStyle name="20% - Accent2 4 4 16" xfId="3253" xr:uid="{00000000-0005-0000-0000-0000E90D0000}"/>
    <cellStyle name="20% - Accent2 4 4 16 2" xfId="3254" xr:uid="{00000000-0005-0000-0000-0000EA0D0000}"/>
    <cellStyle name="20% - Accent2 4 4 17" xfId="3255" xr:uid="{00000000-0005-0000-0000-0000EB0D0000}"/>
    <cellStyle name="20% - Accent2 4 4 17 2" xfId="3256" xr:uid="{00000000-0005-0000-0000-0000EC0D0000}"/>
    <cellStyle name="20% - Accent2 4 4 18" xfId="3257" xr:uid="{00000000-0005-0000-0000-0000ED0D0000}"/>
    <cellStyle name="20% - Accent2 4 4 18 2" xfId="3258" xr:uid="{00000000-0005-0000-0000-0000EE0D0000}"/>
    <cellStyle name="20% - Accent2 4 4 19" xfId="3259" xr:uid="{00000000-0005-0000-0000-0000EF0D0000}"/>
    <cellStyle name="20% - Accent2 4 4 19 2" xfId="3260" xr:uid="{00000000-0005-0000-0000-0000F00D0000}"/>
    <cellStyle name="20% - Accent2 4 4 2" xfId="3261" xr:uid="{00000000-0005-0000-0000-0000F10D0000}"/>
    <cellStyle name="20% - Accent2 4 4 2 2" xfId="3262" xr:uid="{00000000-0005-0000-0000-0000F20D0000}"/>
    <cellStyle name="20% - Accent2 4 4 20" xfId="3263" xr:uid="{00000000-0005-0000-0000-0000F30D0000}"/>
    <cellStyle name="20% - Accent2 4 4 20 2" xfId="3264" xr:uid="{00000000-0005-0000-0000-0000F40D0000}"/>
    <cellStyle name="20% - Accent2 4 4 21" xfId="3265" xr:uid="{00000000-0005-0000-0000-0000F50D0000}"/>
    <cellStyle name="20% - Accent2 4 4 21 2" xfId="3266" xr:uid="{00000000-0005-0000-0000-0000F60D0000}"/>
    <cellStyle name="20% - Accent2 4 4 22" xfId="3267" xr:uid="{00000000-0005-0000-0000-0000F70D0000}"/>
    <cellStyle name="20% - Accent2 4 4 22 2" xfId="3268" xr:uid="{00000000-0005-0000-0000-0000F80D0000}"/>
    <cellStyle name="20% - Accent2 4 4 23" xfId="3269" xr:uid="{00000000-0005-0000-0000-0000F90D0000}"/>
    <cellStyle name="20% - Accent2 4 4 3" xfId="3270" xr:uid="{00000000-0005-0000-0000-0000FA0D0000}"/>
    <cellStyle name="20% - Accent2 4 4 3 2" xfId="3271" xr:uid="{00000000-0005-0000-0000-0000FB0D0000}"/>
    <cellStyle name="20% - Accent2 4 4 4" xfId="3272" xr:uid="{00000000-0005-0000-0000-0000FC0D0000}"/>
    <cellStyle name="20% - Accent2 4 4 4 2" xfId="3273" xr:uid="{00000000-0005-0000-0000-0000FD0D0000}"/>
    <cellStyle name="20% - Accent2 4 4 5" xfId="3274" xr:uid="{00000000-0005-0000-0000-0000FE0D0000}"/>
    <cellStyle name="20% - Accent2 4 4 5 2" xfId="3275" xr:uid="{00000000-0005-0000-0000-0000FF0D0000}"/>
    <cellStyle name="20% - Accent2 4 4 6" xfId="3276" xr:uid="{00000000-0005-0000-0000-0000000E0000}"/>
    <cellStyle name="20% - Accent2 4 4 6 2" xfId="3277" xr:uid="{00000000-0005-0000-0000-0000010E0000}"/>
    <cellStyle name="20% - Accent2 4 4 7" xfId="3278" xr:uid="{00000000-0005-0000-0000-0000020E0000}"/>
    <cellStyle name="20% - Accent2 4 4 7 2" xfId="3279" xr:uid="{00000000-0005-0000-0000-0000030E0000}"/>
    <cellStyle name="20% - Accent2 4 4 8" xfId="3280" xr:uid="{00000000-0005-0000-0000-0000040E0000}"/>
    <cellStyle name="20% - Accent2 4 4 8 2" xfId="3281" xr:uid="{00000000-0005-0000-0000-0000050E0000}"/>
    <cellStyle name="20% - Accent2 4 4 9" xfId="3282" xr:uid="{00000000-0005-0000-0000-0000060E0000}"/>
    <cellStyle name="20% - Accent2 4 4 9 2" xfId="3283" xr:uid="{00000000-0005-0000-0000-0000070E0000}"/>
    <cellStyle name="20% - Accent2 4 5" xfId="3284" xr:uid="{00000000-0005-0000-0000-0000080E0000}"/>
    <cellStyle name="20% - Accent2 4 5 10" xfId="3285" xr:uid="{00000000-0005-0000-0000-0000090E0000}"/>
    <cellStyle name="20% - Accent2 4 5 10 2" xfId="3286" xr:uid="{00000000-0005-0000-0000-00000A0E0000}"/>
    <cellStyle name="20% - Accent2 4 5 11" xfId="3287" xr:uid="{00000000-0005-0000-0000-00000B0E0000}"/>
    <cellStyle name="20% - Accent2 4 5 11 2" xfId="3288" xr:uid="{00000000-0005-0000-0000-00000C0E0000}"/>
    <cellStyle name="20% - Accent2 4 5 12" xfId="3289" xr:uid="{00000000-0005-0000-0000-00000D0E0000}"/>
    <cellStyle name="20% - Accent2 4 5 12 2" xfId="3290" xr:uid="{00000000-0005-0000-0000-00000E0E0000}"/>
    <cellStyle name="20% - Accent2 4 5 13" xfId="3291" xr:uid="{00000000-0005-0000-0000-00000F0E0000}"/>
    <cellStyle name="20% - Accent2 4 5 13 2" xfId="3292" xr:uid="{00000000-0005-0000-0000-0000100E0000}"/>
    <cellStyle name="20% - Accent2 4 5 14" xfId="3293" xr:uid="{00000000-0005-0000-0000-0000110E0000}"/>
    <cellStyle name="20% - Accent2 4 5 14 2" xfId="3294" xr:uid="{00000000-0005-0000-0000-0000120E0000}"/>
    <cellStyle name="20% - Accent2 4 5 15" xfId="3295" xr:uid="{00000000-0005-0000-0000-0000130E0000}"/>
    <cellStyle name="20% - Accent2 4 5 15 2" xfId="3296" xr:uid="{00000000-0005-0000-0000-0000140E0000}"/>
    <cellStyle name="20% - Accent2 4 5 16" xfId="3297" xr:uid="{00000000-0005-0000-0000-0000150E0000}"/>
    <cellStyle name="20% - Accent2 4 5 16 2" xfId="3298" xr:uid="{00000000-0005-0000-0000-0000160E0000}"/>
    <cellStyle name="20% - Accent2 4 5 17" xfId="3299" xr:uid="{00000000-0005-0000-0000-0000170E0000}"/>
    <cellStyle name="20% - Accent2 4 5 17 2" xfId="3300" xr:uid="{00000000-0005-0000-0000-0000180E0000}"/>
    <cellStyle name="20% - Accent2 4 5 18" xfId="3301" xr:uid="{00000000-0005-0000-0000-0000190E0000}"/>
    <cellStyle name="20% - Accent2 4 5 18 2" xfId="3302" xr:uid="{00000000-0005-0000-0000-00001A0E0000}"/>
    <cellStyle name="20% - Accent2 4 5 19" xfId="3303" xr:uid="{00000000-0005-0000-0000-00001B0E0000}"/>
    <cellStyle name="20% - Accent2 4 5 19 2" xfId="3304" xr:uid="{00000000-0005-0000-0000-00001C0E0000}"/>
    <cellStyle name="20% - Accent2 4 5 2" xfId="3305" xr:uid="{00000000-0005-0000-0000-00001D0E0000}"/>
    <cellStyle name="20% - Accent2 4 5 2 2" xfId="3306" xr:uid="{00000000-0005-0000-0000-00001E0E0000}"/>
    <cellStyle name="20% - Accent2 4 5 20" xfId="3307" xr:uid="{00000000-0005-0000-0000-00001F0E0000}"/>
    <cellStyle name="20% - Accent2 4 5 20 2" xfId="3308" xr:uid="{00000000-0005-0000-0000-0000200E0000}"/>
    <cellStyle name="20% - Accent2 4 5 21" xfId="3309" xr:uid="{00000000-0005-0000-0000-0000210E0000}"/>
    <cellStyle name="20% - Accent2 4 5 21 2" xfId="3310" xr:uid="{00000000-0005-0000-0000-0000220E0000}"/>
    <cellStyle name="20% - Accent2 4 5 22" xfId="3311" xr:uid="{00000000-0005-0000-0000-0000230E0000}"/>
    <cellStyle name="20% - Accent2 4 5 22 2" xfId="3312" xr:uid="{00000000-0005-0000-0000-0000240E0000}"/>
    <cellStyle name="20% - Accent2 4 5 23" xfId="3313" xr:uid="{00000000-0005-0000-0000-0000250E0000}"/>
    <cellStyle name="20% - Accent2 4 5 3" xfId="3314" xr:uid="{00000000-0005-0000-0000-0000260E0000}"/>
    <cellStyle name="20% - Accent2 4 5 3 2" xfId="3315" xr:uid="{00000000-0005-0000-0000-0000270E0000}"/>
    <cellStyle name="20% - Accent2 4 5 4" xfId="3316" xr:uid="{00000000-0005-0000-0000-0000280E0000}"/>
    <cellStyle name="20% - Accent2 4 5 4 2" xfId="3317" xr:uid="{00000000-0005-0000-0000-0000290E0000}"/>
    <cellStyle name="20% - Accent2 4 5 5" xfId="3318" xr:uid="{00000000-0005-0000-0000-00002A0E0000}"/>
    <cellStyle name="20% - Accent2 4 5 5 2" xfId="3319" xr:uid="{00000000-0005-0000-0000-00002B0E0000}"/>
    <cellStyle name="20% - Accent2 4 5 6" xfId="3320" xr:uid="{00000000-0005-0000-0000-00002C0E0000}"/>
    <cellStyle name="20% - Accent2 4 5 6 2" xfId="3321" xr:uid="{00000000-0005-0000-0000-00002D0E0000}"/>
    <cellStyle name="20% - Accent2 4 5 7" xfId="3322" xr:uid="{00000000-0005-0000-0000-00002E0E0000}"/>
    <cellStyle name="20% - Accent2 4 5 7 2" xfId="3323" xr:uid="{00000000-0005-0000-0000-00002F0E0000}"/>
    <cellStyle name="20% - Accent2 4 5 8" xfId="3324" xr:uid="{00000000-0005-0000-0000-0000300E0000}"/>
    <cellStyle name="20% - Accent2 4 5 8 2" xfId="3325" xr:uid="{00000000-0005-0000-0000-0000310E0000}"/>
    <cellStyle name="20% - Accent2 4 5 9" xfId="3326" xr:uid="{00000000-0005-0000-0000-0000320E0000}"/>
    <cellStyle name="20% - Accent2 4 5 9 2" xfId="3327" xr:uid="{00000000-0005-0000-0000-0000330E0000}"/>
    <cellStyle name="20% - Accent2 4 6" xfId="3328" xr:uid="{00000000-0005-0000-0000-0000340E0000}"/>
    <cellStyle name="20% - Accent2 4 6 10" xfId="3329" xr:uid="{00000000-0005-0000-0000-0000350E0000}"/>
    <cellStyle name="20% - Accent2 4 6 10 2" xfId="3330" xr:uid="{00000000-0005-0000-0000-0000360E0000}"/>
    <cellStyle name="20% - Accent2 4 6 11" xfId="3331" xr:uid="{00000000-0005-0000-0000-0000370E0000}"/>
    <cellStyle name="20% - Accent2 4 6 11 2" xfId="3332" xr:uid="{00000000-0005-0000-0000-0000380E0000}"/>
    <cellStyle name="20% - Accent2 4 6 12" xfId="3333" xr:uid="{00000000-0005-0000-0000-0000390E0000}"/>
    <cellStyle name="20% - Accent2 4 6 12 2" xfId="3334" xr:uid="{00000000-0005-0000-0000-00003A0E0000}"/>
    <cellStyle name="20% - Accent2 4 6 13" xfId="3335" xr:uid="{00000000-0005-0000-0000-00003B0E0000}"/>
    <cellStyle name="20% - Accent2 4 6 13 2" xfId="3336" xr:uid="{00000000-0005-0000-0000-00003C0E0000}"/>
    <cellStyle name="20% - Accent2 4 6 14" xfId="3337" xr:uid="{00000000-0005-0000-0000-00003D0E0000}"/>
    <cellStyle name="20% - Accent2 4 6 14 2" xfId="3338" xr:uid="{00000000-0005-0000-0000-00003E0E0000}"/>
    <cellStyle name="20% - Accent2 4 6 15" xfId="3339" xr:uid="{00000000-0005-0000-0000-00003F0E0000}"/>
    <cellStyle name="20% - Accent2 4 6 15 2" xfId="3340" xr:uid="{00000000-0005-0000-0000-0000400E0000}"/>
    <cellStyle name="20% - Accent2 4 6 16" xfId="3341" xr:uid="{00000000-0005-0000-0000-0000410E0000}"/>
    <cellStyle name="20% - Accent2 4 6 16 2" xfId="3342" xr:uid="{00000000-0005-0000-0000-0000420E0000}"/>
    <cellStyle name="20% - Accent2 4 6 17" xfId="3343" xr:uid="{00000000-0005-0000-0000-0000430E0000}"/>
    <cellStyle name="20% - Accent2 4 6 17 2" xfId="3344" xr:uid="{00000000-0005-0000-0000-0000440E0000}"/>
    <cellStyle name="20% - Accent2 4 6 18" xfId="3345" xr:uid="{00000000-0005-0000-0000-0000450E0000}"/>
    <cellStyle name="20% - Accent2 4 6 18 2" xfId="3346" xr:uid="{00000000-0005-0000-0000-0000460E0000}"/>
    <cellStyle name="20% - Accent2 4 6 19" xfId="3347" xr:uid="{00000000-0005-0000-0000-0000470E0000}"/>
    <cellStyle name="20% - Accent2 4 6 19 2" xfId="3348" xr:uid="{00000000-0005-0000-0000-0000480E0000}"/>
    <cellStyle name="20% - Accent2 4 6 2" xfId="3349" xr:uid="{00000000-0005-0000-0000-0000490E0000}"/>
    <cellStyle name="20% - Accent2 4 6 2 2" xfId="3350" xr:uid="{00000000-0005-0000-0000-00004A0E0000}"/>
    <cellStyle name="20% - Accent2 4 6 20" xfId="3351" xr:uid="{00000000-0005-0000-0000-00004B0E0000}"/>
    <cellStyle name="20% - Accent2 4 6 20 2" xfId="3352" xr:uid="{00000000-0005-0000-0000-00004C0E0000}"/>
    <cellStyle name="20% - Accent2 4 6 21" xfId="3353" xr:uid="{00000000-0005-0000-0000-00004D0E0000}"/>
    <cellStyle name="20% - Accent2 4 6 21 2" xfId="3354" xr:uid="{00000000-0005-0000-0000-00004E0E0000}"/>
    <cellStyle name="20% - Accent2 4 6 22" xfId="3355" xr:uid="{00000000-0005-0000-0000-00004F0E0000}"/>
    <cellStyle name="20% - Accent2 4 6 22 2" xfId="3356" xr:uid="{00000000-0005-0000-0000-0000500E0000}"/>
    <cellStyle name="20% - Accent2 4 6 23" xfId="3357" xr:uid="{00000000-0005-0000-0000-0000510E0000}"/>
    <cellStyle name="20% - Accent2 4 6 3" xfId="3358" xr:uid="{00000000-0005-0000-0000-0000520E0000}"/>
    <cellStyle name="20% - Accent2 4 6 3 2" xfId="3359" xr:uid="{00000000-0005-0000-0000-0000530E0000}"/>
    <cellStyle name="20% - Accent2 4 6 4" xfId="3360" xr:uid="{00000000-0005-0000-0000-0000540E0000}"/>
    <cellStyle name="20% - Accent2 4 6 4 2" xfId="3361" xr:uid="{00000000-0005-0000-0000-0000550E0000}"/>
    <cellStyle name="20% - Accent2 4 6 5" xfId="3362" xr:uid="{00000000-0005-0000-0000-0000560E0000}"/>
    <cellStyle name="20% - Accent2 4 6 5 2" xfId="3363" xr:uid="{00000000-0005-0000-0000-0000570E0000}"/>
    <cellStyle name="20% - Accent2 4 6 6" xfId="3364" xr:uid="{00000000-0005-0000-0000-0000580E0000}"/>
    <cellStyle name="20% - Accent2 4 6 6 2" xfId="3365" xr:uid="{00000000-0005-0000-0000-0000590E0000}"/>
    <cellStyle name="20% - Accent2 4 6 7" xfId="3366" xr:uid="{00000000-0005-0000-0000-00005A0E0000}"/>
    <cellStyle name="20% - Accent2 4 6 7 2" xfId="3367" xr:uid="{00000000-0005-0000-0000-00005B0E0000}"/>
    <cellStyle name="20% - Accent2 4 6 8" xfId="3368" xr:uid="{00000000-0005-0000-0000-00005C0E0000}"/>
    <cellStyle name="20% - Accent2 4 6 8 2" xfId="3369" xr:uid="{00000000-0005-0000-0000-00005D0E0000}"/>
    <cellStyle name="20% - Accent2 4 6 9" xfId="3370" xr:uid="{00000000-0005-0000-0000-00005E0E0000}"/>
    <cellStyle name="20% - Accent2 4 6 9 2" xfId="3371" xr:uid="{00000000-0005-0000-0000-00005F0E0000}"/>
    <cellStyle name="20% - Accent2 4 7" xfId="3372" xr:uid="{00000000-0005-0000-0000-0000600E0000}"/>
    <cellStyle name="20% - Accent2 4 7 10" xfId="3373" xr:uid="{00000000-0005-0000-0000-0000610E0000}"/>
    <cellStyle name="20% - Accent2 4 7 10 2" xfId="3374" xr:uid="{00000000-0005-0000-0000-0000620E0000}"/>
    <cellStyle name="20% - Accent2 4 7 11" xfId="3375" xr:uid="{00000000-0005-0000-0000-0000630E0000}"/>
    <cellStyle name="20% - Accent2 4 7 11 2" xfId="3376" xr:uid="{00000000-0005-0000-0000-0000640E0000}"/>
    <cellStyle name="20% - Accent2 4 7 12" xfId="3377" xr:uid="{00000000-0005-0000-0000-0000650E0000}"/>
    <cellStyle name="20% - Accent2 4 7 12 2" xfId="3378" xr:uid="{00000000-0005-0000-0000-0000660E0000}"/>
    <cellStyle name="20% - Accent2 4 7 13" xfId="3379" xr:uid="{00000000-0005-0000-0000-0000670E0000}"/>
    <cellStyle name="20% - Accent2 4 7 13 2" xfId="3380" xr:uid="{00000000-0005-0000-0000-0000680E0000}"/>
    <cellStyle name="20% - Accent2 4 7 14" xfId="3381" xr:uid="{00000000-0005-0000-0000-0000690E0000}"/>
    <cellStyle name="20% - Accent2 4 7 14 2" xfId="3382" xr:uid="{00000000-0005-0000-0000-00006A0E0000}"/>
    <cellStyle name="20% - Accent2 4 7 15" xfId="3383" xr:uid="{00000000-0005-0000-0000-00006B0E0000}"/>
    <cellStyle name="20% - Accent2 4 7 15 2" xfId="3384" xr:uid="{00000000-0005-0000-0000-00006C0E0000}"/>
    <cellStyle name="20% - Accent2 4 7 16" xfId="3385" xr:uid="{00000000-0005-0000-0000-00006D0E0000}"/>
    <cellStyle name="20% - Accent2 4 7 16 2" xfId="3386" xr:uid="{00000000-0005-0000-0000-00006E0E0000}"/>
    <cellStyle name="20% - Accent2 4 7 17" xfId="3387" xr:uid="{00000000-0005-0000-0000-00006F0E0000}"/>
    <cellStyle name="20% - Accent2 4 7 17 2" xfId="3388" xr:uid="{00000000-0005-0000-0000-0000700E0000}"/>
    <cellStyle name="20% - Accent2 4 7 18" xfId="3389" xr:uid="{00000000-0005-0000-0000-0000710E0000}"/>
    <cellStyle name="20% - Accent2 4 7 18 2" xfId="3390" xr:uid="{00000000-0005-0000-0000-0000720E0000}"/>
    <cellStyle name="20% - Accent2 4 7 19" xfId="3391" xr:uid="{00000000-0005-0000-0000-0000730E0000}"/>
    <cellStyle name="20% - Accent2 4 7 19 2" xfId="3392" xr:uid="{00000000-0005-0000-0000-0000740E0000}"/>
    <cellStyle name="20% - Accent2 4 7 2" xfId="3393" xr:uid="{00000000-0005-0000-0000-0000750E0000}"/>
    <cellStyle name="20% - Accent2 4 7 2 2" xfId="3394" xr:uid="{00000000-0005-0000-0000-0000760E0000}"/>
    <cellStyle name="20% - Accent2 4 7 20" xfId="3395" xr:uid="{00000000-0005-0000-0000-0000770E0000}"/>
    <cellStyle name="20% - Accent2 4 7 20 2" xfId="3396" xr:uid="{00000000-0005-0000-0000-0000780E0000}"/>
    <cellStyle name="20% - Accent2 4 7 21" xfId="3397" xr:uid="{00000000-0005-0000-0000-0000790E0000}"/>
    <cellStyle name="20% - Accent2 4 7 21 2" xfId="3398" xr:uid="{00000000-0005-0000-0000-00007A0E0000}"/>
    <cellStyle name="20% - Accent2 4 7 22" xfId="3399" xr:uid="{00000000-0005-0000-0000-00007B0E0000}"/>
    <cellStyle name="20% - Accent2 4 7 22 2" xfId="3400" xr:uid="{00000000-0005-0000-0000-00007C0E0000}"/>
    <cellStyle name="20% - Accent2 4 7 23" xfId="3401" xr:uid="{00000000-0005-0000-0000-00007D0E0000}"/>
    <cellStyle name="20% - Accent2 4 7 3" xfId="3402" xr:uid="{00000000-0005-0000-0000-00007E0E0000}"/>
    <cellStyle name="20% - Accent2 4 7 3 2" xfId="3403" xr:uid="{00000000-0005-0000-0000-00007F0E0000}"/>
    <cellStyle name="20% - Accent2 4 7 4" xfId="3404" xr:uid="{00000000-0005-0000-0000-0000800E0000}"/>
    <cellStyle name="20% - Accent2 4 7 4 2" xfId="3405" xr:uid="{00000000-0005-0000-0000-0000810E0000}"/>
    <cellStyle name="20% - Accent2 4 7 5" xfId="3406" xr:uid="{00000000-0005-0000-0000-0000820E0000}"/>
    <cellStyle name="20% - Accent2 4 7 5 2" xfId="3407" xr:uid="{00000000-0005-0000-0000-0000830E0000}"/>
    <cellStyle name="20% - Accent2 4 7 6" xfId="3408" xr:uid="{00000000-0005-0000-0000-0000840E0000}"/>
    <cellStyle name="20% - Accent2 4 7 6 2" xfId="3409" xr:uid="{00000000-0005-0000-0000-0000850E0000}"/>
    <cellStyle name="20% - Accent2 4 7 7" xfId="3410" xr:uid="{00000000-0005-0000-0000-0000860E0000}"/>
    <cellStyle name="20% - Accent2 4 7 7 2" xfId="3411" xr:uid="{00000000-0005-0000-0000-0000870E0000}"/>
    <cellStyle name="20% - Accent2 4 7 8" xfId="3412" xr:uid="{00000000-0005-0000-0000-0000880E0000}"/>
    <cellStyle name="20% - Accent2 4 7 8 2" xfId="3413" xr:uid="{00000000-0005-0000-0000-0000890E0000}"/>
    <cellStyle name="20% - Accent2 4 7 9" xfId="3414" xr:uid="{00000000-0005-0000-0000-00008A0E0000}"/>
    <cellStyle name="20% - Accent2 4 7 9 2" xfId="3415" xr:uid="{00000000-0005-0000-0000-00008B0E0000}"/>
    <cellStyle name="20% - Accent2 4 8" xfId="3416" xr:uid="{00000000-0005-0000-0000-00008C0E0000}"/>
    <cellStyle name="20% - Accent2 4 8 10" xfId="3417" xr:uid="{00000000-0005-0000-0000-00008D0E0000}"/>
    <cellStyle name="20% - Accent2 4 8 10 2" xfId="3418" xr:uid="{00000000-0005-0000-0000-00008E0E0000}"/>
    <cellStyle name="20% - Accent2 4 8 11" xfId="3419" xr:uid="{00000000-0005-0000-0000-00008F0E0000}"/>
    <cellStyle name="20% - Accent2 4 8 11 2" xfId="3420" xr:uid="{00000000-0005-0000-0000-0000900E0000}"/>
    <cellStyle name="20% - Accent2 4 8 12" xfId="3421" xr:uid="{00000000-0005-0000-0000-0000910E0000}"/>
    <cellStyle name="20% - Accent2 4 8 12 2" xfId="3422" xr:uid="{00000000-0005-0000-0000-0000920E0000}"/>
    <cellStyle name="20% - Accent2 4 8 13" xfId="3423" xr:uid="{00000000-0005-0000-0000-0000930E0000}"/>
    <cellStyle name="20% - Accent2 4 8 13 2" xfId="3424" xr:uid="{00000000-0005-0000-0000-0000940E0000}"/>
    <cellStyle name="20% - Accent2 4 8 14" xfId="3425" xr:uid="{00000000-0005-0000-0000-0000950E0000}"/>
    <cellStyle name="20% - Accent2 4 8 14 2" xfId="3426" xr:uid="{00000000-0005-0000-0000-0000960E0000}"/>
    <cellStyle name="20% - Accent2 4 8 15" xfId="3427" xr:uid="{00000000-0005-0000-0000-0000970E0000}"/>
    <cellStyle name="20% - Accent2 4 8 15 2" xfId="3428" xr:uid="{00000000-0005-0000-0000-0000980E0000}"/>
    <cellStyle name="20% - Accent2 4 8 16" xfId="3429" xr:uid="{00000000-0005-0000-0000-0000990E0000}"/>
    <cellStyle name="20% - Accent2 4 8 16 2" xfId="3430" xr:uid="{00000000-0005-0000-0000-00009A0E0000}"/>
    <cellStyle name="20% - Accent2 4 8 17" xfId="3431" xr:uid="{00000000-0005-0000-0000-00009B0E0000}"/>
    <cellStyle name="20% - Accent2 4 8 17 2" xfId="3432" xr:uid="{00000000-0005-0000-0000-00009C0E0000}"/>
    <cellStyle name="20% - Accent2 4 8 18" xfId="3433" xr:uid="{00000000-0005-0000-0000-00009D0E0000}"/>
    <cellStyle name="20% - Accent2 4 8 18 2" xfId="3434" xr:uid="{00000000-0005-0000-0000-00009E0E0000}"/>
    <cellStyle name="20% - Accent2 4 8 19" xfId="3435" xr:uid="{00000000-0005-0000-0000-00009F0E0000}"/>
    <cellStyle name="20% - Accent2 4 8 19 2" xfId="3436" xr:uid="{00000000-0005-0000-0000-0000A00E0000}"/>
    <cellStyle name="20% - Accent2 4 8 2" xfId="3437" xr:uid="{00000000-0005-0000-0000-0000A10E0000}"/>
    <cellStyle name="20% - Accent2 4 8 2 2" xfId="3438" xr:uid="{00000000-0005-0000-0000-0000A20E0000}"/>
    <cellStyle name="20% - Accent2 4 8 20" xfId="3439" xr:uid="{00000000-0005-0000-0000-0000A30E0000}"/>
    <cellStyle name="20% - Accent2 4 8 20 2" xfId="3440" xr:uid="{00000000-0005-0000-0000-0000A40E0000}"/>
    <cellStyle name="20% - Accent2 4 8 21" xfId="3441" xr:uid="{00000000-0005-0000-0000-0000A50E0000}"/>
    <cellStyle name="20% - Accent2 4 8 21 2" xfId="3442" xr:uid="{00000000-0005-0000-0000-0000A60E0000}"/>
    <cellStyle name="20% - Accent2 4 8 22" xfId="3443" xr:uid="{00000000-0005-0000-0000-0000A70E0000}"/>
    <cellStyle name="20% - Accent2 4 8 22 2" xfId="3444" xr:uid="{00000000-0005-0000-0000-0000A80E0000}"/>
    <cellStyle name="20% - Accent2 4 8 23" xfId="3445" xr:uid="{00000000-0005-0000-0000-0000A90E0000}"/>
    <cellStyle name="20% - Accent2 4 8 3" xfId="3446" xr:uid="{00000000-0005-0000-0000-0000AA0E0000}"/>
    <cellStyle name="20% - Accent2 4 8 3 2" xfId="3447" xr:uid="{00000000-0005-0000-0000-0000AB0E0000}"/>
    <cellStyle name="20% - Accent2 4 8 4" xfId="3448" xr:uid="{00000000-0005-0000-0000-0000AC0E0000}"/>
    <cellStyle name="20% - Accent2 4 8 4 2" xfId="3449" xr:uid="{00000000-0005-0000-0000-0000AD0E0000}"/>
    <cellStyle name="20% - Accent2 4 8 5" xfId="3450" xr:uid="{00000000-0005-0000-0000-0000AE0E0000}"/>
    <cellStyle name="20% - Accent2 4 8 5 2" xfId="3451" xr:uid="{00000000-0005-0000-0000-0000AF0E0000}"/>
    <cellStyle name="20% - Accent2 4 8 6" xfId="3452" xr:uid="{00000000-0005-0000-0000-0000B00E0000}"/>
    <cellStyle name="20% - Accent2 4 8 6 2" xfId="3453" xr:uid="{00000000-0005-0000-0000-0000B10E0000}"/>
    <cellStyle name="20% - Accent2 4 8 7" xfId="3454" xr:uid="{00000000-0005-0000-0000-0000B20E0000}"/>
    <cellStyle name="20% - Accent2 4 8 7 2" xfId="3455" xr:uid="{00000000-0005-0000-0000-0000B30E0000}"/>
    <cellStyle name="20% - Accent2 4 8 8" xfId="3456" xr:uid="{00000000-0005-0000-0000-0000B40E0000}"/>
    <cellStyle name="20% - Accent2 4 8 8 2" xfId="3457" xr:uid="{00000000-0005-0000-0000-0000B50E0000}"/>
    <cellStyle name="20% - Accent2 4 8 9" xfId="3458" xr:uid="{00000000-0005-0000-0000-0000B60E0000}"/>
    <cellStyle name="20% - Accent2 4 8 9 2" xfId="3459" xr:uid="{00000000-0005-0000-0000-0000B70E0000}"/>
    <cellStyle name="20% - Accent2 4 9" xfId="3460" xr:uid="{00000000-0005-0000-0000-0000B80E0000}"/>
    <cellStyle name="20% - Accent2 4 9 10" xfId="3461" xr:uid="{00000000-0005-0000-0000-0000B90E0000}"/>
    <cellStyle name="20% - Accent2 4 9 10 2" xfId="3462" xr:uid="{00000000-0005-0000-0000-0000BA0E0000}"/>
    <cellStyle name="20% - Accent2 4 9 11" xfId="3463" xr:uid="{00000000-0005-0000-0000-0000BB0E0000}"/>
    <cellStyle name="20% - Accent2 4 9 11 2" xfId="3464" xr:uid="{00000000-0005-0000-0000-0000BC0E0000}"/>
    <cellStyle name="20% - Accent2 4 9 12" xfId="3465" xr:uid="{00000000-0005-0000-0000-0000BD0E0000}"/>
    <cellStyle name="20% - Accent2 4 9 12 2" xfId="3466" xr:uid="{00000000-0005-0000-0000-0000BE0E0000}"/>
    <cellStyle name="20% - Accent2 4 9 13" xfId="3467" xr:uid="{00000000-0005-0000-0000-0000BF0E0000}"/>
    <cellStyle name="20% - Accent2 4 9 13 2" xfId="3468" xr:uid="{00000000-0005-0000-0000-0000C00E0000}"/>
    <cellStyle name="20% - Accent2 4 9 14" xfId="3469" xr:uid="{00000000-0005-0000-0000-0000C10E0000}"/>
    <cellStyle name="20% - Accent2 4 9 14 2" xfId="3470" xr:uid="{00000000-0005-0000-0000-0000C20E0000}"/>
    <cellStyle name="20% - Accent2 4 9 15" xfId="3471" xr:uid="{00000000-0005-0000-0000-0000C30E0000}"/>
    <cellStyle name="20% - Accent2 4 9 15 2" xfId="3472" xr:uid="{00000000-0005-0000-0000-0000C40E0000}"/>
    <cellStyle name="20% - Accent2 4 9 16" xfId="3473" xr:uid="{00000000-0005-0000-0000-0000C50E0000}"/>
    <cellStyle name="20% - Accent2 4 9 16 2" xfId="3474" xr:uid="{00000000-0005-0000-0000-0000C60E0000}"/>
    <cellStyle name="20% - Accent2 4 9 17" xfId="3475" xr:uid="{00000000-0005-0000-0000-0000C70E0000}"/>
    <cellStyle name="20% - Accent2 4 9 17 2" xfId="3476" xr:uid="{00000000-0005-0000-0000-0000C80E0000}"/>
    <cellStyle name="20% - Accent2 4 9 18" xfId="3477" xr:uid="{00000000-0005-0000-0000-0000C90E0000}"/>
    <cellStyle name="20% - Accent2 4 9 18 2" xfId="3478" xr:uid="{00000000-0005-0000-0000-0000CA0E0000}"/>
    <cellStyle name="20% - Accent2 4 9 19" xfId="3479" xr:uid="{00000000-0005-0000-0000-0000CB0E0000}"/>
    <cellStyle name="20% - Accent2 4 9 19 2" xfId="3480" xr:uid="{00000000-0005-0000-0000-0000CC0E0000}"/>
    <cellStyle name="20% - Accent2 4 9 2" xfId="3481" xr:uid="{00000000-0005-0000-0000-0000CD0E0000}"/>
    <cellStyle name="20% - Accent2 4 9 2 2" xfId="3482" xr:uid="{00000000-0005-0000-0000-0000CE0E0000}"/>
    <cellStyle name="20% - Accent2 4 9 20" xfId="3483" xr:uid="{00000000-0005-0000-0000-0000CF0E0000}"/>
    <cellStyle name="20% - Accent2 4 9 20 2" xfId="3484" xr:uid="{00000000-0005-0000-0000-0000D00E0000}"/>
    <cellStyle name="20% - Accent2 4 9 21" xfId="3485" xr:uid="{00000000-0005-0000-0000-0000D10E0000}"/>
    <cellStyle name="20% - Accent2 4 9 21 2" xfId="3486" xr:uid="{00000000-0005-0000-0000-0000D20E0000}"/>
    <cellStyle name="20% - Accent2 4 9 22" xfId="3487" xr:uid="{00000000-0005-0000-0000-0000D30E0000}"/>
    <cellStyle name="20% - Accent2 4 9 22 2" xfId="3488" xr:uid="{00000000-0005-0000-0000-0000D40E0000}"/>
    <cellStyle name="20% - Accent2 4 9 23" xfId="3489" xr:uid="{00000000-0005-0000-0000-0000D50E0000}"/>
    <cellStyle name="20% - Accent2 4 9 3" xfId="3490" xr:uid="{00000000-0005-0000-0000-0000D60E0000}"/>
    <cellStyle name="20% - Accent2 4 9 3 2" xfId="3491" xr:uid="{00000000-0005-0000-0000-0000D70E0000}"/>
    <cellStyle name="20% - Accent2 4 9 4" xfId="3492" xr:uid="{00000000-0005-0000-0000-0000D80E0000}"/>
    <cellStyle name="20% - Accent2 4 9 4 2" xfId="3493" xr:uid="{00000000-0005-0000-0000-0000D90E0000}"/>
    <cellStyle name="20% - Accent2 4 9 5" xfId="3494" xr:uid="{00000000-0005-0000-0000-0000DA0E0000}"/>
    <cellStyle name="20% - Accent2 4 9 5 2" xfId="3495" xr:uid="{00000000-0005-0000-0000-0000DB0E0000}"/>
    <cellStyle name="20% - Accent2 4 9 6" xfId="3496" xr:uid="{00000000-0005-0000-0000-0000DC0E0000}"/>
    <cellStyle name="20% - Accent2 4 9 6 2" xfId="3497" xr:uid="{00000000-0005-0000-0000-0000DD0E0000}"/>
    <cellStyle name="20% - Accent2 4 9 7" xfId="3498" xr:uid="{00000000-0005-0000-0000-0000DE0E0000}"/>
    <cellStyle name="20% - Accent2 4 9 7 2" xfId="3499" xr:uid="{00000000-0005-0000-0000-0000DF0E0000}"/>
    <cellStyle name="20% - Accent2 4 9 8" xfId="3500" xr:uid="{00000000-0005-0000-0000-0000E00E0000}"/>
    <cellStyle name="20% - Accent2 4 9 8 2" xfId="3501" xr:uid="{00000000-0005-0000-0000-0000E10E0000}"/>
    <cellStyle name="20% - Accent2 4 9 9" xfId="3502" xr:uid="{00000000-0005-0000-0000-0000E20E0000}"/>
    <cellStyle name="20% - Accent2 4 9 9 2" xfId="3503" xr:uid="{00000000-0005-0000-0000-0000E30E0000}"/>
    <cellStyle name="20% - Accent2 5" xfId="3504" xr:uid="{00000000-0005-0000-0000-0000E40E0000}"/>
    <cellStyle name="20% - Accent2 5 10" xfId="3505" xr:uid="{00000000-0005-0000-0000-0000E50E0000}"/>
    <cellStyle name="20% - Accent2 5 10 2" xfId="3506" xr:uid="{00000000-0005-0000-0000-0000E60E0000}"/>
    <cellStyle name="20% - Accent2 5 11" xfId="3507" xr:uid="{00000000-0005-0000-0000-0000E70E0000}"/>
    <cellStyle name="20% - Accent2 5 11 2" xfId="3508" xr:uid="{00000000-0005-0000-0000-0000E80E0000}"/>
    <cellStyle name="20% - Accent2 5 12" xfId="3509" xr:uid="{00000000-0005-0000-0000-0000E90E0000}"/>
    <cellStyle name="20% - Accent2 5 12 2" xfId="3510" xr:uid="{00000000-0005-0000-0000-0000EA0E0000}"/>
    <cellStyle name="20% - Accent2 5 13" xfId="3511" xr:uid="{00000000-0005-0000-0000-0000EB0E0000}"/>
    <cellStyle name="20% - Accent2 5 13 2" xfId="3512" xr:uid="{00000000-0005-0000-0000-0000EC0E0000}"/>
    <cellStyle name="20% - Accent2 5 14" xfId="3513" xr:uid="{00000000-0005-0000-0000-0000ED0E0000}"/>
    <cellStyle name="20% - Accent2 5 14 2" xfId="3514" xr:uid="{00000000-0005-0000-0000-0000EE0E0000}"/>
    <cellStyle name="20% - Accent2 5 15" xfId="3515" xr:uid="{00000000-0005-0000-0000-0000EF0E0000}"/>
    <cellStyle name="20% - Accent2 5 15 2" xfId="3516" xr:uid="{00000000-0005-0000-0000-0000F00E0000}"/>
    <cellStyle name="20% - Accent2 5 16" xfId="3517" xr:uid="{00000000-0005-0000-0000-0000F10E0000}"/>
    <cellStyle name="20% - Accent2 5 16 2" xfId="3518" xr:uid="{00000000-0005-0000-0000-0000F20E0000}"/>
    <cellStyle name="20% - Accent2 5 17" xfId="3519" xr:uid="{00000000-0005-0000-0000-0000F30E0000}"/>
    <cellStyle name="20% - Accent2 5 17 2" xfId="3520" xr:uid="{00000000-0005-0000-0000-0000F40E0000}"/>
    <cellStyle name="20% - Accent2 5 18" xfId="3521" xr:uid="{00000000-0005-0000-0000-0000F50E0000}"/>
    <cellStyle name="20% - Accent2 5 18 2" xfId="3522" xr:uid="{00000000-0005-0000-0000-0000F60E0000}"/>
    <cellStyle name="20% - Accent2 5 19" xfId="3523" xr:uid="{00000000-0005-0000-0000-0000F70E0000}"/>
    <cellStyle name="20% - Accent2 5 19 2" xfId="3524" xr:uid="{00000000-0005-0000-0000-0000F80E0000}"/>
    <cellStyle name="20% - Accent2 5 2" xfId="3525" xr:uid="{00000000-0005-0000-0000-0000F90E0000}"/>
    <cellStyle name="20% - Accent2 5 2 10" xfId="3526" xr:uid="{00000000-0005-0000-0000-0000FA0E0000}"/>
    <cellStyle name="20% - Accent2 5 2 10 2" xfId="3527" xr:uid="{00000000-0005-0000-0000-0000FB0E0000}"/>
    <cellStyle name="20% - Accent2 5 2 11" xfId="3528" xr:uid="{00000000-0005-0000-0000-0000FC0E0000}"/>
    <cellStyle name="20% - Accent2 5 2 11 2" xfId="3529" xr:uid="{00000000-0005-0000-0000-0000FD0E0000}"/>
    <cellStyle name="20% - Accent2 5 2 12" xfId="3530" xr:uid="{00000000-0005-0000-0000-0000FE0E0000}"/>
    <cellStyle name="20% - Accent2 5 2 12 2" xfId="3531" xr:uid="{00000000-0005-0000-0000-0000FF0E0000}"/>
    <cellStyle name="20% - Accent2 5 2 13" xfId="3532" xr:uid="{00000000-0005-0000-0000-0000000F0000}"/>
    <cellStyle name="20% - Accent2 5 2 13 2" xfId="3533" xr:uid="{00000000-0005-0000-0000-0000010F0000}"/>
    <cellStyle name="20% - Accent2 5 2 14" xfId="3534" xr:uid="{00000000-0005-0000-0000-0000020F0000}"/>
    <cellStyle name="20% - Accent2 5 2 14 2" xfId="3535" xr:uid="{00000000-0005-0000-0000-0000030F0000}"/>
    <cellStyle name="20% - Accent2 5 2 15" xfId="3536" xr:uid="{00000000-0005-0000-0000-0000040F0000}"/>
    <cellStyle name="20% - Accent2 5 2 15 2" xfId="3537" xr:uid="{00000000-0005-0000-0000-0000050F0000}"/>
    <cellStyle name="20% - Accent2 5 2 16" xfId="3538" xr:uid="{00000000-0005-0000-0000-0000060F0000}"/>
    <cellStyle name="20% - Accent2 5 2 16 2" xfId="3539" xr:uid="{00000000-0005-0000-0000-0000070F0000}"/>
    <cellStyle name="20% - Accent2 5 2 17" xfId="3540" xr:uid="{00000000-0005-0000-0000-0000080F0000}"/>
    <cellStyle name="20% - Accent2 5 2 17 2" xfId="3541" xr:uid="{00000000-0005-0000-0000-0000090F0000}"/>
    <cellStyle name="20% - Accent2 5 2 18" xfId="3542" xr:uid="{00000000-0005-0000-0000-00000A0F0000}"/>
    <cellStyle name="20% - Accent2 5 2 18 2" xfId="3543" xr:uid="{00000000-0005-0000-0000-00000B0F0000}"/>
    <cellStyle name="20% - Accent2 5 2 19" xfId="3544" xr:uid="{00000000-0005-0000-0000-00000C0F0000}"/>
    <cellStyle name="20% - Accent2 5 2 19 2" xfId="3545" xr:uid="{00000000-0005-0000-0000-00000D0F0000}"/>
    <cellStyle name="20% - Accent2 5 2 2" xfId="3546" xr:uid="{00000000-0005-0000-0000-00000E0F0000}"/>
    <cellStyle name="20% - Accent2 5 2 2 2" xfId="3547" xr:uid="{00000000-0005-0000-0000-00000F0F0000}"/>
    <cellStyle name="20% - Accent2 5 2 20" xfId="3548" xr:uid="{00000000-0005-0000-0000-0000100F0000}"/>
    <cellStyle name="20% - Accent2 5 2 20 2" xfId="3549" xr:uid="{00000000-0005-0000-0000-0000110F0000}"/>
    <cellStyle name="20% - Accent2 5 2 21" xfId="3550" xr:uid="{00000000-0005-0000-0000-0000120F0000}"/>
    <cellStyle name="20% - Accent2 5 2 21 2" xfId="3551" xr:uid="{00000000-0005-0000-0000-0000130F0000}"/>
    <cellStyle name="20% - Accent2 5 2 22" xfId="3552" xr:uid="{00000000-0005-0000-0000-0000140F0000}"/>
    <cellStyle name="20% - Accent2 5 2 22 2" xfId="3553" xr:uid="{00000000-0005-0000-0000-0000150F0000}"/>
    <cellStyle name="20% - Accent2 5 2 23" xfId="3554" xr:uid="{00000000-0005-0000-0000-0000160F0000}"/>
    <cellStyle name="20% - Accent2 5 2 3" xfId="3555" xr:uid="{00000000-0005-0000-0000-0000170F0000}"/>
    <cellStyle name="20% - Accent2 5 2 3 2" xfId="3556" xr:uid="{00000000-0005-0000-0000-0000180F0000}"/>
    <cellStyle name="20% - Accent2 5 2 4" xfId="3557" xr:uid="{00000000-0005-0000-0000-0000190F0000}"/>
    <cellStyle name="20% - Accent2 5 2 4 2" xfId="3558" xr:uid="{00000000-0005-0000-0000-00001A0F0000}"/>
    <cellStyle name="20% - Accent2 5 2 5" xfId="3559" xr:uid="{00000000-0005-0000-0000-00001B0F0000}"/>
    <cellStyle name="20% - Accent2 5 2 5 2" xfId="3560" xr:uid="{00000000-0005-0000-0000-00001C0F0000}"/>
    <cellStyle name="20% - Accent2 5 2 6" xfId="3561" xr:uid="{00000000-0005-0000-0000-00001D0F0000}"/>
    <cellStyle name="20% - Accent2 5 2 6 2" xfId="3562" xr:uid="{00000000-0005-0000-0000-00001E0F0000}"/>
    <cellStyle name="20% - Accent2 5 2 7" xfId="3563" xr:uid="{00000000-0005-0000-0000-00001F0F0000}"/>
    <cellStyle name="20% - Accent2 5 2 7 2" xfId="3564" xr:uid="{00000000-0005-0000-0000-0000200F0000}"/>
    <cellStyle name="20% - Accent2 5 2 8" xfId="3565" xr:uid="{00000000-0005-0000-0000-0000210F0000}"/>
    <cellStyle name="20% - Accent2 5 2 8 2" xfId="3566" xr:uid="{00000000-0005-0000-0000-0000220F0000}"/>
    <cellStyle name="20% - Accent2 5 2 9" xfId="3567" xr:uid="{00000000-0005-0000-0000-0000230F0000}"/>
    <cellStyle name="20% - Accent2 5 2 9 2" xfId="3568" xr:uid="{00000000-0005-0000-0000-0000240F0000}"/>
    <cellStyle name="20% - Accent2 5 20" xfId="3569" xr:uid="{00000000-0005-0000-0000-0000250F0000}"/>
    <cellStyle name="20% - Accent2 5 20 2" xfId="3570" xr:uid="{00000000-0005-0000-0000-0000260F0000}"/>
    <cellStyle name="20% - Accent2 5 21" xfId="3571" xr:uid="{00000000-0005-0000-0000-0000270F0000}"/>
    <cellStyle name="20% - Accent2 5 21 2" xfId="3572" xr:uid="{00000000-0005-0000-0000-0000280F0000}"/>
    <cellStyle name="20% - Accent2 5 22" xfId="3573" xr:uid="{00000000-0005-0000-0000-0000290F0000}"/>
    <cellStyle name="20% - Accent2 5 22 2" xfId="3574" xr:uid="{00000000-0005-0000-0000-00002A0F0000}"/>
    <cellStyle name="20% - Accent2 5 23" xfId="3575" xr:uid="{00000000-0005-0000-0000-00002B0F0000}"/>
    <cellStyle name="20% - Accent2 5 23 2" xfId="3576" xr:uid="{00000000-0005-0000-0000-00002C0F0000}"/>
    <cellStyle name="20% - Accent2 5 24" xfId="3577" xr:uid="{00000000-0005-0000-0000-00002D0F0000}"/>
    <cellStyle name="20% - Accent2 5 24 2" xfId="3578" xr:uid="{00000000-0005-0000-0000-00002E0F0000}"/>
    <cellStyle name="20% - Accent2 5 25" xfId="3579" xr:uid="{00000000-0005-0000-0000-00002F0F0000}"/>
    <cellStyle name="20% - Accent2 5 25 2" xfId="3580" xr:uid="{00000000-0005-0000-0000-0000300F0000}"/>
    <cellStyle name="20% - Accent2 5 26" xfId="3581" xr:uid="{00000000-0005-0000-0000-0000310F0000}"/>
    <cellStyle name="20% - Accent2 5 26 2" xfId="3582" xr:uid="{00000000-0005-0000-0000-0000320F0000}"/>
    <cellStyle name="20% - Accent2 5 27" xfId="3583" xr:uid="{00000000-0005-0000-0000-0000330F0000}"/>
    <cellStyle name="20% - Accent2 5 27 2" xfId="3584" xr:uid="{00000000-0005-0000-0000-0000340F0000}"/>
    <cellStyle name="20% - Accent2 5 28" xfId="3585" xr:uid="{00000000-0005-0000-0000-0000350F0000}"/>
    <cellStyle name="20% - Accent2 5 28 2" xfId="3586" xr:uid="{00000000-0005-0000-0000-0000360F0000}"/>
    <cellStyle name="20% - Accent2 5 29" xfId="3587" xr:uid="{00000000-0005-0000-0000-0000370F0000}"/>
    <cellStyle name="20% - Accent2 5 29 2" xfId="3588" xr:uid="{00000000-0005-0000-0000-0000380F0000}"/>
    <cellStyle name="20% - Accent2 5 3" xfId="3589" xr:uid="{00000000-0005-0000-0000-0000390F0000}"/>
    <cellStyle name="20% - Accent2 5 3 10" xfId="3590" xr:uid="{00000000-0005-0000-0000-00003A0F0000}"/>
    <cellStyle name="20% - Accent2 5 3 10 2" xfId="3591" xr:uid="{00000000-0005-0000-0000-00003B0F0000}"/>
    <cellStyle name="20% - Accent2 5 3 11" xfId="3592" xr:uid="{00000000-0005-0000-0000-00003C0F0000}"/>
    <cellStyle name="20% - Accent2 5 3 11 2" xfId="3593" xr:uid="{00000000-0005-0000-0000-00003D0F0000}"/>
    <cellStyle name="20% - Accent2 5 3 12" xfId="3594" xr:uid="{00000000-0005-0000-0000-00003E0F0000}"/>
    <cellStyle name="20% - Accent2 5 3 12 2" xfId="3595" xr:uid="{00000000-0005-0000-0000-00003F0F0000}"/>
    <cellStyle name="20% - Accent2 5 3 13" xfId="3596" xr:uid="{00000000-0005-0000-0000-0000400F0000}"/>
    <cellStyle name="20% - Accent2 5 3 13 2" xfId="3597" xr:uid="{00000000-0005-0000-0000-0000410F0000}"/>
    <cellStyle name="20% - Accent2 5 3 14" xfId="3598" xr:uid="{00000000-0005-0000-0000-0000420F0000}"/>
    <cellStyle name="20% - Accent2 5 3 14 2" xfId="3599" xr:uid="{00000000-0005-0000-0000-0000430F0000}"/>
    <cellStyle name="20% - Accent2 5 3 15" xfId="3600" xr:uid="{00000000-0005-0000-0000-0000440F0000}"/>
    <cellStyle name="20% - Accent2 5 3 15 2" xfId="3601" xr:uid="{00000000-0005-0000-0000-0000450F0000}"/>
    <cellStyle name="20% - Accent2 5 3 16" xfId="3602" xr:uid="{00000000-0005-0000-0000-0000460F0000}"/>
    <cellStyle name="20% - Accent2 5 3 16 2" xfId="3603" xr:uid="{00000000-0005-0000-0000-0000470F0000}"/>
    <cellStyle name="20% - Accent2 5 3 17" xfId="3604" xr:uid="{00000000-0005-0000-0000-0000480F0000}"/>
    <cellStyle name="20% - Accent2 5 3 17 2" xfId="3605" xr:uid="{00000000-0005-0000-0000-0000490F0000}"/>
    <cellStyle name="20% - Accent2 5 3 18" xfId="3606" xr:uid="{00000000-0005-0000-0000-00004A0F0000}"/>
    <cellStyle name="20% - Accent2 5 3 18 2" xfId="3607" xr:uid="{00000000-0005-0000-0000-00004B0F0000}"/>
    <cellStyle name="20% - Accent2 5 3 19" xfId="3608" xr:uid="{00000000-0005-0000-0000-00004C0F0000}"/>
    <cellStyle name="20% - Accent2 5 3 19 2" xfId="3609" xr:uid="{00000000-0005-0000-0000-00004D0F0000}"/>
    <cellStyle name="20% - Accent2 5 3 2" xfId="3610" xr:uid="{00000000-0005-0000-0000-00004E0F0000}"/>
    <cellStyle name="20% - Accent2 5 3 2 2" xfId="3611" xr:uid="{00000000-0005-0000-0000-00004F0F0000}"/>
    <cellStyle name="20% - Accent2 5 3 20" xfId="3612" xr:uid="{00000000-0005-0000-0000-0000500F0000}"/>
    <cellStyle name="20% - Accent2 5 3 20 2" xfId="3613" xr:uid="{00000000-0005-0000-0000-0000510F0000}"/>
    <cellStyle name="20% - Accent2 5 3 21" xfId="3614" xr:uid="{00000000-0005-0000-0000-0000520F0000}"/>
    <cellStyle name="20% - Accent2 5 3 21 2" xfId="3615" xr:uid="{00000000-0005-0000-0000-0000530F0000}"/>
    <cellStyle name="20% - Accent2 5 3 22" xfId="3616" xr:uid="{00000000-0005-0000-0000-0000540F0000}"/>
    <cellStyle name="20% - Accent2 5 3 22 2" xfId="3617" xr:uid="{00000000-0005-0000-0000-0000550F0000}"/>
    <cellStyle name="20% - Accent2 5 3 23" xfId="3618" xr:uid="{00000000-0005-0000-0000-0000560F0000}"/>
    <cellStyle name="20% - Accent2 5 3 3" xfId="3619" xr:uid="{00000000-0005-0000-0000-0000570F0000}"/>
    <cellStyle name="20% - Accent2 5 3 3 2" xfId="3620" xr:uid="{00000000-0005-0000-0000-0000580F0000}"/>
    <cellStyle name="20% - Accent2 5 3 4" xfId="3621" xr:uid="{00000000-0005-0000-0000-0000590F0000}"/>
    <cellStyle name="20% - Accent2 5 3 4 2" xfId="3622" xr:uid="{00000000-0005-0000-0000-00005A0F0000}"/>
    <cellStyle name="20% - Accent2 5 3 5" xfId="3623" xr:uid="{00000000-0005-0000-0000-00005B0F0000}"/>
    <cellStyle name="20% - Accent2 5 3 5 2" xfId="3624" xr:uid="{00000000-0005-0000-0000-00005C0F0000}"/>
    <cellStyle name="20% - Accent2 5 3 6" xfId="3625" xr:uid="{00000000-0005-0000-0000-00005D0F0000}"/>
    <cellStyle name="20% - Accent2 5 3 6 2" xfId="3626" xr:uid="{00000000-0005-0000-0000-00005E0F0000}"/>
    <cellStyle name="20% - Accent2 5 3 7" xfId="3627" xr:uid="{00000000-0005-0000-0000-00005F0F0000}"/>
    <cellStyle name="20% - Accent2 5 3 7 2" xfId="3628" xr:uid="{00000000-0005-0000-0000-0000600F0000}"/>
    <cellStyle name="20% - Accent2 5 3 8" xfId="3629" xr:uid="{00000000-0005-0000-0000-0000610F0000}"/>
    <cellStyle name="20% - Accent2 5 3 8 2" xfId="3630" xr:uid="{00000000-0005-0000-0000-0000620F0000}"/>
    <cellStyle name="20% - Accent2 5 3 9" xfId="3631" xr:uid="{00000000-0005-0000-0000-0000630F0000}"/>
    <cellStyle name="20% - Accent2 5 3 9 2" xfId="3632" xr:uid="{00000000-0005-0000-0000-0000640F0000}"/>
    <cellStyle name="20% - Accent2 5 30" xfId="3633" xr:uid="{00000000-0005-0000-0000-0000650F0000}"/>
    <cellStyle name="20% - Accent2 5 30 2" xfId="3634" xr:uid="{00000000-0005-0000-0000-0000660F0000}"/>
    <cellStyle name="20% - Accent2 5 31" xfId="3635" xr:uid="{00000000-0005-0000-0000-0000670F0000}"/>
    <cellStyle name="20% - Accent2 5 4" xfId="3636" xr:uid="{00000000-0005-0000-0000-0000680F0000}"/>
    <cellStyle name="20% - Accent2 5 4 10" xfId="3637" xr:uid="{00000000-0005-0000-0000-0000690F0000}"/>
    <cellStyle name="20% - Accent2 5 4 10 2" xfId="3638" xr:uid="{00000000-0005-0000-0000-00006A0F0000}"/>
    <cellStyle name="20% - Accent2 5 4 11" xfId="3639" xr:uid="{00000000-0005-0000-0000-00006B0F0000}"/>
    <cellStyle name="20% - Accent2 5 4 11 2" xfId="3640" xr:uid="{00000000-0005-0000-0000-00006C0F0000}"/>
    <cellStyle name="20% - Accent2 5 4 12" xfId="3641" xr:uid="{00000000-0005-0000-0000-00006D0F0000}"/>
    <cellStyle name="20% - Accent2 5 4 12 2" xfId="3642" xr:uid="{00000000-0005-0000-0000-00006E0F0000}"/>
    <cellStyle name="20% - Accent2 5 4 13" xfId="3643" xr:uid="{00000000-0005-0000-0000-00006F0F0000}"/>
    <cellStyle name="20% - Accent2 5 4 13 2" xfId="3644" xr:uid="{00000000-0005-0000-0000-0000700F0000}"/>
    <cellStyle name="20% - Accent2 5 4 14" xfId="3645" xr:uid="{00000000-0005-0000-0000-0000710F0000}"/>
    <cellStyle name="20% - Accent2 5 4 14 2" xfId="3646" xr:uid="{00000000-0005-0000-0000-0000720F0000}"/>
    <cellStyle name="20% - Accent2 5 4 15" xfId="3647" xr:uid="{00000000-0005-0000-0000-0000730F0000}"/>
    <cellStyle name="20% - Accent2 5 4 15 2" xfId="3648" xr:uid="{00000000-0005-0000-0000-0000740F0000}"/>
    <cellStyle name="20% - Accent2 5 4 16" xfId="3649" xr:uid="{00000000-0005-0000-0000-0000750F0000}"/>
    <cellStyle name="20% - Accent2 5 4 16 2" xfId="3650" xr:uid="{00000000-0005-0000-0000-0000760F0000}"/>
    <cellStyle name="20% - Accent2 5 4 17" xfId="3651" xr:uid="{00000000-0005-0000-0000-0000770F0000}"/>
    <cellStyle name="20% - Accent2 5 4 17 2" xfId="3652" xr:uid="{00000000-0005-0000-0000-0000780F0000}"/>
    <cellStyle name="20% - Accent2 5 4 18" xfId="3653" xr:uid="{00000000-0005-0000-0000-0000790F0000}"/>
    <cellStyle name="20% - Accent2 5 4 18 2" xfId="3654" xr:uid="{00000000-0005-0000-0000-00007A0F0000}"/>
    <cellStyle name="20% - Accent2 5 4 19" xfId="3655" xr:uid="{00000000-0005-0000-0000-00007B0F0000}"/>
    <cellStyle name="20% - Accent2 5 4 19 2" xfId="3656" xr:uid="{00000000-0005-0000-0000-00007C0F0000}"/>
    <cellStyle name="20% - Accent2 5 4 2" xfId="3657" xr:uid="{00000000-0005-0000-0000-00007D0F0000}"/>
    <cellStyle name="20% - Accent2 5 4 2 2" xfId="3658" xr:uid="{00000000-0005-0000-0000-00007E0F0000}"/>
    <cellStyle name="20% - Accent2 5 4 20" xfId="3659" xr:uid="{00000000-0005-0000-0000-00007F0F0000}"/>
    <cellStyle name="20% - Accent2 5 4 20 2" xfId="3660" xr:uid="{00000000-0005-0000-0000-0000800F0000}"/>
    <cellStyle name="20% - Accent2 5 4 21" xfId="3661" xr:uid="{00000000-0005-0000-0000-0000810F0000}"/>
    <cellStyle name="20% - Accent2 5 4 21 2" xfId="3662" xr:uid="{00000000-0005-0000-0000-0000820F0000}"/>
    <cellStyle name="20% - Accent2 5 4 22" xfId="3663" xr:uid="{00000000-0005-0000-0000-0000830F0000}"/>
    <cellStyle name="20% - Accent2 5 4 22 2" xfId="3664" xr:uid="{00000000-0005-0000-0000-0000840F0000}"/>
    <cellStyle name="20% - Accent2 5 4 23" xfId="3665" xr:uid="{00000000-0005-0000-0000-0000850F0000}"/>
    <cellStyle name="20% - Accent2 5 4 3" xfId="3666" xr:uid="{00000000-0005-0000-0000-0000860F0000}"/>
    <cellStyle name="20% - Accent2 5 4 3 2" xfId="3667" xr:uid="{00000000-0005-0000-0000-0000870F0000}"/>
    <cellStyle name="20% - Accent2 5 4 4" xfId="3668" xr:uid="{00000000-0005-0000-0000-0000880F0000}"/>
    <cellStyle name="20% - Accent2 5 4 4 2" xfId="3669" xr:uid="{00000000-0005-0000-0000-0000890F0000}"/>
    <cellStyle name="20% - Accent2 5 4 5" xfId="3670" xr:uid="{00000000-0005-0000-0000-00008A0F0000}"/>
    <cellStyle name="20% - Accent2 5 4 5 2" xfId="3671" xr:uid="{00000000-0005-0000-0000-00008B0F0000}"/>
    <cellStyle name="20% - Accent2 5 4 6" xfId="3672" xr:uid="{00000000-0005-0000-0000-00008C0F0000}"/>
    <cellStyle name="20% - Accent2 5 4 6 2" xfId="3673" xr:uid="{00000000-0005-0000-0000-00008D0F0000}"/>
    <cellStyle name="20% - Accent2 5 4 7" xfId="3674" xr:uid="{00000000-0005-0000-0000-00008E0F0000}"/>
    <cellStyle name="20% - Accent2 5 4 7 2" xfId="3675" xr:uid="{00000000-0005-0000-0000-00008F0F0000}"/>
    <cellStyle name="20% - Accent2 5 4 8" xfId="3676" xr:uid="{00000000-0005-0000-0000-0000900F0000}"/>
    <cellStyle name="20% - Accent2 5 4 8 2" xfId="3677" xr:uid="{00000000-0005-0000-0000-0000910F0000}"/>
    <cellStyle name="20% - Accent2 5 4 9" xfId="3678" xr:uid="{00000000-0005-0000-0000-0000920F0000}"/>
    <cellStyle name="20% - Accent2 5 4 9 2" xfId="3679" xr:uid="{00000000-0005-0000-0000-0000930F0000}"/>
    <cellStyle name="20% - Accent2 5 5" xfId="3680" xr:uid="{00000000-0005-0000-0000-0000940F0000}"/>
    <cellStyle name="20% - Accent2 5 5 10" xfId="3681" xr:uid="{00000000-0005-0000-0000-0000950F0000}"/>
    <cellStyle name="20% - Accent2 5 5 10 2" xfId="3682" xr:uid="{00000000-0005-0000-0000-0000960F0000}"/>
    <cellStyle name="20% - Accent2 5 5 11" xfId="3683" xr:uid="{00000000-0005-0000-0000-0000970F0000}"/>
    <cellStyle name="20% - Accent2 5 5 11 2" xfId="3684" xr:uid="{00000000-0005-0000-0000-0000980F0000}"/>
    <cellStyle name="20% - Accent2 5 5 12" xfId="3685" xr:uid="{00000000-0005-0000-0000-0000990F0000}"/>
    <cellStyle name="20% - Accent2 5 5 12 2" xfId="3686" xr:uid="{00000000-0005-0000-0000-00009A0F0000}"/>
    <cellStyle name="20% - Accent2 5 5 13" xfId="3687" xr:uid="{00000000-0005-0000-0000-00009B0F0000}"/>
    <cellStyle name="20% - Accent2 5 5 13 2" xfId="3688" xr:uid="{00000000-0005-0000-0000-00009C0F0000}"/>
    <cellStyle name="20% - Accent2 5 5 14" xfId="3689" xr:uid="{00000000-0005-0000-0000-00009D0F0000}"/>
    <cellStyle name="20% - Accent2 5 5 14 2" xfId="3690" xr:uid="{00000000-0005-0000-0000-00009E0F0000}"/>
    <cellStyle name="20% - Accent2 5 5 15" xfId="3691" xr:uid="{00000000-0005-0000-0000-00009F0F0000}"/>
    <cellStyle name="20% - Accent2 5 5 15 2" xfId="3692" xr:uid="{00000000-0005-0000-0000-0000A00F0000}"/>
    <cellStyle name="20% - Accent2 5 5 16" xfId="3693" xr:uid="{00000000-0005-0000-0000-0000A10F0000}"/>
    <cellStyle name="20% - Accent2 5 5 16 2" xfId="3694" xr:uid="{00000000-0005-0000-0000-0000A20F0000}"/>
    <cellStyle name="20% - Accent2 5 5 17" xfId="3695" xr:uid="{00000000-0005-0000-0000-0000A30F0000}"/>
    <cellStyle name="20% - Accent2 5 5 17 2" xfId="3696" xr:uid="{00000000-0005-0000-0000-0000A40F0000}"/>
    <cellStyle name="20% - Accent2 5 5 18" xfId="3697" xr:uid="{00000000-0005-0000-0000-0000A50F0000}"/>
    <cellStyle name="20% - Accent2 5 5 18 2" xfId="3698" xr:uid="{00000000-0005-0000-0000-0000A60F0000}"/>
    <cellStyle name="20% - Accent2 5 5 19" xfId="3699" xr:uid="{00000000-0005-0000-0000-0000A70F0000}"/>
    <cellStyle name="20% - Accent2 5 5 19 2" xfId="3700" xr:uid="{00000000-0005-0000-0000-0000A80F0000}"/>
    <cellStyle name="20% - Accent2 5 5 2" xfId="3701" xr:uid="{00000000-0005-0000-0000-0000A90F0000}"/>
    <cellStyle name="20% - Accent2 5 5 2 2" xfId="3702" xr:uid="{00000000-0005-0000-0000-0000AA0F0000}"/>
    <cellStyle name="20% - Accent2 5 5 20" xfId="3703" xr:uid="{00000000-0005-0000-0000-0000AB0F0000}"/>
    <cellStyle name="20% - Accent2 5 5 20 2" xfId="3704" xr:uid="{00000000-0005-0000-0000-0000AC0F0000}"/>
    <cellStyle name="20% - Accent2 5 5 21" xfId="3705" xr:uid="{00000000-0005-0000-0000-0000AD0F0000}"/>
    <cellStyle name="20% - Accent2 5 5 21 2" xfId="3706" xr:uid="{00000000-0005-0000-0000-0000AE0F0000}"/>
    <cellStyle name="20% - Accent2 5 5 22" xfId="3707" xr:uid="{00000000-0005-0000-0000-0000AF0F0000}"/>
    <cellStyle name="20% - Accent2 5 5 22 2" xfId="3708" xr:uid="{00000000-0005-0000-0000-0000B00F0000}"/>
    <cellStyle name="20% - Accent2 5 5 23" xfId="3709" xr:uid="{00000000-0005-0000-0000-0000B10F0000}"/>
    <cellStyle name="20% - Accent2 5 5 3" xfId="3710" xr:uid="{00000000-0005-0000-0000-0000B20F0000}"/>
    <cellStyle name="20% - Accent2 5 5 3 2" xfId="3711" xr:uid="{00000000-0005-0000-0000-0000B30F0000}"/>
    <cellStyle name="20% - Accent2 5 5 4" xfId="3712" xr:uid="{00000000-0005-0000-0000-0000B40F0000}"/>
    <cellStyle name="20% - Accent2 5 5 4 2" xfId="3713" xr:uid="{00000000-0005-0000-0000-0000B50F0000}"/>
    <cellStyle name="20% - Accent2 5 5 5" xfId="3714" xr:uid="{00000000-0005-0000-0000-0000B60F0000}"/>
    <cellStyle name="20% - Accent2 5 5 5 2" xfId="3715" xr:uid="{00000000-0005-0000-0000-0000B70F0000}"/>
    <cellStyle name="20% - Accent2 5 5 6" xfId="3716" xr:uid="{00000000-0005-0000-0000-0000B80F0000}"/>
    <cellStyle name="20% - Accent2 5 5 6 2" xfId="3717" xr:uid="{00000000-0005-0000-0000-0000B90F0000}"/>
    <cellStyle name="20% - Accent2 5 5 7" xfId="3718" xr:uid="{00000000-0005-0000-0000-0000BA0F0000}"/>
    <cellStyle name="20% - Accent2 5 5 7 2" xfId="3719" xr:uid="{00000000-0005-0000-0000-0000BB0F0000}"/>
    <cellStyle name="20% - Accent2 5 5 8" xfId="3720" xr:uid="{00000000-0005-0000-0000-0000BC0F0000}"/>
    <cellStyle name="20% - Accent2 5 5 8 2" xfId="3721" xr:uid="{00000000-0005-0000-0000-0000BD0F0000}"/>
    <cellStyle name="20% - Accent2 5 5 9" xfId="3722" xr:uid="{00000000-0005-0000-0000-0000BE0F0000}"/>
    <cellStyle name="20% - Accent2 5 5 9 2" xfId="3723" xr:uid="{00000000-0005-0000-0000-0000BF0F0000}"/>
    <cellStyle name="20% - Accent2 5 6" xfId="3724" xr:uid="{00000000-0005-0000-0000-0000C00F0000}"/>
    <cellStyle name="20% - Accent2 5 6 10" xfId="3725" xr:uid="{00000000-0005-0000-0000-0000C10F0000}"/>
    <cellStyle name="20% - Accent2 5 6 10 2" xfId="3726" xr:uid="{00000000-0005-0000-0000-0000C20F0000}"/>
    <cellStyle name="20% - Accent2 5 6 11" xfId="3727" xr:uid="{00000000-0005-0000-0000-0000C30F0000}"/>
    <cellStyle name="20% - Accent2 5 6 11 2" xfId="3728" xr:uid="{00000000-0005-0000-0000-0000C40F0000}"/>
    <cellStyle name="20% - Accent2 5 6 12" xfId="3729" xr:uid="{00000000-0005-0000-0000-0000C50F0000}"/>
    <cellStyle name="20% - Accent2 5 6 12 2" xfId="3730" xr:uid="{00000000-0005-0000-0000-0000C60F0000}"/>
    <cellStyle name="20% - Accent2 5 6 13" xfId="3731" xr:uid="{00000000-0005-0000-0000-0000C70F0000}"/>
    <cellStyle name="20% - Accent2 5 6 13 2" xfId="3732" xr:uid="{00000000-0005-0000-0000-0000C80F0000}"/>
    <cellStyle name="20% - Accent2 5 6 14" xfId="3733" xr:uid="{00000000-0005-0000-0000-0000C90F0000}"/>
    <cellStyle name="20% - Accent2 5 6 14 2" xfId="3734" xr:uid="{00000000-0005-0000-0000-0000CA0F0000}"/>
    <cellStyle name="20% - Accent2 5 6 15" xfId="3735" xr:uid="{00000000-0005-0000-0000-0000CB0F0000}"/>
    <cellStyle name="20% - Accent2 5 6 15 2" xfId="3736" xr:uid="{00000000-0005-0000-0000-0000CC0F0000}"/>
    <cellStyle name="20% - Accent2 5 6 16" xfId="3737" xr:uid="{00000000-0005-0000-0000-0000CD0F0000}"/>
    <cellStyle name="20% - Accent2 5 6 16 2" xfId="3738" xr:uid="{00000000-0005-0000-0000-0000CE0F0000}"/>
    <cellStyle name="20% - Accent2 5 6 17" xfId="3739" xr:uid="{00000000-0005-0000-0000-0000CF0F0000}"/>
    <cellStyle name="20% - Accent2 5 6 17 2" xfId="3740" xr:uid="{00000000-0005-0000-0000-0000D00F0000}"/>
    <cellStyle name="20% - Accent2 5 6 18" xfId="3741" xr:uid="{00000000-0005-0000-0000-0000D10F0000}"/>
    <cellStyle name="20% - Accent2 5 6 18 2" xfId="3742" xr:uid="{00000000-0005-0000-0000-0000D20F0000}"/>
    <cellStyle name="20% - Accent2 5 6 19" xfId="3743" xr:uid="{00000000-0005-0000-0000-0000D30F0000}"/>
    <cellStyle name="20% - Accent2 5 6 19 2" xfId="3744" xr:uid="{00000000-0005-0000-0000-0000D40F0000}"/>
    <cellStyle name="20% - Accent2 5 6 2" xfId="3745" xr:uid="{00000000-0005-0000-0000-0000D50F0000}"/>
    <cellStyle name="20% - Accent2 5 6 2 2" xfId="3746" xr:uid="{00000000-0005-0000-0000-0000D60F0000}"/>
    <cellStyle name="20% - Accent2 5 6 20" xfId="3747" xr:uid="{00000000-0005-0000-0000-0000D70F0000}"/>
    <cellStyle name="20% - Accent2 5 6 20 2" xfId="3748" xr:uid="{00000000-0005-0000-0000-0000D80F0000}"/>
    <cellStyle name="20% - Accent2 5 6 21" xfId="3749" xr:uid="{00000000-0005-0000-0000-0000D90F0000}"/>
    <cellStyle name="20% - Accent2 5 6 21 2" xfId="3750" xr:uid="{00000000-0005-0000-0000-0000DA0F0000}"/>
    <cellStyle name="20% - Accent2 5 6 22" xfId="3751" xr:uid="{00000000-0005-0000-0000-0000DB0F0000}"/>
    <cellStyle name="20% - Accent2 5 6 22 2" xfId="3752" xr:uid="{00000000-0005-0000-0000-0000DC0F0000}"/>
    <cellStyle name="20% - Accent2 5 6 23" xfId="3753" xr:uid="{00000000-0005-0000-0000-0000DD0F0000}"/>
    <cellStyle name="20% - Accent2 5 6 3" xfId="3754" xr:uid="{00000000-0005-0000-0000-0000DE0F0000}"/>
    <cellStyle name="20% - Accent2 5 6 3 2" xfId="3755" xr:uid="{00000000-0005-0000-0000-0000DF0F0000}"/>
    <cellStyle name="20% - Accent2 5 6 4" xfId="3756" xr:uid="{00000000-0005-0000-0000-0000E00F0000}"/>
    <cellStyle name="20% - Accent2 5 6 4 2" xfId="3757" xr:uid="{00000000-0005-0000-0000-0000E10F0000}"/>
    <cellStyle name="20% - Accent2 5 6 5" xfId="3758" xr:uid="{00000000-0005-0000-0000-0000E20F0000}"/>
    <cellStyle name="20% - Accent2 5 6 5 2" xfId="3759" xr:uid="{00000000-0005-0000-0000-0000E30F0000}"/>
    <cellStyle name="20% - Accent2 5 6 6" xfId="3760" xr:uid="{00000000-0005-0000-0000-0000E40F0000}"/>
    <cellStyle name="20% - Accent2 5 6 6 2" xfId="3761" xr:uid="{00000000-0005-0000-0000-0000E50F0000}"/>
    <cellStyle name="20% - Accent2 5 6 7" xfId="3762" xr:uid="{00000000-0005-0000-0000-0000E60F0000}"/>
    <cellStyle name="20% - Accent2 5 6 7 2" xfId="3763" xr:uid="{00000000-0005-0000-0000-0000E70F0000}"/>
    <cellStyle name="20% - Accent2 5 6 8" xfId="3764" xr:uid="{00000000-0005-0000-0000-0000E80F0000}"/>
    <cellStyle name="20% - Accent2 5 6 8 2" xfId="3765" xr:uid="{00000000-0005-0000-0000-0000E90F0000}"/>
    <cellStyle name="20% - Accent2 5 6 9" xfId="3766" xr:uid="{00000000-0005-0000-0000-0000EA0F0000}"/>
    <cellStyle name="20% - Accent2 5 6 9 2" xfId="3767" xr:uid="{00000000-0005-0000-0000-0000EB0F0000}"/>
    <cellStyle name="20% - Accent2 5 7" xfId="3768" xr:uid="{00000000-0005-0000-0000-0000EC0F0000}"/>
    <cellStyle name="20% - Accent2 5 7 10" xfId="3769" xr:uid="{00000000-0005-0000-0000-0000ED0F0000}"/>
    <cellStyle name="20% - Accent2 5 7 10 2" xfId="3770" xr:uid="{00000000-0005-0000-0000-0000EE0F0000}"/>
    <cellStyle name="20% - Accent2 5 7 11" xfId="3771" xr:uid="{00000000-0005-0000-0000-0000EF0F0000}"/>
    <cellStyle name="20% - Accent2 5 7 11 2" xfId="3772" xr:uid="{00000000-0005-0000-0000-0000F00F0000}"/>
    <cellStyle name="20% - Accent2 5 7 12" xfId="3773" xr:uid="{00000000-0005-0000-0000-0000F10F0000}"/>
    <cellStyle name="20% - Accent2 5 7 12 2" xfId="3774" xr:uid="{00000000-0005-0000-0000-0000F20F0000}"/>
    <cellStyle name="20% - Accent2 5 7 13" xfId="3775" xr:uid="{00000000-0005-0000-0000-0000F30F0000}"/>
    <cellStyle name="20% - Accent2 5 7 13 2" xfId="3776" xr:uid="{00000000-0005-0000-0000-0000F40F0000}"/>
    <cellStyle name="20% - Accent2 5 7 14" xfId="3777" xr:uid="{00000000-0005-0000-0000-0000F50F0000}"/>
    <cellStyle name="20% - Accent2 5 7 14 2" xfId="3778" xr:uid="{00000000-0005-0000-0000-0000F60F0000}"/>
    <cellStyle name="20% - Accent2 5 7 15" xfId="3779" xr:uid="{00000000-0005-0000-0000-0000F70F0000}"/>
    <cellStyle name="20% - Accent2 5 7 15 2" xfId="3780" xr:uid="{00000000-0005-0000-0000-0000F80F0000}"/>
    <cellStyle name="20% - Accent2 5 7 16" xfId="3781" xr:uid="{00000000-0005-0000-0000-0000F90F0000}"/>
    <cellStyle name="20% - Accent2 5 7 16 2" xfId="3782" xr:uid="{00000000-0005-0000-0000-0000FA0F0000}"/>
    <cellStyle name="20% - Accent2 5 7 17" xfId="3783" xr:uid="{00000000-0005-0000-0000-0000FB0F0000}"/>
    <cellStyle name="20% - Accent2 5 7 17 2" xfId="3784" xr:uid="{00000000-0005-0000-0000-0000FC0F0000}"/>
    <cellStyle name="20% - Accent2 5 7 18" xfId="3785" xr:uid="{00000000-0005-0000-0000-0000FD0F0000}"/>
    <cellStyle name="20% - Accent2 5 7 18 2" xfId="3786" xr:uid="{00000000-0005-0000-0000-0000FE0F0000}"/>
    <cellStyle name="20% - Accent2 5 7 19" xfId="3787" xr:uid="{00000000-0005-0000-0000-0000FF0F0000}"/>
    <cellStyle name="20% - Accent2 5 7 19 2" xfId="3788" xr:uid="{00000000-0005-0000-0000-000000100000}"/>
    <cellStyle name="20% - Accent2 5 7 2" xfId="3789" xr:uid="{00000000-0005-0000-0000-000001100000}"/>
    <cellStyle name="20% - Accent2 5 7 2 2" xfId="3790" xr:uid="{00000000-0005-0000-0000-000002100000}"/>
    <cellStyle name="20% - Accent2 5 7 20" xfId="3791" xr:uid="{00000000-0005-0000-0000-000003100000}"/>
    <cellStyle name="20% - Accent2 5 7 20 2" xfId="3792" xr:uid="{00000000-0005-0000-0000-000004100000}"/>
    <cellStyle name="20% - Accent2 5 7 21" xfId="3793" xr:uid="{00000000-0005-0000-0000-000005100000}"/>
    <cellStyle name="20% - Accent2 5 7 21 2" xfId="3794" xr:uid="{00000000-0005-0000-0000-000006100000}"/>
    <cellStyle name="20% - Accent2 5 7 22" xfId="3795" xr:uid="{00000000-0005-0000-0000-000007100000}"/>
    <cellStyle name="20% - Accent2 5 7 22 2" xfId="3796" xr:uid="{00000000-0005-0000-0000-000008100000}"/>
    <cellStyle name="20% - Accent2 5 7 23" xfId="3797" xr:uid="{00000000-0005-0000-0000-000009100000}"/>
    <cellStyle name="20% - Accent2 5 7 3" xfId="3798" xr:uid="{00000000-0005-0000-0000-00000A100000}"/>
    <cellStyle name="20% - Accent2 5 7 3 2" xfId="3799" xr:uid="{00000000-0005-0000-0000-00000B100000}"/>
    <cellStyle name="20% - Accent2 5 7 4" xfId="3800" xr:uid="{00000000-0005-0000-0000-00000C100000}"/>
    <cellStyle name="20% - Accent2 5 7 4 2" xfId="3801" xr:uid="{00000000-0005-0000-0000-00000D100000}"/>
    <cellStyle name="20% - Accent2 5 7 5" xfId="3802" xr:uid="{00000000-0005-0000-0000-00000E100000}"/>
    <cellStyle name="20% - Accent2 5 7 5 2" xfId="3803" xr:uid="{00000000-0005-0000-0000-00000F100000}"/>
    <cellStyle name="20% - Accent2 5 7 6" xfId="3804" xr:uid="{00000000-0005-0000-0000-000010100000}"/>
    <cellStyle name="20% - Accent2 5 7 6 2" xfId="3805" xr:uid="{00000000-0005-0000-0000-000011100000}"/>
    <cellStyle name="20% - Accent2 5 7 7" xfId="3806" xr:uid="{00000000-0005-0000-0000-000012100000}"/>
    <cellStyle name="20% - Accent2 5 7 7 2" xfId="3807" xr:uid="{00000000-0005-0000-0000-000013100000}"/>
    <cellStyle name="20% - Accent2 5 7 8" xfId="3808" xr:uid="{00000000-0005-0000-0000-000014100000}"/>
    <cellStyle name="20% - Accent2 5 7 8 2" xfId="3809" xr:uid="{00000000-0005-0000-0000-000015100000}"/>
    <cellStyle name="20% - Accent2 5 7 9" xfId="3810" xr:uid="{00000000-0005-0000-0000-000016100000}"/>
    <cellStyle name="20% - Accent2 5 7 9 2" xfId="3811" xr:uid="{00000000-0005-0000-0000-000017100000}"/>
    <cellStyle name="20% - Accent2 5 8" xfId="3812" xr:uid="{00000000-0005-0000-0000-000018100000}"/>
    <cellStyle name="20% - Accent2 5 8 10" xfId="3813" xr:uid="{00000000-0005-0000-0000-000019100000}"/>
    <cellStyle name="20% - Accent2 5 8 10 2" xfId="3814" xr:uid="{00000000-0005-0000-0000-00001A100000}"/>
    <cellStyle name="20% - Accent2 5 8 11" xfId="3815" xr:uid="{00000000-0005-0000-0000-00001B100000}"/>
    <cellStyle name="20% - Accent2 5 8 11 2" xfId="3816" xr:uid="{00000000-0005-0000-0000-00001C100000}"/>
    <cellStyle name="20% - Accent2 5 8 12" xfId="3817" xr:uid="{00000000-0005-0000-0000-00001D100000}"/>
    <cellStyle name="20% - Accent2 5 8 12 2" xfId="3818" xr:uid="{00000000-0005-0000-0000-00001E100000}"/>
    <cellStyle name="20% - Accent2 5 8 13" xfId="3819" xr:uid="{00000000-0005-0000-0000-00001F100000}"/>
    <cellStyle name="20% - Accent2 5 8 13 2" xfId="3820" xr:uid="{00000000-0005-0000-0000-000020100000}"/>
    <cellStyle name="20% - Accent2 5 8 14" xfId="3821" xr:uid="{00000000-0005-0000-0000-000021100000}"/>
    <cellStyle name="20% - Accent2 5 8 14 2" xfId="3822" xr:uid="{00000000-0005-0000-0000-000022100000}"/>
    <cellStyle name="20% - Accent2 5 8 15" xfId="3823" xr:uid="{00000000-0005-0000-0000-000023100000}"/>
    <cellStyle name="20% - Accent2 5 8 15 2" xfId="3824" xr:uid="{00000000-0005-0000-0000-000024100000}"/>
    <cellStyle name="20% - Accent2 5 8 16" xfId="3825" xr:uid="{00000000-0005-0000-0000-000025100000}"/>
    <cellStyle name="20% - Accent2 5 8 16 2" xfId="3826" xr:uid="{00000000-0005-0000-0000-000026100000}"/>
    <cellStyle name="20% - Accent2 5 8 17" xfId="3827" xr:uid="{00000000-0005-0000-0000-000027100000}"/>
    <cellStyle name="20% - Accent2 5 8 17 2" xfId="3828" xr:uid="{00000000-0005-0000-0000-000028100000}"/>
    <cellStyle name="20% - Accent2 5 8 18" xfId="3829" xr:uid="{00000000-0005-0000-0000-000029100000}"/>
    <cellStyle name="20% - Accent2 5 8 18 2" xfId="3830" xr:uid="{00000000-0005-0000-0000-00002A100000}"/>
    <cellStyle name="20% - Accent2 5 8 19" xfId="3831" xr:uid="{00000000-0005-0000-0000-00002B100000}"/>
    <cellStyle name="20% - Accent2 5 8 19 2" xfId="3832" xr:uid="{00000000-0005-0000-0000-00002C100000}"/>
    <cellStyle name="20% - Accent2 5 8 2" xfId="3833" xr:uid="{00000000-0005-0000-0000-00002D100000}"/>
    <cellStyle name="20% - Accent2 5 8 2 2" xfId="3834" xr:uid="{00000000-0005-0000-0000-00002E100000}"/>
    <cellStyle name="20% - Accent2 5 8 20" xfId="3835" xr:uid="{00000000-0005-0000-0000-00002F100000}"/>
    <cellStyle name="20% - Accent2 5 8 20 2" xfId="3836" xr:uid="{00000000-0005-0000-0000-000030100000}"/>
    <cellStyle name="20% - Accent2 5 8 21" xfId="3837" xr:uid="{00000000-0005-0000-0000-000031100000}"/>
    <cellStyle name="20% - Accent2 5 8 21 2" xfId="3838" xr:uid="{00000000-0005-0000-0000-000032100000}"/>
    <cellStyle name="20% - Accent2 5 8 22" xfId="3839" xr:uid="{00000000-0005-0000-0000-000033100000}"/>
    <cellStyle name="20% - Accent2 5 8 22 2" xfId="3840" xr:uid="{00000000-0005-0000-0000-000034100000}"/>
    <cellStyle name="20% - Accent2 5 8 23" xfId="3841" xr:uid="{00000000-0005-0000-0000-000035100000}"/>
    <cellStyle name="20% - Accent2 5 8 3" xfId="3842" xr:uid="{00000000-0005-0000-0000-000036100000}"/>
    <cellStyle name="20% - Accent2 5 8 3 2" xfId="3843" xr:uid="{00000000-0005-0000-0000-000037100000}"/>
    <cellStyle name="20% - Accent2 5 8 4" xfId="3844" xr:uid="{00000000-0005-0000-0000-000038100000}"/>
    <cellStyle name="20% - Accent2 5 8 4 2" xfId="3845" xr:uid="{00000000-0005-0000-0000-000039100000}"/>
    <cellStyle name="20% - Accent2 5 8 5" xfId="3846" xr:uid="{00000000-0005-0000-0000-00003A100000}"/>
    <cellStyle name="20% - Accent2 5 8 5 2" xfId="3847" xr:uid="{00000000-0005-0000-0000-00003B100000}"/>
    <cellStyle name="20% - Accent2 5 8 6" xfId="3848" xr:uid="{00000000-0005-0000-0000-00003C100000}"/>
    <cellStyle name="20% - Accent2 5 8 6 2" xfId="3849" xr:uid="{00000000-0005-0000-0000-00003D100000}"/>
    <cellStyle name="20% - Accent2 5 8 7" xfId="3850" xr:uid="{00000000-0005-0000-0000-00003E100000}"/>
    <cellStyle name="20% - Accent2 5 8 7 2" xfId="3851" xr:uid="{00000000-0005-0000-0000-00003F100000}"/>
    <cellStyle name="20% - Accent2 5 8 8" xfId="3852" xr:uid="{00000000-0005-0000-0000-000040100000}"/>
    <cellStyle name="20% - Accent2 5 8 8 2" xfId="3853" xr:uid="{00000000-0005-0000-0000-000041100000}"/>
    <cellStyle name="20% - Accent2 5 8 9" xfId="3854" xr:uid="{00000000-0005-0000-0000-000042100000}"/>
    <cellStyle name="20% - Accent2 5 8 9 2" xfId="3855" xr:uid="{00000000-0005-0000-0000-000043100000}"/>
    <cellStyle name="20% - Accent2 5 9" xfId="3856" xr:uid="{00000000-0005-0000-0000-000044100000}"/>
    <cellStyle name="20% - Accent2 5 9 10" xfId="3857" xr:uid="{00000000-0005-0000-0000-000045100000}"/>
    <cellStyle name="20% - Accent2 5 9 10 2" xfId="3858" xr:uid="{00000000-0005-0000-0000-000046100000}"/>
    <cellStyle name="20% - Accent2 5 9 11" xfId="3859" xr:uid="{00000000-0005-0000-0000-000047100000}"/>
    <cellStyle name="20% - Accent2 5 9 11 2" xfId="3860" xr:uid="{00000000-0005-0000-0000-000048100000}"/>
    <cellStyle name="20% - Accent2 5 9 12" xfId="3861" xr:uid="{00000000-0005-0000-0000-000049100000}"/>
    <cellStyle name="20% - Accent2 5 9 12 2" xfId="3862" xr:uid="{00000000-0005-0000-0000-00004A100000}"/>
    <cellStyle name="20% - Accent2 5 9 13" xfId="3863" xr:uid="{00000000-0005-0000-0000-00004B100000}"/>
    <cellStyle name="20% - Accent2 5 9 13 2" xfId="3864" xr:uid="{00000000-0005-0000-0000-00004C100000}"/>
    <cellStyle name="20% - Accent2 5 9 14" xfId="3865" xr:uid="{00000000-0005-0000-0000-00004D100000}"/>
    <cellStyle name="20% - Accent2 5 9 14 2" xfId="3866" xr:uid="{00000000-0005-0000-0000-00004E100000}"/>
    <cellStyle name="20% - Accent2 5 9 15" xfId="3867" xr:uid="{00000000-0005-0000-0000-00004F100000}"/>
    <cellStyle name="20% - Accent2 5 9 15 2" xfId="3868" xr:uid="{00000000-0005-0000-0000-000050100000}"/>
    <cellStyle name="20% - Accent2 5 9 16" xfId="3869" xr:uid="{00000000-0005-0000-0000-000051100000}"/>
    <cellStyle name="20% - Accent2 5 9 16 2" xfId="3870" xr:uid="{00000000-0005-0000-0000-000052100000}"/>
    <cellStyle name="20% - Accent2 5 9 17" xfId="3871" xr:uid="{00000000-0005-0000-0000-000053100000}"/>
    <cellStyle name="20% - Accent2 5 9 17 2" xfId="3872" xr:uid="{00000000-0005-0000-0000-000054100000}"/>
    <cellStyle name="20% - Accent2 5 9 18" xfId="3873" xr:uid="{00000000-0005-0000-0000-000055100000}"/>
    <cellStyle name="20% - Accent2 5 9 18 2" xfId="3874" xr:uid="{00000000-0005-0000-0000-000056100000}"/>
    <cellStyle name="20% - Accent2 5 9 19" xfId="3875" xr:uid="{00000000-0005-0000-0000-000057100000}"/>
    <cellStyle name="20% - Accent2 5 9 19 2" xfId="3876" xr:uid="{00000000-0005-0000-0000-000058100000}"/>
    <cellStyle name="20% - Accent2 5 9 2" xfId="3877" xr:uid="{00000000-0005-0000-0000-000059100000}"/>
    <cellStyle name="20% - Accent2 5 9 2 2" xfId="3878" xr:uid="{00000000-0005-0000-0000-00005A100000}"/>
    <cellStyle name="20% - Accent2 5 9 20" xfId="3879" xr:uid="{00000000-0005-0000-0000-00005B100000}"/>
    <cellStyle name="20% - Accent2 5 9 20 2" xfId="3880" xr:uid="{00000000-0005-0000-0000-00005C100000}"/>
    <cellStyle name="20% - Accent2 5 9 21" xfId="3881" xr:uid="{00000000-0005-0000-0000-00005D100000}"/>
    <cellStyle name="20% - Accent2 5 9 21 2" xfId="3882" xr:uid="{00000000-0005-0000-0000-00005E100000}"/>
    <cellStyle name="20% - Accent2 5 9 22" xfId="3883" xr:uid="{00000000-0005-0000-0000-00005F100000}"/>
    <cellStyle name="20% - Accent2 5 9 22 2" xfId="3884" xr:uid="{00000000-0005-0000-0000-000060100000}"/>
    <cellStyle name="20% - Accent2 5 9 23" xfId="3885" xr:uid="{00000000-0005-0000-0000-000061100000}"/>
    <cellStyle name="20% - Accent2 5 9 3" xfId="3886" xr:uid="{00000000-0005-0000-0000-000062100000}"/>
    <cellStyle name="20% - Accent2 5 9 3 2" xfId="3887" xr:uid="{00000000-0005-0000-0000-000063100000}"/>
    <cellStyle name="20% - Accent2 5 9 4" xfId="3888" xr:uid="{00000000-0005-0000-0000-000064100000}"/>
    <cellStyle name="20% - Accent2 5 9 4 2" xfId="3889" xr:uid="{00000000-0005-0000-0000-000065100000}"/>
    <cellStyle name="20% - Accent2 5 9 5" xfId="3890" xr:uid="{00000000-0005-0000-0000-000066100000}"/>
    <cellStyle name="20% - Accent2 5 9 5 2" xfId="3891" xr:uid="{00000000-0005-0000-0000-000067100000}"/>
    <cellStyle name="20% - Accent2 5 9 6" xfId="3892" xr:uid="{00000000-0005-0000-0000-000068100000}"/>
    <cellStyle name="20% - Accent2 5 9 6 2" xfId="3893" xr:uid="{00000000-0005-0000-0000-000069100000}"/>
    <cellStyle name="20% - Accent2 5 9 7" xfId="3894" xr:uid="{00000000-0005-0000-0000-00006A100000}"/>
    <cellStyle name="20% - Accent2 5 9 7 2" xfId="3895" xr:uid="{00000000-0005-0000-0000-00006B100000}"/>
    <cellStyle name="20% - Accent2 5 9 8" xfId="3896" xr:uid="{00000000-0005-0000-0000-00006C100000}"/>
    <cellStyle name="20% - Accent2 5 9 8 2" xfId="3897" xr:uid="{00000000-0005-0000-0000-00006D100000}"/>
    <cellStyle name="20% - Accent2 5 9 9" xfId="3898" xr:uid="{00000000-0005-0000-0000-00006E100000}"/>
    <cellStyle name="20% - Accent2 5 9 9 2" xfId="3899" xr:uid="{00000000-0005-0000-0000-00006F100000}"/>
    <cellStyle name="20% - Accent2 6" xfId="3900" xr:uid="{00000000-0005-0000-0000-000070100000}"/>
    <cellStyle name="20% - Accent2 6 10" xfId="3901" xr:uid="{00000000-0005-0000-0000-000071100000}"/>
    <cellStyle name="20% - Accent2 6 10 2" xfId="3902" xr:uid="{00000000-0005-0000-0000-000072100000}"/>
    <cellStyle name="20% - Accent2 6 11" xfId="3903" xr:uid="{00000000-0005-0000-0000-000073100000}"/>
    <cellStyle name="20% - Accent2 6 11 2" xfId="3904" xr:uid="{00000000-0005-0000-0000-000074100000}"/>
    <cellStyle name="20% - Accent2 6 12" xfId="3905" xr:uid="{00000000-0005-0000-0000-000075100000}"/>
    <cellStyle name="20% - Accent2 6 12 2" xfId="3906" xr:uid="{00000000-0005-0000-0000-000076100000}"/>
    <cellStyle name="20% - Accent2 6 13" xfId="3907" xr:uid="{00000000-0005-0000-0000-000077100000}"/>
    <cellStyle name="20% - Accent2 6 13 2" xfId="3908" xr:uid="{00000000-0005-0000-0000-000078100000}"/>
    <cellStyle name="20% - Accent2 6 14" xfId="3909" xr:uid="{00000000-0005-0000-0000-000079100000}"/>
    <cellStyle name="20% - Accent2 6 14 2" xfId="3910" xr:uid="{00000000-0005-0000-0000-00007A100000}"/>
    <cellStyle name="20% - Accent2 6 15" xfId="3911" xr:uid="{00000000-0005-0000-0000-00007B100000}"/>
    <cellStyle name="20% - Accent2 6 15 2" xfId="3912" xr:uid="{00000000-0005-0000-0000-00007C100000}"/>
    <cellStyle name="20% - Accent2 6 16" xfId="3913" xr:uid="{00000000-0005-0000-0000-00007D100000}"/>
    <cellStyle name="20% - Accent2 6 16 2" xfId="3914" xr:uid="{00000000-0005-0000-0000-00007E100000}"/>
    <cellStyle name="20% - Accent2 6 17" xfId="3915" xr:uid="{00000000-0005-0000-0000-00007F100000}"/>
    <cellStyle name="20% - Accent2 6 17 2" xfId="3916" xr:uid="{00000000-0005-0000-0000-000080100000}"/>
    <cellStyle name="20% - Accent2 6 18" xfId="3917" xr:uid="{00000000-0005-0000-0000-000081100000}"/>
    <cellStyle name="20% - Accent2 6 18 2" xfId="3918" xr:uid="{00000000-0005-0000-0000-000082100000}"/>
    <cellStyle name="20% - Accent2 6 19" xfId="3919" xr:uid="{00000000-0005-0000-0000-000083100000}"/>
    <cellStyle name="20% - Accent2 6 19 2" xfId="3920" xr:uid="{00000000-0005-0000-0000-000084100000}"/>
    <cellStyle name="20% - Accent2 6 2" xfId="3921" xr:uid="{00000000-0005-0000-0000-000085100000}"/>
    <cellStyle name="20% - Accent2 6 2 10" xfId="3922" xr:uid="{00000000-0005-0000-0000-000086100000}"/>
    <cellStyle name="20% - Accent2 6 2 10 2" xfId="3923" xr:uid="{00000000-0005-0000-0000-000087100000}"/>
    <cellStyle name="20% - Accent2 6 2 11" xfId="3924" xr:uid="{00000000-0005-0000-0000-000088100000}"/>
    <cellStyle name="20% - Accent2 6 2 11 2" xfId="3925" xr:uid="{00000000-0005-0000-0000-000089100000}"/>
    <cellStyle name="20% - Accent2 6 2 12" xfId="3926" xr:uid="{00000000-0005-0000-0000-00008A100000}"/>
    <cellStyle name="20% - Accent2 6 2 12 2" xfId="3927" xr:uid="{00000000-0005-0000-0000-00008B100000}"/>
    <cellStyle name="20% - Accent2 6 2 13" xfId="3928" xr:uid="{00000000-0005-0000-0000-00008C100000}"/>
    <cellStyle name="20% - Accent2 6 2 13 2" xfId="3929" xr:uid="{00000000-0005-0000-0000-00008D100000}"/>
    <cellStyle name="20% - Accent2 6 2 14" xfId="3930" xr:uid="{00000000-0005-0000-0000-00008E100000}"/>
    <cellStyle name="20% - Accent2 6 2 14 2" xfId="3931" xr:uid="{00000000-0005-0000-0000-00008F100000}"/>
    <cellStyle name="20% - Accent2 6 2 15" xfId="3932" xr:uid="{00000000-0005-0000-0000-000090100000}"/>
    <cellStyle name="20% - Accent2 6 2 15 2" xfId="3933" xr:uid="{00000000-0005-0000-0000-000091100000}"/>
    <cellStyle name="20% - Accent2 6 2 16" xfId="3934" xr:uid="{00000000-0005-0000-0000-000092100000}"/>
    <cellStyle name="20% - Accent2 6 2 16 2" xfId="3935" xr:uid="{00000000-0005-0000-0000-000093100000}"/>
    <cellStyle name="20% - Accent2 6 2 17" xfId="3936" xr:uid="{00000000-0005-0000-0000-000094100000}"/>
    <cellStyle name="20% - Accent2 6 2 17 2" xfId="3937" xr:uid="{00000000-0005-0000-0000-000095100000}"/>
    <cellStyle name="20% - Accent2 6 2 18" xfId="3938" xr:uid="{00000000-0005-0000-0000-000096100000}"/>
    <cellStyle name="20% - Accent2 6 2 18 2" xfId="3939" xr:uid="{00000000-0005-0000-0000-000097100000}"/>
    <cellStyle name="20% - Accent2 6 2 19" xfId="3940" xr:uid="{00000000-0005-0000-0000-000098100000}"/>
    <cellStyle name="20% - Accent2 6 2 19 2" xfId="3941" xr:uid="{00000000-0005-0000-0000-000099100000}"/>
    <cellStyle name="20% - Accent2 6 2 2" xfId="3942" xr:uid="{00000000-0005-0000-0000-00009A100000}"/>
    <cellStyle name="20% - Accent2 6 2 2 2" xfId="3943" xr:uid="{00000000-0005-0000-0000-00009B100000}"/>
    <cellStyle name="20% - Accent2 6 2 20" xfId="3944" xr:uid="{00000000-0005-0000-0000-00009C100000}"/>
    <cellStyle name="20% - Accent2 6 2 20 2" xfId="3945" xr:uid="{00000000-0005-0000-0000-00009D100000}"/>
    <cellStyle name="20% - Accent2 6 2 21" xfId="3946" xr:uid="{00000000-0005-0000-0000-00009E100000}"/>
    <cellStyle name="20% - Accent2 6 2 21 2" xfId="3947" xr:uid="{00000000-0005-0000-0000-00009F100000}"/>
    <cellStyle name="20% - Accent2 6 2 22" xfId="3948" xr:uid="{00000000-0005-0000-0000-0000A0100000}"/>
    <cellStyle name="20% - Accent2 6 2 22 2" xfId="3949" xr:uid="{00000000-0005-0000-0000-0000A1100000}"/>
    <cellStyle name="20% - Accent2 6 2 23" xfId="3950" xr:uid="{00000000-0005-0000-0000-0000A2100000}"/>
    <cellStyle name="20% - Accent2 6 2 3" xfId="3951" xr:uid="{00000000-0005-0000-0000-0000A3100000}"/>
    <cellStyle name="20% - Accent2 6 2 3 2" xfId="3952" xr:uid="{00000000-0005-0000-0000-0000A4100000}"/>
    <cellStyle name="20% - Accent2 6 2 4" xfId="3953" xr:uid="{00000000-0005-0000-0000-0000A5100000}"/>
    <cellStyle name="20% - Accent2 6 2 4 2" xfId="3954" xr:uid="{00000000-0005-0000-0000-0000A6100000}"/>
    <cellStyle name="20% - Accent2 6 2 5" xfId="3955" xr:uid="{00000000-0005-0000-0000-0000A7100000}"/>
    <cellStyle name="20% - Accent2 6 2 5 2" xfId="3956" xr:uid="{00000000-0005-0000-0000-0000A8100000}"/>
    <cellStyle name="20% - Accent2 6 2 6" xfId="3957" xr:uid="{00000000-0005-0000-0000-0000A9100000}"/>
    <cellStyle name="20% - Accent2 6 2 6 2" xfId="3958" xr:uid="{00000000-0005-0000-0000-0000AA100000}"/>
    <cellStyle name="20% - Accent2 6 2 7" xfId="3959" xr:uid="{00000000-0005-0000-0000-0000AB100000}"/>
    <cellStyle name="20% - Accent2 6 2 7 2" xfId="3960" xr:uid="{00000000-0005-0000-0000-0000AC100000}"/>
    <cellStyle name="20% - Accent2 6 2 8" xfId="3961" xr:uid="{00000000-0005-0000-0000-0000AD100000}"/>
    <cellStyle name="20% - Accent2 6 2 8 2" xfId="3962" xr:uid="{00000000-0005-0000-0000-0000AE100000}"/>
    <cellStyle name="20% - Accent2 6 2 9" xfId="3963" xr:uid="{00000000-0005-0000-0000-0000AF100000}"/>
    <cellStyle name="20% - Accent2 6 2 9 2" xfId="3964" xr:uid="{00000000-0005-0000-0000-0000B0100000}"/>
    <cellStyle name="20% - Accent2 6 20" xfId="3965" xr:uid="{00000000-0005-0000-0000-0000B1100000}"/>
    <cellStyle name="20% - Accent2 6 20 2" xfId="3966" xr:uid="{00000000-0005-0000-0000-0000B2100000}"/>
    <cellStyle name="20% - Accent2 6 21" xfId="3967" xr:uid="{00000000-0005-0000-0000-0000B3100000}"/>
    <cellStyle name="20% - Accent2 6 21 2" xfId="3968" xr:uid="{00000000-0005-0000-0000-0000B4100000}"/>
    <cellStyle name="20% - Accent2 6 22" xfId="3969" xr:uid="{00000000-0005-0000-0000-0000B5100000}"/>
    <cellStyle name="20% - Accent2 6 22 2" xfId="3970" xr:uid="{00000000-0005-0000-0000-0000B6100000}"/>
    <cellStyle name="20% - Accent2 6 23" xfId="3971" xr:uid="{00000000-0005-0000-0000-0000B7100000}"/>
    <cellStyle name="20% - Accent2 6 23 2" xfId="3972" xr:uid="{00000000-0005-0000-0000-0000B8100000}"/>
    <cellStyle name="20% - Accent2 6 24" xfId="3973" xr:uid="{00000000-0005-0000-0000-0000B9100000}"/>
    <cellStyle name="20% - Accent2 6 24 2" xfId="3974" xr:uid="{00000000-0005-0000-0000-0000BA100000}"/>
    <cellStyle name="20% - Accent2 6 25" xfId="3975" xr:uid="{00000000-0005-0000-0000-0000BB100000}"/>
    <cellStyle name="20% - Accent2 6 25 2" xfId="3976" xr:uid="{00000000-0005-0000-0000-0000BC100000}"/>
    <cellStyle name="20% - Accent2 6 26" xfId="3977" xr:uid="{00000000-0005-0000-0000-0000BD100000}"/>
    <cellStyle name="20% - Accent2 6 26 2" xfId="3978" xr:uid="{00000000-0005-0000-0000-0000BE100000}"/>
    <cellStyle name="20% - Accent2 6 27" xfId="3979" xr:uid="{00000000-0005-0000-0000-0000BF100000}"/>
    <cellStyle name="20% - Accent2 6 27 2" xfId="3980" xr:uid="{00000000-0005-0000-0000-0000C0100000}"/>
    <cellStyle name="20% - Accent2 6 28" xfId="3981" xr:uid="{00000000-0005-0000-0000-0000C1100000}"/>
    <cellStyle name="20% - Accent2 6 28 2" xfId="3982" xr:uid="{00000000-0005-0000-0000-0000C2100000}"/>
    <cellStyle name="20% - Accent2 6 29" xfId="3983" xr:uid="{00000000-0005-0000-0000-0000C3100000}"/>
    <cellStyle name="20% - Accent2 6 29 2" xfId="3984" xr:uid="{00000000-0005-0000-0000-0000C4100000}"/>
    <cellStyle name="20% - Accent2 6 3" xfId="3985" xr:uid="{00000000-0005-0000-0000-0000C5100000}"/>
    <cellStyle name="20% - Accent2 6 3 10" xfId="3986" xr:uid="{00000000-0005-0000-0000-0000C6100000}"/>
    <cellStyle name="20% - Accent2 6 3 10 2" xfId="3987" xr:uid="{00000000-0005-0000-0000-0000C7100000}"/>
    <cellStyle name="20% - Accent2 6 3 11" xfId="3988" xr:uid="{00000000-0005-0000-0000-0000C8100000}"/>
    <cellStyle name="20% - Accent2 6 3 11 2" xfId="3989" xr:uid="{00000000-0005-0000-0000-0000C9100000}"/>
    <cellStyle name="20% - Accent2 6 3 12" xfId="3990" xr:uid="{00000000-0005-0000-0000-0000CA100000}"/>
    <cellStyle name="20% - Accent2 6 3 12 2" xfId="3991" xr:uid="{00000000-0005-0000-0000-0000CB100000}"/>
    <cellStyle name="20% - Accent2 6 3 13" xfId="3992" xr:uid="{00000000-0005-0000-0000-0000CC100000}"/>
    <cellStyle name="20% - Accent2 6 3 13 2" xfId="3993" xr:uid="{00000000-0005-0000-0000-0000CD100000}"/>
    <cellStyle name="20% - Accent2 6 3 14" xfId="3994" xr:uid="{00000000-0005-0000-0000-0000CE100000}"/>
    <cellStyle name="20% - Accent2 6 3 14 2" xfId="3995" xr:uid="{00000000-0005-0000-0000-0000CF100000}"/>
    <cellStyle name="20% - Accent2 6 3 15" xfId="3996" xr:uid="{00000000-0005-0000-0000-0000D0100000}"/>
    <cellStyle name="20% - Accent2 6 3 15 2" xfId="3997" xr:uid="{00000000-0005-0000-0000-0000D1100000}"/>
    <cellStyle name="20% - Accent2 6 3 16" xfId="3998" xr:uid="{00000000-0005-0000-0000-0000D2100000}"/>
    <cellStyle name="20% - Accent2 6 3 16 2" xfId="3999" xr:uid="{00000000-0005-0000-0000-0000D3100000}"/>
    <cellStyle name="20% - Accent2 6 3 17" xfId="4000" xr:uid="{00000000-0005-0000-0000-0000D4100000}"/>
    <cellStyle name="20% - Accent2 6 3 17 2" xfId="4001" xr:uid="{00000000-0005-0000-0000-0000D5100000}"/>
    <cellStyle name="20% - Accent2 6 3 18" xfId="4002" xr:uid="{00000000-0005-0000-0000-0000D6100000}"/>
    <cellStyle name="20% - Accent2 6 3 18 2" xfId="4003" xr:uid="{00000000-0005-0000-0000-0000D7100000}"/>
    <cellStyle name="20% - Accent2 6 3 19" xfId="4004" xr:uid="{00000000-0005-0000-0000-0000D8100000}"/>
    <cellStyle name="20% - Accent2 6 3 19 2" xfId="4005" xr:uid="{00000000-0005-0000-0000-0000D9100000}"/>
    <cellStyle name="20% - Accent2 6 3 2" xfId="4006" xr:uid="{00000000-0005-0000-0000-0000DA100000}"/>
    <cellStyle name="20% - Accent2 6 3 2 2" xfId="4007" xr:uid="{00000000-0005-0000-0000-0000DB100000}"/>
    <cellStyle name="20% - Accent2 6 3 20" xfId="4008" xr:uid="{00000000-0005-0000-0000-0000DC100000}"/>
    <cellStyle name="20% - Accent2 6 3 20 2" xfId="4009" xr:uid="{00000000-0005-0000-0000-0000DD100000}"/>
    <cellStyle name="20% - Accent2 6 3 21" xfId="4010" xr:uid="{00000000-0005-0000-0000-0000DE100000}"/>
    <cellStyle name="20% - Accent2 6 3 21 2" xfId="4011" xr:uid="{00000000-0005-0000-0000-0000DF100000}"/>
    <cellStyle name="20% - Accent2 6 3 22" xfId="4012" xr:uid="{00000000-0005-0000-0000-0000E0100000}"/>
    <cellStyle name="20% - Accent2 6 3 22 2" xfId="4013" xr:uid="{00000000-0005-0000-0000-0000E1100000}"/>
    <cellStyle name="20% - Accent2 6 3 23" xfId="4014" xr:uid="{00000000-0005-0000-0000-0000E2100000}"/>
    <cellStyle name="20% - Accent2 6 3 3" xfId="4015" xr:uid="{00000000-0005-0000-0000-0000E3100000}"/>
    <cellStyle name="20% - Accent2 6 3 3 2" xfId="4016" xr:uid="{00000000-0005-0000-0000-0000E4100000}"/>
    <cellStyle name="20% - Accent2 6 3 4" xfId="4017" xr:uid="{00000000-0005-0000-0000-0000E5100000}"/>
    <cellStyle name="20% - Accent2 6 3 4 2" xfId="4018" xr:uid="{00000000-0005-0000-0000-0000E6100000}"/>
    <cellStyle name="20% - Accent2 6 3 5" xfId="4019" xr:uid="{00000000-0005-0000-0000-0000E7100000}"/>
    <cellStyle name="20% - Accent2 6 3 5 2" xfId="4020" xr:uid="{00000000-0005-0000-0000-0000E8100000}"/>
    <cellStyle name="20% - Accent2 6 3 6" xfId="4021" xr:uid="{00000000-0005-0000-0000-0000E9100000}"/>
    <cellStyle name="20% - Accent2 6 3 6 2" xfId="4022" xr:uid="{00000000-0005-0000-0000-0000EA100000}"/>
    <cellStyle name="20% - Accent2 6 3 7" xfId="4023" xr:uid="{00000000-0005-0000-0000-0000EB100000}"/>
    <cellStyle name="20% - Accent2 6 3 7 2" xfId="4024" xr:uid="{00000000-0005-0000-0000-0000EC100000}"/>
    <cellStyle name="20% - Accent2 6 3 8" xfId="4025" xr:uid="{00000000-0005-0000-0000-0000ED100000}"/>
    <cellStyle name="20% - Accent2 6 3 8 2" xfId="4026" xr:uid="{00000000-0005-0000-0000-0000EE100000}"/>
    <cellStyle name="20% - Accent2 6 3 9" xfId="4027" xr:uid="{00000000-0005-0000-0000-0000EF100000}"/>
    <cellStyle name="20% - Accent2 6 3 9 2" xfId="4028" xr:uid="{00000000-0005-0000-0000-0000F0100000}"/>
    <cellStyle name="20% - Accent2 6 30" xfId="4029" xr:uid="{00000000-0005-0000-0000-0000F1100000}"/>
    <cellStyle name="20% - Accent2 6 30 2" xfId="4030" xr:uid="{00000000-0005-0000-0000-0000F2100000}"/>
    <cellStyle name="20% - Accent2 6 31" xfId="4031" xr:uid="{00000000-0005-0000-0000-0000F3100000}"/>
    <cellStyle name="20% - Accent2 6 4" xfId="4032" xr:uid="{00000000-0005-0000-0000-0000F4100000}"/>
    <cellStyle name="20% - Accent2 6 4 10" xfId="4033" xr:uid="{00000000-0005-0000-0000-0000F5100000}"/>
    <cellStyle name="20% - Accent2 6 4 10 2" xfId="4034" xr:uid="{00000000-0005-0000-0000-0000F6100000}"/>
    <cellStyle name="20% - Accent2 6 4 11" xfId="4035" xr:uid="{00000000-0005-0000-0000-0000F7100000}"/>
    <cellStyle name="20% - Accent2 6 4 11 2" xfId="4036" xr:uid="{00000000-0005-0000-0000-0000F8100000}"/>
    <cellStyle name="20% - Accent2 6 4 12" xfId="4037" xr:uid="{00000000-0005-0000-0000-0000F9100000}"/>
    <cellStyle name="20% - Accent2 6 4 12 2" xfId="4038" xr:uid="{00000000-0005-0000-0000-0000FA100000}"/>
    <cellStyle name="20% - Accent2 6 4 13" xfId="4039" xr:uid="{00000000-0005-0000-0000-0000FB100000}"/>
    <cellStyle name="20% - Accent2 6 4 13 2" xfId="4040" xr:uid="{00000000-0005-0000-0000-0000FC100000}"/>
    <cellStyle name="20% - Accent2 6 4 14" xfId="4041" xr:uid="{00000000-0005-0000-0000-0000FD100000}"/>
    <cellStyle name="20% - Accent2 6 4 14 2" xfId="4042" xr:uid="{00000000-0005-0000-0000-0000FE100000}"/>
    <cellStyle name="20% - Accent2 6 4 15" xfId="4043" xr:uid="{00000000-0005-0000-0000-0000FF100000}"/>
    <cellStyle name="20% - Accent2 6 4 15 2" xfId="4044" xr:uid="{00000000-0005-0000-0000-000000110000}"/>
    <cellStyle name="20% - Accent2 6 4 16" xfId="4045" xr:uid="{00000000-0005-0000-0000-000001110000}"/>
    <cellStyle name="20% - Accent2 6 4 16 2" xfId="4046" xr:uid="{00000000-0005-0000-0000-000002110000}"/>
    <cellStyle name="20% - Accent2 6 4 17" xfId="4047" xr:uid="{00000000-0005-0000-0000-000003110000}"/>
    <cellStyle name="20% - Accent2 6 4 17 2" xfId="4048" xr:uid="{00000000-0005-0000-0000-000004110000}"/>
    <cellStyle name="20% - Accent2 6 4 18" xfId="4049" xr:uid="{00000000-0005-0000-0000-000005110000}"/>
    <cellStyle name="20% - Accent2 6 4 18 2" xfId="4050" xr:uid="{00000000-0005-0000-0000-000006110000}"/>
    <cellStyle name="20% - Accent2 6 4 19" xfId="4051" xr:uid="{00000000-0005-0000-0000-000007110000}"/>
    <cellStyle name="20% - Accent2 6 4 19 2" xfId="4052" xr:uid="{00000000-0005-0000-0000-000008110000}"/>
    <cellStyle name="20% - Accent2 6 4 2" xfId="4053" xr:uid="{00000000-0005-0000-0000-000009110000}"/>
    <cellStyle name="20% - Accent2 6 4 2 2" xfId="4054" xr:uid="{00000000-0005-0000-0000-00000A110000}"/>
    <cellStyle name="20% - Accent2 6 4 20" xfId="4055" xr:uid="{00000000-0005-0000-0000-00000B110000}"/>
    <cellStyle name="20% - Accent2 6 4 20 2" xfId="4056" xr:uid="{00000000-0005-0000-0000-00000C110000}"/>
    <cellStyle name="20% - Accent2 6 4 21" xfId="4057" xr:uid="{00000000-0005-0000-0000-00000D110000}"/>
    <cellStyle name="20% - Accent2 6 4 21 2" xfId="4058" xr:uid="{00000000-0005-0000-0000-00000E110000}"/>
    <cellStyle name="20% - Accent2 6 4 22" xfId="4059" xr:uid="{00000000-0005-0000-0000-00000F110000}"/>
    <cellStyle name="20% - Accent2 6 4 22 2" xfId="4060" xr:uid="{00000000-0005-0000-0000-000010110000}"/>
    <cellStyle name="20% - Accent2 6 4 23" xfId="4061" xr:uid="{00000000-0005-0000-0000-000011110000}"/>
    <cellStyle name="20% - Accent2 6 4 3" xfId="4062" xr:uid="{00000000-0005-0000-0000-000012110000}"/>
    <cellStyle name="20% - Accent2 6 4 3 2" xfId="4063" xr:uid="{00000000-0005-0000-0000-000013110000}"/>
    <cellStyle name="20% - Accent2 6 4 4" xfId="4064" xr:uid="{00000000-0005-0000-0000-000014110000}"/>
    <cellStyle name="20% - Accent2 6 4 4 2" xfId="4065" xr:uid="{00000000-0005-0000-0000-000015110000}"/>
    <cellStyle name="20% - Accent2 6 4 5" xfId="4066" xr:uid="{00000000-0005-0000-0000-000016110000}"/>
    <cellStyle name="20% - Accent2 6 4 5 2" xfId="4067" xr:uid="{00000000-0005-0000-0000-000017110000}"/>
    <cellStyle name="20% - Accent2 6 4 6" xfId="4068" xr:uid="{00000000-0005-0000-0000-000018110000}"/>
    <cellStyle name="20% - Accent2 6 4 6 2" xfId="4069" xr:uid="{00000000-0005-0000-0000-000019110000}"/>
    <cellStyle name="20% - Accent2 6 4 7" xfId="4070" xr:uid="{00000000-0005-0000-0000-00001A110000}"/>
    <cellStyle name="20% - Accent2 6 4 7 2" xfId="4071" xr:uid="{00000000-0005-0000-0000-00001B110000}"/>
    <cellStyle name="20% - Accent2 6 4 8" xfId="4072" xr:uid="{00000000-0005-0000-0000-00001C110000}"/>
    <cellStyle name="20% - Accent2 6 4 8 2" xfId="4073" xr:uid="{00000000-0005-0000-0000-00001D110000}"/>
    <cellStyle name="20% - Accent2 6 4 9" xfId="4074" xr:uid="{00000000-0005-0000-0000-00001E110000}"/>
    <cellStyle name="20% - Accent2 6 4 9 2" xfId="4075" xr:uid="{00000000-0005-0000-0000-00001F110000}"/>
    <cellStyle name="20% - Accent2 6 5" xfId="4076" xr:uid="{00000000-0005-0000-0000-000020110000}"/>
    <cellStyle name="20% - Accent2 6 5 10" xfId="4077" xr:uid="{00000000-0005-0000-0000-000021110000}"/>
    <cellStyle name="20% - Accent2 6 5 10 2" xfId="4078" xr:uid="{00000000-0005-0000-0000-000022110000}"/>
    <cellStyle name="20% - Accent2 6 5 11" xfId="4079" xr:uid="{00000000-0005-0000-0000-000023110000}"/>
    <cellStyle name="20% - Accent2 6 5 11 2" xfId="4080" xr:uid="{00000000-0005-0000-0000-000024110000}"/>
    <cellStyle name="20% - Accent2 6 5 12" xfId="4081" xr:uid="{00000000-0005-0000-0000-000025110000}"/>
    <cellStyle name="20% - Accent2 6 5 12 2" xfId="4082" xr:uid="{00000000-0005-0000-0000-000026110000}"/>
    <cellStyle name="20% - Accent2 6 5 13" xfId="4083" xr:uid="{00000000-0005-0000-0000-000027110000}"/>
    <cellStyle name="20% - Accent2 6 5 13 2" xfId="4084" xr:uid="{00000000-0005-0000-0000-000028110000}"/>
    <cellStyle name="20% - Accent2 6 5 14" xfId="4085" xr:uid="{00000000-0005-0000-0000-000029110000}"/>
    <cellStyle name="20% - Accent2 6 5 14 2" xfId="4086" xr:uid="{00000000-0005-0000-0000-00002A110000}"/>
    <cellStyle name="20% - Accent2 6 5 15" xfId="4087" xr:uid="{00000000-0005-0000-0000-00002B110000}"/>
    <cellStyle name="20% - Accent2 6 5 15 2" xfId="4088" xr:uid="{00000000-0005-0000-0000-00002C110000}"/>
    <cellStyle name="20% - Accent2 6 5 16" xfId="4089" xr:uid="{00000000-0005-0000-0000-00002D110000}"/>
    <cellStyle name="20% - Accent2 6 5 16 2" xfId="4090" xr:uid="{00000000-0005-0000-0000-00002E110000}"/>
    <cellStyle name="20% - Accent2 6 5 17" xfId="4091" xr:uid="{00000000-0005-0000-0000-00002F110000}"/>
    <cellStyle name="20% - Accent2 6 5 17 2" xfId="4092" xr:uid="{00000000-0005-0000-0000-000030110000}"/>
    <cellStyle name="20% - Accent2 6 5 18" xfId="4093" xr:uid="{00000000-0005-0000-0000-000031110000}"/>
    <cellStyle name="20% - Accent2 6 5 18 2" xfId="4094" xr:uid="{00000000-0005-0000-0000-000032110000}"/>
    <cellStyle name="20% - Accent2 6 5 19" xfId="4095" xr:uid="{00000000-0005-0000-0000-000033110000}"/>
    <cellStyle name="20% - Accent2 6 5 19 2" xfId="4096" xr:uid="{00000000-0005-0000-0000-000034110000}"/>
    <cellStyle name="20% - Accent2 6 5 2" xfId="4097" xr:uid="{00000000-0005-0000-0000-000035110000}"/>
    <cellStyle name="20% - Accent2 6 5 2 2" xfId="4098" xr:uid="{00000000-0005-0000-0000-000036110000}"/>
    <cellStyle name="20% - Accent2 6 5 20" xfId="4099" xr:uid="{00000000-0005-0000-0000-000037110000}"/>
    <cellStyle name="20% - Accent2 6 5 20 2" xfId="4100" xr:uid="{00000000-0005-0000-0000-000038110000}"/>
    <cellStyle name="20% - Accent2 6 5 21" xfId="4101" xr:uid="{00000000-0005-0000-0000-000039110000}"/>
    <cellStyle name="20% - Accent2 6 5 21 2" xfId="4102" xr:uid="{00000000-0005-0000-0000-00003A110000}"/>
    <cellStyle name="20% - Accent2 6 5 22" xfId="4103" xr:uid="{00000000-0005-0000-0000-00003B110000}"/>
    <cellStyle name="20% - Accent2 6 5 22 2" xfId="4104" xr:uid="{00000000-0005-0000-0000-00003C110000}"/>
    <cellStyle name="20% - Accent2 6 5 23" xfId="4105" xr:uid="{00000000-0005-0000-0000-00003D110000}"/>
    <cellStyle name="20% - Accent2 6 5 3" xfId="4106" xr:uid="{00000000-0005-0000-0000-00003E110000}"/>
    <cellStyle name="20% - Accent2 6 5 3 2" xfId="4107" xr:uid="{00000000-0005-0000-0000-00003F110000}"/>
    <cellStyle name="20% - Accent2 6 5 4" xfId="4108" xr:uid="{00000000-0005-0000-0000-000040110000}"/>
    <cellStyle name="20% - Accent2 6 5 4 2" xfId="4109" xr:uid="{00000000-0005-0000-0000-000041110000}"/>
    <cellStyle name="20% - Accent2 6 5 5" xfId="4110" xr:uid="{00000000-0005-0000-0000-000042110000}"/>
    <cellStyle name="20% - Accent2 6 5 5 2" xfId="4111" xr:uid="{00000000-0005-0000-0000-000043110000}"/>
    <cellStyle name="20% - Accent2 6 5 6" xfId="4112" xr:uid="{00000000-0005-0000-0000-000044110000}"/>
    <cellStyle name="20% - Accent2 6 5 6 2" xfId="4113" xr:uid="{00000000-0005-0000-0000-000045110000}"/>
    <cellStyle name="20% - Accent2 6 5 7" xfId="4114" xr:uid="{00000000-0005-0000-0000-000046110000}"/>
    <cellStyle name="20% - Accent2 6 5 7 2" xfId="4115" xr:uid="{00000000-0005-0000-0000-000047110000}"/>
    <cellStyle name="20% - Accent2 6 5 8" xfId="4116" xr:uid="{00000000-0005-0000-0000-000048110000}"/>
    <cellStyle name="20% - Accent2 6 5 8 2" xfId="4117" xr:uid="{00000000-0005-0000-0000-000049110000}"/>
    <cellStyle name="20% - Accent2 6 5 9" xfId="4118" xr:uid="{00000000-0005-0000-0000-00004A110000}"/>
    <cellStyle name="20% - Accent2 6 5 9 2" xfId="4119" xr:uid="{00000000-0005-0000-0000-00004B110000}"/>
    <cellStyle name="20% - Accent2 6 6" xfId="4120" xr:uid="{00000000-0005-0000-0000-00004C110000}"/>
    <cellStyle name="20% - Accent2 6 6 10" xfId="4121" xr:uid="{00000000-0005-0000-0000-00004D110000}"/>
    <cellStyle name="20% - Accent2 6 6 10 2" xfId="4122" xr:uid="{00000000-0005-0000-0000-00004E110000}"/>
    <cellStyle name="20% - Accent2 6 6 11" xfId="4123" xr:uid="{00000000-0005-0000-0000-00004F110000}"/>
    <cellStyle name="20% - Accent2 6 6 11 2" xfId="4124" xr:uid="{00000000-0005-0000-0000-000050110000}"/>
    <cellStyle name="20% - Accent2 6 6 12" xfId="4125" xr:uid="{00000000-0005-0000-0000-000051110000}"/>
    <cellStyle name="20% - Accent2 6 6 12 2" xfId="4126" xr:uid="{00000000-0005-0000-0000-000052110000}"/>
    <cellStyle name="20% - Accent2 6 6 13" xfId="4127" xr:uid="{00000000-0005-0000-0000-000053110000}"/>
    <cellStyle name="20% - Accent2 6 6 13 2" xfId="4128" xr:uid="{00000000-0005-0000-0000-000054110000}"/>
    <cellStyle name="20% - Accent2 6 6 14" xfId="4129" xr:uid="{00000000-0005-0000-0000-000055110000}"/>
    <cellStyle name="20% - Accent2 6 6 14 2" xfId="4130" xr:uid="{00000000-0005-0000-0000-000056110000}"/>
    <cellStyle name="20% - Accent2 6 6 15" xfId="4131" xr:uid="{00000000-0005-0000-0000-000057110000}"/>
    <cellStyle name="20% - Accent2 6 6 15 2" xfId="4132" xr:uid="{00000000-0005-0000-0000-000058110000}"/>
    <cellStyle name="20% - Accent2 6 6 16" xfId="4133" xr:uid="{00000000-0005-0000-0000-000059110000}"/>
    <cellStyle name="20% - Accent2 6 6 16 2" xfId="4134" xr:uid="{00000000-0005-0000-0000-00005A110000}"/>
    <cellStyle name="20% - Accent2 6 6 17" xfId="4135" xr:uid="{00000000-0005-0000-0000-00005B110000}"/>
    <cellStyle name="20% - Accent2 6 6 17 2" xfId="4136" xr:uid="{00000000-0005-0000-0000-00005C110000}"/>
    <cellStyle name="20% - Accent2 6 6 18" xfId="4137" xr:uid="{00000000-0005-0000-0000-00005D110000}"/>
    <cellStyle name="20% - Accent2 6 6 18 2" xfId="4138" xr:uid="{00000000-0005-0000-0000-00005E110000}"/>
    <cellStyle name="20% - Accent2 6 6 19" xfId="4139" xr:uid="{00000000-0005-0000-0000-00005F110000}"/>
    <cellStyle name="20% - Accent2 6 6 19 2" xfId="4140" xr:uid="{00000000-0005-0000-0000-000060110000}"/>
    <cellStyle name="20% - Accent2 6 6 2" xfId="4141" xr:uid="{00000000-0005-0000-0000-000061110000}"/>
    <cellStyle name="20% - Accent2 6 6 2 2" xfId="4142" xr:uid="{00000000-0005-0000-0000-000062110000}"/>
    <cellStyle name="20% - Accent2 6 6 20" xfId="4143" xr:uid="{00000000-0005-0000-0000-000063110000}"/>
    <cellStyle name="20% - Accent2 6 6 20 2" xfId="4144" xr:uid="{00000000-0005-0000-0000-000064110000}"/>
    <cellStyle name="20% - Accent2 6 6 21" xfId="4145" xr:uid="{00000000-0005-0000-0000-000065110000}"/>
    <cellStyle name="20% - Accent2 6 6 21 2" xfId="4146" xr:uid="{00000000-0005-0000-0000-000066110000}"/>
    <cellStyle name="20% - Accent2 6 6 22" xfId="4147" xr:uid="{00000000-0005-0000-0000-000067110000}"/>
    <cellStyle name="20% - Accent2 6 6 22 2" xfId="4148" xr:uid="{00000000-0005-0000-0000-000068110000}"/>
    <cellStyle name="20% - Accent2 6 6 23" xfId="4149" xr:uid="{00000000-0005-0000-0000-000069110000}"/>
    <cellStyle name="20% - Accent2 6 6 3" xfId="4150" xr:uid="{00000000-0005-0000-0000-00006A110000}"/>
    <cellStyle name="20% - Accent2 6 6 3 2" xfId="4151" xr:uid="{00000000-0005-0000-0000-00006B110000}"/>
    <cellStyle name="20% - Accent2 6 6 4" xfId="4152" xr:uid="{00000000-0005-0000-0000-00006C110000}"/>
    <cellStyle name="20% - Accent2 6 6 4 2" xfId="4153" xr:uid="{00000000-0005-0000-0000-00006D110000}"/>
    <cellStyle name="20% - Accent2 6 6 5" xfId="4154" xr:uid="{00000000-0005-0000-0000-00006E110000}"/>
    <cellStyle name="20% - Accent2 6 6 5 2" xfId="4155" xr:uid="{00000000-0005-0000-0000-00006F110000}"/>
    <cellStyle name="20% - Accent2 6 6 6" xfId="4156" xr:uid="{00000000-0005-0000-0000-000070110000}"/>
    <cellStyle name="20% - Accent2 6 6 6 2" xfId="4157" xr:uid="{00000000-0005-0000-0000-000071110000}"/>
    <cellStyle name="20% - Accent2 6 6 7" xfId="4158" xr:uid="{00000000-0005-0000-0000-000072110000}"/>
    <cellStyle name="20% - Accent2 6 6 7 2" xfId="4159" xr:uid="{00000000-0005-0000-0000-000073110000}"/>
    <cellStyle name="20% - Accent2 6 6 8" xfId="4160" xr:uid="{00000000-0005-0000-0000-000074110000}"/>
    <cellStyle name="20% - Accent2 6 6 8 2" xfId="4161" xr:uid="{00000000-0005-0000-0000-000075110000}"/>
    <cellStyle name="20% - Accent2 6 6 9" xfId="4162" xr:uid="{00000000-0005-0000-0000-000076110000}"/>
    <cellStyle name="20% - Accent2 6 6 9 2" xfId="4163" xr:uid="{00000000-0005-0000-0000-000077110000}"/>
    <cellStyle name="20% - Accent2 6 7" xfId="4164" xr:uid="{00000000-0005-0000-0000-000078110000}"/>
    <cellStyle name="20% - Accent2 6 7 10" xfId="4165" xr:uid="{00000000-0005-0000-0000-000079110000}"/>
    <cellStyle name="20% - Accent2 6 7 10 2" xfId="4166" xr:uid="{00000000-0005-0000-0000-00007A110000}"/>
    <cellStyle name="20% - Accent2 6 7 11" xfId="4167" xr:uid="{00000000-0005-0000-0000-00007B110000}"/>
    <cellStyle name="20% - Accent2 6 7 11 2" xfId="4168" xr:uid="{00000000-0005-0000-0000-00007C110000}"/>
    <cellStyle name="20% - Accent2 6 7 12" xfId="4169" xr:uid="{00000000-0005-0000-0000-00007D110000}"/>
    <cellStyle name="20% - Accent2 6 7 12 2" xfId="4170" xr:uid="{00000000-0005-0000-0000-00007E110000}"/>
    <cellStyle name="20% - Accent2 6 7 13" xfId="4171" xr:uid="{00000000-0005-0000-0000-00007F110000}"/>
    <cellStyle name="20% - Accent2 6 7 13 2" xfId="4172" xr:uid="{00000000-0005-0000-0000-000080110000}"/>
    <cellStyle name="20% - Accent2 6 7 14" xfId="4173" xr:uid="{00000000-0005-0000-0000-000081110000}"/>
    <cellStyle name="20% - Accent2 6 7 14 2" xfId="4174" xr:uid="{00000000-0005-0000-0000-000082110000}"/>
    <cellStyle name="20% - Accent2 6 7 15" xfId="4175" xr:uid="{00000000-0005-0000-0000-000083110000}"/>
    <cellStyle name="20% - Accent2 6 7 15 2" xfId="4176" xr:uid="{00000000-0005-0000-0000-000084110000}"/>
    <cellStyle name="20% - Accent2 6 7 16" xfId="4177" xr:uid="{00000000-0005-0000-0000-000085110000}"/>
    <cellStyle name="20% - Accent2 6 7 16 2" xfId="4178" xr:uid="{00000000-0005-0000-0000-000086110000}"/>
    <cellStyle name="20% - Accent2 6 7 17" xfId="4179" xr:uid="{00000000-0005-0000-0000-000087110000}"/>
    <cellStyle name="20% - Accent2 6 7 17 2" xfId="4180" xr:uid="{00000000-0005-0000-0000-000088110000}"/>
    <cellStyle name="20% - Accent2 6 7 18" xfId="4181" xr:uid="{00000000-0005-0000-0000-000089110000}"/>
    <cellStyle name="20% - Accent2 6 7 18 2" xfId="4182" xr:uid="{00000000-0005-0000-0000-00008A110000}"/>
    <cellStyle name="20% - Accent2 6 7 19" xfId="4183" xr:uid="{00000000-0005-0000-0000-00008B110000}"/>
    <cellStyle name="20% - Accent2 6 7 19 2" xfId="4184" xr:uid="{00000000-0005-0000-0000-00008C110000}"/>
    <cellStyle name="20% - Accent2 6 7 2" xfId="4185" xr:uid="{00000000-0005-0000-0000-00008D110000}"/>
    <cellStyle name="20% - Accent2 6 7 2 2" xfId="4186" xr:uid="{00000000-0005-0000-0000-00008E110000}"/>
    <cellStyle name="20% - Accent2 6 7 20" xfId="4187" xr:uid="{00000000-0005-0000-0000-00008F110000}"/>
    <cellStyle name="20% - Accent2 6 7 20 2" xfId="4188" xr:uid="{00000000-0005-0000-0000-000090110000}"/>
    <cellStyle name="20% - Accent2 6 7 21" xfId="4189" xr:uid="{00000000-0005-0000-0000-000091110000}"/>
    <cellStyle name="20% - Accent2 6 7 21 2" xfId="4190" xr:uid="{00000000-0005-0000-0000-000092110000}"/>
    <cellStyle name="20% - Accent2 6 7 22" xfId="4191" xr:uid="{00000000-0005-0000-0000-000093110000}"/>
    <cellStyle name="20% - Accent2 6 7 22 2" xfId="4192" xr:uid="{00000000-0005-0000-0000-000094110000}"/>
    <cellStyle name="20% - Accent2 6 7 23" xfId="4193" xr:uid="{00000000-0005-0000-0000-000095110000}"/>
    <cellStyle name="20% - Accent2 6 7 3" xfId="4194" xr:uid="{00000000-0005-0000-0000-000096110000}"/>
    <cellStyle name="20% - Accent2 6 7 3 2" xfId="4195" xr:uid="{00000000-0005-0000-0000-000097110000}"/>
    <cellStyle name="20% - Accent2 6 7 4" xfId="4196" xr:uid="{00000000-0005-0000-0000-000098110000}"/>
    <cellStyle name="20% - Accent2 6 7 4 2" xfId="4197" xr:uid="{00000000-0005-0000-0000-000099110000}"/>
    <cellStyle name="20% - Accent2 6 7 5" xfId="4198" xr:uid="{00000000-0005-0000-0000-00009A110000}"/>
    <cellStyle name="20% - Accent2 6 7 5 2" xfId="4199" xr:uid="{00000000-0005-0000-0000-00009B110000}"/>
    <cellStyle name="20% - Accent2 6 7 6" xfId="4200" xr:uid="{00000000-0005-0000-0000-00009C110000}"/>
    <cellStyle name="20% - Accent2 6 7 6 2" xfId="4201" xr:uid="{00000000-0005-0000-0000-00009D110000}"/>
    <cellStyle name="20% - Accent2 6 7 7" xfId="4202" xr:uid="{00000000-0005-0000-0000-00009E110000}"/>
    <cellStyle name="20% - Accent2 6 7 7 2" xfId="4203" xr:uid="{00000000-0005-0000-0000-00009F110000}"/>
    <cellStyle name="20% - Accent2 6 7 8" xfId="4204" xr:uid="{00000000-0005-0000-0000-0000A0110000}"/>
    <cellStyle name="20% - Accent2 6 7 8 2" xfId="4205" xr:uid="{00000000-0005-0000-0000-0000A1110000}"/>
    <cellStyle name="20% - Accent2 6 7 9" xfId="4206" xr:uid="{00000000-0005-0000-0000-0000A2110000}"/>
    <cellStyle name="20% - Accent2 6 7 9 2" xfId="4207" xr:uid="{00000000-0005-0000-0000-0000A3110000}"/>
    <cellStyle name="20% - Accent2 6 8" xfId="4208" xr:uid="{00000000-0005-0000-0000-0000A4110000}"/>
    <cellStyle name="20% - Accent2 6 8 10" xfId="4209" xr:uid="{00000000-0005-0000-0000-0000A5110000}"/>
    <cellStyle name="20% - Accent2 6 8 10 2" xfId="4210" xr:uid="{00000000-0005-0000-0000-0000A6110000}"/>
    <cellStyle name="20% - Accent2 6 8 11" xfId="4211" xr:uid="{00000000-0005-0000-0000-0000A7110000}"/>
    <cellStyle name="20% - Accent2 6 8 11 2" xfId="4212" xr:uid="{00000000-0005-0000-0000-0000A8110000}"/>
    <cellStyle name="20% - Accent2 6 8 12" xfId="4213" xr:uid="{00000000-0005-0000-0000-0000A9110000}"/>
    <cellStyle name="20% - Accent2 6 8 12 2" xfId="4214" xr:uid="{00000000-0005-0000-0000-0000AA110000}"/>
    <cellStyle name="20% - Accent2 6 8 13" xfId="4215" xr:uid="{00000000-0005-0000-0000-0000AB110000}"/>
    <cellStyle name="20% - Accent2 6 8 13 2" xfId="4216" xr:uid="{00000000-0005-0000-0000-0000AC110000}"/>
    <cellStyle name="20% - Accent2 6 8 14" xfId="4217" xr:uid="{00000000-0005-0000-0000-0000AD110000}"/>
    <cellStyle name="20% - Accent2 6 8 14 2" xfId="4218" xr:uid="{00000000-0005-0000-0000-0000AE110000}"/>
    <cellStyle name="20% - Accent2 6 8 15" xfId="4219" xr:uid="{00000000-0005-0000-0000-0000AF110000}"/>
    <cellStyle name="20% - Accent2 6 8 15 2" xfId="4220" xr:uid="{00000000-0005-0000-0000-0000B0110000}"/>
    <cellStyle name="20% - Accent2 6 8 16" xfId="4221" xr:uid="{00000000-0005-0000-0000-0000B1110000}"/>
    <cellStyle name="20% - Accent2 6 8 16 2" xfId="4222" xr:uid="{00000000-0005-0000-0000-0000B2110000}"/>
    <cellStyle name="20% - Accent2 6 8 17" xfId="4223" xr:uid="{00000000-0005-0000-0000-0000B3110000}"/>
    <cellStyle name="20% - Accent2 6 8 17 2" xfId="4224" xr:uid="{00000000-0005-0000-0000-0000B4110000}"/>
    <cellStyle name="20% - Accent2 6 8 18" xfId="4225" xr:uid="{00000000-0005-0000-0000-0000B5110000}"/>
    <cellStyle name="20% - Accent2 6 8 18 2" xfId="4226" xr:uid="{00000000-0005-0000-0000-0000B6110000}"/>
    <cellStyle name="20% - Accent2 6 8 19" xfId="4227" xr:uid="{00000000-0005-0000-0000-0000B7110000}"/>
    <cellStyle name="20% - Accent2 6 8 19 2" xfId="4228" xr:uid="{00000000-0005-0000-0000-0000B8110000}"/>
    <cellStyle name="20% - Accent2 6 8 2" xfId="4229" xr:uid="{00000000-0005-0000-0000-0000B9110000}"/>
    <cellStyle name="20% - Accent2 6 8 2 2" xfId="4230" xr:uid="{00000000-0005-0000-0000-0000BA110000}"/>
    <cellStyle name="20% - Accent2 6 8 20" xfId="4231" xr:uid="{00000000-0005-0000-0000-0000BB110000}"/>
    <cellStyle name="20% - Accent2 6 8 20 2" xfId="4232" xr:uid="{00000000-0005-0000-0000-0000BC110000}"/>
    <cellStyle name="20% - Accent2 6 8 21" xfId="4233" xr:uid="{00000000-0005-0000-0000-0000BD110000}"/>
    <cellStyle name="20% - Accent2 6 8 21 2" xfId="4234" xr:uid="{00000000-0005-0000-0000-0000BE110000}"/>
    <cellStyle name="20% - Accent2 6 8 22" xfId="4235" xr:uid="{00000000-0005-0000-0000-0000BF110000}"/>
    <cellStyle name="20% - Accent2 6 8 22 2" xfId="4236" xr:uid="{00000000-0005-0000-0000-0000C0110000}"/>
    <cellStyle name="20% - Accent2 6 8 23" xfId="4237" xr:uid="{00000000-0005-0000-0000-0000C1110000}"/>
    <cellStyle name="20% - Accent2 6 8 3" xfId="4238" xr:uid="{00000000-0005-0000-0000-0000C2110000}"/>
    <cellStyle name="20% - Accent2 6 8 3 2" xfId="4239" xr:uid="{00000000-0005-0000-0000-0000C3110000}"/>
    <cellStyle name="20% - Accent2 6 8 4" xfId="4240" xr:uid="{00000000-0005-0000-0000-0000C4110000}"/>
    <cellStyle name="20% - Accent2 6 8 4 2" xfId="4241" xr:uid="{00000000-0005-0000-0000-0000C5110000}"/>
    <cellStyle name="20% - Accent2 6 8 5" xfId="4242" xr:uid="{00000000-0005-0000-0000-0000C6110000}"/>
    <cellStyle name="20% - Accent2 6 8 5 2" xfId="4243" xr:uid="{00000000-0005-0000-0000-0000C7110000}"/>
    <cellStyle name="20% - Accent2 6 8 6" xfId="4244" xr:uid="{00000000-0005-0000-0000-0000C8110000}"/>
    <cellStyle name="20% - Accent2 6 8 6 2" xfId="4245" xr:uid="{00000000-0005-0000-0000-0000C9110000}"/>
    <cellStyle name="20% - Accent2 6 8 7" xfId="4246" xr:uid="{00000000-0005-0000-0000-0000CA110000}"/>
    <cellStyle name="20% - Accent2 6 8 7 2" xfId="4247" xr:uid="{00000000-0005-0000-0000-0000CB110000}"/>
    <cellStyle name="20% - Accent2 6 8 8" xfId="4248" xr:uid="{00000000-0005-0000-0000-0000CC110000}"/>
    <cellStyle name="20% - Accent2 6 8 8 2" xfId="4249" xr:uid="{00000000-0005-0000-0000-0000CD110000}"/>
    <cellStyle name="20% - Accent2 6 8 9" xfId="4250" xr:uid="{00000000-0005-0000-0000-0000CE110000}"/>
    <cellStyle name="20% - Accent2 6 8 9 2" xfId="4251" xr:uid="{00000000-0005-0000-0000-0000CF110000}"/>
    <cellStyle name="20% - Accent2 6 9" xfId="4252" xr:uid="{00000000-0005-0000-0000-0000D0110000}"/>
    <cellStyle name="20% - Accent2 6 9 10" xfId="4253" xr:uid="{00000000-0005-0000-0000-0000D1110000}"/>
    <cellStyle name="20% - Accent2 6 9 10 2" xfId="4254" xr:uid="{00000000-0005-0000-0000-0000D2110000}"/>
    <cellStyle name="20% - Accent2 6 9 11" xfId="4255" xr:uid="{00000000-0005-0000-0000-0000D3110000}"/>
    <cellStyle name="20% - Accent2 6 9 11 2" xfId="4256" xr:uid="{00000000-0005-0000-0000-0000D4110000}"/>
    <cellStyle name="20% - Accent2 6 9 12" xfId="4257" xr:uid="{00000000-0005-0000-0000-0000D5110000}"/>
    <cellStyle name="20% - Accent2 6 9 12 2" xfId="4258" xr:uid="{00000000-0005-0000-0000-0000D6110000}"/>
    <cellStyle name="20% - Accent2 6 9 13" xfId="4259" xr:uid="{00000000-0005-0000-0000-0000D7110000}"/>
    <cellStyle name="20% - Accent2 6 9 13 2" xfId="4260" xr:uid="{00000000-0005-0000-0000-0000D8110000}"/>
    <cellStyle name="20% - Accent2 6 9 14" xfId="4261" xr:uid="{00000000-0005-0000-0000-0000D9110000}"/>
    <cellStyle name="20% - Accent2 6 9 14 2" xfId="4262" xr:uid="{00000000-0005-0000-0000-0000DA110000}"/>
    <cellStyle name="20% - Accent2 6 9 15" xfId="4263" xr:uid="{00000000-0005-0000-0000-0000DB110000}"/>
    <cellStyle name="20% - Accent2 6 9 15 2" xfId="4264" xr:uid="{00000000-0005-0000-0000-0000DC110000}"/>
    <cellStyle name="20% - Accent2 6 9 16" xfId="4265" xr:uid="{00000000-0005-0000-0000-0000DD110000}"/>
    <cellStyle name="20% - Accent2 6 9 16 2" xfId="4266" xr:uid="{00000000-0005-0000-0000-0000DE110000}"/>
    <cellStyle name="20% - Accent2 6 9 17" xfId="4267" xr:uid="{00000000-0005-0000-0000-0000DF110000}"/>
    <cellStyle name="20% - Accent2 6 9 17 2" xfId="4268" xr:uid="{00000000-0005-0000-0000-0000E0110000}"/>
    <cellStyle name="20% - Accent2 6 9 18" xfId="4269" xr:uid="{00000000-0005-0000-0000-0000E1110000}"/>
    <cellStyle name="20% - Accent2 6 9 18 2" xfId="4270" xr:uid="{00000000-0005-0000-0000-0000E2110000}"/>
    <cellStyle name="20% - Accent2 6 9 19" xfId="4271" xr:uid="{00000000-0005-0000-0000-0000E3110000}"/>
    <cellStyle name="20% - Accent2 6 9 19 2" xfId="4272" xr:uid="{00000000-0005-0000-0000-0000E4110000}"/>
    <cellStyle name="20% - Accent2 6 9 2" xfId="4273" xr:uid="{00000000-0005-0000-0000-0000E5110000}"/>
    <cellStyle name="20% - Accent2 6 9 2 2" xfId="4274" xr:uid="{00000000-0005-0000-0000-0000E6110000}"/>
    <cellStyle name="20% - Accent2 6 9 20" xfId="4275" xr:uid="{00000000-0005-0000-0000-0000E7110000}"/>
    <cellStyle name="20% - Accent2 6 9 20 2" xfId="4276" xr:uid="{00000000-0005-0000-0000-0000E8110000}"/>
    <cellStyle name="20% - Accent2 6 9 21" xfId="4277" xr:uid="{00000000-0005-0000-0000-0000E9110000}"/>
    <cellStyle name="20% - Accent2 6 9 21 2" xfId="4278" xr:uid="{00000000-0005-0000-0000-0000EA110000}"/>
    <cellStyle name="20% - Accent2 6 9 22" xfId="4279" xr:uid="{00000000-0005-0000-0000-0000EB110000}"/>
    <cellStyle name="20% - Accent2 6 9 22 2" xfId="4280" xr:uid="{00000000-0005-0000-0000-0000EC110000}"/>
    <cellStyle name="20% - Accent2 6 9 23" xfId="4281" xr:uid="{00000000-0005-0000-0000-0000ED110000}"/>
    <cellStyle name="20% - Accent2 6 9 3" xfId="4282" xr:uid="{00000000-0005-0000-0000-0000EE110000}"/>
    <cellStyle name="20% - Accent2 6 9 3 2" xfId="4283" xr:uid="{00000000-0005-0000-0000-0000EF110000}"/>
    <cellStyle name="20% - Accent2 6 9 4" xfId="4284" xr:uid="{00000000-0005-0000-0000-0000F0110000}"/>
    <cellStyle name="20% - Accent2 6 9 4 2" xfId="4285" xr:uid="{00000000-0005-0000-0000-0000F1110000}"/>
    <cellStyle name="20% - Accent2 6 9 5" xfId="4286" xr:uid="{00000000-0005-0000-0000-0000F2110000}"/>
    <cellStyle name="20% - Accent2 6 9 5 2" xfId="4287" xr:uid="{00000000-0005-0000-0000-0000F3110000}"/>
    <cellStyle name="20% - Accent2 6 9 6" xfId="4288" xr:uid="{00000000-0005-0000-0000-0000F4110000}"/>
    <cellStyle name="20% - Accent2 6 9 6 2" xfId="4289" xr:uid="{00000000-0005-0000-0000-0000F5110000}"/>
    <cellStyle name="20% - Accent2 6 9 7" xfId="4290" xr:uid="{00000000-0005-0000-0000-0000F6110000}"/>
    <cellStyle name="20% - Accent2 6 9 7 2" xfId="4291" xr:uid="{00000000-0005-0000-0000-0000F7110000}"/>
    <cellStyle name="20% - Accent2 6 9 8" xfId="4292" xr:uid="{00000000-0005-0000-0000-0000F8110000}"/>
    <cellStyle name="20% - Accent2 6 9 8 2" xfId="4293" xr:uid="{00000000-0005-0000-0000-0000F9110000}"/>
    <cellStyle name="20% - Accent2 6 9 9" xfId="4294" xr:uid="{00000000-0005-0000-0000-0000FA110000}"/>
    <cellStyle name="20% - Accent2 6 9 9 2" xfId="4295" xr:uid="{00000000-0005-0000-0000-0000FB110000}"/>
    <cellStyle name="20% - Accent2 7" xfId="4296" xr:uid="{00000000-0005-0000-0000-0000FC110000}"/>
    <cellStyle name="20% - Accent2 7 10" xfId="4297" xr:uid="{00000000-0005-0000-0000-0000FD110000}"/>
    <cellStyle name="20% - Accent2 7 10 2" xfId="4298" xr:uid="{00000000-0005-0000-0000-0000FE110000}"/>
    <cellStyle name="20% - Accent2 7 11" xfId="4299" xr:uid="{00000000-0005-0000-0000-0000FF110000}"/>
    <cellStyle name="20% - Accent2 7 11 2" xfId="4300" xr:uid="{00000000-0005-0000-0000-000000120000}"/>
    <cellStyle name="20% - Accent2 7 12" xfId="4301" xr:uid="{00000000-0005-0000-0000-000001120000}"/>
    <cellStyle name="20% - Accent2 7 12 2" xfId="4302" xr:uid="{00000000-0005-0000-0000-000002120000}"/>
    <cellStyle name="20% - Accent2 7 13" xfId="4303" xr:uid="{00000000-0005-0000-0000-000003120000}"/>
    <cellStyle name="20% - Accent2 7 13 2" xfId="4304" xr:uid="{00000000-0005-0000-0000-000004120000}"/>
    <cellStyle name="20% - Accent2 7 14" xfId="4305" xr:uid="{00000000-0005-0000-0000-000005120000}"/>
    <cellStyle name="20% - Accent2 7 14 2" xfId="4306" xr:uid="{00000000-0005-0000-0000-000006120000}"/>
    <cellStyle name="20% - Accent2 7 15" xfId="4307" xr:uid="{00000000-0005-0000-0000-000007120000}"/>
    <cellStyle name="20% - Accent2 7 15 2" xfId="4308" xr:uid="{00000000-0005-0000-0000-000008120000}"/>
    <cellStyle name="20% - Accent2 7 16" xfId="4309" xr:uid="{00000000-0005-0000-0000-000009120000}"/>
    <cellStyle name="20% - Accent2 7 16 2" xfId="4310" xr:uid="{00000000-0005-0000-0000-00000A120000}"/>
    <cellStyle name="20% - Accent2 7 17" xfId="4311" xr:uid="{00000000-0005-0000-0000-00000B120000}"/>
    <cellStyle name="20% - Accent2 7 17 2" xfId="4312" xr:uid="{00000000-0005-0000-0000-00000C120000}"/>
    <cellStyle name="20% - Accent2 7 18" xfId="4313" xr:uid="{00000000-0005-0000-0000-00000D120000}"/>
    <cellStyle name="20% - Accent2 7 18 2" xfId="4314" xr:uid="{00000000-0005-0000-0000-00000E120000}"/>
    <cellStyle name="20% - Accent2 7 19" xfId="4315" xr:uid="{00000000-0005-0000-0000-00000F120000}"/>
    <cellStyle name="20% - Accent2 7 19 2" xfId="4316" xr:uid="{00000000-0005-0000-0000-000010120000}"/>
    <cellStyle name="20% - Accent2 7 2" xfId="4317" xr:uid="{00000000-0005-0000-0000-000011120000}"/>
    <cellStyle name="20% - Accent2 7 2 2" xfId="4318" xr:uid="{00000000-0005-0000-0000-000012120000}"/>
    <cellStyle name="20% - Accent2 7 20" xfId="4319" xr:uid="{00000000-0005-0000-0000-000013120000}"/>
    <cellStyle name="20% - Accent2 7 20 2" xfId="4320" xr:uid="{00000000-0005-0000-0000-000014120000}"/>
    <cellStyle name="20% - Accent2 7 21" xfId="4321" xr:uid="{00000000-0005-0000-0000-000015120000}"/>
    <cellStyle name="20% - Accent2 7 21 2" xfId="4322" xr:uid="{00000000-0005-0000-0000-000016120000}"/>
    <cellStyle name="20% - Accent2 7 22" xfId="4323" xr:uid="{00000000-0005-0000-0000-000017120000}"/>
    <cellStyle name="20% - Accent2 7 22 2" xfId="4324" xr:uid="{00000000-0005-0000-0000-000018120000}"/>
    <cellStyle name="20% - Accent2 7 23" xfId="4325" xr:uid="{00000000-0005-0000-0000-000019120000}"/>
    <cellStyle name="20% - Accent2 7 3" xfId="4326" xr:uid="{00000000-0005-0000-0000-00001A120000}"/>
    <cellStyle name="20% - Accent2 7 3 2" xfId="4327" xr:uid="{00000000-0005-0000-0000-00001B120000}"/>
    <cellStyle name="20% - Accent2 7 4" xfId="4328" xr:uid="{00000000-0005-0000-0000-00001C120000}"/>
    <cellStyle name="20% - Accent2 7 4 2" xfId="4329" xr:uid="{00000000-0005-0000-0000-00001D120000}"/>
    <cellStyle name="20% - Accent2 7 5" xfId="4330" xr:uid="{00000000-0005-0000-0000-00001E120000}"/>
    <cellStyle name="20% - Accent2 7 5 2" xfId="4331" xr:uid="{00000000-0005-0000-0000-00001F120000}"/>
    <cellStyle name="20% - Accent2 7 6" xfId="4332" xr:uid="{00000000-0005-0000-0000-000020120000}"/>
    <cellStyle name="20% - Accent2 7 6 2" xfId="4333" xr:uid="{00000000-0005-0000-0000-000021120000}"/>
    <cellStyle name="20% - Accent2 7 7" xfId="4334" xr:uid="{00000000-0005-0000-0000-000022120000}"/>
    <cellStyle name="20% - Accent2 7 7 2" xfId="4335" xr:uid="{00000000-0005-0000-0000-000023120000}"/>
    <cellStyle name="20% - Accent2 7 8" xfId="4336" xr:uid="{00000000-0005-0000-0000-000024120000}"/>
    <cellStyle name="20% - Accent2 7 8 2" xfId="4337" xr:uid="{00000000-0005-0000-0000-000025120000}"/>
    <cellStyle name="20% - Accent2 7 9" xfId="4338" xr:uid="{00000000-0005-0000-0000-000026120000}"/>
    <cellStyle name="20% - Accent2 7 9 2" xfId="4339" xr:uid="{00000000-0005-0000-0000-000027120000}"/>
    <cellStyle name="20% - Accent2 8" xfId="4340" xr:uid="{00000000-0005-0000-0000-000028120000}"/>
    <cellStyle name="20% - Accent2 8 10" xfId="4341" xr:uid="{00000000-0005-0000-0000-000029120000}"/>
    <cellStyle name="20% - Accent2 8 10 2" xfId="4342" xr:uid="{00000000-0005-0000-0000-00002A120000}"/>
    <cellStyle name="20% - Accent2 8 11" xfId="4343" xr:uid="{00000000-0005-0000-0000-00002B120000}"/>
    <cellStyle name="20% - Accent2 8 11 2" xfId="4344" xr:uid="{00000000-0005-0000-0000-00002C120000}"/>
    <cellStyle name="20% - Accent2 8 12" xfId="4345" xr:uid="{00000000-0005-0000-0000-00002D120000}"/>
    <cellStyle name="20% - Accent2 8 12 2" xfId="4346" xr:uid="{00000000-0005-0000-0000-00002E120000}"/>
    <cellStyle name="20% - Accent2 8 13" xfId="4347" xr:uid="{00000000-0005-0000-0000-00002F120000}"/>
    <cellStyle name="20% - Accent2 8 13 2" xfId="4348" xr:uid="{00000000-0005-0000-0000-000030120000}"/>
    <cellStyle name="20% - Accent2 8 14" xfId="4349" xr:uid="{00000000-0005-0000-0000-000031120000}"/>
    <cellStyle name="20% - Accent2 8 14 2" xfId="4350" xr:uid="{00000000-0005-0000-0000-000032120000}"/>
    <cellStyle name="20% - Accent2 8 15" xfId="4351" xr:uid="{00000000-0005-0000-0000-000033120000}"/>
    <cellStyle name="20% - Accent2 8 15 2" xfId="4352" xr:uid="{00000000-0005-0000-0000-000034120000}"/>
    <cellStyle name="20% - Accent2 8 16" xfId="4353" xr:uid="{00000000-0005-0000-0000-000035120000}"/>
    <cellStyle name="20% - Accent2 8 16 2" xfId="4354" xr:uid="{00000000-0005-0000-0000-000036120000}"/>
    <cellStyle name="20% - Accent2 8 17" xfId="4355" xr:uid="{00000000-0005-0000-0000-000037120000}"/>
    <cellStyle name="20% - Accent2 8 17 2" xfId="4356" xr:uid="{00000000-0005-0000-0000-000038120000}"/>
    <cellStyle name="20% - Accent2 8 18" xfId="4357" xr:uid="{00000000-0005-0000-0000-000039120000}"/>
    <cellStyle name="20% - Accent2 8 18 2" xfId="4358" xr:uid="{00000000-0005-0000-0000-00003A120000}"/>
    <cellStyle name="20% - Accent2 8 19" xfId="4359" xr:uid="{00000000-0005-0000-0000-00003B120000}"/>
    <cellStyle name="20% - Accent2 8 19 2" xfId="4360" xr:uid="{00000000-0005-0000-0000-00003C120000}"/>
    <cellStyle name="20% - Accent2 8 2" xfId="4361" xr:uid="{00000000-0005-0000-0000-00003D120000}"/>
    <cellStyle name="20% - Accent2 8 2 2" xfId="4362" xr:uid="{00000000-0005-0000-0000-00003E120000}"/>
    <cellStyle name="20% - Accent2 8 20" xfId="4363" xr:uid="{00000000-0005-0000-0000-00003F120000}"/>
    <cellStyle name="20% - Accent2 8 20 2" xfId="4364" xr:uid="{00000000-0005-0000-0000-000040120000}"/>
    <cellStyle name="20% - Accent2 8 21" xfId="4365" xr:uid="{00000000-0005-0000-0000-000041120000}"/>
    <cellStyle name="20% - Accent2 8 21 2" xfId="4366" xr:uid="{00000000-0005-0000-0000-000042120000}"/>
    <cellStyle name="20% - Accent2 8 22" xfId="4367" xr:uid="{00000000-0005-0000-0000-000043120000}"/>
    <cellStyle name="20% - Accent2 8 22 2" xfId="4368" xr:uid="{00000000-0005-0000-0000-000044120000}"/>
    <cellStyle name="20% - Accent2 8 23" xfId="4369" xr:uid="{00000000-0005-0000-0000-000045120000}"/>
    <cellStyle name="20% - Accent2 8 3" xfId="4370" xr:uid="{00000000-0005-0000-0000-000046120000}"/>
    <cellStyle name="20% - Accent2 8 3 2" xfId="4371" xr:uid="{00000000-0005-0000-0000-000047120000}"/>
    <cellStyle name="20% - Accent2 8 4" xfId="4372" xr:uid="{00000000-0005-0000-0000-000048120000}"/>
    <cellStyle name="20% - Accent2 8 4 2" xfId="4373" xr:uid="{00000000-0005-0000-0000-000049120000}"/>
    <cellStyle name="20% - Accent2 8 5" xfId="4374" xr:uid="{00000000-0005-0000-0000-00004A120000}"/>
    <cellStyle name="20% - Accent2 8 5 2" xfId="4375" xr:uid="{00000000-0005-0000-0000-00004B120000}"/>
    <cellStyle name="20% - Accent2 8 6" xfId="4376" xr:uid="{00000000-0005-0000-0000-00004C120000}"/>
    <cellStyle name="20% - Accent2 8 6 2" xfId="4377" xr:uid="{00000000-0005-0000-0000-00004D120000}"/>
    <cellStyle name="20% - Accent2 8 7" xfId="4378" xr:uid="{00000000-0005-0000-0000-00004E120000}"/>
    <cellStyle name="20% - Accent2 8 7 2" xfId="4379" xr:uid="{00000000-0005-0000-0000-00004F120000}"/>
    <cellStyle name="20% - Accent2 8 8" xfId="4380" xr:uid="{00000000-0005-0000-0000-000050120000}"/>
    <cellStyle name="20% - Accent2 8 8 2" xfId="4381" xr:uid="{00000000-0005-0000-0000-000051120000}"/>
    <cellStyle name="20% - Accent2 8 9" xfId="4382" xr:uid="{00000000-0005-0000-0000-000052120000}"/>
    <cellStyle name="20% - Accent2 8 9 2" xfId="4383" xr:uid="{00000000-0005-0000-0000-000053120000}"/>
    <cellStyle name="20% - Accent2 9" xfId="4384" xr:uid="{00000000-0005-0000-0000-000054120000}"/>
    <cellStyle name="20% - Accent2 9 10" xfId="4385" xr:uid="{00000000-0005-0000-0000-000055120000}"/>
    <cellStyle name="20% - Accent2 9 10 2" xfId="4386" xr:uid="{00000000-0005-0000-0000-000056120000}"/>
    <cellStyle name="20% - Accent2 9 11" xfId="4387" xr:uid="{00000000-0005-0000-0000-000057120000}"/>
    <cellStyle name="20% - Accent2 9 11 2" xfId="4388" xr:uid="{00000000-0005-0000-0000-000058120000}"/>
    <cellStyle name="20% - Accent2 9 12" xfId="4389" xr:uid="{00000000-0005-0000-0000-000059120000}"/>
    <cellStyle name="20% - Accent2 9 12 2" xfId="4390" xr:uid="{00000000-0005-0000-0000-00005A120000}"/>
    <cellStyle name="20% - Accent2 9 13" xfId="4391" xr:uid="{00000000-0005-0000-0000-00005B120000}"/>
    <cellStyle name="20% - Accent2 9 13 2" xfId="4392" xr:uid="{00000000-0005-0000-0000-00005C120000}"/>
    <cellStyle name="20% - Accent2 9 14" xfId="4393" xr:uid="{00000000-0005-0000-0000-00005D120000}"/>
    <cellStyle name="20% - Accent2 9 14 2" xfId="4394" xr:uid="{00000000-0005-0000-0000-00005E120000}"/>
    <cellStyle name="20% - Accent2 9 15" xfId="4395" xr:uid="{00000000-0005-0000-0000-00005F120000}"/>
    <cellStyle name="20% - Accent2 9 15 2" xfId="4396" xr:uid="{00000000-0005-0000-0000-000060120000}"/>
    <cellStyle name="20% - Accent2 9 16" xfId="4397" xr:uid="{00000000-0005-0000-0000-000061120000}"/>
    <cellStyle name="20% - Accent2 9 16 2" xfId="4398" xr:uid="{00000000-0005-0000-0000-000062120000}"/>
    <cellStyle name="20% - Accent2 9 17" xfId="4399" xr:uid="{00000000-0005-0000-0000-000063120000}"/>
    <cellStyle name="20% - Accent2 9 17 2" xfId="4400" xr:uid="{00000000-0005-0000-0000-000064120000}"/>
    <cellStyle name="20% - Accent2 9 18" xfId="4401" xr:uid="{00000000-0005-0000-0000-000065120000}"/>
    <cellStyle name="20% - Accent2 9 18 2" xfId="4402" xr:uid="{00000000-0005-0000-0000-000066120000}"/>
    <cellStyle name="20% - Accent2 9 19" xfId="4403" xr:uid="{00000000-0005-0000-0000-000067120000}"/>
    <cellStyle name="20% - Accent2 9 19 2" xfId="4404" xr:uid="{00000000-0005-0000-0000-000068120000}"/>
    <cellStyle name="20% - Accent2 9 2" xfId="4405" xr:uid="{00000000-0005-0000-0000-000069120000}"/>
    <cellStyle name="20% - Accent2 9 2 2" xfId="4406" xr:uid="{00000000-0005-0000-0000-00006A120000}"/>
    <cellStyle name="20% - Accent2 9 20" xfId="4407" xr:uid="{00000000-0005-0000-0000-00006B120000}"/>
    <cellStyle name="20% - Accent2 9 20 2" xfId="4408" xr:uid="{00000000-0005-0000-0000-00006C120000}"/>
    <cellStyle name="20% - Accent2 9 21" xfId="4409" xr:uid="{00000000-0005-0000-0000-00006D120000}"/>
    <cellStyle name="20% - Accent2 9 21 2" xfId="4410" xr:uid="{00000000-0005-0000-0000-00006E120000}"/>
    <cellStyle name="20% - Accent2 9 22" xfId="4411" xr:uid="{00000000-0005-0000-0000-00006F120000}"/>
    <cellStyle name="20% - Accent2 9 22 2" xfId="4412" xr:uid="{00000000-0005-0000-0000-000070120000}"/>
    <cellStyle name="20% - Accent2 9 23" xfId="4413" xr:uid="{00000000-0005-0000-0000-000071120000}"/>
    <cellStyle name="20% - Accent2 9 3" xfId="4414" xr:uid="{00000000-0005-0000-0000-000072120000}"/>
    <cellStyle name="20% - Accent2 9 3 2" xfId="4415" xr:uid="{00000000-0005-0000-0000-000073120000}"/>
    <cellStyle name="20% - Accent2 9 4" xfId="4416" xr:uid="{00000000-0005-0000-0000-000074120000}"/>
    <cellStyle name="20% - Accent2 9 4 2" xfId="4417" xr:uid="{00000000-0005-0000-0000-000075120000}"/>
    <cellStyle name="20% - Accent2 9 5" xfId="4418" xr:uid="{00000000-0005-0000-0000-000076120000}"/>
    <cellStyle name="20% - Accent2 9 5 2" xfId="4419" xr:uid="{00000000-0005-0000-0000-000077120000}"/>
    <cellStyle name="20% - Accent2 9 6" xfId="4420" xr:uid="{00000000-0005-0000-0000-000078120000}"/>
    <cellStyle name="20% - Accent2 9 6 2" xfId="4421" xr:uid="{00000000-0005-0000-0000-000079120000}"/>
    <cellStyle name="20% - Accent2 9 7" xfId="4422" xr:uid="{00000000-0005-0000-0000-00007A120000}"/>
    <cellStyle name="20% - Accent2 9 7 2" xfId="4423" xr:uid="{00000000-0005-0000-0000-00007B120000}"/>
    <cellStyle name="20% - Accent2 9 8" xfId="4424" xr:uid="{00000000-0005-0000-0000-00007C120000}"/>
    <cellStyle name="20% - Accent2 9 8 2" xfId="4425" xr:uid="{00000000-0005-0000-0000-00007D120000}"/>
    <cellStyle name="20% - Accent2 9 9" xfId="4426" xr:uid="{00000000-0005-0000-0000-00007E120000}"/>
    <cellStyle name="20% - Accent2 9 9 2" xfId="4427" xr:uid="{00000000-0005-0000-0000-00007F120000}"/>
    <cellStyle name="20% - Accent3 10" xfId="4428" xr:uid="{00000000-0005-0000-0000-000080120000}"/>
    <cellStyle name="20% - Accent3 10 10" xfId="4429" xr:uid="{00000000-0005-0000-0000-000081120000}"/>
    <cellStyle name="20% - Accent3 10 10 2" xfId="4430" xr:uid="{00000000-0005-0000-0000-000082120000}"/>
    <cellStyle name="20% - Accent3 10 11" xfId="4431" xr:uid="{00000000-0005-0000-0000-000083120000}"/>
    <cellStyle name="20% - Accent3 10 11 2" xfId="4432" xr:uid="{00000000-0005-0000-0000-000084120000}"/>
    <cellStyle name="20% - Accent3 10 12" xfId="4433" xr:uid="{00000000-0005-0000-0000-000085120000}"/>
    <cellStyle name="20% - Accent3 10 12 2" xfId="4434" xr:uid="{00000000-0005-0000-0000-000086120000}"/>
    <cellStyle name="20% - Accent3 10 13" xfId="4435" xr:uid="{00000000-0005-0000-0000-000087120000}"/>
    <cellStyle name="20% - Accent3 10 13 2" xfId="4436" xr:uid="{00000000-0005-0000-0000-000088120000}"/>
    <cellStyle name="20% - Accent3 10 14" xfId="4437" xr:uid="{00000000-0005-0000-0000-000089120000}"/>
    <cellStyle name="20% - Accent3 10 14 2" xfId="4438" xr:uid="{00000000-0005-0000-0000-00008A120000}"/>
    <cellStyle name="20% - Accent3 10 15" xfId="4439" xr:uid="{00000000-0005-0000-0000-00008B120000}"/>
    <cellStyle name="20% - Accent3 10 15 2" xfId="4440" xr:uid="{00000000-0005-0000-0000-00008C120000}"/>
    <cellStyle name="20% - Accent3 10 16" xfId="4441" xr:uid="{00000000-0005-0000-0000-00008D120000}"/>
    <cellStyle name="20% - Accent3 10 16 2" xfId="4442" xr:uid="{00000000-0005-0000-0000-00008E120000}"/>
    <cellStyle name="20% - Accent3 10 17" xfId="4443" xr:uid="{00000000-0005-0000-0000-00008F120000}"/>
    <cellStyle name="20% - Accent3 10 17 2" xfId="4444" xr:uid="{00000000-0005-0000-0000-000090120000}"/>
    <cellStyle name="20% - Accent3 10 18" xfId="4445" xr:uid="{00000000-0005-0000-0000-000091120000}"/>
    <cellStyle name="20% - Accent3 10 18 2" xfId="4446" xr:uid="{00000000-0005-0000-0000-000092120000}"/>
    <cellStyle name="20% - Accent3 10 19" xfId="4447" xr:uid="{00000000-0005-0000-0000-000093120000}"/>
    <cellStyle name="20% - Accent3 10 19 2" xfId="4448" xr:uid="{00000000-0005-0000-0000-000094120000}"/>
    <cellStyle name="20% - Accent3 10 2" xfId="4449" xr:uid="{00000000-0005-0000-0000-000095120000}"/>
    <cellStyle name="20% - Accent3 10 2 2" xfId="4450" xr:uid="{00000000-0005-0000-0000-000096120000}"/>
    <cellStyle name="20% - Accent3 10 20" xfId="4451" xr:uid="{00000000-0005-0000-0000-000097120000}"/>
    <cellStyle name="20% - Accent3 10 20 2" xfId="4452" xr:uid="{00000000-0005-0000-0000-000098120000}"/>
    <cellStyle name="20% - Accent3 10 21" xfId="4453" xr:uid="{00000000-0005-0000-0000-000099120000}"/>
    <cellStyle name="20% - Accent3 10 21 2" xfId="4454" xr:uid="{00000000-0005-0000-0000-00009A120000}"/>
    <cellStyle name="20% - Accent3 10 22" xfId="4455" xr:uid="{00000000-0005-0000-0000-00009B120000}"/>
    <cellStyle name="20% - Accent3 10 22 2" xfId="4456" xr:uid="{00000000-0005-0000-0000-00009C120000}"/>
    <cellStyle name="20% - Accent3 10 23" xfId="4457" xr:uid="{00000000-0005-0000-0000-00009D120000}"/>
    <cellStyle name="20% - Accent3 10 3" xfId="4458" xr:uid="{00000000-0005-0000-0000-00009E120000}"/>
    <cellStyle name="20% - Accent3 10 3 2" xfId="4459" xr:uid="{00000000-0005-0000-0000-00009F120000}"/>
    <cellStyle name="20% - Accent3 10 4" xfId="4460" xr:uid="{00000000-0005-0000-0000-0000A0120000}"/>
    <cellStyle name="20% - Accent3 10 4 2" xfId="4461" xr:uid="{00000000-0005-0000-0000-0000A1120000}"/>
    <cellStyle name="20% - Accent3 10 5" xfId="4462" xr:uid="{00000000-0005-0000-0000-0000A2120000}"/>
    <cellStyle name="20% - Accent3 10 5 2" xfId="4463" xr:uid="{00000000-0005-0000-0000-0000A3120000}"/>
    <cellStyle name="20% - Accent3 10 6" xfId="4464" xr:uid="{00000000-0005-0000-0000-0000A4120000}"/>
    <cellStyle name="20% - Accent3 10 6 2" xfId="4465" xr:uid="{00000000-0005-0000-0000-0000A5120000}"/>
    <cellStyle name="20% - Accent3 10 7" xfId="4466" xr:uid="{00000000-0005-0000-0000-0000A6120000}"/>
    <cellStyle name="20% - Accent3 10 7 2" xfId="4467" xr:uid="{00000000-0005-0000-0000-0000A7120000}"/>
    <cellStyle name="20% - Accent3 10 8" xfId="4468" xr:uid="{00000000-0005-0000-0000-0000A8120000}"/>
    <cellStyle name="20% - Accent3 10 8 2" xfId="4469" xr:uid="{00000000-0005-0000-0000-0000A9120000}"/>
    <cellStyle name="20% - Accent3 10 9" xfId="4470" xr:uid="{00000000-0005-0000-0000-0000AA120000}"/>
    <cellStyle name="20% - Accent3 10 9 2" xfId="4471" xr:uid="{00000000-0005-0000-0000-0000AB120000}"/>
    <cellStyle name="20% - Accent3 11" xfId="4472" xr:uid="{00000000-0005-0000-0000-0000AC120000}"/>
    <cellStyle name="20% - Accent3 11 2" xfId="4473" xr:uid="{00000000-0005-0000-0000-0000AD120000}"/>
    <cellStyle name="20% - Accent3 12" xfId="4474" xr:uid="{00000000-0005-0000-0000-0000AE120000}"/>
    <cellStyle name="20% - Accent3 13" xfId="4475" xr:uid="{00000000-0005-0000-0000-0000AF120000}"/>
    <cellStyle name="20% - Accent3 14" xfId="4476" xr:uid="{00000000-0005-0000-0000-0000B0120000}"/>
    <cellStyle name="20% - Accent3 14 2" xfId="4477" xr:uid="{00000000-0005-0000-0000-0000B1120000}"/>
    <cellStyle name="20% - Accent3 14 2 2" xfId="4478" xr:uid="{00000000-0005-0000-0000-0000B2120000}"/>
    <cellStyle name="20% - Accent3 14 2 2 2" xfId="4479" xr:uid="{00000000-0005-0000-0000-0000B3120000}"/>
    <cellStyle name="20% - Accent3 14 2 2 2 2" xfId="4480" xr:uid="{00000000-0005-0000-0000-0000B4120000}"/>
    <cellStyle name="20% - Accent3 14 2 2 3" xfId="4481" xr:uid="{00000000-0005-0000-0000-0000B5120000}"/>
    <cellStyle name="20% - Accent3 14 2 3" xfId="4482" xr:uid="{00000000-0005-0000-0000-0000B6120000}"/>
    <cellStyle name="20% - Accent3 14 2 3 2" xfId="4483" xr:uid="{00000000-0005-0000-0000-0000B7120000}"/>
    <cellStyle name="20% - Accent3 14 2 4" xfId="4484" xr:uid="{00000000-0005-0000-0000-0000B8120000}"/>
    <cellStyle name="20% - Accent3 14 3" xfId="4485" xr:uid="{00000000-0005-0000-0000-0000B9120000}"/>
    <cellStyle name="20% - Accent3 14 3 2" xfId="4486" xr:uid="{00000000-0005-0000-0000-0000BA120000}"/>
    <cellStyle name="20% - Accent3 14 3 2 2" xfId="4487" xr:uid="{00000000-0005-0000-0000-0000BB120000}"/>
    <cellStyle name="20% - Accent3 14 3 3" xfId="4488" xr:uid="{00000000-0005-0000-0000-0000BC120000}"/>
    <cellStyle name="20% - Accent3 14 4" xfId="4489" xr:uid="{00000000-0005-0000-0000-0000BD120000}"/>
    <cellStyle name="20% - Accent3 14 4 2" xfId="4490" xr:uid="{00000000-0005-0000-0000-0000BE120000}"/>
    <cellStyle name="20% - Accent3 14 4 2 2" xfId="4491" xr:uid="{00000000-0005-0000-0000-0000BF120000}"/>
    <cellStyle name="20% - Accent3 14 4 3" xfId="4492" xr:uid="{00000000-0005-0000-0000-0000C0120000}"/>
    <cellStyle name="20% - Accent3 14 5" xfId="4493" xr:uid="{00000000-0005-0000-0000-0000C1120000}"/>
    <cellStyle name="20% - Accent3 14 5 2" xfId="4494" xr:uid="{00000000-0005-0000-0000-0000C2120000}"/>
    <cellStyle name="20% - Accent3 14 6" xfId="4495" xr:uid="{00000000-0005-0000-0000-0000C3120000}"/>
    <cellStyle name="20% - Accent3 15" xfId="4496" xr:uid="{00000000-0005-0000-0000-0000C4120000}"/>
    <cellStyle name="20% - Accent3 15 2" xfId="4497" xr:uid="{00000000-0005-0000-0000-0000C5120000}"/>
    <cellStyle name="20% - Accent3 15 2 2" xfId="4498" xr:uid="{00000000-0005-0000-0000-0000C6120000}"/>
    <cellStyle name="20% - Accent3 15 2 2 2" xfId="4499" xr:uid="{00000000-0005-0000-0000-0000C7120000}"/>
    <cellStyle name="20% - Accent3 15 2 3" xfId="4500" xr:uid="{00000000-0005-0000-0000-0000C8120000}"/>
    <cellStyle name="20% - Accent3 15 3" xfId="4501" xr:uid="{00000000-0005-0000-0000-0000C9120000}"/>
    <cellStyle name="20% - Accent3 15 3 2" xfId="4502" xr:uid="{00000000-0005-0000-0000-0000CA120000}"/>
    <cellStyle name="20% - Accent3 15 4" xfId="4503" xr:uid="{00000000-0005-0000-0000-0000CB120000}"/>
    <cellStyle name="20% - Accent3 16" xfId="4504" xr:uid="{00000000-0005-0000-0000-0000CC120000}"/>
    <cellStyle name="20% - Accent3 17" xfId="4505" xr:uid="{00000000-0005-0000-0000-0000CD120000}"/>
    <cellStyle name="20% - Accent3 2" xfId="4506" xr:uid="{00000000-0005-0000-0000-0000CE120000}"/>
    <cellStyle name="20% - Accent3 2 10" xfId="4507" xr:uid="{00000000-0005-0000-0000-0000CF120000}"/>
    <cellStyle name="20% - Accent3 2 10 2" xfId="4508" xr:uid="{00000000-0005-0000-0000-0000D0120000}"/>
    <cellStyle name="20% - Accent3 2 11" xfId="4509" xr:uid="{00000000-0005-0000-0000-0000D1120000}"/>
    <cellStyle name="20% - Accent3 2 11 2" xfId="4510" xr:uid="{00000000-0005-0000-0000-0000D2120000}"/>
    <cellStyle name="20% - Accent3 2 12" xfId="4511" xr:uid="{00000000-0005-0000-0000-0000D3120000}"/>
    <cellStyle name="20% - Accent3 2 12 2" xfId="4512" xr:uid="{00000000-0005-0000-0000-0000D4120000}"/>
    <cellStyle name="20% - Accent3 2 13" xfId="4513" xr:uid="{00000000-0005-0000-0000-0000D5120000}"/>
    <cellStyle name="20% - Accent3 2 13 2" xfId="4514" xr:uid="{00000000-0005-0000-0000-0000D6120000}"/>
    <cellStyle name="20% - Accent3 2 14" xfId="4515" xr:uid="{00000000-0005-0000-0000-0000D7120000}"/>
    <cellStyle name="20% - Accent3 2 14 2" xfId="4516" xr:uid="{00000000-0005-0000-0000-0000D8120000}"/>
    <cellStyle name="20% - Accent3 2 15" xfId="4517" xr:uid="{00000000-0005-0000-0000-0000D9120000}"/>
    <cellStyle name="20% - Accent3 2 15 2" xfId="4518" xr:uid="{00000000-0005-0000-0000-0000DA120000}"/>
    <cellStyle name="20% - Accent3 2 16" xfId="4519" xr:uid="{00000000-0005-0000-0000-0000DB120000}"/>
    <cellStyle name="20% - Accent3 2 16 2" xfId="4520" xr:uid="{00000000-0005-0000-0000-0000DC120000}"/>
    <cellStyle name="20% - Accent3 2 17" xfId="4521" xr:uid="{00000000-0005-0000-0000-0000DD120000}"/>
    <cellStyle name="20% - Accent3 2 17 2" xfId="4522" xr:uid="{00000000-0005-0000-0000-0000DE120000}"/>
    <cellStyle name="20% - Accent3 2 18" xfId="4523" xr:uid="{00000000-0005-0000-0000-0000DF120000}"/>
    <cellStyle name="20% - Accent3 2 18 2" xfId="4524" xr:uid="{00000000-0005-0000-0000-0000E0120000}"/>
    <cellStyle name="20% - Accent3 2 19" xfId="4525" xr:uid="{00000000-0005-0000-0000-0000E1120000}"/>
    <cellStyle name="20% - Accent3 2 19 2" xfId="4526" xr:uid="{00000000-0005-0000-0000-0000E2120000}"/>
    <cellStyle name="20% - Accent3 2 2" xfId="4527" xr:uid="{00000000-0005-0000-0000-0000E3120000}"/>
    <cellStyle name="20% - Accent3 2 2 10" xfId="4528" xr:uid="{00000000-0005-0000-0000-0000E4120000}"/>
    <cellStyle name="20% - Accent3 2 2 10 2" xfId="4529" xr:uid="{00000000-0005-0000-0000-0000E5120000}"/>
    <cellStyle name="20% - Accent3 2 2 11" xfId="4530" xr:uid="{00000000-0005-0000-0000-0000E6120000}"/>
    <cellStyle name="20% - Accent3 2 2 11 2" xfId="4531" xr:uid="{00000000-0005-0000-0000-0000E7120000}"/>
    <cellStyle name="20% - Accent3 2 2 12" xfId="4532" xr:uid="{00000000-0005-0000-0000-0000E8120000}"/>
    <cellStyle name="20% - Accent3 2 2 12 2" xfId="4533" xr:uid="{00000000-0005-0000-0000-0000E9120000}"/>
    <cellStyle name="20% - Accent3 2 2 13" xfId="4534" xr:uid="{00000000-0005-0000-0000-0000EA120000}"/>
    <cellStyle name="20% - Accent3 2 2 13 2" xfId="4535" xr:uid="{00000000-0005-0000-0000-0000EB120000}"/>
    <cellStyle name="20% - Accent3 2 2 14" xfId="4536" xr:uid="{00000000-0005-0000-0000-0000EC120000}"/>
    <cellStyle name="20% - Accent3 2 2 14 2" xfId="4537" xr:uid="{00000000-0005-0000-0000-0000ED120000}"/>
    <cellStyle name="20% - Accent3 2 2 15" xfId="4538" xr:uid="{00000000-0005-0000-0000-0000EE120000}"/>
    <cellStyle name="20% - Accent3 2 2 15 2" xfId="4539" xr:uid="{00000000-0005-0000-0000-0000EF120000}"/>
    <cellStyle name="20% - Accent3 2 2 16" xfId="4540" xr:uid="{00000000-0005-0000-0000-0000F0120000}"/>
    <cellStyle name="20% - Accent3 2 2 16 2" xfId="4541" xr:uid="{00000000-0005-0000-0000-0000F1120000}"/>
    <cellStyle name="20% - Accent3 2 2 17" xfId="4542" xr:uid="{00000000-0005-0000-0000-0000F2120000}"/>
    <cellStyle name="20% - Accent3 2 2 17 2" xfId="4543" xr:uid="{00000000-0005-0000-0000-0000F3120000}"/>
    <cellStyle name="20% - Accent3 2 2 18" xfId="4544" xr:uid="{00000000-0005-0000-0000-0000F4120000}"/>
    <cellStyle name="20% - Accent3 2 2 18 2" xfId="4545" xr:uid="{00000000-0005-0000-0000-0000F5120000}"/>
    <cellStyle name="20% - Accent3 2 2 19" xfId="4546" xr:uid="{00000000-0005-0000-0000-0000F6120000}"/>
    <cellStyle name="20% - Accent3 2 2 19 2" xfId="4547" xr:uid="{00000000-0005-0000-0000-0000F7120000}"/>
    <cellStyle name="20% - Accent3 2 2 2" xfId="4548" xr:uid="{00000000-0005-0000-0000-0000F8120000}"/>
    <cellStyle name="20% - Accent3 2 2 2 2" xfId="4549" xr:uid="{00000000-0005-0000-0000-0000F9120000}"/>
    <cellStyle name="20% - Accent3 2 2 20" xfId="4550" xr:uid="{00000000-0005-0000-0000-0000FA120000}"/>
    <cellStyle name="20% - Accent3 2 2 20 2" xfId="4551" xr:uid="{00000000-0005-0000-0000-0000FB120000}"/>
    <cellStyle name="20% - Accent3 2 2 21" xfId="4552" xr:uid="{00000000-0005-0000-0000-0000FC120000}"/>
    <cellStyle name="20% - Accent3 2 2 21 2" xfId="4553" xr:uid="{00000000-0005-0000-0000-0000FD120000}"/>
    <cellStyle name="20% - Accent3 2 2 22" xfId="4554" xr:uid="{00000000-0005-0000-0000-0000FE120000}"/>
    <cellStyle name="20% - Accent3 2 2 22 2" xfId="4555" xr:uid="{00000000-0005-0000-0000-0000FF120000}"/>
    <cellStyle name="20% - Accent3 2 2 23" xfId="4556" xr:uid="{00000000-0005-0000-0000-000000130000}"/>
    <cellStyle name="20% - Accent3 2 2 3" xfId="4557" xr:uid="{00000000-0005-0000-0000-000001130000}"/>
    <cellStyle name="20% - Accent3 2 2 3 2" xfId="4558" xr:uid="{00000000-0005-0000-0000-000002130000}"/>
    <cellStyle name="20% - Accent3 2 2 4" xfId="4559" xr:uid="{00000000-0005-0000-0000-000003130000}"/>
    <cellStyle name="20% - Accent3 2 2 4 2" xfId="4560" xr:uid="{00000000-0005-0000-0000-000004130000}"/>
    <cellStyle name="20% - Accent3 2 2 5" xfId="4561" xr:uid="{00000000-0005-0000-0000-000005130000}"/>
    <cellStyle name="20% - Accent3 2 2 5 2" xfId="4562" xr:uid="{00000000-0005-0000-0000-000006130000}"/>
    <cellStyle name="20% - Accent3 2 2 6" xfId="4563" xr:uid="{00000000-0005-0000-0000-000007130000}"/>
    <cellStyle name="20% - Accent3 2 2 6 2" xfId="4564" xr:uid="{00000000-0005-0000-0000-000008130000}"/>
    <cellStyle name="20% - Accent3 2 2 7" xfId="4565" xr:uid="{00000000-0005-0000-0000-000009130000}"/>
    <cellStyle name="20% - Accent3 2 2 7 2" xfId="4566" xr:uid="{00000000-0005-0000-0000-00000A130000}"/>
    <cellStyle name="20% - Accent3 2 2 8" xfId="4567" xr:uid="{00000000-0005-0000-0000-00000B130000}"/>
    <cellStyle name="20% - Accent3 2 2 8 2" xfId="4568" xr:uid="{00000000-0005-0000-0000-00000C130000}"/>
    <cellStyle name="20% - Accent3 2 2 9" xfId="4569" xr:uid="{00000000-0005-0000-0000-00000D130000}"/>
    <cellStyle name="20% - Accent3 2 2 9 2" xfId="4570" xr:uid="{00000000-0005-0000-0000-00000E130000}"/>
    <cellStyle name="20% - Accent3 2 20" xfId="4571" xr:uid="{00000000-0005-0000-0000-00000F130000}"/>
    <cellStyle name="20% - Accent3 2 20 2" xfId="4572" xr:uid="{00000000-0005-0000-0000-000010130000}"/>
    <cellStyle name="20% - Accent3 2 21" xfId="4573" xr:uid="{00000000-0005-0000-0000-000011130000}"/>
    <cellStyle name="20% - Accent3 2 21 2" xfId="4574" xr:uid="{00000000-0005-0000-0000-000012130000}"/>
    <cellStyle name="20% - Accent3 2 22" xfId="4575" xr:uid="{00000000-0005-0000-0000-000013130000}"/>
    <cellStyle name="20% - Accent3 2 22 2" xfId="4576" xr:uid="{00000000-0005-0000-0000-000014130000}"/>
    <cellStyle name="20% - Accent3 2 23" xfId="4577" xr:uid="{00000000-0005-0000-0000-000015130000}"/>
    <cellStyle name="20% - Accent3 2 23 2" xfId="4578" xr:uid="{00000000-0005-0000-0000-000016130000}"/>
    <cellStyle name="20% - Accent3 2 24" xfId="4579" xr:uid="{00000000-0005-0000-0000-000017130000}"/>
    <cellStyle name="20% - Accent3 2 24 2" xfId="4580" xr:uid="{00000000-0005-0000-0000-000018130000}"/>
    <cellStyle name="20% - Accent3 2 25" xfId="4581" xr:uid="{00000000-0005-0000-0000-000019130000}"/>
    <cellStyle name="20% - Accent3 2 25 2" xfId="4582" xr:uid="{00000000-0005-0000-0000-00001A130000}"/>
    <cellStyle name="20% - Accent3 2 26" xfId="4583" xr:uid="{00000000-0005-0000-0000-00001B130000}"/>
    <cellStyle name="20% - Accent3 2 26 2" xfId="4584" xr:uid="{00000000-0005-0000-0000-00001C130000}"/>
    <cellStyle name="20% - Accent3 2 27" xfId="4585" xr:uid="{00000000-0005-0000-0000-00001D130000}"/>
    <cellStyle name="20% - Accent3 2 27 2" xfId="4586" xr:uid="{00000000-0005-0000-0000-00001E130000}"/>
    <cellStyle name="20% - Accent3 2 28" xfId="4587" xr:uid="{00000000-0005-0000-0000-00001F130000}"/>
    <cellStyle name="20% - Accent3 2 28 2" xfId="4588" xr:uid="{00000000-0005-0000-0000-000020130000}"/>
    <cellStyle name="20% - Accent3 2 29" xfId="4589" xr:uid="{00000000-0005-0000-0000-000021130000}"/>
    <cellStyle name="20% - Accent3 2 29 2" xfId="4590" xr:uid="{00000000-0005-0000-0000-000022130000}"/>
    <cellStyle name="20% - Accent3 2 3" xfId="4591" xr:uid="{00000000-0005-0000-0000-000023130000}"/>
    <cellStyle name="20% - Accent3 2 3 10" xfId="4592" xr:uid="{00000000-0005-0000-0000-000024130000}"/>
    <cellStyle name="20% - Accent3 2 3 10 2" xfId="4593" xr:uid="{00000000-0005-0000-0000-000025130000}"/>
    <cellStyle name="20% - Accent3 2 3 11" xfId="4594" xr:uid="{00000000-0005-0000-0000-000026130000}"/>
    <cellStyle name="20% - Accent3 2 3 11 2" xfId="4595" xr:uid="{00000000-0005-0000-0000-000027130000}"/>
    <cellStyle name="20% - Accent3 2 3 12" xfId="4596" xr:uid="{00000000-0005-0000-0000-000028130000}"/>
    <cellStyle name="20% - Accent3 2 3 12 2" xfId="4597" xr:uid="{00000000-0005-0000-0000-000029130000}"/>
    <cellStyle name="20% - Accent3 2 3 13" xfId="4598" xr:uid="{00000000-0005-0000-0000-00002A130000}"/>
    <cellStyle name="20% - Accent3 2 3 13 2" xfId="4599" xr:uid="{00000000-0005-0000-0000-00002B130000}"/>
    <cellStyle name="20% - Accent3 2 3 14" xfId="4600" xr:uid="{00000000-0005-0000-0000-00002C130000}"/>
    <cellStyle name="20% - Accent3 2 3 14 2" xfId="4601" xr:uid="{00000000-0005-0000-0000-00002D130000}"/>
    <cellStyle name="20% - Accent3 2 3 15" xfId="4602" xr:uid="{00000000-0005-0000-0000-00002E130000}"/>
    <cellStyle name="20% - Accent3 2 3 15 2" xfId="4603" xr:uid="{00000000-0005-0000-0000-00002F130000}"/>
    <cellStyle name="20% - Accent3 2 3 16" xfId="4604" xr:uid="{00000000-0005-0000-0000-000030130000}"/>
    <cellStyle name="20% - Accent3 2 3 16 2" xfId="4605" xr:uid="{00000000-0005-0000-0000-000031130000}"/>
    <cellStyle name="20% - Accent3 2 3 17" xfId="4606" xr:uid="{00000000-0005-0000-0000-000032130000}"/>
    <cellStyle name="20% - Accent3 2 3 17 2" xfId="4607" xr:uid="{00000000-0005-0000-0000-000033130000}"/>
    <cellStyle name="20% - Accent3 2 3 18" xfId="4608" xr:uid="{00000000-0005-0000-0000-000034130000}"/>
    <cellStyle name="20% - Accent3 2 3 18 2" xfId="4609" xr:uid="{00000000-0005-0000-0000-000035130000}"/>
    <cellStyle name="20% - Accent3 2 3 19" xfId="4610" xr:uid="{00000000-0005-0000-0000-000036130000}"/>
    <cellStyle name="20% - Accent3 2 3 19 2" xfId="4611" xr:uid="{00000000-0005-0000-0000-000037130000}"/>
    <cellStyle name="20% - Accent3 2 3 2" xfId="4612" xr:uid="{00000000-0005-0000-0000-000038130000}"/>
    <cellStyle name="20% - Accent3 2 3 2 2" xfId="4613" xr:uid="{00000000-0005-0000-0000-000039130000}"/>
    <cellStyle name="20% - Accent3 2 3 20" xfId="4614" xr:uid="{00000000-0005-0000-0000-00003A130000}"/>
    <cellStyle name="20% - Accent3 2 3 20 2" xfId="4615" xr:uid="{00000000-0005-0000-0000-00003B130000}"/>
    <cellStyle name="20% - Accent3 2 3 21" xfId="4616" xr:uid="{00000000-0005-0000-0000-00003C130000}"/>
    <cellStyle name="20% - Accent3 2 3 21 2" xfId="4617" xr:uid="{00000000-0005-0000-0000-00003D130000}"/>
    <cellStyle name="20% - Accent3 2 3 22" xfId="4618" xr:uid="{00000000-0005-0000-0000-00003E130000}"/>
    <cellStyle name="20% - Accent3 2 3 22 2" xfId="4619" xr:uid="{00000000-0005-0000-0000-00003F130000}"/>
    <cellStyle name="20% - Accent3 2 3 23" xfId="4620" xr:uid="{00000000-0005-0000-0000-000040130000}"/>
    <cellStyle name="20% - Accent3 2 3 3" xfId="4621" xr:uid="{00000000-0005-0000-0000-000041130000}"/>
    <cellStyle name="20% - Accent3 2 3 3 2" xfId="4622" xr:uid="{00000000-0005-0000-0000-000042130000}"/>
    <cellStyle name="20% - Accent3 2 3 4" xfId="4623" xr:uid="{00000000-0005-0000-0000-000043130000}"/>
    <cellStyle name="20% - Accent3 2 3 4 2" xfId="4624" xr:uid="{00000000-0005-0000-0000-000044130000}"/>
    <cellStyle name="20% - Accent3 2 3 5" xfId="4625" xr:uid="{00000000-0005-0000-0000-000045130000}"/>
    <cellStyle name="20% - Accent3 2 3 5 2" xfId="4626" xr:uid="{00000000-0005-0000-0000-000046130000}"/>
    <cellStyle name="20% - Accent3 2 3 6" xfId="4627" xr:uid="{00000000-0005-0000-0000-000047130000}"/>
    <cellStyle name="20% - Accent3 2 3 6 2" xfId="4628" xr:uid="{00000000-0005-0000-0000-000048130000}"/>
    <cellStyle name="20% - Accent3 2 3 7" xfId="4629" xr:uid="{00000000-0005-0000-0000-000049130000}"/>
    <cellStyle name="20% - Accent3 2 3 7 2" xfId="4630" xr:uid="{00000000-0005-0000-0000-00004A130000}"/>
    <cellStyle name="20% - Accent3 2 3 8" xfId="4631" xr:uid="{00000000-0005-0000-0000-00004B130000}"/>
    <cellStyle name="20% - Accent3 2 3 8 2" xfId="4632" xr:uid="{00000000-0005-0000-0000-00004C130000}"/>
    <cellStyle name="20% - Accent3 2 3 9" xfId="4633" xr:uid="{00000000-0005-0000-0000-00004D130000}"/>
    <cellStyle name="20% - Accent3 2 3 9 2" xfId="4634" xr:uid="{00000000-0005-0000-0000-00004E130000}"/>
    <cellStyle name="20% - Accent3 2 30" xfId="4635" xr:uid="{00000000-0005-0000-0000-00004F130000}"/>
    <cellStyle name="20% - Accent3 2 30 2" xfId="4636" xr:uid="{00000000-0005-0000-0000-000050130000}"/>
    <cellStyle name="20% - Accent3 2 31" xfId="4637" xr:uid="{00000000-0005-0000-0000-000051130000}"/>
    <cellStyle name="20% - Accent3 2 4" xfId="4638" xr:uid="{00000000-0005-0000-0000-000052130000}"/>
    <cellStyle name="20% - Accent3 2 4 10" xfId="4639" xr:uid="{00000000-0005-0000-0000-000053130000}"/>
    <cellStyle name="20% - Accent3 2 4 10 2" xfId="4640" xr:uid="{00000000-0005-0000-0000-000054130000}"/>
    <cellStyle name="20% - Accent3 2 4 11" xfId="4641" xr:uid="{00000000-0005-0000-0000-000055130000}"/>
    <cellStyle name="20% - Accent3 2 4 11 2" xfId="4642" xr:uid="{00000000-0005-0000-0000-000056130000}"/>
    <cellStyle name="20% - Accent3 2 4 12" xfId="4643" xr:uid="{00000000-0005-0000-0000-000057130000}"/>
    <cellStyle name="20% - Accent3 2 4 12 2" xfId="4644" xr:uid="{00000000-0005-0000-0000-000058130000}"/>
    <cellStyle name="20% - Accent3 2 4 13" xfId="4645" xr:uid="{00000000-0005-0000-0000-000059130000}"/>
    <cellStyle name="20% - Accent3 2 4 13 2" xfId="4646" xr:uid="{00000000-0005-0000-0000-00005A130000}"/>
    <cellStyle name="20% - Accent3 2 4 14" xfId="4647" xr:uid="{00000000-0005-0000-0000-00005B130000}"/>
    <cellStyle name="20% - Accent3 2 4 14 2" xfId="4648" xr:uid="{00000000-0005-0000-0000-00005C130000}"/>
    <cellStyle name="20% - Accent3 2 4 15" xfId="4649" xr:uid="{00000000-0005-0000-0000-00005D130000}"/>
    <cellStyle name="20% - Accent3 2 4 15 2" xfId="4650" xr:uid="{00000000-0005-0000-0000-00005E130000}"/>
    <cellStyle name="20% - Accent3 2 4 16" xfId="4651" xr:uid="{00000000-0005-0000-0000-00005F130000}"/>
    <cellStyle name="20% - Accent3 2 4 16 2" xfId="4652" xr:uid="{00000000-0005-0000-0000-000060130000}"/>
    <cellStyle name="20% - Accent3 2 4 17" xfId="4653" xr:uid="{00000000-0005-0000-0000-000061130000}"/>
    <cellStyle name="20% - Accent3 2 4 17 2" xfId="4654" xr:uid="{00000000-0005-0000-0000-000062130000}"/>
    <cellStyle name="20% - Accent3 2 4 18" xfId="4655" xr:uid="{00000000-0005-0000-0000-000063130000}"/>
    <cellStyle name="20% - Accent3 2 4 18 2" xfId="4656" xr:uid="{00000000-0005-0000-0000-000064130000}"/>
    <cellStyle name="20% - Accent3 2 4 19" xfId="4657" xr:uid="{00000000-0005-0000-0000-000065130000}"/>
    <cellStyle name="20% - Accent3 2 4 19 2" xfId="4658" xr:uid="{00000000-0005-0000-0000-000066130000}"/>
    <cellStyle name="20% - Accent3 2 4 2" xfId="4659" xr:uid="{00000000-0005-0000-0000-000067130000}"/>
    <cellStyle name="20% - Accent3 2 4 2 2" xfId="4660" xr:uid="{00000000-0005-0000-0000-000068130000}"/>
    <cellStyle name="20% - Accent3 2 4 20" xfId="4661" xr:uid="{00000000-0005-0000-0000-000069130000}"/>
    <cellStyle name="20% - Accent3 2 4 20 2" xfId="4662" xr:uid="{00000000-0005-0000-0000-00006A130000}"/>
    <cellStyle name="20% - Accent3 2 4 21" xfId="4663" xr:uid="{00000000-0005-0000-0000-00006B130000}"/>
    <cellStyle name="20% - Accent3 2 4 21 2" xfId="4664" xr:uid="{00000000-0005-0000-0000-00006C130000}"/>
    <cellStyle name="20% - Accent3 2 4 22" xfId="4665" xr:uid="{00000000-0005-0000-0000-00006D130000}"/>
    <cellStyle name="20% - Accent3 2 4 22 2" xfId="4666" xr:uid="{00000000-0005-0000-0000-00006E130000}"/>
    <cellStyle name="20% - Accent3 2 4 23" xfId="4667" xr:uid="{00000000-0005-0000-0000-00006F130000}"/>
    <cellStyle name="20% - Accent3 2 4 3" xfId="4668" xr:uid="{00000000-0005-0000-0000-000070130000}"/>
    <cellStyle name="20% - Accent3 2 4 3 2" xfId="4669" xr:uid="{00000000-0005-0000-0000-000071130000}"/>
    <cellStyle name="20% - Accent3 2 4 4" xfId="4670" xr:uid="{00000000-0005-0000-0000-000072130000}"/>
    <cellStyle name="20% - Accent3 2 4 4 2" xfId="4671" xr:uid="{00000000-0005-0000-0000-000073130000}"/>
    <cellStyle name="20% - Accent3 2 4 5" xfId="4672" xr:uid="{00000000-0005-0000-0000-000074130000}"/>
    <cellStyle name="20% - Accent3 2 4 5 2" xfId="4673" xr:uid="{00000000-0005-0000-0000-000075130000}"/>
    <cellStyle name="20% - Accent3 2 4 6" xfId="4674" xr:uid="{00000000-0005-0000-0000-000076130000}"/>
    <cellStyle name="20% - Accent3 2 4 6 2" xfId="4675" xr:uid="{00000000-0005-0000-0000-000077130000}"/>
    <cellStyle name="20% - Accent3 2 4 7" xfId="4676" xr:uid="{00000000-0005-0000-0000-000078130000}"/>
    <cellStyle name="20% - Accent3 2 4 7 2" xfId="4677" xr:uid="{00000000-0005-0000-0000-000079130000}"/>
    <cellStyle name="20% - Accent3 2 4 8" xfId="4678" xr:uid="{00000000-0005-0000-0000-00007A130000}"/>
    <cellStyle name="20% - Accent3 2 4 8 2" xfId="4679" xr:uid="{00000000-0005-0000-0000-00007B130000}"/>
    <cellStyle name="20% - Accent3 2 4 9" xfId="4680" xr:uid="{00000000-0005-0000-0000-00007C130000}"/>
    <cellStyle name="20% - Accent3 2 4 9 2" xfId="4681" xr:uid="{00000000-0005-0000-0000-00007D130000}"/>
    <cellStyle name="20% - Accent3 2 5" xfId="4682" xr:uid="{00000000-0005-0000-0000-00007E130000}"/>
    <cellStyle name="20% - Accent3 2 5 10" xfId="4683" xr:uid="{00000000-0005-0000-0000-00007F130000}"/>
    <cellStyle name="20% - Accent3 2 5 10 2" xfId="4684" xr:uid="{00000000-0005-0000-0000-000080130000}"/>
    <cellStyle name="20% - Accent3 2 5 11" xfId="4685" xr:uid="{00000000-0005-0000-0000-000081130000}"/>
    <cellStyle name="20% - Accent3 2 5 11 2" xfId="4686" xr:uid="{00000000-0005-0000-0000-000082130000}"/>
    <cellStyle name="20% - Accent3 2 5 12" xfId="4687" xr:uid="{00000000-0005-0000-0000-000083130000}"/>
    <cellStyle name="20% - Accent3 2 5 12 2" xfId="4688" xr:uid="{00000000-0005-0000-0000-000084130000}"/>
    <cellStyle name="20% - Accent3 2 5 13" xfId="4689" xr:uid="{00000000-0005-0000-0000-000085130000}"/>
    <cellStyle name="20% - Accent3 2 5 13 2" xfId="4690" xr:uid="{00000000-0005-0000-0000-000086130000}"/>
    <cellStyle name="20% - Accent3 2 5 14" xfId="4691" xr:uid="{00000000-0005-0000-0000-000087130000}"/>
    <cellStyle name="20% - Accent3 2 5 14 2" xfId="4692" xr:uid="{00000000-0005-0000-0000-000088130000}"/>
    <cellStyle name="20% - Accent3 2 5 15" xfId="4693" xr:uid="{00000000-0005-0000-0000-000089130000}"/>
    <cellStyle name="20% - Accent3 2 5 15 2" xfId="4694" xr:uid="{00000000-0005-0000-0000-00008A130000}"/>
    <cellStyle name="20% - Accent3 2 5 16" xfId="4695" xr:uid="{00000000-0005-0000-0000-00008B130000}"/>
    <cellStyle name="20% - Accent3 2 5 16 2" xfId="4696" xr:uid="{00000000-0005-0000-0000-00008C130000}"/>
    <cellStyle name="20% - Accent3 2 5 17" xfId="4697" xr:uid="{00000000-0005-0000-0000-00008D130000}"/>
    <cellStyle name="20% - Accent3 2 5 17 2" xfId="4698" xr:uid="{00000000-0005-0000-0000-00008E130000}"/>
    <cellStyle name="20% - Accent3 2 5 18" xfId="4699" xr:uid="{00000000-0005-0000-0000-00008F130000}"/>
    <cellStyle name="20% - Accent3 2 5 18 2" xfId="4700" xr:uid="{00000000-0005-0000-0000-000090130000}"/>
    <cellStyle name="20% - Accent3 2 5 19" xfId="4701" xr:uid="{00000000-0005-0000-0000-000091130000}"/>
    <cellStyle name="20% - Accent3 2 5 19 2" xfId="4702" xr:uid="{00000000-0005-0000-0000-000092130000}"/>
    <cellStyle name="20% - Accent3 2 5 2" xfId="4703" xr:uid="{00000000-0005-0000-0000-000093130000}"/>
    <cellStyle name="20% - Accent3 2 5 2 2" xfId="4704" xr:uid="{00000000-0005-0000-0000-000094130000}"/>
    <cellStyle name="20% - Accent3 2 5 20" xfId="4705" xr:uid="{00000000-0005-0000-0000-000095130000}"/>
    <cellStyle name="20% - Accent3 2 5 20 2" xfId="4706" xr:uid="{00000000-0005-0000-0000-000096130000}"/>
    <cellStyle name="20% - Accent3 2 5 21" xfId="4707" xr:uid="{00000000-0005-0000-0000-000097130000}"/>
    <cellStyle name="20% - Accent3 2 5 21 2" xfId="4708" xr:uid="{00000000-0005-0000-0000-000098130000}"/>
    <cellStyle name="20% - Accent3 2 5 22" xfId="4709" xr:uid="{00000000-0005-0000-0000-000099130000}"/>
    <cellStyle name="20% - Accent3 2 5 22 2" xfId="4710" xr:uid="{00000000-0005-0000-0000-00009A130000}"/>
    <cellStyle name="20% - Accent3 2 5 23" xfId="4711" xr:uid="{00000000-0005-0000-0000-00009B130000}"/>
    <cellStyle name="20% - Accent3 2 5 3" xfId="4712" xr:uid="{00000000-0005-0000-0000-00009C130000}"/>
    <cellStyle name="20% - Accent3 2 5 3 2" xfId="4713" xr:uid="{00000000-0005-0000-0000-00009D130000}"/>
    <cellStyle name="20% - Accent3 2 5 4" xfId="4714" xr:uid="{00000000-0005-0000-0000-00009E130000}"/>
    <cellStyle name="20% - Accent3 2 5 4 2" xfId="4715" xr:uid="{00000000-0005-0000-0000-00009F130000}"/>
    <cellStyle name="20% - Accent3 2 5 5" xfId="4716" xr:uid="{00000000-0005-0000-0000-0000A0130000}"/>
    <cellStyle name="20% - Accent3 2 5 5 2" xfId="4717" xr:uid="{00000000-0005-0000-0000-0000A1130000}"/>
    <cellStyle name="20% - Accent3 2 5 6" xfId="4718" xr:uid="{00000000-0005-0000-0000-0000A2130000}"/>
    <cellStyle name="20% - Accent3 2 5 6 2" xfId="4719" xr:uid="{00000000-0005-0000-0000-0000A3130000}"/>
    <cellStyle name="20% - Accent3 2 5 7" xfId="4720" xr:uid="{00000000-0005-0000-0000-0000A4130000}"/>
    <cellStyle name="20% - Accent3 2 5 7 2" xfId="4721" xr:uid="{00000000-0005-0000-0000-0000A5130000}"/>
    <cellStyle name="20% - Accent3 2 5 8" xfId="4722" xr:uid="{00000000-0005-0000-0000-0000A6130000}"/>
    <cellStyle name="20% - Accent3 2 5 8 2" xfId="4723" xr:uid="{00000000-0005-0000-0000-0000A7130000}"/>
    <cellStyle name="20% - Accent3 2 5 9" xfId="4724" xr:uid="{00000000-0005-0000-0000-0000A8130000}"/>
    <cellStyle name="20% - Accent3 2 5 9 2" xfId="4725" xr:uid="{00000000-0005-0000-0000-0000A9130000}"/>
    <cellStyle name="20% - Accent3 2 6" xfId="4726" xr:uid="{00000000-0005-0000-0000-0000AA130000}"/>
    <cellStyle name="20% - Accent3 2 6 10" xfId="4727" xr:uid="{00000000-0005-0000-0000-0000AB130000}"/>
    <cellStyle name="20% - Accent3 2 6 10 2" xfId="4728" xr:uid="{00000000-0005-0000-0000-0000AC130000}"/>
    <cellStyle name="20% - Accent3 2 6 11" xfId="4729" xr:uid="{00000000-0005-0000-0000-0000AD130000}"/>
    <cellStyle name="20% - Accent3 2 6 11 2" xfId="4730" xr:uid="{00000000-0005-0000-0000-0000AE130000}"/>
    <cellStyle name="20% - Accent3 2 6 12" xfId="4731" xr:uid="{00000000-0005-0000-0000-0000AF130000}"/>
    <cellStyle name="20% - Accent3 2 6 12 2" xfId="4732" xr:uid="{00000000-0005-0000-0000-0000B0130000}"/>
    <cellStyle name="20% - Accent3 2 6 13" xfId="4733" xr:uid="{00000000-0005-0000-0000-0000B1130000}"/>
    <cellStyle name="20% - Accent3 2 6 13 2" xfId="4734" xr:uid="{00000000-0005-0000-0000-0000B2130000}"/>
    <cellStyle name="20% - Accent3 2 6 14" xfId="4735" xr:uid="{00000000-0005-0000-0000-0000B3130000}"/>
    <cellStyle name="20% - Accent3 2 6 14 2" xfId="4736" xr:uid="{00000000-0005-0000-0000-0000B4130000}"/>
    <cellStyle name="20% - Accent3 2 6 15" xfId="4737" xr:uid="{00000000-0005-0000-0000-0000B5130000}"/>
    <cellStyle name="20% - Accent3 2 6 15 2" xfId="4738" xr:uid="{00000000-0005-0000-0000-0000B6130000}"/>
    <cellStyle name="20% - Accent3 2 6 16" xfId="4739" xr:uid="{00000000-0005-0000-0000-0000B7130000}"/>
    <cellStyle name="20% - Accent3 2 6 16 2" xfId="4740" xr:uid="{00000000-0005-0000-0000-0000B8130000}"/>
    <cellStyle name="20% - Accent3 2 6 17" xfId="4741" xr:uid="{00000000-0005-0000-0000-0000B9130000}"/>
    <cellStyle name="20% - Accent3 2 6 17 2" xfId="4742" xr:uid="{00000000-0005-0000-0000-0000BA130000}"/>
    <cellStyle name="20% - Accent3 2 6 18" xfId="4743" xr:uid="{00000000-0005-0000-0000-0000BB130000}"/>
    <cellStyle name="20% - Accent3 2 6 18 2" xfId="4744" xr:uid="{00000000-0005-0000-0000-0000BC130000}"/>
    <cellStyle name="20% - Accent3 2 6 19" xfId="4745" xr:uid="{00000000-0005-0000-0000-0000BD130000}"/>
    <cellStyle name="20% - Accent3 2 6 19 2" xfId="4746" xr:uid="{00000000-0005-0000-0000-0000BE130000}"/>
    <cellStyle name="20% - Accent3 2 6 2" xfId="4747" xr:uid="{00000000-0005-0000-0000-0000BF130000}"/>
    <cellStyle name="20% - Accent3 2 6 2 2" xfId="4748" xr:uid="{00000000-0005-0000-0000-0000C0130000}"/>
    <cellStyle name="20% - Accent3 2 6 20" xfId="4749" xr:uid="{00000000-0005-0000-0000-0000C1130000}"/>
    <cellStyle name="20% - Accent3 2 6 20 2" xfId="4750" xr:uid="{00000000-0005-0000-0000-0000C2130000}"/>
    <cellStyle name="20% - Accent3 2 6 21" xfId="4751" xr:uid="{00000000-0005-0000-0000-0000C3130000}"/>
    <cellStyle name="20% - Accent3 2 6 21 2" xfId="4752" xr:uid="{00000000-0005-0000-0000-0000C4130000}"/>
    <cellStyle name="20% - Accent3 2 6 22" xfId="4753" xr:uid="{00000000-0005-0000-0000-0000C5130000}"/>
    <cellStyle name="20% - Accent3 2 6 22 2" xfId="4754" xr:uid="{00000000-0005-0000-0000-0000C6130000}"/>
    <cellStyle name="20% - Accent3 2 6 23" xfId="4755" xr:uid="{00000000-0005-0000-0000-0000C7130000}"/>
    <cellStyle name="20% - Accent3 2 6 3" xfId="4756" xr:uid="{00000000-0005-0000-0000-0000C8130000}"/>
    <cellStyle name="20% - Accent3 2 6 3 2" xfId="4757" xr:uid="{00000000-0005-0000-0000-0000C9130000}"/>
    <cellStyle name="20% - Accent3 2 6 4" xfId="4758" xr:uid="{00000000-0005-0000-0000-0000CA130000}"/>
    <cellStyle name="20% - Accent3 2 6 4 2" xfId="4759" xr:uid="{00000000-0005-0000-0000-0000CB130000}"/>
    <cellStyle name="20% - Accent3 2 6 5" xfId="4760" xr:uid="{00000000-0005-0000-0000-0000CC130000}"/>
    <cellStyle name="20% - Accent3 2 6 5 2" xfId="4761" xr:uid="{00000000-0005-0000-0000-0000CD130000}"/>
    <cellStyle name="20% - Accent3 2 6 6" xfId="4762" xr:uid="{00000000-0005-0000-0000-0000CE130000}"/>
    <cellStyle name="20% - Accent3 2 6 6 2" xfId="4763" xr:uid="{00000000-0005-0000-0000-0000CF130000}"/>
    <cellStyle name="20% - Accent3 2 6 7" xfId="4764" xr:uid="{00000000-0005-0000-0000-0000D0130000}"/>
    <cellStyle name="20% - Accent3 2 6 7 2" xfId="4765" xr:uid="{00000000-0005-0000-0000-0000D1130000}"/>
    <cellStyle name="20% - Accent3 2 6 8" xfId="4766" xr:uid="{00000000-0005-0000-0000-0000D2130000}"/>
    <cellStyle name="20% - Accent3 2 6 8 2" xfId="4767" xr:uid="{00000000-0005-0000-0000-0000D3130000}"/>
    <cellStyle name="20% - Accent3 2 6 9" xfId="4768" xr:uid="{00000000-0005-0000-0000-0000D4130000}"/>
    <cellStyle name="20% - Accent3 2 6 9 2" xfId="4769" xr:uid="{00000000-0005-0000-0000-0000D5130000}"/>
    <cellStyle name="20% - Accent3 2 7" xfId="4770" xr:uid="{00000000-0005-0000-0000-0000D6130000}"/>
    <cellStyle name="20% - Accent3 2 7 10" xfId="4771" xr:uid="{00000000-0005-0000-0000-0000D7130000}"/>
    <cellStyle name="20% - Accent3 2 7 10 2" xfId="4772" xr:uid="{00000000-0005-0000-0000-0000D8130000}"/>
    <cellStyle name="20% - Accent3 2 7 11" xfId="4773" xr:uid="{00000000-0005-0000-0000-0000D9130000}"/>
    <cellStyle name="20% - Accent3 2 7 11 2" xfId="4774" xr:uid="{00000000-0005-0000-0000-0000DA130000}"/>
    <cellStyle name="20% - Accent3 2 7 12" xfId="4775" xr:uid="{00000000-0005-0000-0000-0000DB130000}"/>
    <cellStyle name="20% - Accent3 2 7 12 2" xfId="4776" xr:uid="{00000000-0005-0000-0000-0000DC130000}"/>
    <cellStyle name="20% - Accent3 2 7 13" xfId="4777" xr:uid="{00000000-0005-0000-0000-0000DD130000}"/>
    <cellStyle name="20% - Accent3 2 7 13 2" xfId="4778" xr:uid="{00000000-0005-0000-0000-0000DE130000}"/>
    <cellStyle name="20% - Accent3 2 7 14" xfId="4779" xr:uid="{00000000-0005-0000-0000-0000DF130000}"/>
    <cellStyle name="20% - Accent3 2 7 14 2" xfId="4780" xr:uid="{00000000-0005-0000-0000-0000E0130000}"/>
    <cellStyle name="20% - Accent3 2 7 15" xfId="4781" xr:uid="{00000000-0005-0000-0000-0000E1130000}"/>
    <cellStyle name="20% - Accent3 2 7 15 2" xfId="4782" xr:uid="{00000000-0005-0000-0000-0000E2130000}"/>
    <cellStyle name="20% - Accent3 2 7 16" xfId="4783" xr:uid="{00000000-0005-0000-0000-0000E3130000}"/>
    <cellStyle name="20% - Accent3 2 7 16 2" xfId="4784" xr:uid="{00000000-0005-0000-0000-0000E4130000}"/>
    <cellStyle name="20% - Accent3 2 7 17" xfId="4785" xr:uid="{00000000-0005-0000-0000-0000E5130000}"/>
    <cellStyle name="20% - Accent3 2 7 17 2" xfId="4786" xr:uid="{00000000-0005-0000-0000-0000E6130000}"/>
    <cellStyle name="20% - Accent3 2 7 18" xfId="4787" xr:uid="{00000000-0005-0000-0000-0000E7130000}"/>
    <cellStyle name="20% - Accent3 2 7 18 2" xfId="4788" xr:uid="{00000000-0005-0000-0000-0000E8130000}"/>
    <cellStyle name="20% - Accent3 2 7 19" xfId="4789" xr:uid="{00000000-0005-0000-0000-0000E9130000}"/>
    <cellStyle name="20% - Accent3 2 7 19 2" xfId="4790" xr:uid="{00000000-0005-0000-0000-0000EA130000}"/>
    <cellStyle name="20% - Accent3 2 7 2" xfId="4791" xr:uid="{00000000-0005-0000-0000-0000EB130000}"/>
    <cellStyle name="20% - Accent3 2 7 2 2" xfId="4792" xr:uid="{00000000-0005-0000-0000-0000EC130000}"/>
    <cellStyle name="20% - Accent3 2 7 20" xfId="4793" xr:uid="{00000000-0005-0000-0000-0000ED130000}"/>
    <cellStyle name="20% - Accent3 2 7 20 2" xfId="4794" xr:uid="{00000000-0005-0000-0000-0000EE130000}"/>
    <cellStyle name="20% - Accent3 2 7 21" xfId="4795" xr:uid="{00000000-0005-0000-0000-0000EF130000}"/>
    <cellStyle name="20% - Accent3 2 7 21 2" xfId="4796" xr:uid="{00000000-0005-0000-0000-0000F0130000}"/>
    <cellStyle name="20% - Accent3 2 7 22" xfId="4797" xr:uid="{00000000-0005-0000-0000-0000F1130000}"/>
    <cellStyle name="20% - Accent3 2 7 22 2" xfId="4798" xr:uid="{00000000-0005-0000-0000-0000F2130000}"/>
    <cellStyle name="20% - Accent3 2 7 23" xfId="4799" xr:uid="{00000000-0005-0000-0000-0000F3130000}"/>
    <cellStyle name="20% - Accent3 2 7 3" xfId="4800" xr:uid="{00000000-0005-0000-0000-0000F4130000}"/>
    <cellStyle name="20% - Accent3 2 7 3 2" xfId="4801" xr:uid="{00000000-0005-0000-0000-0000F5130000}"/>
    <cellStyle name="20% - Accent3 2 7 4" xfId="4802" xr:uid="{00000000-0005-0000-0000-0000F6130000}"/>
    <cellStyle name="20% - Accent3 2 7 4 2" xfId="4803" xr:uid="{00000000-0005-0000-0000-0000F7130000}"/>
    <cellStyle name="20% - Accent3 2 7 5" xfId="4804" xr:uid="{00000000-0005-0000-0000-0000F8130000}"/>
    <cellStyle name="20% - Accent3 2 7 5 2" xfId="4805" xr:uid="{00000000-0005-0000-0000-0000F9130000}"/>
    <cellStyle name="20% - Accent3 2 7 6" xfId="4806" xr:uid="{00000000-0005-0000-0000-0000FA130000}"/>
    <cellStyle name="20% - Accent3 2 7 6 2" xfId="4807" xr:uid="{00000000-0005-0000-0000-0000FB130000}"/>
    <cellStyle name="20% - Accent3 2 7 7" xfId="4808" xr:uid="{00000000-0005-0000-0000-0000FC130000}"/>
    <cellStyle name="20% - Accent3 2 7 7 2" xfId="4809" xr:uid="{00000000-0005-0000-0000-0000FD130000}"/>
    <cellStyle name="20% - Accent3 2 7 8" xfId="4810" xr:uid="{00000000-0005-0000-0000-0000FE130000}"/>
    <cellStyle name="20% - Accent3 2 7 8 2" xfId="4811" xr:uid="{00000000-0005-0000-0000-0000FF130000}"/>
    <cellStyle name="20% - Accent3 2 7 9" xfId="4812" xr:uid="{00000000-0005-0000-0000-000000140000}"/>
    <cellStyle name="20% - Accent3 2 7 9 2" xfId="4813" xr:uid="{00000000-0005-0000-0000-000001140000}"/>
    <cellStyle name="20% - Accent3 2 8" xfId="4814" xr:uid="{00000000-0005-0000-0000-000002140000}"/>
    <cellStyle name="20% - Accent3 2 8 10" xfId="4815" xr:uid="{00000000-0005-0000-0000-000003140000}"/>
    <cellStyle name="20% - Accent3 2 8 10 2" xfId="4816" xr:uid="{00000000-0005-0000-0000-000004140000}"/>
    <cellStyle name="20% - Accent3 2 8 11" xfId="4817" xr:uid="{00000000-0005-0000-0000-000005140000}"/>
    <cellStyle name="20% - Accent3 2 8 11 2" xfId="4818" xr:uid="{00000000-0005-0000-0000-000006140000}"/>
    <cellStyle name="20% - Accent3 2 8 12" xfId="4819" xr:uid="{00000000-0005-0000-0000-000007140000}"/>
    <cellStyle name="20% - Accent3 2 8 12 2" xfId="4820" xr:uid="{00000000-0005-0000-0000-000008140000}"/>
    <cellStyle name="20% - Accent3 2 8 13" xfId="4821" xr:uid="{00000000-0005-0000-0000-000009140000}"/>
    <cellStyle name="20% - Accent3 2 8 13 2" xfId="4822" xr:uid="{00000000-0005-0000-0000-00000A140000}"/>
    <cellStyle name="20% - Accent3 2 8 14" xfId="4823" xr:uid="{00000000-0005-0000-0000-00000B140000}"/>
    <cellStyle name="20% - Accent3 2 8 14 2" xfId="4824" xr:uid="{00000000-0005-0000-0000-00000C140000}"/>
    <cellStyle name="20% - Accent3 2 8 15" xfId="4825" xr:uid="{00000000-0005-0000-0000-00000D140000}"/>
    <cellStyle name="20% - Accent3 2 8 15 2" xfId="4826" xr:uid="{00000000-0005-0000-0000-00000E140000}"/>
    <cellStyle name="20% - Accent3 2 8 16" xfId="4827" xr:uid="{00000000-0005-0000-0000-00000F140000}"/>
    <cellStyle name="20% - Accent3 2 8 16 2" xfId="4828" xr:uid="{00000000-0005-0000-0000-000010140000}"/>
    <cellStyle name="20% - Accent3 2 8 17" xfId="4829" xr:uid="{00000000-0005-0000-0000-000011140000}"/>
    <cellStyle name="20% - Accent3 2 8 17 2" xfId="4830" xr:uid="{00000000-0005-0000-0000-000012140000}"/>
    <cellStyle name="20% - Accent3 2 8 18" xfId="4831" xr:uid="{00000000-0005-0000-0000-000013140000}"/>
    <cellStyle name="20% - Accent3 2 8 18 2" xfId="4832" xr:uid="{00000000-0005-0000-0000-000014140000}"/>
    <cellStyle name="20% - Accent3 2 8 19" xfId="4833" xr:uid="{00000000-0005-0000-0000-000015140000}"/>
    <cellStyle name="20% - Accent3 2 8 19 2" xfId="4834" xr:uid="{00000000-0005-0000-0000-000016140000}"/>
    <cellStyle name="20% - Accent3 2 8 2" xfId="4835" xr:uid="{00000000-0005-0000-0000-000017140000}"/>
    <cellStyle name="20% - Accent3 2 8 2 2" xfId="4836" xr:uid="{00000000-0005-0000-0000-000018140000}"/>
    <cellStyle name="20% - Accent3 2 8 20" xfId="4837" xr:uid="{00000000-0005-0000-0000-000019140000}"/>
    <cellStyle name="20% - Accent3 2 8 20 2" xfId="4838" xr:uid="{00000000-0005-0000-0000-00001A140000}"/>
    <cellStyle name="20% - Accent3 2 8 21" xfId="4839" xr:uid="{00000000-0005-0000-0000-00001B140000}"/>
    <cellStyle name="20% - Accent3 2 8 21 2" xfId="4840" xr:uid="{00000000-0005-0000-0000-00001C140000}"/>
    <cellStyle name="20% - Accent3 2 8 22" xfId="4841" xr:uid="{00000000-0005-0000-0000-00001D140000}"/>
    <cellStyle name="20% - Accent3 2 8 22 2" xfId="4842" xr:uid="{00000000-0005-0000-0000-00001E140000}"/>
    <cellStyle name="20% - Accent3 2 8 23" xfId="4843" xr:uid="{00000000-0005-0000-0000-00001F140000}"/>
    <cellStyle name="20% - Accent3 2 8 3" xfId="4844" xr:uid="{00000000-0005-0000-0000-000020140000}"/>
    <cellStyle name="20% - Accent3 2 8 3 2" xfId="4845" xr:uid="{00000000-0005-0000-0000-000021140000}"/>
    <cellStyle name="20% - Accent3 2 8 4" xfId="4846" xr:uid="{00000000-0005-0000-0000-000022140000}"/>
    <cellStyle name="20% - Accent3 2 8 4 2" xfId="4847" xr:uid="{00000000-0005-0000-0000-000023140000}"/>
    <cellStyle name="20% - Accent3 2 8 5" xfId="4848" xr:uid="{00000000-0005-0000-0000-000024140000}"/>
    <cellStyle name="20% - Accent3 2 8 5 2" xfId="4849" xr:uid="{00000000-0005-0000-0000-000025140000}"/>
    <cellStyle name="20% - Accent3 2 8 6" xfId="4850" xr:uid="{00000000-0005-0000-0000-000026140000}"/>
    <cellStyle name="20% - Accent3 2 8 6 2" xfId="4851" xr:uid="{00000000-0005-0000-0000-000027140000}"/>
    <cellStyle name="20% - Accent3 2 8 7" xfId="4852" xr:uid="{00000000-0005-0000-0000-000028140000}"/>
    <cellStyle name="20% - Accent3 2 8 7 2" xfId="4853" xr:uid="{00000000-0005-0000-0000-000029140000}"/>
    <cellStyle name="20% - Accent3 2 8 8" xfId="4854" xr:uid="{00000000-0005-0000-0000-00002A140000}"/>
    <cellStyle name="20% - Accent3 2 8 8 2" xfId="4855" xr:uid="{00000000-0005-0000-0000-00002B140000}"/>
    <cellStyle name="20% - Accent3 2 8 9" xfId="4856" xr:uid="{00000000-0005-0000-0000-00002C140000}"/>
    <cellStyle name="20% - Accent3 2 8 9 2" xfId="4857" xr:uid="{00000000-0005-0000-0000-00002D140000}"/>
    <cellStyle name="20% - Accent3 2 9" xfId="4858" xr:uid="{00000000-0005-0000-0000-00002E140000}"/>
    <cellStyle name="20% - Accent3 2 9 10" xfId="4859" xr:uid="{00000000-0005-0000-0000-00002F140000}"/>
    <cellStyle name="20% - Accent3 2 9 10 2" xfId="4860" xr:uid="{00000000-0005-0000-0000-000030140000}"/>
    <cellStyle name="20% - Accent3 2 9 11" xfId="4861" xr:uid="{00000000-0005-0000-0000-000031140000}"/>
    <cellStyle name="20% - Accent3 2 9 11 2" xfId="4862" xr:uid="{00000000-0005-0000-0000-000032140000}"/>
    <cellStyle name="20% - Accent3 2 9 12" xfId="4863" xr:uid="{00000000-0005-0000-0000-000033140000}"/>
    <cellStyle name="20% - Accent3 2 9 12 2" xfId="4864" xr:uid="{00000000-0005-0000-0000-000034140000}"/>
    <cellStyle name="20% - Accent3 2 9 13" xfId="4865" xr:uid="{00000000-0005-0000-0000-000035140000}"/>
    <cellStyle name="20% - Accent3 2 9 13 2" xfId="4866" xr:uid="{00000000-0005-0000-0000-000036140000}"/>
    <cellStyle name="20% - Accent3 2 9 14" xfId="4867" xr:uid="{00000000-0005-0000-0000-000037140000}"/>
    <cellStyle name="20% - Accent3 2 9 14 2" xfId="4868" xr:uid="{00000000-0005-0000-0000-000038140000}"/>
    <cellStyle name="20% - Accent3 2 9 15" xfId="4869" xr:uid="{00000000-0005-0000-0000-000039140000}"/>
    <cellStyle name="20% - Accent3 2 9 15 2" xfId="4870" xr:uid="{00000000-0005-0000-0000-00003A140000}"/>
    <cellStyle name="20% - Accent3 2 9 16" xfId="4871" xr:uid="{00000000-0005-0000-0000-00003B140000}"/>
    <cellStyle name="20% - Accent3 2 9 16 2" xfId="4872" xr:uid="{00000000-0005-0000-0000-00003C140000}"/>
    <cellStyle name="20% - Accent3 2 9 17" xfId="4873" xr:uid="{00000000-0005-0000-0000-00003D140000}"/>
    <cellStyle name="20% - Accent3 2 9 17 2" xfId="4874" xr:uid="{00000000-0005-0000-0000-00003E140000}"/>
    <cellStyle name="20% - Accent3 2 9 18" xfId="4875" xr:uid="{00000000-0005-0000-0000-00003F140000}"/>
    <cellStyle name="20% - Accent3 2 9 18 2" xfId="4876" xr:uid="{00000000-0005-0000-0000-000040140000}"/>
    <cellStyle name="20% - Accent3 2 9 19" xfId="4877" xr:uid="{00000000-0005-0000-0000-000041140000}"/>
    <cellStyle name="20% - Accent3 2 9 19 2" xfId="4878" xr:uid="{00000000-0005-0000-0000-000042140000}"/>
    <cellStyle name="20% - Accent3 2 9 2" xfId="4879" xr:uid="{00000000-0005-0000-0000-000043140000}"/>
    <cellStyle name="20% - Accent3 2 9 2 2" xfId="4880" xr:uid="{00000000-0005-0000-0000-000044140000}"/>
    <cellStyle name="20% - Accent3 2 9 20" xfId="4881" xr:uid="{00000000-0005-0000-0000-000045140000}"/>
    <cellStyle name="20% - Accent3 2 9 20 2" xfId="4882" xr:uid="{00000000-0005-0000-0000-000046140000}"/>
    <cellStyle name="20% - Accent3 2 9 21" xfId="4883" xr:uid="{00000000-0005-0000-0000-000047140000}"/>
    <cellStyle name="20% - Accent3 2 9 21 2" xfId="4884" xr:uid="{00000000-0005-0000-0000-000048140000}"/>
    <cellStyle name="20% - Accent3 2 9 22" xfId="4885" xr:uid="{00000000-0005-0000-0000-000049140000}"/>
    <cellStyle name="20% - Accent3 2 9 22 2" xfId="4886" xr:uid="{00000000-0005-0000-0000-00004A140000}"/>
    <cellStyle name="20% - Accent3 2 9 23" xfId="4887" xr:uid="{00000000-0005-0000-0000-00004B140000}"/>
    <cellStyle name="20% - Accent3 2 9 3" xfId="4888" xr:uid="{00000000-0005-0000-0000-00004C140000}"/>
    <cellStyle name="20% - Accent3 2 9 3 2" xfId="4889" xr:uid="{00000000-0005-0000-0000-00004D140000}"/>
    <cellStyle name="20% - Accent3 2 9 4" xfId="4890" xr:uid="{00000000-0005-0000-0000-00004E140000}"/>
    <cellStyle name="20% - Accent3 2 9 4 2" xfId="4891" xr:uid="{00000000-0005-0000-0000-00004F140000}"/>
    <cellStyle name="20% - Accent3 2 9 5" xfId="4892" xr:uid="{00000000-0005-0000-0000-000050140000}"/>
    <cellStyle name="20% - Accent3 2 9 5 2" xfId="4893" xr:uid="{00000000-0005-0000-0000-000051140000}"/>
    <cellStyle name="20% - Accent3 2 9 6" xfId="4894" xr:uid="{00000000-0005-0000-0000-000052140000}"/>
    <cellStyle name="20% - Accent3 2 9 6 2" xfId="4895" xr:uid="{00000000-0005-0000-0000-000053140000}"/>
    <cellStyle name="20% - Accent3 2 9 7" xfId="4896" xr:uid="{00000000-0005-0000-0000-000054140000}"/>
    <cellStyle name="20% - Accent3 2 9 7 2" xfId="4897" xr:uid="{00000000-0005-0000-0000-000055140000}"/>
    <cellStyle name="20% - Accent3 2 9 8" xfId="4898" xr:uid="{00000000-0005-0000-0000-000056140000}"/>
    <cellStyle name="20% - Accent3 2 9 8 2" xfId="4899" xr:uid="{00000000-0005-0000-0000-000057140000}"/>
    <cellStyle name="20% - Accent3 2 9 9" xfId="4900" xr:uid="{00000000-0005-0000-0000-000058140000}"/>
    <cellStyle name="20% - Accent3 2 9 9 2" xfId="4901" xr:uid="{00000000-0005-0000-0000-000059140000}"/>
    <cellStyle name="20% - Accent3 3" xfId="4902" xr:uid="{00000000-0005-0000-0000-00005A140000}"/>
    <cellStyle name="20% - Accent3 3 10" xfId="4903" xr:uid="{00000000-0005-0000-0000-00005B140000}"/>
    <cellStyle name="20% - Accent3 3 10 2" xfId="4904" xr:uid="{00000000-0005-0000-0000-00005C140000}"/>
    <cellStyle name="20% - Accent3 3 11" xfId="4905" xr:uid="{00000000-0005-0000-0000-00005D140000}"/>
    <cellStyle name="20% - Accent3 3 11 2" xfId="4906" xr:uid="{00000000-0005-0000-0000-00005E140000}"/>
    <cellStyle name="20% - Accent3 3 12" xfId="4907" xr:uid="{00000000-0005-0000-0000-00005F140000}"/>
    <cellStyle name="20% - Accent3 3 12 2" xfId="4908" xr:uid="{00000000-0005-0000-0000-000060140000}"/>
    <cellStyle name="20% - Accent3 3 13" xfId="4909" xr:uid="{00000000-0005-0000-0000-000061140000}"/>
    <cellStyle name="20% - Accent3 3 13 2" xfId="4910" xr:uid="{00000000-0005-0000-0000-000062140000}"/>
    <cellStyle name="20% - Accent3 3 14" xfId="4911" xr:uid="{00000000-0005-0000-0000-000063140000}"/>
    <cellStyle name="20% - Accent3 3 14 2" xfId="4912" xr:uid="{00000000-0005-0000-0000-000064140000}"/>
    <cellStyle name="20% - Accent3 3 15" xfId="4913" xr:uid="{00000000-0005-0000-0000-000065140000}"/>
    <cellStyle name="20% - Accent3 3 15 2" xfId="4914" xr:uid="{00000000-0005-0000-0000-000066140000}"/>
    <cellStyle name="20% - Accent3 3 16" xfId="4915" xr:uid="{00000000-0005-0000-0000-000067140000}"/>
    <cellStyle name="20% - Accent3 3 16 2" xfId="4916" xr:uid="{00000000-0005-0000-0000-000068140000}"/>
    <cellStyle name="20% - Accent3 3 17" xfId="4917" xr:uid="{00000000-0005-0000-0000-000069140000}"/>
    <cellStyle name="20% - Accent3 3 17 2" xfId="4918" xr:uid="{00000000-0005-0000-0000-00006A140000}"/>
    <cellStyle name="20% - Accent3 3 18" xfId="4919" xr:uid="{00000000-0005-0000-0000-00006B140000}"/>
    <cellStyle name="20% - Accent3 3 18 2" xfId="4920" xr:uid="{00000000-0005-0000-0000-00006C140000}"/>
    <cellStyle name="20% - Accent3 3 19" xfId="4921" xr:uid="{00000000-0005-0000-0000-00006D140000}"/>
    <cellStyle name="20% - Accent3 3 19 2" xfId="4922" xr:uid="{00000000-0005-0000-0000-00006E140000}"/>
    <cellStyle name="20% - Accent3 3 2" xfId="4923" xr:uid="{00000000-0005-0000-0000-00006F140000}"/>
    <cellStyle name="20% - Accent3 3 2 10" xfId="4924" xr:uid="{00000000-0005-0000-0000-000070140000}"/>
    <cellStyle name="20% - Accent3 3 2 10 2" xfId="4925" xr:uid="{00000000-0005-0000-0000-000071140000}"/>
    <cellStyle name="20% - Accent3 3 2 11" xfId="4926" xr:uid="{00000000-0005-0000-0000-000072140000}"/>
    <cellStyle name="20% - Accent3 3 2 11 2" xfId="4927" xr:uid="{00000000-0005-0000-0000-000073140000}"/>
    <cellStyle name="20% - Accent3 3 2 12" xfId="4928" xr:uid="{00000000-0005-0000-0000-000074140000}"/>
    <cellStyle name="20% - Accent3 3 2 12 2" xfId="4929" xr:uid="{00000000-0005-0000-0000-000075140000}"/>
    <cellStyle name="20% - Accent3 3 2 13" xfId="4930" xr:uid="{00000000-0005-0000-0000-000076140000}"/>
    <cellStyle name="20% - Accent3 3 2 13 2" xfId="4931" xr:uid="{00000000-0005-0000-0000-000077140000}"/>
    <cellStyle name="20% - Accent3 3 2 14" xfId="4932" xr:uid="{00000000-0005-0000-0000-000078140000}"/>
    <cellStyle name="20% - Accent3 3 2 14 2" xfId="4933" xr:uid="{00000000-0005-0000-0000-000079140000}"/>
    <cellStyle name="20% - Accent3 3 2 15" xfId="4934" xr:uid="{00000000-0005-0000-0000-00007A140000}"/>
    <cellStyle name="20% - Accent3 3 2 15 2" xfId="4935" xr:uid="{00000000-0005-0000-0000-00007B140000}"/>
    <cellStyle name="20% - Accent3 3 2 16" xfId="4936" xr:uid="{00000000-0005-0000-0000-00007C140000}"/>
    <cellStyle name="20% - Accent3 3 2 16 2" xfId="4937" xr:uid="{00000000-0005-0000-0000-00007D140000}"/>
    <cellStyle name="20% - Accent3 3 2 17" xfId="4938" xr:uid="{00000000-0005-0000-0000-00007E140000}"/>
    <cellStyle name="20% - Accent3 3 2 17 2" xfId="4939" xr:uid="{00000000-0005-0000-0000-00007F140000}"/>
    <cellStyle name="20% - Accent3 3 2 18" xfId="4940" xr:uid="{00000000-0005-0000-0000-000080140000}"/>
    <cellStyle name="20% - Accent3 3 2 18 2" xfId="4941" xr:uid="{00000000-0005-0000-0000-000081140000}"/>
    <cellStyle name="20% - Accent3 3 2 19" xfId="4942" xr:uid="{00000000-0005-0000-0000-000082140000}"/>
    <cellStyle name="20% - Accent3 3 2 19 2" xfId="4943" xr:uid="{00000000-0005-0000-0000-000083140000}"/>
    <cellStyle name="20% - Accent3 3 2 2" xfId="4944" xr:uid="{00000000-0005-0000-0000-000084140000}"/>
    <cellStyle name="20% - Accent3 3 2 2 2" xfId="4945" xr:uid="{00000000-0005-0000-0000-000085140000}"/>
    <cellStyle name="20% - Accent3 3 2 20" xfId="4946" xr:uid="{00000000-0005-0000-0000-000086140000}"/>
    <cellStyle name="20% - Accent3 3 2 20 2" xfId="4947" xr:uid="{00000000-0005-0000-0000-000087140000}"/>
    <cellStyle name="20% - Accent3 3 2 21" xfId="4948" xr:uid="{00000000-0005-0000-0000-000088140000}"/>
    <cellStyle name="20% - Accent3 3 2 21 2" xfId="4949" xr:uid="{00000000-0005-0000-0000-000089140000}"/>
    <cellStyle name="20% - Accent3 3 2 22" xfId="4950" xr:uid="{00000000-0005-0000-0000-00008A140000}"/>
    <cellStyle name="20% - Accent3 3 2 22 2" xfId="4951" xr:uid="{00000000-0005-0000-0000-00008B140000}"/>
    <cellStyle name="20% - Accent3 3 2 23" xfId="4952" xr:uid="{00000000-0005-0000-0000-00008C140000}"/>
    <cellStyle name="20% - Accent3 3 2 3" xfId="4953" xr:uid="{00000000-0005-0000-0000-00008D140000}"/>
    <cellStyle name="20% - Accent3 3 2 3 2" xfId="4954" xr:uid="{00000000-0005-0000-0000-00008E140000}"/>
    <cellStyle name="20% - Accent3 3 2 4" xfId="4955" xr:uid="{00000000-0005-0000-0000-00008F140000}"/>
    <cellStyle name="20% - Accent3 3 2 4 2" xfId="4956" xr:uid="{00000000-0005-0000-0000-000090140000}"/>
    <cellStyle name="20% - Accent3 3 2 5" xfId="4957" xr:uid="{00000000-0005-0000-0000-000091140000}"/>
    <cellStyle name="20% - Accent3 3 2 5 2" xfId="4958" xr:uid="{00000000-0005-0000-0000-000092140000}"/>
    <cellStyle name="20% - Accent3 3 2 6" xfId="4959" xr:uid="{00000000-0005-0000-0000-000093140000}"/>
    <cellStyle name="20% - Accent3 3 2 6 2" xfId="4960" xr:uid="{00000000-0005-0000-0000-000094140000}"/>
    <cellStyle name="20% - Accent3 3 2 7" xfId="4961" xr:uid="{00000000-0005-0000-0000-000095140000}"/>
    <cellStyle name="20% - Accent3 3 2 7 2" xfId="4962" xr:uid="{00000000-0005-0000-0000-000096140000}"/>
    <cellStyle name="20% - Accent3 3 2 8" xfId="4963" xr:uid="{00000000-0005-0000-0000-000097140000}"/>
    <cellStyle name="20% - Accent3 3 2 8 2" xfId="4964" xr:uid="{00000000-0005-0000-0000-000098140000}"/>
    <cellStyle name="20% - Accent3 3 2 9" xfId="4965" xr:uid="{00000000-0005-0000-0000-000099140000}"/>
    <cellStyle name="20% - Accent3 3 2 9 2" xfId="4966" xr:uid="{00000000-0005-0000-0000-00009A140000}"/>
    <cellStyle name="20% - Accent3 3 20" xfId="4967" xr:uid="{00000000-0005-0000-0000-00009B140000}"/>
    <cellStyle name="20% - Accent3 3 20 2" xfId="4968" xr:uid="{00000000-0005-0000-0000-00009C140000}"/>
    <cellStyle name="20% - Accent3 3 21" xfId="4969" xr:uid="{00000000-0005-0000-0000-00009D140000}"/>
    <cellStyle name="20% - Accent3 3 21 2" xfId="4970" xr:uid="{00000000-0005-0000-0000-00009E140000}"/>
    <cellStyle name="20% - Accent3 3 22" xfId="4971" xr:uid="{00000000-0005-0000-0000-00009F140000}"/>
    <cellStyle name="20% - Accent3 3 22 2" xfId="4972" xr:uid="{00000000-0005-0000-0000-0000A0140000}"/>
    <cellStyle name="20% - Accent3 3 23" xfId="4973" xr:uid="{00000000-0005-0000-0000-0000A1140000}"/>
    <cellStyle name="20% - Accent3 3 23 2" xfId="4974" xr:uid="{00000000-0005-0000-0000-0000A2140000}"/>
    <cellStyle name="20% - Accent3 3 24" xfId="4975" xr:uid="{00000000-0005-0000-0000-0000A3140000}"/>
    <cellStyle name="20% - Accent3 3 24 2" xfId="4976" xr:uid="{00000000-0005-0000-0000-0000A4140000}"/>
    <cellStyle name="20% - Accent3 3 25" xfId="4977" xr:uid="{00000000-0005-0000-0000-0000A5140000}"/>
    <cellStyle name="20% - Accent3 3 25 2" xfId="4978" xr:uid="{00000000-0005-0000-0000-0000A6140000}"/>
    <cellStyle name="20% - Accent3 3 26" xfId="4979" xr:uid="{00000000-0005-0000-0000-0000A7140000}"/>
    <cellStyle name="20% - Accent3 3 26 2" xfId="4980" xr:uid="{00000000-0005-0000-0000-0000A8140000}"/>
    <cellStyle name="20% - Accent3 3 27" xfId="4981" xr:uid="{00000000-0005-0000-0000-0000A9140000}"/>
    <cellStyle name="20% - Accent3 3 27 2" xfId="4982" xr:uid="{00000000-0005-0000-0000-0000AA140000}"/>
    <cellStyle name="20% - Accent3 3 28" xfId="4983" xr:uid="{00000000-0005-0000-0000-0000AB140000}"/>
    <cellStyle name="20% - Accent3 3 28 2" xfId="4984" xr:uid="{00000000-0005-0000-0000-0000AC140000}"/>
    <cellStyle name="20% - Accent3 3 29" xfId="4985" xr:uid="{00000000-0005-0000-0000-0000AD140000}"/>
    <cellStyle name="20% - Accent3 3 29 2" xfId="4986" xr:uid="{00000000-0005-0000-0000-0000AE140000}"/>
    <cellStyle name="20% - Accent3 3 3" xfId="4987" xr:uid="{00000000-0005-0000-0000-0000AF140000}"/>
    <cellStyle name="20% - Accent3 3 3 10" xfId="4988" xr:uid="{00000000-0005-0000-0000-0000B0140000}"/>
    <cellStyle name="20% - Accent3 3 3 10 2" xfId="4989" xr:uid="{00000000-0005-0000-0000-0000B1140000}"/>
    <cellStyle name="20% - Accent3 3 3 11" xfId="4990" xr:uid="{00000000-0005-0000-0000-0000B2140000}"/>
    <cellStyle name="20% - Accent3 3 3 11 2" xfId="4991" xr:uid="{00000000-0005-0000-0000-0000B3140000}"/>
    <cellStyle name="20% - Accent3 3 3 12" xfId="4992" xr:uid="{00000000-0005-0000-0000-0000B4140000}"/>
    <cellStyle name="20% - Accent3 3 3 12 2" xfId="4993" xr:uid="{00000000-0005-0000-0000-0000B5140000}"/>
    <cellStyle name="20% - Accent3 3 3 13" xfId="4994" xr:uid="{00000000-0005-0000-0000-0000B6140000}"/>
    <cellStyle name="20% - Accent3 3 3 13 2" xfId="4995" xr:uid="{00000000-0005-0000-0000-0000B7140000}"/>
    <cellStyle name="20% - Accent3 3 3 14" xfId="4996" xr:uid="{00000000-0005-0000-0000-0000B8140000}"/>
    <cellStyle name="20% - Accent3 3 3 14 2" xfId="4997" xr:uid="{00000000-0005-0000-0000-0000B9140000}"/>
    <cellStyle name="20% - Accent3 3 3 15" xfId="4998" xr:uid="{00000000-0005-0000-0000-0000BA140000}"/>
    <cellStyle name="20% - Accent3 3 3 15 2" xfId="4999" xr:uid="{00000000-0005-0000-0000-0000BB140000}"/>
    <cellStyle name="20% - Accent3 3 3 16" xfId="5000" xr:uid="{00000000-0005-0000-0000-0000BC140000}"/>
    <cellStyle name="20% - Accent3 3 3 16 2" xfId="5001" xr:uid="{00000000-0005-0000-0000-0000BD140000}"/>
    <cellStyle name="20% - Accent3 3 3 17" xfId="5002" xr:uid="{00000000-0005-0000-0000-0000BE140000}"/>
    <cellStyle name="20% - Accent3 3 3 17 2" xfId="5003" xr:uid="{00000000-0005-0000-0000-0000BF140000}"/>
    <cellStyle name="20% - Accent3 3 3 18" xfId="5004" xr:uid="{00000000-0005-0000-0000-0000C0140000}"/>
    <cellStyle name="20% - Accent3 3 3 18 2" xfId="5005" xr:uid="{00000000-0005-0000-0000-0000C1140000}"/>
    <cellStyle name="20% - Accent3 3 3 19" xfId="5006" xr:uid="{00000000-0005-0000-0000-0000C2140000}"/>
    <cellStyle name="20% - Accent3 3 3 19 2" xfId="5007" xr:uid="{00000000-0005-0000-0000-0000C3140000}"/>
    <cellStyle name="20% - Accent3 3 3 2" xfId="5008" xr:uid="{00000000-0005-0000-0000-0000C4140000}"/>
    <cellStyle name="20% - Accent3 3 3 2 2" xfId="5009" xr:uid="{00000000-0005-0000-0000-0000C5140000}"/>
    <cellStyle name="20% - Accent3 3 3 20" xfId="5010" xr:uid="{00000000-0005-0000-0000-0000C6140000}"/>
    <cellStyle name="20% - Accent3 3 3 20 2" xfId="5011" xr:uid="{00000000-0005-0000-0000-0000C7140000}"/>
    <cellStyle name="20% - Accent3 3 3 21" xfId="5012" xr:uid="{00000000-0005-0000-0000-0000C8140000}"/>
    <cellStyle name="20% - Accent3 3 3 21 2" xfId="5013" xr:uid="{00000000-0005-0000-0000-0000C9140000}"/>
    <cellStyle name="20% - Accent3 3 3 22" xfId="5014" xr:uid="{00000000-0005-0000-0000-0000CA140000}"/>
    <cellStyle name="20% - Accent3 3 3 22 2" xfId="5015" xr:uid="{00000000-0005-0000-0000-0000CB140000}"/>
    <cellStyle name="20% - Accent3 3 3 23" xfId="5016" xr:uid="{00000000-0005-0000-0000-0000CC140000}"/>
    <cellStyle name="20% - Accent3 3 3 3" xfId="5017" xr:uid="{00000000-0005-0000-0000-0000CD140000}"/>
    <cellStyle name="20% - Accent3 3 3 3 2" xfId="5018" xr:uid="{00000000-0005-0000-0000-0000CE140000}"/>
    <cellStyle name="20% - Accent3 3 3 4" xfId="5019" xr:uid="{00000000-0005-0000-0000-0000CF140000}"/>
    <cellStyle name="20% - Accent3 3 3 4 2" xfId="5020" xr:uid="{00000000-0005-0000-0000-0000D0140000}"/>
    <cellStyle name="20% - Accent3 3 3 5" xfId="5021" xr:uid="{00000000-0005-0000-0000-0000D1140000}"/>
    <cellStyle name="20% - Accent3 3 3 5 2" xfId="5022" xr:uid="{00000000-0005-0000-0000-0000D2140000}"/>
    <cellStyle name="20% - Accent3 3 3 6" xfId="5023" xr:uid="{00000000-0005-0000-0000-0000D3140000}"/>
    <cellStyle name="20% - Accent3 3 3 6 2" xfId="5024" xr:uid="{00000000-0005-0000-0000-0000D4140000}"/>
    <cellStyle name="20% - Accent3 3 3 7" xfId="5025" xr:uid="{00000000-0005-0000-0000-0000D5140000}"/>
    <cellStyle name="20% - Accent3 3 3 7 2" xfId="5026" xr:uid="{00000000-0005-0000-0000-0000D6140000}"/>
    <cellStyle name="20% - Accent3 3 3 8" xfId="5027" xr:uid="{00000000-0005-0000-0000-0000D7140000}"/>
    <cellStyle name="20% - Accent3 3 3 8 2" xfId="5028" xr:uid="{00000000-0005-0000-0000-0000D8140000}"/>
    <cellStyle name="20% - Accent3 3 3 9" xfId="5029" xr:uid="{00000000-0005-0000-0000-0000D9140000}"/>
    <cellStyle name="20% - Accent3 3 3 9 2" xfId="5030" xr:uid="{00000000-0005-0000-0000-0000DA140000}"/>
    <cellStyle name="20% - Accent3 3 30" xfId="5031" xr:uid="{00000000-0005-0000-0000-0000DB140000}"/>
    <cellStyle name="20% - Accent3 3 30 2" xfId="5032" xr:uid="{00000000-0005-0000-0000-0000DC140000}"/>
    <cellStyle name="20% - Accent3 3 31" xfId="5033" xr:uid="{00000000-0005-0000-0000-0000DD140000}"/>
    <cellStyle name="20% - Accent3 3 4" xfId="5034" xr:uid="{00000000-0005-0000-0000-0000DE140000}"/>
    <cellStyle name="20% - Accent3 3 4 10" xfId="5035" xr:uid="{00000000-0005-0000-0000-0000DF140000}"/>
    <cellStyle name="20% - Accent3 3 4 10 2" xfId="5036" xr:uid="{00000000-0005-0000-0000-0000E0140000}"/>
    <cellStyle name="20% - Accent3 3 4 11" xfId="5037" xr:uid="{00000000-0005-0000-0000-0000E1140000}"/>
    <cellStyle name="20% - Accent3 3 4 11 2" xfId="5038" xr:uid="{00000000-0005-0000-0000-0000E2140000}"/>
    <cellStyle name="20% - Accent3 3 4 12" xfId="5039" xr:uid="{00000000-0005-0000-0000-0000E3140000}"/>
    <cellStyle name="20% - Accent3 3 4 12 2" xfId="5040" xr:uid="{00000000-0005-0000-0000-0000E4140000}"/>
    <cellStyle name="20% - Accent3 3 4 13" xfId="5041" xr:uid="{00000000-0005-0000-0000-0000E5140000}"/>
    <cellStyle name="20% - Accent3 3 4 13 2" xfId="5042" xr:uid="{00000000-0005-0000-0000-0000E6140000}"/>
    <cellStyle name="20% - Accent3 3 4 14" xfId="5043" xr:uid="{00000000-0005-0000-0000-0000E7140000}"/>
    <cellStyle name="20% - Accent3 3 4 14 2" xfId="5044" xr:uid="{00000000-0005-0000-0000-0000E8140000}"/>
    <cellStyle name="20% - Accent3 3 4 15" xfId="5045" xr:uid="{00000000-0005-0000-0000-0000E9140000}"/>
    <cellStyle name="20% - Accent3 3 4 15 2" xfId="5046" xr:uid="{00000000-0005-0000-0000-0000EA140000}"/>
    <cellStyle name="20% - Accent3 3 4 16" xfId="5047" xr:uid="{00000000-0005-0000-0000-0000EB140000}"/>
    <cellStyle name="20% - Accent3 3 4 16 2" xfId="5048" xr:uid="{00000000-0005-0000-0000-0000EC140000}"/>
    <cellStyle name="20% - Accent3 3 4 17" xfId="5049" xr:uid="{00000000-0005-0000-0000-0000ED140000}"/>
    <cellStyle name="20% - Accent3 3 4 17 2" xfId="5050" xr:uid="{00000000-0005-0000-0000-0000EE140000}"/>
    <cellStyle name="20% - Accent3 3 4 18" xfId="5051" xr:uid="{00000000-0005-0000-0000-0000EF140000}"/>
    <cellStyle name="20% - Accent3 3 4 18 2" xfId="5052" xr:uid="{00000000-0005-0000-0000-0000F0140000}"/>
    <cellStyle name="20% - Accent3 3 4 19" xfId="5053" xr:uid="{00000000-0005-0000-0000-0000F1140000}"/>
    <cellStyle name="20% - Accent3 3 4 19 2" xfId="5054" xr:uid="{00000000-0005-0000-0000-0000F2140000}"/>
    <cellStyle name="20% - Accent3 3 4 2" xfId="5055" xr:uid="{00000000-0005-0000-0000-0000F3140000}"/>
    <cellStyle name="20% - Accent3 3 4 2 2" xfId="5056" xr:uid="{00000000-0005-0000-0000-0000F4140000}"/>
    <cellStyle name="20% - Accent3 3 4 20" xfId="5057" xr:uid="{00000000-0005-0000-0000-0000F5140000}"/>
    <cellStyle name="20% - Accent3 3 4 20 2" xfId="5058" xr:uid="{00000000-0005-0000-0000-0000F6140000}"/>
    <cellStyle name="20% - Accent3 3 4 21" xfId="5059" xr:uid="{00000000-0005-0000-0000-0000F7140000}"/>
    <cellStyle name="20% - Accent3 3 4 21 2" xfId="5060" xr:uid="{00000000-0005-0000-0000-0000F8140000}"/>
    <cellStyle name="20% - Accent3 3 4 22" xfId="5061" xr:uid="{00000000-0005-0000-0000-0000F9140000}"/>
    <cellStyle name="20% - Accent3 3 4 22 2" xfId="5062" xr:uid="{00000000-0005-0000-0000-0000FA140000}"/>
    <cellStyle name="20% - Accent3 3 4 23" xfId="5063" xr:uid="{00000000-0005-0000-0000-0000FB140000}"/>
    <cellStyle name="20% - Accent3 3 4 3" xfId="5064" xr:uid="{00000000-0005-0000-0000-0000FC140000}"/>
    <cellStyle name="20% - Accent3 3 4 3 2" xfId="5065" xr:uid="{00000000-0005-0000-0000-0000FD140000}"/>
    <cellStyle name="20% - Accent3 3 4 4" xfId="5066" xr:uid="{00000000-0005-0000-0000-0000FE140000}"/>
    <cellStyle name="20% - Accent3 3 4 4 2" xfId="5067" xr:uid="{00000000-0005-0000-0000-0000FF140000}"/>
    <cellStyle name="20% - Accent3 3 4 5" xfId="5068" xr:uid="{00000000-0005-0000-0000-000000150000}"/>
    <cellStyle name="20% - Accent3 3 4 5 2" xfId="5069" xr:uid="{00000000-0005-0000-0000-000001150000}"/>
    <cellStyle name="20% - Accent3 3 4 6" xfId="5070" xr:uid="{00000000-0005-0000-0000-000002150000}"/>
    <cellStyle name="20% - Accent3 3 4 6 2" xfId="5071" xr:uid="{00000000-0005-0000-0000-000003150000}"/>
    <cellStyle name="20% - Accent3 3 4 7" xfId="5072" xr:uid="{00000000-0005-0000-0000-000004150000}"/>
    <cellStyle name="20% - Accent3 3 4 7 2" xfId="5073" xr:uid="{00000000-0005-0000-0000-000005150000}"/>
    <cellStyle name="20% - Accent3 3 4 8" xfId="5074" xr:uid="{00000000-0005-0000-0000-000006150000}"/>
    <cellStyle name="20% - Accent3 3 4 8 2" xfId="5075" xr:uid="{00000000-0005-0000-0000-000007150000}"/>
    <cellStyle name="20% - Accent3 3 4 9" xfId="5076" xr:uid="{00000000-0005-0000-0000-000008150000}"/>
    <cellStyle name="20% - Accent3 3 4 9 2" xfId="5077" xr:uid="{00000000-0005-0000-0000-000009150000}"/>
    <cellStyle name="20% - Accent3 3 5" xfId="5078" xr:uid="{00000000-0005-0000-0000-00000A150000}"/>
    <cellStyle name="20% - Accent3 3 5 10" xfId="5079" xr:uid="{00000000-0005-0000-0000-00000B150000}"/>
    <cellStyle name="20% - Accent3 3 5 10 2" xfId="5080" xr:uid="{00000000-0005-0000-0000-00000C150000}"/>
    <cellStyle name="20% - Accent3 3 5 11" xfId="5081" xr:uid="{00000000-0005-0000-0000-00000D150000}"/>
    <cellStyle name="20% - Accent3 3 5 11 2" xfId="5082" xr:uid="{00000000-0005-0000-0000-00000E150000}"/>
    <cellStyle name="20% - Accent3 3 5 12" xfId="5083" xr:uid="{00000000-0005-0000-0000-00000F150000}"/>
    <cellStyle name="20% - Accent3 3 5 12 2" xfId="5084" xr:uid="{00000000-0005-0000-0000-000010150000}"/>
    <cellStyle name="20% - Accent3 3 5 13" xfId="5085" xr:uid="{00000000-0005-0000-0000-000011150000}"/>
    <cellStyle name="20% - Accent3 3 5 13 2" xfId="5086" xr:uid="{00000000-0005-0000-0000-000012150000}"/>
    <cellStyle name="20% - Accent3 3 5 14" xfId="5087" xr:uid="{00000000-0005-0000-0000-000013150000}"/>
    <cellStyle name="20% - Accent3 3 5 14 2" xfId="5088" xr:uid="{00000000-0005-0000-0000-000014150000}"/>
    <cellStyle name="20% - Accent3 3 5 15" xfId="5089" xr:uid="{00000000-0005-0000-0000-000015150000}"/>
    <cellStyle name="20% - Accent3 3 5 15 2" xfId="5090" xr:uid="{00000000-0005-0000-0000-000016150000}"/>
    <cellStyle name="20% - Accent3 3 5 16" xfId="5091" xr:uid="{00000000-0005-0000-0000-000017150000}"/>
    <cellStyle name="20% - Accent3 3 5 16 2" xfId="5092" xr:uid="{00000000-0005-0000-0000-000018150000}"/>
    <cellStyle name="20% - Accent3 3 5 17" xfId="5093" xr:uid="{00000000-0005-0000-0000-000019150000}"/>
    <cellStyle name="20% - Accent3 3 5 17 2" xfId="5094" xr:uid="{00000000-0005-0000-0000-00001A150000}"/>
    <cellStyle name="20% - Accent3 3 5 18" xfId="5095" xr:uid="{00000000-0005-0000-0000-00001B150000}"/>
    <cellStyle name="20% - Accent3 3 5 18 2" xfId="5096" xr:uid="{00000000-0005-0000-0000-00001C150000}"/>
    <cellStyle name="20% - Accent3 3 5 19" xfId="5097" xr:uid="{00000000-0005-0000-0000-00001D150000}"/>
    <cellStyle name="20% - Accent3 3 5 19 2" xfId="5098" xr:uid="{00000000-0005-0000-0000-00001E150000}"/>
    <cellStyle name="20% - Accent3 3 5 2" xfId="5099" xr:uid="{00000000-0005-0000-0000-00001F150000}"/>
    <cellStyle name="20% - Accent3 3 5 2 2" xfId="5100" xr:uid="{00000000-0005-0000-0000-000020150000}"/>
    <cellStyle name="20% - Accent3 3 5 20" xfId="5101" xr:uid="{00000000-0005-0000-0000-000021150000}"/>
    <cellStyle name="20% - Accent3 3 5 20 2" xfId="5102" xr:uid="{00000000-0005-0000-0000-000022150000}"/>
    <cellStyle name="20% - Accent3 3 5 21" xfId="5103" xr:uid="{00000000-0005-0000-0000-000023150000}"/>
    <cellStyle name="20% - Accent3 3 5 21 2" xfId="5104" xr:uid="{00000000-0005-0000-0000-000024150000}"/>
    <cellStyle name="20% - Accent3 3 5 22" xfId="5105" xr:uid="{00000000-0005-0000-0000-000025150000}"/>
    <cellStyle name="20% - Accent3 3 5 22 2" xfId="5106" xr:uid="{00000000-0005-0000-0000-000026150000}"/>
    <cellStyle name="20% - Accent3 3 5 23" xfId="5107" xr:uid="{00000000-0005-0000-0000-000027150000}"/>
    <cellStyle name="20% - Accent3 3 5 3" xfId="5108" xr:uid="{00000000-0005-0000-0000-000028150000}"/>
    <cellStyle name="20% - Accent3 3 5 3 2" xfId="5109" xr:uid="{00000000-0005-0000-0000-000029150000}"/>
    <cellStyle name="20% - Accent3 3 5 4" xfId="5110" xr:uid="{00000000-0005-0000-0000-00002A150000}"/>
    <cellStyle name="20% - Accent3 3 5 4 2" xfId="5111" xr:uid="{00000000-0005-0000-0000-00002B150000}"/>
    <cellStyle name="20% - Accent3 3 5 5" xfId="5112" xr:uid="{00000000-0005-0000-0000-00002C150000}"/>
    <cellStyle name="20% - Accent3 3 5 5 2" xfId="5113" xr:uid="{00000000-0005-0000-0000-00002D150000}"/>
    <cellStyle name="20% - Accent3 3 5 6" xfId="5114" xr:uid="{00000000-0005-0000-0000-00002E150000}"/>
    <cellStyle name="20% - Accent3 3 5 6 2" xfId="5115" xr:uid="{00000000-0005-0000-0000-00002F150000}"/>
    <cellStyle name="20% - Accent3 3 5 7" xfId="5116" xr:uid="{00000000-0005-0000-0000-000030150000}"/>
    <cellStyle name="20% - Accent3 3 5 7 2" xfId="5117" xr:uid="{00000000-0005-0000-0000-000031150000}"/>
    <cellStyle name="20% - Accent3 3 5 8" xfId="5118" xr:uid="{00000000-0005-0000-0000-000032150000}"/>
    <cellStyle name="20% - Accent3 3 5 8 2" xfId="5119" xr:uid="{00000000-0005-0000-0000-000033150000}"/>
    <cellStyle name="20% - Accent3 3 5 9" xfId="5120" xr:uid="{00000000-0005-0000-0000-000034150000}"/>
    <cellStyle name="20% - Accent3 3 5 9 2" xfId="5121" xr:uid="{00000000-0005-0000-0000-000035150000}"/>
    <cellStyle name="20% - Accent3 3 6" xfId="5122" xr:uid="{00000000-0005-0000-0000-000036150000}"/>
    <cellStyle name="20% - Accent3 3 6 10" xfId="5123" xr:uid="{00000000-0005-0000-0000-000037150000}"/>
    <cellStyle name="20% - Accent3 3 6 10 2" xfId="5124" xr:uid="{00000000-0005-0000-0000-000038150000}"/>
    <cellStyle name="20% - Accent3 3 6 11" xfId="5125" xr:uid="{00000000-0005-0000-0000-000039150000}"/>
    <cellStyle name="20% - Accent3 3 6 11 2" xfId="5126" xr:uid="{00000000-0005-0000-0000-00003A150000}"/>
    <cellStyle name="20% - Accent3 3 6 12" xfId="5127" xr:uid="{00000000-0005-0000-0000-00003B150000}"/>
    <cellStyle name="20% - Accent3 3 6 12 2" xfId="5128" xr:uid="{00000000-0005-0000-0000-00003C150000}"/>
    <cellStyle name="20% - Accent3 3 6 13" xfId="5129" xr:uid="{00000000-0005-0000-0000-00003D150000}"/>
    <cellStyle name="20% - Accent3 3 6 13 2" xfId="5130" xr:uid="{00000000-0005-0000-0000-00003E150000}"/>
    <cellStyle name="20% - Accent3 3 6 14" xfId="5131" xr:uid="{00000000-0005-0000-0000-00003F150000}"/>
    <cellStyle name="20% - Accent3 3 6 14 2" xfId="5132" xr:uid="{00000000-0005-0000-0000-000040150000}"/>
    <cellStyle name="20% - Accent3 3 6 15" xfId="5133" xr:uid="{00000000-0005-0000-0000-000041150000}"/>
    <cellStyle name="20% - Accent3 3 6 15 2" xfId="5134" xr:uid="{00000000-0005-0000-0000-000042150000}"/>
    <cellStyle name="20% - Accent3 3 6 16" xfId="5135" xr:uid="{00000000-0005-0000-0000-000043150000}"/>
    <cellStyle name="20% - Accent3 3 6 16 2" xfId="5136" xr:uid="{00000000-0005-0000-0000-000044150000}"/>
    <cellStyle name="20% - Accent3 3 6 17" xfId="5137" xr:uid="{00000000-0005-0000-0000-000045150000}"/>
    <cellStyle name="20% - Accent3 3 6 17 2" xfId="5138" xr:uid="{00000000-0005-0000-0000-000046150000}"/>
    <cellStyle name="20% - Accent3 3 6 18" xfId="5139" xr:uid="{00000000-0005-0000-0000-000047150000}"/>
    <cellStyle name="20% - Accent3 3 6 18 2" xfId="5140" xr:uid="{00000000-0005-0000-0000-000048150000}"/>
    <cellStyle name="20% - Accent3 3 6 19" xfId="5141" xr:uid="{00000000-0005-0000-0000-000049150000}"/>
    <cellStyle name="20% - Accent3 3 6 19 2" xfId="5142" xr:uid="{00000000-0005-0000-0000-00004A150000}"/>
    <cellStyle name="20% - Accent3 3 6 2" xfId="5143" xr:uid="{00000000-0005-0000-0000-00004B150000}"/>
    <cellStyle name="20% - Accent3 3 6 2 2" xfId="5144" xr:uid="{00000000-0005-0000-0000-00004C150000}"/>
    <cellStyle name="20% - Accent3 3 6 20" xfId="5145" xr:uid="{00000000-0005-0000-0000-00004D150000}"/>
    <cellStyle name="20% - Accent3 3 6 20 2" xfId="5146" xr:uid="{00000000-0005-0000-0000-00004E150000}"/>
    <cellStyle name="20% - Accent3 3 6 21" xfId="5147" xr:uid="{00000000-0005-0000-0000-00004F150000}"/>
    <cellStyle name="20% - Accent3 3 6 21 2" xfId="5148" xr:uid="{00000000-0005-0000-0000-000050150000}"/>
    <cellStyle name="20% - Accent3 3 6 22" xfId="5149" xr:uid="{00000000-0005-0000-0000-000051150000}"/>
    <cellStyle name="20% - Accent3 3 6 22 2" xfId="5150" xr:uid="{00000000-0005-0000-0000-000052150000}"/>
    <cellStyle name="20% - Accent3 3 6 23" xfId="5151" xr:uid="{00000000-0005-0000-0000-000053150000}"/>
    <cellStyle name="20% - Accent3 3 6 3" xfId="5152" xr:uid="{00000000-0005-0000-0000-000054150000}"/>
    <cellStyle name="20% - Accent3 3 6 3 2" xfId="5153" xr:uid="{00000000-0005-0000-0000-000055150000}"/>
    <cellStyle name="20% - Accent3 3 6 4" xfId="5154" xr:uid="{00000000-0005-0000-0000-000056150000}"/>
    <cellStyle name="20% - Accent3 3 6 4 2" xfId="5155" xr:uid="{00000000-0005-0000-0000-000057150000}"/>
    <cellStyle name="20% - Accent3 3 6 5" xfId="5156" xr:uid="{00000000-0005-0000-0000-000058150000}"/>
    <cellStyle name="20% - Accent3 3 6 5 2" xfId="5157" xr:uid="{00000000-0005-0000-0000-000059150000}"/>
    <cellStyle name="20% - Accent3 3 6 6" xfId="5158" xr:uid="{00000000-0005-0000-0000-00005A150000}"/>
    <cellStyle name="20% - Accent3 3 6 6 2" xfId="5159" xr:uid="{00000000-0005-0000-0000-00005B150000}"/>
    <cellStyle name="20% - Accent3 3 6 7" xfId="5160" xr:uid="{00000000-0005-0000-0000-00005C150000}"/>
    <cellStyle name="20% - Accent3 3 6 7 2" xfId="5161" xr:uid="{00000000-0005-0000-0000-00005D150000}"/>
    <cellStyle name="20% - Accent3 3 6 8" xfId="5162" xr:uid="{00000000-0005-0000-0000-00005E150000}"/>
    <cellStyle name="20% - Accent3 3 6 8 2" xfId="5163" xr:uid="{00000000-0005-0000-0000-00005F150000}"/>
    <cellStyle name="20% - Accent3 3 6 9" xfId="5164" xr:uid="{00000000-0005-0000-0000-000060150000}"/>
    <cellStyle name="20% - Accent3 3 6 9 2" xfId="5165" xr:uid="{00000000-0005-0000-0000-000061150000}"/>
    <cellStyle name="20% - Accent3 3 7" xfId="5166" xr:uid="{00000000-0005-0000-0000-000062150000}"/>
    <cellStyle name="20% - Accent3 3 7 10" xfId="5167" xr:uid="{00000000-0005-0000-0000-000063150000}"/>
    <cellStyle name="20% - Accent3 3 7 10 2" xfId="5168" xr:uid="{00000000-0005-0000-0000-000064150000}"/>
    <cellStyle name="20% - Accent3 3 7 11" xfId="5169" xr:uid="{00000000-0005-0000-0000-000065150000}"/>
    <cellStyle name="20% - Accent3 3 7 11 2" xfId="5170" xr:uid="{00000000-0005-0000-0000-000066150000}"/>
    <cellStyle name="20% - Accent3 3 7 12" xfId="5171" xr:uid="{00000000-0005-0000-0000-000067150000}"/>
    <cellStyle name="20% - Accent3 3 7 12 2" xfId="5172" xr:uid="{00000000-0005-0000-0000-000068150000}"/>
    <cellStyle name="20% - Accent3 3 7 13" xfId="5173" xr:uid="{00000000-0005-0000-0000-000069150000}"/>
    <cellStyle name="20% - Accent3 3 7 13 2" xfId="5174" xr:uid="{00000000-0005-0000-0000-00006A150000}"/>
    <cellStyle name="20% - Accent3 3 7 14" xfId="5175" xr:uid="{00000000-0005-0000-0000-00006B150000}"/>
    <cellStyle name="20% - Accent3 3 7 14 2" xfId="5176" xr:uid="{00000000-0005-0000-0000-00006C150000}"/>
    <cellStyle name="20% - Accent3 3 7 15" xfId="5177" xr:uid="{00000000-0005-0000-0000-00006D150000}"/>
    <cellStyle name="20% - Accent3 3 7 15 2" xfId="5178" xr:uid="{00000000-0005-0000-0000-00006E150000}"/>
    <cellStyle name="20% - Accent3 3 7 16" xfId="5179" xr:uid="{00000000-0005-0000-0000-00006F150000}"/>
    <cellStyle name="20% - Accent3 3 7 16 2" xfId="5180" xr:uid="{00000000-0005-0000-0000-000070150000}"/>
    <cellStyle name="20% - Accent3 3 7 17" xfId="5181" xr:uid="{00000000-0005-0000-0000-000071150000}"/>
    <cellStyle name="20% - Accent3 3 7 17 2" xfId="5182" xr:uid="{00000000-0005-0000-0000-000072150000}"/>
    <cellStyle name="20% - Accent3 3 7 18" xfId="5183" xr:uid="{00000000-0005-0000-0000-000073150000}"/>
    <cellStyle name="20% - Accent3 3 7 18 2" xfId="5184" xr:uid="{00000000-0005-0000-0000-000074150000}"/>
    <cellStyle name="20% - Accent3 3 7 19" xfId="5185" xr:uid="{00000000-0005-0000-0000-000075150000}"/>
    <cellStyle name="20% - Accent3 3 7 19 2" xfId="5186" xr:uid="{00000000-0005-0000-0000-000076150000}"/>
    <cellStyle name="20% - Accent3 3 7 2" xfId="5187" xr:uid="{00000000-0005-0000-0000-000077150000}"/>
    <cellStyle name="20% - Accent3 3 7 2 2" xfId="5188" xr:uid="{00000000-0005-0000-0000-000078150000}"/>
    <cellStyle name="20% - Accent3 3 7 20" xfId="5189" xr:uid="{00000000-0005-0000-0000-000079150000}"/>
    <cellStyle name="20% - Accent3 3 7 20 2" xfId="5190" xr:uid="{00000000-0005-0000-0000-00007A150000}"/>
    <cellStyle name="20% - Accent3 3 7 21" xfId="5191" xr:uid="{00000000-0005-0000-0000-00007B150000}"/>
    <cellStyle name="20% - Accent3 3 7 21 2" xfId="5192" xr:uid="{00000000-0005-0000-0000-00007C150000}"/>
    <cellStyle name="20% - Accent3 3 7 22" xfId="5193" xr:uid="{00000000-0005-0000-0000-00007D150000}"/>
    <cellStyle name="20% - Accent3 3 7 22 2" xfId="5194" xr:uid="{00000000-0005-0000-0000-00007E150000}"/>
    <cellStyle name="20% - Accent3 3 7 23" xfId="5195" xr:uid="{00000000-0005-0000-0000-00007F150000}"/>
    <cellStyle name="20% - Accent3 3 7 3" xfId="5196" xr:uid="{00000000-0005-0000-0000-000080150000}"/>
    <cellStyle name="20% - Accent3 3 7 3 2" xfId="5197" xr:uid="{00000000-0005-0000-0000-000081150000}"/>
    <cellStyle name="20% - Accent3 3 7 4" xfId="5198" xr:uid="{00000000-0005-0000-0000-000082150000}"/>
    <cellStyle name="20% - Accent3 3 7 4 2" xfId="5199" xr:uid="{00000000-0005-0000-0000-000083150000}"/>
    <cellStyle name="20% - Accent3 3 7 5" xfId="5200" xr:uid="{00000000-0005-0000-0000-000084150000}"/>
    <cellStyle name="20% - Accent3 3 7 5 2" xfId="5201" xr:uid="{00000000-0005-0000-0000-000085150000}"/>
    <cellStyle name="20% - Accent3 3 7 6" xfId="5202" xr:uid="{00000000-0005-0000-0000-000086150000}"/>
    <cellStyle name="20% - Accent3 3 7 6 2" xfId="5203" xr:uid="{00000000-0005-0000-0000-000087150000}"/>
    <cellStyle name="20% - Accent3 3 7 7" xfId="5204" xr:uid="{00000000-0005-0000-0000-000088150000}"/>
    <cellStyle name="20% - Accent3 3 7 7 2" xfId="5205" xr:uid="{00000000-0005-0000-0000-000089150000}"/>
    <cellStyle name="20% - Accent3 3 7 8" xfId="5206" xr:uid="{00000000-0005-0000-0000-00008A150000}"/>
    <cellStyle name="20% - Accent3 3 7 8 2" xfId="5207" xr:uid="{00000000-0005-0000-0000-00008B150000}"/>
    <cellStyle name="20% - Accent3 3 7 9" xfId="5208" xr:uid="{00000000-0005-0000-0000-00008C150000}"/>
    <cellStyle name="20% - Accent3 3 7 9 2" xfId="5209" xr:uid="{00000000-0005-0000-0000-00008D150000}"/>
    <cellStyle name="20% - Accent3 3 8" xfId="5210" xr:uid="{00000000-0005-0000-0000-00008E150000}"/>
    <cellStyle name="20% - Accent3 3 8 10" xfId="5211" xr:uid="{00000000-0005-0000-0000-00008F150000}"/>
    <cellStyle name="20% - Accent3 3 8 10 2" xfId="5212" xr:uid="{00000000-0005-0000-0000-000090150000}"/>
    <cellStyle name="20% - Accent3 3 8 11" xfId="5213" xr:uid="{00000000-0005-0000-0000-000091150000}"/>
    <cellStyle name="20% - Accent3 3 8 11 2" xfId="5214" xr:uid="{00000000-0005-0000-0000-000092150000}"/>
    <cellStyle name="20% - Accent3 3 8 12" xfId="5215" xr:uid="{00000000-0005-0000-0000-000093150000}"/>
    <cellStyle name="20% - Accent3 3 8 12 2" xfId="5216" xr:uid="{00000000-0005-0000-0000-000094150000}"/>
    <cellStyle name="20% - Accent3 3 8 13" xfId="5217" xr:uid="{00000000-0005-0000-0000-000095150000}"/>
    <cellStyle name="20% - Accent3 3 8 13 2" xfId="5218" xr:uid="{00000000-0005-0000-0000-000096150000}"/>
    <cellStyle name="20% - Accent3 3 8 14" xfId="5219" xr:uid="{00000000-0005-0000-0000-000097150000}"/>
    <cellStyle name="20% - Accent3 3 8 14 2" xfId="5220" xr:uid="{00000000-0005-0000-0000-000098150000}"/>
    <cellStyle name="20% - Accent3 3 8 15" xfId="5221" xr:uid="{00000000-0005-0000-0000-000099150000}"/>
    <cellStyle name="20% - Accent3 3 8 15 2" xfId="5222" xr:uid="{00000000-0005-0000-0000-00009A150000}"/>
    <cellStyle name="20% - Accent3 3 8 16" xfId="5223" xr:uid="{00000000-0005-0000-0000-00009B150000}"/>
    <cellStyle name="20% - Accent3 3 8 16 2" xfId="5224" xr:uid="{00000000-0005-0000-0000-00009C150000}"/>
    <cellStyle name="20% - Accent3 3 8 17" xfId="5225" xr:uid="{00000000-0005-0000-0000-00009D150000}"/>
    <cellStyle name="20% - Accent3 3 8 17 2" xfId="5226" xr:uid="{00000000-0005-0000-0000-00009E150000}"/>
    <cellStyle name="20% - Accent3 3 8 18" xfId="5227" xr:uid="{00000000-0005-0000-0000-00009F150000}"/>
    <cellStyle name="20% - Accent3 3 8 18 2" xfId="5228" xr:uid="{00000000-0005-0000-0000-0000A0150000}"/>
    <cellStyle name="20% - Accent3 3 8 19" xfId="5229" xr:uid="{00000000-0005-0000-0000-0000A1150000}"/>
    <cellStyle name="20% - Accent3 3 8 19 2" xfId="5230" xr:uid="{00000000-0005-0000-0000-0000A2150000}"/>
    <cellStyle name="20% - Accent3 3 8 2" xfId="5231" xr:uid="{00000000-0005-0000-0000-0000A3150000}"/>
    <cellStyle name="20% - Accent3 3 8 2 2" xfId="5232" xr:uid="{00000000-0005-0000-0000-0000A4150000}"/>
    <cellStyle name="20% - Accent3 3 8 20" xfId="5233" xr:uid="{00000000-0005-0000-0000-0000A5150000}"/>
    <cellStyle name="20% - Accent3 3 8 20 2" xfId="5234" xr:uid="{00000000-0005-0000-0000-0000A6150000}"/>
    <cellStyle name="20% - Accent3 3 8 21" xfId="5235" xr:uid="{00000000-0005-0000-0000-0000A7150000}"/>
    <cellStyle name="20% - Accent3 3 8 21 2" xfId="5236" xr:uid="{00000000-0005-0000-0000-0000A8150000}"/>
    <cellStyle name="20% - Accent3 3 8 22" xfId="5237" xr:uid="{00000000-0005-0000-0000-0000A9150000}"/>
    <cellStyle name="20% - Accent3 3 8 22 2" xfId="5238" xr:uid="{00000000-0005-0000-0000-0000AA150000}"/>
    <cellStyle name="20% - Accent3 3 8 23" xfId="5239" xr:uid="{00000000-0005-0000-0000-0000AB150000}"/>
    <cellStyle name="20% - Accent3 3 8 3" xfId="5240" xr:uid="{00000000-0005-0000-0000-0000AC150000}"/>
    <cellStyle name="20% - Accent3 3 8 3 2" xfId="5241" xr:uid="{00000000-0005-0000-0000-0000AD150000}"/>
    <cellStyle name="20% - Accent3 3 8 4" xfId="5242" xr:uid="{00000000-0005-0000-0000-0000AE150000}"/>
    <cellStyle name="20% - Accent3 3 8 4 2" xfId="5243" xr:uid="{00000000-0005-0000-0000-0000AF150000}"/>
    <cellStyle name="20% - Accent3 3 8 5" xfId="5244" xr:uid="{00000000-0005-0000-0000-0000B0150000}"/>
    <cellStyle name="20% - Accent3 3 8 5 2" xfId="5245" xr:uid="{00000000-0005-0000-0000-0000B1150000}"/>
    <cellStyle name="20% - Accent3 3 8 6" xfId="5246" xr:uid="{00000000-0005-0000-0000-0000B2150000}"/>
    <cellStyle name="20% - Accent3 3 8 6 2" xfId="5247" xr:uid="{00000000-0005-0000-0000-0000B3150000}"/>
    <cellStyle name="20% - Accent3 3 8 7" xfId="5248" xr:uid="{00000000-0005-0000-0000-0000B4150000}"/>
    <cellStyle name="20% - Accent3 3 8 7 2" xfId="5249" xr:uid="{00000000-0005-0000-0000-0000B5150000}"/>
    <cellStyle name="20% - Accent3 3 8 8" xfId="5250" xr:uid="{00000000-0005-0000-0000-0000B6150000}"/>
    <cellStyle name="20% - Accent3 3 8 8 2" xfId="5251" xr:uid="{00000000-0005-0000-0000-0000B7150000}"/>
    <cellStyle name="20% - Accent3 3 8 9" xfId="5252" xr:uid="{00000000-0005-0000-0000-0000B8150000}"/>
    <cellStyle name="20% - Accent3 3 8 9 2" xfId="5253" xr:uid="{00000000-0005-0000-0000-0000B9150000}"/>
    <cellStyle name="20% - Accent3 3 9" xfId="5254" xr:uid="{00000000-0005-0000-0000-0000BA150000}"/>
    <cellStyle name="20% - Accent3 3 9 10" xfId="5255" xr:uid="{00000000-0005-0000-0000-0000BB150000}"/>
    <cellStyle name="20% - Accent3 3 9 10 2" xfId="5256" xr:uid="{00000000-0005-0000-0000-0000BC150000}"/>
    <cellStyle name="20% - Accent3 3 9 11" xfId="5257" xr:uid="{00000000-0005-0000-0000-0000BD150000}"/>
    <cellStyle name="20% - Accent3 3 9 11 2" xfId="5258" xr:uid="{00000000-0005-0000-0000-0000BE150000}"/>
    <cellStyle name="20% - Accent3 3 9 12" xfId="5259" xr:uid="{00000000-0005-0000-0000-0000BF150000}"/>
    <cellStyle name="20% - Accent3 3 9 12 2" xfId="5260" xr:uid="{00000000-0005-0000-0000-0000C0150000}"/>
    <cellStyle name="20% - Accent3 3 9 13" xfId="5261" xr:uid="{00000000-0005-0000-0000-0000C1150000}"/>
    <cellStyle name="20% - Accent3 3 9 13 2" xfId="5262" xr:uid="{00000000-0005-0000-0000-0000C2150000}"/>
    <cellStyle name="20% - Accent3 3 9 14" xfId="5263" xr:uid="{00000000-0005-0000-0000-0000C3150000}"/>
    <cellStyle name="20% - Accent3 3 9 14 2" xfId="5264" xr:uid="{00000000-0005-0000-0000-0000C4150000}"/>
    <cellStyle name="20% - Accent3 3 9 15" xfId="5265" xr:uid="{00000000-0005-0000-0000-0000C5150000}"/>
    <cellStyle name="20% - Accent3 3 9 15 2" xfId="5266" xr:uid="{00000000-0005-0000-0000-0000C6150000}"/>
    <cellStyle name="20% - Accent3 3 9 16" xfId="5267" xr:uid="{00000000-0005-0000-0000-0000C7150000}"/>
    <cellStyle name="20% - Accent3 3 9 16 2" xfId="5268" xr:uid="{00000000-0005-0000-0000-0000C8150000}"/>
    <cellStyle name="20% - Accent3 3 9 17" xfId="5269" xr:uid="{00000000-0005-0000-0000-0000C9150000}"/>
    <cellStyle name="20% - Accent3 3 9 17 2" xfId="5270" xr:uid="{00000000-0005-0000-0000-0000CA150000}"/>
    <cellStyle name="20% - Accent3 3 9 18" xfId="5271" xr:uid="{00000000-0005-0000-0000-0000CB150000}"/>
    <cellStyle name="20% - Accent3 3 9 18 2" xfId="5272" xr:uid="{00000000-0005-0000-0000-0000CC150000}"/>
    <cellStyle name="20% - Accent3 3 9 19" xfId="5273" xr:uid="{00000000-0005-0000-0000-0000CD150000}"/>
    <cellStyle name="20% - Accent3 3 9 19 2" xfId="5274" xr:uid="{00000000-0005-0000-0000-0000CE150000}"/>
    <cellStyle name="20% - Accent3 3 9 2" xfId="5275" xr:uid="{00000000-0005-0000-0000-0000CF150000}"/>
    <cellStyle name="20% - Accent3 3 9 2 2" xfId="5276" xr:uid="{00000000-0005-0000-0000-0000D0150000}"/>
    <cellStyle name="20% - Accent3 3 9 20" xfId="5277" xr:uid="{00000000-0005-0000-0000-0000D1150000}"/>
    <cellStyle name="20% - Accent3 3 9 20 2" xfId="5278" xr:uid="{00000000-0005-0000-0000-0000D2150000}"/>
    <cellStyle name="20% - Accent3 3 9 21" xfId="5279" xr:uid="{00000000-0005-0000-0000-0000D3150000}"/>
    <cellStyle name="20% - Accent3 3 9 21 2" xfId="5280" xr:uid="{00000000-0005-0000-0000-0000D4150000}"/>
    <cellStyle name="20% - Accent3 3 9 22" xfId="5281" xr:uid="{00000000-0005-0000-0000-0000D5150000}"/>
    <cellStyle name="20% - Accent3 3 9 22 2" xfId="5282" xr:uid="{00000000-0005-0000-0000-0000D6150000}"/>
    <cellStyle name="20% - Accent3 3 9 23" xfId="5283" xr:uid="{00000000-0005-0000-0000-0000D7150000}"/>
    <cellStyle name="20% - Accent3 3 9 3" xfId="5284" xr:uid="{00000000-0005-0000-0000-0000D8150000}"/>
    <cellStyle name="20% - Accent3 3 9 3 2" xfId="5285" xr:uid="{00000000-0005-0000-0000-0000D9150000}"/>
    <cellStyle name="20% - Accent3 3 9 4" xfId="5286" xr:uid="{00000000-0005-0000-0000-0000DA150000}"/>
    <cellStyle name="20% - Accent3 3 9 4 2" xfId="5287" xr:uid="{00000000-0005-0000-0000-0000DB150000}"/>
    <cellStyle name="20% - Accent3 3 9 5" xfId="5288" xr:uid="{00000000-0005-0000-0000-0000DC150000}"/>
    <cellStyle name="20% - Accent3 3 9 5 2" xfId="5289" xr:uid="{00000000-0005-0000-0000-0000DD150000}"/>
    <cellStyle name="20% - Accent3 3 9 6" xfId="5290" xr:uid="{00000000-0005-0000-0000-0000DE150000}"/>
    <cellStyle name="20% - Accent3 3 9 6 2" xfId="5291" xr:uid="{00000000-0005-0000-0000-0000DF150000}"/>
    <cellStyle name="20% - Accent3 3 9 7" xfId="5292" xr:uid="{00000000-0005-0000-0000-0000E0150000}"/>
    <cellStyle name="20% - Accent3 3 9 7 2" xfId="5293" xr:uid="{00000000-0005-0000-0000-0000E1150000}"/>
    <cellStyle name="20% - Accent3 3 9 8" xfId="5294" xr:uid="{00000000-0005-0000-0000-0000E2150000}"/>
    <cellStyle name="20% - Accent3 3 9 8 2" xfId="5295" xr:uid="{00000000-0005-0000-0000-0000E3150000}"/>
    <cellStyle name="20% - Accent3 3 9 9" xfId="5296" xr:uid="{00000000-0005-0000-0000-0000E4150000}"/>
    <cellStyle name="20% - Accent3 3 9 9 2" xfId="5297" xr:uid="{00000000-0005-0000-0000-0000E5150000}"/>
    <cellStyle name="20% - Accent3 4" xfId="5298" xr:uid="{00000000-0005-0000-0000-0000E6150000}"/>
    <cellStyle name="20% - Accent3 4 10" xfId="5299" xr:uid="{00000000-0005-0000-0000-0000E7150000}"/>
    <cellStyle name="20% - Accent3 4 10 2" xfId="5300" xr:uid="{00000000-0005-0000-0000-0000E8150000}"/>
    <cellStyle name="20% - Accent3 4 11" xfId="5301" xr:uid="{00000000-0005-0000-0000-0000E9150000}"/>
    <cellStyle name="20% - Accent3 4 11 2" xfId="5302" xr:uid="{00000000-0005-0000-0000-0000EA150000}"/>
    <cellStyle name="20% - Accent3 4 12" xfId="5303" xr:uid="{00000000-0005-0000-0000-0000EB150000}"/>
    <cellStyle name="20% - Accent3 4 12 2" xfId="5304" xr:uid="{00000000-0005-0000-0000-0000EC150000}"/>
    <cellStyle name="20% - Accent3 4 13" xfId="5305" xr:uid="{00000000-0005-0000-0000-0000ED150000}"/>
    <cellStyle name="20% - Accent3 4 13 2" xfId="5306" xr:uid="{00000000-0005-0000-0000-0000EE150000}"/>
    <cellStyle name="20% - Accent3 4 14" xfId="5307" xr:uid="{00000000-0005-0000-0000-0000EF150000}"/>
    <cellStyle name="20% - Accent3 4 14 2" xfId="5308" xr:uid="{00000000-0005-0000-0000-0000F0150000}"/>
    <cellStyle name="20% - Accent3 4 15" xfId="5309" xr:uid="{00000000-0005-0000-0000-0000F1150000}"/>
    <cellStyle name="20% - Accent3 4 15 2" xfId="5310" xr:uid="{00000000-0005-0000-0000-0000F2150000}"/>
    <cellStyle name="20% - Accent3 4 16" xfId="5311" xr:uid="{00000000-0005-0000-0000-0000F3150000}"/>
    <cellStyle name="20% - Accent3 4 16 2" xfId="5312" xr:uid="{00000000-0005-0000-0000-0000F4150000}"/>
    <cellStyle name="20% - Accent3 4 17" xfId="5313" xr:uid="{00000000-0005-0000-0000-0000F5150000}"/>
    <cellStyle name="20% - Accent3 4 17 2" xfId="5314" xr:uid="{00000000-0005-0000-0000-0000F6150000}"/>
    <cellStyle name="20% - Accent3 4 18" xfId="5315" xr:uid="{00000000-0005-0000-0000-0000F7150000}"/>
    <cellStyle name="20% - Accent3 4 18 2" xfId="5316" xr:uid="{00000000-0005-0000-0000-0000F8150000}"/>
    <cellStyle name="20% - Accent3 4 19" xfId="5317" xr:uid="{00000000-0005-0000-0000-0000F9150000}"/>
    <cellStyle name="20% - Accent3 4 19 2" xfId="5318" xr:uid="{00000000-0005-0000-0000-0000FA150000}"/>
    <cellStyle name="20% - Accent3 4 2" xfId="5319" xr:uid="{00000000-0005-0000-0000-0000FB150000}"/>
    <cellStyle name="20% - Accent3 4 2 10" xfId="5320" xr:uid="{00000000-0005-0000-0000-0000FC150000}"/>
    <cellStyle name="20% - Accent3 4 2 10 2" xfId="5321" xr:uid="{00000000-0005-0000-0000-0000FD150000}"/>
    <cellStyle name="20% - Accent3 4 2 11" xfId="5322" xr:uid="{00000000-0005-0000-0000-0000FE150000}"/>
    <cellStyle name="20% - Accent3 4 2 11 2" xfId="5323" xr:uid="{00000000-0005-0000-0000-0000FF150000}"/>
    <cellStyle name="20% - Accent3 4 2 12" xfId="5324" xr:uid="{00000000-0005-0000-0000-000000160000}"/>
    <cellStyle name="20% - Accent3 4 2 12 2" xfId="5325" xr:uid="{00000000-0005-0000-0000-000001160000}"/>
    <cellStyle name="20% - Accent3 4 2 13" xfId="5326" xr:uid="{00000000-0005-0000-0000-000002160000}"/>
    <cellStyle name="20% - Accent3 4 2 13 2" xfId="5327" xr:uid="{00000000-0005-0000-0000-000003160000}"/>
    <cellStyle name="20% - Accent3 4 2 14" xfId="5328" xr:uid="{00000000-0005-0000-0000-000004160000}"/>
    <cellStyle name="20% - Accent3 4 2 14 2" xfId="5329" xr:uid="{00000000-0005-0000-0000-000005160000}"/>
    <cellStyle name="20% - Accent3 4 2 15" xfId="5330" xr:uid="{00000000-0005-0000-0000-000006160000}"/>
    <cellStyle name="20% - Accent3 4 2 15 2" xfId="5331" xr:uid="{00000000-0005-0000-0000-000007160000}"/>
    <cellStyle name="20% - Accent3 4 2 16" xfId="5332" xr:uid="{00000000-0005-0000-0000-000008160000}"/>
    <cellStyle name="20% - Accent3 4 2 16 2" xfId="5333" xr:uid="{00000000-0005-0000-0000-000009160000}"/>
    <cellStyle name="20% - Accent3 4 2 17" xfId="5334" xr:uid="{00000000-0005-0000-0000-00000A160000}"/>
    <cellStyle name="20% - Accent3 4 2 17 2" xfId="5335" xr:uid="{00000000-0005-0000-0000-00000B160000}"/>
    <cellStyle name="20% - Accent3 4 2 18" xfId="5336" xr:uid="{00000000-0005-0000-0000-00000C160000}"/>
    <cellStyle name="20% - Accent3 4 2 18 2" xfId="5337" xr:uid="{00000000-0005-0000-0000-00000D160000}"/>
    <cellStyle name="20% - Accent3 4 2 19" xfId="5338" xr:uid="{00000000-0005-0000-0000-00000E160000}"/>
    <cellStyle name="20% - Accent3 4 2 19 2" xfId="5339" xr:uid="{00000000-0005-0000-0000-00000F160000}"/>
    <cellStyle name="20% - Accent3 4 2 2" xfId="5340" xr:uid="{00000000-0005-0000-0000-000010160000}"/>
    <cellStyle name="20% - Accent3 4 2 2 2" xfId="5341" xr:uid="{00000000-0005-0000-0000-000011160000}"/>
    <cellStyle name="20% - Accent3 4 2 20" xfId="5342" xr:uid="{00000000-0005-0000-0000-000012160000}"/>
    <cellStyle name="20% - Accent3 4 2 20 2" xfId="5343" xr:uid="{00000000-0005-0000-0000-000013160000}"/>
    <cellStyle name="20% - Accent3 4 2 21" xfId="5344" xr:uid="{00000000-0005-0000-0000-000014160000}"/>
    <cellStyle name="20% - Accent3 4 2 21 2" xfId="5345" xr:uid="{00000000-0005-0000-0000-000015160000}"/>
    <cellStyle name="20% - Accent3 4 2 22" xfId="5346" xr:uid="{00000000-0005-0000-0000-000016160000}"/>
    <cellStyle name="20% - Accent3 4 2 22 2" xfId="5347" xr:uid="{00000000-0005-0000-0000-000017160000}"/>
    <cellStyle name="20% - Accent3 4 2 23" xfId="5348" xr:uid="{00000000-0005-0000-0000-000018160000}"/>
    <cellStyle name="20% - Accent3 4 2 3" xfId="5349" xr:uid="{00000000-0005-0000-0000-000019160000}"/>
    <cellStyle name="20% - Accent3 4 2 3 2" xfId="5350" xr:uid="{00000000-0005-0000-0000-00001A160000}"/>
    <cellStyle name="20% - Accent3 4 2 4" xfId="5351" xr:uid="{00000000-0005-0000-0000-00001B160000}"/>
    <cellStyle name="20% - Accent3 4 2 4 2" xfId="5352" xr:uid="{00000000-0005-0000-0000-00001C160000}"/>
    <cellStyle name="20% - Accent3 4 2 5" xfId="5353" xr:uid="{00000000-0005-0000-0000-00001D160000}"/>
    <cellStyle name="20% - Accent3 4 2 5 2" xfId="5354" xr:uid="{00000000-0005-0000-0000-00001E160000}"/>
    <cellStyle name="20% - Accent3 4 2 6" xfId="5355" xr:uid="{00000000-0005-0000-0000-00001F160000}"/>
    <cellStyle name="20% - Accent3 4 2 6 2" xfId="5356" xr:uid="{00000000-0005-0000-0000-000020160000}"/>
    <cellStyle name="20% - Accent3 4 2 7" xfId="5357" xr:uid="{00000000-0005-0000-0000-000021160000}"/>
    <cellStyle name="20% - Accent3 4 2 7 2" xfId="5358" xr:uid="{00000000-0005-0000-0000-000022160000}"/>
    <cellStyle name="20% - Accent3 4 2 8" xfId="5359" xr:uid="{00000000-0005-0000-0000-000023160000}"/>
    <cellStyle name="20% - Accent3 4 2 8 2" xfId="5360" xr:uid="{00000000-0005-0000-0000-000024160000}"/>
    <cellStyle name="20% - Accent3 4 2 9" xfId="5361" xr:uid="{00000000-0005-0000-0000-000025160000}"/>
    <cellStyle name="20% - Accent3 4 2 9 2" xfId="5362" xr:uid="{00000000-0005-0000-0000-000026160000}"/>
    <cellStyle name="20% - Accent3 4 20" xfId="5363" xr:uid="{00000000-0005-0000-0000-000027160000}"/>
    <cellStyle name="20% - Accent3 4 20 2" xfId="5364" xr:uid="{00000000-0005-0000-0000-000028160000}"/>
    <cellStyle name="20% - Accent3 4 21" xfId="5365" xr:uid="{00000000-0005-0000-0000-000029160000}"/>
    <cellStyle name="20% - Accent3 4 21 2" xfId="5366" xr:uid="{00000000-0005-0000-0000-00002A160000}"/>
    <cellStyle name="20% - Accent3 4 22" xfId="5367" xr:uid="{00000000-0005-0000-0000-00002B160000}"/>
    <cellStyle name="20% - Accent3 4 22 2" xfId="5368" xr:uid="{00000000-0005-0000-0000-00002C160000}"/>
    <cellStyle name="20% - Accent3 4 23" xfId="5369" xr:uid="{00000000-0005-0000-0000-00002D160000}"/>
    <cellStyle name="20% - Accent3 4 23 2" xfId="5370" xr:uid="{00000000-0005-0000-0000-00002E160000}"/>
    <cellStyle name="20% - Accent3 4 24" xfId="5371" xr:uid="{00000000-0005-0000-0000-00002F160000}"/>
    <cellStyle name="20% - Accent3 4 24 2" xfId="5372" xr:uid="{00000000-0005-0000-0000-000030160000}"/>
    <cellStyle name="20% - Accent3 4 25" xfId="5373" xr:uid="{00000000-0005-0000-0000-000031160000}"/>
    <cellStyle name="20% - Accent3 4 25 2" xfId="5374" xr:uid="{00000000-0005-0000-0000-000032160000}"/>
    <cellStyle name="20% - Accent3 4 26" xfId="5375" xr:uid="{00000000-0005-0000-0000-000033160000}"/>
    <cellStyle name="20% - Accent3 4 26 2" xfId="5376" xr:uid="{00000000-0005-0000-0000-000034160000}"/>
    <cellStyle name="20% - Accent3 4 27" xfId="5377" xr:uid="{00000000-0005-0000-0000-000035160000}"/>
    <cellStyle name="20% - Accent3 4 27 2" xfId="5378" xr:uid="{00000000-0005-0000-0000-000036160000}"/>
    <cellStyle name="20% - Accent3 4 28" xfId="5379" xr:uid="{00000000-0005-0000-0000-000037160000}"/>
    <cellStyle name="20% - Accent3 4 28 2" xfId="5380" xr:uid="{00000000-0005-0000-0000-000038160000}"/>
    <cellStyle name="20% - Accent3 4 29" xfId="5381" xr:uid="{00000000-0005-0000-0000-000039160000}"/>
    <cellStyle name="20% - Accent3 4 29 2" xfId="5382" xr:uid="{00000000-0005-0000-0000-00003A160000}"/>
    <cellStyle name="20% - Accent3 4 3" xfId="5383" xr:uid="{00000000-0005-0000-0000-00003B160000}"/>
    <cellStyle name="20% - Accent3 4 3 10" xfId="5384" xr:uid="{00000000-0005-0000-0000-00003C160000}"/>
    <cellStyle name="20% - Accent3 4 3 10 2" xfId="5385" xr:uid="{00000000-0005-0000-0000-00003D160000}"/>
    <cellStyle name="20% - Accent3 4 3 11" xfId="5386" xr:uid="{00000000-0005-0000-0000-00003E160000}"/>
    <cellStyle name="20% - Accent3 4 3 11 2" xfId="5387" xr:uid="{00000000-0005-0000-0000-00003F160000}"/>
    <cellStyle name="20% - Accent3 4 3 12" xfId="5388" xr:uid="{00000000-0005-0000-0000-000040160000}"/>
    <cellStyle name="20% - Accent3 4 3 12 2" xfId="5389" xr:uid="{00000000-0005-0000-0000-000041160000}"/>
    <cellStyle name="20% - Accent3 4 3 13" xfId="5390" xr:uid="{00000000-0005-0000-0000-000042160000}"/>
    <cellStyle name="20% - Accent3 4 3 13 2" xfId="5391" xr:uid="{00000000-0005-0000-0000-000043160000}"/>
    <cellStyle name="20% - Accent3 4 3 14" xfId="5392" xr:uid="{00000000-0005-0000-0000-000044160000}"/>
    <cellStyle name="20% - Accent3 4 3 14 2" xfId="5393" xr:uid="{00000000-0005-0000-0000-000045160000}"/>
    <cellStyle name="20% - Accent3 4 3 15" xfId="5394" xr:uid="{00000000-0005-0000-0000-000046160000}"/>
    <cellStyle name="20% - Accent3 4 3 15 2" xfId="5395" xr:uid="{00000000-0005-0000-0000-000047160000}"/>
    <cellStyle name="20% - Accent3 4 3 16" xfId="5396" xr:uid="{00000000-0005-0000-0000-000048160000}"/>
    <cellStyle name="20% - Accent3 4 3 16 2" xfId="5397" xr:uid="{00000000-0005-0000-0000-000049160000}"/>
    <cellStyle name="20% - Accent3 4 3 17" xfId="5398" xr:uid="{00000000-0005-0000-0000-00004A160000}"/>
    <cellStyle name="20% - Accent3 4 3 17 2" xfId="5399" xr:uid="{00000000-0005-0000-0000-00004B160000}"/>
    <cellStyle name="20% - Accent3 4 3 18" xfId="5400" xr:uid="{00000000-0005-0000-0000-00004C160000}"/>
    <cellStyle name="20% - Accent3 4 3 18 2" xfId="5401" xr:uid="{00000000-0005-0000-0000-00004D160000}"/>
    <cellStyle name="20% - Accent3 4 3 19" xfId="5402" xr:uid="{00000000-0005-0000-0000-00004E160000}"/>
    <cellStyle name="20% - Accent3 4 3 19 2" xfId="5403" xr:uid="{00000000-0005-0000-0000-00004F160000}"/>
    <cellStyle name="20% - Accent3 4 3 2" xfId="5404" xr:uid="{00000000-0005-0000-0000-000050160000}"/>
    <cellStyle name="20% - Accent3 4 3 2 2" xfId="5405" xr:uid="{00000000-0005-0000-0000-000051160000}"/>
    <cellStyle name="20% - Accent3 4 3 20" xfId="5406" xr:uid="{00000000-0005-0000-0000-000052160000}"/>
    <cellStyle name="20% - Accent3 4 3 20 2" xfId="5407" xr:uid="{00000000-0005-0000-0000-000053160000}"/>
    <cellStyle name="20% - Accent3 4 3 21" xfId="5408" xr:uid="{00000000-0005-0000-0000-000054160000}"/>
    <cellStyle name="20% - Accent3 4 3 21 2" xfId="5409" xr:uid="{00000000-0005-0000-0000-000055160000}"/>
    <cellStyle name="20% - Accent3 4 3 22" xfId="5410" xr:uid="{00000000-0005-0000-0000-000056160000}"/>
    <cellStyle name="20% - Accent3 4 3 22 2" xfId="5411" xr:uid="{00000000-0005-0000-0000-000057160000}"/>
    <cellStyle name="20% - Accent3 4 3 23" xfId="5412" xr:uid="{00000000-0005-0000-0000-000058160000}"/>
    <cellStyle name="20% - Accent3 4 3 3" xfId="5413" xr:uid="{00000000-0005-0000-0000-000059160000}"/>
    <cellStyle name="20% - Accent3 4 3 3 2" xfId="5414" xr:uid="{00000000-0005-0000-0000-00005A160000}"/>
    <cellStyle name="20% - Accent3 4 3 4" xfId="5415" xr:uid="{00000000-0005-0000-0000-00005B160000}"/>
    <cellStyle name="20% - Accent3 4 3 4 2" xfId="5416" xr:uid="{00000000-0005-0000-0000-00005C160000}"/>
    <cellStyle name="20% - Accent3 4 3 5" xfId="5417" xr:uid="{00000000-0005-0000-0000-00005D160000}"/>
    <cellStyle name="20% - Accent3 4 3 5 2" xfId="5418" xr:uid="{00000000-0005-0000-0000-00005E160000}"/>
    <cellStyle name="20% - Accent3 4 3 6" xfId="5419" xr:uid="{00000000-0005-0000-0000-00005F160000}"/>
    <cellStyle name="20% - Accent3 4 3 6 2" xfId="5420" xr:uid="{00000000-0005-0000-0000-000060160000}"/>
    <cellStyle name="20% - Accent3 4 3 7" xfId="5421" xr:uid="{00000000-0005-0000-0000-000061160000}"/>
    <cellStyle name="20% - Accent3 4 3 7 2" xfId="5422" xr:uid="{00000000-0005-0000-0000-000062160000}"/>
    <cellStyle name="20% - Accent3 4 3 8" xfId="5423" xr:uid="{00000000-0005-0000-0000-000063160000}"/>
    <cellStyle name="20% - Accent3 4 3 8 2" xfId="5424" xr:uid="{00000000-0005-0000-0000-000064160000}"/>
    <cellStyle name="20% - Accent3 4 3 9" xfId="5425" xr:uid="{00000000-0005-0000-0000-000065160000}"/>
    <cellStyle name="20% - Accent3 4 3 9 2" xfId="5426" xr:uid="{00000000-0005-0000-0000-000066160000}"/>
    <cellStyle name="20% - Accent3 4 30" xfId="5427" xr:uid="{00000000-0005-0000-0000-000067160000}"/>
    <cellStyle name="20% - Accent3 4 30 2" xfId="5428" xr:uid="{00000000-0005-0000-0000-000068160000}"/>
    <cellStyle name="20% - Accent3 4 31" xfId="5429" xr:uid="{00000000-0005-0000-0000-000069160000}"/>
    <cellStyle name="20% - Accent3 4 4" xfId="5430" xr:uid="{00000000-0005-0000-0000-00006A160000}"/>
    <cellStyle name="20% - Accent3 4 4 10" xfId="5431" xr:uid="{00000000-0005-0000-0000-00006B160000}"/>
    <cellStyle name="20% - Accent3 4 4 10 2" xfId="5432" xr:uid="{00000000-0005-0000-0000-00006C160000}"/>
    <cellStyle name="20% - Accent3 4 4 11" xfId="5433" xr:uid="{00000000-0005-0000-0000-00006D160000}"/>
    <cellStyle name="20% - Accent3 4 4 11 2" xfId="5434" xr:uid="{00000000-0005-0000-0000-00006E160000}"/>
    <cellStyle name="20% - Accent3 4 4 12" xfId="5435" xr:uid="{00000000-0005-0000-0000-00006F160000}"/>
    <cellStyle name="20% - Accent3 4 4 12 2" xfId="5436" xr:uid="{00000000-0005-0000-0000-000070160000}"/>
    <cellStyle name="20% - Accent3 4 4 13" xfId="5437" xr:uid="{00000000-0005-0000-0000-000071160000}"/>
    <cellStyle name="20% - Accent3 4 4 13 2" xfId="5438" xr:uid="{00000000-0005-0000-0000-000072160000}"/>
    <cellStyle name="20% - Accent3 4 4 14" xfId="5439" xr:uid="{00000000-0005-0000-0000-000073160000}"/>
    <cellStyle name="20% - Accent3 4 4 14 2" xfId="5440" xr:uid="{00000000-0005-0000-0000-000074160000}"/>
    <cellStyle name="20% - Accent3 4 4 15" xfId="5441" xr:uid="{00000000-0005-0000-0000-000075160000}"/>
    <cellStyle name="20% - Accent3 4 4 15 2" xfId="5442" xr:uid="{00000000-0005-0000-0000-000076160000}"/>
    <cellStyle name="20% - Accent3 4 4 16" xfId="5443" xr:uid="{00000000-0005-0000-0000-000077160000}"/>
    <cellStyle name="20% - Accent3 4 4 16 2" xfId="5444" xr:uid="{00000000-0005-0000-0000-000078160000}"/>
    <cellStyle name="20% - Accent3 4 4 17" xfId="5445" xr:uid="{00000000-0005-0000-0000-000079160000}"/>
    <cellStyle name="20% - Accent3 4 4 17 2" xfId="5446" xr:uid="{00000000-0005-0000-0000-00007A160000}"/>
    <cellStyle name="20% - Accent3 4 4 18" xfId="5447" xr:uid="{00000000-0005-0000-0000-00007B160000}"/>
    <cellStyle name="20% - Accent3 4 4 18 2" xfId="5448" xr:uid="{00000000-0005-0000-0000-00007C160000}"/>
    <cellStyle name="20% - Accent3 4 4 19" xfId="5449" xr:uid="{00000000-0005-0000-0000-00007D160000}"/>
    <cellStyle name="20% - Accent3 4 4 19 2" xfId="5450" xr:uid="{00000000-0005-0000-0000-00007E160000}"/>
    <cellStyle name="20% - Accent3 4 4 2" xfId="5451" xr:uid="{00000000-0005-0000-0000-00007F160000}"/>
    <cellStyle name="20% - Accent3 4 4 2 2" xfId="5452" xr:uid="{00000000-0005-0000-0000-000080160000}"/>
    <cellStyle name="20% - Accent3 4 4 20" xfId="5453" xr:uid="{00000000-0005-0000-0000-000081160000}"/>
    <cellStyle name="20% - Accent3 4 4 20 2" xfId="5454" xr:uid="{00000000-0005-0000-0000-000082160000}"/>
    <cellStyle name="20% - Accent3 4 4 21" xfId="5455" xr:uid="{00000000-0005-0000-0000-000083160000}"/>
    <cellStyle name="20% - Accent3 4 4 21 2" xfId="5456" xr:uid="{00000000-0005-0000-0000-000084160000}"/>
    <cellStyle name="20% - Accent3 4 4 22" xfId="5457" xr:uid="{00000000-0005-0000-0000-000085160000}"/>
    <cellStyle name="20% - Accent3 4 4 22 2" xfId="5458" xr:uid="{00000000-0005-0000-0000-000086160000}"/>
    <cellStyle name="20% - Accent3 4 4 23" xfId="5459" xr:uid="{00000000-0005-0000-0000-000087160000}"/>
    <cellStyle name="20% - Accent3 4 4 3" xfId="5460" xr:uid="{00000000-0005-0000-0000-000088160000}"/>
    <cellStyle name="20% - Accent3 4 4 3 2" xfId="5461" xr:uid="{00000000-0005-0000-0000-000089160000}"/>
    <cellStyle name="20% - Accent3 4 4 4" xfId="5462" xr:uid="{00000000-0005-0000-0000-00008A160000}"/>
    <cellStyle name="20% - Accent3 4 4 4 2" xfId="5463" xr:uid="{00000000-0005-0000-0000-00008B160000}"/>
    <cellStyle name="20% - Accent3 4 4 5" xfId="5464" xr:uid="{00000000-0005-0000-0000-00008C160000}"/>
    <cellStyle name="20% - Accent3 4 4 5 2" xfId="5465" xr:uid="{00000000-0005-0000-0000-00008D160000}"/>
    <cellStyle name="20% - Accent3 4 4 6" xfId="5466" xr:uid="{00000000-0005-0000-0000-00008E160000}"/>
    <cellStyle name="20% - Accent3 4 4 6 2" xfId="5467" xr:uid="{00000000-0005-0000-0000-00008F160000}"/>
    <cellStyle name="20% - Accent3 4 4 7" xfId="5468" xr:uid="{00000000-0005-0000-0000-000090160000}"/>
    <cellStyle name="20% - Accent3 4 4 7 2" xfId="5469" xr:uid="{00000000-0005-0000-0000-000091160000}"/>
    <cellStyle name="20% - Accent3 4 4 8" xfId="5470" xr:uid="{00000000-0005-0000-0000-000092160000}"/>
    <cellStyle name="20% - Accent3 4 4 8 2" xfId="5471" xr:uid="{00000000-0005-0000-0000-000093160000}"/>
    <cellStyle name="20% - Accent3 4 4 9" xfId="5472" xr:uid="{00000000-0005-0000-0000-000094160000}"/>
    <cellStyle name="20% - Accent3 4 4 9 2" xfId="5473" xr:uid="{00000000-0005-0000-0000-000095160000}"/>
    <cellStyle name="20% - Accent3 4 5" xfId="5474" xr:uid="{00000000-0005-0000-0000-000096160000}"/>
    <cellStyle name="20% - Accent3 4 5 10" xfId="5475" xr:uid="{00000000-0005-0000-0000-000097160000}"/>
    <cellStyle name="20% - Accent3 4 5 10 2" xfId="5476" xr:uid="{00000000-0005-0000-0000-000098160000}"/>
    <cellStyle name="20% - Accent3 4 5 11" xfId="5477" xr:uid="{00000000-0005-0000-0000-000099160000}"/>
    <cellStyle name="20% - Accent3 4 5 11 2" xfId="5478" xr:uid="{00000000-0005-0000-0000-00009A160000}"/>
    <cellStyle name="20% - Accent3 4 5 12" xfId="5479" xr:uid="{00000000-0005-0000-0000-00009B160000}"/>
    <cellStyle name="20% - Accent3 4 5 12 2" xfId="5480" xr:uid="{00000000-0005-0000-0000-00009C160000}"/>
    <cellStyle name="20% - Accent3 4 5 13" xfId="5481" xr:uid="{00000000-0005-0000-0000-00009D160000}"/>
    <cellStyle name="20% - Accent3 4 5 13 2" xfId="5482" xr:uid="{00000000-0005-0000-0000-00009E160000}"/>
    <cellStyle name="20% - Accent3 4 5 14" xfId="5483" xr:uid="{00000000-0005-0000-0000-00009F160000}"/>
    <cellStyle name="20% - Accent3 4 5 14 2" xfId="5484" xr:uid="{00000000-0005-0000-0000-0000A0160000}"/>
    <cellStyle name="20% - Accent3 4 5 15" xfId="5485" xr:uid="{00000000-0005-0000-0000-0000A1160000}"/>
    <cellStyle name="20% - Accent3 4 5 15 2" xfId="5486" xr:uid="{00000000-0005-0000-0000-0000A2160000}"/>
    <cellStyle name="20% - Accent3 4 5 16" xfId="5487" xr:uid="{00000000-0005-0000-0000-0000A3160000}"/>
    <cellStyle name="20% - Accent3 4 5 16 2" xfId="5488" xr:uid="{00000000-0005-0000-0000-0000A4160000}"/>
    <cellStyle name="20% - Accent3 4 5 17" xfId="5489" xr:uid="{00000000-0005-0000-0000-0000A5160000}"/>
    <cellStyle name="20% - Accent3 4 5 17 2" xfId="5490" xr:uid="{00000000-0005-0000-0000-0000A6160000}"/>
    <cellStyle name="20% - Accent3 4 5 18" xfId="5491" xr:uid="{00000000-0005-0000-0000-0000A7160000}"/>
    <cellStyle name="20% - Accent3 4 5 18 2" xfId="5492" xr:uid="{00000000-0005-0000-0000-0000A8160000}"/>
    <cellStyle name="20% - Accent3 4 5 19" xfId="5493" xr:uid="{00000000-0005-0000-0000-0000A9160000}"/>
    <cellStyle name="20% - Accent3 4 5 19 2" xfId="5494" xr:uid="{00000000-0005-0000-0000-0000AA160000}"/>
    <cellStyle name="20% - Accent3 4 5 2" xfId="5495" xr:uid="{00000000-0005-0000-0000-0000AB160000}"/>
    <cellStyle name="20% - Accent3 4 5 2 2" xfId="5496" xr:uid="{00000000-0005-0000-0000-0000AC160000}"/>
    <cellStyle name="20% - Accent3 4 5 20" xfId="5497" xr:uid="{00000000-0005-0000-0000-0000AD160000}"/>
    <cellStyle name="20% - Accent3 4 5 20 2" xfId="5498" xr:uid="{00000000-0005-0000-0000-0000AE160000}"/>
    <cellStyle name="20% - Accent3 4 5 21" xfId="5499" xr:uid="{00000000-0005-0000-0000-0000AF160000}"/>
    <cellStyle name="20% - Accent3 4 5 21 2" xfId="5500" xr:uid="{00000000-0005-0000-0000-0000B0160000}"/>
    <cellStyle name="20% - Accent3 4 5 22" xfId="5501" xr:uid="{00000000-0005-0000-0000-0000B1160000}"/>
    <cellStyle name="20% - Accent3 4 5 22 2" xfId="5502" xr:uid="{00000000-0005-0000-0000-0000B2160000}"/>
    <cellStyle name="20% - Accent3 4 5 23" xfId="5503" xr:uid="{00000000-0005-0000-0000-0000B3160000}"/>
    <cellStyle name="20% - Accent3 4 5 3" xfId="5504" xr:uid="{00000000-0005-0000-0000-0000B4160000}"/>
    <cellStyle name="20% - Accent3 4 5 3 2" xfId="5505" xr:uid="{00000000-0005-0000-0000-0000B5160000}"/>
    <cellStyle name="20% - Accent3 4 5 4" xfId="5506" xr:uid="{00000000-0005-0000-0000-0000B6160000}"/>
    <cellStyle name="20% - Accent3 4 5 4 2" xfId="5507" xr:uid="{00000000-0005-0000-0000-0000B7160000}"/>
    <cellStyle name="20% - Accent3 4 5 5" xfId="5508" xr:uid="{00000000-0005-0000-0000-0000B8160000}"/>
    <cellStyle name="20% - Accent3 4 5 5 2" xfId="5509" xr:uid="{00000000-0005-0000-0000-0000B9160000}"/>
    <cellStyle name="20% - Accent3 4 5 6" xfId="5510" xr:uid="{00000000-0005-0000-0000-0000BA160000}"/>
    <cellStyle name="20% - Accent3 4 5 6 2" xfId="5511" xr:uid="{00000000-0005-0000-0000-0000BB160000}"/>
    <cellStyle name="20% - Accent3 4 5 7" xfId="5512" xr:uid="{00000000-0005-0000-0000-0000BC160000}"/>
    <cellStyle name="20% - Accent3 4 5 7 2" xfId="5513" xr:uid="{00000000-0005-0000-0000-0000BD160000}"/>
    <cellStyle name="20% - Accent3 4 5 8" xfId="5514" xr:uid="{00000000-0005-0000-0000-0000BE160000}"/>
    <cellStyle name="20% - Accent3 4 5 8 2" xfId="5515" xr:uid="{00000000-0005-0000-0000-0000BF160000}"/>
    <cellStyle name="20% - Accent3 4 5 9" xfId="5516" xr:uid="{00000000-0005-0000-0000-0000C0160000}"/>
    <cellStyle name="20% - Accent3 4 5 9 2" xfId="5517" xr:uid="{00000000-0005-0000-0000-0000C1160000}"/>
    <cellStyle name="20% - Accent3 4 6" xfId="5518" xr:uid="{00000000-0005-0000-0000-0000C2160000}"/>
    <cellStyle name="20% - Accent3 4 6 10" xfId="5519" xr:uid="{00000000-0005-0000-0000-0000C3160000}"/>
    <cellStyle name="20% - Accent3 4 6 10 2" xfId="5520" xr:uid="{00000000-0005-0000-0000-0000C4160000}"/>
    <cellStyle name="20% - Accent3 4 6 11" xfId="5521" xr:uid="{00000000-0005-0000-0000-0000C5160000}"/>
    <cellStyle name="20% - Accent3 4 6 11 2" xfId="5522" xr:uid="{00000000-0005-0000-0000-0000C6160000}"/>
    <cellStyle name="20% - Accent3 4 6 12" xfId="5523" xr:uid="{00000000-0005-0000-0000-0000C7160000}"/>
    <cellStyle name="20% - Accent3 4 6 12 2" xfId="5524" xr:uid="{00000000-0005-0000-0000-0000C8160000}"/>
    <cellStyle name="20% - Accent3 4 6 13" xfId="5525" xr:uid="{00000000-0005-0000-0000-0000C9160000}"/>
    <cellStyle name="20% - Accent3 4 6 13 2" xfId="5526" xr:uid="{00000000-0005-0000-0000-0000CA160000}"/>
    <cellStyle name="20% - Accent3 4 6 14" xfId="5527" xr:uid="{00000000-0005-0000-0000-0000CB160000}"/>
    <cellStyle name="20% - Accent3 4 6 14 2" xfId="5528" xr:uid="{00000000-0005-0000-0000-0000CC160000}"/>
    <cellStyle name="20% - Accent3 4 6 15" xfId="5529" xr:uid="{00000000-0005-0000-0000-0000CD160000}"/>
    <cellStyle name="20% - Accent3 4 6 15 2" xfId="5530" xr:uid="{00000000-0005-0000-0000-0000CE160000}"/>
    <cellStyle name="20% - Accent3 4 6 16" xfId="5531" xr:uid="{00000000-0005-0000-0000-0000CF160000}"/>
    <cellStyle name="20% - Accent3 4 6 16 2" xfId="5532" xr:uid="{00000000-0005-0000-0000-0000D0160000}"/>
    <cellStyle name="20% - Accent3 4 6 17" xfId="5533" xr:uid="{00000000-0005-0000-0000-0000D1160000}"/>
    <cellStyle name="20% - Accent3 4 6 17 2" xfId="5534" xr:uid="{00000000-0005-0000-0000-0000D2160000}"/>
    <cellStyle name="20% - Accent3 4 6 18" xfId="5535" xr:uid="{00000000-0005-0000-0000-0000D3160000}"/>
    <cellStyle name="20% - Accent3 4 6 18 2" xfId="5536" xr:uid="{00000000-0005-0000-0000-0000D4160000}"/>
    <cellStyle name="20% - Accent3 4 6 19" xfId="5537" xr:uid="{00000000-0005-0000-0000-0000D5160000}"/>
    <cellStyle name="20% - Accent3 4 6 19 2" xfId="5538" xr:uid="{00000000-0005-0000-0000-0000D6160000}"/>
    <cellStyle name="20% - Accent3 4 6 2" xfId="5539" xr:uid="{00000000-0005-0000-0000-0000D7160000}"/>
    <cellStyle name="20% - Accent3 4 6 2 2" xfId="5540" xr:uid="{00000000-0005-0000-0000-0000D8160000}"/>
    <cellStyle name="20% - Accent3 4 6 20" xfId="5541" xr:uid="{00000000-0005-0000-0000-0000D9160000}"/>
    <cellStyle name="20% - Accent3 4 6 20 2" xfId="5542" xr:uid="{00000000-0005-0000-0000-0000DA160000}"/>
    <cellStyle name="20% - Accent3 4 6 21" xfId="5543" xr:uid="{00000000-0005-0000-0000-0000DB160000}"/>
    <cellStyle name="20% - Accent3 4 6 21 2" xfId="5544" xr:uid="{00000000-0005-0000-0000-0000DC160000}"/>
    <cellStyle name="20% - Accent3 4 6 22" xfId="5545" xr:uid="{00000000-0005-0000-0000-0000DD160000}"/>
    <cellStyle name="20% - Accent3 4 6 22 2" xfId="5546" xr:uid="{00000000-0005-0000-0000-0000DE160000}"/>
    <cellStyle name="20% - Accent3 4 6 23" xfId="5547" xr:uid="{00000000-0005-0000-0000-0000DF160000}"/>
    <cellStyle name="20% - Accent3 4 6 3" xfId="5548" xr:uid="{00000000-0005-0000-0000-0000E0160000}"/>
    <cellStyle name="20% - Accent3 4 6 3 2" xfId="5549" xr:uid="{00000000-0005-0000-0000-0000E1160000}"/>
    <cellStyle name="20% - Accent3 4 6 4" xfId="5550" xr:uid="{00000000-0005-0000-0000-0000E2160000}"/>
    <cellStyle name="20% - Accent3 4 6 4 2" xfId="5551" xr:uid="{00000000-0005-0000-0000-0000E3160000}"/>
    <cellStyle name="20% - Accent3 4 6 5" xfId="5552" xr:uid="{00000000-0005-0000-0000-0000E4160000}"/>
    <cellStyle name="20% - Accent3 4 6 5 2" xfId="5553" xr:uid="{00000000-0005-0000-0000-0000E5160000}"/>
    <cellStyle name="20% - Accent3 4 6 6" xfId="5554" xr:uid="{00000000-0005-0000-0000-0000E6160000}"/>
    <cellStyle name="20% - Accent3 4 6 6 2" xfId="5555" xr:uid="{00000000-0005-0000-0000-0000E7160000}"/>
    <cellStyle name="20% - Accent3 4 6 7" xfId="5556" xr:uid="{00000000-0005-0000-0000-0000E8160000}"/>
    <cellStyle name="20% - Accent3 4 6 7 2" xfId="5557" xr:uid="{00000000-0005-0000-0000-0000E9160000}"/>
    <cellStyle name="20% - Accent3 4 6 8" xfId="5558" xr:uid="{00000000-0005-0000-0000-0000EA160000}"/>
    <cellStyle name="20% - Accent3 4 6 8 2" xfId="5559" xr:uid="{00000000-0005-0000-0000-0000EB160000}"/>
    <cellStyle name="20% - Accent3 4 6 9" xfId="5560" xr:uid="{00000000-0005-0000-0000-0000EC160000}"/>
    <cellStyle name="20% - Accent3 4 6 9 2" xfId="5561" xr:uid="{00000000-0005-0000-0000-0000ED160000}"/>
    <cellStyle name="20% - Accent3 4 7" xfId="5562" xr:uid="{00000000-0005-0000-0000-0000EE160000}"/>
    <cellStyle name="20% - Accent3 4 7 10" xfId="5563" xr:uid="{00000000-0005-0000-0000-0000EF160000}"/>
    <cellStyle name="20% - Accent3 4 7 10 2" xfId="5564" xr:uid="{00000000-0005-0000-0000-0000F0160000}"/>
    <cellStyle name="20% - Accent3 4 7 11" xfId="5565" xr:uid="{00000000-0005-0000-0000-0000F1160000}"/>
    <cellStyle name="20% - Accent3 4 7 11 2" xfId="5566" xr:uid="{00000000-0005-0000-0000-0000F2160000}"/>
    <cellStyle name="20% - Accent3 4 7 12" xfId="5567" xr:uid="{00000000-0005-0000-0000-0000F3160000}"/>
    <cellStyle name="20% - Accent3 4 7 12 2" xfId="5568" xr:uid="{00000000-0005-0000-0000-0000F4160000}"/>
    <cellStyle name="20% - Accent3 4 7 13" xfId="5569" xr:uid="{00000000-0005-0000-0000-0000F5160000}"/>
    <cellStyle name="20% - Accent3 4 7 13 2" xfId="5570" xr:uid="{00000000-0005-0000-0000-0000F6160000}"/>
    <cellStyle name="20% - Accent3 4 7 14" xfId="5571" xr:uid="{00000000-0005-0000-0000-0000F7160000}"/>
    <cellStyle name="20% - Accent3 4 7 14 2" xfId="5572" xr:uid="{00000000-0005-0000-0000-0000F8160000}"/>
    <cellStyle name="20% - Accent3 4 7 15" xfId="5573" xr:uid="{00000000-0005-0000-0000-0000F9160000}"/>
    <cellStyle name="20% - Accent3 4 7 15 2" xfId="5574" xr:uid="{00000000-0005-0000-0000-0000FA160000}"/>
    <cellStyle name="20% - Accent3 4 7 16" xfId="5575" xr:uid="{00000000-0005-0000-0000-0000FB160000}"/>
    <cellStyle name="20% - Accent3 4 7 16 2" xfId="5576" xr:uid="{00000000-0005-0000-0000-0000FC160000}"/>
    <cellStyle name="20% - Accent3 4 7 17" xfId="5577" xr:uid="{00000000-0005-0000-0000-0000FD160000}"/>
    <cellStyle name="20% - Accent3 4 7 17 2" xfId="5578" xr:uid="{00000000-0005-0000-0000-0000FE160000}"/>
    <cellStyle name="20% - Accent3 4 7 18" xfId="5579" xr:uid="{00000000-0005-0000-0000-0000FF160000}"/>
    <cellStyle name="20% - Accent3 4 7 18 2" xfId="5580" xr:uid="{00000000-0005-0000-0000-000000170000}"/>
    <cellStyle name="20% - Accent3 4 7 19" xfId="5581" xr:uid="{00000000-0005-0000-0000-000001170000}"/>
    <cellStyle name="20% - Accent3 4 7 19 2" xfId="5582" xr:uid="{00000000-0005-0000-0000-000002170000}"/>
    <cellStyle name="20% - Accent3 4 7 2" xfId="5583" xr:uid="{00000000-0005-0000-0000-000003170000}"/>
    <cellStyle name="20% - Accent3 4 7 2 2" xfId="5584" xr:uid="{00000000-0005-0000-0000-000004170000}"/>
    <cellStyle name="20% - Accent3 4 7 20" xfId="5585" xr:uid="{00000000-0005-0000-0000-000005170000}"/>
    <cellStyle name="20% - Accent3 4 7 20 2" xfId="5586" xr:uid="{00000000-0005-0000-0000-000006170000}"/>
    <cellStyle name="20% - Accent3 4 7 21" xfId="5587" xr:uid="{00000000-0005-0000-0000-000007170000}"/>
    <cellStyle name="20% - Accent3 4 7 21 2" xfId="5588" xr:uid="{00000000-0005-0000-0000-000008170000}"/>
    <cellStyle name="20% - Accent3 4 7 22" xfId="5589" xr:uid="{00000000-0005-0000-0000-000009170000}"/>
    <cellStyle name="20% - Accent3 4 7 22 2" xfId="5590" xr:uid="{00000000-0005-0000-0000-00000A170000}"/>
    <cellStyle name="20% - Accent3 4 7 23" xfId="5591" xr:uid="{00000000-0005-0000-0000-00000B170000}"/>
    <cellStyle name="20% - Accent3 4 7 3" xfId="5592" xr:uid="{00000000-0005-0000-0000-00000C170000}"/>
    <cellStyle name="20% - Accent3 4 7 3 2" xfId="5593" xr:uid="{00000000-0005-0000-0000-00000D170000}"/>
    <cellStyle name="20% - Accent3 4 7 4" xfId="5594" xr:uid="{00000000-0005-0000-0000-00000E170000}"/>
    <cellStyle name="20% - Accent3 4 7 4 2" xfId="5595" xr:uid="{00000000-0005-0000-0000-00000F170000}"/>
    <cellStyle name="20% - Accent3 4 7 5" xfId="5596" xr:uid="{00000000-0005-0000-0000-000010170000}"/>
    <cellStyle name="20% - Accent3 4 7 5 2" xfId="5597" xr:uid="{00000000-0005-0000-0000-000011170000}"/>
    <cellStyle name="20% - Accent3 4 7 6" xfId="5598" xr:uid="{00000000-0005-0000-0000-000012170000}"/>
    <cellStyle name="20% - Accent3 4 7 6 2" xfId="5599" xr:uid="{00000000-0005-0000-0000-000013170000}"/>
    <cellStyle name="20% - Accent3 4 7 7" xfId="5600" xr:uid="{00000000-0005-0000-0000-000014170000}"/>
    <cellStyle name="20% - Accent3 4 7 7 2" xfId="5601" xr:uid="{00000000-0005-0000-0000-000015170000}"/>
    <cellStyle name="20% - Accent3 4 7 8" xfId="5602" xr:uid="{00000000-0005-0000-0000-000016170000}"/>
    <cellStyle name="20% - Accent3 4 7 8 2" xfId="5603" xr:uid="{00000000-0005-0000-0000-000017170000}"/>
    <cellStyle name="20% - Accent3 4 7 9" xfId="5604" xr:uid="{00000000-0005-0000-0000-000018170000}"/>
    <cellStyle name="20% - Accent3 4 7 9 2" xfId="5605" xr:uid="{00000000-0005-0000-0000-000019170000}"/>
    <cellStyle name="20% - Accent3 4 8" xfId="5606" xr:uid="{00000000-0005-0000-0000-00001A170000}"/>
    <cellStyle name="20% - Accent3 4 8 10" xfId="5607" xr:uid="{00000000-0005-0000-0000-00001B170000}"/>
    <cellStyle name="20% - Accent3 4 8 10 2" xfId="5608" xr:uid="{00000000-0005-0000-0000-00001C170000}"/>
    <cellStyle name="20% - Accent3 4 8 11" xfId="5609" xr:uid="{00000000-0005-0000-0000-00001D170000}"/>
    <cellStyle name="20% - Accent3 4 8 11 2" xfId="5610" xr:uid="{00000000-0005-0000-0000-00001E170000}"/>
    <cellStyle name="20% - Accent3 4 8 12" xfId="5611" xr:uid="{00000000-0005-0000-0000-00001F170000}"/>
    <cellStyle name="20% - Accent3 4 8 12 2" xfId="5612" xr:uid="{00000000-0005-0000-0000-000020170000}"/>
    <cellStyle name="20% - Accent3 4 8 13" xfId="5613" xr:uid="{00000000-0005-0000-0000-000021170000}"/>
    <cellStyle name="20% - Accent3 4 8 13 2" xfId="5614" xr:uid="{00000000-0005-0000-0000-000022170000}"/>
    <cellStyle name="20% - Accent3 4 8 14" xfId="5615" xr:uid="{00000000-0005-0000-0000-000023170000}"/>
    <cellStyle name="20% - Accent3 4 8 14 2" xfId="5616" xr:uid="{00000000-0005-0000-0000-000024170000}"/>
    <cellStyle name="20% - Accent3 4 8 15" xfId="5617" xr:uid="{00000000-0005-0000-0000-000025170000}"/>
    <cellStyle name="20% - Accent3 4 8 15 2" xfId="5618" xr:uid="{00000000-0005-0000-0000-000026170000}"/>
    <cellStyle name="20% - Accent3 4 8 16" xfId="5619" xr:uid="{00000000-0005-0000-0000-000027170000}"/>
    <cellStyle name="20% - Accent3 4 8 16 2" xfId="5620" xr:uid="{00000000-0005-0000-0000-000028170000}"/>
    <cellStyle name="20% - Accent3 4 8 17" xfId="5621" xr:uid="{00000000-0005-0000-0000-000029170000}"/>
    <cellStyle name="20% - Accent3 4 8 17 2" xfId="5622" xr:uid="{00000000-0005-0000-0000-00002A170000}"/>
    <cellStyle name="20% - Accent3 4 8 18" xfId="5623" xr:uid="{00000000-0005-0000-0000-00002B170000}"/>
    <cellStyle name="20% - Accent3 4 8 18 2" xfId="5624" xr:uid="{00000000-0005-0000-0000-00002C170000}"/>
    <cellStyle name="20% - Accent3 4 8 19" xfId="5625" xr:uid="{00000000-0005-0000-0000-00002D170000}"/>
    <cellStyle name="20% - Accent3 4 8 19 2" xfId="5626" xr:uid="{00000000-0005-0000-0000-00002E170000}"/>
    <cellStyle name="20% - Accent3 4 8 2" xfId="5627" xr:uid="{00000000-0005-0000-0000-00002F170000}"/>
    <cellStyle name="20% - Accent3 4 8 2 2" xfId="5628" xr:uid="{00000000-0005-0000-0000-000030170000}"/>
    <cellStyle name="20% - Accent3 4 8 20" xfId="5629" xr:uid="{00000000-0005-0000-0000-000031170000}"/>
    <cellStyle name="20% - Accent3 4 8 20 2" xfId="5630" xr:uid="{00000000-0005-0000-0000-000032170000}"/>
    <cellStyle name="20% - Accent3 4 8 21" xfId="5631" xr:uid="{00000000-0005-0000-0000-000033170000}"/>
    <cellStyle name="20% - Accent3 4 8 21 2" xfId="5632" xr:uid="{00000000-0005-0000-0000-000034170000}"/>
    <cellStyle name="20% - Accent3 4 8 22" xfId="5633" xr:uid="{00000000-0005-0000-0000-000035170000}"/>
    <cellStyle name="20% - Accent3 4 8 22 2" xfId="5634" xr:uid="{00000000-0005-0000-0000-000036170000}"/>
    <cellStyle name="20% - Accent3 4 8 23" xfId="5635" xr:uid="{00000000-0005-0000-0000-000037170000}"/>
    <cellStyle name="20% - Accent3 4 8 3" xfId="5636" xr:uid="{00000000-0005-0000-0000-000038170000}"/>
    <cellStyle name="20% - Accent3 4 8 3 2" xfId="5637" xr:uid="{00000000-0005-0000-0000-000039170000}"/>
    <cellStyle name="20% - Accent3 4 8 4" xfId="5638" xr:uid="{00000000-0005-0000-0000-00003A170000}"/>
    <cellStyle name="20% - Accent3 4 8 4 2" xfId="5639" xr:uid="{00000000-0005-0000-0000-00003B170000}"/>
    <cellStyle name="20% - Accent3 4 8 5" xfId="5640" xr:uid="{00000000-0005-0000-0000-00003C170000}"/>
    <cellStyle name="20% - Accent3 4 8 5 2" xfId="5641" xr:uid="{00000000-0005-0000-0000-00003D170000}"/>
    <cellStyle name="20% - Accent3 4 8 6" xfId="5642" xr:uid="{00000000-0005-0000-0000-00003E170000}"/>
    <cellStyle name="20% - Accent3 4 8 6 2" xfId="5643" xr:uid="{00000000-0005-0000-0000-00003F170000}"/>
    <cellStyle name="20% - Accent3 4 8 7" xfId="5644" xr:uid="{00000000-0005-0000-0000-000040170000}"/>
    <cellStyle name="20% - Accent3 4 8 7 2" xfId="5645" xr:uid="{00000000-0005-0000-0000-000041170000}"/>
    <cellStyle name="20% - Accent3 4 8 8" xfId="5646" xr:uid="{00000000-0005-0000-0000-000042170000}"/>
    <cellStyle name="20% - Accent3 4 8 8 2" xfId="5647" xr:uid="{00000000-0005-0000-0000-000043170000}"/>
    <cellStyle name="20% - Accent3 4 8 9" xfId="5648" xr:uid="{00000000-0005-0000-0000-000044170000}"/>
    <cellStyle name="20% - Accent3 4 8 9 2" xfId="5649" xr:uid="{00000000-0005-0000-0000-000045170000}"/>
    <cellStyle name="20% - Accent3 4 9" xfId="5650" xr:uid="{00000000-0005-0000-0000-000046170000}"/>
    <cellStyle name="20% - Accent3 4 9 10" xfId="5651" xr:uid="{00000000-0005-0000-0000-000047170000}"/>
    <cellStyle name="20% - Accent3 4 9 10 2" xfId="5652" xr:uid="{00000000-0005-0000-0000-000048170000}"/>
    <cellStyle name="20% - Accent3 4 9 11" xfId="5653" xr:uid="{00000000-0005-0000-0000-000049170000}"/>
    <cellStyle name="20% - Accent3 4 9 11 2" xfId="5654" xr:uid="{00000000-0005-0000-0000-00004A170000}"/>
    <cellStyle name="20% - Accent3 4 9 12" xfId="5655" xr:uid="{00000000-0005-0000-0000-00004B170000}"/>
    <cellStyle name="20% - Accent3 4 9 12 2" xfId="5656" xr:uid="{00000000-0005-0000-0000-00004C170000}"/>
    <cellStyle name="20% - Accent3 4 9 13" xfId="5657" xr:uid="{00000000-0005-0000-0000-00004D170000}"/>
    <cellStyle name="20% - Accent3 4 9 13 2" xfId="5658" xr:uid="{00000000-0005-0000-0000-00004E170000}"/>
    <cellStyle name="20% - Accent3 4 9 14" xfId="5659" xr:uid="{00000000-0005-0000-0000-00004F170000}"/>
    <cellStyle name="20% - Accent3 4 9 14 2" xfId="5660" xr:uid="{00000000-0005-0000-0000-000050170000}"/>
    <cellStyle name="20% - Accent3 4 9 15" xfId="5661" xr:uid="{00000000-0005-0000-0000-000051170000}"/>
    <cellStyle name="20% - Accent3 4 9 15 2" xfId="5662" xr:uid="{00000000-0005-0000-0000-000052170000}"/>
    <cellStyle name="20% - Accent3 4 9 16" xfId="5663" xr:uid="{00000000-0005-0000-0000-000053170000}"/>
    <cellStyle name="20% - Accent3 4 9 16 2" xfId="5664" xr:uid="{00000000-0005-0000-0000-000054170000}"/>
    <cellStyle name="20% - Accent3 4 9 17" xfId="5665" xr:uid="{00000000-0005-0000-0000-000055170000}"/>
    <cellStyle name="20% - Accent3 4 9 17 2" xfId="5666" xr:uid="{00000000-0005-0000-0000-000056170000}"/>
    <cellStyle name="20% - Accent3 4 9 18" xfId="5667" xr:uid="{00000000-0005-0000-0000-000057170000}"/>
    <cellStyle name="20% - Accent3 4 9 18 2" xfId="5668" xr:uid="{00000000-0005-0000-0000-000058170000}"/>
    <cellStyle name="20% - Accent3 4 9 19" xfId="5669" xr:uid="{00000000-0005-0000-0000-000059170000}"/>
    <cellStyle name="20% - Accent3 4 9 19 2" xfId="5670" xr:uid="{00000000-0005-0000-0000-00005A170000}"/>
    <cellStyle name="20% - Accent3 4 9 2" xfId="5671" xr:uid="{00000000-0005-0000-0000-00005B170000}"/>
    <cellStyle name="20% - Accent3 4 9 2 2" xfId="5672" xr:uid="{00000000-0005-0000-0000-00005C170000}"/>
    <cellStyle name="20% - Accent3 4 9 20" xfId="5673" xr:uid="{00000000-0005-0000-0000-00005D170000}"/>
    <cellStyle name="20% - Accent3 4 9 20 2" xfId="5674" xr:uid="{00000000-0005-0000-0000-00005E170000}"/>
    <cellStyle name="20% - Accent3 4 9 21" xfId="5675" xr:uid="{00000000-0005-0000-0000-00005F170000}"/>
    <cellStyle name="20% - Accent3 4 9 21 2" xfId="5676" xr:uid="{00000000-0005-0000-0000-000060170000}"/>
    <cellStyle name="20% - Accent3 4 9 22" xfId="5677" xr:uid="{00000000-0005-0000-0000-000061170000}"/>
    <cellStyle name="20% - Accent3 4 9 22 2" xfId="5678" xr:uid="{00000000-0005-0000-0000-000062170000}"/>
    <cellStyle name="20% - Accent3 4 9 23" xfId="5679" xr:uid="{00000000-0005-0000-0000-000063170000}"/>
    <cellStyle name="20% - Accent3 4 9 3" xfId="5680" xr:uid="{00000000-0005-0000-0000-000064170000}"/>
    <cellStyle name="20% - Accent3 4 9 3 2" xfId="5681" xr:uid="{00000000-0005-0000-0000-000065170000}"/>
    <cellStyle name="20% - Accent3 4 9 4" xfId="5682" xr:uid="{00000000-0005-0000-0000-000066170000}"/>
    <cellStyle name="20% - Accent3 4 9 4 2" xfId="5683" xr:uid="{00000000-0005-0000-0000-000067170000}"/>
    <cellStyle name="20% - Accent3 4 9 5" xfId="5684" xr:uid="{00000000-0005-0000-0000-000068170000}"/>
    <cellStyle name="20% - Accent3 4 9 5 2" xfId="5685" xr:uid="{00000000-0005-0000-0000-000069170000}"/>
    <cellStyle name="20% - Accent3 4 9 6" xfId="5686" xr:uid="{00000000-0005-0000-0000-00006A170000}"/>
    <cellStyle name="20% - Accent3 4 9 6 2" xfId="5687" xr:uid="{00000000-0005-0000-0000-00006B170000}"/>
    <cellStyle name="20% - Accent3 4 9 7" xfId="5688" xr:uid="{00000000-0005-0000-0000-00006C170000}"/>
    <cellStyle name="20% - Accent3 4 9 7 2" xfId="5689" xr:uid="{00000000-0005-0000-0000-00006D170000}"/>
    <cellStyle name="20% - Accent3 4 9 8" xfId="5690" xr:uid="{00000000-0005-0000-0000-00006E170000}"/>
    <cellStyle name="20% - Accent3 4 9 8 2" xfId="5691" xr:uid="{00000000-0005-0000-0000-00006F170000}"/>
    <cellStyle name="20% - Accent3 4 9 9" xfId="5692" xr:uid="{00000000-0005-0000-0000-000070170000}"/>
    <cellStyle name="20% - Accent3 4 9 9 2" xfId="5693" xr:uid="{00000000-0005-0000-0000-000071170000}"/>
    <cellStyle name="20% - Accent3 5" xfId="5694" xr:uid="{00000000-0005-0000-0000-000072170000}"/>
    <cellStyle name="20% - Accent3 5 10" xfId="5695" xr:uid="{00000000-0005-0000-0000-000073170000}"/>
    <cellStyle name="20% - Accent3 5 10 2" xfId="5696" xr:uid="{00000000-0005-0000-0000-000074170000}"/>
    <cellStyle name="20% - Accent3 5 11" xfId="5697" xr:uid="{00000000-0005-0000-0000-000075170000}"/>
    <cellStyle name="20% - Accent3 5 11 2" xfId="5698" xr:uid="{00000000-0005-0000-0000-000076170000}"/>
    <cellStyle name="20% - Accent3 5 12" xfId="5699" xr:uid="{00000000-0005-0000-0000-000077170000}"/>
    <cellStyle name="20% - Accent3 5 12 2" xfId="5700" xr:uid="{00000000-0005-0000-0000-000078170000}"/>
    <cellStyle name="20% - Accent3 5 13" xfId="5701" xr:uid="{00000000-0005-0000-0000-000079170000}"/>
    <cellStyle name="20% - Accent3 5 13 2" xfId="5702" xr:uid="{00000000-0005-0000-0000-00007A170000}"/>
    <cellStyle name="20% - Accent3 5 14" xfId="5703" xr:uid="{00000000-0005-0000-0000-00007B170000}"/>
    <cellStyle name="20% - Accent3 5 14 2" xfId="5704" xr:uid="{00000000-0005-0000-0000-00007C170000}"/>
    <cellStyle name="20% - Accent3 5 15" xfId="5705" xr:uid="{00000000-0005-0000-0000-00007D170000}"/>
    <cellStyle name="20% - Accent3 5 15 2" xfId="5706" xr:uid="{00000000-0005-0000-0000-00007E170000}"/>
    <cellStyle name="20% - Accent3 5 16" xfId="5707" xr:uid="{00000000-0005-0000-0000-00007F170000}"/>
    <cellStyle name="20% - Accent3 5 16 2" xfId="5708" xr:uid="{00000000-0005-0000-0000-000080170000}"/>
    <cellStyle name="20% - Accent3 5 17" xfId="5709" xr:uid="{00000000-0005-0000-0000-000081170000}"/>
    <cellStyle name="20% - Accent3 5 17 2" xfId="5710" xr:uid="{00000000-0005-0000-0000-000082170000}"/>
    <cellStyle name="20% - Accent3 5 18" xfId="5711" xr:uid="{00000000-0005-0000-0000-000083170000}"/>
    <cellStyle name="20% - Accent3 5 18 2" xfId="5712" xr:uid="{00000000-0005-0000-0000-000084170000}"/>
    <cellStyle name="20% - Accent3 5 19" xfId="5713" xr:uid="{00000000-0005-0000-0000-000085170000}"/>
    <cellStyle name="20% - Accent3 5 19 2" xfId="5714" xr:uid="{00000000-0005-0000-0000-000086170000}"/>
    <cellStyle name="20% - Accent3 5 2" xfId="5715" xr:uid="{00000000-0005-0000-0000-000087170000}"/>
    <cellStyle name="20% - Accent3 5 2 10" xfId="5716" xr:uid="{00000000-0005-0000-0000-000088170000}"/>
    <cellStyle name="20% - Accent3 5 2 10 2" xfId="5717" xr:uid="{00000000-0005-0000-0000-000089170000}"/>
    <cellStyle name="20% - Accent3 5 2 11" xfId="5718" xr:uid="{00000000-0005-0000-0000-00008A170000}"/>
    <cellStyle name="20% - Accent3 5 2 11 2" xfId="5719" xr:uid="{00000000-0005-0000-0000-00008B170000}"/>
    <cellStyle name="20% - Accent3 5 2 12" xfId="5720" xr:uid="{00000000-0005-0000-0000-00008C170000}"/>
    <cellStyle name="20% - Accent3 5 2 12 2" xfId="5721" xr:uid="{00000000-0005-0000-0000-00008D170000}"/>
    <cellStyle name="20% - Accent3 5 2 13" xfId="5722" xr:uid="{00000000-0005-0000-0000-00008E170000}"/>
    <cellStyle name="20% - Accent3 5 2 13 2" xfId="5723" xr:uid="{00000000-0005-0000-0000-00008F170000}"/>
    <cellStyle name="20% - Accent3 5 2 14" xfId="5724" xr:uid="{00000000-0005-0000-0000-000090170000}"/>
    <cellStyle name="20% - Accent3 5 2 14 2" xfId="5725" xr:uid="{00000000-0005-0000-0000-000091170000}"/>
    <cellStyle name="20% - Accent3 5 2 15" xfId="5726" xr:uid="{00000000-0005-0000-0000-000092170000}"/>
    <cellStyle name="20% - Accent3 5 2 15 2" xfId="5727" xr:uid="{00000000-0005-0000-0000-000093170000}"/>
    <cellStyle name="20% - Accent3 5 2 16" xfId="5728" xr:uid="{00000000-0005-0000-0000-000094170000}"/>
    <cellStyle name="20% - Accent3 5 2 16 2" xfId="5729" xr:uid="{00000000-0005-0000-0000-000095170000}"/>
    <cellStyle name="20% - Accent3 5 2 17" xfId="5730" xr:uid="{00000000-0005-0000-0000-000096170000}"/>
    <cellStyle name="20% - Accent3 5 2 17 2" xfId="5731" xr:uid="{00000000-0005-0000-0000-000097170000}"/>
    <cellStyle name="20% - Accent3 5 2 18" xfId="5732" xr:uid="{00000000-0005-0000-0000-000098170000}"/>
    <cellStyle name="20% - Accent3 5 2 18 2" xfId="5733" xr:uid="{00000000-0005-0000-0000-000099170000}"/>
    <cellStyle name="20% - Accent3 5 2 19" xfId="5734" xr:uid="{00000000-0005-0000-0000-00009A170000}"/>
    <cellStyle name="20% - Accent3 5 2 19 2" xfId="5735" xr:uid="{00000000-0005-0000-0000-00009B170000}"/>
    <cellStyle name="20% - Accent3 5 2 2" xfId="5736" xr:uid="{00000000-0005-0000-0000-00009C170000}"/>
    <cellStyle name="20% - Accent3 5 2 2 2" xfId="5737" xr:uid="{00000000-0005-0000-0000-00009D170000}"/>
    <cellStyle name="20% - Accent3 5 2 20" xfId="5738" xr:uid="{00000000-0005-0000-0000-00009E170000}"/>
    <cellStyle name="20% - Accent3 5 2 20 2" xfId="5739" xr:uid="{00000000-0005-0000-0000-00009F170000}"/>
    <cellStyle name="20% - Accent3 5 2 21" xfId="5740" xr:uid="{00000000-0005-0000-0000-0000A0170000}"/>
    <cellStyle name="20% - Accent3 5 2 21 2" xfId="5741" xr:uid="{00000000-0005-0000-0000-0000A1170000}"/>
    <cellStyle name="20% - Accent3 5 2 22" xfId="5742" xr:uid="{00000000-0005-0000-0000-0000A2170000}"/>
    <cellStyle name="20% - Accent3 5 2 22 2" xfId="5743" xr:uid="{00000000-0005-0000-0000-0000A3170000}"/>
    <cellStyle name="20% - Accent3 5 2 23" xfId="5744" xr:uid="{00000000-0005-0000-0000-0000A4170000}"/>
    <cellStyle name="20% - Accent3 5 2 3" xfId="5745" xr:uid="{00000000-0005-0000-0000-0000A5170000}"/>
    <cellStyle name="20% - Accent3 5 2 3 2" xfId="5746" xr:uid="{00000000-0005-0000-0000-0000A6170000}"/>
    <cellStyle name="20% - Accent3 5 2 4" xfId="5747" xr:uid="{00000000-0005-0000-0000-0000A7170000}"/>
    <cellStyle name="20% - Accent3 5 2 4 2" xfId="5748" xr:uid="{00000000-0005-0000-0000-0000A8170000}"/>
    <cellStyle name="20% - Accent3 5 2 5" xfId="5749" xr:uid="{00000000-0005-0000-0000-0000A9170000}"/>
    <cellStyle name="20% - Accent3 5 2 5 2" xfId="5750" xr:uid="{00000000-0005-0000-0000-0000AA170000}"/>
    <cellStyle name="20% - Accent3 5 2 6" xfId="5751" xr:uid="{00000000-0005-0000-0000-0000AB170000}"/>
    <cellStyle name="20% - Accent3 5 2 6 2" xfId="5752" xr:uid="{00000000-0005-0000-0000-0000AC170000}"/>
    <cellStyle name="20% - Accent3 5 2 7" xfId="5753" xr:uid="{00000000-0005-0000-0000-0000AD170000}"/>
    <cellStyle name="20% - Accent3 5 2 7 2" xfId="5754" xr:uid="{00000000-0005-0000-0000-0000AE170000}"/>
    <cellStyle name="20% - Accent3 5 2 8" xfId="5755" xr:uid="{00000000-0005-0000-0000-0000AF170000}"/>
    <cellStyle name="20% - Accent3 5 2 8 2" xfId="5756" xr:uid="{00000000-0005-0000-0000-0000B0170000}"/>
    <cellStyle name="20% - Accent3 5 2 9" xfId="5757" xr:uid="{00000000-0005-0000-0000-0000B1170000}"/>
    <cellStyle name="20% - Accent3 5 2 9 2" xfId="5758" xr:uid="{00000000-0005-0000-0000-0000B2170000}"/>
    <cellStyle name="20% - Accent3 5 20" xfId="5759" xr:uid="{00000000-0005-0000-0000-0000B3170000}"/>
    <cellStyle name="20% - Accent3 5 20 2" xfId="5760" xr:uid="{00000000-0005-0000-0000-0000B4170000}"/>
    <cellStyle name="20% - Accent3 5 21" xfId="5761" xr:uid="{00000000-0005-0000-0000-0000B5170000}"/>
    <cellStyle name="20% - Accent3 5 21 2" xfId="5762" xr:uid="{00000000-0005-0000-0000-0000B6170000}"/>
    <cellStyle name="20% - Accent3 5 22" xfId="5763" xr:uid="{00000000-0005-0000-0000-0000B7170000}"/>
    <cellStyle name="20% - Accent3 5 22 2" xfId="5764" xr:uid="{00000000-0005-0000-0000-0000B8170000}"/>
    <cellStyle name="20% - Accent3 5 23" xfId="5765" xr:uid="{00000000-0005-0000-0000-0000B9170000}"/>
    <cellStyle name="20% - Accent3 5 23 2" xfId="5766" xr:uid="{00000000-0005-0000-0000-0000BA170000}"/>
    <cellStyle name="20% - Accent3 5 24" xfId="5767" xr:uid="{00000000-0005-0000-0000-0000BB170000}"/>
    <cellStyle name="20% - Accent3 5 24 2" xfId="5768" xr:uid="{00000000-0005-0000-0000-0000BC170000}"/>
    <cellStyle name="20% - Accent3 5 25" xfId="5769" xr:uid="{00000000-0005-0000-0000-0000BD170000}"/>
    <cellStyle name="20% - Accent3 5 25 2" xfId="5770" xr:uid="{00000000-0005-0000-0000-0000BE170000}"/>
    <cellStyle name="20% - Accent3 5 26" xfId="5771" xr:uid="{00000000-0005-0000-0000-0000BF170000}"/>
    <cellStyle name="20% - Accent3 5 26 2" xfId="5772" xr:uid="{00000000-0005-0000-0000-0000C0170000}"/>
    <cellStyle name="20% - Accent3 5 27" xfId="5773" xr:uid="{00000000-0005-0000-0000-0000C1170000}"/>
    <cellStyle name="20% - Accent3 5 27 2" xfId="5774" xr:uid="{00000000-0005-0000-0000-0000C2170000}"/>
    <cellStyle name="20% - Accent3 5 28" xfId="5775" xr:uid="{00000000-0005-0000-0000-0000C3170000}"/>
    <cellStyle name="20% - Accent3 5 28 2" xfId="5776" xr:uid="{00000000-0005-0000-0000-0000C4170000}"/>
    <cellStyle name="20% - Accent3 5 29" xfId="5777" xr:uid="{00000000-0005-0000-0000-0000C5170000}"/>
    <cellStyle name="20% - Accent3 5 29 2" xfId="5778" xr:uid="{00000000-0005-0000-0000-0000C6170000}"/>
    <cellStyle name="20% - Accent3 5 3" xfId="5779" xr:uid="{00000000-0005-0000-0000-0000C7170000}"/>
    <cellStyle name="20% - Accent3 5 3 10" xfId="5780" xr:uid="{00000000-0005-0000-0000-0000C8170000}"/>
    <cellStyle name="20% - Accent3 5 3 10 2" xfId="5781" xr:uid="{00000000-0005-0000-0000-0000C9170000}"/>
    <cellStyle name="20% - Accent3 5 3 11" xfId="5782" xr:uid="{00000000-0005-0000-0000-0000CA170000}"/>
    <cellStyle name="20% - Accent3 5 3 11 2" xfId="5783" xr:uid="{00000000-0005-0000-0000-0000CB170000}"/>
    <cellStyle name="20% - Accent3 5 3 12" xfId="5784" xr:uid="{00000000-0005-0000-0000-0000CC170000}"/>
    <cellStyle name="20% - Accent3 5 3 12 2" xfId="5785" xr:uid="{00000000-0005-0000-0000-0000CD170000}"/>
    <cellStyle name="20% - Accent3 5 3 13" xfId="5786" xr:uid="{00000000-0005-0000-0000-0000CE170000}"/>
    <cellStyle name="20% - Accent3 5 3 13 2" xfId="5787" xr:uid="{00000000-0005-0000-0000-0000CF170000}"/>
    <cellStyle name="20% - Accent3 5 3 14" xfId="5788" xr:uid="{00000000-0005-0000-0000-0000D0170000}"/>
    <cellStyle name="20% - Accent3 5 3 14 2" xfId="5789" xr:uid="{00000000-0005-0000-0000-0000D1170000}"/>
    <cellStyle name="20% - Accent3 5 3 15" xfId="5790" xr:uid="{00000000-0005-0000-0000-0000D2170000}"/>
    <cellStyle name="20% - Accent3 5 3 15 2" xfId="5791" xr:uid="{00000000-0005-0000-0000-0000D3170000}"/>
    <cellStyle name="20% - Accent3 5 3 16" xfId="5792" xr:uid="{00000000-0005-0000-0000-0000D4170000}"/>
    <cellStyle name="20% - Accent3 5 3 16 2" xfId="5793" xr:uid="{00000000-0005-0000-0000-0000D5170000}"/>
    <cellStyle name="20% - Accent3 5 3 17" xfId="5794" xr:uid="{00000000-0005-0000-0000-0000D6170000}"/>
    <cellStyle name="20% - Accent3 5 3 17 2" xfId="5795" xr:uid="{00000000-0005-0000-0000-0000D7170000}"/>
    <cellStyle name="20% - Accent3 5 3 18" xfId="5796" xr:uid="{00000000-0005-0000-0000-0000D8170000}"/>
    <cellStyle name="20% - Accent3 5 3 18 2" xfId="5797" xr:uid="{00000000-0005-0000-0000-0000D9170000}"/>
    <cellStyle name="20% - Accent3 5 3 19" xfId="5798" xr:uid="{00000000-0005-0000-0000-0000DA170000}"/>
    <cellStyle name="20% - Accent3 5 3 19 2" xfId="5799" xr:uid="{00000000-0005-0000-0000-0000DB170000}"/>
    <cellStyle name="20% - Accent3 5 3 2" xfId="5800" xr:uid="{00000000-0005-0000-0000-0000DC170000}"/>
    <cellStyle name="20% - Accent3 5 3 2 2" xfId="5801" xr:uid="{00000000-0005-0000-0000-0000DD170000}"/>
    <cellStyle name="20% - Accent3 5 3 20" xfId="5802" xr:uid="{00000000-0005-0000-0000-0000DE170000}"/>
    <cellStyle name="20% - Accent3 5 3 20 2" xfId="5803" xr:uid="{00000000-0005-0000-0000-0000DF170000}"/>
    <cellStyle name="20% - Accent3 5 3 21" xfId="5804" xr:uid="{00000000-0005-0000-0000-0000E0170000}"/>
    <cellStyle name="20% - Accent3 5 3 21 2" xfId="5805" xr:uid="{00000000-0005-0000-0000-0000E1170000}"/>
    <cellStyle name="20% - Accent3 5 3 22" xfId="5806" xr:uid="{00000000-0005-0000-0000-0000E2170000}"/>
    <cellStyle name="20% - Accent3 5 3 22 2" xfId="5807" xr:uid="{00000000-0005-0000-0000-0000E3170000}"/>
    <cellStyle name="20% - Accent3 5 3 23" xfId="5808" xr:uid="{00000000-0005-0000-0000-0000E4170000}"/>
    <cellStyle name="20% - Accent3 5 3 3" xfId="5809" xr:uid="{00000000-0005-0000-0000-0000E5170000}"/>
    <cellStyle name="20% - Accent3 5 3 3 2" xfId="5810" xr:uid="{00000000-0005-0000-0000-0000E6170000}"/>
    <cellStyle name="20% - Accent3 5 3 4" xfId="5811" xr:uid="{00000000-0005-0000-0000-0000E7170000}"/>
    <cellStyle name="20% - Accent3 5 3 4 2" xfId="5812" xr:uid="{00000000-0005-0000-0000-0000E8170000}"/>
    <cellStyle name="20% - Accent3 5 3 5" xfId="5813" xr:uid="{00000000-0005-0000-0000-0000E9170000}"/>
    <cellStyle name="20% - Accent3 5 3 5 2" xfId="5814" xr:uid="{00000000-0005-0000-0000-0000EA170000}"/>
    <cellStyle name="20% - Accent3 5 3 6" xfId="5815" xr:uid="{00000000-0005-0000-0000-0000EB170000}"/>
    <cellStyle name="20% - Accent3 5 3 6 2" xfId="5816" xr:uid="{00000000-0005-0000-0000-0000EC170000}"/>
    <cellStyle name="20% - Accent3 5 3 7" xfId="5817" xr:uid="{00000000-0005-0000-0000-0000ED170000}"/>
    <cellStyle name="20% - Accent3 5 3 7 2" xfId="5818" xr:uid="{00000000-0005-0000-0000-0000EE170000}"/>
    <cellStyle name="20% - Accent3 5 3 8" xfId="5819" xr:uid="{00000000-0005-0000-0000-0000EF170000}"/>
    <cellStyle name="20% - Accent3 5 3 8 2" xfId="5820" xr:uid="{00000000-0005-0000-0000-0000F0170000}"/>
    <cellStyle name="20% - Accent3 5 3 9" xfId="5821" xr:uid="{00000000-0005-0000-0000-0000F1170000}"/>
    <cellStyle name="20% - Accent3 5 3 9 2" xfId="5822" xr:uid="{00000000-0005-0000-0000-0000F2170000}"/>
    <cellStyle name="20% - Accent3 5 30" xfId="5823" xr:uid="{00000000-0005-0000-0000-0000F3170000}"/>
    <cellStyle name="20% - Accent3 5 30 2" xfId="5824" xr:uid="{00000000-0005-0000-0000-0000F4170000}"/>
    <cellStyle name="20% - Accent3 5 31" xfId="5825" xr:uid="{00000000-0005-0000-0000-0000F5170000}"/>
    <cellStyle name="20% - Accent3 5 4" xfId="5826" xr:uid="{00000000-0005-0000-0000-0000F6170000}"/>
    <cellStyle name="20% - Accent3 5 4 10" xfId="5827" xr:uid="{00000000-0005-0000-0000-0000F7170000}"/>
    <cellStyle name="20% - Accent3 5 4 10 2" xfId="5828" xr:uid="{00000000-0005-0000-0000-0000F8170000}"/>
    <cellStyle name="20% - Accent3 5 4 11" xfId="5829" xr:uid="{00000000-0005-0000-0000-0000F9170000}"/>
    <cellStyle name="20% - Accent3 5 4 11 2" xfId="5830" xr:uid="{00000000-0005-0000-0000-0000FA170000}"/>
    <cellStyle name="20% - Accent3 5 4 12" xfId="5831" xr:uid="{00000000-0005-0000-0000-0000FB170000}"/>
    <cellStyle name="20% - Accent3 5 4 12 2" xfId="5832" xr:uid="{00000000-0005-0000-0000-0000FC170000}"/>
    <cellStyle name="20% - Accent3 5 4 13" xfId="5833" xr:uid="{00000000-0005-0000-0000-0000FD170000}"/>
    <cellStyle name="20% - Accent3 5 4 13 2" xfId="5834" xr:uid="{00000000-0005-0000-0000-0000FE170000}"/>
    <cellStyle name="20% - Accent3 5 4 14" xfId="5835" xr:uid="{00000000-0005-0000-0000-0000FF170000}"/>
    <cellStyle name="20% - Accent3 5 4 14 2" xfId="5836" xr:uid="{00000000-0005-0000-0000-000000180000}"/>
    <cellStyle name="20% - Accent3 5 4 15" xfId="5837" xr:uid="{00000000-0005-0000-0000-000001180000}"/>
    <cellStyle name="20% - Accent3 5 4 15 2" xfId="5838" xr:uid="{00000000-0005-0000-0000-000002180000}"/>
    <cellStyle name="20% - Accent3 5 4 16" xfId="5839" xr:uid="{00000000-0005-0000-0000-000003180000}"/>
    <cellStyle name="20% - Accent3 5 4 16 2" xfId="5840" xr:uid="{00000000-0005-0000-0000-000004180000}"/>
    <cellStyle name="20% - Accent3 5 4 17" xfId="5841" xr:uid="{00000000-0005-0000-0000-000005180000}"/>
    <cellStyle name="20% - Accent3 5 4 17 2" xfId="5842" xr:uid="{00000000-0005-0000-0000-000006180000}"/>
    <cellStyle name="20% - Accent3 5 4 18" xfId="5843" xr:uid="{00000000-0005-0000-0000-000007180000}"/>
    <cellStyle name="20% - Accent3 5 4 18 2" xfId="5844" xr:uid="{00000000-0005-0000-0000-000008180000}"/>
    <cellStyle name="20% - Accent3 5 4 19" xfId="5845" xr:uid="{00000000-0005-0000-0000-000009180000}"/>
    <cellStyle name="20% - Accent3 5 4 19 2" xfId="5846" xr:uid="{00000000-0005-0000-0000-00000A180000}"/>
    <cellStyle name="20% - Accent3 5 4 2" xfId="5847" xr:uid="{00000000-0005-0000-0000-00000B180000}"/>
    <cellStyle name="20% - Accent3 5 4 2 2" xfId="5848" xr:uid="{00000000-0005-0000-0000-00000C180000}"/>
    <cellStyle name="20% - Accent3 5 4 20" xfId="5849" xr:uid="{00000000-0005-0000-0000-00000D180000}"/>
    <cellStyle name="20% - Accent3 5 4 20 2" xfId="5850" xr:uid="{00000000-0005-0000-0000-00000E180000}"/>
    <cellStyle name="20% - Accent3 5 4 21" xfId="5851" xr:uid="{00000000-0005-0000-0000-00000F180000}"/>
    <cellStyle name="20% - Accent3 5 4 21 2" xfId="5852" xr:uid="{00000000-0005-0000-0000-000010180000}"/>
    <cellStyle name="20% - Accent3 5 4 22" xfId="5853" xr:uid="{00000000-0005-0000-0000-000011180000}"/>
    <cellStyle name="20% - Accent3 5 4 22 2" xfId="5854" xr:uid="{00000000-0005-0000-0000-000012180000}"/>
    <cellStyle name="20% - Accent3 5 4 23" xfId="5855" xr:uid="{00000000-0005-0000-0000-000013180000}"/>
    <cellStyle name="20% - Accent3 5 4 3" xfId="5856" xr:uid="{00000000-0005-0000-0000-000014180000}"/>
    <cellStyle name="20% - Accent3 5 4 3 2" xfId="5857" xr:uid="{00000000-0005-0000-0000-000015180000}"/>
    <cellStyle name="20% - Accent3 5 4 4" xfId="5858" xr:uid="{00000000-0005-0000-0000-000016180000}"/>
    <cellStyle name="20% - Accent3 5 4 4 2" xfId="5859" xr:uid="{00000000-0005-0000-0000-000017180000}"/>
    <cellStyle name="20% - Accent3 5 4 5" xfId="5860" xr:uid="{00000000-0005-0000-0000-000018180000}"/>
    <cellStyle name="20% - Accent3 5 4 5 2" xfId="5861" xr:uid="{00000000-0005-0000-0000-000019180000}"/>
    <cellStyle name="20% - Accent3 5 4 6" xfId="5862" xr:uid="{00000000-0005-0000-0000-00001A180000}"/>
    <cellStyle name="20% - Accent3 5 4 6 2" xfId="5863" xr:uid="{00000000-0005-0000-0000-00001B180000}"/>
    <cellStyle name="20% - Accent3 5 4 7" xfId="5864" xr:uid="{00000000-0005-0000-0000-00001C180000}"/>
    <cellStyle name="20% - Accent3 5 4 7 2" xfId="5865" xr:uid="{00000000-0005-0000-0000-00001D180000}"/>
    <cellStyle name="20% - Accent3 5 4 8" xfId="5866" xr:uid="{00000000-0005-0000-0000-00001E180000}"/>
    <cellStyle name="20% - Accent3 5 4 8 2" xfId="5867" xr:uid="{00000000-0005-0000-0000-00001F180000}"/>
    <cellStyle name="20% - Accent3 5 4 9" xfId="5868" xr:uid="{00000000-0005-0000-0000-000020180000}"/>
    <cellStyle name="20% - Accent3 5 4 9 2" xfId="5869" xr:uid="{00000000-0005-0000-0000-000021180000}"/>
    <cellStyle name="20% - Accent3 5 5" xfId="5870" xr:uid="{00000000-0005-0000-0000-000022180000}"/>
    <cellStyle name="20% - Accent3 5 5 10" xfId="5871" xr:uid="{00000000-0005-0000-0000-000023180000}"/>
    <cellStyle name="20% - Accent3 5 5 10 2" xfId="5872" xr:uid="{00000000-0005-0000-0000-000024180000}"/>
    <cellStyle name="20% - Accent3 5 5 11" xfId="5873" xr:uid="{00000000-0005-0000-0000-000025180000}"/>
    <cellStyle name="20% - Accent3 5 5 11 2" xfId="5874" xr:uid="{00000000-0005-0000-0000-000026180000}"/>
    <cellStyle name="20% - Accent3 5 5 12" xfId="5875" xr:uid="{00000000-0005-0000-0000-000027180000}"/>
    <cellStyle name="20% - Accent3 5 5 12 2" xfId="5876" xr:uid="{00000000-0005-0000-0000-000028180000}"/>
    <cellStyle name="20% - Accent3 5 5 13" xfId="5877" xr:uid="{00000000-0005-0000-0000-000029180000}"/>
    <cellStyle name="20% - Accent3 5 5 13 2" xfId="5878" xr:uid="{00000000-0005-0000-0000-00002A180000}"/>
    <cellStyle name="20% - Accent3 5 5 14" xfId="5879" xr:uid="{00000000-0005-0000-0000-00002B180000}"/>
    <cellStyle name="20% - Accent3 5 5 14 2" xfId="5880" xr:uid="{00000000-0005-0000-0000-00002C180000}"/>
    <cellStyle name="20% - Accent3 5 5 15" xfId="5881" xr:uid="{00000000-0005-0000-0000-00002D180000}"/>
    <cellStyle name="20% - Accent3 5 5 15 2" xfId="5882" xr:uid="{00000000-0005-0000-0000-00002E180000}"/>
    <cellStyle name="20% - Accent3 5 5 16" xfId="5883" xr:uid="{00000000-0005-0000-0000-00002F180000}"/>
    <cellStyle name="20% - Accent3 5 5 16 2" xfId="5884" xr:uid="{00000000-0005-0000-0000-000030180000}"/>
    <cellStyle name="20% - Accent3 5 5 17" xfId="5885" xr:uid="{00000000-0005-0000-0000-000031180000}"/>
    <cellStyle name="20% - Accent3 5 5 17 2" xfId="5886" xr:uid="{00000000-0005-0000-0000-000032180000}"/>
    <cellStyle name="20% - Accent3 5 5 18" xfId="5887" xr:uid="{00000000-0005-0000-0000-000033180000}"/>
    <cellStyle name="20% - Accent3 5 5 18 2" xfId="5888" xr:uid="{00000000-0005-0000-0000-000034180000}"/>
    <cellStyle name="20% - Accent3 5 5 19" xfId="5889" xr:uid="{00000000-0005-0000-0000-000035180000}"/>
    <cellStyle name="20% - Accent3 5 5 19 2" xfId="5890" xr:uid="{00000000-0005-0000-0000-000036180000}"/>
    <cellStyle name="20% - Accent3 5 5 2" xfId="5891" xr:uid="{00000000-0005-0000-0000-000037180000}"/>
    <cellStyle name="20% - Accent3 5 5 2 2" xfId="5892" xr:uid="{00000000-0005-0000-0000-000038180000}"/>
    <cellStyle name="20% - Accent3 5 5 20" xfId="5893" xr:uid="{00000000-0005-0000-0000-000039180000}"/>
    <cellStyle name="20% - Accent3 5 5 20 2" xfId="5894" xr:uid="{00000000-0005-0000-0000-00003A180000}"/>
    <cellStyle name="20% - Accent3 5 5 21" xfId="5895" xr:uid="{00000000-0005-0000-0000-00003B180000}"/>
    <cellStyle name="20% - Accent3 5 5 21 2" xfId="5896" xr:uid="{00000000-0005-0000-0000-00003C180000}"/>
    <cellStyle name="20% - Accent3 5 5 22" xfId="5897" xr:uid="{00000000-0005-0000-0000-00003D180000}"/>
    <cellStyle name="20% - Accent3 5 5 22 2" xfId="5898" xr:uid="{00000000-0005-0000-0000-00003E180000}"/>
    <cellStyle name="20% - Accent3 5 5 23" xfId="5899" xr:uid="{00000000-0005-0000-0000-00003F180000}"/>
    <cellStyle name="20% - Accent3 5 5 3" xfId="5900" xr:uid="{00000000-0005-0000-0000-000040180000}"/>
    <cellStyle name="20% - Accent3 5 5 3 2" xfId="5901" xr:uid="{00000000-0005-0000-0000-000041180000}"/>
    <cellStyle name="20% - Accent3 5 5 4" xfId="5902" xr:uid="{00000000-0005-0000-0000-000042180000}"/>
    <cellStyle name="20% - Accent3 5 5 4 2" xfId="5903" xr:uid="{00000000-0005-0000-0000-000043180000}"/>
    <cellStyle name="20% - Accent3 5 5 5" xfId="5904" xr:uid="{00000000-0005-0000-0000-000044180000}"/>
    <cellStyle name="20% - Accent3 5 5 5 2" xfId="5905" xr:uid="{00000000-0005-0000-0000-000045180000}"/>
    <cellStyle name="20% - Accent3 5 5 6" xfId="5906" xr:uid="{00000000-0005-0000-0000-000046180000}"/>
    <cellStyle name="20% - Accent3 5 5 6 2" xfId="5907" xr:uid="{00000000-0005-0000-0000-000047180000}"/>
    <cellStyle name="20% - Accent3 5 5 7" xfId="5908" xr:uid="{00000000-0005-0000-0000-000048180000}"/>
    <cellStyle name="20% - Accent3 5 5 7 2" xfId="5909" xr:uid="{00000000-0005-0000-0000-000049180000}"/>
    <cellStyle name="20% - Accent3 5 5 8" xfId="5910" xr:uid="{00000000-0005-0000-0000-00004A180000}"/>
    <cellStyle name="20% - Accent3 5 5 8 2" xfId="5911" xr:uid="{00000000-0005-0000-0000-00004B180000}"/>
    <cellStyle name="20% - Accent3 5 5 9" xfId="5912" xr:uid="{00000000-0005-0000-0000-00004C180000}"/>
    <cellStyle name="20% - Accent3 5 5 9 2" xfId="5913" xr:uid="{00000000-0005-0000-0000-00004D180000}"/>
    <cellStyle name="20% - Accent3 5 6" xfId="5914" xr:uid="{00000000-0005-0000-0000-00004E180000}"/>
    <cellStyle name="20% - Accent3 5 6 10" xfId="5915" xr:uid="{00000000-0005-0000-0000-00004F180000}"/>
    <cellStyle name="20% - Accent3 5 6 10 2" xfId="5916" xr:uid="{00000000-0005-0000-0000-000050180000}"/>
    <cellStyle name="20% - Accent3 5 6 11" xfId="5917" xr:uid="{00000000-0005-0000-0000-000051180000}"/>
    <cellStyle name="20% - Accent3 5 6 11 2" xfId="5918" xr:uid="{00000000-0005-0000-0000-000052180000}"/>
    <cellStyle name="20% - Accent3 5 6 12" xfId="5919" xr:uid="{00000000-0005-0000-0000-000053180000}"/>
    <cellStyle name="20% - Accent3 5 6 12 2" xfId="5920" xr:uid="{00000000-0005-0000-0000-000054180000}"/>
    <cellStyle name="20% - Accent3 5 6 13" xfId="5921" xr:uid="{00000000-0005-0000-0000-000055180000}"/>
    <cellStyle name="20% - Accent3 5 6 13 2" xfId="5922" xr:uid="{00000000-0005-0000-0000-000056180000}"/>
    <cellStyle name="20% - Accent3 5 6 14" xfId="5923" xr:uid="{00000000-0005-0000-0000-000057180000}"/>
    <cellStyle name="20% - Accent3 5 6 14 2" xfId="5924" xr:uid="{00000000-0005-0000-0000-000058180000}"/>
    <cellStyle name="20% - Accent3 5 6 15" xfId="5925" xr:uid="{00000000-0005-0000-0000-000059180000}"/>
    <cellStyle name="20% - Accent3 5 6 15 2" xfId="5926" xr:uid="{00000000-0005-0000-0000-00005A180000}"/>
    <cellStyle name="20% - Accent3 5 6 16" xfId="5927" xr:uid="{00000000-0005-0000-0000-00005B180000}"/>
    <cellStyle name="20% - Accent3 5 6 16 2" xfId="5928" xr:uid="{00000000-0005-0000-0000-00005C180000}"/>
    <cellStyle name="20% - Accent3 5 6 17" xfId="5929" xr:uid="{00000000-0005-0000-0000-00005D180000}"/>
    <cellStyle name="20% - Accent3 5 6 17 2" xfId="5930" xr:uid="{00000000-0005-0000-0000-00005E180000}"/>
    <cellStyle name="20% - Accent3 5 6 18" xfId="5931" xr:uid="{00000000-0005-0000-0000-00005F180000}"/>
    <cellStyle name="20% - Accent3 5 6 18 2" xfId="5932" xr:uid="{00000000-0005-0000-0000-000060180000}"/>
    <cellStyle name="20% - Accent3 5 6 19" xfId="5933" xr:uid="{00000000-0005-0000-0000-000061180000}"/>
    <cellStyle name="20% - Accent3 5 6 19 2" xfId="5934" xr:uid="{00000000-0005-0000-0000-000062180000}"/>
    <cellStyle name="20% - Accent3 5 6 2" xfId="5935" xr:uid="{00000000-0005-0000-0000-000063180000}"/>
    <cellStyle name="20% - Accent3 5 6 2 2" xfId="5936" xr:uid="{00000000-0005-0000-0000-000064180000}"/>
    <cellStyle name="20% - Accent3 5 6 20" xfId="5937" xr:uid="{00000000-0005-0000-0000-000065180000}"/>
    <cellStyle name="20% - Accent3 5 6 20 2" xfId="5938" xr:uid="{00000000-0005-0000-0000-000066180000}"/>
    <cellStyle name="20% - Accent3 5 6 21" xfId="5939" xr:uid="{00000000-0005-0000-0000-000067180000}"/>
    <cellStyle name="20% - Accent3 5 6 21 2" xfId="5940" xr:uid="{00000000-0005-0000-0000-000068180000}"/>
    <cellStyle name="20% - Accent3 5 6 22" xfId="5941" xr:uid="{00000000-0005-0000-0000-000069180000}"/>
    <cellStyle name="20% - Accent3 5 6 22 2" xfId="5942" xr:uid="{00000000-0005-0000-0000-00006A180000}"/>
    <cellStyle name="20% - Accent3 5 6 23" xfId="5943" xr:uid="{00000000-0005-0000-0000-00006B180000}"/>
    <cellStyle name="20% - Accent3 5 6 3" xfId="5944" xr:uid="{00000000-0005-0000-0000-00006C180000}"/>
    <cellStyle name="20% - Accent3 5 6 3 2" xfId="5945" xr:uid="{00000000-0005-0000-0000-00006D180000}"/>
    <cellStyle name="20% - Accent3 5 6 4" xfId="5946" xr:uid="{00000000-0005-0000-0000-00006E180000}"/>
    <cellStyle name="20% - Accent3 5 6 4 2" xfId="5947" xr:uid="{00000000-0005-0000-0000-00006F180000}"/>
    <cellStyle name="20% - Accent3 5 6 5" xfId="5948" xr:uid="{00000000-0005-0000-0000-000070180000}"/>
    <cellStyle name="20% - Accent3 5 6 5 2" xfId="5949" xr:uid="{00000000-0005-0000-0000-000071180000}"/>
    <cellStyle name="20% - Accent3 5 6 6" xfId="5950" xr:uid="{00000000-0005-0000-0000-000072180000}"/>
    <cellStyle name="20% - Accent3 5 6 6 2" xfId="5951" xr:uid="{00000000-0005-0000-0000-000073180000}"/>
    <cellStyle name="20% - Accent3 5 6 7" xfId="5952" xr:uid="{00000000-0005-0000-0000-000074180000}"/>
    <cellStyle name="20% - Accent3 5 6 7 2" xfId="5953" xr:uid="{00000000-0005-0000-0000-000075180000}"/>
    <cellStyle name="20% - Accent3 5 6 8" xfId="5954" xr:uid="{00000000-0005-0000-0000-000076180000}"/>
    <cellStyle name="20% - Accent3 5 6 8 2" xfId="5955" xr:uid="{00000000-0005-0000-0000-000077180000}"/>
    <cellStyle name="20% - Accent3 5 6 9" xfId="5956" xr:uid="{00000000-0005-0000-0000-000078180000}"/>
    <cellStyle name="20% - Accent3 5 6 9 2" xfId="5957" xr:uid="{00000000-0005-0000-0000-000079180000}"/>
    <cellStyle name="20% - Accent3 5 7" xfId="5958" xr:uid="{00000000-0005-0000-0000-00007A180000}"/>
    <cellStyle name="20% - Accent3 5 7 10" xfId="5959" xr:uid="{00000000-0005-0000-0000-00007B180000}"/>
    <cellStyle name="20% - Accent3 5 7 10 2" xfId="5960" xr:uid="{00000000-0005-0000-0000-00007C180000}"/>
    <cellStyle name="20% - Accent3 5 7 11" xfId="5961" xr:uid="{00000000-0005-0000-0000-00007D180000}"/>
    <cellStyle name="20% - Accent3 5 7 11 2" xfId="5962" xr:uid="{00000000-0005-0000-0000-00007E180000}"/>
    <cellStyle name="20% - Accent3 5 7 12" xfId="5963" xr:uid="{00000000-0005-0000-0000-00007F180000}"/>
    <cellStyle name="20% - Accent3 5 7 12 2" xfId="5964" xr:uid="{00000000-0005-0000-0000-000080180000}"/>
    <cellStyle name="20% - Accent3 5 7 13" xfId="5965" xr:uid="{00000000-0005-0000-0000-000081180000}"/>
    <cellStyle name="20% - Accent3 5 7 13 2" xfId="5966" xr:uid="{00000000-0005-0000-0000-000082180000}"/>
    <cellStyle name="20% - Accent3 5 7 14" xfId="5967" xr:uid="{00000000-0005-0000-0000-000083180000}"/>
    <cellStyle name="20% - Accent3 5 7 14 2" xfId="5968" xr:uid="{00000000-0005-0000-0000-000084180000}"/>
    <cellStyle name="20% - Accent3 5 7 15" xfId="5969" xr:uid="{00000000-0005-0000-0000-000085180000}"/>
    <cellStyle name="20% - Accent3 5 7 15 2" xfId="5970" xr:uid="{00000000-0005-0000-0000-000086180000}"/>
    <cellStyle name="20% - Accent3 5 7 16" xfId="5971" xr:uid="{00000000-0005-0000-0000-000087180000}"/>
    <cellStyle name="20% - Accent3 5 7 16 2" xfId="5972" xr:uid="{00000000-0005-0000-0000-000088180000}"/>
    <cellStyle name="20% - Accent3 5 7 17" xfId="5973" xr:uid="{00000000-0005-0000-0000-000089180000}"/>
    <cellStyle name="20% - Accent3 5 7 17 2" xfId="5974" xr:uid="{00000000-0005-0000-0000-00008A180000}"/>
    <cellStyle name="20% - Accent3 5 7 18" xfId="5975" xr:uid="{00000000-0005-0000-0000-00008B180000}"/>
    <cellStyle name="20% - Accent3 5 7 18 2" xfId="5976" xr:uid="{00000000-0005-0000-0000-00008C180000}"/>
    <cellStyle name="20% - Accent3 5 7 19" xfId="5977" xr:uid="{00000000-0005-0000-0000-00008D180000}"/>
    <cellStyle name="20% - Accent3 5 7 19 2" xfId="5978" xr:uid="{00000000-0005-0000-0000-00008E180000}"/>
    <cellStyle name="20% - Accent3 5 7 2" xfId="5979" xr:uid="{00000000-0005-0000-0000-00008F180000}"/>
    <cellStyle name="20% - Accent3 5 7 2 2" xfId="5980" xr:uid="{00000000-0005-0000-0000-000090180000}"/>
    <cellStyle name="20% - Accent3 5 7 20" xfId="5981" xr:uid="{00000000-0005-0000-0000-000091180000}"/>
    <cellStyle name="20% - Accent3 5 7 20 2" xfId="5982" xr:uid="{00000000-0005-0000-0000-000092180000}"/>
    <cellStyle name="20% - Accent3 5 7 21" xfId="5983" xr:uid="{00000000-0005-0000-0000-000093180000}"/>
    <cellStyle name="20% - Accent3 5 7 21 2" xfId="5984" xr:uid="{00000000-0005-0000-0000-000094180000}"/>
    <cellStyle name="20% - Accent3 5 7 22" xfId="5985" xr:uid="{00000000-0005-0000-0000-000095180000}"/>
    <cellStyle name="20% - Accent3 5 7 22 2" xfId="5986" xr:uid="{00000000-0005-0000-0000-000096180000}"/>
    <cellStyle name="20% - Accent3 5 7 23" xfId="5987" xr:uid="{00000000-0005-0000-0000-000097180000}"/>
    <cellStyle name="20% - Accent3 5 7 3" xfId="5988" xr:uid="{00000000-0005-0000-0000-000098180000}"/>
    <cellStyle name="20% - Accent3 5 7 3 2" xfId="5989" xr:uid="{00000000-0005-0000-0000-000099180000}"/>
    <cellStyle name="20% - Accent3 5 7 4" xfId="5990" xr:uid="{00000000-0005-0000-0000-00009A180000}"/>
    <cellStyle name="20% - Accent3 5 7 4 2" xfId="5991" xr:uid="{00000000-0005-0000-0000-00009B180000}"/>
    <cellStyle name="20% - Accent3 5 7 5" xfId="5992" xr:uid="{00000000-0005-0000-0000-00009C180000}"/>
    <cellStyle name="20% - Accent3 5 7 5 2" xfId="5993" xr:uid="{00000000-0005-0000-0000-00009D180000}"/>
    <cellStyle name="20% - Accent3 5 7 6" xfId="5994" xr:uid="{00000000-0005-0000-0000-00009E180000}"/>
    <cellStyle name="20% - Accent3 5 7 6 2" xfId="5995" xr:uid="{00000000-0005-0000-0000-00009F180000}"/>
    <cellStyle name="20% - Accent3 5 7 7" xfId="5996" xr:uid="{00000000-0005-0000-0000-0000A0180000}"/>
    <cellStyle name="20% - Accent3 5 7 7 2" xfId="5997" xr:uid="{00000000-0005-0000-0000-0000A1180000}"/>
    <cellStyle name="20% - Accent3 5 7 8" xfId="5998" xr:uid="{00000000-0005-0000-0000-0000A2180000}"/>
    <cellStyle name="20% - Accent3 5 7 8 2" xfId="5999" xr:uid="{00000000-0005-0000-0000-0000A3180000}"/>
    <cellStyle name="20% - Accent3 5 7 9" xfId="6000" xr:uid="{00000000-0005-0000-0000-0000A4180000}"/>
    <cellStyle name="20% - Accent3 5 7 9 2" xfId="6001" xr:uid="{00000000-0005-0000-0000-0000A5180000}"/>
    <cellStyle name="20% - Accent3 5 8" xfId="6002" xr:uid="{00000000-0005-0000-0000-0000A6180000}"/>
    <cellStyle name="20% - Accent3 5 8 10" xfId="6003" xr:uid="{00000000-0005-0000-0000-0000A7180000}"/>
    <cellStyle name="20% - Accent3 5 8 10 2" xfId="6004" xr:uid="{00000000-0005-0000-0000-0000A8180000}"/>
    <cellStyle name="20% - Accent3 5 8 11" xfId="6005" xr:uid="{00000000-0005-0000-0000-0000A9180000}"/>
    <cellStyle name="20% - Accent3 5 8 11 2" xfId="6006" xr:uid="{00000000-0005-0000-0000-0000AA180000}"/>
    <cellStyle name="20% - Accent3 5 8 12" xfId="6007" xr:uid="{00000000-0005-0000-0000-0000AB180000}"/>
    <cellStyle name="20% - Accent3 5 8 12 2" xfId="6008" xr:uid="{00000000-0005-0000-0000-0000AC180000}"/>
    <cellStyle name="20% - Accent3 5 8 13" xfId="6009" xr:uid="{00000000-0005-0000-0000-0000AD180000}"/>
    <cellStyle name="20% - Accent3 5 8 13 2" xfId="6010" xr:uid="{00000000-0005-0000-0000-0000AE180000}"/>
    <cellStyle name="20% - Accent3 5 8 14" xfId="6011" xr:uid="{00000000-0005-0000-0000-0000AF180000}"/>
    <cellStyle name="20% - Accent3 5 8 14 2" xfId="6012" xr:uid="{00000000-0005-0000-0000-0000B0180000}"/>
    <cellStyle name="20% - Accent3 5 8 15" xfId="6013" xr:uid="{00000000-0005-0000-0000-0000B1180000}"/>
    <cellStyle name="20% - Accent3 5 8 15 2" xfId="6014" xr:uid="{00000000-0005-0000-0000-0000B2180000}"/>
    <cellStyle name="20% - Accent3 5 8 16" xfId="6015" xr:uid="{00000000-0005-0000-0000-0000B3180000}"/>
    <cellStyle name="20% - Accent3 5 8 16 2" xfId="6016" xr:uid="{00000000-0005-0000-0000-0000B4180000}"/>
    <cellStyle name="20% - Accent3 5 8 17" xfId="6017" xr:uid="{00000000-0005-0000-0000-0000B5180000}"/>
    <cellStyle name="20% - Accent3 5 8 17 2" xfId="6018" xr:uid="{00000000-0005-0000-0000-0000B6180000}"/>
    <cellStyle name="20% - Accent3 5 8 18" xfId="6019" xr:uid="{00000000-0005-0000-0000-0000B7180000}"/>
    <cellStyle name="20% - Accent3 5 8 18 2" xfId="6020" xr:uid="{00000000-0005-0000-0000-0000B8180000}"/>
    <cellStyle name="20% - Accent3 5 8 19" xfId="6021" xr:uid="{00000000-0005-0000-0000-0000B9180000}"/>
    <cellStyle name="20% - Accent3 5 8 19 2" xfId="6022" xr:uid="{00000000-0005-0000-0000-0000BA180000}"/>
    <cellStyle name="20% - Accent3 5 8 2" xfId="6023" xr:uid="{00000000-0005-0000-0000-0000BB180000}"/>
    <cellStyle name="20% - Accent3 5 8 2 2" xfId="6024" xr:uid="{00000000-0005-0000-0000-0000BC180000}"/>
    <cellStyle name="20% - Accent3 5 8 20" xfId="6025" xr:uid="{00000000-0005-0000-0000-0000BD180000}"/>
    <cellStyle name="20% - Accent3 5 8 20 2" xfId="6026" xr:uid="{00000000-0005-0000-0000-0000BE180000}"/>
    <cellStyle name="20% - Accent3 5 8 21" xfId="6027" xr:uid="{00000000-0005-0000-0000-0000BF180000}"/>
    <cellStyle name="20% - Accent3 5 8 21 2" xfId="6028" xr:uid="{00000000-0005-0000-0000-0000C0180000}"/>
    <cellStyle name="20% - Accent3 5 8 22" xfId="6029" xr:uid="{00000000-0005-0000-0000-0000C1180000}"/>
    <cellStyle name="20% - Accent3 5 8 22 2" xfId="6030" xr:uid="{00000000-0005-0000-0000-0000C2180000}"/>
    <cellStyle name="20% - Accent3 5 8 23" xfId="6031" xr:uid="{00000000-0005-0000-0000-0000C3180000}"/>
    <cellStyle name="20% - Accent3 5 8 3" xfId="6032" xr:uid="{00000000-0005-0000-0000-0000C4180000}"/>
    <cellStyle name="20% - Accent3 5 8 3 2" xfId="6033" xr:uid="{00000000-0005-0000-0000-0000C5180000}"/>
    <cellStyle name="20% - Accent3 5 8 4" xfId="6034" xr:uid="{00000000-0005-0000-0000-0000C6180000}"/>
    <cellStyle name="20% - Accent3 5 8 4 2" xfId="6035" xr:uid="{00000000-0005-0000-0000-0000C7180000}"/>
    <cellStyle name="20% - Accent3 5 8 5" xfId="6036" xr:uid="{00000000-0005-0000-0000-0000C8180000}"/>
    <cellStyle name="20% - Accent3 5 8 5 2" xfId="6037" xr:uid="{00000000-0005-0000-0000-0000C9180000}"/>
    <cellStyle name="20% - Accent3 5 8 6" xfId="6038" xr:uid="{00000000-0005-0000-0000-0000CA180000}"/>
    <cellStyle name="20% - Accent3 5 8 6 2" xfId="6039" xr:uid="{00000000-0005-0000-0000-0000CB180000}"/>
    <cellStyle name="20% - Accent3 5 8 7" xfId="6040" xr:uid="{00000000-0005-0000-0000-0000CC180000}"/>
    <cellStyle name="20% - Accent3 5 8 7 2" xfId="6041" xr:uid="{00000000-0005-0000-0000-0000CD180000}"/>
    <cellStyle name="20% - Accent3 5 8 8" xfId="6042" xr:uid="{00000000-0005-0000-0000-0000CE180000}"/>
    <cellStyle name="20% - Accent3 5 8 8 2" xfId="6043" xr:uid="{00000000-0005-0000-0000-0000CF180000}"/>
    <cellStyle name="20% - Accent3 5 8 9" xfId="6044" xr:uid="{00000000-0005-0000-0000-0000D0180000}"/>
    <cellStyle name="20% - Accent3 5 8 9 2" xfId="6045" xr:uid="{00000000-0005-0000-0000-0000D1180000}"/>
    <cellStyle name="20% - Accent3 5 9" xfId="6046" xr:uid="{00000000-0005-0000-0000-0000D2180000}"/>
    <cellStyle name="20% - Accent3 5 9 10" xfId="6047" xr:uid="{00000000-0005-0000-0000-0000D3180000}"/>
    <cellStyle name="20% - Accent3 5 9 10 2" xfId="6048" xr:uid="{00000000-0005-0000-0000-0000D4180000}"/>
    <cellStyle name="20% - Accent3 5 9 11" xfId="6049" xr:uid="{00000000-0005-0000-0000-0000D5180000}"/>
    <cellStyle name="20% - Accent3 5 9 11 2" xfId="6050" xr:uid="{00000000-0005-0000-0000-0000D6180000}"/>
    <cellStyle name="20% - Accent3 5 9 12" xfId="6051" xr:uid="{00000000-0005-0000-0000-0000D7180000}"/>
    <cellStyle name="20% - Accent3 5 9 12 2" xfId="6052" xr:uid="{00000000-0005-0000-0000-0000D8180000}"/>
    <cellStyle name="20% - Accent3 5 9 13" xfId="6053" xr:uid="{00000000-0005-0000-0000-0000D9180000}"/>
    <cellStyle name="20% - Accent3 5 9 13 2" xfId="6054" xr:uid="{00000000-0005-0000-0000-0000DA180000}"/>
    <cellStyle name="20% - Accent3 5 9 14" xfId="6055" xr:uid="{00000000-0005-0000-0000-0000DB180000}"/>
    <cellStyle name="20% - Accent3 5 9 14 2" xfId="6056" xr:uid="{00000000-0005-0000-0000-0000DC180000}"/>
    <cellStyle name="20% - Accent3 5 9 15" xfId="6057" xr:uid="{00000000-0005-0000-0000-0000DD180000}"/>
    <cellStyle name="20% - Accent3 5 9 15 2" xfId="6058" xr:uid="{00000000-0005-0000-0000-0000DE180000}"/>
    <cellStyle name="20% - Accent3 5 9 16" xfId="6059" xr:uid="{00000000-0005-0000-0000-0000DF180000}"/>
    <cellStyle name="20% - Accent3 5 9 16 2" xfId="6060" xr:uid="{00000000-0005-0000-0000-0000E0180000}"/>
    <cellStyle name="20% - Accent3 5 9 17" xfId="6061" xr:uid="{00000000-0005-0000-0000-0000E1180000}"/>
    <cellStyle name="20% - Accent3 5 9 17 2" xfId="6062" xr:uid="{00000000-0005-0000-0000-0000E2180000}"/>
    <cellStyle name="20% - Accent3 5 9 18" xfId="6063" xr:uid="{00000000-0005-0000-0000-0000E3180000}"/>
    <cellStyle name="20% - Accent3 5 9 18 2" xfId="6064" xr:uid="{00000000-0005-0000-0000-0000E4180000}"/>
    <cellStyle name="20% - Accent3 5 9 19" xfId="6065" xr:uid="{00000000-0005-0000-0000-0000E5180000}"/>
    <cellStyle name="20% - Accent3 5 9 19 2" xfId="6066" xr:uid="{00000000-0005-0000-0000-0000E6180000}"/>
    <cellStyle name="20% - Accent3 5 9 2" xfId="6067" xr:uid="{00000000-0005-0000-0000-0000E7180000}"/>
    <cellStyle name="20% - Accent3 5 9 2 2" xfId="6068" xr:uid="{00000000-0005-0000-0000-0000E8180000}"/>
    <cellStyle name="20% - Accent3 5 9 20" xfId="6069" xr:uid="{00000000-0005-0000-0000-0000E9180000}"/>
    <cellStyle name="20% - Accent3 5 9 20 2" xfId="6070" xr:uid="{00000000-0005-0000-0000-0000EA180000}"/>
    <cellStyle name="20% - Accent3 5 9 21" xfId="6071" xr:uid="{00000000-0005-0000-0000-0000EB180000}"/>
    <cellStyle name="20% - Accent3 5 9 21 2" xfId="6072" xr:uid="{00000000-0005-0000-0000-0000EC180000}"/>
    <cellStyle name="20% - Accent3 5 9 22" xfId="6073" xr:uid="{00000000-0005-0000-0000-0000ED180000}"/>
    <cellStyle name="20% - Accent3 5 9 22 2" xfId="6074" xr:uid="{00000000-0005-0000-0000-0000EE180000}"/>
    <cellStyle name="20% - Accent3 5 9 23" xfId="6075" xr:uid="{00000000-0005-0000-0000-0000EF180000}"/>
    <cellStyle name="20% - Accent3 5 9 3" xfId="6076" xr:uid="{00000000-0005-0000-0000-0000F0180000}"/>
    <cellStyle name="20% - Accent3 5 9 3 2" xfId="6077" xr:uid="{00000000-0005-0000-0000-0000F1180000}"/>
    <cellStyle name="20% - Accent3 5 9 4" xfId="6078" xr:uid="{00000000-0005-0000-0000-0000F2180000}"/>
    <cellStyle name="20% - Accent3 5 9 4 2" xfId="6079" xr:uid="{00000000-0005-0000-0000-0000F3180000}"/>
    <cellStyle name="20% - Accent3 5 9 5" xfId="6080" xr:uid="{00000000-0005-0000-0000-0000F4180000}"/>
    <cellStyle name="20% - Accent3 5 9 5 2" xfId="6081" xr:uid="{00000000-0005-0000-0000-0000F5180000}"/>
    <cellStyle name="20% - Accent3 5 9 6" xfId="6082" xr:uid="{00000000-0005-0000-0000-0000F6180000}"/>
    <cellStyle name="20% - Accent3 5 9 6 2" xfId="6083" xr:uid="{00000000-0005-0000-0000-0000F7180000}"/>
    <cellStyle name="20% - Accent3 5 9 7" xfId="6084" xr:uid="{00000000-0005-0000-0000-0000F8180000}"/>
    <cellStyle name="20% - Accent3 5 9 7 2" xfId="6085" xr:uid="{00000000-0005-0000-0000-0000F9180000}"/>
    <cellStyle name="20% - Accent3 5 9 8" xfId="6086" xr:uid="{00000000-0005-0000-0000-0000FA180000}"/>
    <cellStyle name="20% - Accent3 5 9 8 2" xfId="6087" xr:uid="{00000000-0005-0000-0000-0000FB180000}"/>
    <cellStyle name="20% - Accent3 5 9 9" xfId="6088" xr:uid="{00000000-0005-0000-0000-0000FC180000}"/>
    <cellStyle name="20% - Accent3 5 9 9 2" xfId="6089" xr:uid="{00000000-0005-0000-0000-0000FD180000}"/>
    <cellStyle name="20% - Accent3 6" xfId="6090" xr:uid="{00000000-0005-0000-0000-0000FE180000}"/>
    <cellStyle name="20% - Accent3 6 10" xfId="6091" xr:uid="{00000000-0005-0000-0000-0000FF180000}"/>
    <cellStyle name="20% - Accent3 6 10 2" xfId="6092" xr:uid="{00000000-0005-0000-0000-000000190000}"/>
    <cellStyle name="20% - Accent3 6 11" xfId="6093" xr:uid="{00000000-0005-0000-0000-000001190000}"/>
    <cellStyle name="20% - Accent3 6 11 2" xfId="6094" xr:uid="{00000000-0005-0000-0000-000002190000}"/>
    <cellStyle name="20% - Accent3 6 12" xfId="6095" xr:uid="{00000000-0005-0000-0000-000003190000}"/>
    <cellStyle name="20% - Accent3 6 12 2" xfId="6096" xr:uid="{00000000-0005-0000-0000-000004190000}"/>
    <cellStyle name="20% - Accent3 6 13" xfId="6097" xr:uid="{00000000-0005-0000-0000-000005190000}"/>
    <cellStyle name="20% - Accent3 6 13 2" xfId="6098" xr:uid="{00000000-0005-0000-0000-000006190000}"/>
    <cellStyle name="20% - Accent3 6 14" xfId="6099" xr:uid="{00000000-0005-0000-0000-000007190000}"/>
    <cellStyle name="20% - Accent3 6 14 2" xfId="6100" xr:uid="{00000000-0005-0000-0000-000008190000}"/>
    <cellStyle name="20% - Accent3 6 15" xfId="6101" xr:uid="{00000000-0005-0000-0000-000009190000}"/>
    <cellStyle name="20% - Accent3 6 15 2" xfId="6102" xr:uid="{00000000-0005-0000-0000-00000A190000}"/>
    <cellStyle name="20% - Accent3 6 16" xfId="6103" xr:uid="{00000000-0005-0000-0000-00000B190000}"/>
    <cellStyle name="20% - Accent3 6 16 2" xfId="6104" xr:uid="{00000000-0005-0000-0000-00000C190000}"/>
    <cellStyle name="20% - Accent3 6 17" xfId="6105" xr:uid="{00000000-0005-0000-0000-00000D190000}"/>
    <cellStyle name="20% - Accent3 6 17 2" xfId="6106" xr:uid="{00000000-0005-0000-0000-00000E190000}"/>
    <cellStyle name="20% - Accent3 6 18" xfId="6107" xr:uid="{00000000-0005-0000-0000-00000F190000}"/>
    <cellStyle name="20% - Accent3 6 18 2" xfId="6108" xr:uid="{00000000-0005-0000-0000-000010190000}"/>
    <cellStyle name="20% - Accent3 6 19" xfId="6109" xr:uid="{00000000-0005-0000-0000-000011190000}"/>
    <cellStyle name="20% - Accent3 6 19 2" xfId="6110" xr:uid="{00000000-0005-0000-0000-000012190000}"/>
    <cellStyle name="20% - Accent3 6 2" xfId="6111" xr:uid="{00000000-0005-0000-0000-000013190000}"/>
    <cellStyle name="20% - Accent3 6 2 10" xfId="6112" xr:uid="{00000000-0005-0000-0000-000014190000}"/>
    <cellStyle name="20% - Accent3 6 2 10 2" xfId="6113" xr:uid="{00000000-0005-0000-0000-000015190000}"/>
    <cellStyle name="20% - Accent3 6 2 11" xfId="6114" xr:uid="{00000000-0005-0000-0000-000016190000}"/>
    <cellStyle name="20% - Accent3 6 2 11 2" xfId="6115" xr:uid="{00000000-0005-0000-0000-000017190000}"/>
    <cellStyle name="20% - Accent3 6 2 12" xfId="6116" xr:uid="{00000000-0005-0000-0000-000018190000}"/>
    <cellStyle name="20% - Accent3 6 2 12 2" xfId="6117" xr:uid="{00000000-0005-0000-0000-000019190000}"/>
    <cellStyle name="20% - Accent3 6 2 13" xfId="6118" xr:uid="{00000000-0005-0000-0000-00001A190000}"/>
    <cellStyle name="20% - Accent3 6 2 13 2" xfId="6119" xr:uid="{00000000-0005-0000-0000-00001B190000}"/>
    <cellStyle name="20% - Accent3 6 2 14" xfId="6120" xr:uid="{00000000-0005-0000-0000-00001C190000}"/>
    <cellStyle name="20% - Accent3 6 2 14 2" xfId="6121" xr:uid="{00000000-0005-0000-0000-00001D190000}"/>
    <cellStyle name="20% - Accent3 6 2 15" xfId="6122" xr:uid="{00000000-0005-0000-0000-00001E190000}"/>
    <cellStyle name="20% - Accent3 6 2 15 2" xfId="6123" xr:uid="{00000000-0005-0000-0000-00001F190000}"/>
    <cellStyle name="20% - Accent3 6 2 16" xfId="6124" xr:uid="{00000000-0005-0000-0000-000020190000}"/>
    <cellStyle name="20% - Accent3 6 2 16 2" xfId="6125" xr:uid="{00000000-0005-0000-0000-000021190000}"/>
    <cellStyle name="20% - Accent3 6 2 17" xfId="6126" xr:uid="{00000000-0005-0000-0000-000022190000}"/>
    <cellStyle name="20% - Accent3 6 2 17 2" xfId="6127" xr:uid="{00000000-0005-0000-0000-000023190000}"/>
    <cellStyle name="20% - Accent3 6 2 18" xfId="6128" xr:uid="{00000000-0005-0000-0000-000024190000}"/>
    <cellStyle name="20% - Accent3 6 2 18 2" xfId="6129" xr:uid="{00000000-0005-0000-0000-000025190000}"/>
    <cellStyle name="20% - Accent3 6 2 19" xfId="6130" xr:uid="{00000000-0005-0000-0000-000026190000}"/>
    <cellStyle name="20% - Accent3 6 2 19 2" xfId="6131" xr:uid="{00000000-0005-0000-0000-000027190000}"/>
    <cellStyle name="20% - Accent3 6 2 2" xfId="6132" xr:uid="{00000000-0005-0000-0000-000028190000}"/>
    <cellStyle name="20% - Accent3 6 2 2 2" xfId="6133" xr:uid="{00000000-0005-0000-0000-000029190000}"/>
    <cellStyle name="20% - Accent3 6 2 20" xfId="6134" xr:uid="{00000000-0005-0000-0000-00002A190000}"/>
    <cellStyle name="20% - Accent3 6 2 20 2" xfId="6135" xr:uid="{00000000-0005-0000-0000-00002B190000}"/>
    <cellStyle name="20% - Accent3 6 2 21" xfId="6136" xr:uid="{00000000-0005-0000-0000-00002C190000}"/>
    <cellStyle name="20% - Accent3 6 2 21 2" xfId="6137" xr:uid="{00000000-0005-0000-0000-00002D190000}"/>
    <cellStyle name="20% - Accent3 6 2 22" xfId="6138" xr:uid="{00000000-0005-0000-0000-00002E190000}"/>
    <cellStyle name="20% - Accent3 6 2 22 2" xfId="6139" xr:uid="{00000000-0005-0000-0000-00002F190000}"/>
    <cellStyle name="20% - Accent3 6 2 23" xfId="6140" xr:uid="{00000000-0005-0000-0000-000030190000}"/>
    <cellStyle name="20% - Accent3 6 2 3" xfId="6141" xr:uid="{00000000-0005-0000-0000-000031190000}"/>
    <cellStyle name="20% - Accent3 6 2 3 2" xfId="6142" xr:uid="{00000000-0005-0000-0000-000032190000}"/>
    <cellStyle name="20% - Accent3 6 2 4" xfId="6143" xr:uid="{00000000-0005-0000-0000-000033190000}"/>
    <cellStyle name="20% - Accent3 6 2 4 2" xfId="6144" xr:uid="{00000000-0005-0000-0000-000034190000}"/>
    <cellStyle name="20% - Accent3 6 2 5" xfId="6145" xr:uid="{00000000-0005-0000-0000-000035190000}"/>
    <cellStyle name="20% - Accent3 6 2 5 2" xfId="6146" xr:uid="{00000000-0005-0000-0000-000036190000}"/>
    <cellStyle name="20% - Accent3 6 2 6" xfId="6147" xr:uid="{00000000-0005-0000-0000-000037190000}"/>
    <cellStyle name="20% - Accent3 6 2 6 2" xfId="6148" xr:uid="{00000000-0005-0000-0000-000038190000}"/>
    <cellStyle name="20% - Accent3 6 2 7" xfId="6149" xr:uid="{00000000-0005-0000-0000-000039190000}"/>
    <cellStyle name="20% - Accent3 6 2 7 2" xfId="6150" xr:uid="{00000000-0005-0000-0000-00003A190000}"/>
    <cellStyle name="20% - Accent3 6 2 8" xfId="6151" xr:uid="{00000000-0005-0000-0000-00003B190000}"/>
    <cellStyle name="20% - Accent3 6 2 8 2" xfId="6152" xr:uid="{00000000-0005-0000-0000-00003C190000}"/>
    <cellStyle name="20% - Accent3 6 2 9" xfId="6153" xr:uid="{00000000-0005-0000-0000-00003D190000}"/>
    <cellStyle name="20% - Accent3 6 2 9 2" xfId="6154" xr:uid="{00000000-0005-0000-0000-00003E190000}"/>
    <cellStyle name="20% - Accent3 6 20" xfId="6155" xr:uid="{00000000-0005-0000-0000-00003F190000}"/>
    <cellStyle name="20% - Accent3 6 20 2" xfId="6156" xr:uid="{00000000-0005-0000-0000-000040190000}"/>
    <cellStyle name="20% - Accent3 6 21" xfId="6157" xr:uid="{00000000-0005-0000-0000-000041190000}"/>
    <cellStyle name="20% - Accent3 6 21 2" xfId="6158" xr:uid="{00000000-0005-0000-0000-000042190000}"/>
    <cellStyle name="20% - Accent3 6 22" xfId="6159" xr:uid="{00000000-0005-0000-0000-000043190000}"/>
    <cellStyle name="20% - Accent3 6 22 2" xfId="6160" xr:uid="{00000000-0005-0000-0000-000044190000}"/>
    <cellStyle name="20% - Accent3 6 23" xfId="6161" xr:uid="{00000000-0005-0000-0000-000045190000}"/>
    <cellStyle name="20% - Accent3 6 23 2" xfId="6162" xr:uid="{00000000-0005-0000-0000-000046190000}"/>
    <cellStyle name="20% - Accent3 6 24" xfId="6163" xr:uid="{00000000-0005-0000-0000-000047190000}"/>
    <cellStyle name="20% - Accent3 6 24 2" xfId="6164" xr:uid="{00000000-0005-0000-0000-000048190000}"/>
    <cellStyle name="20% - Accent3 6 25" xfId="6165" xr:uid="{00000000-0005-0000-0000-000049190000}"/>
    <cellStyle name="20% - Accent3 6 25 2" xfId="6166" xr:uid="{00000000-0005-0000-0000-00004A190000}"/>
    <cellStyle name="20% - Accent3 6 26" xfId="6167" xr:uid="{00000000-0005-0000-0000-00004B190000}"/>
    <cellStyle name="20% - Accent3 6 26 2" xfId="6168" xr:uid="{00000000-0005-0000-0000-00004C190000}"/>
    <cellStyle name="20% - Accent3 6 27" xfId="6169" xr:uid="{00000000-0005-0000-0000-00004D190000}"/>
    <cellStyle name="20% - Accent3 6 27 2" xfId="6170" xr:uid="{00000000-0005-0000-0000-00004E190000}"/>
    <cellStyle name="20% - Accent3 6 28" xfId="6171" xr:uid="{00000000-0005-0000-0000-00004F190000}"/>
    <cellStyle name="20% - Accent3 6 28 2" xfId="6172" xr:uid="{00000000-0005-0000-0000-000050190000}"/>
    <cellStyle name="20% - Accent3 6 29" xfId="6173" xr:uid="{00000000-0005-0000-0000-000051190000}"/>
    <cellStyle name="20% - Accent3 6 29 2" xfId="6174" xr:uid="{00000000-0005-0000-0000-000052190000}"/>
    <cellStyle name="20% - Accent3 6 3" xfId="6175" xr:uid="{00000000-0005-0000-0000-000053190000}"/>
    <cellStyle name="20% - Accent3 6 3 10" xfId="6176" xr:uid="{00000000-0005-0000-0000-000054190000}"/>
    <cellStyle name="20% - Accent3 6 3 10 2" xfId="6177" xr:uid="{00000000-0005-0000-0000-000055190000}"/>
    <cellStyle name="20% - Accent3 6 3 11" xfId="6178" xr:uid="{00000000-0005-0000-0000-000056190000}"/>
    <cellStyle name="20% - Accent3 6 3 11 2" xfId="6179" xr:uid="{00000000-0005-0000-0000-000057190000}"/>
    <cellStyle name="20% - Accent3 6 3 12" xfId="6180" xr:uid="{00000000-0005-0000-0000-000058190000}"/>
    <cellStyle name="20% - Accent3 6 3 12 2" xfId="6181" xr:uid="{00000000-0005-0000-0000-000059190000}"/>
    <cellStyle name="20% - Accent3 6 3 13" xfId="6182" xr:uid="{00000000-0005-0000-0000-00005A190000}"/>
    <cellStyle name="20% - Accent3 6 3 13 2" xfId="6183" xr:uid="{00000000-0005-0000-0000-00005B190000}"/>
    <cellStyle name="20% - Accent3 6 3 14" xfId="6184" xr:uid="{00000000-0005-0000-0000-00005C190000}"/>
    <cellStyle name="20% - Accent3 6 3 14 2" xfId="6185" xr:uid="{00000000-0005-0000-0000-00005D190000}"/>
    <cellStyle name="20% - Accent3 6 3 15" xfId="6186" xr:uid="{00000000-0005-0000-0000-00005E190000}"/>
    <cellStyle name="20% - Accent3 6 3 15 2" xfId="6187" xr:uid="{00000000-0005-0000-0000-00005F190000}"/>
    <cellStyle name="20% - Accent3 6 3 16" xfId="6188" xr:uid="{00000000-0005-0000-0000-000060190000}"/>
    <cellStyle name="20% - Accent3 6 3 16 2" xfId="6189" xr:uid="{00000000-0005-0000-0000-000061190000}"/>
    <cellStyle name="20% - Accent3 6 3 17" xfId="6190" xr:uid="{00000000-0005-0000-0000-000062190000}"/>
    <cellStyle name="20% - Accent3 6 3 17 2" xfId="6191" xr:uid="{00000000-0005-0000-0000-000063190000}"/>
    <cellStyle name="20% - Accent3 6 3 18" xfId="6192" xr:uid="{00000000-0005-0000-0000-000064190000}"/>
    <cellStyle name="20% - Accent3 6 3 18 2" xfId="6193" xr:uid="{00000000-0005-0000-0000-000065190000}"/>
    <cellStyle name="20% - Accent3 6 3 19" xfId="6194" xr:uid="{00000000-0005-0000-0000-000066190000}"/>
    <cellStyle name="20% - Accent3 6 3 19 2" xfId="6195" xr:uid="{00000000-0005-0000-0000-000067190000}"/>
    <cellStyle name="20% - Accent3 6 3 2" xfId="6196" xr:uid="{00000000-0005-0000-0000-000068190000}"/>
    <cellStyle name="20% - Accent3 6 3 2 2" xfId="6197" xr:uid="{00000000-0005-0000-0000-000069190000}"/>
    <cellStyle name="20% - Accent3 6 3 20" xfId="6198" xr:uid="{00000000-0005-0000-0000-00006A190000}"/>
    <cellStyle name="20% - Accent3 6 3 20 2" xfId="6199" xr:uid="{00000000-0005-0000-0000-00006B190000}"/>
    <cellStyle name="20% - Accent3 6 3 21" xfId="6200" xr:uid="{00000000-0005-0000-0000-00006C190000}"/>
    <cellStyle name="20% - Accent3 6 3 21 2" xfId="6201" xr:uid="{00000000-0005-0000-0000-00006D190000}"/>
    <cellStyle name="20% - Accent3 6 3 22" xfId="6202" xr:uid="{00000000-0005-0000-0000-00006E190000}"/>
    <cellStyle name="20% - Accent3 6 3 22 2" xfId="6203" xr:uid="{00000000-0005-0000-0000-00006F190000}"/>
    <cellStyle name="20% - Accent3 6 3 23" xfId="6204" xr:uid="{00000000-0005-0000-0000-000070190000}"/>
    <cellStyle name="20% - Accent3 6 3 3" xfId="6205" xr:uid="{00000000-0005-0000-0000-000071190000}"/>
    <cellStyle name="20% - Accent3 6 3 3 2" xfId="6206" xr:uid="{00000000-0005-0000-0000-000072190000}"/>
    <cellStyle name="20% - Accent3 6 3 4" xfId="6207" xr:uid="{00000000-0005-0000-0000-000073190000}"/>
    <cellStyle name="20% - Accent3 6 3 4 2" xfId="6208" xr:uid="{00000000-0005-0000-0000-000074190000}"/>
    <cellStyle name="20% - Accent3 6 3 5" xfId="6209" xr:uid="{00000000-0005-0000-0000-000075190000}"/>
    <cellStyle name="20% - Accent3 6 3 5 2" xfId="6210" xr:uid="{00000000-0005-0000-0000-000076190000}"/>
    <cellStyle name="20% - Accent3 6 3 6" xfId="6211" xr:uid="{00000000-0005-0000-0000-000077190000}"/>
    <cellStyle name="20% - Accent3 6 3 6 2" xfId="6212" xr:uid="{00000000-0005-0000-0000-000078190000}"/>
    <cellStyle name="20% - Accent3 6 3 7" xfId="6213" xr:uid="{00000000-0005-0000-0000-000079190000}"/>
    <cellStyle name="20% - Accent3 6 3 7 2" xfId="6214" xr:uid="{00000000-0005-0000-0000-00007A190000}"/>
    <cellStyle name="20% - Accent3 6 3 8" xfId="6215" xr:uid="{00000000-0005-0000-0000-00007B190000}"/>
    <cellStyle name="20% - Accent3 6 3 8 2" xfId="6216" xr:uid="{00000000-0005-0000-0000-00007C190000}"/>
    <cellStyle name="20% - Accent3 6 3 9" xfId="6217" xr:uid="{00000000-0005-0000-0000-00007D190000}"/>
    <cellStyle name="20% - Accent3 6 3 9 2" xfId="6218" xr:uid="{00000000-0005-0000-0000-00007E190000}"/>
    <cellStyle name="20% - Accent3 6 30" xfId="6219" xr:uid="{00000000-0005-0000-0000-00007F190000}"/>
    <cellStyle name="20% - Accent3 6 30 2" xfId="6220" xr:uid="{00000000-0005-0000-0000-000080190000}"/>
    <cellStyle name="20% - Accent3 6 31" xfId="6221" xr:uid="{00000000-0005-0000-0000-000081190000}"/>
    <cellStyle name="20% - Accent3 6 4" xfId="6222" xr:uid="{00000000-0005-0000-0000-000082190000}"/>
    <cellStyle name="20% - Accent3 6 4 10" xfId="6223" xr:uid="{00000000-0005-0000-0000-000083190000}"/>
    <cellStyle name="20% - Accent3 6 4 10 2" xfId="6224" xr:uid="{00000000-0005-0000-0000-000084190000}"/>
    <cellStyle name="20% - Accent3 6 4 11" xfId="6225" xr:uid="{00000000-0005-0000-0000-000085190000}"/>
    <cellStyle name="20% - Accent3 6 4 11 2" xfId="6226" xr:uid="{00000000-0005-0000-0000-000086190000}"/>
    <cellStyle name="20% - Accent3 6 4 12" xfId="6227" xr:uid="{00000000-0005-0000-0000-000087190000}"/>
    <cellStyle name="20% - Accent3 6 4 12 2" xfId="6228" xr:uid="{00000000-0005-0000-0000-000088190000}"/>
    <cellStyle name="20% - Accent3 6 4 13" xfId="6229" xr:uid="{00000000-0005-0000-0000-000089190000}"/>
    <cellStyle name="20% - Accent3 6 4 13 2" xfId="6230" xr:uid="{00000000-0005-0000-0000-00008A190000}"/>
    <cellStyle name="20% - Accent3 6 4 14" xfId="6231" xr:uid="{00000000-0005-0000-0000-00008B190000}"/>
    <cellStyle name="20% - Accent3 6 4 14 2" xfId="6232" xr:uid="{00000000-0005-0000-0000-00008C190000}"/>
    <cellStyle name="20% - Accent3 6 4 15" xfId="6233" xr:uid="{00000000-0005-0000-0000-00008D190000}"/>
    <cellStyle name="20% - Accent3 6 4 15 2" xfId="6234" xr:uid="{00000000-0005-0000-0000-00008E190000}"/>
    <cellStyle name="20% - Accent3 6 4 16" xfId="6235" xr:uid="{00000000-0005-0000-0000-00008F190000}"/>
    <cellStyle name="20% - Accent3 6 4 16 2" xfId="6236" xr:uid="{00000000-0005-0000-0000-000090190000}"/>
    <cellStyle name="20% - Accent3 6 4 17" xfId="6237" xr:uid="{00000000-0005-0000-0000-000091190000}"/>
    <cellStyle name="20% - Accent3 6 4 17 2" xfId="6238" xr:uid="{00000000-0005-0000-0000-000092190000}"/>
    <cellStyle name="20% - Accent3 6 4 18" xfId="6239" xr:uid="{00000000-0005-0000-0000-000093190000}"/>
    <cellStyle name="20% - Accent3 6 4 18 2" xfId="6240" xr:uid="{00000000-0005-0000-0000-000094190000}"/>
    <cellStyle name="20% - Accent3 6 4 19" xfId="6241" xr:uid="{00000000-0005-0000-0000-000095190000}"/>
    <cellStyle name="20% - Accent3 6 4 19 2" xfId="6242" xr:uid="{00000000-0005-0000-0000-000096190000}"/>
    <cellStyle name="20% - Accent3 6 4 2" xfId="6243" xr:uid="{00000000-0005-0000-0000-000097190000}"/>
    <cellStyle name="20% - Accent3 6 4 2 2" xfId="6244" xr:uid="{00000000-0005-0000-0000-000098190000}"/>
    <cellStyle name="20% - Accent3 6 4 20" xfId="6245" xr:uid="{00000000-0005-0000-0000-000099190000}"/>
    <cellStyle name="20% - Accent3 6 4 20 2" xfId="6246" xr:uid="{00000000-0005-0000-0000-00009A190000}"/>
    <cellStyle name="20% - Accent3 6 4 21" xfId="6247" xr:uid="{00000000-0005-0000-0000-00009B190000}"/>
    <cellStyle name="20% - Accent3 6 4 21 2" xfId="6248" xr:uid="{00000000-0005-0000-0000-00009C190000}"/>
    <cellStyle name="20% - Accent3 6 4 22" xfId="6249" xr:uid="{00000000-0005-0000-0000-00009D190000}"/>
    <cellStyle name="20% - Accent3 6 4 22 2" xfId="6250" xr:uid="{00000000-0005-0000-0000-00009E190000}"/>
    <cellStyle name="20% - Accent3 6 4 23" xfId="6251" xr:uid="{00000000-0005-0000-0000-00009F190000}"/>
    <cellStyle name="20% - Accent3 6 4 3" xfId="6252" xr:uid="{00000000-0005-0000-0000-0000A0190000}"/>
    <cellStyle name="20% - Accent3 6 4 3 2" xfId="6253" xr:uid="{00000000-0005-0000-0000-0000A1190000}"/>
    <cellStyle name="20% - Accent3 6 4 4" xfId="6254" xr:uid="{00000000-0005-0000-0000-0000A2190000}"/>
    <cellStyle name="20% - Accent3 6 4 4 2" xfId="6255" xr:uid="{00000000-0005-0000-0000-0000A3190000}"/>
    <cellStyle name="20% - Accent3 6 4 5" xfId="6256" xr:uid="{00000000-0005-0000-0000-0000A4190000}"/>
    <cellStyle name="20% - Accent3 6 4 5 2" xfId="6257" xr:uid="{00000000-0005-0000-0000-0000A5190000}"/>
    <cellStyle name="20% - Accent3 6 4 6" xfId="6258" xr:uid="{00000000-0005-0000-0000-0000A6190000}"/>
    <cellStyle name="20% - Accent3 6 4 6 2" xfId="6259" xr:uid="{00000000-0005-0000-0000-0000A7190000}"/>
    <cellStyle name="20% - Accent3 6 4 7" xfId="6260" xr:uid="{00000000-0005-0000-0000-0000A8190000}"/>
    <cellStyle name="20% - Accent3 6 4 7 2" xfId="6261" xr:uid="{00000000-0005-0000-0000-0000A9190000}"/>
    <cellStyle name="20% - Accent3 6 4 8" xfId="6262" xr:uid="{00000000-0005-0000-0000-0000AA190000}"/>
    <cellStyle name="20% - Accent3 6 4 8 2" xfId="6263" xr:uid="{00000000-0005-0000-0000-0000AB190000}"/>
    <cellStyle name="20% - Accent3 6 4 9" xfId="6264" xr:uid="{00000000-0005-0000-0000-0000AC190000}"/>
    <cellStyle name="20% - Accent3 6 4 9 2" xfId="6265" xr:uid="{00000000-0005-0000-0000-0000AD190000}"/>
    <cellStyle name="20% - Accent3 6 5" xfId="6266" xr:uid="{00000000-0005-0000-0000-0000AE190000}"/>
    <cellStyle name="20% - Accent3 6 5 10" xfId="6267" xr:uid="{00000000-0005-0000-0000-0000AF190000}"/>
    <cellStyle name="20% - Accent3 6 5 10 2" xfId="6268" xr:uid="{00000000-0005-0000-0000-0000B0190000}"/>
    <cellStyle name="20% - Accent3 6 5 11" xfId="6269" xr:uid="{00000000-0005-0000-0000-0000B1190000}"/>
    <cellStyle name="20% - Accent3 6 5 11 2" xfId="6270" xr:uid="{00000000-0005-0000-0000-0000B2190000}"/>
    <cellStyle name="20% - Accent3 6 5 12" xfId="6271" xr:uid="{00000000-0005-0000-0000-0000B3190000}"/>
    <cellStyle name="20% - Accent3 6 5 12 2" xfId="6272" xr:uid="{00000000-0005-0000-0000-0000B4190000}"/>
    <cellStyle name="20% - Accent3 6 5 13" xfId="6273" xr:uid="{00000000-0005-0000-0000-0000B5190000}"/>
    <cellStyle name="20% - Accent3 6 5 13 2" xfId="6274" xr:uid="{00000000-0005-0000-0000-0000B6190000}"/>
    <cellStyle name="20% - Accent3 6 5 14" xfId="6275" xr:uid="{00000000-0005-0000-0000-0000B7190000}"/>
    <cellStyle name="20% - Accent3 6 5 14 2" xfId="6276" xr:uid="{00000000-0005-0000-0000-0000B8190000}"/>
    <cellStyle name="20% - Accent3 6 5 15" xfId="6277" xr:uid="{00000000-0005-0000-0000-0000B9190000}"/>
    <cellStyle name="20% - Accent3 6 5 15 2" xfId="6278" xr:uid="{00000000-0005-0000-0000-0000BA190000}"/>
    <cellStyle name="20% - Accent3 6 5 16" xfId="6279" xr:uid="{00000000-0005-0000-0000-0000BB190000}"/>
    <cellStyle name="20% - Accent3 6 5 16 2" xfId="6280" xr:uid="{00000000-0005-0000-0000-0000BC190000}"/>
    <cellStyle name="20% - Accent3 6 5 17" xfId="6281" xr:uid="{00000000-0005-0000-0000-0000BD190000}"/>
    <cellStyle name="20% - Accent3 6 5 17 2" xfId="6282" xr:uid="{00000000-0005-0000-0000-0000BE190000}"/>
    <cellStyle name="20% - Accent3 6 5 18" xfId="6283" xr:uid="{00000000-0005-0000-0000-0000BF190000}"/>
    <cellStyle name="20% - Accent3 6 5 18 2" xfId="6284" xr:uid="{00000000-0005-0000-0000-0000C0190000}"/>
    <cellStyle name="20% - Accent3 6 5 19" xfId="6285" xr:uid="{00000000-0005-0000-0000-0000C1190000}"/>
    <cellStyle name="20% - Accent3 6 5 19 2" xfId="6286" xr:uid="{00000000-0005-0000-0000-0000C2190000}"/>
    <cellStyle name="20% - Accent3 6 5 2" xfId="6287" xr:uid="{00000000-0005-0000-0000-0000C3190000}"/>
    <cellStyle name="20% - Accent3 6 5 2 2" xfId="6288" xr:uid="{00000000-0005-0000-0000-0000C4190000}"/>
    <cellStyle name="20% - Accent3 6 5 20" xfId="6289" xr:uid="{00000000-0005-0000-0000-0000C5190000}"/>
    <cellStyle name="20% - Accent3 6 5 20 2" xfId="6290" xr:uid="{00000000-0005-0000-0000-0000C6190000}"/>
    <cellStyle name="20% - Accent3 6 5 21" xfId="6291" xr:uid="{00000000-0005-0000-0000-0000C7190000}"/>
    <cellStyle name="20% - Accent3 6 5 21 2" xfId="6292" xr:uid="{00000000-0005-0000-0000-0000C8190000}"/>
    <cellStyle name="20% - Accent3 6 5 22" xfId="6293" xr:uid="{00000000-0005-0000-0000-0000C9190000}"/>
    <cellStyle name="20% - Accent3 6 5 22 2" xfId="6294" xr:uid="{00000000-0005-0000-0000-0000CA190000}"/>
    <cellStyle name="20% - Accent3 6 5 23" xfId="6295" xr:uid="{00000000-0005-0000-0000-0000CB190000}"/>
    <cellStyle name="20% - Accent3 6 5 3" xfId="6296" xr:uid="{00000000-0005-0000-0000-0000CC190000}"/>
    <cellStyle name="20% - Accent3 6 5 3 2" xfId="6297" xr:uid="{00000000-0005-0000-0000-0000CD190000}"/>
    <cellStyle name="20% - Accent3 6 5 4" xfId="6298" xr:uid="{00000000-0005-0000-0000-0000CE190000}"/>
    <cellStyle name="20% - Accent3 6 5 4 2" xfId="6299" xr:uid="{00000000-0005-0000-0000-0000CF190000}"/>
    <cellStyle name="20% - Accent3 6 5 5" xfId="6300" xr:uid="{00000000-0005-0000-0000-0000D0190000}"/>
    <cellStyle name="20% - Accent3 6 5 5 2" xfId="6301" xr:uid="{00000000-0005-0000-0000-0000D1190000}"/>
    <cellStyle name="20% - Accent3 6 5 6" xfId="6302" xr:uid="{00000000-0005-0000-0000-0000D2190000}"/>
    <cellStyle name="20% - Accent3 6 5 6 2" xfId="6303" xr:uid="{00000000-0005-0000-0000-0000D3190000}"/>
    <cellStyle name="20% - Accent3 6 5 7" xfId="6304" xr:uid="{00000000-0005-0000-0000-0000D4190000}"/>
    <cellStyle name="20% - Accent3 6 5 7 2" xfId="6305" xr:uid="{00000000-0005-0000-0000-0000D5190000}"/>
    <cellStyle name="20% - Accent3 6 5 8" xfId="6306" xr:uid="{00000000-0005-0000-0000-0000D6190000}"/>
    <cellStyle name="20% - Accent3 6 5 8 2" xfId="6307" xr:uid="{00000000-0005-0000-0000-0000D7190000}"/>
    <cellStyle name="20% - Accent3 6 5 9" xfId="6308" xr:uid="{00000000-0005-0000-0000-0000D8190000}"/>
    <cellStyle name="20% - Accent3 6 5 9 2" xfId="6309" xr:uid="{00000000-0005-0000-0000-0000D9190000}"/>
    <cellStyle name="20% - Accent3 6 6" xfId="6310" xr:uid="{00000000-0005-0000-0000-0000DA190000}"/>
    <cellStyle name="20% - Accent3 6 6 10" xfId="6311" xr:uid="{00000000-0005-0000-0000-0000DB190000}"/>
    <cellStyle name="20% - Accent3 6 6 10 2" xfId="6312" xr:uid="{00000000-0005-0000-0000-0000DC190000}"/>
    <cellStyle name="20% - Accent3 6 6 11" xfId="6313" xr:uid="{00000000-0005-0000-0000-0000DD190000}"/>
    <cellStyle name="20% - Accent3 6 6 11 2" xfId="6314" xr:uid="{00000000-0005-0000-0000-0000DE190000}"/>
    <cellStyle name="20% - Accent3 6 6 12" xfId="6315" xr:uid="{00000000-0005-0000-0000-0000DF190000}"/>
    <cellStyle name="20% - Accent3 6 6 12 2" xfId="6316" xr:uid="{00000000-0005-0000-0000-0000E0190000}"/>
    <cellStyle name="20% - Accent3 6 6 13" xfId="6317" xr:uid="{00000000-0005-0000-0000-0000E1190000}"/>
    <cellStyle name="20% - Accent3 6 6 13 2" xfId="6318" xr:uid="{00000000-0005-0000-0000-0000E2190000}"/>
    <cellStyle name="20% - Accent3 6 6 14" xfId="6319" xr:uid="{00000000-0005-0000-0000-0000E3190000}"/>
    <cellStyle name="20% - Accent3 6 6 14 2" xfId="6320" xr:uid="{00000000-0005-0000-0000-0000E4190000}"/>
    <cellStyle name="20% - Accent3 6 6 15" xfId="6321" xr:uid="{00000000-0005-0000-0000-0000E5190000}"/>
    <cellStyle name="20% - Accent3 6 6 15 2" xfId="6322" xr:uid="{00000000-0005-0000-0000-0000E6190000}"/>
    <cellStyle name="20% - Accent3 6 6 16" xfId="6323" xr:uid="{00000000-0005-0000-0000-0000E7190000}"/>
    <cellStyle name="20% - Accent3 6 6 16 2" xfId="6324" xr:uid="{00000000-0005-0000-0000-0000E8190000}"/>
    <cellStyle name="20% - Accent3 6 6 17" xfId="6325" xr:uid="{00000000-0005-0000-0000-0000E9190000}"/>
    <cellStyle name="20% - Accent3 6 6 17 2" xfId="6326" xr:uid="{00000000-0005-0000-0000-0000EA190000}"/>
    <cellStyle name="20% - Accent3 6 6 18" xfId="6327" xr:uid="{00000000-0005-0000-0000-0000EB190000}"/>
    <cellStyle name="20% - Accent3 6 6 18 2" xfId="6328" xr:uid="{00000000-0005-0000-0000-0000EC190000}"/>
    <cellStyle name="20% - Accent3 6 6 19" xfId="6329" xr:uid="{00000000-0005-0000-0000-0000ED190000}"/>
    <cellStyle name="20% - Accent3 6 6 19 2" xfId="6330" xr:uid="{00000000-0005-0000-0000-0000EE190000}"/>
    <cellStyle name="20% - Accent3 6 6 2" xfId="6331" xr:uid="{00000000-0005-0000-0000-0000EF190000}"/>
    <cellStyle name="20% - Accent3 6 6 2 2" xfId="6332" xr:uid="{00000000-0005-0000-0000-0000F0190000}"/>
    <cellStyle name="20% - Accent3 6 6 20" xfId="6333" xr:uid="{00000000-0005-0000-0000-0000F1190000}"/>
    <cellStyle name="20% - Accent3 6 6 20 2" xfId="6334" xr:uid="{00000000-0005-0000-0000-0000F2190000}"/>
    <cellStyle name="20% - Accent3 6 6 21" xfId="6335" xr:uid="{00000000-0005-0000-0000-0000F3190000}"/>
    <cellStyle name="20% - Accent3 6 6 21 2" xfId="6336" xr:uid="{00000000-0005-0000-0000-0000F4190000}"/>
    <cellStyle name="20% - Accent3 6 6 22" xfId="6337" xr:uid="{00000000-0005-0000-0000-0000F5190000}"/>
    <cellStyle name="20% - Accent3 6 6 22 2" xfId="6338" xr:uid="{00000000-0005-0000-0000-0000F6190000}"/>
    <cellStyle name="20% - Accent3 6 6 23" xfId="6339" xr:uid="{00000000-0005-0000-0000-0000F7190000}"/>
    <cellStyle name="20% - Accent3 6 6 3" xfId="6340" xr:uid="{00000000-0005-0000-0000-0000F8190000}"/>
    <cellStyle name="20% - Accent3 6 6 3 2" xfId="6341" xr:uid="{00000000-0005-0000-0000-0000F9190000}"/>
    <cellStyle name="20% - Accent3 6 6 4" xfId="6342" xr:uid="{00000000-0005-0000-0000-0000FA190000}"/>
    <cellStyle name="20% - Accent3 6 6 4 2" xfId="6343" xr:uid="{00000000-0005-0000-0000-0000FB190000}"/>
    <cellStyle name="20% - Accent3 6 6 5" xfId="6344" xr:uid="{00000000-0005-0000-0000-0000FC190000}"/>
    <cellStyle name="20% - Accent3 6 6 5 2" xfId="6345" xr:uid="{00000000-0005-0000-0000-0000FD190000}"/>
    <cellStyle name="20% - Accent3 6 6 6" xfId="6346" xr:uid="{00000000-0005-0000-0000-0000FE190000}"/>
    <cellStyle name="20% - Accent3 6 6 6 2" xfId="6347" xr:uid="{00000000-0005-0000-0000-0000FF190000}"/>
    <cellStyle name="20% - Accent3 6 6 7" xfId="6348" xr:uid="{00000000-0005-0000-0000-0000001A0000}"/>
    <cellStyle name="20% - Accent3 6 6 7 2" xfId="6349" xr:uid="{00000000-0005-0000-0000-0000011A0000}"/>
    <cellStyle name="20% - Accent3 6 6 8" xfId="6350" xr:uid="{00000000-0005-0000-0000-0000021A0000}"/>
    <cellStyle name="20% - Accent3 6 6 8 2" xfId="6351" xr:uid="{00000000-0005-0000-0000-0000031A0000}"/>
    <cellStyle name="20% - Accent3 6 6 9" xfId="6352" xr:uid="{00000000-0005-0000-0000-0000041A0000}"/>
    <cellStyle name="20% - Accent3 6 6 9 2" xfId="6353" xr:uid="{00000000-0005-0000-0000-0000051A0000}"/>
    <cellStyle name="20% - Accent3 6 7" xfId="6354" xr:uid="{00000000-0005-0000-0000-0000061A0000}"/>
    <cellStyle name="20% - Accent3 6 7 10" xfId="6355" xr:uid="{00000000-0005-0000-0000-0000071A0000}"/>
    <cellStyle name="20% - Accent3 6 7 10 2" xfId="6356" xr:uid="{00000000-0005-0000-0000-0000081A0000}"/>
    <cellStyle name="20% - Accent3 6 7 11" xfId="6357" xr:uid="{00000000-0005-0000-0000-0000091A0000}"/>
    <cellStyle name="20% - Accent3 6 7 11 2" xfId="6358" xr:uid="{00000000-0005-0000-0000-00000A1A0000}"/>
    <cellStyle name="20% - Accent3 6 7 12" xfId="6359" xr:uid="{00000000-0005-0000-0000-00000B1A0000}"/>
    <cellStyle name="20% - Accent3 6 7 12 2" xfId="6360" xr:uid="{00000000-0005-0000-0000-00000C1A0000}"/>
    <cellStyle name="20% - Accent3 6 7 13" xfId="6361" xr:uid="{00000000-0005-0000-0000-00000D1A0000}"/>
    <cellStyle name="20% - Accent3 6 7 13 2" xfId="6362" xr:uid="{00000000-0005-0000-0000-00000E1A0000}"/>
    <cellStyle name="20% - Accent3 6 7 14" xfId="6363" xr:uid="{00000000-0005-0000-0000-00000F1A0000}"/>
    <cellStyle name="20% - Accent3 6 7 14 2" xfId="6364" xr:uid="{00000000-0005-0000-0000-0000101A0000}"/>
    <cellStyle name="20% - Accent3 6 7 15" xfId="6365" xr:uid="{00000000-0005-0000-0000-0000111A0000}"/>
    <cellStyle name="20% - Accent3 6 7 15 2" xfId="6366" xr:uid="{00000000-0005-0000-0000-0000121A0000}"/>
    <cellStyle name="20% - Accent3 6 7 16" xfId="6367" xr:uid="{00000000-0005-0000-0000-0000131A0000}"/>
    <cellStyle name="20% - Accent3 6 7 16 2" xfId="6368" xr:uid="{00000000-0005-0000-0000-0000141A0000}"/>
    <cellStyle name="20% - Accent3 6 7 17" xfId="6369" xr:uid="{00000000-0005-0000-0000-0000151A0000}"/>
    <cellStyle name="20% - Accent3 6 7 17 2" xfId="6370" xr:uid="{00000000-0005-0000-0000-0000161A0000}"/>
    <cellStyle name="20% - Accent3 6 7 18" xfId="6371" xr:uid="{00000000-0005-0000-0000-0000171A0000}"/>
    <cellStyle name="20% - Accent3 6 7 18 2" xfId="6372" xr:uid="{00000000-0005-0000-0000-0000181A0000}"/>
    <cellStyle name="20% - Accent3 6 7 19" xfId="6373" xr:uid="{00000000-0005-0000-0000-0000191A0000}"/>
    <cellStyle name="20% - Accent3 6 7 19 2" xfId="6374" xr:uid="{00000000-0005-0000-0000-00001A1A0000}"/>
    <cellStyle name="20% - Accent3 6 7 2" xfId="6375" xr:uid="{00000000-0005-0000-0000-00001B1A0000}"/>
    <cellStyle name="20% - Accent3 6 7 2 2" xfId="6376" xr:uid="{00000000-0005-0000-0000-00001C1A0000}"/>
    <cellStyle name="20% - Accent3 6 7 20" xfId="6377" xr:uid="{00000000-0005-0000-0000-00001D1A0000}"/>
    <cellStyle name="20% - Accent3 6 7 20 2" xfId="6378" xr:uid="{00000000-0005-0000-0000-00001E1A0000}"/>
    <cellStyle name="20% - Accent3 6 7 21" xfId="6379" xr:uid="{00000000-0005-0000-0000-00001F1A0000}"/>
    <cellStyle name="20% - Accent3 6 7 21 2" xfId="6380" xr:uid="{00000000-0005-0000-0000-0000201A0000}"/>
    <cellStyle name="20% - Accent3 6 7 22" xfId="6381" xr:uid="{00000000-0005-0000-0000-0000211A0000}"/>
    <cellStyle name="20% - Accent3 6 7 22 2" xfId="6382" xr:uid="{00000000-0005-0000-0000-0000221A0000}"/>
    <cellStyle name="20% - Accent3 6 7 23" xfId="6383" xr:uid="{00000000-0005-0000-0000-0000231A0000}"/>
    <cellStyle name="20% - Accent3 6 7 3" xfId="6384" xr:uid="{00000000-0005-0000-0000-0000241A0000}"/>
    <cellStyle name="20% - Accent3 6 7 3 2" xfId="6385" xr:uid="{00000000-0005-0000-0000-0000251A0000}"/>
    <cellStyle name="20% - Accent3 6 7 4" xfId="6386" xr:uid="{00000000-0005-0000-0000-0000261A0000}"/>
    <cellStyle name="20% - Accent3 6 7 4 2" xfId="6387" xr:uid="{00000000-0005-0000-0000-0000271A0000}"/>
    <cellStyle name="20% - Accent3 6 7 5" xfId="6388" xr:uid="{00000000-0005-0000-0000-0000281A0000}"/>
    <cellStyle name="20% - Accent3 6 7 5 2" xfId="6389" xr:uid="{00000000-0005-0000-0000-0000291A0000}"/>
    <cellStyle name="20% - Accent3 6 7 6" xfId="6390" xr:uid="{00000000-0005-0000-0000-00002A1A0000}"/>
    <cellStyle name="20% - Accent3 6 7 6 2" xfId="6391" xr:uid="{00000000-0005-0000-0000-00002B1A0000}"/>
    <cellStyle name="20% - Accent3 6 7 7" xfId="6392" xr:uid="{00000000-0005-0000-0000-00002C1A0000}"/>
    <cellStyle name="20% - Accent3 6 7 7 2" xfId="6393" xr:uid="{00000000-0005-0000-0000-00002D1A0000}"/>
    <cellStyle name="20% - Accent3 6 7 8" xfId="6394" xr:uid="{00000000-0005-0000-0000-00002E1A0000}"/>
    <cellStyle name="20% - Accent3 6 7 8 2" xfId="6395" xr:uid="{00000000-0005-0000-0000-00002F1A0000}"/>
    <cellStyle name="20% - Accent3 6 7 9" xfId="6396" xr:uid="{00000000-0005-0000-0000-0000301A0000}"/>
    <cellStyle name="20% - Accent3 6 7 9 2" xfId="6397" xr:uid="{00000000-0005-0000-0000-0000311A0000}"/>
    <cellStyle name="20% - Accent3 6 8" xfId="6398" xr:uid="{00000000-0005-0000-0000-0000321A0000}"/>
    <cellStyle name="20% - Accent3 6 8 10" xfId="6399" xr:uid="{00000000-0005-0000-0000-0000331A0000}"/>
    <cellStyle name="20% - Accent3 6 8 10 2" xfId="6400" xr:uid="{00000000-0005-0000-0000-0000341A0000}"/>
    <cellStyle name="20% - Accent3 6 8 11" xfId="6401" xr:uid="{00000000-0005-0000-0000-0000351A0000}"/>
    <cellStyle name="20% - Accent3 6 8 11 2" xfId="6402" xr:uid="{00000000-0005-0000-0000-0000361A0000}"/>
    <cellStyle name="20% - Accent3 6 8 12" xfId="6403" xr:uid="{00000000-0005-0000-0000-0000371A0000}"/>
    <cellStyle name="20% - Accent3 6 8 12 2" xfId="6404" xr:uid="{00000000-0005-0000-0000-0000381A0000}"/>
    <cellStyle name="20% - Accent3 6 8 13" xfId="6405" xr:uid="{00000000-0005-0000-0000-0000391A0000}"/>
    <cellStyle name="20% - Accent3 6 8 13 2" xfId="6406" xr:uid="{00000000-0005-0000-0000-00003A1A0000}"/>
    <cellStyle name="20% - Accent3 6 8 14" xfId="6407" xr:uid="{00000000-0005-0000-0000-00003B1A0000}"/>
    <cellStyle name="20% - Accent3 6 8 14 2" xfId="6408" xr:uid="{00000000-0005-0000-0000-00003C1A0000}"/>
    <cellStyle name="20% - Accent3 6 8 15" xfId="6409" xr:uid="{00000000-0005-0000-0000-00003D1A0000}"/>
    <cellStyle name="20% - Accent3 6 8 15 2" xfId="6410" xr:uid="{00000000-0005-0000-0000-00003E1A0000}"/>
    <cellStyle name="20% - Accent3 6 8 16" xfId="6411" xr:uid="{00000000-0005-0000-0000-00003F1A0000}"/>
    <cellStyle name="20% - Accent3 6 8 16 2" xfId="6412" xr:uid="{00000000-0005-0000-0000-0000401A0000}"/>
    <cellStyle name="20% - Accent3 6 8 17" xfId="6413" xr:uid="{00000000-0005-0000-0000-0000411A0000}"/>
    <cellStyle name="20% - Accent3 6 8 17 2" xfId="6414" xr:uid="{00000000-0005-0000-0000-0000421A0000}"/>
    <cellStyle name="20% - Accent3 6 8 18" xfId="6415" xr:uid="{00000000-0005-0000-0000-0000431A0000}"/>
    <cellStyle name="20% - Accent3 6 8 18 2" xfId="6416" xr:uid="{00000000-0005-0000-0000-0000441A0000}"/>
    <cellStyle name="20% - Accent3 6 8 19" xfId="6417" xr:uid="{00000000-0005-0000-0000-0000451A0000}"/>
    <cellStyle name="20% - Accent3 6 8 19 2" xfId="6418" xr:uid="{00000000-0005-0000-0000-0000461A0000}"/>
    <cellStyle name="20% - Accent3 6 8 2" xfId="6419" xr:uid="{00000000-0005-0000-0000-0000471A0000}"/>
    <cellStyle name="20% - Accent3 6 8 2 2" xfId="6420" xr:uid="{00000000-0005-0000-0000-0000481A0000}"/>
    <cellStyle name="20% - Accent3 6 8 20" xfId="6421" xr:uid="{00000000-0005-0000-0000-0000491A0000}"/>
    <cellStyle name="20% - Accent3 6 8 20 2" xfId="6422" xr:uid="{00000000-0005-0000-0000-00004A1A0000}"/>
    <cellStyle name="20% - Accent3 6 8 21" xfId="6423" xr:uid="{00000000-0005-0000-0000-00004B1A0000}"/>
    <cellStyle name="20% - Accent3 6 8 21 2" xfId="6424" xr:uid="{00000000-0005-0000-0000-00004C1A0000}"/>
    <cellStyle name="20% - Accent3 6 8 22" xfId="6425" xr:uid="{00000000-0005-0000-0000-00004D1A0000}"/>
    <cellStyle name="20% - Accent3 6 8 22 2" xfId="6426" xr:uid="{00000000-0005-0000-0000-00004E1A0000}"/>
    <cellStyle name="20% - Accent3 6 8 23" xfId="6427" xr:uid="{00000000-0005-0000-0000-00004F1A0000}"/>
    <cellStyle name="20% - Accent3 6 8 3" xfId="6428" xr:uid="{00000000-0005-0000-0000-0000501A0000}"/>
    <cellStyle name="20% - Accent3 6 8 3 2" xfId="6429" xr:uid="{00000000-0005-0000-0000-0000511A0000}"/>
    <cellStyle name="20% - Accent3 6 8 4" xfId="6430" xr:uid="{00000000-0005-0000-0000-0000521A0000}"/>
    <cellStyle name="20% - Accent3 6 8 4 2" xfId="6431" xr:uid="{00000000-0005-0000-0000-0000531A0000}"/>
    <cellStyle name="20% - Accent3 6 8 5" xfId="6432" xr:uid="{00000000-0005-0000-0000-0000541A0000}"/>
    <cellStyle name="20% - Accent3 6 8 5 2" xfId="6433" xr:uid="{00000000-0005-0000-0000-0000551A0000}"/>
    <cellStyle name="20% - Accent3 6 8 6" xfId="6434" xr:uid="{00000000-0005-0000-0000-0000561A0000}"/>
    <cellStyle name="20% - Accent3 6 8 6 2" xfId="6435" xr:uid="{00000000-0005-0000-0000-0000571A0000}"/>
    <cellStyle name="20% - Accent3 6 8 7" xfId="6436" xr:uid="{00000000-0005-0000-0000-0000581A0000}"/>
    <cellStyle name="20% - Accent3 6 8 7 2" xfId="6437" xr:uid="{00000000-0005-0000-0000-0000591A0000}"/>
    <cellStyle name="20% - Accent3 6 8 8" xfId="6438" xr:uid="{00000000-0005-0000-0000-00005A1A0000}"/>
    <cellStyle name="20% - Accent3 6 8 8 2" xfId="6439" xr:uid="{00000000-0005-0000-0000-00005B1A0000}"/>
    <cellStyle name="20% - Accent3 6 8 9" xfId="6440" xr:uid="{00000000-0005-0000-0000-00005C1A0000}"/>
    <cellStyle name="20% - Accent3 6 8 9 2" xfId="6441" xr:uid="{00000000-0005-0000-0000-00005D1A0000}"/>
    <cellStyle name="20% - Accent3 6 9" xfId="6442" xr:uid="{00000000-0005-0000-0000-00005E1A0000}"/>
    <cellStyle name="20% - Accent3 6 9 10" xfId="6443" xr:uid="{00000000-0005-0000-0000-00005F1A0000}"/>
    <cellStyle name="20% - Accent3 6 9 10 2" xfId="6444" xr:uid="{00000000-0005-0000-0000-0000601A0000}"/>
    <cellStyle name="20% - Accent3 6 9 11" xfId="6445" xr:uid="{00000000-0005-0000-0000-0000611A0000}"/>
    <cellStyle name="20% - Accent3 6 9 11 2" xfId="6446" xr:uid="{00000000-0005-0000-0000-0000621A0000}"/>
    <cellStyle name="20% - Accent3 6 9 12" xfId="6447" xr:uid="{00000000-0005-0000-0000-0000631A0000}"/>
    <cellStyle name="20% - Accent3 6 9 12 2" xfId="6448" xr:uid="{00000000-0005-0000-0000-0000641A0000}"/>
    <cellStyle name="20% - Accent3 6 9 13" xfId="6449" xr:uid="{00000000-0005-0000-0000-0000651A0000}"/>
    <cellStyle name="20% - Accent3 6 9 13 2" xfId="6450" xr:uid="{00000000-0005-0000-0000-0000661A0000}"/>
    <cellStyle name="20% - Accent3 6 9 14" xfId="6451" xr:uid="{00000000-0005-0000-0000-0000671A0000}"/>
    <cellStyle name="20% - Accent3 6 9 14 2" xfId="6452" xr:uid="{00000000-0005-0000-0000-0000681A0000}"/>
    <cellStyle name="20% - Accent3 6 9 15" xfId="6453" xr:uid="{00000000-0005-0000-0000-0000691A0000}"/>
    <cellStyle name="20% - Accent3 6 9 15 2" xfId="6454" xr:uid="{00000000-0005-0000-0000-00006A1A0000}"/>
    <cellStyle name="20% - Accent3 6 9 16" xfId="6455" xr:uid="{00000000-0005-0000-0000-00006B1A0000}"/>
    <cellStyle name="20% - Accent3 6 9 16 2" xfId="6456" xr:uid="{00000000-0005-0000-0000-00006C1A0000}"/>
    <cellStyle name="20% - Accent3 6 9 17" xfId="6457" xr:uid="{00000000-0005-0000-0000-00006D1A0000}"/>
    <cellStyle name="20% - Accent3 6 9 17 2" xfId="6458" xr:uid="{00000000-0005-0000-0000-00006E1A0000}"/>
    <cellStyle name="20% - Accent3 6 9 18" xfId="6459" xr:uid="{00000000-0005-0000-0000-00006F1A0000}"/>
    <cellStyle name="20% - Accent3 6 9 18 2" xfId="6460" xr:uid="{00000000-0005-0000-0000-0000701A0000}"/>
    <cellStyle name="20% - Accent3 6 9 19" xfId="6461" xr:uid="{00000000-0005-0000-0000-0000711A0000}"/>
    <cellStyle name="20% - Accent3 6 9 19 2" xfId="6462" xr:uid="{00000000-0005-0000-0000-0000721A0000}"/>
    <cellStyle name="20% - Accent3 6 9 2" xfId="6463" xr:uid="{00000000-0005-0000-0000-0000731A0000}"/>
    <cellStyle name="20% - Accent3 6 9 2 2" xfId="6464" xr:uid="{00000000-0005-0000-0000-0000741A0000}"/>
    <cellStyle name="20% - Accent3 6 9 20" xfId="6465" xr:uid="{00000000-0005-0000-0000-0000751A0000}"/>
    <cellStyle name="20% - Accent3 6 9 20 2" xfId="6466" xr:uid="{00000000-0005-0000-0000-0000761A0000}"/>
    <cellStyle name="20% - Accent3 6 9 21" xfId="6467" xr:uid="{00000000-0005-0000-0000-0000771A0000}"/>
    <cellStyle name="20% - Accent3 6 9 21 2" xfId="6468" xr:uid="{00000000-0005-0000-0000-0000781A0000}"/>
    <cellStyle name="20% - Accent3 6 9 22" xfId="6469" xr:uid="{00000000-0005-0000-0000-0000791A0000}"/>
    <cellStyle name="20% - Accent3 6 9 22 2" xfId="6470" xr:uid="{00000000-0005-0000-0000-00007A1A0000}"/>
    <cellStyle name="20% - Accent3 6 9 23" xfId="6471" xr:uid="{00000000-0005-0000-0000-00007B1A0000}"/>
    <cellStyle name="20% - Accent3 6 9 3" xfId="6472" xr:uid="{00000000-0005-0000-0000-00007C1A0000}"/>
    <cellStyle name="20% - Accent3 6 9 3 2" xfId="6473" xr:uid="{00000000-0005-0000-0000-00007D1A0000}"/>
    <cellStyle name="20% - Accent3 6 9 4" xfId="6474" xr:uid="{00000000-0005-0000-0000-00007E1A0000}"/>
    <cellStyle name="20% - Accent3 6 9 4 2" xfId="6475" xr:uid="{00000000-0005-0000-0000-00007F1A0000}"/>
    <cellStyle name="20% - Accent3 6 9 5" xfId="6476" xr:uid="{00000000-0005-0000-0000-0000801A0000}"/>
    <cellStyle name="20% - Accent3 6 9 5 2" xfId="6477" xr:uid="{00000000-0005-0000-0000-0000811A0000}"/>
    <cellStyle name="20% - Accent3 6 9 6" xfId="6478" xr:uid="{00000000-0005-0000-0000-0000821A0000}"/>
    <cellStyle name="20% - Accent3 6 9 6 2" xfId="6479" xr:uid="{00000000-0005-0000-0000-0000831A0000}"/>
    <cellStyle name="20% - Accent3 6 9 7" xfId="6480" xr:uid="{00000000-0005-0000-0000-0000841A0000}"/>
    <cellStyle name="20% - Accent3 6 9 7 2" xfId="6481" xr:uid="{00000000-0005-0000-0000-0000851A0000}"/>
    <cellStyle name="20% - Accent3 6 9 8" xfId="6482" xr:uid="{00000000-0005-0000-0000-0000861A0000}"/>
    <cellStyle name="20% - Accent3 6 9 8 2" xfId="6483" xr:uid="{00000000-0005-0000-0000-0000871A0000}"/>
    <cellStyle name="20% - Accent3 6 9 9" xfId="6484" xr:uid="{00000000-0005-0000-0000-0000881A0000}"/>
    <cellStyle name="20% - Accent3 6 9 9 2" xfId="6485" xr:uid="{00000000-0005-0000-0000-0000891A0000}"/>
    <cellStyle name="20% - Accent3 7" xfId="6486" xr:uid="{00000000-0005-0000-0000-00008A1A0000}"/>
    <cellStyle name="20% - Accent3 7 10" xfId="6487" xr:uid="{00000000-0005-0000-0000-00008B1A0000}"/>
    <cellStyle name="20% - Accent3 7 10 2" xfId="6488" xr:uid="{00000000-0005-0000-0000-00008C1A0000}"/>
    <cellStyle name="20% - Accent3 7 11" xfId="6489" xr:uid="{00000000-0005-0000-0000-00008D1A0000}"/>
    <cellStyle name="20% - Accent3 7 11 2" xfId="6490" xr:uid="{00000000-0005-0000-0000-00008E1A0000}"/>
    <cellStyle name="20% - Accent3 7 12" xfId="6491" xr:uid="{00000000-0005-0000-0000-00008F1A0000}"/>
    <cellStyle name="20% - Accent3 7 12 2" xfId="6492" xr:uid="{00000000-0005-0000-0000-0000901A0000}"/>
    <cellStyle name="20% - Accent3 7 13" xfId="6493" xr:uid="{00000000-0005-0000-0000-0000911A0000}"/>
    <cellStyle name="20% - Accent3 7 13 2" xfId="6494" xr:uid="{00000000-0005-0000-0000-0000921A0000}"/>
    <cellStyle name="20% - Accent3 7 14" xfId="6495" xr:uid="{00000000-0005-0000-0000-0000931A0000}"/>
    <cellStyle name="20% - Accent3 7 14 2" xfId="6496" xr:uid="{00000000-0005-0000-0000-0000941A0000}"/>
    <cellStyle name="20% - Accent3 7 15" xfId="6497" xr:uid="{00000000-0005-0000-0000-0000951A0000}"/>
    <cellStyle name="20% - Accent3 7 15 2" xfId="6498" xr:uid="{00000000-0005-0000-0000-0000961A0000}"/>
    <cellStyle name="20% - Accent3 7 16" xfId="6499" xr:uid="{00000000-0005-0000-0000-0000971A0000}"/>
    <cellStyle name="20% - Accent3 7 16 2" xfId="6500" xr:uid="{00000000-0005-0000-0000-0000981A0000}"/>
    <cellStyle name="20% - Accent3 7 17" xfId="6501" xr:uid="{00000000-0005-0000-0000-0000991A0000}"/>
    <cellStyle name="20% - Accent3 7 17 2" xfId="6502" xr:uid="{00000000-0005-0000-0000-00009A1A0000}"/>
    <cellStyle name="20% - Accent3 7 18" xfId="6503" xr:uid="{00000000-0005-0000-0000-00009B1A0000}"/>
    <cellStyle name="20% - Accent3 7 18 2" xfId="6504" xr:uid="{00000000-0005-0000-0000-00009C1A0000}"/>
    <cellStyle name="20% - Accent3 7 19" xfId="6505" xr:uid="{00000000-0005-0000-0000-00009D1A0000}"/>
    <cellStyle name="20% - Accent3 7 19 2" xfId="6506" xr:uid="{00000000-0005-0000-0000-00009E1A0000}"/>
    <cellStyle name="20% - Accent3 7 2" xfId="6507" xr:uid="{00000000-0005-0000-0000-00009F1A0000}"/>
    <cellStyle name="20% - Accent3 7 2 2" xfId="6508" xr:uid="{00000000-0005-0000-0000-0000A01A0000}"/>
    <cellStyle name="20% - Accent3 7 20" xfId="6509" xr:uid="{00000000-0005-0000-0000-0000A11A0000}"/>
    <cellStyle name="20% - Accent3 7 20 2" xfId="6510" xr:uid="{00000000-0005-0000-0000-0000A21A0000}"/>
    <cellStyle name="20% - Accent3 7 21" xfId="6511" xr:uid="{00000000-0005-0000-0000-0000A31A0000}"/>
    <cellStyle name="20% - Accent3 7 21 2" xfId="6512" xr:uid="{00000000-0005-0000-0000-0000A41A0000}"/>
    <cellStyle name="20% - Accent3 7 22" xfId="6513" xr:uid="{00000000-0005-0000-0000-0000A51A0000}"/>
    <cellStyle name="20% - Accent3 7 22 2" xfId="6514" xr:uid="{00000000-0005-0000-0000-0000A61A0000}"/>
    <cellStyle name="20% - Accent3 7 23" xfId="6515" xr:uid="{00000000-0005-0000-0000-0000A71A0000}"/>
    <cellStyle name="20% - Accent3 7 3" xfId="6516" xr:uid="{00000000-0005-0000-0000-0000A81A0000}"/>
    <cellStyle name="20% - Accent3 7 3 2" xfId="6517" xr:uid="{00000000-0005-0000-0000-0000A91A0000}"/>
    <cellStyle name="20% - Accent3 7 4" xfId="6518" xr:uid="{00000000-0005-0000-0000-0000AA1A0000}"/>
    <cellStyle name="20% - Accent3 7 4 2" xfId="6519" xr:uid="{00000000-0005-0000-0000-0000AB1A0000}"/>
    <cellStyle name="20% - Accent3 7 5" xfId="6520" xr:uid="{00000000-0005-0000-0000-0000AC1A0000}"/>
    <cellStyle name="20% - Accent3 7 5 2" xfId="6521" xr:uid="{00000000-0005-0000-0000-0000AD1A0000}"/>
    <cellStyle name="20% - Accent3 7 6" xfId="6522" xr:uid="{00000000-0005-0000-0000-0000AE1A0000}"/>
    <cellStyle name="20% - Accent3 7 6 2" xfId="6523" xr:uid="{00000000-0005-0000-0000-0000AF1A0000}"/>
    <cellStyle name="20% - Accent3 7 7" xfId="6524" xr:uid="{00000000-0005-0000-0000-0000B01A0000}"/>
    <cellStyle name="20% - Accent3 7 7 2" xfId="6525" xr:uid="{00000000-0005-0000-0000-0000B11A0000}"/>
    <cellStyle name="20% - Accent3 7 8" xfId="6526" xr:uid="{00000000-0005-0000-0000-0000B21A0000}"/>
    <cellStyle name="20% - Accent3 7 8 2" xfId="6527" xr:uid="{00000000-0005-0000-0000-0000B31A0000}"/>
    <cellStyle name="20% - Accent3 7 9" xfId="6528" xr:uid="{00000000-0005-0000-0000-0000B41A0000}"/>
    <cellStyle name="20% - Accent3 7 9 2" xfId="6529" xr:uid="{00000000-0005-0000-0000-0000B51A0000}"/>
    <cellStyle name="20% - Accent3 8" xfId="6530" xr:uid="{00000000-0005-0000-0000-0000B61A0000}"/>
    <cellStyle name="20% - Accent3 8 10" xfId="6531" xr:uid="{00000000-0005-0000-0000-0000B71A0000}"/>
    <cellStyle name="20% - Accent3 8 10 2" xfId="6532" xr:uid="{00000000-0005-0000-0000-0000B81A0000}"/>
    <cellStyle name="20% - Accent3 8 11" xfId="6533" xr:uid="{00000000-0005-0000-0000-0000B91A0000}"/>
    <cellStyle name="20% - Accent3 8 11 2" xfId="6534" xr:uid="{00000000-0005-0000-0000-0000BA1A0000}"/>
    <cellStyle name="20% - Accent3 8 12" xfId="6535" xr:uid="{00000000-0005-0000-0000-0000BB1A0000}"/>
    <cellStyle name="20% - Accent3 8 12 2" xfId="6536" xr:uid="{00000000-0005-0000-0000-0000BC1A0000}"/>
    <cellStyle name="20% - Accent3 8 13" xfId="6537" xr:uid="{00000000-0005-0000-0000-0000BD1A0000}"/>
    <cellStyle name="20% - Accent3 8 13 2" xfId="6538" xr:uid="{00000000-0005-0000-0000-0000BE1A0000}"/>
    <cellStyle name="20% - Accent3 8 14" xfId="6539" xr:uid="{00000000-0005-0000-0000-0000BF1A0000}"/>
    <cellStyle name="20% - Accent3 8 14 2" xfId="6540" xr:uid="{00000000-0005-0000-0000-0000C01A0000}"/>
    <cellStyle name="20% - Accent3 8 15" xfId="6541" xr:uid="{00000000-0005-0000-0000-0000C11A0000}"/>
    <cellStyle name="20% - Accent3 8 15 2" xfId="6542" xr:uid="{00000000-0005-0000-0000-0000C21A0000}"/>
    <cellStyle name="20% - Accent3 8 16" xfId="6543" xr:uid="{00000000-0005-0000-0000-0000C31A0000}"/>
    <cellStyle name="20% - Accent3 8 16 2" xfId="6544" xr:uid="{00000000-0005-0000-0000-0000C41A0000}"/>
    <cellStyle name="20% - Accent3 8 17" xfId="6545" xr:uid="{00000000-0005-0000-0000-0000C51A0000}"/>
    <cellStyle name="20% - Accent3 8 17 2" xfId="6546" xr:uid="{00000000-0005-0000-0000-0000C61A0000}"/>
    <cellStyle name="20% - Accent3 8 18" xfId="6547" xr:uid="{00000000-0005-0000-0000-0000C71A0000}"/>
    <cellStyle name="20% - Accent3 8 18 2" xfId="6548" xr:uid="{00000000-0005-0000-0000-0000C81A0000}"/>
    <cellStyle name="20% - Accent3 8 19" xfId="6549" xr:uid="{00000000-0005-0000-0000-0000C91A0000}"/>
    <cellStyle name="20% - Accent3 8 19 2" xfId="6550" xr:uid="{00000000-0005-0000-0000-0000CA1A0000}"/>
    <cellStyle name="20% - Accent3 8 2" xfId="6551" xr:uid="{00000000-0005-0000-0000-0000CB1A0000}"/>
    <cellStyle name="20% - Accent3 8 2 2" xfId="6552" xr:uid="{00000000-0005-0000-0000-0000CC1A0000}"/>
    <cellStyle name="20% - Accent3 8 20" xfId="6553" xr:uid="{00000000-0005-0000-0000-0000CD1A0000}"/>
    <cellStyle name="20% - Accent3 8 20 2" xfId="6554" xr:uid="{00000000-0005-0000-0000-0000CE1A0000}"/>
    <cellStyle name="20% - Accent3 8 21" xfId="6555" xr:uid="{00000000-0005-0000-0000-0000CF1A0000}"/>
    <cellStyle name="20% - Accent3 8 21 2" xfId="6556" xr:uid="{00000000-0005-0000-0000-0000D01A0000}"/>
    <cellStyle name="20% - Accent3 8 22" xfId="6557" xr:uid="{00000000-0005-0000-0000-0000D11A0000}"/>
    <cellStyle name="20% - Accent3 8 22 2" xfId="6558" xr:uid="{00000000-0005-0000-0000-0000D21A0000}"/>
    <cellStyle name="20% - Accent3 8 23" xfId="6559" xr:uid="{00000000-0005-0000-0000-0000D31A0000}"/>
    <cellStyle name="20% - Accent3 8 3" xfId="6560" xr:uid="{00000000-0005-0000-0000-0000D41A0000}"/>
    <cellStyle name="20% - Accent3 8 3 2" xfId="6561" xr:uid="{00000000-0005-0000-0000-0000D51A0000}"/>
    <cellStyle name="20% - Accent3 8 4" xfId="6562" xr:uid="{00000000-0005-0000-0000-0000D61A0000}"/>
    <cellStyle name="20% - Accent3 8 4 2" xfId="6563" xr:uid="{00000000-0005-0000-0000-0000D71A0000}"/>
    <cellStyle name="20% - Accent3 8 5" xfId="6564" xr:uid="{00000000-0005-0000-0000-0000D81A0000}"/>
    <cellStyle name="20% - Accent3 8 5 2" xfId="6565" xr:uid="{00000000-0005-0000-0000-0000D91A0000}"/>
    <cellStyle name="20% - Accent3 8 6" xfId="6566" xr:uid="{00000000-0005-0000-0000-0000DA1A0000}"/>
    <cellStyle name="20% - Accent3 8 6 2" xfId="6567" xr:uid="{00000000-0005-0000-0000-0000DB1A0000}"/>
    <cellStyle name="20% - Accent3 8 7" xfId="6568" xr:uid="{00000000-0005-0000-0000-0000DC1A0000}"/>
    <cellStyle name="20% - Accent3 8 7 2" xfId="6569" xr:uid="{00000000-0005-0000-0000-0000DD1A0000}"/>
    <cellStyle name="20% - Accent3 8 8" xfId="6570" xr:uid="{00000000-0005-0000-0000-0000DE1A0000}"/>
    <cellStyle name="20% - Accent3 8 8 2" xfId="6571" xr:uid="{00000000-0005-0000-0000-0000DF1A0000}"/>
    <cellStyle name="20% - Accent3 8 9" xfId="6572" xr:uid="{00000000-0005-0000-0000-0000E01A0000}"/>
    <cellStyle name="20% - Accent3 8 9 2" xfId="6573" xr:uid="{00000000-0005-0000-0000-0000E11A0000}"/>
    <cellStyle name="20% - Accent3 9" xfId="6574" xr:uid="{00000000-0005-0000-0000-0000E21A0000}"/>
    <cellStyle name="20% - Accent3 9 10" xfId="6575" xr:uid="{00000000-0005-0000-0000-0000E31A0000}"/>
    <cellStyle name="20% - Accent3 9 10 2" xfId="6576" xr:uid="{00000000-0005-0000-0000-0000E41A0000}"/>
    <cellStyle name="20% - Accent3 9 11" xfId="6577" xr:uid="{00000000-0005-0000-0000-0000E51A0000}"/>
    <cellStyle name="20% - Accent3 9 11 2" xfId="6578" xr:uid="{00000000-0005-0000-0000-0000E61A0000}"/>
    <cellStyle name="20% - Accent3 9 12" xfId="6579" xr:uid="{00000000-0005-0000-0000-0000E71A0000}"/>
    <cellStyle name="20% - Accent3 9 12 2" xfId="6580" xr:uid="{00000000-0005-0000-0000-0000E81A0000}"/>
    <cellStyle name="20% - Accent3 9 13" xfId="6581" xr:uid="{00000000-0005-0000-0000-0000E91A0000}"/>
    <cellStyle name="20% - Accent3 9 13 2" xfId="6582" xr:uid="{00000000-0005-0000-0000-0000EA1A0000}"/>
    <cellStyle name="20% - Accent3 9 14" xfId="6583" xr:uid="{00000000-0005-0000-0000-0000EB1A0000}"/>
    <cellStyle name="20% - Accent3 9 14 2" xfId="6584" xr:uid="{00000000-0005-0000-0000-0000EC1A0000}"/>
    <cellStyle name="20% - Accent3 9 15" xfId="6585" xr:uid="{00000000-0005-0000-0000-0000ED1A0000}"/>
    <cellStyle name="20% - Accent3 9 15 2" xfId="6586" xr:uid="{00000000-0005-0000-0000-0000EE1A0000}"/>
    <cellStyle name="20% - Accent3 9 16" xfId="6587" xr:uid="{00000000-0005-0000-0000-0000EF1A0000}"/>
    <cellStyle name="20% - Accent3 9 16 2" xfId="6588" xr:uid="{00000000-0005-0000-0000-0000F01A0000}"/>
    <cellStyle name="20% - Accent3 9 17" xfId="6589" xr:uid="{00000000-0005-0000-0000-0000F11A0000}"/>
    <cellStyle name="20% - Accent3 9 17 2" xfId="6590" xr:uid="{00000000-0005-0000-0000-0000F21A0000}"/>
    <cellStyle name="20% - Accent3 9 18" xfId="6591" xr:uid="{00000000-0005-0000-0000-0000F31A0000}"/>
    <cellStyle name="20% - Accent3 9 18 2" xfId="6592" xr:uid="{00000000-0005-0000-0000-0000F41A0000}"/>
    <cellStyle name="20% - Accent3 9 19" xfId="6593" xr:uid="{00000000-0005-0000-0000-0000F51A0000}"/>
    <cellStyle name="20% - Accent3 9 19 2" xfId="6594" xr:uid="{00000000-0005-0000-0000-0000F61A0000}"/>
    <cellStyle name="20% - Accent3 9 2" xfId="6595" xr:uid="{00000000-0005-0000-0000-0000F71A0000}"/>
    <cellStyle name="20% - Accent3 9 2 2" xfId="6596" xr:uid="{00000000-0005-0000-0000-0000F81A0000}"/>
    <cellStyle name="20% - Accent3 9 20" xfId="6597" xr:uid="{00000000-0005-0000-0000-0000F91A0000}"/>
    <cellStyle name="20% - Accent3 9 20 2" xfId="6598" xr:uid="{00000000-0005-0000-0000-0000FA1A0000}"/>
    <cellStyle name="20% - Accent3 9 21" xfId="6599" xr:uid="{00000000-0005-0000-0000-0000FB1A0000}"/>
    <cellStyle name="20% - Accent3 9 21 2" xfId="6600" xr:uid="{00000000-0005-0000-0000-0000FC1A0000}"/>
    <cellStyle name="20% - Accent3 9 22" xfId="6601" xr:uid="{00000000-0005-0000-0000-0000FD1A0000}"/>
    <cellStyle name="20% - Accent3 9 22 2" xfId="6602" xr:uid="{00000000-0005-0000-0000-0000FE1A0000}"/>
    <cellStyle name="20% - Accent3 9 23" xfId="6603" xr:uid="{00000000-0005-0000-0000-0000FF1A0000}"/>
    <cellStyle name="20% - Accent3 9 3" xfId="6604" xr:uid="{00000000-0005-0000-0000-0000001B0000}"/>
    <cellStyle name="20% - Accent3 9 3 2" xfId="6605" xr:uid="{00000000-0005-0000-0000-0000011B0000}"/>
    <cellStyle name="20% - Accent3 9 4" xfId="6606" xr:uid="{00000000-0005-0000-0000-0000021B0000}"/>
    <cellStyle name="20% - Accent3 9 4 2" xfId="6607" xr:uid="{00000000-0005-0000-0000-0000031B0000}"/>
    <cellStyle name="20% - Accent3 9 5" xfId="6608" xr:uid="{00000000-0005-0000-0000-0000041B0000}"/>
    <cellStyle name="20% - Accent3 9 5 2" xfId="6609" xr:uid="{00000000-0005-0000-0000-0000051B0000}"/>
    <cellStyle name="20% - Accent3 9 6" xfId="6610" xr:uid="{00000000-0005-0000-0000-0000061B0000}"/>
    <cellStyle name="20% - Accent3 9 6 2" xfId="6611" xr:uid="{00000000-0005-0000-0000-0000071B0000}"/>
    <cellStyle name="20% - Accent3 9 7" xfId="6612" xr:uid="{00000000-0005-0000-0000-0000081B0000}"/>
    <cellStyle name="20% - Accent3 9 7 2" xfId="6613" xr:uid="{00000000-0005-0000-0000-0000091B0000}"/>
    <cellStyle name="20% - Accent3 9 8" xfId="6614" xr:uid="{00000000-0005-0000-0000-00000A1B0000}"/>
    <cellStyle name="20% - Accent3 9 8 2" xfId="6615" xr:uid="{00000000-0005-0000-0000-00000B1B0000}"/>
    <cellStyle name="20% - Accent3 9 9" xfId="6616" xr:uid="{00000000-0005-0000-0000-00000C1B0000}"/>
    <cellStyle name="20% - Accent3 9 9 2" xfId="6617" xr:uid="{00000000-0005-0000-0000-00000D1B0000}"/>
    <cellStyle name="20% - Accent4 10" xfId="6618" xr:uid="{00000000-0005-0000-0000-00000E1B0000}"/>
    <cellStyle name="20% - Accent4 10 10" xfId="6619" xr:uid="{00000000-0005-0000-0000-00000F1B0000}"/>
    <cellStyle name="20% - Accent4 10 10 2" xfId="6620" xr:uid="{00000000-0005-0000-0000-0000101B0000}"/>
    <cellStyle name="20% - Accent4 10 11" xfId="6621" xr:uid="{00000000-0005-0000-0000-0000111B0000}"/>
    <cellStyle name="20% - Accent4 10 11 2" xfId="6622" xr:uid="{00000000-0005-0000-0000-0000121B0000}"/>
    <cellStyle name="20% - Accent4 10 12" xfId="6623" xr:uid="{00000000-0005-0000-0000-0000131B0000}"/>
    <cellStyle name="20% - Accent4 10 12 2" xfId="6624" xr:uid="{00000000-0005-0000-0000-0000141B0000}"/>
    <cellStyle name="20% - Accent4 10 13" xfId="6625" xr:uid="{00000000-0005-0000-0000-0000151B0000}"/>
    <cellStyle name="20% - Accent4 10 13 2" xfId="6626" xr:uid="{00000000-0005-0000-0000-0000161B0000}"/>
    <cellStyle name="20% - Accent4 10 14" xfId="6627" xr:uid="{00000000-0005-0000-0000-0000171B0000}"/>
    <cellStyle name="20% - Accent4 10 14 2" xfId="6628" xr:uid="{00000000-0005-0000-0000-0000181B0000}"/>
    <cellStyle name="20% - Accent4 10 15" xfId="6629" xr:uid="{00000000-0005-0000-0000-0000191B0000}"/>
    <cellStyle name="20% - Accent4 10 15 2" xfId="6630" xr:uid="{00000000-0005-0000-0000-00001A1B0000}"/>
    <cellStyle name="20% - Accent4 10 16" xfId="6631" xr:uid="{00000000-0005-0000-0000-00001B1B0000}"/>
    <cellStyle name="20% - Accent4 10 16 2" xfId="6632" xr:uid="{00000000-0005-0000-0000-00001C1B0000}"/>
    <cellStyle name="20% - Accent4 10 17" xfId="6633" xr:uid="{00000000-0005-0000-0000-00001D1B0000}"/>
    <cellStyle name="20% - Accent4 10 17 2" xfId="6634" xr:uid="{00000000-0005-0000-0000-00001E1B0000}"/>
    <cellStyle name="20% - Accent4 10 18" xfId="6635" xr:uid="{00000000-0005-0000-0000-00001F1B0000}"/>
    <cellStyle name="20% - Accent4 10 18 2" xfId="6636" xr:uid="{00000000-0005-0000-0000-0000201B0000}"/>
    <cellStyle name="20% - Accent4 10 19" xfId="6637" xr:uid="{00000000-0005-0000-0000-0000211B0000}"/>
    <cellStyle name="20% - Accent4 10 19 2" xfId="6638" xr:uid="{00000000-0005-0000-0000-0000221B0000}"/>
    <cellStyle name="20% - Accent4 10 2" xfId="6639" xr:uid="{00000000-0005-0000-0000-0000231B0000}"/>
    <cellStyle name="20% - Accent4 10 2 2" xfId="6640" xr:uid="{00000000-0005-0000-0000-0000241B0000}"/>
    <cellStyle name="20% - Accent4 10 20" xfId="6641" xr:uid="{00000000-0005-0000-0000-0000251B0000}"/>
    <cellStyle name="20% - Accent4 10 20 2" xfId="6642" xr:uid="{00000000-0005-0000-0000-0000261B0000}"/>
    <cellStyle name="20% - Accent4 10 21" xfId="6643" xr:uid="{00000000-0005-0000-0000-0000271B0000}"/>
    <cellStyle name="20% - Accent4 10 21 2" xfId="6644" xr:uid="{00000000-0005-0000-0000-0000281B0000}"/>
    <cellStyle name="20% - Accent4 10 22" xfId="6645" xr:uid="{00000000-0005-0000-0000-0000291B0000}"/>
    <cellStyle name="20% - Accent4 10 22 2" xfId="6646" xr:uid="{00000000-0005-0000-0000-00002A1B0000}"/>
    <cellStyle name="20% - Accent4 10 23" xfId="6647" xr:uid="{00000000-0005-0000-0000-00002B1B0000}"/>
    <cellStyle name="20% - Accent4 10 3" xfId="6648" xr:uid="{00000000-0005-0000-0000-00002C1B0000}"/>
    <cellStyle name="20% - Accent4 10 3 2" xfId="6649" xr:uid="{00000000-0005-0000-0000-00002D1B0000}"/>
    <cellStyle name="20% - Accent4 10 4" xfId="6650" xr:uid="{00000000-0005-0000-0000-00002E1B0000}"/>
    <cellStyle name="20% - Accent4 10 4 2" xfId="6651" xr:uid="{00000000-0005-0000-0000-00002F1B0000}"/>
    <cellStyle name="20% - Accent4 10 5" xfId="6652" xr:uid="{00000000-0005-0000-0000-0000301B0000}"/>
    <cellStyle name="20% - Accent4 10 5 2" xfId="6653" xr:uid="{00000000-0005-0000-0000-0000311B0000}"/>
    <cellStyle name="20% - Accent4 10 6" xfId="6654" xr:uid="{00000000-0005-0000-0000-0000321B0000}"/>
    <cellStyle name="20% - Accent4 10 6 2" xfId="6655" xr:uid="{00000000-0005-0000-0000-0000331B0000}"/>
    <cellStyle name="20% - Accent4 10 7" xfId="6656" xr:uid="{00000000-0005-0000-0000-0000341B0000}"/>
    <cellStyle name="20% - Accent4 10 7 2" xfId="6657" xr:uid="{00000000-0005-0000-0000-0000351B0000}"/>
    <cellStyle name="20% - Accent4 10 8" xfId="6658" xr:uid="{00000000-0005-0000-0000-0000361B0000}"/>
    <cellStyle name="20% - Accent4 10 8 2" xfId="6659" xr:uid="{00000000-0005-0000-0000-0000371B0000}"/>
    <cellStyle name="20% - Accent4 10 9" xfId="6660" xr:uid="{00000000-0005-0000-0000-0000381B0000}"/>
    <cellStyle name="20% - Accent4 10 9 2" xfId="6661" xr:uid="{00000000-0005-0000-0000-0000391B0000}"/>
    <cellStyle name="20% - Accent4 11" xfId="6662" xr:uid="{00000000-0005-0000-0000-00003A1B0000}"/>
    <cellStyle name="20% - Accent4 11 2" xfId="6663" xr:uid="{00000000-0005-0000-0000-00003B1B0000}"/>
    <cellStyle name="20% - Accent4 12" xfId="6664" xr:uid="{00000000-0005-0000-0000-00003C1B0000}"/>
    <cellStyle name="20% - Accent4 13" xfId="6665" xr:uid="{00000000-0005-0000-0000-00003D1B0000}"/>
    <cellStyle name="20% - Accent4 14" xfId="6666" xr:uid="{00000000-0005-0000-0000-00003E1B0000}"/>
    <cellStyle name="20% - Accent4 14 2" xfId="6667" xr:uid="{00000000-0005-0000-0000-00003F1B0000}"/>
    <cellStyle name="20% - Accent4 14 2 2" xfId="6668" xr:uid="{00000000-0005-0000-0000-0000401B0000}"/>
    <cellStyle name="20% - Accent4 14 2 2 2" xfId="6669" xr:uid="{00000000-0005-0000-0000-0000411B0000}"/>
    <cellStyle name="20% - Accent4 14 2 2 2 2" xfId="6670" xr:uid="{00000000-0005-0000-0000-0000421B0000}"/>
    <cellStyle name="20% - Accent4 14 2 2 3" xfId="6671" xr:uid="{00000000-0005-0000-0000-0000431B0000}"/>
    <cellStyle name="20% - Accent4 14 2 3" xfId="6672" xr:uid="{00000000-0005-0000-0000-0000441B0000}"/>
    <cellStyle name="20% - Accent4 14 2 3 2" xfId="6673" xr:uid="{00000000-0005-0000-0000-0000451B0000}"/>
    <cellStyle name="20% - Accent4 14 2 4" xfId="6674" xr:uid="{00000000-0005-0000-0000-0000461B0000}"/>
    <cellStyle name="20% - Accent4 14 3" xfId="6675" xr:uid="{00000000-0005-0000-0000-0000471B0000}"/>
    <cellStyle name="20% - Accent4 14 3 2" xfId="6676" xr:uid="{00000000-0005-0000-0000-0000481B0000}"/>
    <cellStyle name="20% - Accent4 14 3 2 2" xfId="6677" xr:uid="{00000000-0005-0000-0000-0000491B0000}"/>
    <cellStyle name="20% - Accent4 14 3 3" xfId="6678" xr:uid="{00000000-0005-0000-0000-00004A1B0000}"/>
    <cellStyle name="20% - Accent4 14 4" xfId="6679" xr:uid="{00000000-0005-0000-0000-00004B1B0000}"/>
    <cellStyle name="20% - Accent4 14 4 2" xfId="6680" xr:uid="{00000000-0005-0000-0000-00004C1B0000}"/>
    <cellStyle name="20% - Accent4 14 4 2 2" xfId="6681" xr:uid="{00000000-0005-0000-0000-00004D1B0000}"/>
    <cellStyle name="20% - Accent4 14 4 3" xfId="6682" xr:uid="{00000000-0005-0000-0000-00004E1B0000}"/>
    <cellStyle name="20% - Accent4 14 5" xfId="6683" xr:uid="{00000000-0005-0000-0000-00004F1B0000}"/>
    <cellStyle name="20% - Accent4 14 5 2" xfId="6684" xr:uid="{00000000-0005-0000-0000-0000501B0000}"/>
    <cellStyle name="20% - Accent4 14 6" xfId="6685" xr:uid="{00000000-0005-0000-0000-0000511B0000}"/>
    <cellStyle name="20% - Accent4 15" xfId="6686" xr:uid="{00000000-0005-0000-0000-0000521B0000}"/>
    <cellStyle name="20% - Accent4 15 2" xfId="6687" xr:uid="{00000000-0005-0000-0000-0000531B0000}"/>
    <cellStyle name="20% - Accent4 15 2 2" xfId="6688" xr:uid="{00000000-0005-0000-0000-0000541B0000}"/>
    <cellStyle name="20% - Accent4 15 2 2 2" xfId="6689" xr:uid="{00000000-0005-0000-0000-0000551B0000}"/>
    <cellStyle name="20% - Accent4 15 2 3" xfId="6690" xr:uid="{00000000-0005-0000-0000-0000561B0000}"/>
    <cellStyle name="20% - Accent4 15 3" xfId="6691" xr:uid="{00000000-0005-0000-0000-0000571B0000}"/>
    <cellStyle name="20% - Accent4 15 3 2" xfId="6692" xr:uid="{00000000-0005-0000-0000-0000581B0000}"/>
    <cellStyle name="20% - Accent4 15 4" xfId="6693" xr:uid="{00000000-0005-0000-0000-0000591B0000}"/>
    <cellStyle name="20% - Accent4 16" xfId="6694" xr:uid="{00000000-0005-0000-0000-00005A1B0000}"/>
    <cellStyle name="20% - Accent4 17" xfId="6695" xr:uid="{00000000-0005-0000-0000-00005B1B0000}"/>
    <cellStyle name="20% - Accent4 2" xfId="6696" xr:uid="{00000000-0005-0000-0000-00005C1B0000}"/>
    <cellStyle name="20% - Accent4 2 10" xfId="6697" xr:uid="{00000000-0005-0000-0000-00005D1B0000}"/>
    <cellStyle name="20% - Accent4 2 10 2" xfId="6698" xr:uid="{00000000-0005-0000-0000-00005E1B0000}"/>
    <cellStyle name="20% - Accent4 2 11" xfId="6699" xr:uid="{00000000-0005-0000-0000-00005F1B0000}"/>
    <cellStyle name="20% - Accent4 2 11 2" xfId="6700" xr:uid="{00000000-0005-0000-0000-0000601B0000}"/>
    <cellStyle name="20% - Accent4 2 12" xfId="6701" xr:uid="{00000000-0005-0000-0000-0000611B0000}"/>
    <cellStyle name="20% - Accent4 2 12 2" xfId="6702" xr:uid="{00000000-0005-0000-0000-0000621B0000}"/>
    <cellStyle name="20% - Accent4 2 13" xfId="6703" xr:uid="{00000000-0005-0000-0000-0000631B0000}"/>
    <cellStyle name="20% - Accent4 2 13 2" xfId="6704" xr:uid="{00000000-0005-0000-0000-0000641B0000}"/>
    <cellStyle name="20% - Accent4 2 14" xfId="6705" xr:uid="{00000000-0005-0000-0000-0000651B0000}"/>
    <cellStyle name="20% - Accent4 2 14 2" xfId="6706" xr:uid="{00000000-0005-0000-0000-0000661B0000}"/>
    <cellStyle name="20% - Accent4 2 15" xfId="6707" xr:uid="{00000000-0005-0000-0000-0000671B0000}"/>
    <cellStyle name="20% - Accent4 2 15 2" xfId="6708" xr:uid="{00000000-0005-0000-0000-0000681B0000}"/>
    <cellStyle name="20% - Accent4 2 16" xfId="6709" xr:uid="{00000000-0005-0000-0000-0000691B0000}"/>
    <cellStyle name="20% - Accent4 2 16 2" xfId="6710" xr:uid="{00000000-0005-0000-0000-00006A1B0000}"/>
    <cellStyle name="20% - Accent4 2 17" xfId="6711" xr:uid="{00000000-0005-0000-0000-00006B1B0000}"/>
    <cellStyle name="20% - Accent4 2 17 2" xfId="6712" xr:uid="{00000000-0005-0000-0000-00006C1B0000}"/>
    <cellStyle name="20% - Accent4 2 18" xfId="6713" xr:uid="{00000000-0005-0000-0000-00006D1B0000}"/>
    <cellStyle name="20% - Accent4 2 18 2" xfId="6714" xr:uid="{00000000-0005-0000-0000-00006E1B0000}"/>
    <cellStyle name="20% - Accent4 2 19" xfId="6715" xr:uid="{00000000-0005-0000-0000-00006F1B0000}"/>
    <cellStyle name="20% - Accent4 2 19 2" xfId="6716" xr:uid="{00000000-0005-0000-0000-0000701B0000}"/>
    <cellStyle name="20% - Accent4 2 2" xfId="6717" xr:uid="{00000000-0005-0000-0000-0000711B0000}"/>
    <cellStyle name="20% - Accent4 2 2 10" xfId="6718" xr:uid="{00000000-0005-0000-0000-0000721B0000}"/>
    <cellStyle name="20% - Accent4 2 2 10 2" xfId="6719" xr:uid="{00000000-0005-0000-0000-0000731B0000}"/>
    <cellStyle name="20% - Accent4 2 2 11" xfId="6720" xr:uid="{00000000-0005-0000-0000-0000741B0000}"/>
    <cellStyle name="20% - Accent4 2 2 11 2" xfId="6721" xr:uid="{00000000-0005-0000-0000-0000751B0000}"/>
    <cellStyle name="20% - Accent4 2 2 12" xfId="6722" xr:uid="{00000000-0005-0000-0000-0000761B0000}"/>
    <cellStyle name="20% - Accent4 2 2 12 2" xfId="6723" xr:uid="{00000000-0005-0000-0000-0000771B0000}"/>
    <cellStyle name="20% - Accent4 2 2 13" xfId="6724" xr:uid="{00000000-0005-0000-0000-0000781B0000}"/>
    <cellStyle name="20% - Accent4 2 2 13 2" xfId="6725" xr:uid="{00000000-0005-0000-0000-0000791B0000}"/>
    <cellStyle name="20% - Accent4 2 2 14" xfId="6726" xr:uid="{00000000-0005-0000-0000-00007A1B0000}"/>
    <cellStyle name="20% - Accent4 2 2 14 2" xfId="6727" xr:uid="{00000000-0005-0000-0000-00007B1B0000}"/>
    <cellStyle name="20% - Accent4 2 2 15" xfId="6728" xr:uid="{00000000-0005-0000-0000-00007C1B0000}"/>
    <cellStyle name="20% - Accent4 2 2 15 2" xfId="6729" xr:uid="{00000000-0005-0000-0000-00007D1B0000}"/>
    <cellStyle name="20% - Accent4 2 2 16" xfId="6730" xr:uid="{00000000-0005-0000-0000-00007E1B0000}"/>
    <cellStyle name="20% - Accent4 2 2 16 2" xfId="6731" xr:uid="{00000000-0005-0000-0000-00007F1B0000}"/>
    <cellStyle name="20% - Accent4 2 2 17" xfId="6732" xr:uid="{00000000-0005-0000-0000-0000801B0000}"/>
    <cellStyle name="20% - Accent4 2 2 17 2" xfId="6733" xr:uid="{00000000-0005-0000-0000-0000811B0000}"/>
    <cellStyle name="20% - Accent4 2 2 18" xfId="6734" xr:uid="{00000000-0005-0000-0000-0000821B0000}"/>
    <cellStyle name="20% - Accent4 2 2 18 2" xfId="6735" xr:uid="{00000000-0005-0000-0000-0000831B0000}"/>
    <cellStyle name="20% - Accent4 2 2 19" xfId="6736" xr:uid="{00000000-0005-0000-0000-0000841B0000}"/>
    <cellStyle name="20% - Accent4 2 2 19 2" xfId="6737" xr:uid="{00000000-0005-0000-0000-0000851B0000}"/>
    <cellStyle name="20% - Accent4 2 2 2" xfId="6738" xr:uid="{00000000-0005-0000-0000-0000861B0000}"/>
    <cellStyle name="20% - Accent4 2 2 2 2" xfId="6739" xr:uid="{00000000-0005-0000-0000-0000871B0000}"/>
    <cellStyle name="20% - Accent4 2 2 20" xfId="6740" xr:uid="{00000000-0005-0000-0000-0000881B0000}"/>
    <cellStyle name="20% - Accent4 2 2 20 2" xfId="6741" xr:uid="{00000000-0005-0000-0000-0000891B0000}"/>
    <cellStyle name="20% - Accent4 2 2 21" xfId="6742" xr:uid="{00000000-0005-0000-0000-00008A1B0000}"/>
    <cellStyle name="20% - Accent4 2 2 21 2" xfId="6743" xr:uid="{00000000-0005-0000-0000-00008B1B0000}"/>
    <cellStyle name="20% - Accent4 2 2 22" xfId="6744" xr:uid="{00000000-0005-0000-0000-00008C1B0000}"/>
    <cellStyle name="20% - Accent4 2 2 22 2" xfId="6745" xr:uid="{00000000-0005-0000-0000-00008D1B0000}"/>
    <cellStyle name="20% - Accent4 2 2 23" xfId="6746" xr:uid="{00000000-0005-0000-0000-00008E1B0000}"/>
    <cellStyle name="20% - Accent4 2 2 3" xfId="6747" xr:uid="{00000000-0005-0000-0000-00008F1B0000}"/>
    <cellStyle name="20% - Accent4 2 2 3 2" xfId="6748" xr:uid="{00000000-0005-0000-0000-0000901B0000}"/>
    <cellStyle name="20% - Accent4 2 2 4" xfId="6749" xr:uid="{00000000-0005-0000-0000-0000911B0000}"/>
    <cellStyle name="20% - Accent4 2 2 4 2" xfId="6750" xr:uid="{00000000-0005-0000-0000-0000921B0000}"/>
    <cellStyle name="20% - Accent4 2 2 5" xfId="6751" xr:uid="{00000000-0005-0000-0000-0000931B0000}"/>
    <cellStyle name="20% - Accent4 2 2 5 2" xfId="6752" xr:uid="{00000000-0005-0000-0000-0000941B0000}"/>
    <cellStyle name="20% - Accent4 2 2 6" xfId="6753" xr:uid="{00000000-0005-0000-0000-0000951B0000}"/>
    <cellStyle name="20% - Accent4 2 2 6 2" xfId="6754" xr:uid="{00000000-0005-0000-0000-0000961B0000}"/>
    <cellStyle name="20% - Accent4 2 2 7" xfId="6755" xr:uid="{00000000-0005-0000-0000-0000971B0000}"/>
    <cellStyle name="20% - Accent4 2 2 7 2" xfId="6756" xr:uid="{00000000-0005-0000-0000-0000981B0000}"/>
    <cellStyle name="20% - Accent4 2 2 8" xfId="6757" xr:uid="{00000000-0005-0000-0000-0000991B0000}"/>
    <cellStyle name="20% - Accent4 2 2 8 2" xfId="6758" xr:uid="{00000000-0005-0000-0000-00009A1B0000}"/>
    <cellStyle name="20% - Accent4 2 2 9" xfId="6759" xr:uid="{00000000-0005-0000-0000-00009B1B0000}"/>
    <cellStyle name="20% - Accent4 2 2 9 2" xfId="6760" xr:uid="{00000000-0005-0000-0000-00009C1B0000}"/>
    <cellStyle name="20% - Accent4 2 20" xfId="6761" xr:uid="{00000000-0005-0000-0000-00009D1B0000}"/>
    <cellStyle name="20% - Accent4 2 20 2" xfId="6762" xr:uid="{00000000-0005-0000-0000-00009E1B0000}"/>
    <cellStyle name="20% - Accent4 2 21" xfId="6763" xr:uid="{00000000-0005-0000-0000-00009F1B0000}"/>
    <cellStyle name="20% - Accent4 2 21 2" xfId="6764" xr:uid="{00000000-0005-0000-0000-0000A01B0000}"/>
    <cellStyle name="20% - Accent4 2 22" xfId="6765" xr:uid="{00000000-0005-0000-0000-0000A11B0000}"/>
    <cellStyle name="20% - Accent4 2 22 2" xfId="6766" xr:uid="{00000000-0005-0000-0000-0000A21B0000}"/>
    <cellStyle name="20% - Accent4 2 23" xfId="6767" xr:uid="{00000000-0005-0000-0000-0000A31B0000}"/>
    <cellStyle name="20% - Accent4 2 23 2" xfId="6768" xr:uid="{00000000-0005-0000-0000-0000A41B0000}"/>
    <cellStyle name="20% - Accent4 2 24" xfId="6769" xr:uid="{00000000-0005-0000-0000-0000A51B0000}"/>
    <cellStyle name="20% - Accent4 2 24 2" xfId="6770" xr:uid="{00000000-0005-0000-0000-0000A61B0000}"/>
    <cellStyle name="20% - Accent4 2 25" xfId="6771" xr:uid="{00000000-0005-0000-0000-0000A71B0000}"/>
    <cellStyle name="20% - Accent4 2 25 2" xfId="6772" xr:uid="{00000000-0005-0000-0000-0000A81B0000}"/>
    <cellStyle name="20% - Accent4 2 26" xfId="6773" xr:uid="{00000000-0005-0000-0000-0000A91B0000}"/>
    <cellStyle name="20% - Accent4 2 26 2" xfId="6774" xr:uid="{00000000-0005-0000-0000-0000AA1B0000}"/>
    <cellStyle name="20% - Accent4 2 27" xfId="6775" xr:uid="{00000000-0005-0000-0000-0000AB1B0000}"/>
    <cellStyle name="20% - Accent4 2 27 2" xfId="6776" xr:uid="{00000000-0005-0000-0000-0000AC1B0000}"/>
    <cellStyle name="20% - Accent4 2 28" xfId="6777" xr:uid="{00000000-0005-0000-0000-0000AD1B0000}"/>
    <cellStyle name="20% - Accent4 2 28 2" xfId="6778" xr:uid="{00000000-0005-0000-0000-0000AE1B0000}"/>
    <cellStyle name="20% - Accent4 2 29" xfId="6779" xr:uid="{00000000-0005-0000-0000-0000AF1B0000}"/>
    <cellStyle name="20% - Accent4 2 29 2" xfId="6780" xr:uid="{00000000-0005-0000-0000-0000B01B0000}"/>
    <cellStyle name="20% - Accent4 2 3" xfId="6781" xr:uid="{00000000-0005-0000-0000-0000B11B0000}"/>
    <cellStyle name="20% - Accent4 2 3 10" xfId="6782" xr:uid="{00000000-0005-0000-0000-0000B21B0000}"/>
    <cellStyle name="20% - Accent4 2 3 10 2" xfId="6783" xr:uid="{00000000-0005-0000-0000-0000B31B0000}"/>
    <cellStyle name="20% - Accent4 2 3 11" xfId="6784" xr:uid="{00000000-0005-0000-0000-0000B41B0000}"/>
    <cellStyle name="20% - Accent4 2 3 11 2" xfId="6785" xr:uid="{00000000-0005-0000-0000-0000B51B0000}"/>
    <cellStyle name="20% - Accent4 2 3 12" xfId="6786" xr:uid="{00000000-0005-0000-0000-0000B61B0000}"/>
    <cellStyle name="20% - Accent4 2 3 12 2" xfId="6787" xr:uid="{00000000-0005-0000-0000-0000B71B0000}"/>
    <cellStyle name="20% - Accent4 2 3 13" xfId="6788" xr:uid="{00000000-0005-0000-0000-0000B81B0000}"/>
    <cellStyle name="20% - Accent4 2 3 13 2" xfId="6789" xr:uid="{00000000-0005-0000-0000-0000B91B0000}"/>
    <cellStyle name="20% - Accent4 2 3 14" xfId="6790" xr:uid="{00000000-0005-0000-0000-0000BA1B0000}"/>
    <cellStyle name="20% - Accent4 2 3 14 2" xfId="6791" xr:uid="{00000000-0005-0000-0000-0000BB1B0000}"/>
    <cellStyle name="20% - Accent4 2 3 15" xfId="6792" xr:uid="{00000000-0005-0000-0000-0000BC1B0000}"/>
    <cellStyle name="20% - Accent4 2 3 15 2" xfId="6793" xr:uid="{00000000-0005-0000-0000-0000BD1B0000}"/>
    <cellStyle name="20% - Accent4 2 3 16" xfId="6794" xr:uid="{00000000-0005-0000-0000-0000BE1B0000}"/>
    <cellStyle name="20% - Accent4 2 3 16 2" xfId="6795" xr:uid="{00000000-0005-0000-0000-0000BF1B0000}"/>
    <cellStyle name="20% - Accent4 2 3 17" xfId="6796" xr:uid="{00000000-0005-0000-0000-0000C01B0000}"/>
    <cellStyle name="20% - Accent4 2 3 17 2" xfId="6797" xr:uid="{00000000-0005-0000-0000-0000C11B0000}"/>
    <cellStyle name="20% - Accent4 2 3 18" xfId="6798" xr:uid="{00000000-0005-0000-0000-0000C21B0000}"/>
    <cellStyle name="20% - Accent4 2 3 18 2" xfId="6799" xr:uid="{00000000-0005-0000-0000-0000C31B0000}"/>
    <cellStyle name="20% - Accent4 2 3 19" xfId="6800" xr:uid="{00000000-0005-0000-0000-0000C41B0000}"/>
    <cellStyle name="20% - Accent4 2 3 19 2" xfId="6801" xr:uid="{00000000-0005-0000-0000-0000C51B0000}"/>
    <cellStyle name="20% - Accent4 2 3 2" xfId="6802" xr:uid="{00000000-0005-0000-0000-0000C61B0000}"/>
    <cellStyle name="20% - Accent4 2 3 2 2" xfId="6803" xr:uid="{00000000-0005-0000-0000-0000C71B0000}"/>
    <cellStyle name="20% - Accent4 2 3 20" xfId="6804" xr:uid="{00000000-0005-0000-0000-0000C81B0000}"/>
    <cellStyle name="20% - Accent4 2 3 20 2" xfId="6805" xr:uid="{00000000-0005-0000-0000-0000C91B0000}"/>
    <cellStyle name="20% - Accent4 2 3 21" xfId="6806" xr:uid="{00000000-0005-0000-0000-0000CA1B0000}"/>
    <cellStyle name="20% - Accent4 2 3 21 2" xfId="6807" xr:uid="{00000000-0005-0000-0000-0000CB1B0000}"/>
    <cellStyle name="20% - Accent4 2 3 22" xfId="6808" xr:uid="{00000000-0005-0000-0000-0000CC1B0000}"/>
    <cellStyle name="20% - Accent4 2 3 22 2" xfId="6809" xr:uid="{00000000-0005-0000-0000-0000CD1B0000}"/>
    <cellStyle name="20% - Accent4 2 3 23" xfId="6810" xr:uid="{00000000-0005-0000-0000-0000CE1B0000}"/>
    <cellStyle name="20% - Accent4 2 3 3" xfId="6811" xr:uid="{00000000-0005-0000-0000-0000CF1B0000}"/>
    <cellStyle name="20% - Accent4 2 3 3 2" xfId="6812" xr:uid="{00000000-0005-0000-0000-0000D01B0000}"/>
    <cellStyle name="20% - Accent4 2 3 4" xfId="6813" xr:uid="{00000000-0005-0000-0000-0000D11B0000}"/>
    <cellStyle name="20% - Accent4 2 3 4 2" xfId="6814" xr:uid="{00000000-0005-0000-0000-0000D21B0000}"/>
    <cellStyle name="20% - Accent4 2 3 5" xfId="6815" xr:uid="{00000000-0005-0000-0000-0000D31B0000}"/>
    <cellStyle name="20% - Accent4 2 3 5 2" xfId="6816" xr:uid="{00000000-0005-0000-0000-0000D41B0000}"/>
    <cellStyle name="20% - Accent4 2 3 6" xfId="6817" xr:uid="{00000000-0005-0000-0000-0000D51B0000}"/>
    <cellStyle name="20% - Accent4 2 3 6 2" xfId="6818" xr:uid="{00000000-0005-0000-0000-0000D61B0000}"/>
    <cellStyle name="20% - Accent4 2 3 7" xfId="6819" xr:uid="{00000000-0005-0000-0000-0000D71B0000}"/>
    <cellStyle name="20% - Accent4 2 3 7 2" xfId="6820" xr:uid="{00000000-0005-0000-0000-0000D81B0000}"/>
    <cellStyle name="20% - Accent4 2 3 8" xfId="6821" xr:uid="{00000000-0005-0000-0000-0000D91B0000}"/>
    <cellStyle name="20% - Accent4 2 3 8 2" xfId="6822" xr:uid="{00000000-0005-0000-0000-0000DA1B0000}"/>
    <cellStyle name="20% - Accent4 2 3 9" xfId="6823" xr:uid="{00000000-0005-0000-0000-0000DB1B0000}"/>
    <cellStyle name="20% - Accent4 2 3 9 2" xfId="6824" xr:uid="{00000000-0005-0000-0000-0000DC1B0000}"/>
    <cellStyle name="20% - Accent4 2 30" xfId="6825" xr:uid="{00000000-0005-0000-0000-0000DD1B0000}"/>
    <cellStyle name="20% - Accent4 2 30 2" xfId="6826" xr:uid="{00000000-0005-0000-0000-0000DE1B0000}"/>
    <cellStyle name="20% - Accent4 2 31" xfId="6827" xr:uid="{00000000-0005-0000-0000-0000DF1B0000}"/>
    <cellStyle name="20% - Accent4 2 4" xfId="6828" xr:uid="{00000000-0005-0000-0000-0000E01B0000}"/>
    <cellStyle name="20% - Accent4 2 4 10" xfId="6829" xr:uid="{00000000-0005-0000-0000-0000E11B0000}"/>
    <cellStyle name="20% - Accent4 2 4 10 2" xfId="6830" xr:uid="{00000000-0005-0000-0000-0000E21B0000}"/>
    <cellStyle name="20% - Accent4 2 4 11" xfId="6831" xr:uid="{00000000-0005-0000-0000-0000E31B0000}"/>
    <cellStyle name="20% - Accent4 2 4 11 2" xfId="6832" xr:uid="{00000000-0005-0000-0000-0000E41B0000}"/>
    <cellStyle name="20% - Accent4 2 4 12" xfId="6833" xr:uid="{00000000-0005-0000-0000-0000E51B0000}"/>
    <cellStyle name="20% - Accent4 2 4 12 2" xfId="6834" xr:uid="{00000000-0005-0000-0000-0000E61B0000}"/>
    <cellStyle name="20% - Accent4 2 4 13" xfId="6835" xr:uid="{00000000-0005-0000-0000-0000E71B0000}"/>
    <cellStyle name="20% - Accent4 2 4 13 2" xfId="6836" xr:uid="{00000000-0005-0000-0000-0000E81B0000}"/>
    <cellStyle name="20% - Accent4 2 4 14" xfId="6837" xr:uid="{00000000-0005-0000-0000-0000E91B0000}"/>
    <cellStyle name="20% - Accent4 2 4 14 2" xfId="6838" xr:uid="{00000000-0005-0000-0000-0000EA1B0000}"/>
    <cellStyle name="20% - Accent4 2 4 15" xfId="6839" xr:uid="{00000000-0005-0000-0000-0000EB1B0000}"/>
    <cellStyle name="20% - Accent4 2 4 15 2" xfId="6840" xr:uid="{00000000-0005-0000-0000-0000EC1B0000}"/>
    <cellStyle name="20% - Accent4 2 4 16" xfId="6841" xr:uid="{00000000-0005-0000-0000-0000ED1B0000}"/>
    <cellStyle name="20% - Accent4 2 4 16 2" xfId="6842" xr:uid="{00000000-0005-0000-0000-0000EE1B0000}"/>
    <cellStyle name="20% - Accent4 2 4 17" xfId="6843" xr:uid="{00000000-0005-0000-0000-0000EF1B0000}"/>
    <cellStyle name="20% - Accent4 2 4 17 2" xfId="6844" xr:uid="{00000000-0005-0000-0000-0000F01B0000}"/>
    <cellStyle name="20% - Accent4 2 4 18" xfId="6845" xr:uid="{00000000-0005-0000-0000-0000F11B0000}"/>
    <cellStyle name="20% - Accent4 2 4 18 2" xfId="6846" xr:uid="{00000000-0005-0000-0000-0000F21B0000}"/>
    <cellStyle name="20% - Accent4 2 4 19" xfId="6847" xr:uid="{00000000-0005-0000-0000-0000F31B0000}"/>
    <cellStyle name="20% - Accent4 2 4 19 2" xfId="6848" xr:uid="{00000000-0005-0000-0000-0000F41B0000}"/>
    <cellStyle name="20% - Accent4 2 4 2" xfId="6849" xr:uid="{00000000-0005-0000-0000-0000F51B0000}"/>
    <cellStyle name="20% - Accent4 2 4 2 2" xfId="6850" xr:uid="{00000000-0005-0000-0000-0000F61B0000}"/>
    <cellStyle name="20% - Accent4 2 4 20" xfId="6851" xr:uid="{00000000-0005-0000-0000-0000F71B0000}"/>
    <cellStyle name="20% - Accent4 2 4 20 2" xfId="6852" xr:uid="{00000000-0005-0000-0000-0000F81B0000}"/>
    <cellStyle name="20% - Accent4 2 4 21" xfId="6853" xr:uid="{00000000-0005-0000-0000-0000F91B0000}"/>
    <cellStyle name="20% - Accent4 2 4 21 2" xfId="6854" xr:uid="{00000000-0005-0000-0000-0000FA1B0000}"/>
    <cellStyle name="20% - Accent4 2 4 22" xfId="6855" xr:uid="{00000000-0005-0000-0000-0000FB1B0000}"/>
    <cellStyle name="20% - Accent4 2 4 22 2" xfId="6856" xr:uid="{00000000-0005-0000-0000-0000FC1B0000}"/>
    <cellStyle name="20% - Accent4 2 4 23" xfId="6857" xr:uid="{00000000-0005-0000-0000-0000FD1B0000}"/>
    <cellStyle name="20% - Accent4 2 4 3" xfId="6858" xr:uid="{00000000-0005-0000-0000-0000FE1B0000}"/>
    <cellStyle name="20% - Accent4 2 4 3 2" xfId="6859" xr:uid="{00000000-0005-0000-0000-0000FF1B0000}"/>
    <cellStyle name="20% - Accent4 2 4 4" xfId="6860" xr:uid="{00000000-0005-0000-0000-0000001C0000}"/>
    <cellStyle name="20% - Accent4 2 4 4 2" xfId="6861" xr:uid="{00000000-0005-0000-0000-0000011C0000}"/>
    <cellStyle name="20% - Accent4 2 4 5" xfId="6862" xr:uid="{00000000-0005-0000-0000-0000021C0000}"/>
    <cellStyle name="20% - Accent4 2 4 5 2" xfId="6863" xr:uid="{00000000-0005-0000-0000-0000031C0000}"/>
    <cellStyle name="20% - Accent4 2 4 6" xfId="6864" xr:uid="{00000000-0005-0000-0000-0000041C0000}"/>
    <cellStyle name="20% - Accent4 2 4 6 2" xfId="6865" xr:uid="{00000000-0005-0000-0000-0000051C0000}"/>
    <cellStyle name="20% - Accent4 2 4 7" xfId="6866" xr:uid="{00000000-0005-0000-0000-0000061C0000}"/>
    <cellStyle name="20% - Accent4 2 4 7 2" xfId="6867" xr:uid="{00000000-0005-0000-0000-0000071C0000}"/>
    <cellStyle name="20% - Accent4 2 4 8" xfId="6868" xr:uid="{00000000-0005-0000-0000-0000081C0000}"/>
    <cellStyle name="20% - Accent4 2 4 8 2" xfId="6869" xr:uid="{00000000-0005-0000-0000-0000091C0000}"/>
    <cellStyle name="20% - Accent4 2 4 9" xfId="6870" xr:uid="{00000000-0005-0000-0000-00000A1C0000}"/>
    <cellStyle name="20% - Accent4 2 4 9 2" xfId="6871" xr:uid="{00000000-0005-0000-0000-00000B1C0000}"/>
    <cellStyle name="20% - Accent4 2 5" xfId="6872" xr:uid="{00000000-0005-0000-0000-00000C1C0000}"/>
    <cellStyle name="20% - Accent4 2 5 10" xfId="6873" xr:uid="{00000000-0005-0000-0000-00000D1C0000}"/>
    <cellStyle name="20% - Accent4 2 5 10 2" xfId="6874" xr:uid="{00000000-0005-0000-0000-00000E1C0000}"/>
    <cellStyle name="20% - Accent4 2 5 11" xfId="6875" xr:uid="{00000000-0005-0000-0000-00000F1C0000}"/>
    <cellStyle name="20% - Accent4 2 5 11 2" xfId="6876" xr:uid="{00000000-0005-0000-0000-0000101C0000}"/>
    <cellStyle name="20% - Accent4 2 5 12" xfId="6877" xr:uid="{00000000-0005-0000-0000-0000111C0000}"/>
    <cellStyle name="20% - Accent4 2 5 12 2" xfId="6878" xr:uid="{00000000-0005-0000-0000-0000121C0000}"/>
    <cellStyle name="20% - Accent4 2 5 13" xfId="6879" xr:uid="{00000000-0005-0000-0000-0000131C0000}"/>
    <cellStyle name="20% - Accent4 2 5 13 2" xfId="6880" xr:uid="{00000000-0005-0000-0000-0000141C0000}"/>
    <cellStyle name="20% - Accent4 2 5 14" xfId="6881" xr:uid="{00000000-0005-0000-0000-0000151C0000}"/>
    <cellStyle name="20% - Accent4 2 5 14 2" xfId="6882" xr:uid="{00000000-0005-0000-0000-0000161C0000}"/>
    <cellStyle name="20% - Accent4 2 5 15" xfId="6883" xr:uid="{00000000-0005-0000-0000-0000171C0000}"/>
    <cellStyle name="20% - Accent4 2 5 15 2" xfId="6884" xr:uid="{00000000-0005-0000-0000-0000181C0000}"/>
    <cellStyle name="20% - Accent4 2 5 16" xfId="6885" xr:uid="{00000000-0005-0000-0000-0000191C0000}"/>
    <cellStyle name="20% - Accent4 2 5 16 2" xfId="6886" xr:uid="{00000000-0005-0000-0000-00001A1C0000}"/>
    <cellStyle name="20% - Accent4 2 5 17" xfId="6887" xr:uid="{00000000-0005-0000-0000-00001B1C0000}"/>
    <cellStyle name="20% - Accent4 2 5 17 2" xfId="6888" xr:uid="{00000000-0005-0000-0000-00001C1C0000}"/>
    <cellStyle name="20% - Accent4 2 5 18" xfId="6889" xr:uid="{00000000-0005-0000-0000-00001D1C0000}"/>
    <cellStyle name="20% - Accent4 2 5 18 2" xfId="6890" xr:uid="{00000000-0005-0000-0000-00001E1C0000}"/>
    <cellStyle name="20% - Accent4 2 5 19" xfId="6891" xr:uid="{00000000-0005-0000-0000-00001F1C0000}"/>
    <cellStyle name="20% - Accent4 2 5 19 2" xfId="6892" xr:uid="{00000000-0005-0000-0000-0000201C0000}"/>
    <cellStyle name="20% - Accent4 2 5 2" xfId="6893" xr:uid="{00000000-0005-0000-0000-0000211C0000}"/>
    <cellStyle name="20% - Accent4 2 5 2 2" xfId="6894" xr:uid="{00000000-0005-0000-0000-0000221C0000}"/>
    <cellStyle name="20% - Accent4 2 5 20" xfId="6895" xr:uid="{00000000-0005-0000-0000-0000231C0000}"/>
    <cellStyle name="20% - Accent4 2 5 20 2" xfId="6896" xr:uid="{00000000-0005-0000-0000-0000241C0000}"/>
    <cellStyle name="20% - Accent4 2 5 21" xfId="6897" xr:uid="{00000000-0005-0000-0000-0000251C0000}"/>
    <cellStyle name="20% - Accent4 2 5 21 2" xfId="6898" xr:uid="{00000000-0005-0000-0000-0000261C0000}"/>
    <cellStyle name="20% - Accent4 2 5 22" xfId="6899" xr:uid="{00000000-0005-0000-0000-0000271C0000}"/>
    <cellStyle name="20% - Accent4 2 5 22 2" xfId="6900" xr:uid="{00000000-0005-0000-0000-0000281C0000}"/>
    <cellStyle name="20% - Accent4 2 5 23" xfId="6901" xr:uid="{00000000-0005-0000-0000-0000291C0000}"/>
    <cellStyle name="20% - Accent4 2 5 3" xfId="6902" xr:uid="{00000000-0005-0000-0000-00002A1C0000}"/>
    <cellStyle name="20% - Accent4 2 5 3 2" xfId="6903" xr:uid="{00000000-0005-0000-0000-00002B1C0000}"/>
    <cellStyle name="20% - Accent4 2 5 4" xfId="6904" xr:uid="{00000000-0005-0000-0000-00002C1C0000}"/>
    <cellStyle name="20% - Accent4 2 5 4 2" xfId="6905" xr:uid="{00000000-0005-0000-0000-00002D1C0000}"/>
    <cellStyle name="20% - Accent4 2 5 5" xfId="6906" xr:uid="{00000000-0005-0000-0000-00002E1C0000}"/>
    <cellStyle name="20% - Accent4 2 5 5 2" xfId="6907" xr:uid="{00000000-0005-0000-0000-00002F1C0000}"/>
    <cellStyle name="20% - Accent4 2 5 6" xfId="6908" xr:uid="{00000000-0005-0000-0000-0000301C0000}"/>
    <cellStyle name="20% - Accent4 2 5 6 2" xfId="6909" xr:uid="{00000000-0005-0000-0000-0000311C0000}"/>
    <cellStyle name="20% - Accent4 2 5 7" xfId="6910" xr:uid="{00000000-0005-0000-0000-0000321C0000}"/>
    <cellStyle name="20% - Accent4 2 5 7 2" xfId="6911" xr:uid="{00000000-0005-0000-0000-0000331C0000}"/>
    <cellStyle name="20% - Accent4 2 5 8" xfId="6912" xr:uid="{00000000-0005-0000-0000-0000341C0000}"/>
    <cellStyle name="20% - Accent4 2 5 8 2" xfId="6913" xr:uid="{00000000-0005-0000-0000-0000351C0000}"/>
    <cellStyle name="20% - Accent4 2 5 9" xfId="6914" xr:uid="{00000000-0005-0000-0000-0000361C0000}"/>
    <cellStyle name="20% - Accent4 2 5 9 2" xfId="6915" xr:uid="{00000000-0005-0000-0000-0000371C0000}"/>
    <cellStyle name="20% - Accent4 2 6" xfId="6916" xr:uid="{00000000-0005-0000-0000-0000381C0000}"/>
    <cellStyle name="20% - Accent4 2 6 10" xfId="6917" xr:uid="{00000000-0005-0000-0000-0000391C0000}"/>
    <cellStyle name="20% - Accent4 2 6 10 2" xfId="6918" xr:uid="{00000000-0005-0000-0000-00003A1C0000}"/>
    <cellStyle name="20% - Accent4 2 6 11" xfId="6919" xr:uid="{00000000-0005-0000-0000-00003B1C0000}"/>
    <cellStyle name="20% - Accent4 2 6 11 2" xfId="6920" xr:uid="{00000000-0005-0000-0000-00003C1C0000}"/>
    <cellStyle name="20% - Accent4 2 6 12" xfId="6921" xr:uid="{00000000-0005-0000-0000-00003D1C0000}"/>
    <cellStyle name="20% - Accent4 2 6 12 2" xfId="6922" xr:uid="{00000000-0005-0000-0000-00003E1C0000}"/>
    <cellStyle name="20% - Accent4 2 6 13" xfId="6923" xr:uid="{00000000-0005-0000-0000-00003F1C0000}"/>
    <cellStyle name="20% - Accent4 2 6 13 2" xfId="6924" xr:uid="{00000000-0005-0000-0000-0000401C0000}"/>
    <cellStyle name="20% - Accent4 2 6 14" xfId="6925" xr:uid="{00000000-0005-0000-0000-0000411C0000}"/>
    <cellStyle name="20% - Accent4 2 6 14 2" xfId="6926" xr:uid="{00000000-0005-0000-0000-0000421C0000}"/>
    <cellStyle name="20% - Accent4 2 6 15" xfId="6927" xr:uid="{00000000-0005-0000-0000-0000431C0000}"/>
    <cellStyle name="20% - Accent4 2 6 15 2" xfId="6928" xr:uid="{00000000-0005-0000-0000-0000441C0000}"/>
    <cellStyle name="20% - Accent4 2 6 16" xfId="6929" xr:uid="{00000000-0005-0000-0000-0000451C0000}"/>
    <cellStyle name="20% - Accent4 2 6 16 2" xfId="6930" xr:uid="{00000000-0005-0000-0000-0000461C0000}"/>
    <cellStyle name="20% - Accent4 2 6 17" xfId="6931" xr:uid="{00000000-0005-0000-0000-0000471C0000}"/>
    <cellStyle name="20% - Accent4 2 6 17 2" xfId="6932" xr:uid="{00000000-0005-0000-0000-0000481C0000}"/>
    <cellStyle name="20% - Accent4 2 6 18" xfId="6933" xr:uid="{00000000-0005-0000-0000-0000491C0000}"/>
    <cellStyle name="20% - Accent4 2 6 18 2" xfId="6934" xr:uid="{00000000-0005-0000-0000-00004A1C0000}"/>
    <cellStyle name="20% - Accent4 2 6 19" xfId="6935" xr:uid="{00000000-0005-0000-0000-00004B1C0000}"/>
    <cellStyle name="20% - Accent4 2 6 19 2" xfId="6936" xr:uid="{00000000-0005-0000-0000-00004C1C0000}"/>
    <cellStyle name="20% - Accent4 2 6 2" xfId="6937" xr:uid="{00000000-0005-0000-0000-00004D1C0000}"/>
    <cellStyle name="20% - Accent4 2 6 2 2" xfId="6938" xr:uid="{00000000-0005-0000-0000-00004E1C0000}"/>
    <cellStyle name="20% - Accent4 2 6 20" xfId="6939" xr:uid="{00000000-0005-0000-0000-00004F1C0000}"/>
    <cellStyle name="20% - Accent4 2 6 20 2" xfId="6940" xr:uid="{00000000-0005-0000-0000-0000501C0000}"/>
    <cellStyle name="20% - Accent4 2 6 21" xfId="6941" xr:uid="{00000000-0005-0000-0000-0000511C0000}"/>
    <cellStyle name="20% - Accent4 2 6 21 2" xfId="6942" xr:uid="{00000000-0005-0000-0000-0000521C0000}"/>
    <cellStyle name="20% - Accent4 2 6 22" xfId="6943" xr:uid="{00000000-0005-0000-0000-0000531C0000}"/>
    <cellStyle name="20% - Accent4 2 6 22 2" xfId="6944" xr:uid="{00000000-0005-0000-0000-0000541C0000}"/>
    <cellStyle name="20% - Accent4 2 6 23" xfId="6945" xr:uid="{00000000-0005-0000-0000-0000551C0000}"/>
    <cellStyle name="20% - Accent4 2 6 3" xfId="6946" xr:uid="{00000000-0005-0000-0000-0000561C0000}"/>
    <cellStyle name="20% - Accent4 2 6 3 2" xfId="6947" xr:uid="{00000000-0005-0000-0000-0000571C0000}"/>
    <cellStyle name="20% - Accent4 2 6 4" xfId="6948" xr:uid="{00000000-0005-0000-0000-0000581C0000}"/>
    <cellStyle name="20% - Accent4 2 6 4 2" xfId="6949" xr:uid="{00000000-0005-0000-0000-0000591C0000}"/>
    <cellStyle name="20% - Accent4 2 6 5" xfId="6950" xr:uid="{00000000-0005-0000-0000-00005A1C0000}"/>
    <cellStyle name="20% - Accent4 2 6 5 2" xfId="6951" xr:uid="{00000000-0005-0000-0000-00005B1C0000}"/>
    <cellStyle name="20% - Accent4 2 6 6" xfId="6952" xr:uid="{00000000-0005-0000-0000-00005C1C0000}"/>
    <cellStyle name="20% - Accent4 2 6 6 2" xfId="6953" xr:uid="{00000000-0005-0000-0000-00005D1C0000}"/>
    <cellStyle name="20% - Accent4 2 6 7" xfId="6954" xr:uid="{00000000-0005-0000-0000-00005E1C0000}"/>
    <cellStyle name="20% - Accent4 2 6 7 2" xfId="6955" xr:uid="{00000000-0005-0000-0000-00005F1C0000}"/>
    <cellStyle name="20% - Accent4 2 6 8" xfId="6956" xr:uid="{00000000-0005-0000-0000-0000601C0000}"/>
    <cellStyle name="20% - Accent4 2 6 8 2" xfId="6957" xr:uid="{00000000-0005-0000-0000-0000611C0000}"/>
    <cellStyle name="20% - Accent4 2 6 9" xfId="6958" xr:uid="{00000000-0005-0000-0000-0000621C0000}"/>
    <cellStyle name="20% - Accent4 2 6 9 2" xfId="6959" xr:uid="{00000000-0005-0000-0000-0000631C0000}"/>
    <cellStyle name="20% - Accent4 2 7" xfId="6960" xr:uid="{00000000-0005-0000-0000-0000641C0000}"/>
    <cellStyle name="20% - Accent4 2 7 10" xfId="6961" xr:uid="{00000000-0005-0000-0000-0000651C0000}"/>
    <cellStyle name="20% - Accent4 2 7 10 2" xfId="6962" xr:uid="{00000000-0005-0000-0000-0000661C0000}"/>
    <cellStyle name="20% - Accent4 2 7 11" xfId="6963" xr:uid="{00000000-0005-0000-0000-0000671C0000}"/>
    <cellStyle name="20% - Accent4 2 7 11 2" xfId="6964" xr:uid="{00000000-0005-0000-0000-0000681C0000}"/>
    <cellStyle name="20% - Accent4 2 7 12" xfId="6965" xr:uid="{00000000-0005-0000-0000-0000691C0000}"/>
    <cellStyle name="20% - Accent4 2 7 12 2" xfId="6966" xr:uid="{00000000-0005-0000-0000-00006A1C0000}"/>
    <cellStyle name="20% - Accent4 2 7 13" xfId="6967" xr:uid="{00000000-0005-0000-0000-00006B1C0000}"/>
    <cellStyle name="20% - Accent4 2 7 13 2" xfId="6968" xr:uid="{00000000-0005-0000-0000-00006C1C0000}"/>
    <cellStyle name="20% - Accent4 2 7 14" xfId="6969" xr:uid="{00000000-0005-0000-0000-00006D1C0000}"/>
    <cellStyle name="20% - Accent4 2 7 14 2" xfId="6970" xr:uid="{00000000-0005-0000-0000-00006E1C0000}"/>
    <cellStyle name="20% - Accent4 2 7 15" xfId="6971" xr:uid="{00000000-0005-0000-0000-00006F1C0000}"/>
    <cellStyle name="20% - Accent4 2 7 15 2" xfId="6972" xr:uid="{00000000-0005-0000-0000-0000701C0000}"/>
    <cellStyle name="20% - Accent4 2 7 16" xfId="6973" xr:uid="{00000000-0005-0000-0000-0000711C0000}"/>
    <cellStyle name="20% - Accent4 2 7 16 2" xfId="6974" xr:uid="{00000000-0005-0000-0000-0000721C0000}"/>
    <cellStyle name="20% - Accent4 2 7 17" xfId="6975" xr:uid="{00000000-0005-0000-0000-0000731C0000}"/>
    <cellStyle name="20% - Accent4 2 7 17 2" xfId="6976" xr:uid="{00000000-0005-0000-0000-0000741C0000}"/>
    <cellStyle name="20% - Accent4 2 7 18" xfId="6977" xr:uid="{00000000-0005-0000-0000-0000751C0000}"/>
    <cellStyle name="20% - Accent4 2 7 18 2" xfId="6978" xr:uid="{00000000-0005-0000-0000-0000761C0000}"/>
    <cellStyle name="20% - Accent4 2 7 19" xfId="6979" xr:uid="{00000000-0005-0000-0000-0000771C0000}"/>
    <cellStyle name="20% - Accent4 2 7 19 2" xfId="6980" xr:uid="{00000000-0005-0000-0000-0000781C0000}"/>
    <cellStyle name="20% - Accent4 2 7 2" xfId="6981" xr:uid="{00000000-0005-0000-0000-0000791C0000}"/>
    <cellStyle name="20% - Accent4 2 7 2 2" xfId="6982" xr:uid="{00000000-0005-0000-0000-00007A1C0000}"/>
    <cellStyle name="20% - Accent4 2 7 20" xfId="6983" xr:uid="{00000000-0005-0000-0000-00007B1C0000}"/>
    <cellStyle name="20% - Accent4 2 7 20 2" xfId="6984" xr:uid="{00000000-0005-0000-0000-00007C1C0000}"/>
    <cellStyle name="20% - Accent4 2 7 21" xfId="6985" xr:uid="{00000000-0005-0000-0000-00007D1C0000}"/>
    <cellStyle name="20% - Accent4 2 7 21 2" xfId="6986" xr:uid="{00000000-0005-0000-0000-00007E1C0000}"/>
    <cellStyle name="20% - Accent4 2 7 22" xfId="6987" xr:uid="{00000000-0005-0000-0000-00007F1C0000}"/>
    <cellStyle name="20% - Accent4 2 7 22 2" xfId="6988" xr:uid="{00000000-0005-0000-0000-0000801C0000}"/>
    <cellStyle name="20% - Accent4 2 7 23" xfId="6989" xr:uid="{00000000-0005-0000-0000-0000811C0000}"/>
    <cellStyle name="20% - Accent4 2 7 3" xfId="6990" xr:uid="{00000000-0005-0000-0000-0000821C0000}"/>
    <cellStyle name="20% - Accent4 2 7 3 2" xfId="6991" xr:uid="{00000000-0005-0000-0000-0000831C0000}"/>
    <cellStyle name="20% - Accent4 2 7 4" xfId="6992" xr:uid="{00000000-0005-0000-0000-0000841C0000}"/>
    <cellStyle name="20% - Accent4 2 7 4 2" xfId="6993" xr:uid="{00000000-0005-0000-0000-0000851C0000}"/>
    <cellStyle name="20% - Accent4 2 7 5" xfId="6994" xr:uid="{00000000-0005-0000-0000-0000861C0000}"/>
    <cellStyle name="20% - Accent4 2 7 5 2" xfId="6995" xr:uid="{00000000-0005-0000-0000-0000871C0000}"/>
    <cellStyle name="20% - Accent4 2 7 6" xfId="6996" xr:uid="{00000000-0005-0000-0000-0000881C0000}"/>
    <cellStyle name="20% - Accent4 2 7 6 2" xfId="6997" xr:uid="{00000000-0005-0000-0000-0000891C0000}"/>
    <cellStyle name="20% - Accent4 2 7 7" xfId="6998" xr:uid="{00000000-0005-0000-0000-00008A1C0000}"/>
    <cellStyle name="20% - Accent4 2 7 7 2" xfId="6999" xr:uid="{00000000-0005-0000-0000-00008B1C0000}"/>
    <cellStyle name="20% - Accent4 2 7 8" xfId="7000" xr:uid="{00000000-0005-0000-0000-00008C1C0000}"/>
    <cellStyle name="20% - Accent4 2 7 8 2" xfId="7001" xr:uid="{00000000-0005-0000-0000-00008D1C0000}"/>
    <cellStyle name="20% - Accent4 2 7 9" xfId="7002" xr:uid="{00000000-0005-0000-0000-00008E1C0000}"/>
    <cellStyle name="20% - Accent4 2 7 9 2" xfId="7003" xr:uid="{00000000-0005-0000-0000-00008F1C0000}"/>
    <cellStyle name="20% - Accent4 2 8" xfId="7004" xr:uid="{00000000-0005-0000-0000-0000901C0000}"/>
    <cellStyle name="20% - Accent4 2 8 10" xfId="7005" xr:uid="{00000000-0005-0000-0000-0000911C0000}"/>
    <cellStyle name="20% - Accent4 2 8 10 2" xfId="7006" xr:uid="{00000000-0005-0000-0000-0000921C0000}"/>
    <cellStyle name="20% - Accent4 2 8 11" xfId="7007" xr:uid="{00000000-0005-0000-0000-0000931C0000}"/>
    <cellStyle name="20% - Accent4 2 8 11 2" xfId="7008" xr:uid="{00000000-0005-0000-0000-0000941C0000}"/>
    <cellStyle name="20% - Accent4 2 8 12" xfId="7009" xr:uid="{00000000-0005-0000-0000-0000951C0000}"/>
    <cellStyle name="20% - Accent4 2 8 12 2" xfId="7010" xr:uid="{00000000-0005-0000-0000-0000961C0000}"/>
    <cellStyle name="20% - Accent4 2 8 13" xfId="7011" xr:uid="{00000000-0005-0000-0000-0000971C0000}"/>
    <cellStyle name="20% - Accent4 2 8 13 2" xfId="7012" xr:uid="{00000000-0005-0000-0000-0000981C0000}"/>
    <cellStyle name="20% - Accent4 2 8 14" xfId="7013" xr:uid="{00000000-0005-0000-0000-0000991C0000}"/>
    <cellStyle name="20% - Accent4 2 8 14 2" xfId="7014" xr:uid="{00000000-0005-0000-0000-00009A1C0000}"/>
    <cellStyle name="20% - Accent4 2 8 15" xfId="7015" xr:uid="{00000000-0005-0000-0000-00009B1C0000}"/>
    <cellStyle name="20% - Accent4 2 8 15 2" xfId="7016" xr:uid="{00000000-0005-0000-0000-00009C1C0000}"/>
    <cellStyle name="20% - Accent4 2 8 16" xfId="7017" xr:uid="{00000000-0005-0000-0000-00009D1C0000}"/>
    <cellStyle name="20% - Accent4 2 8 16 2" xfId="7018" xr:uid="{00000000-0005-0000-0000-00009E1C0000}"/>
    <cellStyle name="20% - Accent4 2 8 17" xfId="7019" xr:uid="{00000000-0005-0000-0000-00009F1C0000}"/>
    <cellStyle name="20% - Accent4 2 8 17 2" xfId="7020" xr:uid="{00000000-0005-0000-0000-0000A01C0000}"/>
    <cellStyle name="20% - Accent4 2 8 18" xfId="7021" xr:uid="{00000000-0005-0000-0000-0000A11C0000}"/>
    <cellStyle name="20% - Accent4 2 8 18 2" xfId="7022" xr:uid="{00000000-0005-0000-0000-0000A21C0000}"/>
    <cellStyle name="20% - Accent4 2 8 19" xfId="7023" xr:uid="{00000000-0005-0000-0000-0000A31C0000}"/>
    <cellStyle name="20% - Accent4 2 8 19 2" xfId="7024" xr:uid="{00000000-0005-0000-0000-0000A41C0000}"/>
    <cellStyle name="20% - Accent4 2 8 2" xfId="7025" xr:uid="{00000000-0005-0000-0000-0000A51C0000}"/>
    <cellStyle name="20% - Accent4 2 8 2 2" xfId="7026" xr:uid="{00000000-0005-0000-0000-0000A61C0000}"/>
    <cellStyle name="20% - Accent4 2 8 20" xfId="7027" xr:uid="{00000000-0005-0000-0000-0000A71C0000}"/>
    <cellStyle name="20% - Accent4 2 8 20 2" xfId="7028" xr:uid="{00000000-0005-0000-0000-0000A81C0000}"/>
    <cellStyle name="20% - Accent4 2 8 21" xfId="7029" xr:uid="{00000000-0005-0000-0000-0000A91C0000}"/>
    <cellStyle name="20% - Accent4 2 8 21 2" xfId="7030" xr:uid="{00000000-0005-0000-0000-0000AA1C0000}"/>
    <cellStyle name="20% - Accent4 2 8 22" xfId="7031" xr:uid="{00000000-0005-0000-0000-0000AB1C0000}"/>
    <cellStyle name="20% - Accent4 2 8 22 2" xfId="7032" xr:uid="{00000000-0005-0000-0000-0000AC1C0000}"/>
    <cellStyle name="20% - Accent4 2 8 23" xfId="7033" xr:uid="{00000000-0005-0000-0000-0000AD1C0000}"/>
    <cellStyle name="20% - Accent4 2 8 3" xfId="7034" xr:uid="{00000000-0005-0000-0000-0000AE1C0000}"/>
    <cellStyle name="20% - Accent4 2 8 3 2" xfId="7035" xr:uid="{00000000-0005-0000-0000-0000AF1C0000}"/>
    <cellStyle name="20% - Accent4 2 8 4" xfId="7036" xr:uid="{00000000-0005-0000-0000-0000B01C0000}"/>
    <cellStyle name="20% - Accent4 2 8 4 2" xfId="7037" xr:uid="{00000000-0005-0000-0000-0000B11C0000}"/>
    <cellStyle name="20% - Accent4 2 8 5" xfId="7038" xr:uid="{00000000-0005-0000-0000-0000B21C0000}"/>
    <cellStyle name="20% - Accent4 2 8 5 2" xfId="7039" xr:uid="{00000000-0005-0000-0000-0000B31C0000}"/>
    <cellStyle name="20% - Accent4 2 8 6" xfId="7040" xr:uid="{00000000-0005-0000-0000-0000B41C0000}"/>
    <cellStyle name="20% - Accent4 2 8 6 2" xfId="7041" xr:uid="{00000000-0005-0000-0000-0000B51C0000}"/>
    <cellStyle name="20% - Accent4 2 8 7" xfId="7042" xr:uid="{00000000-0005-0000-0000-0000B61C0000}"/>
    <cellStyle name="20% - Accent4 2 8 7 2" xfId="7043" xr:uid="{00000000-0005-0000-0000-0000B71C0000}"/>
    <cellStyle name="20% - Accent4 2 8 8" xfId="7044" xr:uid="{00000000-0005-0000-0000-0000B81C0000}"/>
    <cellStyle name="20% - Accent4 2 8 8 2" xfId="7045" xr:uid="{00000000-0005-0000-0000-0000B91C0000}"/>
    <cellStyle name="20% - Accent4 2 8 9" xfId="7046" xr:uid="{00000000-0005-0000-0000-0000BA1C0000}"/>
    <cellStyle name="20% - Accent4 2 8 9 2" xfId="7047" xr:uid="{00000000-0005-0000-0000-0000BB1C0000}"/>
    <cellStyle name="20% - Accent4 2 9" xfId="7048" xr:uid="{00000000-0005-0000-0000-0000BC1C0000}"/>
    <cellStyle name="20% - Accent4 2 9 10" xfId="7049" xr:uid="{00000000-0005-0000-0000-0000BD1C0000}"/>
    <cellStyle name="20% - Accent4 2 9 10 2" xfId="7050" xr:uid="{00000000-0005-0000-0000-0000BE1C0000}"/>
    <cellStyle name="20% - Accent4 2 9 11" xfId="7051" xr:uid="{00000000-0005-0000-0000-0000BF1C0000}"/>
    <cellStyle name="20% - Accent4 2 9 11 2" xfId="7052" xr:uid="{00000000-0005-0000-0000-0000C01C0000}"/>
    <cellStyle name="20% - Accent4 2 9 12" xfId="7053" xr:uid="{00000000-0005-0000-0000-0000C11C0000}"/>
    <cellStyle name="20% - Accent4 2 9 12 2" xfId="7054" xr:uid="{00000000-0005-0000-0000-0000C21C0000}"/>
    <cellStyle name="20% - Accent4 2 9 13" xfId="7055" xr:uid="{00000000-0005-0000-0000-0000C31C0000}"/>
    <cellStyle name="20% - Accent4 2 9 13 2" xfId="7056" xr:uid="{00000000-0005-0000-0000-0000C41C0000}"/>
    <cellStyle name="20% - Accent4 2 9 14" xfId="7057" xr:uid="{00000000-0005-0000-0000-0000C51C0000}"/>
    <cellStyle name="20% - Accent4 2 9 14 2" xfId="7058" xr:uid="{00000000-0005-0000-0000-0000C61C0000}"/>
    <cellStyle name="20% - Accent4 2 9 15" xfId="7059" xr:uid="{00000000-0005-0000-0000-0000C71C0000}"/>
    <cellStyle name="20% - Accent4 2 9 15 2" xfId="7060" xr:uid="{00000000-0005-0000-0000-0000C81C0000}"/>
    <cellStyle name="20% - Accent4 2 9 16" xfId="7061" xr:uid="{00000000-0005-0000-0000-0000C91C0000}"/>
    <cellStyle name="20% - Accent4 2 9 16 2" xfId="7062" xr:uid="{00000000-0005-0000-0000-0000CA1C0000}"/>
    <cellStyle name="20% - Accent4 2 9 17" xfId="7063" xr:uid="{00000000-0005-0000-0000-0000CB1C0000}"/>
    <cellStyle name="20% - Accent4 2 9 17 2" xfId="7064" xr:uid="{00000000-0005-0000-0000-0000CC1C0000}"/>
    <cellStyle name="20% - Accent4 2 9 18" xfId="7065" xr:uid="{00000000-0005-0000-0000-0000CD1C0000}"/>
    <cellStyle name="20% - Accent4 2 9 18 2" xfId="7066" xr:uid="{00000000-0005-0000-0000-0000CE1C0000}"/>
    <cellStyle name="20% - Accent4 2 9 19" xfId="7067" xr:uid="{00000000-0005-0000-0000-0000CF1C0000}"/>
    <cellStyle name="20% - Accent4 2 9 19 2" xfId="7068" xr:uid="{00000000-0005-0000-0000-0000D01C0000}"/>
    <cellStyle name="20% - Accent4 2 9 2" xfId="7069" xr:uid="{00000000-0005-0000-0000-0000D11C0000}"/>
    <cellStyle name="20% - Accent4 2 9 2 2" xfId="7070" xr:uid="{00000000-0005-0000-0000-0000D21C0000}"/>
    <cellStyle name="20% - Accent4 2 9 20" xfId="7071" xr:uid="{00000000-0005-0000-0000-0000D31C0000}"/>
    <cellStyle name="20% - Accent4 2 9 20 2" xfId="7072" xr:uid="{00000000-0005-0000-0000-0000D41C0000}"/>
    <cellStyle name="20% - Accent4 2 9 21" xfId="7073" xr:uid="{00000000-0005-0000-0000-0000D51C0000}"/>
    <cellStyle name="20% - Accent4 2 9 21 2" xfId="7074" xr:uid="{00000000-0005-0000-0000-0000D61C0000}"/>
    <cellStyle name="20% - Accent4 2 9 22" xfId="7075" xr:uid="{00000000-0005-0000-0000-0000D71C0000}"/>
    <cellStyle name="20% - Accent4 2 9 22 2" xfId="7076" xr:uid="{00000000-0005-0000-0000-0000D81C0000}"/>
    <cellStyle name="20% - Accent4 2 9 23" xfId="7077" xr:uid="{00000000-0005-0000-0000-0000D91C0000}"/>
    <cellStyle name="20% - Accent4 2 9 3" xfId="7078" xr:uid="{00000000-0005-0000-0000-0000DA1C0000}"/>
    <cellStyle name="20% - Accent4 2 9 3 2" xfId="7079" xr:uid="{00000000-0005-0000-0000-0000DB1C0000}"/>
    <cellStyle name="20% - Accent4 2 9 4" xfId="7080" xr:uid="{00000000-0005-0000-0000-0000DC1C0000}"/>
    <cellStyle name="20% - Accent4 2 9 4 2" xfId="7081" xr:uid="{00000000-0005-0000-0000-0000DD1C0000}"/>
    <cellStyle name="20% - Accent4 2 9 5" xfId="7082" xr:uid="{00000000-0005-0000-0000-0000DE1C0000}"/>
    <cellStyle name="20% - Accent4 2 9 5 2" xfId="7083" xr:uid="{00000000-0005-0000-0000-0000DF1C0000}"/>
    <cellStyle name="20% - Accent4 2 9 6" xfId="7084" xr:uid="{00000000-0005-0000-0000-0000E01C0000}"/>
    <cellStyle name="20% - Accent4 2 9 6 2" xfId="7085" xr:uid="{00000000-0005-0000-0000-0000E11C0000}"/>
    <cellStyle name="20% - Accent4 2 9 7" xfId="7086" xr:uid="{00000000-0005-0000-0000-0000E21C0000}"/>
    <cellStyle name="20% - Accent4 2 9 7 2" xfId="7087" xr:uid="{00000000-0005-0000-0000-0000E31C0000}"/>
    <cellStyle name="20% - Accent4 2 9 8" xfId="7088" xr:uid="{00000000-0005-0000-0000-0000E41C0000}"/>
    <cellStyle name="20% - Accent4 2 9 8 2" xfId="7089" xr:uid="{00000000-0005-0000-0000-0000E51C0000}"/>
    <cellStyle name="20% - Accent4 2 9 9" xfId="7090" xr:uid="{00000000-0005-0000-0000-0000E61C0000}"/>
    <cellStyle name="20% - Accent4 2 9 9 2" xfId="7091" xr:uid="{00000000-0005-0000-0000-0000E71C0000}"/>
    <cellStyle name="20% - Accent4 3" xfId="7092" xr:uid="{00000000-0005-0000-0000-0000E81C0000}"/>
    <cellStyle name="20% - Accent4 3 10" xfId="7093" xr:uid="{00000000-0005-0000-0000-0000E91C0000}"/>
    <cellStyle name="20% - Accent4 3 10 2" xfId="7094" xr:uid="{00000000-0005-0000-0000-0000EA1C0000}"/>
    <cellStyle name="20% - Accent4 3 11" xfId="7095" xr:uid="{00000000-0005-0000-0000-0000EB1C0000}"/>
    <cellStyle name="20% - Accent4 3 11 2" xfId="7096" xr:uid="{00000000-0005-0000-0000-0000EC1C0000}"/>
    <cellStyle name="20% - Accent4 3 12" xfId="7097" xr:uid="{00000000-0005-0000-0000-0000ED1C0000}"/>
    <cellStyle name="20% - Accent4 3 12 2" xfId="7098" xr:uid="{00000000-0005-0000-0000-0000EE1C0000}"/>
    <cellStyle name="20% - Accent4 3 13" xfId="7099" xr:uid="{00000000-0005-0000-0000-0000EF1C0000}"/>
    <cellStyle name="20% - Accent4 3 13 2" xfId="7100" xr:uid="{00000000-0005-0000-0000-0000F01C0000}"/>
    <cellStyle name="20% - Accent4 3 14" xfId="7101" xr:uid="{00000000-0005-0000-0000-0000F11C0000}"/>
    <cellStyle name="20% - Accent4 3 14 2" xfId="7102" xr:uid="{00000000-0005-0000-0000-0000F21C0000}"/>
    <cellStyle name="20% - Accent4 3 15" xfId="7103" xr:uid="{00000000-0005-0000-0000-0000F31C0000}"/>
    <cellStyle name="20% - Accent4 3 15 2" xfId="7104" xr:uid="{00000000-0005-0000-0000-0000F41C0000}"/>
    <cellStyle name="20% - Accent4 3 16" xfId="7105" xr:uid="{00000000-0005-0000-0000-0000F51C0000}"/>
    <cellStyle name="20% - Accent4 3 16 2" xfId="7106" xr:uid="{00000000-0005-0000-0000-0000F61C0000}"/>
    <cellStyle name="20% - Accent4 3 17" xfId="7107" xr:uid="{00000000-0005-0000-0000-0000F71C0000}"/>
    <cellStyle name="20% - Accent4 3 17 2" xfId="7108" xr:uid="{00000000-0005-0000-0000-0000F81C0000}"/>
    <cellStyle name="20% - Accent4 3 18" xfId="7109" xr:uid="{00000000-0005-0000-0000-0000F91C0000}"/>
    <cellStyle name="20% - Accent4 3 18 2" xfId="7110" xr:uid="{00000000-0005-0000-0000-0000FA1C0000}"/>
    <cellStyle name="20% - Accent4 3 19" xfId="7111" xr:uid="{00000000-0005-0000-0000-0000FB1C0000}"/>
    <cellStyle name="20% - Accent4 3 19 2" xfId="7112" xr:uid="{00000000-0005-0000-0000-0000FC1C0000}"/>
    <cellStyle name="20% - Accent4 3 2" xfId="7113" xr:uid="{00000000-0005-0000-0000-0000FD1C0000}"/>
    <cellStyle name="20% - Accent4 3 2 10" xfId="7114" xr:uid="{00000000-0005-0000-0000-0000FE1C0000}"/>
    <cellStyle name="20% - Accent4 3 2 10 2" xfId="7115" xr:uid="{00000000-0005-0000-0000-0000FF1C0000}"/>
    <cellStyle name="20% - Accent4 3 2 11" xfId="7116" xr:uid="{00000000-0005-0000-0000-0000001D0000}"/>
    <cellStyle name="20% - Accent4 3 2 11 2" xfId="7117" xr:uid="{00000000-0005-0000-0000-0000011D0000}"/>
    <cellStyle name="20% - Accent4 3 2 12" xfId="7118" xr:uid="{00000000-0005-0000-0000-0000021D0000}"/>
    <cellStyle name="20% - Accent4 3 2 12 2" xfId="7119" xr:uid="{00000000-0005-0000-0000-0000031D0000}"/>
    <cellStyle name="20% - Accent4 3 2 13" xfId="7120" xr:uid="{00000000-0005-0000-0000-0000041D0000}"/>
    <cellStyle name="20% - Accent4 3 2 13 2" xfId="7121" xr:uid="{00000000-0005-0000-0000-0000051D0000}"/>
    <cellStyle name="20% - Accent4 3 2 14" xfId="7122" xr:uid="{00000000-0005-0000-0000-0000061D0000}"/>
    <cellStyle name="20% - Accent4 3 2 14 2" xfId="7123" xr:uid="{00000000-0005-0000-0000-0000071D0000}"/>
    <cellStyle name="20% - Accent4 3 2 15" xfId="7124" xr:uid="{00000000-0005-0000-0000-0000081D0000}"/>
    <cellStyle name="20% - Accent4 3 2 15 2" xfId="7125" xr:uid="{00000000-0005-0000-0000-0000091D0000}"/>
    <cellStyle name="20% - Accent4 3 2 16" xfId="7126" xr:uid="{00000000-0005-0000-0000-00000A1D0000}"/>
    <cellStyle name="20% - Accent4 3 2 16 2" xfId="7127" xr:uid="{00000000-0005-0000-0000-00000B1D0000}"/>
    <cellStyle name="20% - Accent4 3 2 17" xfId="7128" xr:uid="{00000000-0005-0000-0000-00000C1D0000}"/>
    <cellStyle name="20% - Accent4 3 2 17 2" xfId="7129" xr:uid="{00000000-0005-0000-0000-00000D1D0000}"/>
    <cellStyle name="20% - Accent4 3 2 18" xfId="7130" xr:uid="{00000000-0005-0000-0000-00000E1D0000}"/>
    <cellStyle name="20% - Accent4 3 2 18 2" xfId="7131" xr:uid="{00000000-0005-0000-0000-00000F1D0000}"/>
    <cellStyle name="20% - Accent4 3 2 19" xfId="7132" xr:uid="{00000000-0005-0000-0000-0000101D0000}"/>
    <cellStyle name="20% - Accent4 3 2 19 2" xfId="7133" xr:uid="{00000000-0005-0000-0000-0000111D0000}"/>
    <cellStyle name="20% - Accent4 3 2 2" xfId="7134" xr:uid="{00000000-0005-0000-0000-0000121D0000}"/>
    <cellStyle name="20% - Accent4 3 2 2 2" xfId="7135" xr:uid="{00000000-0005-0000-0000-0000131D0000}"/>
    <cellStyle name="20% - Accent4 3 2 20" xfId="7136" xr:uid="{00000000-0005-0000-0000-0000141D0000}"/>
    <cellStyle name="20% - Accent4 3 2 20 2" xfId="7137" xr:uid="{00000000-0005-0000-0000-0000151D0000}"/>
    <cellStyle name="20% - Accent4 3 2 21" xfId="7138" xr:uid="{00000000-0005-0000-0000-0000161D0000}"/>
    <cellStyle name="20% - Accent4 3 2 21 2" xfId="7139" xr:uid="{00000000-0005-0000-0000-0000171D0000}"/>
    <cellStyle name="20% - Accent4 3 2 22" xfId="7140" xr:uid="{00000000-0005-0000-0000-0000181D0000}"/>
    <cellStyle name="20% - Accent4 3 2 22 2" xfId="7141" xr:uid="{00000000-0005-0000-0000-0000191D0000}"/>
    <cellStyle name="20% - Accent4 3 2 23" xfId="7142" xr:uid="{00000000-0005-0000-0000-00001A1D0000}"/>
    <cellStyle name="20% - Accent4 3 2 3" xfId="7143" xr:uid="{00000000-0005-0000-0000-00001B1D0000}"/>
    <cellStyle name="20% - Accent4 3 2 3 2" xfId="7144" xr:uid="{00000000-0005-0000-0000-00001C1D0000}"/>
    <cellStyle name="20% - Accent4 3 2 4" xfId="7145" xr:uid="{00000000-0005-0000-0000-00001D1D0000}"/>
    <cellStyle name="20% - Accent4 3 2 4 2" xfId="7146" xr:uid="{00000000-0005-0000-0000-00001E1D0000}"/>
    <cellStyle name="20% - Accent4 3 2 5" xfId="7147" xr:uid="{00000000-0005-0000-0000-00001F1D0000}"/>
    <cellStyle name="20% - Accent4 3 2 5 2" xfId="7148" xr:uid="{00000000-0005-0000-0000-0000201D0000}"/>
    <cellStyle name="20% - Accent4 3 2 6" xfId="7149" xr:uid="{00000000-0005-0000-0000-0000211D0000}"/>
    <cellStyle name="20% - Accent4 3 2 6 2" xfId="7150" xr:uid="{00000000-0005-0000-0000-0000221D0000}"/>
    <cellStyle name="20% - Accent4 3 2 7" xfId="7151" xr:uid="{00000000-0005-0000-0000-0000231D0000}"/>
    <cellStyle name="20% - Accent4 3 2 7 2" xfId="7152" xr:uid="{00000000-0005-0000-0000-0000241D0000}"/>
    <cellStyle name="20% - Accent4 3 2 8" xfId="7153" xr:uid="{00000000-0005-0000-0000-0000251D0000}"/>
    <cellStyle name="20% - Accent4 3 2 8 2" xfId="7154" xr:uid="{00000000-0005-0000-0000-0000261D0000}"/>
    <cellStyle name="20% - Accent4 3 2 9" xfId="7155" xr:uid="{00000000-0005-0000-0000-0000271D0000}"/>
    <cellStyle name="20% - Accent4 3 2 9 2" xfId="7156" xr:uid="{00000000-0005-0000-0000-0000281D0000}"/>
    <cellStyle name="20% - Accent4 3 20" xfId="7157" xr:uid="{00000000-0005-0000-0000-0000291D0000}"/>
    <cellStyle name="20% - Accent4 3 20 2" xfId="7158" xr:uid="{00000000-0005-0000-0000-00002A1D0000}"/>
    <cellStyle name="20% - Accent4 3 21" xfId="7159" xr:uid="{00000000-0005-0000-0000-00002B1D0000}"/>
    <cellStyle name="20% - Accent4 3 21 2" xfId="7160" xr:uid="{00000000-0005-0000-0000-00002C1D0000}"/>
    <cellStyle name="20% - Accent4 3 22" xfId="7161" xr:uid="{00000000-0005-0000-0000-00002D1D0000}"/>
    <cellStyle name="20% - Accent4 3 22 2" xfId="7162" xr:uid="{00000000-0005-0000-0000-00002E1D0000}"/>
    <cellStyle name="20% - Accent4 3 23" xfId="7163" xr:uid="{00000000-0005-0000-0000-00002F1D0000}"/>
    <cellStyle name="20% - Accent4 3 23 2" xfId="7164" xr:uid="{00000000-0005-0000-0000-0000301D0000}"/>
    <cellStyle name="20% - Accent4 3 24" xfId="7165" xr:uid="{00000000-0005-0000-0000-0000311D0000}"/>
    <cellStyle name="20% - Accent4 3 24 2" xfId="7166" xr:uid="{00000000-0005-0000-0000-0000321D0000}"/>
    <cellStyle name="20% - Accent4 3 25" xfId="7167" xr:uid="{00000000-0005-0000-0000-0000331D0000}"/>
    <cellStyle name="20% - Accent4 3 25 2" xfId="7168" xr:uid="{00000000-0005-0000-0000-0000341D0000}"/>
    <cellStyle name="20% - Accent4 3 26" xfId="7169" xr:uid="{00000000-0005-0000-0000-0000351D0000}"/>
    <cellStyle name="20% - Accent4 3 26 2" xfId="7170" xr:uid="{00000000-0005-0000-0000-0000361D0000}"/>
    <cellStyle name="20% - Accent4 3 27" xfId="7171" xr:uid="{00000000-0005-0000-0000-0000371D0000}"/>
    <cellStyle name="20% - Accent4 3 27 2" xfId="7172" xr:uid="{00000000-0005-0000-0000-0000381D0000}"/>
    <cellStyle name="20% - Accent4 3 28" xfId="7173" xr:uid="{00000000-0005-0000-0000-0000391D0000}"/>
    <cellStyle name="20% - Accent4 3 28 2" xfId="7174" xr:uid="{00000000-0005-0000-0000-00003A1D0000}"/>
    <cellStyle name="20% - Accent4 3 29" xfId="7175" xr:uid="{00000000-0005-0000-0000-00003B1D0000}"/>
    <cellStyle name="20% - Accent4 3 29 2" xfId="7176" xr:uid="{00000000-0005-0000-0000-00003C1D0000}"/>
    <cellStyle name="20% - Accent4 3 3" xfId="7177" xr:uid="{00000000-0005-0000-0000-00003D1D0000}"/>
    <cellStyle name="20% - Accent4 3 3 10" xfId="7178" xr:uid="{00000000-0005-0000-0000-00003E1D0000}"/>
    <cellStyle name="20% - Accent4 3 3 10 2" xfId="7179" xr:uid="{00000000-0005-0000-0000-00003F1D0000}"/>
    <cellStyle name="20% - Accent4 3 3 11" xfId="7180" xr:uid="{00000000-0005-0000-0000-0000401D0000}"/>
    <cellStyle name="20% - Accent4 3 3 11 2" xfId="7181" xr:uid="{00000000-0005-0000-0000-0000411D0000}"/>
    <cellStyle name="20% - Accent4 3 3 12" xfId="7182" xr:uid="{00000000-0005-0000-0000-0000421D0000}"/>
    <cellStyle name="20% - Accent4 3 3 12 2" xfId="7183" xr:uid="{00000000-0005-0000-0000-0000431D0000}"/>
    <cellStyle name="20% - Accent4 3 3 13" xfId="7184" xr:uid="{00000000-0005-0000-0000-0000441D0000}"/>
    <cellStyle name="20% - Accent4 3 3 13 2" xfId="7185" xr:uid="{00000000-0005-0000-0000-0000451D0000}"/>
    <cellStyle name="20% - Accent4 3 3 14" xfId="7186" xr:uid="{00000000-0005-0000-0000-0000461D0000}"/>
    <cellStyle name="20% - Accent4 3 3 14 2" xfId="7187" xr:uid="{00000000-0005-0000-0000-0000471D0000}"/>
    <cellStyle name="20% - Accent4 3 3 15" xfId="7188" xr:uid="{00000000-0005-0000-0000-0000481D0000}"/>
    <cellStyle name="20% - Accent4 3 3 15 2" xfId="7189" xr:uid="{00000000-0005-0000-0000-0000491D0000}"/>
    <cellStyle name="20% - Accent4 3 3 16" xfId="7190" xr:uid="{00000000-0005-0000-0000-00004A1D0000}"/>
    <cellStyle name="20% - Accent4 3 3 16 2" xfId="7191" xr:uid="{00000000-0005-0000-0000-00004B1D0000}"/>
    <cellStyle name="20% - Accent4 3 3 17" xfId="7192" xr:uid="{00000000-0005-0000-0000-00004C1D0000}"/>
    <cellStyle name="20% - Accent4 3 3 17 2" xfId="7193" xr:uid="{00000000-0005-0000-0000-00004D1D0000}"/>
    <cellStyle name="20% - Accent4 3 3 18" xfId="7194" xr:uid="{00000000-0005-0000-0000-00004E1D0000}"/>
    <cellStyle name="20% - Accent4 3 3 18 2" xfId="7195" xr:uid="{00000000-0005-0000-0000-00004F1D0000}"/>
    <cellStyle name="20% - Accent4 3 3 19" xfId="7196" xr:uid="{00000000-0005-0000-0000-0000501D0000}"/>
    <cellStyle name="20% - Accent4 3 3 19 2" xfId="7197" xr:uid="{00000000-0005-0000-0000-0000511D0000}"/>
    <cellStyle name="20% - Accent4 3 3 2" xfId="7198" xr:uid="{00000000-0005-0000-0000-0000521D0000}"/>
    <cellStyle name="20% - Accent4 3 3 2 2" xfId="7199" xr:uid="{00000000-0005-0000-0000-0000531D0000}"/>
    <cellStyle name="20% - Accent4 3 3 20" xfId="7200" xr:uid="{00000000-0005-0000-0000-0000541D0000}"/>
    <cellStyle name="20% - Accent4 3 3 20 2" xfId="7201" xr:uid="{00000000-0005-0000-0000-0000551D0000}"/>
    <cellStyle name="20% - Accent4 3 3 21" xfId="7202" xr:uid="{00000000-0005-0000-0000-0000561D0000}"/>
    <cellStyle name="20% - Accent4 3 3 21 2" xfId="7203" xr:uid="{00000000-0005-0000-0000-0000571D0000}"/>
    <cellStyle name="20% - Accent4 3 3 22" xfId="7204" xr:uid="{00000000-0005-0000-0000-0000581D0000}"/>
    <cellStyle name="20% - Accent4 3 3 22 2" xfId="7205" xr:uid="{00000000-0005-0000-0000-0000591D0000}"/>
    <cellStyle name="20% - Accent4 3 3 23" xfId="7206" xr:uid="{00000000-0005-0000-0000-00005A1D0000}"/>
    <cellStyle name="20% - Accent4 3 3 3" xfId="7207" xr:uid="{00000000-0005-0000-0000-00005B1D0000}"/>
    <cellStyle name="20% - Accent4 3 3 3 2" xfId="7208" xr:uid="{00000000-0005-0000-0000-00005C1D0000}"/>
    <cellStyle name="20% - Accent4 3 3 4" xfId="7209" xr:uid="{00000000-0005-0000-0000-00005D1D0000}"/>
    <cellStyle name="20% - Accent4 3 3 4 2" xfId="7210" xr:uid="{00000000-0005-0000-0000-00005E1D0000}"/>
    <cellStyle name="20% - Accent4 3 3 5" xfId="7211" xr:uid="{00000000-0005-0000-0000-00005F1D0000}"/>
    <cellStyle name="20% - Accent4 3 3 5 2" xfId="7212" xr:uid="{00000000-0005-0000-0000-0000601D0000}"/>
    <cellStyle name="20% - Accent4 3 3 6" xfId="7213" xr:uid="{00000000-0005-0000-0000-0000611D0000}"/>
    <cellStyle name="20% - Accent4 3 3 6 2" xfId="7214" xr:uid="{00000000-0005-0000-0000-0000621D0000}"/>
    <cellStyle name="20% - Accent4 3 3 7" xfId="7215" xr:uid="{00000000-0005-0000-0000-0000631D0000}"/>
    <cellStyle name="20% - Accent4 3 3 7 2" xfId="7216" xr:uid="{00000000-0005-0000-0000-0000641D0000}"/>
    <cellStyle name="20% - Accent4 3 3 8" xfId="7217" xr:uid="{00000000-0005-0000-0000-0000651D0000}"/>
    <cellStyle name="20% - Accent4 3 3 8 2" xfId="7218" xr:uid="{00000000-0005-0000-0000-0000661D0000}"/>
    <cellStyle name="20% - Accent4 3 3 9" xfId="7219" xr:uid="{00000000-0005-0000-0000-0000671D0000}"/>
    <cellStyle name="20% - Accent4 3 3 9 2" xfId="7220" xr:uid="{00000000-0005-0000-0000-0000681D0000}"/>
    <cellStyle name="20% - Accent4 3 30" xfId="7221" xr:uid="{00000000-0005-0000-0000-0000691D0000}"/>
    <cellStyle name="20% - Accent4 3 30 2" xfId="7222" xr:uid="{00000000-0005-0000-0000-00006A1D0000}"/>
    <cellStyle name="20% - Accent4 3 31" xfId="7223" xr:uid="{00000000-0005-0000-0000-00006B1D0000}"/>
    <cellStyle name="20% - Accent4 3 4" xfId="7224" xr:uid="{00000000-0005-0000-0000-00006C1D0000}"/>
    <cellStyle name="20% - Accent4 3 4 10" xfId="7225" xr:uid="{00000000-0005-0000-0000-00006D1D0000}"/>
    <cellStyle name="20% - Accent4 3 4 10 2" xfId="7226" xr:uid="{00000000-0005-0000-0000-00006E1D0000}"/>
    <cellStyle name="20% - Accent4 3 4 11" xfId="7227" xr:uid="{00000000-0005-0000-0000-00006F1D0000}"/>
    <cellStyle name="20% - Accent4 3 4 11 2" xfId="7228" xr:uid="{00000000-0005-0000-0000-0000701D0000}"/>
    <cellStyle name="20% - Accent4 3 4 12" xfId="7229" xr:uid="{00000000-0005-0000-0000-0000711D0000}"/>
    <cellStyle name="20% - Accent4 3 4 12 2" xfId="7230" xr:uid="{00000000-0005-0000-0000-0000721D0000}"/>
    <cellStyle name="20% - Accent4 3 4 13" xfId="7231" xr:uid="{00000000-0005-0000-0000-0000731D0000}"/>
    <cellStyle name="20% - Accent4 3 4 13 2" xfId="7232" xr:uid="{00000000-0005-0000-0000-0000741D0000}"/>
    <cellStyle name="20% - Accent4 3 4 14" xfId="7233" xr:uid="{00000000-0005-0000-0000-0000751D0000}"/>
    <cellStyle name="20% - Accent4 3 4 14 2" xfId="7234" xr:uid="{00000000-0005-0000-0000-0000761D0000}"/>
    <cellStyle name="20% - Accent4 3 4 15" xfId="7235" xr:uid="{00000000-0005-0000-0000-0000771D0000}"/>
    <cellStyle name="20% - Accent4 3 4 15 2" xfId="7236" xr:uid="{00000000-0005-0000-0000-0000781D0000}"/>
    <cellStyle name="20% - Accent4 3 4 16" xfId="7237" xr:uid="{00000000-0005-0000-0000-0000791D0000}"/>
    <cellStyle name="20% - Accent4 3 4 16 2" xfId="7238" xr:uid="{00000000-0005-0000-0000-00007A1D0000}"/>
    <cellStyle name="20% - Accent4 3 4 17" xfId="7239" xr:uid="{00000000-0005-0000-0000-00007B1D0000}"/>
    <cellStyle name="20% - Accent4 3 4 17 2" xfId="7240" xr:uid="{00000000-0005-0000-0000-00007C1D0000}"/>
    <cellStyle name="20% - Accent4 3 4 18" xfId="7241" xr:uid="{00000000-0005-0000-0000-00007D1D0000}"/>
    <cellStyle name="20% - Accent4 3 4 18 2" xfId="7242" xr:uid="{00000000-0005-0000-0000-00007E1D0000}"/>
    <cellStyle name="20% - Accent4 3 4 19" xfId="7243" xr:uid="{00000000-0005-0000-0000-00007F1D0000}"/>
    <cellStyle name="20% - Accent4 3 4 19 2" xfId="7244" xr:uid="{00000000-0005-0000-0000-0000801D0000}"/>
    <cellStyle name="20% - Accent4 3 4 2" xfId="7245" xr:uid="{00000000-0005-0000-0000-0000811D0000}"/>
    <cellStyle name="20% - Accent4 3 4 2 2" xfId="7246" xr:uid="{00000000-0005-0000-0000-0000821D0000}"/>
    <cellStyle name="20% - Accent4 3 4 20" xfId="7247" xr:uid="{00000000-0005-0000-0000-0000831D0000}"/>
    <cellStyle name="20% - Accent4 3 4 20 2" xfId="7248" xr:uid="{00000000-0005-0000-0000-0000841D0000}"/>
    <cellStyle name="20% - Accent4 3 4 21" xfId="7249" xr:uid="{00000000-0005-0000-0000-0000851D0000}"/>
    <cellStyle name="20% - Accent4 3 4 21 2" xfId="7250" xr:uid="{00000000-0005-0000-0000-0000861D0000}"/>
    <cellStyle name="20% - Accent4 3 4 22" xfId="7251" xr:uid="{00000000-0005-0000-0000-0000871D0000}"/>
    <cellStyle name="20% - Accent4 3 4 22 2" xfId="7252" xr:uid="{00000000-0005-0000-0000-0000881D0000}"/>
    <cellStyle name="20% - Accent4 3 4 23" xfId="7253" xr:uid="{00000000-0005-0000-0000-0000891D0000}"/>
    <cellStyle name="20% - Accent4 3 4 3" xfId="7254" xr:uid="{00000000-0005-0000-0000-00008A1D0000}"/>
    <cellStyle name="20% - Accent4 3 4 3 2" xfId="7255" xr:uid="{00000000-0005-0000-0000-00008B1D0000}"/>
    <cellStyle name="20% - Accent4 3 4 4" xfId="7256" xr:uid="{00000000-0005-0000-0000-00008C1D0000}"/>
    <cellStyle name="20% - Accent4 3 4 4 2" xfId="7257" xr:uid="{00000000-0005-0000-0000-00008D1D0000}"/>
    <cellStyle name="20% - Accent4 3 4 5" xfId="7258" xr:uid="{00000000-0005-0000-0000-00008E1D0000}"/>
    <cellStyle name="20% - Accent4 3 4 5 2" xfId="7259" xr:uid="{00000000-0005-0000-0000-00008F1D0000}"/>
    <cellStyle name="20% - Accent4 3 4 6" xfId="7260" xr:uid="{00000000-0005-0000-0000-0000901D0000}"/>
    <cellStyle name="20% - Accent4 3 4 6 2" xfId="7261" xr:uid="{00000000-0005-0000-0000-0000911D0000}"/>
    <cellStyle name="20% - Accent4 3 4 7" xfId="7262" xr:uid="{00000000-0005-0000-0000-0000921D0000}"/>
    <cellStyle name="20% - Accent4 3 4 7 2" xfId="7263" xr:uid="{00000000-0005-0000-0000-0000931D0000}"/>
    <cellStyle name="20% - Accent4 3 4 8" xfId="7264" xr:uid="{00000000-0005-0000-0000-0000941D0000}"/>
    <cellStyle name="20% - Accent4 3 4 8 2" xfId="7265" xr:uid="{00000000-0005-0000-0000-0000951D0000}"/>
    <cellStyle name="20% - Accent4 3 4 9" xfId="7266" xr:uid="{00000000-0005-0000-0000-0000961D0000}"/>
    <cellStyle name="20% - Accent4 3 4 9 2" xfId="7267" xr:uid="{00000000-0005-0000-0000-0000971D0000}"/>
    <cellStyle name="20% - Accent4 3 5" xfId="7268" xr:uid="{00000000-0005-0000-0000-0000981D0000}"/>
    <cellStyle name="20% - Accent4 3 5 10" xfId="7269" xr:uid="{00000000-0005-0000-0000-0000991D0000}"/>
    <cellStyle name="20% - Accent4 3 5 10 2" xfId="7270" xr:uid="{00000000-0005-0000-0000-00009A1D0000}"/>
    <cellStyle name="20% - Accent4 3 5 11" xfId="7271" xr:uid="{00000000-0005-0000-0000-00009B1D0000}"/>
    <cellStyle name="20% - Accent4 3 5 11 2" xfId="7272" xr:uid="{00000000-0005-0000-0000-00009C1D0000}"/>
    <cellStyle name="20% - Accent4 3 5 12" xfId="7273" xr:uid="{00000000-0005-0000-0000-00009D1D0000}"/>
    <cellStyle name="20% - Accent4 3 5 12 2" xfId="7274" xr:uid="{00000000-0005-0000-0000-00009E1D0000}"/>
    <cellStyle name="20% - Accent4 3 5 13" xfId="7275" xr:uid="{00000000-0005-0000-0000-00009F1D0000}"/>
    <cellStyle name="20% - Accent4 3 5 13 2" xfId="7276" xr:uid="{00000000-0005-0000-0000-0000A01D0000}"/>
    <cellStyle name="20% - Accent4 3 5 14" xfId="7277" xr:uid="{00000000-0005-0000-0000-0000A11D0000}"/>
    <cellStyle name="20% - Accent4 3 5 14 2" xfId="7278" xr:uid="{00000000-0005-0000-0000-0000A21D0000}"/>
    <cellStyle name="20% - Accent4 3 5 15" xfId="7279" xr:uid="{00000000-0005-0000-0000-0000A31D0000}"/>
    <cellStyle name="20% - Accent4 3 5 15 2" xfId="7280" xr:uid="{00000000-0005-0000-0000-0000A41D0000}"/>
    <cellStyle name="20% - Accent4 3 5 16" xfId="7281" xr:uid="{00000000-0005-0000-0000-0000A51D0000}"/>
    <cellStyle name="20% - Accent4 3 5 16 2" xfId="7282" xr:uid="{00000000-0005-0000-0000-0000A61D0000}"/>
    <cellStyle name="20% - Accent4 3 5 17" xfId="7283" xr:uid="{00000000-0005-0000-0000-0000A71D0000}"/>
    <cellStyle name="20% - Accent4 3 5 17 2" xfId="7284" xr:uid="{00000000-0005-0000-0000-0000A81D0000}"/>
    <cellStyle name="20% - Accent4 3 5 18" xfId="7285" xr:uid="{00000000-0005-0000-0000-0000A91D0000}"/>
    <cellStyle name="20% - Accent4 3 5 18 2" xfId="7286" xr:uid="{00000000-0005-0000-0000-0000AA1D0000}"/>
    <cellStyle name="20% - Accent4 3 5 19" xfId="7287" xr:uid="{00000000-0005-0000-0000-0000AB1D0000}"/>
    <cellStyle name="20% - Accent4 3 5 19 2" xfId="7288" xr:uid="{00000000-0005-0000-0000-0000AC1D0000}"/>
    <cellStyle name="20% - Accent4 3 5 2" xfId="7289" xr:uid="{00000000-0005-0000-0000-0000AD1D0000}"/>
    <cellStyle name="20% - Accent4 3 5 2 2" xfId="7290" xr:uid="{00000000-0005-0000-0000-0000AE1D0000}"/>
    <cellStyle name="20% - Accent4 3 5 20" xfId="7291" xr:uid="{00000000-0005-0000-0000-0000AF1D0000}"/>
    <cellStyle name="20% - Accent4 3 5 20 2" xfId="7292" xr:uid="{00000000-0005-0000-0000-0000B01D0000}"/>
    <cellStyle name="20% - Accent4 3 5 21" xfId="7293" xr:uid="{00000000-0005-0000-0000-0000B11D0000}"/>
    <cellStyle name="20% - Accent4 3 5 21 2" xfId="7294" xr:uid="{00000000-0005-0000-0000-0000B21D0000}"/>
    <cellStyle name="20% - Accent4 3 5 22" xfId="7295" xr:uid="{00000000-0005-0000-0000-0000B31D0000}"/>
    <cellStyle name="20% - Accent4 3 5 22 2" xfId="7296" xr:uid="{00000000-0005-0000-0000-0000B41D0000}"/>
    <cellStyle name="20% - Accent4 3 5 23" xfId="7297" xr:uid="{00000000-0005-0000-0000-0000B51D0000}"/>
    <cellStyle name="20% - Accent4 3 5 3" xfId="7298" xr:uid="{00000000-0005-0000-0000-0000B61D0000}"/>
    <cellStyle name="20% - Accent4 3 5 3 2" xfId="7299" xr:uid="{00000000-0005-0000-0000-0000B71D0000}"/>
    <cellStyle name="20% - Accent4 3 5 4" xfId="7300" xr:uid="{00000000-0005-0000-0000-0000B81D0000}"/>
    <cellStyle name="20% - Accent4 3 5 4 2" xfId="7301" xr:uid="{00000000-0005-0000-0000-0000B91D0000}"/>
    <cellStyle name="20% - Accent4 3 5 5" xfId="7302" xr:uid="{00000000-0005-0000-0000-0000BA1D0000}"/>
    <cellStyle name="20% - Accent4 3 5 5 2" xfId="7303" xr:uid="{00000000-0005-0000-0000-0000BB1D0000}"/>
    <cellStyle name="20% - Accent4 3 5 6" xfId="7304" xr:uid="{00000000-0005-0000-0000-0000BC1D0000}"/>
    <cellStyle name="20% - Accent4 3 5 6 2" xfId="7305" xr:uid="{00000000-0005-0000-0000-0000BD1D0000}"/>
    <cellStyle name="20% - Accent4 3 5 7" xfId="7306" xr:uid="{00000000-0005-0000-0000-0000BE1D0000}"/>
    <cellStyle name="20% - Accent4 3 5 7 2" xfId="7307" xr:uid="{00000000-0005-0000-0000-0000BF1D0000}"/>
    <cellStyle name="20% - Accent4 3 5 8" xfId="7308" xr:uid="{00000000-0005-0000-0000-0000C01D0000}"/>
    <cellStyle name="20% - Accent4 3 5 8 2" xfId="7309" xr:uid="{00000000-0005-0000-0000-0000C11D0000}"/>
    <cellStyle name="20% - Accent4 3 5 9" xfId="7310" xr:uid="{00000000-0005-0000-0000-0000C21D0000}"/>
    <cellStyle name="20% - Accent4 3 5 9 2" xfId="7311" xr:uid="{00000000-0005-0000-0000-0000C31D0000}"/>
    <cellStyle name="20% - Accent4 3 6" xfId="7312" xr:uid="{00000000-0005-0000-0000-0000C41D0000}"/>
    <cellStyle name="20% - Accent4 3 6 10" xfId="7313" xr:uid="{00000000-0005-0000-0000-0000C51D0000}"/>
    <cellStyle name="20% - Accent4 3 6 10 2" xfId="7314" xr:uid="{00000000-0005-0000-0000-0000C61D0000}"/>
    <cellStyle name="20% - Accent4 3 6 11" xfId="7315" xr:uid="{00000000-0005-0000-0000-0000C71D0000}"/>
    <cellStyle name="20% - Accent4 3 6 11 2" xfId="7316" xr:uid="{00000000-0005-0000-0000-0000C81D0000}"/>
    <cellStyle name="20% - Accent4 3 6 12" xfId="7317" xr:uid="{00000000-0005-0000-0000-0000C91D0000}"/>
    <cellStyle name="20% - Accent4 3 6 12 2" xfId="7318" xr:uid="{00000000-0005-0000-0000-0000CA1D0000}"/>
    <cellStyle name="20% - Accent4 3 6 13" xfId="7319" xr:uid="{00000000-0005-0000-0000-0000CB1D0000}"/>
    <cellStyle name="20% - Accent4 3 6 13 2" xfId="7320" xr:uid="{00000000-0005-0000-0000-0000CC1D0000}"/>
    <cellStyle name="20% - Accent4 3 6 14" xfId="7321" xr:uid="{00000000-0005-0000-0000-0000CD1D0000}"/>
    <cellStyle name="20% - Accent4 3 6 14 2" xfId="7322" xr:uid="{00000000-0005-0000-0000-0000CE1D0000}"/>
    <cellStyle name="20% - Accent4 3 6 15" xfId="7323" xr:uid="{00000000-0005-0000-0000-0000CF1D0000}"/>
    <cellStyle name="20% - Accent4 3 6 15 2" xfId="7324" xr:uid="{00000000-0005-0000-0000-0000D01D0000}"/>
    <cellStyle name="20% - Accent4 3 6 16" xfId="7325" xr:uid="{00000000-0005-0000-0000-0000D11D0000}"/>
    <cellStyle name="20% - Accent4 3 6 16 2" xfId="7326" xr:uid="{00000000-0005-0000-0000-0000D21D0000}"/>
    <cellStyle name="20% - Accent4 3 6 17" xfId="7327" xr:uid="{00000000-0005-0000-0000-0000D31D0000}"/>
    <cellStyle name="20% - Accent4 3 6 17 2" xfId="7328" xr:uid="{00000000-0005-0000-0000-0000D41D0000}"/>
    <cellStyle name="20% - Accent4 3 6 18" xfId="7329" xr:uid="{00000000-0005-0000-0000-0000D51D0000}"/>
    <cellStyle name="20% - Accent4 3 6 18 2" xfId="7330" xr:uid="{00000000-0005-0000-0000-0000D61D0000}"/>
    <cellStyle name="20% - Accent4 3 6 19" xfId="7331" xr:uid="{00000000-0005-0000-0000-0000D71D0000}"/>
    <cellStyle name="20% - Accent4 3 6 19 2" xfId="7332" xr:uid="{00000000-0005-0000-0000-0000D81D0000}"/>
    <cellStyle name="20% - Accent4 3 6 2" xfId="7333" xr:uid="{00000000-0005-0000-0000-0000D91D0000}"/>
    <cellStyle name="20% - Accent4 3 6 2 2" xfId="7334" xr:uid="{00000000-0005-0000-0000-0000DA1D0000}"/>
    <cellStyle name="20% - Accent4 3 6 20" xfId="7335" xr:uid="{00000000-0005-0000-0000-0000DB1D0000}"/>
    <cellStyle name="20% - Accent4 3 6 20 2" xfId="7336" xr:uid="{00000000-0005-0000-0000-0000DC1D0000}"/>
    <cellStyle name="20% - Accent4 3 6 21" xfId="7337" xr:uid="{00000000-0005-0000-0000-0000DD1D0000}"/>
    <cellStyle name="20% - Accent4 3 6 21 2" xfId="7338" xr:uid="{00000000-0005-0000-0000-0000DE1D0000}"/>
    <cellStyle name="20% - Accent4 3 6 22" xfId="7339" xr:uid="{00000000-0005-0000-0000-0000DF1D0000}"/>
    <cellStyle name="20% - Accent4 3 6 22 2" xfId="7340" xr:uid="{00000000-0005-0000-0000-0000E01D0000}"/>
    <cellStyle name="20% - Accent4 3 6 23" xfId="7341" xr:uid="{00000000-0005-0000-0000-0000E11D0000}"/>
    <cellStyle name="20% - Accent4 3 6 3" xfId="7342" xr:uid="{00000000-0005-0000-0000-0000E21D0000}"/>
    <cellStyle name="20% - Accent4 3 6 3 2" xfId="7343" xr:uid="{00000000-0005-0000-0000-0000E31D0000}"/>
    <cellStyle name="20% - Accent4 3 6 4" xfId="7344" xr:uid="{00000000-0005-0000-0000-0000E41D0000}"/>
    <cellStyle name="20% - Accent4 3 6 4 2" xfId="7345" xr:uid="{00000000-0005-0000-0000-0000E51D0000}"/>
    <cellStyle name="20% - Accent4 3 6 5" xfId="7346" xr:uid="{00000000-0005-0000-0000-0000E61D0000}"/>
    <cellStyle name="20% - Accent4 3 6 5 2" xfId="7347" xr:uid="{00000000-0005-0000-0000-0000E71D0000}"/>
    <cellStyle name="20% - Accent4 3 6 6" xfId="7348" xr:uid="{00000000-0005-0000-0000-0000E81D0000}"/>
    <cellStyle name="20% - Accent4 3 6 6 2" xfId="7349" xr:uid="{00000000-0005-0000-0000-0000E91D0000}"/>
    <cellStyle name="20% - Accent4 3 6 7" xfId="7350" xr:uid="{00000000-0005-0000-0000-0000EA1D0000}"/>
    <cellStyle name="20% - Accent4 3 6 7 2" xfId="7351" xr:uid="{00000000-0005-0000-0000-0000EB1D0000}"/>
    <cellStyle name="20% - Accent4 3 6 8" xfId="7352" xr:uid="{00000000-0005-0000-0000-0000EC1D0000}"/>
    <cellStyle name="20% - Accent4 3 6 8 2" xfId="7353" xr:uid="{00000000-0005-0000-0000-0000ED1D0000}"/>
    <cellStyle name="20% - Accent4 3 6 9" xfId="7354" xr:uid="{00000000-0005-0000-0000-0000EE1D0000}"/>
    <cellStyle name="20% - Accent4 3 6 9 2" xfId="7355" xr:uid="{00000000-0005-0000-0000-0000EF1D0000}"/>
    <cellStyle name="20% - Accent4 3 7" xfId="7356" xr:uid="{00000000-0005-0000-0000-0000F01D0000}"/>
    <cellStyle name="20% - Accent4 3 7 10" xfId="7357" xr:uid="{00000000-0005-0000-0000-0000F11D0000}"/>
    <cellStyle name="20% - Accent4 3 7 10 2" xfId="7358" xr:uid="{00000000-0005-0000-0000-0000F21D0000}"/>
    <cellStyle name="20% - Accent4 3 7 11" xfId="7359" xr:uid="{00000000-0005-0000-0000-0000F31D0000}"/>
    <cellStyle name="20% - Accent4 3 7 11 2" xfId="7360" xr:uid="{00000000-0005-0000-0000-0000F41D0000}"/>
    <cellStyle name="20% - Accent4 3 7 12" xfId="7361" xr:uid="{00000000-0005-0000-0000-0000F51D0000}"/>
    <cellStyle name="20% - Accent4 3 7 12 2" xfId="7362" xr:uid="{00000000-0005-0000-0000-0000F61D0000}"/>
    <cellStyle name="20% - Accent4 3 7 13" xfId="7363" xr:uid="{00000000-0005-0000-0000-0000F71D0000}"/>
    <cellStyle name="20% - Accent4 3 7 13 2" xfId="7364" xr:uid="{00000000-0005-0000-0000-0000F81D0000}"/>
    <cellStyle name="20% - Accent4 3 7 14" xfId="7365" xr:uid="{00000000-0005-0000-0000-0000F91D0000}"/>
    <cellStyle name="20% - Accent4 3 7 14 2" xfId="7366" xr:uid="{00000000-0005-0000-0000-0000FA1D0000}"/>
    <cellStyle name="20% - Accent4 3 7 15" xfId="7367" xr:uid="{00000000-0005-0000-0000-0000FB1D0000}"/>
    <cellStyle name="20% - Accent4 3 7 15 2" xfId="7368" xr:uid="{00000000-0005-0000-0000-0000FC1D0000}"/>
    <cellStyle name="20% - Accent4 3 7 16" xfId="7369" xr:uid="{00000000-0005-0000-0000-0000FD1D0000}"/>
    <cellStyle name="20% - Accent4 3 7 16 2" xfId="7370" xr:uid="{00000000-0005-0000-0000-0000FE1D0000}"/>
    <cellStyle name="20% - Accent4 3 7 17" xfId="7371" xr:uid="{00000000-0005-0000-0000-0000FF1D0000}"/>
    <cellStyle name="20% - Accent4 3 7 17 2" xfId="7372" xr:uid="{00000000-0005-0000-0000-0000001E0000}"/>
    <cellStyle name="20% - Accent4 3 7 18" xfId="7373" xr:uid="{00000000-0005-0000-0000-0000011E0000}"/>
    <cellStyle name="20% - Accent4 3 7 18 2" xfId="7374" xr:uid="{00000000-0005-0000-0000-0000021E0000}"/>
    <cellStyle name="20% - Accent4 3 7 19" xfId="7375" xr:uid="{00000000-0005-0000-0000-0000031E0000}"/>
    <cellStyle name="20% - Accent4 3 7 19 2" xfId="7376" xr:uid="{00000000-0005-0000-0000-0000041E0000}"/>
    <cellStyle name="20% - Accent4 3 7 2" xfId="7377" xr:uid="{00000000-0005-0000-0000-0000051E0000}"/>
    <cellStyle name="20% - Accent4 3 7 2 2" xfId="7378" xr:uid="{00000000-0005-0000-0000-0000061E0000}"/>
    <cellStyle name="20% - Accent4 3 7 20" xfId="7379" xr:uid="{00000000-0005-0000-0000-0000071E0000}"/>
    <cellStyle name="20% - Accent4 3 7 20 2" xfId="7380" xr:uid="{00000000-0005-0000-0000-0000081E0000}"/>
    <cellStyle name="20% - Accent4 3 7 21" xfId="7381" xr:uid="{00000000-0005-0000-0000-0000091E0000}"/>
    <cellStyle name="20% - Accent4 3 7 21 2" xfId="7382" xr:uid="{00000000-0005-0000-0000-00000A1E0000}"/>
    <cellStyle name="20% - Accent4 3 7 22" xfId="7383" xr:uid="{00000000-0005-0000-0000-00000B1E0000}"/>
    <cellStyle name="20% - Accent4 3 7 22 2" xfId="7384" xr:uid="{00000000-0005-0000-0000-00000C1E0000}"/>
    <cellStyle name="20% - Accent4 3 7 23" xfId="7385" xr:uid="{00000000-0005-0000-0000-00000D1E0000}"/>
    <cellStyle name="20% - Accent4 3 7 3" xfId="7386" xr:uid="{00000000-0005-0000-0000-00000E1E0000}"/>
    <cellStyle name="20% - Accent4 3 7 3 2" xfId="7387" xr:uid="{00000000-0005-0000-0000-00000F1E0000}"/>
    <cellStyle name="20% - Accent4 3 7 4" xfId="7388" xr:uid="{00000000-0005-0000-0000-0000101E0000}"/>
    <cellStyle name="20% - Accent4 3 7 4 2" xfId="7389" xr:uid="{00000000-0005-0000-0000-0000111E0000}"/>
    <cellStyle name="20% - Accent4 3 7 5" xfId="7390" xr:uid="{00000000-0005-0000-0000-0000121E0000}"/>
    <cellStyle name="20% - Accent4 3 7 5 2" xfId="7391" xr:uid="{00000000-0005-0000-0000-0000131E0000}"/>
    <cellStyle name="20% - Accent4 3 7 6" xfId="7392" xr:uid="{00000000-0005-0000-0000-0000141E0000}"/>
    <cellStyle name="20% - Accent4 3 7 6 2" xfId="7393" xr:uid="{00000000-0005-0000-0000-0000151E0000}"/>
    <cellStyle name="20% - Accent4 3 7 7" xfId="7394" xr:uid="{00000000-0005-0000-0000-0000161E0000}"/>
    <cellStyle name="20% - Accent4 3 7 7 2" xfId="7395" xr:uid="{00000000-0005-0000-0000-0000171E0000}"/>
    <cellStyle name="20% - Accent4 3 7 8" xfId="7396" xr:uid="{00000000-0005-0000-0000-0000181E0000}"/>
    <cellStyle name="20% - Accent4 3 7 8 2" xfId="7397" xr:uid="{00000000-0005-0000-0000-0000191E0000}"/>
    <cellStyle name="20% - Accent4 3 7 9" xfId="7398" xr:uid="{00000000-0005-0000-0000-00001A1E0000}"/>
    <cellStyle name="20% - Accent4 3 7 9 2" xfId="7399" xr:uid="{00000000-0005-0000-0000-00001B1E0000}"/>
    <cellStyle name="20% - Accent4 3 8" xfId="7400" xr:uid="{00000000-0005-0000-0000-00001C1E0000}"/>
    <cellStyle name="20% - Accent4 3 8 10" xfId="7401" xr:uid="{00000000-0005-0000-0000-00001D1E0000}"/>
    <cellStyle name="20% - Accent4 3 8 10 2" xfId="7402" xr:uid="{00000000-0005-0000-0000-00001E1E0000}"/>
    <cellStyle name="20% - Accent4 3 8 11" xfId="7403" xr:uid="{00000000-0005-0000-0000-00001F1E0000}"/>
    <cellStyle name="20% - Accent4 3 8 11 2" xfId="7404" xr:uid="{00000000-0005-0000-0000-0000201E0000}"/>
    <cellStyle name="20% - Accent4 3 8 12" xfId="7405" xr:uid="{00000000-0005-0000-0000-0000211E0000}"/>
    <cellStyle name="20% - Accent4 3 8 12 2" xfId="7406" xr:uid="{00000000-0005-0000-0000-0000221E0000}"/>
    <cellStyle name="20% - Accent4 3 8 13" xfId="7407" xr:uid="{00000000-0005-0000-0000-0000231E0000}"/>
    <cellStyle name="20% - Accent4 3 8 13 2" xfId="7408" xr:uid="{00000000-0005-0000-0000-0000241E0000}"/>
    <cellStyle name="20% - Accent4 3 8 14" xfId="7409" xr:uid="{00000000-0005-0000-0000-0000251E0000}"/>
    <cellStyle name="20% - Accent4 3 8 14 2" xfId="7410" xr:uid="{00000000-0005-0000-0000-0000261E0000}"/>
    <cellStyle name="20% - Accent4 3 8 15" xfId="7411" xr:uid="{00000000-0005-0000-0000-0000271E0000}"/>
    <cellStyle name="20% - Accent4 3 8 15 2" xfId="7412" xr:uid="{00000000-0005-0000-0000-0000281E0000}"/>
    <cellStyle name="20% - Accent4 3 8 16" xfId="7413" xr:uid="{00000000-0005-0000-0000-0000291E0000}"/>
    <cellStyle name="20% - Accent4 3 8 16 2" xfId="7414" xr:uid="{00000000-0005-0000-0000-00002A1E0000}"/>
    <cellStyle name="20% - Accent4 3 8 17" xfId="7415" xr:uid="{00000000-0005-0000-0000-00002B1E0000}"/>
    <cellStyle name="20% - Accent4 3 8 17 2" xfId="7416" xr:uid="{00000000-0005-0000-0000-00002C1E0000}"/>
    <cellStyle name="20% - Accent4 3 8 18" xfId="7417" xr:uid="{00000000-0005-0000-0000-00002D1E0000}"/>
    <cellStyle name="20% - Accent4 3 8 18 2" xfId="7418" xr:uid="{00000000-0005-0000-0000-00002E1E0000}"/>
    <cellStyle name="20% - Accent4 3 8 19" xfId="7419" xr:uid="{00000000-0005-0000-0000-00002F1E0000}"/>
    <cellStyle name="20% - Accent4 3 8 19 2" xfId="7420" xr:uid="{00000000-0005-0000-0000-0000301E0000}"/>
    <cellStyle name="20% - Accent4 3 8 2" xfId="7421" xr:uid="{00000000-0005-0000-0000-0000311E0000}"/>
    <cellStyle name="20% - Accent4 3 8 2 2" xfId="7422" xr:uid="{00000000-0005-0000-0000-0000321E0000}"/>
    <cellStyle name="20% - Accent4 3 8 20" xfId="7423" xr:uid="{00000000-0005-0000-0000-0000331E0000}"/>
    <cellStyle name="20% - Accent4 3 8 20 2" xfId="7424" xr:uid="{00000000-0005-0000-0000-0000341E0000}"/>
    <cellStyle name="20% - Accent4 3 8 21" xfId="7425" xr:uid="{00000000-0005-0000-0000-0000351E0000}"/>
    <cellStyle name="20% - Accent4 3 8 21 2" xfId="7426" xr:uid="{00000000-0005-0000-0000-0000361E0000}"/>
    <cellStyle name="20% - Accent4 3 8 22" xfId="7427" xr:uid="{00000000-0005-0000-0000-0000371E0000}"/>
    <cellStyle name="20% - Accent4 3 8 22 2" xfId="7428" xr:uid="{00000000-0005-0000-0000-0000381E0000}"/>
    <cellStyle name="20% - Accent4 3 8 23" xfId="7429" xr:uid="{00000000-0005-0000-0000-0000391E0000}"/>
    <cellStyle name="20% - Accent4 3 8 3" xfId="7430" xr:uid="{00000000-0005-0000-0000-00003A1E0000}"/>
    <cellStyle name="20% - Accent4 3 8 3 2" xfId="7431" xr:uid="{00000000-0005-0000-0000-00003B1E0000}"/>
    <cellStyle name="20% - Accent4 3 8 4" xfId="7432" xr:uid="{00000000-0005-0000-0000-00003C1E0000}"/>
    <cellStyle name="20% - Accent4 3 8 4 2" xfId="7433" xr:uid="{00000000-0005-0000-0000-00003D1E0000}"/>
    <cellStyle name="20% - Accent4 3 8 5" xfId="7434" xr:uid="{00000000-0005-0000-0000-00003E1E0000}"/>
    <cellStyle name="20% - Accent4 3 8 5 2" xfId="7435" xr:uid="{00000000-0005-0000-0000-00003F1E0000}"/>
    <cellStyle name="20% - Accent4 3 8 6" xfId="7436" xr:uid="{00000000-0005-0000-0000-0000401E0000}"/>
    <cellStyle name="20% - Accent4 3 8 6 2" xfId="7437" xr:uid="{00000000-0005-0000-0000-0000411E0000}"/>
    <cellStyle name="20% - Accent4 3 8 7" xfId="7438" xr:uid="{00000000-0005-0000-0000-0000421E0000}"/>
    <cellStyle name="20% - Accent4 3 8 7 2" xfId="7439" xr:uid="{00000000-0005-0000-0000-0000431E0000}"/>
    <cellStyle name="20% - Accent4 3 8 8" xfId="7440" xr:uid="{00000000-0005-0000-0000-0000441E0000}"/>
    <cellStyle name="20% - Accent4 3 8 8 2" xfId="7441" xr:uid="{00000000-0005-0000-0000-0000451E0000}"/>
    <cellStyle name="20% - Accent4 3 8 9" xfId="7442" xr:uid="{00000000-0005-0000-0000-0000461E0000}"/>
    <cellStyle name="20% - Accent4 3 8 9 2" xfId="7443" xr:uid="{00000000-0005-0000-0000-0000471E0000}"/>
    <cellStyle name="20% - Accent4 3 9" xfId="7444" xr:uid="{00000000-0005-0000-0000-0000481E0000}"/>
    <cellStyle name="20% - Accent4 3 9 10" xfId="7445" xr:uid="{00000000-0005-0000-0000-0000491E0000}"/>
    <cellStyle name="20% - Accent4 3 9 10 2" xfId="7446" xr:uid="{00000000-0005-0000-0000-00004A1E0000}"/>
    <cellStyle name="20% - Accent4 3 9 11" xfId="7447" xr:uid="{00000000-0005-0000-0000-00004B1E0000}"/>
    <cellStyle name="20% - Accent4 3 9 11 2" xfId="7448" xr:uid="{00000000-0005-0000-0000-00004C1E0000}"/>
    <cellStyle name="20% - Accent4 3 9 12" xfId="7449" xr:uid="{00000000-0005-0000-0000-00004D1E0000}"/>
    <cellStyle name="20% - Accent4 3 9 12 2" xfId="7450" xr:uid="{00000000-0005-0000-0000-00004E1E0000}"/>
    <cellStyle name="20% - Accent4 3 9 13" xfId="7451" xr:uid="{00000000-0005-0000-0000-00004F1E0000}"/>
    <cellStyle name="20% - Accent4 3 9 13 2" xfId="7452" xr:uid="{00000000-0005-0000-0000-0000501E0000}"/>
    <cellStyle name="20% - Accent4 3 9 14" xfId="7453" xr:uid="{00000000-0005-0000-0000-0000511E0000}"/>
    <cellStyle name="20% - Accent4 3 9 14 2" xfId="7454" xr:uid="{00000000-0005-0000-0000-0000521E0000}"/>
    <cellStyle name="20% - Accent4 3 9 15" xfId="7455" xr:uid="{00000000-0005-0000-0000-0000531E0000}"/>
    <cellStyle name="20% - Accent4 3 9 15 2" xfId="7456" xr:uid="{00000000-0005-0000-0000-0000541E0000}"/>
    <cellStyle name="20% - Accent4 3 9 16" xfId="7457" xr:uid="{00000000-0005-0000-0000-0000551E0000}"/>
    <cellStyle name="20% - Accent4 3 9 16 2" xfId="7458" xr:uid="{00000000-0005-0000-0000-0000561E0000}"/>
    <cellStyle name="20% - Accent4 3 9 17" xfId="7459" xr:uid="{00000000-0005-0000-0000-0000571E0000}"/>
    <cellStyle name="20% - Accent4 3 9 17 2" xfId="7460" xr:uid="{00000000-0005-0000-0000-0000581E0000}"/>
    <cellStyle name="20% - Accent4 3 9 18" xfId="7461" xr:uid="{00000000-0005-0000-0000-0000591E0000}"/>
    <cellStyle name="20% - Accent4 3 9 18 2" xfId="7462" xr:uid="{00000000-0005-0000-0000-00005A1E0000}"/>
    <cellStyle name="20% - Accent4 3 9 19" xfId="7463" xr:uid="{00000000-0005-0000-0000-00005B1E0000}"/>
    <cellStyle name="20% - Accent4 3 9 19 2" xfId="7464" xr:uid="{00000000-0005-0000-0000-00005C1E0000}"/>
    <cellStyle name="20% - Accent4 3 9 2" xfId="7465" xr:uid="{00000000-0005-0000-0000-00005D1E0000}"/>
    <cellStyle name="20% - Accent4 3 9 2 2" xfId="7466" xr:uid="{00000000-0005-0000-0000-00005E1E0000}"/>
    <cellStyle name="20% - Accent4 3 9 20" xfId="7467" xr:uid="{00000000-0005-0000-0000-00005F1E0000}"/>
    <cellStyle name="20% - Accent4 3 9 20 2" xfId="7468" xr:uid="{00000000-0005-0000-0000-0000601E0000}"/>
    <cellStyle name="20% - Accent4 3 9 21" xfId="7469" xr:uid="{00000000-0005-0000-0000-0000611E0000}"/>
    <cellStyle name="20% - Accent4 3 9 21 2" xfId="7470" xr:uid="{00000000-0005-0000-0000-0000621E0000}"/>
    <cellStyle name="20% - Accent4 3 9 22" xfId="7471" xr:uid="{00000000-0005-0000-0000-0000631E0000}"/>
    <cellStyle name="20% - Accent4 3 9 22 2" xfId="7472" xr:uid="{00000000-0005-0000-0000-0000641E0000}"/>
    <cellStyle name="20% - Accent4 3 9 23" xfId="7473" xr:uid="{00000000-0005-0000-0000-0000651E0000}"/>
    <cellStyle name="20% - Accent4 3 9 3" xfId="7474" xr:uid="{00000000-0005-0000-0000-0000661E0000}"/>
    <cellStyle name="20% - Accent4 3 9 3 2" xfId="7475" xr:uid="{00000000-0005-0000-0000-0000671E0000}"/>
    <cellStyle name="20% - Accent4 3 9 4" xfId="7476" xr:uid="{00000000-0005-0000-0000-0000681E0000}"/>
    <cellStyle name="20% - Accent4 3 9 4 2" xfId="7477" xr:uid="{00000000-0005-0000-0000-0000691E0000}"/>
    <cellStyle name="20% - Accent4 3 9 5" xfId="7478" xr:uid="{00000000-0005-0000-0000-00006A1E0000}"/>
    <cellStyle name="20% - Accent4 3 9 5 2" xfId="7479" xr:uid="{00000000-0005-0000-0000-00006B1E0000}"/>
    <cellStyle name="20% - Accent4 3 9 6" xfId="7480" xr:uid="{00000000-0005-0000-0000-00006C1E0000}"/>
    <cellStyle name="20% - Accent4 3 9 6 2" xfId="7481" xr:uid="{00000000-0005-0000-0000-00006D1E0000}"/>
    <cellStyle name="20% - Accent4 3 9 7" xfId="7482" xr:uid="{00000000-0005-0000-0000-00006E1E0000}"/>
    <cellStyle name="20% - Accent4 3 9 7 2" xfId="7483" xr:uid="{00000000-0005-0000-0000-00006F1E0000}"/>
    <cellStyle name="20% - Accent4 3 9 8" xfId="7484" xr:uid="{00000000-0005-0000-0000-0000701E0000}"/>
    <cellStyle name="20% - Accent4 3 9 8 2" xfId="7485" xr:uid="{00000000-0005-0000-0000-0000711E0000}"/>
    <cellStyle name="20% - Accent4 3 9 9" xfId="7486" xr:uid="{00000000-0005-0000-0000-0000721E0000}"/>
    <cellStyle name="20% - Accent4 3 9 9 2" xfId="7487" xr:uid="{00000000-0005-0000-0000-0000731E0000}"/>
    <cellStyle name="20% - Accent4 4" xfId="7488" xr:uid="{00000000-0005-0000-0000-0000741E0000}"/>
    <cellStyle name="20% - Accent4 4 10" xfId="7489" xr:uid="{00000000-0005-0000-0000-0000751E0000}"/>
    <cellStyle name="20% - Accent4 4 10 2" xfId="7490" xr:uid="{00000000-0005-0000-0000-0000761E0000}"/>
    <cellStyle name="20% - Accent4 4 11" xfId="7491" xr:uid="{00000000-0005-0000-0000-0000771E0000}"/>
    <cellStyle name="20% - Accent4 4 11 2" xfId="7492" xr:uid="{00000000-0005-0000-0000-0000781E0000}"/>
    <cellStyle name="20% - Accent4 4 12" xfId="7493" xr:uid="{00000000-0005-0000-0000-0000791E0000}"/>
    <cellStyle name="20% - Accent4 4 12 2" xfId="7494" xr:uid="{00000000-0005-0000-0000-00007A1E0000}"/>
    <cellStyle name="20% - Accent4 4 13" xfId="7495" xr:uid="{00000000-0005-0000-0000-00007B1E0000}"/>
    <cellStyle name="20% - Accent4 4 13 2" xfId="7496" xr:uid="{00000000-0005-0000-0000-00007C1E0000}"/>
    <cellStyle name="20% - Accent4 4 14" xfId="7497" xr:uid="{00000000-0005-0000-0000-00007D1E0000}"/>
    <cellStyle name="20% - Accent4 4 14 2" xfId="7498" xr:uid="{00000000-0005-0000-0000-00007E1E0000}"/>
    <cellStyle name="20% - Accent4 4 15" xfId="7499" xr:uid="{00000000-0005-0000-0000-00007F1E0000}"/>
    <cellStyle name="20% - Accent4 4 15 2" xfId="7500" xr:uid="{00000000-0005-0000-0000-0000801E0000}"/>
    <cellStyle name="20% - Accent4 4 16" xfId="7501" xr:uid="{00000000-0005-0000-0000-0000811E0000}"/>
    <cellStyle name="20% - Accent4 4 16 2" xfId="7502" xr:uid="{00000000-0005-0000-0000-0000821E0000}"/>
    <cellStyle name="20% - Accent4 4 17" xfId="7503" xr:uid="{00000000-0005-0000-0000-0000831E0000}"/>
    <cellStyle name="20% - Accent4 4 17 2" xfId="7504" xr:uid="{00000000-0005-0000-0000-0000841E0000}"/>
    <cellStyle name="20% - Accent4 4 18" xfId="7505" xr:uid="{00000000-0005-0000-0000-0000851E0000}"/>
    <cellStyle name="20% - Accent4 4 18 2" xfId="7506" xr:uid="{00000000-0005-0000-0000-0000861E0000}"/>
    <cellStyle name="20% - Accent4 4 19" xfId="7507" xr:uid="{00000000-0005-0000-0000-0000871E0000}"/>
    <cellStyle name="20% - Accent4 4 19 2" xfId="7508" xr:uid="{00000000-0005-0000-0000-0000881E0000}"/>
    <cellStyle name="20% - Accent4 4 2" xfId="7509" xr:uid="{00000000-0005-0000-0000-0000891E0000}"/>
    <cellStyle name="20% - Accent4 4 2 10" xfId="7510" xr:uid="{00000000-0005-0000-0000-00008A1E0000}"/>
    <cellStyle name="20% - Accent4 4 2 10 2" xfId="7511" xr:uid="{00000000-0005-0000-0000-00008B1E0000}"/>
    <cellStyle name="20% - Accent4 4 2 11" xfId="7512" xr:uid="{00000000-0005-0000-0000-00008C1E0000}"/>
    <cellStyle name="20% - Accent4 4 2 11 2" xfId="7513" xr:uid="{00000000-0005-0000-0000-00008D1E0000}"/>
    <cellStyle name="20% - Accent4 4 2 12" xfId="7514" xr:uid="{00000000-0005-0000-0000-00008E1E0000}"/>
    <cellStyle name="20% - Accent4 4 2 12 2" xfId="7515" xr:uid="{00000000-0005-0000-0000-00008F1E0000}"/>
    <cellStyle name="20% - Accent4 4 2 13" xfId="7516" xr:uid="{00000000-0005-0000-0000-0000901E0000}"/>
    <cellStyle name="20% - Accent4 4 2 13 2" xfId="7517" xr:uid="{00000000-0005-0000-0000-0000911E0000}"/>
    <cellStyle name="20% - Accent4 4 2 14" xfId="7518" xr:uid="{00000000-0005-0000-0000-0000921E0000}"/>
    <cellStyle name="20% - Accent4 4 2 14 2" xfId="7519" xr:uid="{00000000-0005-0000-0000-0000931E0000}"/>
    <cellStyle name="20% - Accent4 4 2 15" xfId="7520" xr:uid="{00000000-0005-0000-0000-0000941E0000}"/>
    <cellStyle name="20% - Accent4 4 2 15 2" xfId="7521" xr:uid="{00000000-0005-0000-0000-0000951E0000}"/>
    <cellStyle name="20% - Accent4 4 2 16" xfId="7522" xr:uid="{00000000-0005-0000-0000-0000961E0000}"/>
    <cellStyle name="20% - Accent4 4 2 16 2" xfId="7523" xr:uid="{00000000-0005-0000-0000-0000971E0000}"/>
    <cellStyle name="20% - Accent4 4 2 17" xfId="7524" xr:uid="{00000000-0005-0000-0000-0000981E0000}"/>
    <cellStyle name="20% - Accent4 4 2 17 2" xfId="7525" xr:uid="{00000000-0005-0000-0000-0000991E0000}"/>
    <cellStyle name="20% - Accent4 4 2 18" xfId="7526" xr:uid="{00000000-0005-0000-0000-00009A1E0000}"/>
    <cellStyle name="20% - Accent4 4 2 18 2" xfId="7527" xr:uid="{00000000-0005-0000-0000-00009B1E0000}"/>
    <cellStyle name="20% - Accent4 4 2 19" xfId="7528" xr:uid="{00000000-0005-0000-0000-00009C1E0000}"/>
    <cellStyle name="20% - Accent4 4 2 19 2" xfId="7529" xr:uid="{00000000-0005-0000-0000-00009D1E0000}"/>
    <cellStyle name="20% - Accent4 4 2 2" xfId="7530" xr:uid="{00000000-0005-0000-0000-00009E1E0000}"/>
    <cellStyle name="20% - Accent4 4 2 2 2" xfId="7531" xr:uid="{00000000-0005-0000-0000-00009F1E0000}"/>
    <cellStyle name="20% - Accent4 4 2 20" xfId="7532" xr:uid="{00000000-0005-0000-0000-0000A01E0000}"/>
    <cellStyle name="20% - Accent4 4 2 20 2" xfId="7533" xr:uid="{00000000-0005-0000-0000-0000A11E0000}"/>
    <cellStyle name="20% - Accent4 4 2 21" xfId="7534" xr:uid="{00000000-0005-0000-0000-0000A21E0000}"/>
    <cellStyle name="20% - Accent4 4 2 21 2" xfId="7535" xr:uid="{00000000-0005-0000-0000-0000A31E0000}"/>
    <cellStyle name="20% - Accent4 4 2 22" xfId="7536" xr:uid="{00000000-0005-0000-0000-0000A41E0000}"/>
    <cellStyle name="20% - Accent4 4 2 22 2" xfId="7537" xr:uid="{00000000-0005-0000-0000-0000A51E0000}"/>
    <cellStyle name="20% - Accent4 4 2 23" xfId="7538" xr:uid="{00000000-0005-0000-0000-0000A61E0000}"/>
    <cellStyle name="20% - Accent4 4 2 3" xfId="7539" xr:uid="{00000000-0005-0000-0000-0000A71E0000}"/>
    <cellStyle name="20% - Accent4 4 2 3 2" xfId="7540" xr:uid="{00000000-0005-0000-0000-0000A81E0000}"/>
    <cellStyle name="20% - Accent4 4 2 4" xfId="7541" xr:uid="{00000000-0005-0000-0000-0000A91E0000}"/>
    <cellStyle name="20% - Accent4 4 2 4 2" xfId="7542" xr:uid="{00000000-0005-0000-0000-0000AA1E0000}"/>
    <cellStyle name="20% - Accent4 4 2 5" xfId="7543" xr:uid="{00000000-0005-0000-0000-0000AB1E0000}"/>
    <cellStyle name="20% - Accent4 4 2 5 2" xfId="7544" xr:uid="{00000000-0005-0000-0000-0000AC1E0000}"/>
    <cellStyle name="20% - Accent4 4 2 6" xfId="7545" xr:uid="{00000000-0005-0000-0000-0000AD1E0000}"/>
    <cellStyle name="20% - Accent4 4 2 6 2" xfId="7546" xr:uid="{00000000-0005-0000-0000-0000AE1E0000}"/>
    <cellStyle name="20% - Accent4 4 2 7" xfId="7547" xr:uid="{00000000-0005-0000-0000-0000AF1E0000}"/>
    <cellStyle name="20% - Accent4 4 2 7 2" xfId="7548" xr:uid="{00000000-0005-0000-0000-0000B01E0000}"/>
    <cellStyle name="20% - Accent4 4 2 8" xfId="7549" xr:uid="{00000000-0005-0000-0000-0000B11E0000}"/>
    <cellStyle name="20% - Accent4 4 2 8 2" xfId="7550" xr:uid="{00000000-0005-0000-0000-0000B21E0000}"/>
    <cellStyle name="20% - Accent4 4 2 9" xfId="7551" xr:uid="{00000000-0005-0000-0000-0000B31E0000}"/>
    <cellStyle name="20% - Accent4 4 2 9 2" xfId="7552" xr:uid="{00000000-0005-0000-0000-0000B41E0000}"/>
    <cellStyle name="20% - Accent4 4 20" xfId="7553" xr:uid="{00000000-0005-0000-0000-0000B51E0000}"/>
    <cellStyle name="20% - Accent4 4 20 2" xfId="7554" xr:uid="{00000000-0005-0000-0000-0000B61E0000}"/>
    <cellStyle name="20% - Accent4 4 21" xfId="7555" xr:uid="{00000000-0005-0000-0000-0000B71E0000}"/>
    <cellStyle name="20% - Accent4 4 21 2" xfId="7556" xr:uid="{00000000-0005-0000-0000-0000B81E0000}"/>
    <cellStyle name="20% - Accent4 4 22" xfId="7557" xr:uid="{00000000-0005-0000-0000-0000B91E0000}"/>
    <cellStyle name="20% - Accent4 4 22 2" xfId="7558" xr:uid="{00000000-0005-0000-0000-0000BA1E0000}"/>
    <cellStyle name="20% - Accent4 4 23" xfId="7559" xr:uid="{00000000-0005-0000-0000-0000BB1E0000}"/>
    <cellStyle name="20% - Accent4 4 23 2" xfId="7560" xr:uid="{00000000-0005-0000-0000-0000BC1E0000}"/>
    <cellStyle name="20% - Accent4 4 24" xfId="7561" xr:uid="{00000000-0005-0000-0000-0000BD1E0000}"/>
    <cellStyle name="20% - Accent4 4 24 2" xfId="7562" xr:uid="{00000000-0005-0000-0000-0000BE1E0000}"/>
    <cellStyle name="20% - Accent4 4 25" xfId="7563" xr:uid="{00000000-0005-0000-0000-0000BF1E0000}"/>
    <cellStyle name="20% - Accent4 4 25 2" xfId="7564" xr:uid="{00000000-0005-0000-0000-0000C01E0000}"/>
    <cellStyle name="20% - Accent4 4 26" xfId="7565" xr:uid="{00000000-0005-0000-0000-0000C11E0000}"/>
    <cellStyle name="20% - Accent4 4 26 2" xfId="7566" xr:uid="{00000000-0005-0000-0000-0000C21E0000}"/>
    <cellStyle name="20% - Accent4 4 27" xfId="7567" xr:uid="{00000000-0005-0000-0000-0000C31E0000}"/>
    <cellStyle name="20% - Accent4 4 27 2" xfId="7568" xr:uid="{00000000-0005-0000-0000-0000C41E0000}"/>
    <cellStyle name="20% - Accent4 4 28" xfId="7569" xr:uid="{00000000-0005-0000-0000-0000C51E0000}"/>
    <cellStyle name="20% - Accent4 4 28 2" xfId="7570" xr:uid="{00000000-0005-0000-0000-0000C61E0000}"/>
    <cellStyle name="20% - Accent4 4 29" xfId="7571" xr:uid="{00000000-0005-0000-0000-0000C71E0000}"/>
    <cellStyle name="20% - Accent4 4 29 2" xfId="7572" xr:uid="{00000000-0005-0000-0000-0000C81E0000}"/>
    <cellStyle name="20% - Accent4 4 3" xfId="7573" xr:uid="{00000000-0005-0000-0000-0000C91E0000}"/>
    <cellStyle name="20% - Accent4 4 3 10" xfId="7574" xr:uid="{00000000-0005-0000-0000-0000CA1E0000}"/>
    <cellStyle name="20% - Accent4 4 3 10 2" xfId="7575" xr:uid="{00000000-0005-0000-0000-0000CB1E0000}"/>
    <cellStyle name="20% - Accent4 4 3 11" xfId="7576" xr:uid="{00000000-0005-0000-0000-0000CC1E0000}"/>
    <cellStyle name="20% - Accent4 4 3 11 2" xfId="7577" xr:uid="{00000000-0005-0000-0000-0000CD1E0000}"/>
    <cellStyle name="20% - Accent4 4 3 12" xfId="7578" xr:uid="{00000000-0005-0000-0000-0000CE1E0000}"/>
    <cellStyle name="20% - Accent4 4 3 12 2" xfId="7579" xr:uid="{00000000-0005-0000-0000-0000CF1E0000}"/>
    <cellStyle name="20% - Accent4 4 3 13" xfId="7580" xr:uid="{00000000-0005-0000-0000-0000D01E0000}"/>
    <cellStyle name="20% - Accent4 4 3 13 2" xfId="7581" xr:uid="{00000000-0005-0000-0000-0000D11E0000}"/>
    <cellStyle name="20% - Accent4 4 3 14" xfId="7582" xr:uid="{00000000-0005-0000-0000-0000D21E0000}"/>
    <cellStyle name="20% - Accent4 4 3 14 2" xfId="7583" xr:uid="{00000000-0005-0000-0000-0000D31E0000}"/>
    <cellStyle name="20% - Accent4 4 3 15" xfId="7584" xr:uid="{00000000-0005-0000-0000-0000D41E0000}"/>
    <cellStyle name="20% - Accent4 4 3 15 2" xfId="7585" xr:uid="{00000000-0005-0000-0000-0000D51E0000}"/>
    <cellStyle name="20% - Accent4 4 3 16" xfId="7586" xr:uid="{00000000-0005-0000-0000-0000D61E0000}"/>
    <cellStyle name="20% - Accent4 4 3 16 2" xfId="7587" xr:uid="{00000000-0005-0000-0000-0000D71E0000}"/>
    <cellStyle name="20% - Accent4 4 3 17" xfId="7588" xr:uid="{00000000-0005-0000-0000-0000D81E0000}"/>
    <cellStyle name="20% - Accent4 4 3 17 2" xfId="7589" xr:uid="{00000000-0005-0000-0000-0000D91E0000}"/>
    <cellStyle name="20% - Accent4 4 3 18" xfId="7590" xr:uid="{00000000-0005-0000-0000-0000DA1E0000}"/>
    <cellStyle name="20% - Accent4 4 3 18 2" xfId="7591" xr:uid="{00000000-0005-0000-0000-0000DB1E0000}"/>
    <cellStyle name="20% - Accent4 4 3 19" xfId="7592" xr:uid="{00000000-0005-0000-0000-0000DC1E0000}"/>
    <cellStyle name="20% - Accent4 4 3 19 2" xfId="7593" xr:uid="{00000000-0005-0000-0000-0000DD1E0000}"/>
    <cellStyle name="20% - Accent4 4 3 2" xfId="7594" xr:uid="{00000000-0005-0000-0000-0000DE1E0000}"/>
    <cellStyle name="20% - Accent4 4 3 2 2" xfId="7595" xr:uid="{00000000-0005-0000-0000-0000DF1E0000}"/>
    <cellStyle name="20% - Accent4 4 3 20" xfId="7596" xr:uid="{00000000-0005-0000-0000-0000E01E0000}"/>
    <cellStyle name="20% - Accent4 4 3 20 2" xfId="7597" xr:uid="{00000000-0005-0000-0000-0000E11E0000}"/>
    <cellStyle name="20% - Accent4 4 3 21" xfId="7598" xr:uid="{00000000-0005-0000-0000-0000E21E0000}"/>
    <cellStyle name="20% - Accent4 4 3 21 2" xfId="7599" xr:uid="{00000000-0005-0000-0000-0000E31E0000}"/>
    <cellStyle name="20% - Accent4 4 3 22" xfId="7600" xr:uid="{00000000-0005-0000-0000-0000E41E0000}"/>
    <cellStyle name="20% - Accent4 4 3 22 2" xfId="7601" xr:uid="{00000000-0005-0000-0000-0000E51E0000}"/>
    <cellStyle name="20% - Accent4 4 3 23" xfId="7602" xr:uid="{00000000-0005-0000-0000-0000E61E0000}"/>
    <cellStyle name="20% - Accent4 4 3 3" xfId="7603" xr:uid="{00000000-0005-0000-0000-0000E71E0000}"/>
    <cellStyle name="20% - Accent4 4 3 3 2" xfId="7604" xr:uid="{00000000-0005-0000-0000-0000E81E0000}"/>
    <cellStyle name="20% - Accent4 4 3 4" xfId="7605" xr:uid="{00000000-0005-0000-0000-0000E91E0000}"/>
    <cellStyle name="20% - Accent4 4 3 4 2" xfId="7606" xr:uid="{00000000-0005-0000-0000-0000EA1E0000}"/>
    <cellStyle name="20% - Accent4 4 3 5" xfId="7607" xr:uid="{00000000-0005-0000-0000-0000EB1E0000}"/>
    <cellStyle name="20% - Accent4 4 3 5 2" xfId="7608" xr:uid="{00000000-0005-0000-0000-0000EC1E0000}"/>
    <cellStyle name="20% - Accent4 4 3 6" xfId="7609" xr:uid="{00000000-0005-0000-0000-0000ED1E0000}"/>
    <cellStyle name="20% - Accent4 4 3 6 2" xfId="7610" xr:uid="{00000000-0005-0000-0000-0000EE1E0000}"/>
    <cellStyle name="20% - Accent4 4 3 7" xfId="7611" xr:uid="{00000000-0005-0000-0000-0000EF1E0000}"/>
    <cellStyle name="20% - Accent4 4 3 7 2" xfId="7612" xr:uid="{00000000-0005-0000-0000-0000F01E0000}"/>
    <cellStyle name="20% - Accent4 4 3 8" xfId="7613" xr:uid="{00000000-0005-0000-0000-0000F11E0000}"/>
    <cellStyle name="20% - Accent4 4 3 8 2" xfId="7614" xr:uid="{00000000-0005-0000-0000-0000F21E0000}"/>
    <cellStyle name="20% - Accent4 4 3 9" xfId="7615" xr:uid="{00000000-0005-0000-0000-0000F31E0000}"/>
    <cellStyle name="20% - Accent4 4 3 9 2" xfId="7616" xr:uid="{00000000-0005-0000-0000-0000F41E0000}"/>
    <cellStyle name="20% - Accent4 4 30" xfId="7617" xr:uid="{00000000-0005-0000-0000-0000F51E0000}"/>
    <cellStyle name="20% - Accent4 4 30 2" xfId="7618" xr:uid="{00000000-0005-0000-0000-0000F61E0000}"/>
    <cellStyle name="20% - Accent4 4 31" xfId="7619" xr:uid="{00000000-0005-0000-0000-0000F71E0000}"/>
    <cellStyle name="20% - Accent4 4 4" xfId="7620" xr:uid="{00000000-0005-0000-0000-0000F81E0000}"/>
    <cellStyle name="20% - Accent4 4 4 10" xfId="7621" xr:uid="{00000000-0005-0000-0000-0000F91E0000}"/>
    <cellStyle name="20% - Accent4 4 4 10 2" xfId="7622" xr:uid="{00000000-0005-0000-0000-0000FA1E0000}"/>
    <cellStyle name="20% - Accent4 4 4 11" xfId="7623" xr:uid="{00000000-0005-0000-0000-0000FB1E0000}"/>
    <cellStyle name="20% - Accent4 4 4 11 2" xfId="7624" xr:uid="{00000000-0005-0000-0000-0000FC1E0000}"/>
    <cellStyle name="20% - Accent4 4 4 12" xfId="7625" xr:uid="{00000000-0005-0000-0000-0000FD1E0000}"/>
    <cellStyle name="20% - Accent4 4 4 12 2" xfId="7626" xr:uid="{00000000-0005-0000-0000-0000FE1E0000}"/>
    <cellStyle name="20% - Accent4 4 4 13" xfId="7627" xr:uid="{00000000-0005-0000-0000-0000FF1E0000}"/>
    <cellStyle name="20% - Accent4 4 4 13 2" xfId="7628" xr:uid="{00000000-0005-0000-0000-0000001F0000}"/>
    <cellStyle name="20% - Accent4 4 4 14" xfId="7629" xr:uid="{00000000-0005-0000-0000-0000011F0000}"/>
    <cellStyle name="20% - Accent4 4 4 14 2" xfId="7630" xr:uid="{00000000-0005-0000-0000-0000021F0000}"/>
    <cellStyle name="20% - Accent4 4 4 15" xfId="7631" xr:uid="{00000000-0005-0000-0000-0000031F0000}"/>
    <cellStyle name="20% - Accent4 4 4 15 2" xfId="7632" xr:uid="{00000000-0005-0000-0000-0000041F0000}"/>
    <cellStyle name="20% - Accent4 4 4 16" xfId="7633" xr:uid="{00000000-0005-0000-0000-0000051F0000}"/>
    <cellStyle name="20% - Accent4 4 4 16 2" xfId="7634" xr:uid="{00000000-0005-0000-0000-0000061F0000}"/>
    <cellStyle name="20% - Accent4 4 4 17" xfId="7635" xr:uid="{00000000-0005-0000-0000-0000071F0000}"/>
    <cellStyle name="20% - Accent4 4 4 17 2" xfId="7636" xr:uid="{00000000-0005-0000-0000-0000081F0000}"/>
    <cellStyle name="20% - Accent4 4 4 18" xfId="7637" xr:uid="{00000000-0005-0000-0000-0000091F0000}"/>
    <cellStyle name="20% - Accent4 4 4 18 2" xfId="7638" xr:uid="{00000000-0005-0000-0000-00000A1F0000}"/>
    <cellStyle name="20% - Accent4 4 4 19" xfId="7639" xr:uid="{00000000-0005-0000-0000-00000B1F0000}"/>
    <cellStyle name="20% - Accent4 4 4 19 2" xfId="7640" xr:uid="{00000000-0005-0000-0000-00000C1F0000}"/>
    <cellStyle name="20% - Accent4 4 4 2" xfId="7641" xr:uid="{00000000-0005-0000-0000-00000D1F0000}"/>
    <cellStyle name="20% - Accent4 4 4 2 2" xfId="7642" xr:uid="{00000000-0005-0000-0000-00000E1F0000}"/>
    <cellStyle name="20% - Accent4 4 4 20" xfId="7643" xr:uid="{00000000-0005-0000-0000-00000F1F0000}"/>
    <cellStyle name="20% - Accent4 4 4 20 2" xfId="7644" xr:uid="{00000000-0005-0000-0000-0000101F0000}"/>
    <cellStyle name="20% - Accent4 4 4 21" xfId="7645" xr:uid="{00000000-0005-0000-0000-0000111F0000}"/>
    <cellStyle name="20% - Accent4 4 4 21 2" xfId="7646" xr:uid="{00000000-0005-0000-0000-0000121F0000}"/>
    <cellStyle name="20% - Accent4 4 4 22" xfId="7647" xr:uid="{00000000-0005-0000-0000-0000131F0000}"/>
    <cellStyle name="20% - Accent4 4 4 22 2" xfId="7648" xr:uid="{00000000-0005-0000-0000-0000141F0000}"/>
    <cellStyle name="20% - Accent4 4 4 23" xfId="7649" xr:uid="{00000000-0005-0000-0000-0000151F0000}"/>
    <cellStyle name="20% - Accent4 4 4 3" xfId="7650" xr:uid="{00000000-0005-0000-0000-0000161F0000}"/>
    <cellStyle name="20% - Accent4 4 4 3 2" xfId="7651" xr:uid="{00000000-0005-0000-0000-0000171F0000}"/>
    <cellStyle name="20% - Accent4 4 4 4" xfId="7652" xr:uid="{00000000-0005-0000-0000-0000181F0000}"/>
    <cellStyle name="20% - Accent4 4 4 4 2" xfId="7653" xr:uid="{00000000-0005-0000-0000-0000191F0000}"/>
    <cellStyle name="20% - Accent4 4 4 5" xfId="7654" xr:uid="{00000000-0005-0000-0000-00001A1F0000}"/>
    <cellStyle name="20% - Accent4 4 4 5 2" xfId="7655" xr:uid="{00000000-0005-0000-0000-00001B1F0000}"/>
    <cellStyle name="20% - Accent4 4 4 6" xfId="7656" xr:uid="{00000000-0005-0000-0000-00001C1F0000}"/>
    <cellStyle name="20% - Accent4 4 4 6 2" xfId="7657" xr:uid="{00000000-0005-0000-0000-00001D1F0000}"/>
    <cellStyle name="20% - Accent4 4 4 7" xfId="7658" xr:uid="{00000000-0005-0000-0000-00001E1F0000}"/>
    <cellStyle name="20% - Accent4 4 4 7 2" xfId="7659" xr:uid="{00000000-0005-0000-0000-00001F1F0000}"/>
    <cellStyle name="20% - Accent4 4 4 8" xfId="7660" xr:uid="{00000000-0005-0000-0000-0000201F0000}"/>
    <cellStyle name="20% - Accent4 4 4 8 2" xfId="7661" xr:uid="{00000000-0005-0000-0000-0000211F0000}"/>
    <cellStyle name="20% - Accent4 4 4 9" xfId="7662" xr:uid="{00000000-0005-0000-0000-0000221F0000}"/>
    <cellStyle name="20% - Accent4 4 4 9 2" xfId="7663" xr:uid="{00000000-0005-0000-0000-0000231F0000}"/>
    <cellStyle name="20% - Accent4 4 5" xfId="7664" xr:uid="{00000000-0005-0000-0000-0000241F0000}"/>
    <cellStyle name="20% - Accent4 4 5 10" xfId="7665" xr:uid="{00000000-0005-0000-0000-0000251F0000}"/>
    <cellStyle name="20% - Accent4 4 5 10 2" xfId="7666" xr:uid="{00000000-0005-0000-0000-0000261F0000}"/>
    <cellStyle name="20% - Accent4 4 5 11" xfId="7667" xr:uid="{00000000-0005-0000-0000-0000271F0000}"/>
    <cellStyle name="20% - Accent4 4 5 11 2" xfId="7668" xr:uid="{00000000-0005-0000-0000-0000281F0000}"/>
    <cellStyle name="20% - Accent4 4 5 12" xfId="7669" xr:uid="{00000000-0005-0000-0000-0000291F0000}"/>
    <cellStyle name="20% - Accent4 4 5 12 2" xfId="7670" xr:uid="{00000000-0005-0000-0000-00002A1F0000}"/>
    <cellStyle name="20% - Accent4 4 5 13" xfId="7671" xr:uid="{00000000-0005-0000-0000-00002B1F0000}"/>
    <cellStyle name="20% - Accent4 4 5 13 2" xfId="7672" xr:uid="{00000000-0005-0000-0000-00002C1F0000}"/>
    <cellStyle name="20% - Accent4 4 5 14" xfId="7673" xr:uid="{00000000-0005-0000-0000-00002D1F0000}"/>
    <cellStyle name="20% - Accent4 4 5 14 2" xfId="7674" xr:uid="{00000000-0005-0000-0000-00002E1F0000}"/>
    <cellStyle name="20% - Accent4 4 5 15" xfId="7675" xr:uid="{00000000-0005-0000-0000-00002F1F0000}"/>
    <cellStyle name="20% - Accent4 4 5 15 2" xfId="7676" xr:uid="{00000000-0005-0000-0000-0000301F0000}"/>
    <cellStyle name="20% - Accent4 4 5 16" xfId="7677" xr:uid="{00000000-0005-0000-0000-0000311F0000}"/>
    <cellStyle name="20% - Accent4 4 5 16 2" xfId="7678" xr:uid="{00000000-0005-0000-0000-0000321F0000}"/>
    <cellStyle name="20% - Accent4 4 5 17" xfId="7679" xr:uid="{00000000-0005-0000-0000-0000331F0000}"/>
    <cellStyle name="20% - Accent4 4 5 17 2" xfId="7680" xr:uid="{00000000-0005-0000-0000-0000341F0000}"/>
    <cellStyle name="20% - Accent4 4 5 18" xfId="7681" xr:uid="{00000000-0005-0000-0000-0000351F0000}"/>
    <cellStyle name="20% - Accent4 4 5 18 2" xfId="7682" xr:uid="{00000000-0005-0000-0000-0000361F0000}"/>
    <cellStyle name="20% - Accent4 4 5 19" xfId="7683" xr:uid="{00000000-0005-0000-0000-0000371F0000}"/>
    <cellStyle name="20% - Accent4 4 5 19 2" xfId="7684" xr:uid="{00000000-0005-0000-0000-0000381F0000}"/>
    <cellStyle name="20% - Accent4 4 5 2" xfId="7685" xr:uid="{00000000-0005-0000-0000-0000391F0000}"/>
    <cellStyle name="20% - Accent4 4 5 2 2" xfId="7686" xr:uid="{00000000-0005-0000-0000-00003A1F0000}"/>
    <cellStyle name="20% - Accent4 4 5 20" xfId="7687" xr:uid="{00000000-0005-0000-0000-00003B1F0000}"/>
    <cellStyle name="20% - Accent4 4 5 20 2" xfId="7688" xr:uid="{00000000-0005-0000-0000-00003C1F0000}"/>
    <cellStyle name="20% - Accent4 4 5 21" xfId="7689" xr:uid="{00000000-0005-0000-0000-00003D1F0000}"/>
    <cellStyle name="20% - Accent4 4 5 21 2" xfId="7690" xr:uid="{00000000-0005-0000-0000-00003E1F0000}"/>
    <cellStyle name="20% - Accent4 4 5 22" xfId="7691" xr:uid="{00000000-0005-0000-0000-00003F1F0000}"/>
    <cellStyle name="20% - Accent4 4 5 22 2" xfId="7692" xr:uid="{00000000-0005-0000-0000-0000401F0000}"/>
    <cellStyle name="20% - Accent4 4 5 23" xfId="7693" xr:uid="{00000000-0005-0000-0000-0000411F0000}"/>
    <cellStyle name="20% - Accent4 4 5 3" xfId="7694" xr:uid="{00000000-0005-0000-0000-0000421F0000}"/>
    <cellStyle name="20% - Accent4 4 5 3 2" xfId="7695" xr:uid="{00000000-0005-0000-0000-0000431F0000}"/>
    <cellStyle name="20% - Accent4 4 5 4" xfId="7696" xr:uid="{00000000-0005-0000-0000-0000441F0000}"/>
    <cellStyle name="20% - Accent4 4 5 4 2" xfId="7697" xr:uid="{00000000-0005-0000-0000-0000451F0000}"/>
    <cellStyle name="20% - Accent4 4 5 5" xfId="7698" xr:uid="{00000000-0005-0000-0000-0000461F0000}"/>
    <cellStyle name="20% - Accent4 4 5 5 2" xfId="7699" xr:uid="{00000000-0005-0000-0000-0000471F0000}"/>
    <cellStyle name="20% - Accent4 4 5 6" xfId="7700" xr:uid="{00000000-0005-0000-0000-0000481F0000}"/>
    <cellStyle name="20% - Accent4 4 5 6 2" xfId="7701" xr:uid="{00000000-0005-0000-0000-0000491F0000}"/>
    <cellStyle name="20% - Accent4 4 5 7" xfId="7702" xr:uid="{00000000-0005-0000-0000-00004A1F0000}"/>
    <cellStyle name="20% - Accent4 4 5 7 2" xfId="7703" xr:uid="{00000000-0005-0000-0000-00004B1F0000}"/>
    <cellStyle name="20% - Accent4 4 5 8" xfId="7704" xr:uid="{00000000-0005-0000-0000-00004C1F0000}"/>
    <cellStyle name="20% - Accent4 4 5 8 2" xfId="7705" xr:uid="{00000000-0005-0000-0000-00004D1F0000}"/>
    <cellStyle name="20% - Accent4 4 5 9" xfId="7706" xr:uid="{00000000-0005-0000-0000-00004E1F0000}"/>
    <cellStyle name="20% - Accent4 4 5 9 2" xfId="7707" xr:uid="{00000000-0005-0000-0000-00004F1F0000}"/>
    <cellStyle name="20% - Accent4 4 6" xfId="7708" xr:uid="{00000000-0005-0000-0000-0000501F0000}"/>
    <cellStyle name="20% - Accent4 4 6 10" xfId="7709" xr:uid="{00000000-0005-0000-0000-0000511F0000}"/>
    <cellStyle name="20% - Accent4 4 6 10 2" xfId="7710" xr:uid="{00000000-0005-0000-0000-0000521F0000}"/>
    <cellStyle name="20% - Accent4 4 6 11" xfId="7711" xr:uid="{00000000-0005-0000-0000-0000531F0000}"/>
    <cellStyle name="20% - Accent4 4 6 11 2" xfId="7712" xr:uid="{00000000-0005-0000-0000-0000541F0000}"/>
    <cellStyle name="20% - Accent4 4 6 12" xfId="7713" xr:uid="{00000000-0005-0000-0000-0000551F0000}"/>
    <cellStyle name="20% - Accent4 4 6 12 2" xfId="7714" xr:uid="{00000000-0005-0000-0000-0000561F0000}"/>
    <cellStyle name="20% - Accent4 4 6 13" xfId="7715" xr:uid="{00000000-0005-0000-0000-0000571F0000}"/>
    <cellStyle name="20% - Accent4 4 6 13 2" xfId="7716" xr:uid="{00000000-0005-0000-0000-0000581F0000}"/>
    <cellStyle name="20% - Accent4 4 6 14" xfId="7717" xr:uid="{00000000-0005-0000-0000-0000591F0000}"/>
    <cellStyle name="20% - Accent4 4 6 14 2" xfId="7718" xr:uid="{00000000-0005-0000-0000-00005A1F0000}"/>
    <cellStyle name="20% - Accent4 4 6 15" xfId="7719" xr:uid="{00000000-0005-0000-0000-00005B1F0000}"/>
    <cellStyle name="20% - Accent4 4 6 15 2" xfId="7720" xr:uid="{00000000-0005-0000-0000-00005C1F0000}"/>
    <cellStyle name="20% - Accent4 4 6 16" xfId="7721" xr:uid="{00000000-0005-0000-0000-00005D1F0000}"/>
    <cellStyle name="20% - Accent4 4 6 16 2" xfId="7722" xr:uid="{00000000-0005-0000-0000-00005E1F0000}"/>
    <cellStyle name="20% - Accent4 4 6 17" xfId="7723" xr:uid="{00000000-0005-0000-0000-00005F1F0000}"/>
    <cellStyle name="20% - Accent4 4 6 17 2" xfId="7724" xr:uid="{00000000-0005-0000-0000-0000601F0000}"/>
    <cellStyle name="20% - Accent4 4 6 18" xfId="7725" xr:uid="{00000000-0005-0000-0000-0000611F0000}"/>
    <cellStyle name="20% - Accent4 4 6 18 2" xfId="7726" xr:uid="{00000000-0005-0000-0000-0000621F0000}"/>
    <cellStyle name="20% - Accent4 4 6 19" xfId="7727" xr:uid="{00000000-0005-0000-0000-0000631F0000}"/>
    <cellStyle name="20% - Accent4 4 6 19 2" xfId="7728" xr:uid="{00000000-0005-0000-0000-0000641F0000}"/>
    <cellStyle name="20% - Accent4 4 6 2" xfId="7729" xr:uid="{00000000-0005-0000-0000-0000651F0000}"/>
    <cellStyle name="20% - Accent4 4 6 2 2" xfId="7730" xr:uid="{00000000-0005-0000-0000-0000661F0000}"/>
    <cellStyle name="20% - Accent4 4 6 20" xfId="7731" xr:uid="{00000000-0005-0000-0000-0000671F0000}"/>
    <cellStyle name="20% - Accent4 4 6 20 2" xfId="7732" xr:uid="{00000000-0005-0000-0000-0000681F0000}"/>
    <cellStyle name="20% - Accent4 4 6 21" xfId="7733" xr:uid="{00000000-0005-0000-0000-0000691F0000}"/>
    <cellStyle name="20% - Accent4 4 6 21 2" xfId="7734" xr:uid="{00000000-0005-0000-0000-00006A1F0000}"/>
    <cellStyle name="20% - Accent4 4 6 22" xfId="7735" xr:uid="{00000000-0005-0000-0000-00006B1F0000}"/>
    <cellStyle name="20% - Accent4 4 6 22 2" xfId="7736" xr:uid="{00000000-0005-0000-0000-00006C1F0000}"/>
    <cellStyle name="20% - Accent4 4 6 23" xfId="7737" xr:uid="{00000000-0005-0000-0000-00006D1F0000}"/>
    <cellStyle name="20% - Accent4 4 6 3" xfId="7738" xr:uid="{00000000-0005-0000-0000-00006E1F0000}"/>
    <cellStyle name="20% - Accent4 4 6 3 2" xfId="7739" xr:uid="{00000000-0005-0000-0000-00006F1F0000}"/>
    <cellStyle name="20% - Accent4 4 6 4" xfId="7740" xr:uid="{00000000-0005-0000-0000-0000701F0000}"/>
    <cellStyle name="20% - Accent4 4 6 4 2" xfId="7741" xr:uid="{00000000-0005-0000-0000-0000711F0000}"/>
    <cellStyle name="20% - Accent4 4 6 5" xfId="7742" xr:uid="{00000000-0005-0000-0000-0000721F0000}"/>
    <cellStyle name="20% - Accent4 4 6 5 2" xfId="7743" xr:uid="{00000000-0005-0000-0000-0000731F0000}"/>
    <cellStyle name="20% - Accent4 4 6 6" xfId="7744" xr:uid="{00000000-0005-0000-0000-0000741F0000}"/>
    <cellStyle name="20% - Accent4 4 6 6 2" xfId="7745" xr:uid="{00000000-0005-0000-0000-0000751F0000}"/>
    <cellStyle name="20% - Accent4 4 6 7" xfId="7746" xr:uid="{00000000-0005-0000-0000-0000761F0000}"/>
    <cellStyle name="20% - Accent4 4 6 7 2" xfId="7747" xr:uid="{00000000-0005-0000-0000-0000771F0000}"/>
    <cellStyle name="20% - Accent4 4 6 8" xfId="7748" xr:uid="{00000000-0005-0000-0000-0000781F0000}"/>
    <cellStyle name="20% - Accent4 4 6 8 2" xfId="7749" xr:uid="{00000000-0005-0000-0000-0000791F0000}"/>
    <cellStyle name="20% - Accent4 4 6 9" xfId="7750" xr:uid="{00000000-0005-0000-0000-00007A1F0000}"/>
    <cellStyle name="20% - Accent4 4 6 9 2" xfId="7751" xr:uid="{00000000-0005-0000-0000-00007B1F0000}"/>
    <cellStyle name="20% - Accent4 4 7" xfId="7752" xr:uid="{00000000-0005-0000-0000-00007C1F0000}"/>
    <cellStyle name="20% - Accent4 4 7 10" xfId="7753" xr:uid="{00000000-0005-0000-0000-00007D1F0000}"/>
    <cellStyle name="20% - Accent4 4 7 10 2" xfId="7754" xr:uid="{00000000-0005-0000-0000-00007E1F0000}"/>
    <cellStyle name="20% - Accent4 4 7 11" xfId="7755" xr:uid="{00000000-0005-0000-0000-00007F1F0000}"/>
    <cellStyle name="20% - Accent4 4 7 11 2" xfId="7756" xr:uid="{00000000-0005-0000-0000-0000801F0000}"/>
    <cellStyle name="20% - Accent4 4 7 12" xfId="7757" xr:uid="{00000000-0005-0000-0000-0000811F0000}"/>
    <cellStyle name="20% - Accent4 4 7 12 2" xfId="7758" xr:uid="{00000000-0005-0000-0000-0000821F0000}"/>
    <cellStyle name="20% - Accent4 4 7 13" xfId="7759" xr:uid="{00000000-0005-0000-0000-0000831F0000}"/>
    <cellStyle name="20% - Accent4 4 7 13 2" xfId="7760" xr:uid="{00000000-0005-0000-0000-0000841F0000}"/>
    <cellStyle name="20% - Accent4 4 7 14" xfId="7761" xr:uid="{00000000-0005-0000-0000-0000851F0000}"/>
    <cellStyle name="20% - Accent4 4 7 14 2" xfId="7762" xr:uid="{00000000-0005-0000-0000-0000861F0000}"/>
    <cellStyle name="20% - Accent4 4 7 15" xfId="7763" xr:uid="{00000000-0005-0000-0000-0000871F0000}"/>
    <cellStyle name="20% - Accent4 4 7 15 2" xfId="7764" xr:uid="{00000000-0005-0000-0000-0000881F0000}"/>
    <cellStyle name="20% - Accent4 4 7 16" xfId="7765" xr:uid="{00000000-0005-0000-0000-0000891F0000}"/>
    <cellStyle name="20% - Accent4 4 7 16 2" xfId="7766" xr:uid="{00000000-0005-0000-0000-00008A1F0000}"/>
    <cellStyle name="20% - Accent4 4 7 17" xfId="7767" xr:uid="{00000000-0005-0000-0000-00008B1F0000}"/>
    <cellStyle name="20% - Accent4 4 7 17 2" xfId="7768" xr:uid="{00000000-0005-0000-0000-00008C1F0000}"/>
    <cellStyle name="20% - Accent4 4 7 18" xfId="7769" xr:uid="{00000000-0005-0000-0000-00008D1F0000}"/>
    <cellStyle name="20% - Accent4 4 7 18 2" xfId="7770" xr:uid="{00000000-0005-0000-0000-00008E1F0000}"/>
    <cellStyle name="20% - Accent4 4 7 19" xfId="7771" xr:uid="{00000000-0005-0000-0000-00008F1F0000}"/>
    <cellStyle name="20% - Accent4 4 7 19 2" xfId="7772" xr:uid="{00000000-0005-0000-0000-0000901F0000}"/>
    <cellStyle name="20% - Accent4 4 7 2" xfId="7773" xr:uid="{00000000-0005-0000-0000-0000911F0000}"/>
    <cellStyle name="20% - Accent4 4 7 2 2" xfId="7774" xr:uid="{00000000-0005-0000-0000-0000921F0000}"/>
    <cellStyle name="20% - Accent4 4 7 20" xfId="7775" xr:uid="{00000000-0005-0000-0000-0000931F0000}"/>
    <cellStyle name="20% - Accent4 4 7 20 2" xfId="7776" xr:uid="{00000000-0005-0000-0000-0000941F0000}"/>
    <cellStyle name="20% - Accent4 4 7 21" xfId="7777" xr:uid="{00000000-0005-0000-0000-0000951F0000}"/>
    <cellStyle name="20% - Accent4 4 7 21 2" xfId="7778" xr:uid="{00000000-0005-0000-0000-0000961F0000}"/>
    <cellStyle name="20% - Accent4 4 7 22" xfId="7779" xr:uid="{00000000-0005-0000-0000-0000971F0000}"/>
    <cellStyle name="20% - Accent4 4 7 22 2" xfId="7780" xr:uid="{00000000-0005-0000-0000-0000981F0000}"/>
    <cellStyle name="20% - Accent4 4 7 23" xfId="7781" xr:uid="{00000000-0005-0000-0000-0000991F0000}"/>
    <cellStyle name="20% - Accent4 4 7 3" xfId="7782" xr:uid="{00000000-0005-0000-0000-00009A1F0000}"/>
    <cellStyle name="20% - Accent4 4 7 3 2" xfId="7783" xr:uid="{00000000-0005-0000-0000-00009B1F0000}"/>
    <cellStyle name="20% - Accent4 4 7 4" xfId="7784" xr:uid="{00000000-0005-0000-0000-00009C1F0000}"/>
    <cellStyle name="20% - Accent4 4 7 4 2" xfId="7785" xr:uid="{00000000-0005-0000-0000-00009D1F0000}"/>
    <cellStyle name="20% - Accent4 4 7 5" xfId="7786" xr:uid="{00000000-0005-0000-0000-00009E1F0000}"/>
    <cellStyle name="20% - Accent4 4 7 5 2" xfId="7787" xr:uid="{00000000-0005-0000-0000-00009F1F0000}"/>
    <cellStyle name="20% - Accent4 4 7 6" xfId="7788" xr:uid="{00000000-0005-0000-0000-0000A01F0000}"/>
    <cellStyle name="20% - Accent4 4 7 6 2" xfId="7789" xr:uid="{00000000-0005-0000-0000-0000A11F0000}"/>
    <cellStyle name="20% - Accent4 4 7 7" xfId="7790" xr:uid="{00000000-0005-0000-0000-0000A21F0000}"/>
    <cellStyle name="20% - Accent4 4 7 7 2" xfId="7791" xr:uid="{00000000-0005-0000-0000-0000A31F0000}"/>
    <cellStyle name="20% - Accent4 4 7 8" xfId="7792" xr:uid="{00000000-0005-0000-0000-0000A41F0000}"/>
    <cellStyle name="20% - Accent4 4 7 8 2" xfId="7793" xr:uid="{00000000-0005-0000-0000-0000A51F0000}"/>
    <cellStyle name="20% - Accent4 4 7 9" xfId="7794" xr:uid="{00000000-0005-0000-0000-0000A61F0000}"/>
    <cellStyle name="20% - Accent4 4 7 9 2" xfId="7795" xr:uid="{00000000-0005-0000-0000-0000A71F0000}"/>
    <cellStyle name="20% - Accent4 4 8" xfId="7796" xr:uid="{00000000-0005-0000-0000-0000A81F0000}"/>
    <cellStyle name="20% - Accent4 4 8 10" xfId="7797" xr:uid="{00000000-0005-0000-0000-0000A91F0000}"/>
    <cellStyle name="20% - Accent4 4 8 10 2" xfId="7798" xr:uid="{00000000-0005-0000-0000-0000AA1F0000}"/>
    <cellStyle name="20% - Accent4 4 8 11" xfId="7799" xr:uid="{00000000-0005-0000-0000-0000AB1F0000}"/>
    <cellStyle name="20% - Accent4 4 8 11 2" xfId="7800" xr:uid="{00000000-0005-0000-0000-0000AC1F0000}"/>
    <cellStyle name="20% - Accent4 4 8 12" xfId="7801" xr:uid="{00000000-0005-0000-0000-0000AD1F0000}"/>
    <cellStyle name="20% - Accent4 4 8 12 2" xfId="7802" xr:uid="{00000000-0005-0000-0000-0000AE1F0000}"/>
    <cellStyle name="20% - Accent4 4 8 13" xfId="7803" xr:uid="{00000000-0005-0000-0000-0000AF1F0000}"/>
    <cellStyle name="20% - Accent4 4 8 13 2" xfId="7804" xr:uid="{00000000-0005-0000-0000-0000B01F0000}"/>
    <cellStyle name="20% - Accent4 4 8 14" xfId="7805" xr:uid="{00000000-0005-0000-0000-0000B11F0000}"/>
    <cellStyle name="20% - Accent4 4 8 14 2" xfId="7806" xr:uid="{00000000-0005-0000-0000-0000B21F0000}"/>
    <cellStyle name="20% - Accent4 4 8 15" xfId="7807" xr:uid="{00000000-0005-0000-0000-0000B31F0000}"/>
    <cellStyle name="20% - Accent4 4 8 15 2" xfId="7808" xr:uid="{00000000-0005-0000-0000-0000B41F0000}"/>
    <cellStyle name="20% - Accent4 4 8 16" xfId="7809" xr:uid="{00000000-0005-0000-0000-0000B51F0000}"/>
    <cellStyle name="20% - Accent4 4 8 16 2" xfId="7810" xr:uid="{00000000-0005-0000-0000-0000B61F0000}"/>
    <cellStyle name="20% - Accent4 4 8 17" xfId="7811" xr:uid="{00000000-0005-0000-0000-0000B71F0000}"/>
    <cellStyle name="20% - Accent4 4 8 17 2" xfId="7812" xr:uid="{00000000-0005-0000-0000-0000B81F0000}"/>
    <cellStyle name="20% - Accent4 4 8 18" xfId="7813" xr:uid="{00000000-0005-0000-0000-0000B91F0000}"/>
    <cellStyle name="20% - Accent4 4 8 18 2" xfId="7814" xr:uid="{00000000-0005-0000-0000-0000BA1F0000}"/>
    <cellStyle name="20% - Accent4 4 8 19" xfId="7815" xr:uid="{00000000-0005-0000-0000-0000BB1F0000}"/>
    <cellStyle name="20% - Accent4 4 8 19 2" xfId="7816" xr:uid="{00000000-0005-0000-0000-0000BC1F0000}"/>
    <cellStyle name="20% - Accent4 4 8 2" xfId="7817" xr:uid="{00000000-0005-0000-0000-0000BD1F0000}"/>
    <cellStyle name="20% - Accent4 4 8 2 2" xfId="7818" xr:uid="{00000000-0005-0000-0000-0000BE1F0000}"/>
    <cellStyle name="20% - Accent4 4 8 20" xfId="7819" xr:uid="{00000000-0005-0000-0000-0000BF1F0000}"/>
    <cellStyle name="20% - Accent4 4 8 20 2" xfId="7820" xr:uid="{00000000-0005-0000-0000-0000C01F0000}"/>
    <cellStyle name="20% - Accent4 4 8 21" xfId="7821" xr:uid="{00000000-0005-0000-0000-0000C11F0000}"/>
    <cellStyle name="20% - Accent4 4 8 21 2" xfId="7822" xr:uid="{00000000-0005-0000-0000-0000C21F0000}"/>
    <cellStyle name="20% - Accent4 4 8 22" xfId="7823" xr:uid="{00000000-0005-0000-0000-0000C31F0000}"/>
    <cellStyle name="20% - Accent4 4 8 22 2" xfId="7824" xr:uid="{00000000-0005-0000-0000-0000C41F0000}"/>
    <cellStyle name="20% - Accent4 4 8 23" xfId="7825" xr:uid="{00000000-0005-0000-0000-0000C51F0000}"/>
    <cellStyle name="20% - Accent4 4 8 3" xfId="7826" xr:uid="{00000000-0005-0000-0000-0000C61F0000}"/>
    <cellStyle name="20% - Accent4 4 8 3 2" xfId="7827" xr:uid="{00000000-0005-0000-0000-0000C71F0000}"/>
    <cellStyle name="20% - Accent4 4 8 4" xfId="7828" xr:uid="{00000000-0005-0000-0000-0000C81F0000}"/>
    <cellStyle name="20% - Accent4 4 8 4 2" xfId="7829" xr:uid="{00000000-0005-0000-0000-0000C91F0000}"/>
    <cellStyle name="20% - Accent4 4 8 5" xfId="7830" xr:uid="{00000000-0005-0000-0000-0000CA1F0000}"/>
    <cellStyle name="20% - Accent4 4 8 5 2" xfId="7831" xr:uid="{00000000-0005-0000-0000-0000CB1F0000}"/>
    <cellStyle name="20% - Accent4 4 8 6" xfId="7832" xr:uid="{00000000-0005-0000-0000-0000CC1F0000}"/>
    <cellStyle name="20% - Accent4 4 8 6 2" xfId="7833" xr:uid="{00000000-0005-0000-0000-0000CD1F0000}"/>
    <cellStyle name="20% - Accent4 4 8 7" xfId="7834" xr:uid="{00000000-0005-0000-0000-0000CE1F0000}"/>
    <cellStyle name="20% - Accent4 4 8 7 2" xfId="7835" xr:uid="{00000000-0005-0000-0000-0000CF1F0000}"/>
    <cellStyle name="20% - Accent4 4 8 8" xfId="7836" xr:uid="{00000000-0005-0000-0000-0000D01F0000}"/>
    <cellStyle name="20% - Accent4 4 8 8 2" xfId="7837" xr:uid="{00000000-0005-0000-0000-0000D11F0000}"/>
    <cellStyle name="20% - Accent4 4 8 9" xfId="7838" xr:uid="{00000000-0005-0000-0000-0000D21F0000}"/>
    <cellStyle name="20% - Accent4 4 8 9 2" xfId="7839" xr:uid="{00000000-0005-0000-0000-0000D31F0000}"/>
    <cellStyle name="20% - Accent4 4 9" xfId="7840" xr:uid="{00000000-0005-0000-0000-0000D41F0000}"/>
    <cellStyle name="20% - Accent4 4 9 10" xfId="7841" xr:uid="{00000000-0005-0000-0000-0000D51F0000}"/>
    <cellStyle name="20% - Accent4 4 9 10 2" xfId="7842" xr:uid="{00000000-0005-0000-0000-0000D61F0000}"/>
    <cellStyle name="20% - Accent4 4 9 11" xfId="7843" xr:uid="{00000000-0005-0000-0000-0000D71F0000}"/>
    <cellStyle name="20% - Accent4 4 9 11 2" xfId="7844" xr:uid="{00000000-0005-0000-0000-0000D81F0000}"/>
    <cellStyle name="20% - Accent4 4 9 12" xfId="7845" xr:uid="{00000000-0005-0000-0000-0000D91F0000}"/>
    <cellStyle name="20% - Accent4 4 9 12 2" xfId="7846" xr:uid="{00000000-0005-0000-0000-0000DA1F0000}"/>
    <cellStyle name="20% - Accent4 4 9 13" xfId="7847" xr:uid="{00000000-0005-0000-0000-0000DB1F0000}"/>
    <cellStyle name="20% - Accent4 4 9 13 2" xfId="7848" xr:uid="{00000000-0005-0000-0000-0000DC1F0000}"/>
    <cellStyle name="20% - Accent4 4 9 14" xfId="7849" xr:uid="{00000000-0005-0000-0000-0000DD1F0000}"/>
    <cellStyle name="20% - Accent4 4 9 14 2" xfId="7850" xr:uid="{00000000-0005-0000-0000-0000DE1F0000}"/>
    <cellStyle name="20% - Accent4 4 9 15" xfId="7851" xr:uid="{00000000-0005-0000-0000-0000DF1F0000}"/>
    <cellStyle name="20% - Accent4 4 9 15 2" xfId="7852" xr:uid="{00000000-0005-0000-0000-0000E01F0000}"/>
    <cellStyle name="20% - Accent4 4 9 16" xfId="7853" xr:uid="{00000000-0005-0000-0000-0000E11F0000}"/>
    <cellStyle name="20% - Accent4 4 9 16 2" xfId="7854" xr:uid="{00000000-0005-0000-0000-0000E21F0000}"/>
    <cellStyle name="20% - Accent4 4 9 17" xfId="7855" xr:uid="{00000000-0005-0000-0000-0000E31F0000}"/>
    <cellStyle name="20% - Accent4 4 9 17 2" xfId="7856" xr:uid="{00000000-0005-0000-0000-0000E41F0000}"/>
    <cellStyle name="20% - Accent4 4 9 18" xfId="7857" xr:uid="{00000000-0005-0000-0000-0000E51F0000}"/>
    <cellStyle name="20% - Accent4 4 9 18 2" xfId="7858" xr:uid="{00000000-0005-0000-0000-0000E61F0000}"/>
    <cellStyle name="20% - Accent4 4 9 19" xfId="7859" xr:uid="{00000000-0005-0000-0000-0000E71F0000}"/>
    <cellStyle name="20% - Accent4 4 9 19 2" xfId="7860" xr:uid="{00000000-0005-0000-0000-0000E81F0000}"/>
    <cellStyle name="20% - Accent4 4 9 2" xfId="7861" xr:uid="{00000000-0005-0000-0000-0000E91F0000}"/>
    <cellStyle name="20% - Accent4 4 9 2 2" xfId="7862" xr:uid="{00000000-0005-0000-0000-0000EA1F0000}"/>
    <cellStyle name="20% - Accent4 4 9 20" xfId="7863" xr:uid="{00000000-0005-0000-0000-0000EB1F0000}"/>
    <cellStyle name="20% - Accent4 4 9 20 2" xfId="7864" xr:uid="{00000000-0005-0000-0000-0000EC1F0000}"/>
    <cellStyle name="20% - Accent4 4 9 21" xfId="7865" xr:uid="{00000000-0005-0000-0000-0000ED1F0000}"/>
    <cellStyle name="20% - Accent4 4 9 21 2" xfId="7866" xr:uid="{00000000-0005-0000-0000-0000EE1F0000}"/>
    <cellStyle name="20% - Accent4 4 9 22" xfId="7867" xr:uid="{00000000-0005-0000-0000-0000EF1F0000}"/>
    <cellStyle name="20% - Accent4 4 9 22 2" xfId="7868" xr:uid="{00000000-0005-0000-0000-0000F01F0000}"/>
    <cellStyle name="20% - Accent4 4 9 23" xfId="7869" xr:uid="{00000000-0005-0000-0000-0000F11F0000}"/>
    <cellStyle name="20% - Accent4 4 9 3" xfId="7870" xr:uid="{00000000-0005-0000-0000-0000F21F0000}"/>
    <cellStyle name="20% - Accent4 4 9 3 2" xfId="7871" xr:uid="{00000000-0005-0000-0000-0000F31F0000}"/>
    <cellStyle name="20% - Accent4 4 9 4" xfId="7872" xr:uid="{00000000-0005-0000-0000-0000F41F0000}"/>
    <cellStyle name="20% - Accent4 4 9 4 2" xfId="7873" xr:uid="{00000000-0005-0000-0000-0000F51F0000}"/>
    <cellStyle name="20% - Accent4 4 9 5" xfId="7874" xr:uid="{00000000-0005-0000-0000-0000F61F0000}"/>
    <cellStyle name="20% - Accent4 4 9 5 2" xfId="7875" xr:uid="{00000000-0005-0000-0000-0000F71F0000}"/>
    <cellStyle name="20% - Accent4 4 9 6" xfId="7876" xr:uid="{00000000-0005-0000-0000-0000F81F0000}"/>
    <cellStyle name="20% - Accent4 4 9 6 2" xfId="7877" xr:uid="{00000000-0005-0000-0000-0000F91F0000}"/>
    <cellStyle name="20% - Accent4 4 9 7" xfId="7878" xr:uid="{00000000-0005-0000-0000-0000FA1F0000}"/>
    <cellStyle name="20% - Accent4 4 9 7 2" xfId="7879" xr:uid="{00000000-0005-0000-0000-0000FB1F0000}"/>
    <cellStyle name="20% - Accent4 4 9 8" xfId="7880" xr:uid="{00000000-0005-0000-0000-0000FC1F0000}"/>
    <cellStyle name="20% - Accent4 4 9 8 2" xfId="7881" xr:uid="{00000000-0005-0000-0000-0000FD1F0000}"/>
    <cellStyle name="20% - Accent4 4 9 9" xfId="7882" xr:uid="{00000000-0005-0000-0000-0000FE1F0000}"/>
    <cellStyle name="20% - Accent4 4 9 9 2" xfId="7883" xr:uid="{00000000-0005-0000-0000-0000FF1F0000}"/>
    <cellStyle name="20% - Accent4 5" xfId="7884" xr:uid="{00000000-0005-0000-0000-000000200000}"/>
    <cellStyle name="20% - Accent4 5 10" xfId="7885" xr:uid="{00000000-0005-0000-0000-000001200000}"/>
    <cellStyle name="20% - Accent4 5 10 2" xfId="7886" xr:uid="{00000000-0005-0000-0000-000002200000}"/>
    <cellStyle name="20% - Accent4 5 11" xfId="7887" xr:uid="{00000000-0005-0000-0000-000003200000}"/>
    <cellStyle name="20% - Accent4 5 11 2" xfId="7888" xr:uid="{00000000-0005-0000-0000-000004200000}"/>
    <cellStyle name="20% - Accent4 5 12" xfId="7889" xr:uid="{00000000-0005-0000-0000-000005200000}"/>
    <cellStyle name="20% - Accent4 5 12 2" xfId="7890" xr:uid="{00000000-0005-0000-0000-000006200000}"/>
    <cellStyle name="20% - Accent4 5 13" xfId="7891" xr:uid="{00000000-0005-0000-0000-000007200000}"/>
    <cellStyle name="20% - Accent4 5 13 2" xfId="7892" xr:uid="{00000000-0005-0000-0000-000008200000}"/>
    <cellStyle name="20% - Accent4 5 14" xfId="7893" xr:uid="{00000000-0005-0000-0000-000009200000}"/>
    <cellStyle name="20% - Accent4 5 14 2" xfId="7894" xr:uid="{00000000-0005-0000-0000-00000A200000}"/>
    <cellStyle name="20% - Accent4 5 15" xfId="7895" xr:uid="{00000000-0005-0000-0000-00000B200000}"/>
    <cellStyle name="20% - Accent4 5 15 2" xfId="7896" xr:uid="{00000000-0005-0000-0000-00000C200000}"/>
    <cellStyle name="20% - Accent4 5 16" xfId="7897" xr:uid="{00000000-0005-0000-0000-00000D200000}"/>
    <cellStyle name="20% - Accent4 5 16 2" xfId="7898" xr:uid="{00000000-0005-0000-0000-00000E200000}"/>
    <cellStyle name="20% - Accent4 5 17" xfId="7899" xr:uid="{00000000-0005-0000-0000-00000F200000}"/>
    <cellStyle name="20% - Accent4 5 17 2" xfId="7900" xr:uid="{00000000-0005-0000-0000-000010200000}"/>
    <cellStyle name="20% - Accent4 5 18" xfId="7901" xr:uid="{00000000-0005-0000-0000-000011200000}"/>
    <cellStyle name="20% - Accent4 5 18 2" xfId="7902" xr:uid="{00000000-0005-0000-0000-000012200000}"/>
    <cellStyle name="20% - Accent4 5 19" xfId="7903" xr:uid="{00000000-0005-0000-0000-000013200000}"/>
    <cellStyle name="20% - Accent4 5 19 2" xfId="7904" xr:uid="{00000000-0005-0000-0000-000014200000}"/>
    <cellStyle name="20% - Accent4 5 2" xfId="7905" xr:uid="{00000000-0005-0000-0000-000015200000}"/>
    <cellStyle name="20% - Accent4 5 2 10" xfId="7906" xr:uid="{00000000-0005-0000-0000-000016200000}"/>
    <cellStyle name="20% - Accent4 5 2 10 2" xfId="7907" xr:uid="{00000000-0005-0000-0000-000017200000}"/>
    <cellStyle name="20% - Accent4 5 2 11" xfId="7908" xr:uid="{00000000-0005-0000-0000-000018200000}"/>
    <cellStyle name="20% - Accent4 5 2 11 2" xfId="7909" xr:uid="{00000000-0005-0000-0000-000019200000}"/>
    <cellStyle name="20% - Accent4 5 2 12" xfId="7910" xr:uid="{00000000-0005-0000-0000-00001A200000}"/>
    <cellStyle name="20% - Accent4 5 2 12 2" xfId="7911" xr:uid="{00000000-0005-0000-0000-00001B200000}"/>
    <cellStyle name="20% - Accent4 5 2 13" xfId="7912" xr:uid="{00000000-0005-0000-0000-00001C200000}"/>
    <cellStyle name="20% - Accent4 5 2 13 2" xfId="7913" xr:uid="{00000000-0005-0000-0000-00001D200000}"/>
    <cellStyle name="20% - Accent4 5 2 14" xfId="7914" xr:uid="{00000000-0005-0000-0000-00001E200000}"/>
    <cellStyle name="20% - Accent4 5 2 14 2" xfId="7915" xr:uid="{00000000-0005-0000-0000-00001F200000}"/>
    <cellStyle name="20% - Accent4 5 2 15" xfId="7916" xr:uid="{00000000-0005-0000-0000-000020200000}"/>
    <cellStyle name="20% - Accent4 5 2 15 2" xfId="7917" xr:uid="{00000000-0005-0000-0000-000021200000}"/>
    <cellStyle name="20% - Accent4 5 2 16" xfId="7918" xr:uid="{00000000-0005-0000-0000-000022200000}"/>
    <cellStyle name="20% - Accent4 5 2 16 2" xfId="7919" xr:uid="{00000000-0005-0000-0000-000023200000}"/>
    <cellStyle name="20% - Accent4 5 2 17" xfId="7920" xr:uid="{00000000-0005-0000-0000-000024200000}"/>
    <cellStyle name="20% - Accent4 5 2 17 2" xfId="7921" xr:uid="{00000000-0005-0000-0000-000025200000}"/>
    <cellStyle name="20% - Accent4 5 2 18" xfId="7922" xr:uid="{00000000-0005-0000-0000-000026200000}"/>
    <cellStyle name="20% - Accent4 5 2 18 2" xfId="7923" xr:uid="{00000000-0005-0000-0000-000027200000}"/>
    <cellStyle name="20% - Accent4 5 2 19" xfId="7924" xr:uid="{00000000-0005-0000-0000-000028200000}"/>
    <cellStyle name="20% - Accent4 5 2 19 2" xfId="7925" xr:uid="{00000000-0005-0000-0000-000029200000}"/>
    <cellStyle name="20% - Accent4 5 2 2" xfId="7926" xr:uid="{00000000-0005-0000-0000-00002A200000}"/>
    <cellStyle name="20% - Accent4 5 2 2 2" xfId="7927" xr:uid="{00000000-0005-0000-0000-00002B200000}"/>
    <cellStyle name="20% - Accent4 5 2 20" xfId="7928" xr:uid="{00000000-0005-0000-0000-00002C200000}"/>
    <cellStyle name="20% - Accent4 5 2 20 2" xfId="7929" xr:uid="{00000000-0005-0000-0000-00002D200000}"/>
    <cellStyle name="20% - Accent4 5 2 21" xfId="7930" xr:uid="{00000000-0005-0000-0000-00002E200000}"/>
    <cellStyle name="20% - Accent4 5 2 21 2" xfId="7931" xr:uid="{00000000-0005-0000-0000-00002F200000}"/>
    <cellStyle name="20% - Accent4 5 2 22" xfId="7932" xr:uid="{00000000-0005-0000-0000-000030200000}"/>
    <cellStyle name="20% - Accent4 5 2 22 2" xfId="7933" xr:uid="{00000000-0005-0000-0000-000031200000}"/>
    <cellStyle name="20% - Accent4 5 2 23" xfId="7934" xr:uid="{00000000-0005-0000-0000-000032200000}"/>
    <cellStyle name="20% - Accent4 5 2 3" xfId="7935" xr:uid="{00000000-0005-0000-0000-000033200000}"/>
    <cellStyle name="20% - Accent4 5 2 3 2" xfId="7936" xr:uid="{00000000-0005-0000-0000-000034200000}"/>
    <cellStyle name="20% - Accent4 5 2 4" xfId="7937" xr:uid="{00000000-0005-0000-0000-000035200000}"/>
    <cellStyle name="20% - Accent4 5 2 4 2" xfId="7938" xr:uid="{00000000-0005-0000-0000-000036200000}"/>
    <cellStyle name="20% - Accent4 5 2 5" xfId="7939" xr:uid="{00000000-0005-0000-0000-000037200000}"/>
    <cellStyle name="20% - Accent4 5 2 5 2" xfId="7940" xr:uid="{00000000-0005-0000-0000-000038200000}"/>
    <cellStyle name="20% - Accent4 5 2 6" xfId="7941" xr:uid="{00000000-0005-0000-0000-000039200000}"/>
    <cellStyle name="20% - Accent4 5 2 6 2" xfId="7942" xr:uid="{00000000-0005-0000-0000-00003A200000}"/>
    <cellStyle name="20% - Accent4 5 2 7" xfId="7943" xr:uid="{00000000-0005-0000-0000-00003B200000}"/>
    <cellStyle name="20% - Accent4 5 2 7 2" xfId="7944" xr:uid="{00000000-0005-0000-0000-00003C200000}"/>
    <cellStyle name="20% - Accent4 5 2 8" xfId="7945" xr:uid="{00000000-0005-0000-0000-00003D200000}"/>
    <cellStyle name="20% - Accent4 5 2 8 2" xfId="7946" xr:uid="{00000000-0005-0000-0000-00003E200000}"/>
    <cellStyle name="20% - Accent4 5 2 9" xfId="7947" xr:uid="{00000000-0005-0000-0000-00003F200000}"/>
    <cellStyle name="20% - Accent4 5 2 9 2" xfId="7948" xr:uid="{00000000-0005-0000-0000-000040200000}"/>
    <cellStyle name="20% - Accent4 5 20" xfId="7949" xr:uid="{00000000-0005-0000-0000-000041200000}"/>
    <cellStyle name="20% - Accent4 5 20 2" xfId="7950" xr:uid="{00000000-0005-0000-0000-000042200000}"/>
    <cellStyle name="20% - Accent4 5 21" xfId="7951" xr:uid="{00000000-0005-0000-0000-000043200000}"/>
    <cellStyle name="20% - Accent4 5 21 2" xfId="7952" xr:uid="{00000000-0005-0000-0000-000044200000}"/>
    <cellStyle name="20% - Accent4 5 22" xfId="7953" xr:uid="{00000000-0005-0000-0000-000045200000}"/>
    <cellStyle name="20% - Accent4 5 22 2" xfId="7954" xr:uid="{00000000-0005-0000-0000-000046200000}"/>
    <cellStyle name="20% - Accent4 5 23" xfId="7955" xr:uid="{00000000-0005-0000-0000-000047200000}"/>
    <cellStyle name="20% - Accent4 5 23 2" xfId="7956" xr:uid="{00000000-0005-0000-0000-000048200000}"/>
    <cellStyle name="20% - Accent4 5 24" xfId="7957" xr:uid="{00000000-0005-0000-0000-000049200000}"/>
    <cellStyle name="20% - Accent4 5 24 2" xfId="7958" xr:uid="{00000000-0005-0000-0000-00004A200000}"/>
    <cellStyle name="20% - Accent4 5 25" xfId="7959" xr:uid="{00000000-0005-0000-0000-00004B200000}"/>
    <cellStyle name="20% - Accent4 5 25 2" xfId="7960" xr:uid="{00000000-0005-0000-0000-00004C200000}"/>
    <cellStyle name="20% - Accent4 5 26" xfId="7961" xr:uid="{00000000-0005-0000-0000-00004D200000}"/>
    <cellStyle name="20% - Accent4 5 26 2" xfId="7962" xr:uid="{00000000-0005-0000-0000-00004E200000}"/>
    <cellStyle name="20% - Accent4 5 27" xfId="7963" xr:uid="{00000000-0005-0000-0000-00004F200000}"/>
    <cellStyle name="20% - Accent4 5 27 2" xfId="7964" xr:uid="{00000000-0005-0000-0000-000050200000}"/>
    <cellStyle name="20% - Accent4 5 28" xfId="7965" xr:uid="{00000000-0005-0000-0000-000051200000}"/>
    <cellStyle name="20% - Accent4 5 28 2" xfId="7966" xr:uid="{00000000-0005-0000-0000-000052200000}"/>
    <cellStyle name="20% - Accent4 5 29" xfId="7967" xr:uid="{00000000-0005-0000-0000-000053200000}"/>
    <cellStyle name="20% - Accent4 5 29 2" xfId="7968" xr:uid="{00000000-0005-0000-0000-000054200000}"/>
    <cellStyle name="20% - Accent4 5 3" xfId="7969" xr:uid="{00000000-0005-0000-0000-000055200000}"/>
    <cellStyle name="20% - Accent4 5 3 10" xfId="7970" xr:uid="{00000000-0005-0000-0000-000056200000}"/>
    <cellStyle name="20% - Accent4 5 3 10 2" xfId="7971" xr:uid="{00000000-0005-0000-0000-000057200000}"/>
    <cellStyle name="20% - Accent4 5 3 11" xfId="7972" xr:uid="{00000000-0005-0000-0000-000058200000}"/>
    <cellStyle name="20% - Accent4 5 3 11 2" xfId="7973" xr:uid="{00000000-0005-0000-0000-000059200000}"/>
    <cellStyle name="20% - Accent4 5 3 12" xfId="7974" xr:uid="{00000000-0005-0000-0000-00005A200000}"/>
    <cellStyle name="20% - Accent4 5 3 12 2" xfId="7975" xr:uid="{00000000-0005-0000-0000-00005B200000}"/>
    <cellStyle name="20% - Accent4 5 3 13" xfId="7976" xr:uid="{00000000-0005-0000-0000-00005C200000}"/>
    <cellStyle name="20% - Accent4 5 3 13 2" xfId="7977" xr:uid="{00000000-0005-0000-0000-00005D200000}"/>
    <cellStyle name="20% - Accent4 5 3 14" xfId="7978" xr:uid="{00000000-0005-0000-0000-00005E200000}"/>
    <cellStyle name="20% - Accent4 5 3 14 2" xfId="7979" xr:uid="{00000000-0005-0000-0000-00005F200000}"/>
    <cellStyle name="20% - Accent4 5 3 15" xfId="7980" xr:uid="{00000000-0005-0000-0000-000060200000}"/>
    <cellStyle name="20% - Accent4 5 3 15 2" xfId="7981" xr:uid="{00000000-0005-0000-0000-000061200000}"/>
    <cellStyle name="20% - Accent4 5 3 16" xfId="7982" xr:uid="{00000000-0005-0000-0000-000062200000}"/>
    <cellStyle name="20% - Accent4 5 3 16 2" xfId="7983" xr:uid="{00000000-0005-0000-0000-000063200000}"/>
    <cellStyle name="20% - Accent4 5 3 17" xfId="7984" xr:uid="{00000000-0005-0000-0000-000064200000}"/>
    <cellStyle name="20% - Accent4 5 3 17 2" xfId="7985" xr:uid="{00000000-0005-0000-0000-000065200000}"/>
    <cellStyle name="20% - Accent4 5 3 18" xfId="7986" xr:uid="{00000000-0005-0000-0000-000066200000}"/>
    <cellStyle name="20% - Accent4 5 3 18 2" xfId="7987" xr:uid="{00000000-0005-0000-0000-000067200000}"/>
    <cellStyle name="20% - Accent4 5 3 19" xfId="7988" xr:uid="{00000000-0005-0000-0000-000068200000}"/>
    <cellStyle name="20% - Accent4 5 3 19 2" xfId="7989" xr:uid="{00000000-0005-0000-0000-000069200000}"/>
    <cellStyle name="20% - Accent4 5 3 2" xfId="7990" xr:uid="{00000000-0005-0000-0000-00006A200000}"/>
    <cellStyle name="20% - Accent4 5 3 2 2" xfId="7991" xr:uid="{00000000-0005-0000-0000-00006B200000}"/>
    <cellStyle name="20% - Accent4 5 3 20" xfId="7992" xr:uid="{00000000-0005-0000-0000-00006C200000}"/>
    <cellStyle name="20% - Accent4 5 3 20 2" xfId="7993" xr:uid="{00000000-0005-0000-0000-00006D200000}"/>
    <cellStyle name="20% - Accent4 5 3 21" xfId="7994" xr:uid="{00000000-0005-0000-0000-00006E200000}"/>
    <cellStyle name="20% - Accent4 5 3 21 2" xfId="7995" xr:uid="{00000000-0005-0000-0000-00006F200000}"/>
    <cellStyle name="20% - Accent4 5 3 22" xfId="7996" xr:uid="{00000000-0005-0000-0000-000070200000}"/>
    <cellStyle name="20% - Accent4 5 3 22 2" xfId="7997" xr:uid="{00000000-0005-0000-0000-000071200000}"/>
    <cellStyle name="20% - Accent4 5 3 23" xfId="7998" xr:uid="{00000000-0005-0000-0000-000072200000}"/>
    <cellStyle name="20% - Accent4 5 3 3" xfId="7999" xr:uid="{00000000-0005-0000-0000-000073200000}"/>
    <cellStyle name="20% - Accent4 5 3 3 2" xfId="8000" xr:uid="{00000000-0005-0000-0000-000074200000}"/>
    <cellStyle name="20% - Accent4 5 3 4" xfId="8001" xr:uid="{00000000-0005-0000-0000-000075200000}"/>
    <cellStyle name="20% - Accent4 5 3 4 2" xfId="8002" xr:uid="{00000000-0005-0000-0000-000076200000}"/>
    <cellStyle name="20% - Accent4 5 3 5" xfId="8003" xr:uid="{00000000-0005-0000-0000-000077200000}"/>
    <cellStyle name="20% - Accent4 5 3 5 2" xfId="8004" xr:uid="{00000000-0005-0000-0000-000078200000}"/>
    <cellStyle name="20% - Accent4 5 3 6" xfId="8005" xr:uid="{00000000-0005-0000-0000-000079200000}"/>
    <cellStyle name="20% - Accent4 5 3 6 2" xfId="8006" xr:uid="{00000000-0005-0000-0000-00007A200000}"/>
    <cellStyle name="20% - Accent4 5 3 7" xfId="8007" xr:uid="{00000000-0005-0000-0000-00007B200000}"/>
    <cellStyle name="20% - Accent4 5 3 7 2" xfId="8008" xr:uid="{00000000-0005-0000-0000-00007C200000}"/>
    <cellStyle name="20% - Accent4 5 3 8" xfId="8009" xr:uid="{00000000-0005-0000-0000-00007D200000}"/>
    <cellStyle name="20% - Accent4 5 3 8 2" xfId="8010" xr:uid="{00000000-0005-0000-0000-00007E200000}"/>
    <cellStyle name="20% - Accent4 5 3 9" xfId="8011" xr:uid="{00000000-0005-0000-0000-00007F200000}"/>
    <cellStyle name="20% - Accent4 5 3 9 2" xfId="8012" xr:uid="{00000000-0005-0000-0000-000080200000}"/>
    <cellStyle name="20% - Accent4 5 30" xfId="8013" xr:uid="{00000000-0005-0000-0000-000081200000}"/>
    <cellStyle name="20% - Accent4 5 30 2" xfId="8014" xr:uid="{00000000-0005-0000-0000-000082200000}"/>
    <cellStyle name="20% - Accent4 5 31" xfId="8015" xr:uid="{00000000-0005-0000-0000-000083200000}"/>
    <cellStyle name="20% - Accent4 5 4" xfId="8016" xr:uid="{00000000-0005-0000-0000-000084200000}"/>
    <cellStyle name="20% - Accent4 5 4 10" xfId="8017" xr:uid="{00000000-0005-0000-0000-000085200000}"/>
    <cellStyle name="20% - Accent4 5 4 10 2" xfId="8018" xr:uid="{00000000-0005-0000-0000-000086200000}"/>
    <cellStyle name="20% - Accent4 5 4 11" xfId="8019" xr:uid="{00000000-0005-0000-0000-000087200000}"/>
    <cellStyle name="20% - Accent4 5 4 11 2" xfId="8020" xr:uid="{00000000-0005-0000-0000-000088200000}"/>
    <cellStyle name="20% - Accent4 5 4 12" xfId="8021" xr:uid="{00000000-0005-0000-0000-000089200000}"/>
    <cellStyle name="20% - Accent4 5 4 12 2" xfId="8022" xr:uid="{00000000-0005-0000-0000-00008A200000}"/>
    <cellStyle name="20% - Accent4 5 4 13" xfId="8023" xr:uid="{00000000-0005-0000-0000-00008B200000}"/>
    <cellStyle name="20% - Accent4 5 4 13 2" xfId="8024" xr:uid="{00000000-0005-0000-0000-00008C200000}"/>
    <cellStyle name="20% - Accent4 5 4 14" xfId="8025" xr:uid="{00000000-0005-0000-0000-00008D200000}"/>
    <cellStyle name="20% - Accent4 5 4 14 2" xfId="8026" xr:uid="{00000000-0005-0000-0000-00008E200000}"/>
    <cellStyle name="20% - Accent4 5 4 15" xfId="8027" xr:uid="{00000000-0005-0000-0000-00008F200000}"/>
    <cellStyle name="20% - Accent4 5 4 15 2" xfId="8028" xr:uid="{00000000-0005-0000-0000-000090200000}"/>
    <cellStyle name="20% - Accent4 5 4 16" xfId="8029" xr:uid="{00000000-0005-0000-0000-000091200000}"/>
    <cellStyle name="20% - Accent4 5 4 16 2" xfId="8030" xr:uid="{00000000-0005-0000-0000-000092200000}"/>
    <cellStyle name="20% - Accent4 5 4 17" xfId="8031" xr:uid="{00000000-0005-0000-0000-000093200000}"/>
    <cellStyle name="20% - Accent4 5 4 17 2" xfId="8032" xr:uid="{00000000-0005-0000-0000-000094200000}"/>
    <cellStyle name="20% - Accent4 5 4 18" xfId="8033" xr:uid="{00000000-0005-0000-0000-000095200000}"/>
    <cellStyle name="20% - Accent4 5 4 18 2" xfId="8034" xr:uid="{00000000-0005-0000-0000-000096200000}"/>
    <cellStyle name="20% - Accent4 5 4 19" xfId="8035" xr:uid="{00000000-0005-0000-0000-000097200000}"/>
    <cellStyle name="20% - Accent4 5 4 19 2" xfId="8036" xr:uid="{00000000-0005-0000-0000-000098200000}"/>
    <cellStyle name="20% - Accent4 5 4 2" xfId="8037" xr:uid="{00000000-0005-0000-0000-000099200000}"/>
    <cellStyle name="20% - Accent4 5 4 2 2" xfId="8038" xr:uid="{00000000-0005-0000-0000-00009A200000}"/>
    <cellStyle name="20% - Accent4 5 4 20" xfId="8039" xr:uid="{00000000-0005-0000-0000-00009B200000}"/>
    <cellStyle name="20% - Accent4 5 4 20 2" xfId="8040" xr:uid="{00000000-0005-0000-0000-00009C200000}"/>
    <cellStyle name="20% - Accent4 5 4 21" xfId="8041" xr:uid="{00000000-0005-0000-0000-00009D200000}"/>
    <cellStyle name="20% - Accent4 5 4 21 2" xfId="8042" xr:uid="{00000000-0005-0000-0000-00009E200000}"/>
    <cellStyle name="20% - Accent4 5 4 22" xfId="8043" xr:uid="{00000000-0005-0000-0000-00009F200000}"/>
    <cellStyle name="20% - Accent4 5 4 22 2" xfId="8044" xr:uid="{00000000-0005-0000-0000-0000A0200000}"/>
    <cellStyle name="20% - Accent4 5 4 23" xfId="8045" xr:uid="{00000000-0005-0000-0000-0000A1200000}"/>
    <cellStyle name="20% - Accent4 5 4 3" xfId="8046" xr:uid="{00000000-0005-0000-0000-0000A2200000}"/>
    <cellStyle name="20% - Accent4 5 4 3 2" xfId="8047" xr:uid="{00000000-0005-0000-0000-0000A3200000}"/>
    <cellStyle name="20% - Accent4 5 4 4" xfId="8048" xr:uid="{00000000-0005-0000-0000-0000A4200000}"/>
    <cellStyle name="20% - Accent4 5 4 4 2" xfId="8049" xr:uid="{00000000-0005-0000-0000-0000A5200000}"/>
    <cellStyle name="20% - Accent4 5 4 5" xfId="8050" xr:uid="{00000000-0005-0000-0000-0000A6200000}"/>
    <cellStyle name="20% - Accent4 5 4 5 2" xfId="8051" xr:uid="{00000000-0005-0000-0000-0000A7200000}"/>
    <cellStyle name="20% - Accent4 5 4 6" xfId="8052" xr:uid="{00000000-0005-0000-0000-0000A8200000}"/>
    <cellStyle name="20% - Accent4 5 4 6 2" xfId="8053" xr:uid="{00000000-0005-0000-0000-0000A9200000}"/>
    <cellStyle name="20% - Accent4 5 4 7" xfId="8054" xr:uid="{00000000-0005-0000-0000-0000AA200000}"/>
    <cellStyle name="20% - Accent4 5 4 7 2" xfId="8055" xr:uid="{00000000-0005-0000-0000-0000AB200000}"/>
    <cellStyle name="20% - Accent4 5 4 8" xfId="8056" xr:uid="{00000000-0005-0000-0000-0000AC200000}"/>
    <cellStyle name="20% - Accent4 5 4 8 2" xfId="8057" xr:uid="{00000000-0005-0000-0000-0000AD200000}"/>
    <cellStyle name="20% - Accent4 5 4 9" xfId="8058" xr:uid="{00000000-0005-0000-0000-0000AE200000}"/>
    <cellStyle name="20% - Accent4 5 4 9 2" xfId="8059" xr:uid="{00000000-0005-0000-0000-0000AF200000}"/>
    <cellStyle name="20% - Accent4 5 5" xfId="8060" xr:uid="{00000000-0005-0000-0000-0000B0200000}"/>
    <cellStyle name="20% - Accent4 5 5 10" xfId="8061" xr:uid="{00000000-0005-0000-0000-0000B1200000}"/>
    <cellStyle name="20% - Accent4 5 5 10 2" xfId="8062" xr:uid="{00000000-0005-0000-0000-0000B2200000}"/>
    <cellStyle name="20% - Accent4 5 5 11" xfId="8063" xr:uid="{00000000-0005-0000-0000-0000B3200000}"/>
    <cellStyle name="20% - Accent4 5 5 11 2" xfId="8064" xr:uid="{00000000-0005-0000-0000-0000B4200000}"/>
    <cellStyle name="20% - Accent4 5 5 12" xfId="8065" xr:uid="{00000000-0005-0000-0000-0000B5200000}"/>
    <cellStyle name="20% - Accent4 5 5 12 2" xfId="8066" xr:uid="{00000000-0005-0000-0000-0000B6200000}"/>
    <cellStyle name="20% - Accent4 5 5 13" xfId="8067" xr:uid="{00000000-0005-0000-0000-0000B7200000}"/>
    <cellStyle name="20% - Accent4 5 5 13 2" xfId="8068" xr:uid="{00000000-0005-0000-0000-0000B8200000}"/>
    <cellStyle name="20% - Accent4 5 5 14" xfId="8069" xr:uid="{00000000-0005-0000-0000-0000B9200000}"/>
    <cellStyle name="20% - Accent4 5 5 14 2" xfId="8070" xr:uid="{00000000-0005-0000-0000-0000BA200000}"/>
    <cellStyle name="20% - Accent4 5 5 15" xfId="8071" xr:uid="{00000000-0005-0000-0000-0000BB200000}"/>
    <cellStyle name="20% - Accent4 5 5 15 2" xfId="8072" xr:uid="{00000000-0005-0000-0000-0000BC200000}"/>
    <cellStyle name="20% - Accent4 5 5 16" xfId="8073" xr:uid="{00000000-0005-0000-0000-0000BD200000}"/>
    <cellStyle name="20% - Accent4 5 5 16 2" xfId="8074" xr:uid="{00000000-0005-0000-0000-0000BE200000}"/>
    <cellStyle name="20% - Accent4 5 5 17" xfId="8075" xr:uid="{00000000-0005-0000-0000-0000BF200000}"/>
    <cellStyle name="20% - Accent4 5 5 17 2" xfId="8076" xr:uid="{00000000-0005-0000-0000-0000C0200000}"/>
    <cellStyle name="20% - Accent4 5 5 18" xfId="8077" xr:uid="{00000000-0005-0000-0000-0000C1200000}"/>
    <cellStyle name="20% - Accent4 5 5 18 2" xfId="8078" xr:uid="{00000000-0005-0000-0000-0000C2200000}"/>
    <cellStyle name="20% - Accent4 5 5 19" xfId="8079" xr:uid="{00000000-0005-0000-0000-0000C3200000}"/>
    <cellStyle name="20% - Accent4 5 5 19 2" xfId="8080" xr:uid="{00000000-0005-0000-0000-0000C4200000}"/>
    <cellStyle name="20% - Accent4 5 5 2" xfId="8081" xr:uid="{00000000-0005-0000-0000-0000C5200000}"/>
    <cellStyle name="20% - Accent4 5 5 2 2" xfId="8082" xr:uid="{00000000-0005-0000-0000-0000C6200000}"/>
    <cellStyle name="20% - Accent4 5 5 20" xfId="8083" xr:uid="{00000000-0005-0000-0000-0000C7200000}"/>
    <cellStyle name="20% - Accent4 5 5 20 2" xfId="8084" xr:uid="{00000000-0005-0000-0000-0000C8200000}"/>
    <cellStyle name="20% - Accent4 5 5 21" xfId="8085" xr:uid="{00000000-0005-0000-0000-0000C9200000}"/>
    <cellStyle name="20% - Accent4 5 5 21 2" xfId="8086" xr:uid="{00000000-0005-0000-0000-0000CA200000}"/>
    <cellStyle name="20% - Accent4 5 5 22" xfId="8087" xr:uid="{00000000-0005-0000-0000-0000CB200000}"/>
    <cellStyle name="20% - Accent4 5 5 22 2" xfId="8088" xr:uid="{00000000-0005-0000-0000-0000CC200000}"/>
    <cellStyle name="20% - Accent4 5 5 23" xfId="8089" xr:uid="{00000000-0005-0000-0000-0000CD200000}"/>
    <cellStyle name="20% - Accent4 5 5 3" xfId="8090" xr:uid="{00000000-0005-0000-0000-0000CE200000}"/>
    <cellStyle name="20% - Accent4 5 5 3 2" xfId="8091" xr:uid="{00000000-0005-0000-0000-0000CF200000}"/>
    <cellStyle name="20% - Accent4 5 5 4" xfId="8092" xr:uid="{00000000-0005-0000-0000-0000D0200000}"/>
    <cellStyle name="20% - Accent4 5 5 4 2" xfId="8093" xr:uid="{00000000-0005-0000-0000-0000D1200000}"/>
    <cellStyle name="20% - Accent4 5 5 5" xfId="8094" xr:uid="{00000000-0005-0000-0000-0000D2200000}"/>
    <cellStyle name="20% - Accent4 5 5 5 2" xfId="8095" xr:uid="{00000000-0005-0000-0000-0000D3200000}"/>
    <cellStyle name="20% - Accent4 5 5 6" xfId="8096" xr:uid="{00000000-0005-0000-0000-0000D4200000}"/>
    <cellStyle name="20% - Accent4 5 5 6 2" xfId="8097" xr:uid="{00000000-0005-0000-0000-0000D5200000}"/>
    <cellStyle name="20% - Accent4 5 5 7" xfId="8098" xr:uid="{00000000-0005-0000-0000-0000D6200000}"/>
    <cellStyle name="20% - Accent4 5 5 7 2" xfId="8099" xr:uid="{00000000-0005-0000-0000-0000D7200000}"/>
    <cellStyle name="20% - Accent4 5 5 8" xfId="8100" xr:uid="{00000000-0005-0000-0000-0000D8200000}"/>
    <cellStyle name="20% - Accent4 5 5 8 2" xfId="8101" xr:uid="{00000000-0005-0000-0000-0000D9200000}"/>
    <cellStyle name="20% - Accent4 5 5 9" xfId="8102" xr:uid="{00000000-0005-0000-0000-0000DA200000}"/>
    <cellStyle name="20% - Accent4 5 5 9 2" xfId="8103" xr:uid="{00000000-0005-0000-0000-0000DB200000}"/>
    <cellStyle name="20% - Accent4 5 6" xfId="8104" xr:uid="{00000000-0005-0000-0000-0000DC200000}"/>
    <cellStyle name="20% - Accent4 5 6 10" xfId="8105" xr:uid="{00000000-0005-0000-0000-0000DD200000}"/>
    <cellStyle name="20% - Accent4 5 6 10 2" xfId="8106" xr:uid="{00000000-0005-0000-0000-0000DE200000}"/>
    <cellStyle name="20% - Accent4 5 6 11" xfId="8107" xr:uid="{00000000-0005-0000-0000-0000DF200000}"/>
    <cellStyle name="20% - Accent4 5 6 11 2" xfId="8108" xr:uid="{00000000-0005-0000-0000-0000E0200000}"/>
    <cellStyle name="20% - Accent4 5 6 12" xfId="8109" xr:uid="{00000000-0005-0000-0000-0000E1200000}"/>
    <cellStyle name="20% - Accent4 5 6 12 2" xfId="8110" xr:uid="{00000000-0005-0000-0000-0000E2200000}"/>
    <cellStyle name="20% - Accent4 5 6 13" xfId="8111" xr:uid="{00000000-0005-0000-0000-0000E3200000}"/>
    <cellStyle name="20% - Accent4 5 6 13 2" xfId="8112" xr:uid="{00000000-0005-0000-0000-0000E4200000}"/>
    <cellStyle name="20% - Accent4 5 6 14" xfId="8113" xr:uid="{00000000-0005-0000-0000-0000E5200000}"/>
    <cellStyle name="20% - Accent4 5 6 14 2" xfId="8114" xr:uid="{00000000-0005-0000-0000-0000E6200000}"/>
    <cellStyle name="20% - Accent4 5 6 15" xfId="8115" xr:uid="{00000000-0005-0000-0000-0000E7200000}"/>
    <cellStyle name="20% - Accent4 5 6 15 2" xfId="8116" xr:uid="{00000000-0005-0000-0000-0000E8200000}"/>
    <cellStyle name="20% - Accent4 5 6 16" xfId="8117" xr:uid="{00000000-0005-0000-0000-0000E9200000}"/>
    <cellStyle name="20% - Accent4 5 6 16 2" xfId="8118" xr:uid="{00000000-0005-0000-0000-0000EA200000}"/>
    <cellStyle name="20% - Accent4 5 6 17" xfId="8119" xr:uid="{00000000-0005-0000-0000-0000EB200000}"/>
    <cellStyle name="20% - Accent4 5 6 17 2" xfId="8120" xr:uid="{00000000-0005-0000-0000-0000EC200000}"/>
    <cellStyle name="20% - Accent4 5 6 18" xfId="8121" xr:uid="{00000000-0005-0000-0000-0000ED200000}"/>
    <cellStyle name="20% - Accent4 5 6 18 2" xfId="8122" xr:uid="{00000000-0005-0000-0000-0000EE200000}"/>
    <cellStyle name="20% - Accent4 5 6 19" xfId="8123" xr:uid="{00000000-0005-0000-0000-0000EF200000}"/>
    <cellStyle name="20% - Accent4 5 6 19 2" xfId="8124" xr:uid="{00000000-0005-0000-0000-0000F0200000}"/>
    <cellStyle name="20% - Accent4 5 6 2" xfId="8125" xr:uid="{00000000-0005-0000-0000-0000F1200000}"/>
    <cellStyle name="20% - Accent4 5 6 2 2" xfId="8126" xr:uid="{00000000-0005-0000-0000-0000F2200000}"/>
    <cellStyle name="20% - Accent4 5 6 20" xfId="8127" xr:uid="{00000000-0005-0000-0000-0000F3200000}"/>
    <cellStyle name="20% - Accent4 5 6 20 2" xfId="8128" xr:uid="{00000000-0005-0000-0000-0000F4200000}"/>
    <cellStyle name="20% - Accent4 5 6 21" xfId="8129" xr:uid="{00000000-0005-0000-0000-0000F5200000}"/>
    <cellStyle name="20% - Accent4 5 6 21 2" xfId="8130" xr:uid="{00000000-0005-0000-0000-0000F6200000}"/>
    <cellStyle name="20% - Accent4 5 6 22" xfId="8131" xr:uid="{00000000-0005-0000-0000-0000F7200000}"/>
    <cellStyle name="20% - Accent4 5 6 22 2" xfId="8132" xr:uid="{00000000-0005-0000-0000-0000F8200000}"/>
    <cellStyle name="20% - Accent4 5 6 23" xfId="8133" xr:uid="{00000000-0005-0000-0000-0000F9200000}"/>
    <cellStyle name="20% - Accent4 5 6 3" xfId="8134" xr:uid="{00000000-0005-0000-0000-0000FA200000}"/>
    <cellStyle name="20% - Accent4 5 6 3 2" xfId="8135" xr:uid="{00000000-0005-0000-0000-0000FB200000}"/>
    <cellStyle name="20% - Accent4 5 6 4" xfId="8136" xr:uid="{00000000-0005-0000-0000-0000FC200000}"/>
    <cellStyle name="20% - Accent4 5 6 4 2" xfId="8137" xr:uid="{00000000-0005-0000-0000-0000FD200000}"/>
    <cellStyle name="20% - Accent4 5 6 5" xfId="8138" xr:uid="{00000000-0005-0000-0000-0000FE200000}"/>
    <cellStyle name="20% - Accent4 5 6 5 2" xfId="8139" xr:uid="{00000000-0005-0000-0000-0000FF200000}"/>
    <cellStyle name="20% - Accent4 5 6 6" xfId="8140" xr:uid="{00000000-0005-0000-0000-000000210000}"/>
    <cellStyle name="20% - Accent4 5 6 6 2" xfId="8141" xr:uid="{00000000-0005-0000-0000-000001210000}"/>
    <cellStyle name="20% - Accent4 5 6 7" xfId="8142" xr:uid="{00000000-0005-0000-0000-000002210000}"/>
    <cellStyle name="20% - Accent4 5 6 7 2" xfId="8143" xr:uid="{00000000-0005-0000-0000-000003210000}"/>
    <cellStyle name="20% - Accent4 5 6 8" xfId="8144" xr:uid="{00000000-0005-0000-0000-000004210000}"/>
    <cellStyle name="20% - Accent4 5 6 8 2" xfId="8145" xr:uid="{00000000-0005-0000-0000-000005210000}"/>
    <cellStyle name="20% - Accent4 5 6 9" xfId="8146" xr:uid="{00000000-0005-0000-0000-000006210000}"/>
    <cellStyle name="20% - Accent4 5 6 9 2" xfId="8147" xr:uid="{00000000-0005-0000-0000-000007210000}"/>
    <cellStyle name="20% - Accent4 5 7" xfId="8148" xr:uid="{00000000-0005-0000-0000-000008210000}"/>
    <cellStyle name="20% - Accent4 5 7 10" xfId="8149" xr:uid="{00000000-0005-0000-0000-000009210000}"/>
    <cellStyle name="20% - Accent4 5 7 10 2" xfId="8150" xr:uid="{00000000-0005-0000-0000-00000A210000}"/>
    <cellStyle name="20% - Accent4 5 7 11" xfId="8151" xr:uid="{00000000-0005-0000-0000-00000B210000}"/>
    <cellStyle name="20% - Accent4 5 7 11 2" xfId="8152" xr:uid="{00000000-0005-0000-0000-00000C210000}"/>
    <cellStyle name="20% - Accent4 5 7 12" xfId="8153" xr:uid="{00000000-0005-0000-0000-00000D210000}"/>
    <cellStyle name="20% - Accent4 5 7 12 2" xfId="8154" xr:uid="{00000000-0005-0000-0000-00000E210000}"/>
    <cellStyle name="20% - Accent4 5 7 13" xfId="8155" xr:uid="{00000000-0005-0000-0000-00000F210000}"/>
    <cellStyle name="20% - Accent4 5 7 13 2" xfId="8156" xr:uid="{00000000-0005-0000-0000-000010210000}"/>
    <cellStyle name="20% - Accent4 5 7 14" xfId="8157" xr:uid="{00000000-0005-0000-0000-000011210000}"/>
    <cellStyle name="20% - Accent4 5 7 14 2" xfId="8158" xr:uid="{00000000-0005-0000-0000-000012210000}"/>
    <cellStyle name="20% - Accent4 5 7 15" xfId="8159" xr:uid="{00000000-0005-0000-0000-000013210000}"/>
    <cellStyle name="20% - Accent4 5 7 15 2" xfId="8160" xr:uid="{00000000-0005-0000-0000-000014210000}"/>
    <cellStyle name="20% - Accent4 5 7 16" xfId="8161" xr:uid="{00000000-0005-0000-0000-000015210000}"/>
    <cellStyle name="20% - Accent4 5 7 16 2" xfId="8162" xr:uid="{00000000-0005-0000-0000-000016210000}"/>
    <cellStyle name="20% - Accent4 5 7 17" xfId="8163" xr:uid="{00000000-0005-0000-0000-000017210000}"/>
    <cellStyle name="20% - Accent4 5 7 17 2" xfId="8164" xr:uid="{00000000-0005-0000-0000-000018210000}"/>
    <cellStyle name="20% - Accent4 5 7 18" xfId="8165" xr:uid="{00000000-0005-0000-0000-000019210000}"/>
    <cellStyle name="20% - Accent4 5 7 18 2" xfId="8166" xr:uid="{00000000-0005-0000-0000-00001A210000}"/>
    <cellStyle name="20% - Accent4 5 7 19" xfId="8167" xr:uid="{00000000-0005-0000-0000-00001B210000}"/>
    <cellStyle name="20% - Accent4 5 7 19 2" xfId="8168" xr:uid="{00000000-0005-0000-0000-00001C210000}"/>
    <cellStyle name="20% - Accent4 5 7 2" xfId="8169" xr:uid="{00000000-0005-0000-0000-00001D210000}"/>
    <cellStyle name="20% - Accent4 5 7 2 2" xfId="8170" xr:uid="{00000000-0005-0000-0000-00001E210000}"/>
    <cellStyle name="20% - Accent4 5 7 20" xfId="8171" xr:uid="{00000000-0005-0000-0000-00001F210000}"/>
    <cellStyle name="20% - Accent4 5 7 20 2" xfId="8172" xr:uid="{00000000-0005-0000-0000-000020210000}"/>
    <cellStyle name="20% - Accent4 5 7 21" xfId="8173" xr:uid="{00000000-0005-0000-0000-000021210000}"/>
    <cellStyle name="20% - Accent4 5 7 21 2" xfId="8174" xr:uid="{00000000-0005-0000-0000-000022210000}"/>
    <cellStyle name="20% - Accent4 5 7 22" xfId="8175" xr:uid="{00000000-0005-0000-0000-000023210000}"/>
    <cellStyle name="20% - Accent4 5 7 22 2" xfId="8176" xr:uid="{00000000-0005-0000-0000-000024210000}"/>
    <cellStyle name="20% - Accent4 5 7 23" xfId="8177" xr:uid="{00000000-0005-0000-0000-000025210000}"/>
    <cellStyle name="20% - Accent4 5 7 3" xfId="8178" xr:uid="{00000000-0005-0000-0000-000026210000}"/>
    <cellStyle name="20% - Accent4 5 7 3 2" xfId="8179" xr:uid="{00000000-0005-0000-0000-000027210000}"/>
    <cellStyle name="20% - Accent4 5 7 4" xfId="8180" xr:uid="{00000000-0005-0000-0000-000028210000}"/>
    <cellStyle name="20% - Accent4 5 7 4 2" xfId="8181" xr:uid="{00000000-0005-0000-0000-000029210000}"/>
    <cellStyle name="20% - Accent4 5 7 5" xfId="8182" xr:uid="{00000000-0005-0000-0000-00002A210000}"/>
    <cellStyle name="20% - Accent4 5 7 5 2" xfId="8183" xr:uid="{00000000-0005-0000-0000-00002B210000}"/>
    <cellStyle name="20% - Accent4 5 7 6" xfId="8184" xr:uid="{00000000-0005-0000-0000-00002C210000}"/>
    <cellStyle name="20% - Accent4 5 7 6 2" xfId="8185" xr:uid="{00000000-0005-0000-0000-00002D210000}"/>
    <cellStyle name="20% - Accent4 5 7 7" xfId="8186" xr:uid="{00000000-0005-0000-0000-00002E210000}"/>
    <cellStyle name="20% - Accent4 5 7 7 2" xfId="8187" xr:uid="{00000000-0005-0000-0000-00002F210000}"/>
    <cellStyle name="20% - Accent4 5 7 8" xfId="8188" xr:uid="{00000000-0005-0000-0000-000030210000}"/>
    <cellStyle name="20% - Accent4 5 7 8 2" xfId="8189" xr:uid="{00000000-0005-0000-0000-000031210000}"/>
    <cellStyle name="20% - Accent4 5 7 9" xfId="8190" xr:uid="{00000000-0005-0000-0000-000032210000}"/>
    <cellStyle name="20% - Accent4 5 7 9 2" xfId="8191" xr:uid="{00000000-0005-0000-0000-000033210000}"/>
    <cellStyle name="20% - Accent4 5 8" xfId="8192" xr:uid="{00000000-0005-0000-0000-000034210000}"/>
    <cellStyle name="20% - Accent4 5 8 10" xfId="8193" xr:uid="{00000000-0005-0000-0000-000035210000}"/>
    <cellStyle name="20% - Accent4 5 8 10 2" xfId="8194" xr:uid="{00000000-0005-0000-0000-000036210000}"/>
    <cellStyle name="20% - Accent4 5 8 11" xfId="8195" xr:uid="{00000000-0005-0000-0000-000037210000}"/>
    <cellStyle name="20% - Accent4 5 8 11 2" xfId="8196" xr:uid="{00000000-0005-0000-0000-000038210000}"/>
    <cellStyle name="20% - Accent4 5 8 12" xfId="8197" xr:uid="{00000000-0005-0000-0000-000039210000}"/>
    <cellStyle name="20% - Accent4 5 8 12 2" xfId="8198" xr:uid="{00000000-0005-0000-0000-00003A210000}"/>
    <cellStyle name="20% - Accent4 5 8 13" xfId="8199" xr:uid="{00000000-0005-0000-0000-00003B210000}"/>
    <cellStyle name="20% - Accent4 5 8 13 2" xfId="8200" xr:uid="{00000000-0005-0000-0000-00003C210000}"/>
    <cellStyle name="20% - Accent4 5 8 14" xfId="8201" xr:uid="{00000000-0005-0000-0000-00003D210000}"/>
    <cellStyle name="20% - Accent4 5 8 14 2" xfId="8202" xr:uid="{00000000-0005-0000-0000-00003E210000}"/>
    <cellStyle name="20% - Accent4 5 8 15" xfId="8203" xr:uid="{00000000-0005-0000-0000-00003F210000}"/>
    <cellStyle name="20% - Accent4 5 8 15 2" xfId="8204" xr:uid="{00000000-0005-0000-0000-000040210000}"/>
    <cellStyle name="20% - Accent4 5 8 16" xfId="8205" xr:uid="{00000000-0005-0000-0000-000041210000}"/>
    <cellStyle name="20% - Accent4 5 8 16 2" xfId="8206" xr:uid="{00000000-0005-0000-0000-000042210000}"/>
    <cellStyle name="20% - Accent4 5 8 17" xfId="8207" xr:uid="{00000000-0005-0000-0000-000043210000}"/>
    <cellStyle name="20% - Accent4 5 8 17 2" xfId="8208" xr:uid="{00000000-0005-0000-0000-000044210000}"/>
    <cellStyle name="20% - Accent4 5 8 18" xfId="8209" xr:uid="{00000000-0005-0000-0000-000045210000}"/>
    <cellStyle name="20% - Accent4 5 8 18 2" xfId="8210" xr:uid="{00000000-0005-0000-0000-000046210000}"/>
    <cellStyle name="20% - Accent4 5 8 19" xfId="8211" xr:uid="{00000000-0005-0000-0000-000047210000}"/>
    <cellStyle name="20% - Accent4 5 8 19 2" xfId="8212" xr:uid="{00000000-0005-0000-0000-000048210000}"/>
    <cellStyle name="20% - Accent4 5 8 2" xfId="8213" xr:uid="{00000000-0005-0000-0000-000049210000}"/>
    <cellStyle name="20% - Accent4 5 8 2 2" xfId="8214" xr:uid="{00000000-0005-0000-0000-00004A210000}"/>
    <cellStyle name="20% - Accent4 5 8 20" xfId="8215" xr:uid="{00000000-0005-0000-0000-00004B210000}"/>
    <cellStyle name="20% - Accent4 5 8 20 2" xfId="8216" xr:uid="{00000000-0005-0000-0000-00004C210000}"/>
    <cellStyle name="20% - Accent4 5 8 21" xfId="8217" xr:uid="{00000000-0005-0000-0000-00004D210000}"/>
    <cellStyle name="20% - Accent4 5 8 21 2" xfId="8218" xr:uid="{00000000-0005-0000-0000-00004E210000}"/>
    <cellStyle name="20% - Accent4 5 8 22" xfId="8219" xr:uid="{00000000-0005-0000-0000-00004F210000}"/>
    <cellStyle name="20% - Accent4 5 8 22 2" xfId="8220" xr:uid="{00000000-0005-0000-0000-000050210000}"/>
    <cellStyle name="20% - Accent4 5 8 23" xfId="8221" xr:uid="{00000000-0005-0000-0000-000051210000}"/>
    <cellStyle name="20% - Accent4 5 8 3" xfId="8222" xr:uid="{00000000-0005-0000-0000-000052210000}"/>
    <cellStyle name="20% - Accent4 5 8 3 2" xfId="8223" xr:uid="{00000000-0005-0000-0000-000053210000}"/>
    <cellStyle name="20% - Accent4 5 8 4" xfId="8224" xr:uid="{00000000-0005-0000-0000-000054210000}"/>
    <cellStyle name="20% - Accent4 5 8 4 2" xfId="8225" xr:uid="{00000000-0005-0000-0000-000055210000}"/>
    <cellStyle name="20% - Accent4 5 8 5" xfId="8226" xr:uid="{00000000-0005-0000-0000-000056210000}"/>
    <cellStyle name="20% - Accent4 5 8 5 2" xfId="8227" xr:uid="{00000000-0005-0000-0000-000057210000}"/>
    <cellStyle name="20% - Accent4 5 8 6" xfId="8228" xr:uid="{00000000-0005-0000-0000-000058210000}"/>
    <cellStyle name="20% - Accent4 5 8 6 2" xfId="8229" xr:uid="{00000000-0005-0000-0000-000059210000}"/>
    <cellStyle name="20% - Accent4 5 8 7" xfId="8230" xr:uid="{00000000-0005-0000-0000-00005A210000}"/>
    <cellStyle name="20% - Accent4 5 8 7 2" xfId="8231" xr:uid="{00000000-0005-0000-0000-00005B210000}"/>
    <cellStyle name="20% - Accent4 5 8 8" xfId="8232" xr:uid="{00000000-0005-0000-0000-00005C210000}"/>
    <cellStyle name="20% - Accent4 5 8 8 2" xfId="8233" xr:uid="{00000000-0005-0000-0000-00005D210000}"/>
    <cellStyle name="20% - Accent4 5 8 9" xfId="8234" xr:uid="{00000000-0005-0000-0000-00005E210000}"/>
    <cellStyle name="20% - Accent4 5 8 9 2" xfId="8235" xr:uid="{00000000-0005-0000-0000-00005F210000}"/>
    <cellStyle name="20% - Accent4 5 9" xfId="8236" xr:uid="{00000000-0005-0000-0000-000060210000}"/>
    <cellStyle name="20% - Accent4 5 9 10" xfId="8237" xr:uid="{00000000-0005-0000-0000-000061210000}"/>
    <cellStyle name="20% - Accent4 5 9 10 2" xfId="8238" xr:uid="{00000000-0005-0000-0000-000062210000}"/>
    <cellStyle name="20% - Accent4 5 9 11" xfId="8239" xr:uid="{00000000-0005-0000-0000-000063210000}"/>
    <cellStyle name="20% - Accent4 5 9 11 2" xfId="8240" xr:uid="{00000000-0005-0000-0000-000064210000}"/>
    <cellStyle name="20% - Accent4 5 9 12" xfId="8241" xr:uid="{00000000-0005-0000-0000-000065210000}"/>
    <cellStyle name="20% - Accent4 5 9 12 2" xfId="8242" xr:uid="{00000000-0005-0000-0000-000066210000}"/>
    <cellStyle name="20% - Accent4 5 9 13" xfId="8243" xr:uid="{00000000-0005-0000-0000-000067210000}"/>
    <cellStyle name="20% - Accent4 5 9 13 2" xfId="8244" xr:uid="{00000000-0005-0000-0000-000068210000}"/>
    <cellStyle name="20% - Accent4 5 9 14" xfId="8245" xr:uid="{00000000-0005-0000-0000-000069210000}"/>
    <cellStyle name="20% - Accent4 5 9 14 2" xfId="8246" xr:uid="{00000000-0005-0000-0000-00006A210000}"/>
    <cellStyle name="20% - Accent4 5 9 15" xfId="8247" xr:uid="{00000000-0005-0000-0000-00006B210000}"/>
    <cellStyle name="20% - Accent4 5 9 15 2" xfId="8248" xr:uid="{00000000-0005-0000-0000-00006C210000}"/>
    <cellStyle name="20% - Accent4 5 9 16" xfId="8249" xr:uid="{00000000-0005-0000-0000-00006D210000}"/>
    <cellStyle name="20% - Accent4 5 9 16 2" xfId="8250" xr:uid="{00000000-0005-0000-0000-00006E210000}"/>
    <cellStyle name="20% - Accent4 5 9 17" xfId="8251" xr:uid="{00000000-0005-0000-0000-00006F210000}"/>
    <cellStyle name="20% - Accent4 5 9 17 2" xfId="8252" xr:uid="{00000000-0005-0000-0000-000070210000}"/>
    <cellStyle name="20% - Accent4 5 9 18" xfId="8253" xr:uid="{00000000-0005-0000-0000-000071210000}"/>
    <cellStyle name="20% - Accent4 5 9 18 2" xfId="8254" xr:uid="{00000000-0005-0000-0000-000072210000}"/>
    <cellStyle name="20% - Accent4 5 9 19" xfId="8255" xr:uid="{00000000-0005-0000-0000-000073210000}"/>
    <cellStyle name="20% - Accent4 5 9 19 2" xfId="8256" xr:uid="{00000000-0005-0000-0000-000074210000}"/>
    <cellStyle name="20% - Accent4 5 9 2" xfId="8257" xr:uid="{00000000-0005-0000-0000-000075210000}"/>
    <cellStyle name="20% - Accent4 5 9 2 2" xfId="8258" xr:uid="{00000000-0005-0000-0000-000076210000}"/>
    <cellStyle name="20% - Accent4 5 9 20" xfId="8259" xr:uid="{00000000-0005-0000-0000-000077210000}"/>
    <cellStyle name="20% - Accent4 5 9 20 2" xfId="8260" xr:uid="{00000000-0005-0000-0000-000078210000}"/>
    <cellStyle name="20% - Accent4 5 9 21" xfId="8261" xr:uid="{00000000-0005-0000-0000-000079210000}"/>
    <cellStyle name="20% - Accent4 5 9 21 2" xfId="8262" xr:uid="{00000000-0005-0000-0000-00007A210000}"/>
    <cellStyle name="20% - Accent4 5 9 22" xfId="8263" xr:uid="{00000000-0005-0000-0000-00007B210000}"/>
    <cellStyle name="20% - Accent4 5 9 22 2" xfId="8264" xr:uid="{00000000-0005-0000-0000-00007C210000}"/>
    <cellStyle name="20% - Accent4 5 9 23" xfId="8265" xr:uid="{00000000-0005-0000-0000-00007D210000}"/>
    <cellStyle name="20% - Accent4 5 9 3" xfId="8266" xr:uid="{00000000-0005-0000-0000-00007E210000}"/>
    <cellStyle name="20% - Accent4 5 9 3 2" xfId="8267" xr:uid="{00000000-0005-0000-0000-00007F210000}"/>
    <cellStyle name="20% - Accent4 5 9 4" xfId="8268" xr:uid="{00000000-0005-0000-0000-000080210000}"/>
    <cellStyle name="20% - Accent4 5 9 4 2" xfId="8269" xr:uid="{00000000-0005-0000-0000-000081210000}"/>
    <cellStyle name="20% - Accent4 5 9 5" xfId="8270" xr:uid="{00000000-0005-0000-0000-000082210000}"/>
    <cellStyle name="20% - Accent4 5 9 5 2" xfId="8271" xr:uid="{00000000-0005-0000-0000-000083210000}"/>
    <cellStyle name="20% - Accent4 5 9 6" xfId="8272" xr:uid="{00000000-0005-0000-0000-000084210000}"/>
    <cellStyle name="20% - Accent4 5 9 6 2" xfId="8273" xr:uid="{00000000-0005-0000-0000-000085210000}"/>
    <cellStyle name="20% - Accent4 5 9 7" xfId="8274" xr:uid="{00000000-0005-0000-0000-000086210000}"/>
    <cellStyle name="20% - Accent4 5 9 7 2" xfId="8275" xr:uid="{00000000-0005-0000-0000-000087210000}"/>
    <cellStyle name="20% - Accent4 5 9 8" xfId="8276" xr:uid="{00000000-0005-0000-0000-000088210000}"/>
    <cellStyle name="20% - Accent4 5 9 8 2" xfId="8277" xr:uid="{00000000-0005-0000-0000-000089210000}"/>
    <cellStyle name="20% - Accent4 5 9 9" xfId="8278" xr:uid="{00000000-0005-0000-0000-00008A210000}"/>
    <cellStyle name="20% - Accent4 5 9 9 2" xfId="8279" xr:uid="{00000000-0005-0000-0000-00008B210000}"/>
    <cellStyle name="20% - Accent4 6" xfId="8280" xr:uid="{00000000-0005-0000-0000-00008C210000}"/>
    <cellStyle name="20% - Accent4 6 10" xfId="8281" xr:uid="{00000000-0005-0000-0000-00008D210000}"/>
    <cellStyle name="20% - Accent4 6 10 2" xfId="8282" xr:uid="{00000000-0005-0000-0000-00008E210000}"/>
    <cellStyle name="20% - Accent4 6 11" xfId="8283" xr:uid="{00000000-0005-0000-0000-00008F210000}"/>
    <cellStyle name="20% - Accent4 6 11 2" xfId="8284" xr:uid="{00000000-0005-0000-0000-000090210000}"/>
    <cellStyle name="20% - Accent4 6 12" xfId="8285" xr:uid="{00000000-0005-0000-0000-000091210000}"/>
    <cellStyle name="20% - Accent4 6 12 2" xfId="8286" xr:uid="{00000000-0005-0000-0000-000092210000}"/>
    <cellStyle name="20% - Accent4 6 13" xfId="8287" xr:uid="{00000000-0005-0000-0000-000093210000}"/>
    <cellStyle name="20% - Accent4 6 13 2" xfId="8288" xr:uid="{00000000-0005-0000-0000-000094210000}"/>
    <cellStyle name="20% - Accent4 6 14" xfId="8289" xr:uid="{00000000-0005-0000-0000-000095210000}"/>
    <cellStyle name="20% - Accent4 6 14 2" xfId="8290" xr:uid="{00000000-0005-0000-0000-000096210000}"/>
    <cellStyle name="20% - Accent4 6 15" xfId="8291" xr:uid="{00000000-0005-0000-0000-000097210000}"/>
    <cellStyle name="20% - Accent4 6 15 2" xfId="8292" xr:uid="{00000000-0005-0000-0000-000098210000}"/>
    <cellStyle name="20% - Accent4 6 16" xfId="8293" xr:uid="{00000000-0005-0000-0000-000099210000}"/>
    <cellStyle name="20% - Accent4 6 16 2" xfId="8294" xr:uid="{00000000-0005-0000-0000-00009A210000}"/>
    <cellStyle name="20% - Accent4 6 17" xfId="8295" xr:uid="{00000000-0005-0000-0000-00009B210000}"/>
    <cellStyle name="20% - Accent4 6 17 2" xfId="8296" xr:uid="{00000000-0005-0000-0000-00009C210000}"/>
    <cellStyle name="20% - Accent4 6 18" xfId="8297" xr:uid="{00000000-0005-0000-0000-00009D210000}"/>
    <cellStyle name="20% - Accent4 6 18 2" xfId="8298" xr:uid="{00000000-0005-0000-0000-00009E210000}"/>
    <cellStyle name="20% - Accent4 6 19" xfId="8299" xr:uid="{00000000-0005-0000-0000-00009F210000}"/>
    <cellStyle name="20% - Accent4 6 19 2" xfId="8300" xr:uid="{00000000-0005-0000-0000-0000A0210000}"/>
    <cellStyle name="20% - Accent4 6 2" xfId="8301" xr:uid="{00000000-0005-0000-0000-0000A1210000}"/>
    <cellStyle name="20% - Accent4 6 2 10" xfId="8302" xr:uid="{00000000-0005-0000-0000-0000A2210000}"/>
    <cellStyle name="20% - Accent4 6 2 10 2" xfId="8303" xr:uid="{00000000-0005-0000-0000-0000A3210000}"/>
    <cellStyle name="20% - Accent4 6 2 11" xfId="8304" xr:uid="{00000000-0005-0000-0000-0000A4210000}"/>
    <cellStyle name="20% - Accent4 6 2 11 2" xfId="8305" xr:uid="{00000000-0005-0000-0000-0000A5210000}"/>
    <cellStyle name="20% - Accent4 6 2 12" xfId="8306" xr:uid="{00000000-0005-0000-0000-0000A6210000}"/>
    <cellStyle name="20% - Accent4 6 2 12 2" xfId="8307" xr:uid="{00000000-0005-0000-0000-0000A7210000}"/>
    <cellStyle name="20% - Accent4 6 2 13" xfId="8308" xr:uid="{00000000-0005-0000-0000-0000A8210000}"/>
    <cellStyle name="20% - Accent4 6 2 13 2" xfId="8309" xr:uid="{00000000-0005-0000-0000-0000A9210000}"/>
    <cellStyle name="20% - Accent4 6 2 14" xfId="8310" xr:uid="{00000000-0005-0000-0000-0000AA210000}"/>
    <cellStyle name="20% - Accent4 6 2 14 2" xfId="8311" xr:uid="{00000000-0005-0000-0000-0000AB210000}"/>
    <cellStyle name="20% - Accent4 6 2 15" xfId="8312" xr:uid="{00000000-0005-0000-0000-0000AC210000}"/>
    <cellStyle name="20% - Accent4 6 2 15 2" xfId="8313" xr:uid="{00000000-0005-0000-0000-0000AD210000}"/>
    <cellStyle name="20% - Accent4 6 2 16" xfId="8314" xr:uid="{00000000-0005-0000-0000-0000AE210000}"/>
    <cellStyle name="20% - Accent4 6 2 16 2" xfId="8315" xr:uid="{00000000-0005-0000-0000-0000AF210000}"/>
    <cellStyle name="20% - Accent4 6 2 17" xfId="8316" xr:uid="{00000000-0005-0000-0000-0000B0210000}"/>
    <cellStyle name="20% - Accent4 6 2 17 2" xfId="8317" xr:uid="{00000000-0005-0000-0000-0000B1210000}"/>
    <cellStyle name="20% - Accent4 6 2 18" xfId="8318" xr:uid="{00000000-0005-0000-0000-0000B2210000}"/>
    <cellStyle name="20% - Accent4 6 2 18 2" xfId="8319" xr:uid="{00000000-0005-0000-0000-0000B3210000}"/>
    <cellStyle name="20% - Accent4 6 2 19" xfId="8320" xr:uid="{00000000-0005-0000-0000-0000B4210000}"/>
    <cellStyle name="20% - Accent4 6 2 19 2" xfId="8321" xr:uid="{00000000-0005-0000-0000-0000B5210000}"/>
    <cellStyle name="20% - Accent4 6 2 2" xfId="8322" xr:uid="{00000000-0005-0000-0000-0000B6210000}"/>
    <cellStyle name="20% - Accent4 6 2 2 2" xfId="8323" xr:uid="{00000000-0005-0000-0000-0000B7210000}"/>
    <cellStyle name="20% - Accent4 6 2 20" xfId="8324" xr:uid="{00000000-0005-0000-0000-0000B8210000}"/>
    <cellStyle name="20% - Accent4 6 2 20 2" xfId="8325" xr:uid="{00000000-0005-0000-0000-0000B9210000}"/>
    <cellStyle name="20% - Accent4 6 2 21" xfId="8326" xr:uid="{00000000-0005-0000-0000-0000BA210000}"/>
    <cellStyle name="20% - Accent4 6 2 21 2" xfId="8327" xr:uid="{00000000-0005-0000-0000-0000BB210000}"/>
    <cellStyle name="20% - Accent4 6 2 22" xfId="8328" xr:uid="{00000000-0005-0000-0000-0000BC210000}"/>
    <cellStyle name="20% - Accent4 6 2 22 2" xfId="8329" xr:uid="{00000000-0005-0000-0000-0000BD210000}"/>
    <cellStyle name="20% - Accent4 6 2 23" xfId="8330" xr:uid="{00000000-0005-0000-0000-0000BE210000}"/>
    <cellStyle name="20% - Accent4 6 2 3" xfId="8331" xr:uid="{00000000-0005-0000-0000-0000BF210000}"/>
    <cellStyle name="20% - Accent4 6 2 3 2" xfId="8332" xr:uid="{00000000-0005-0000-0000-0000C0210000}"/>
    <cellStyle name="20% - Accent4 6 2 4" xfId="8333" xr:uid="{00000000-0005-0000-0000-0000C1210000}"/>
    <cellStyle name="20% - Accent4 6 2 4 2" xfId="8334" xr:uid="{00000000-0005-0000-0000-0000C2210000}"/>
    <cellStyle name="20% - Accent4 6 2 5" xfId="8335" xr:uid="{00000000-0005-0000-0000-0000C3210000}"/>
    <cellStyle name="20% - Accent4 6 2 5 2" xfId="8336" xr:uid="{00000000-0005-0000-0000-0000C4210000}"/>
    <cellStyle name="20% - Accent4 6 2 6" xfId="8337" xr:uid="{00000000-0005-0000-0000-0000C5210000}"/>
    <cellStyle name="20% - Accent4 6 2 6 2" xfId="8338" xr:uid="{00000000-0005-0000-0000-0000C6210000}"/>
    <cellStyle name="20% - Accent4 6 2 7" xfId="8339" xr:uid="{00000000-0005-0000-0000-0000C7210000}"/>
    <cellStyle name="20% - Accent4 6 2 7 2" xfId="8340" xr:uid="{00000000-0005-0000-0000-0000C8210000}"/>
    <cellStyle name="20% - Accent4 6 2 8" xfId="8341" xr:uid="{00000000-0005-0000-0000-0000C9210000}"/>
    <cellStyle name="20% - Accent4 6 2 8 2" xfId="8342" xr:uid="{00000000-0005-0000-0000-0000CA210000}"/>
    <cellStyle name="20% - Accent4 6 2 9" xfId="8343" xr:uid="{00000000-0005-0000-0000-0000CB210000}"/>
    <cellStyle name="20% - Accent4 6 2 9 2" xfId="8344" xr:uid="{00000000-0005-0000-0000-0000CC210000}"/>
    <cellStyle name="20% - Accent4 6 20" xfId="8345" xr:uid="{00000000-0005-0000-0000-0000CD210000}"/>
    <cellStyle name="20% - Accent4 6 20 2" xfId="8346" xr:uid="{00000000-0005-0000-0000-0000CE210000}"/>
    <cellStyle name="20% - Accent4 6 21" xfId="8347" xr:uid="{00000000-0005-0000-0000-0000CF210000}"/>
    <cellStyle name="20% - Accent4 6 21 2" xfId="8348" xr:uid="{00000000-0005-0000-0000-0000D0210000}"/>
    <cellStyle name="20% - Accent4 6 22" xfId="8349" xr:uid="{00000000-0005-0000-0000-0000D1210000}"/>
    <cellStyle name="20% - Accent4 6 22 2" xfId="8350" xr:uid="{00000000-0005-0000-0000-0000D2210000}"/>
    <cellStyle name="20% - Accent4 6 23" xfId="8351" xr:uid="{00000000-0005-0000-0000-0000D3210000}"/>
    <cellStyle name="20% - Accent4 6 23 2" xfId="8352" xr:uid="{00000000-0005-0000-0000-0000D4210000}"/>
    <cellStyle name="20% - Accent4 6 24" xfId="8353" xr:uid="{00000000-0005-0000-0000-0000D5210000}"/>
    <cellStyle name="20% - Accent4 6 24 2" xfId="8354" xr:uid="{00000000-0005-0000-0000-0000D6210000}"/>
    <cellStyle name="20% - Accent4 6 25" xfId="8355" xr:uid="{00000000-0005-0000-0000-0000D7210000}"/>
    <cellStyle name="20% - Accent4 6 25 2" xfId="8356" xr:uid="{00000000-0005-0000-0000-0000D8210000}"/>
    <cellStyle name="20% - Accent4 6 26" xfId="8357" xr:uid="{00000000-0005-0000-0000-0000D9210000}"/>
    <cellStyle name="20% - Accent4 6 26 2" xfId="8358" xr:uid="{00000000-0005-0000-0000-0000DA210000}"/>
    <cellStyle name="20% - Accent4 6 27" xfId="8359" xr:uid="{00000000-0005-0000-0000-0000DB210000}"/>
    <cellStyle name="20% - Accent4 6 27 2" xfId="8360" xr:uid="{00000000-0005-0000-0000-0000DC210000}"/>
    <cellStyle name="20% - Accent4 6 28" xfId="8361" xr:uid="{00000000-0005-0000-0000-0000DD210000}"/>
    <cellStyle name="20% - Accent4 6 28 2" xfId="8362" xr:uid="{00000000-0005-0000-0000-0000DE210000}"/>
    <cellStyle name="20% - Accent4 6 29" xfId="8363" xr:uid="{00000000-0005-0000-0000-0000DF210000}"/>
    <cellStyle name="20% - Accent4 6 29 2" xfId="8364" xr:uid="{00000000-0005-0000-0000-0000E0210000}"/>
    <cellStyle name="20% - Accent4 6 3" xfId="8365" xr:uid="{00000000-0005-0000-0000-0000E1210000}"/>
    <cellStyle name="20% - Accent4 6 3 10" xfId="8366" xr:uid="{00000000-0005-0000-0000-0000E2210000}"/>
    <cellStyle name="20% - Accent4 6 3 10 2" xfId="8367" xr:uid="{00000000-0005-0000-0000-0000E3210000}"/>
    <cellStyle name="20% - Accent4 6 3 11" xfId="8368" xr:uid="{00000000-0005-0000-0000-0000E4210000}"/>
    <cellStyle name="20% - Accent4 6 3 11 2" xfId="8369" xr:uid="{00000000-0005-0000-0000-0000E5210000}"/>
    <cellStyle name="20% - Accent4 6 3 12" xfId="8370" xr:uid="{00000000-0005-0000-0000-0000E6210000}"/>
    <cellStyle name="20% - Accent4 6 3 12 2" xfId="8371" xr:uid="{00000000-0005-0000-0000-0000E7210000}"/>
    <cellStyle name="20% - Accent4 6 3 13" xfId="8372" xr:uid="{00000000-0005-0000-0000-0000E8210000}"/>
    <cellStyle name="20% - Accent4 6 3 13 2" xfId="8373" xr:uid="{00000000-0005-0000-0000-0000E9210000}"/>
    <cellStyle name="20% - Accent4 6 3 14" xfId="8374" xr:uid="{00000000-0005-0000-0000-0000EA210000}"/>
    <cellStyle name="20% - Accent4 6 3 14 2" xfId="8375" xr:uid="{00000000-0005-0000-0000-0000EB210000}"/>
    <cellStyle name="20% - Accent4 6 3 15" xfId="8376" xr:uid="{00000000-0005-0000-0000-0000EC210000}"/>
    <cellStyle name="20% - Accent4 6 3 15 2" xfId="8377" xr:uid="{00000000-0005-0000-0000-0000ED210000}"/>
    <cellStyle name="20% - Accent4 6 3 16" xfId="8378" xr:uid="{00000000-0005-0000-0000-0000EE210000}"/>
    <cellStyle name="20% - Accent4 6 3 16 2" xfId="8379" xr:uid="{00000000-0005-0000-0000-0000EF210000}"/>
    <cellStyle name="20% - Accent4 6 3 17" xfId="8380" xr:uid="{00000000-0005-0000-0000-0000F0210000}"/>
    <cellStyle name="20% - Accent4 6 3 17 2" xfId="8381" xr:uid="{00000000-0005-0000-0000-0000F1210000}"/>
    <cellStyle name="20% - Accent4 6 3 18" xfId="8382" xr:uid="{00000000-0005-0000-0000-0000F2210000}"/>
    <cellStyle name="20% - Accent4 6 3 18 2" xfId="8383" xr:uid="{00000000-0005-0000-0000-0000F3210000}"/>
    <cellStyle name="20% - Accent4 6 3 19" xfId="8384" xr:uid="{00000000-0005-0000-0000-0000F4210000}"/>
    <cellStyle name="20% - Accent4 6 3 19 2" xfId="8385" xr:uid="{00000000-0005-0000-0000-0000F5210000}"/>
    <cellStyle name="20% - Accent4 6 3 2" xfId="8386" xr:uid="{00000000-0005-0000-0000-0000F6210000}"/>
    <cellStyle name="20% - Accent4 6 3 2 2" xfId="8387" xr:uid="{00000000-0005-0000-0000-0000F7210000}"/>
    <cellStyle name="20% - Accent4 6 3 20" xfId="8388" xr:uid="{00000000-0005-0000-0000-0000F8210000}"/>
    <cellStyle name="20% - Accent4 6 3 20 2" xfId="8389" xr:uid="{00000000-0005-0000-0000-0000F9210000}"/>
    <cellStyle name="20% - Accent4 6 3 21" xfId="8390" xr:uid="{00000000-0005-0000-0000-0000FA210000}"/>
    <cellStyle name="20% - Accent4 6 3 21 2" xfId="8391" xr:uid="{00000000-0005-0000-0000-0000FB210000}"/>
    <cellStyle name="20% - Accent4 6 3 22" xfId="8392" xr:uid="{00000000-0005-0000-0000-0000FC210000}"/>
    <cellStyle name="20% - Accent4 6 3 22 2" xfId="8393" xr:uid="{00000000-0005-0000-0000-0000FD210000}"/>
    <cellStyle name="20% - Accent4 6 3 23" xfId="8394" xr:uid="{00000000-0005-0000-0000-0000FE210000}"/>
    <cellStyle name="20% - Accent4 6 3 3" xfId="8395" xr:uid="{00000000-0005-0000-0000-0000FF210000}"/>
    <cellStyle name="20% - Accent4 6 3 3 2" xfId="8396" xr:uid="{00000000-0005-0000-0000-000000220000}"/>
    <cellStyle name="20% - Accent4 6 3 4" xfId="8397" xr:uid="{00000000-0005-0000-0000-000001220000}"/>
    <cellStyle name="20% - Accent4 6 3 4 2" xfId="8398" xr:uid="{00000000-0005-0000-0000-000002220000}"/>
    <cellStyle name="20% - Accent4 6 3 5" xfId="8399" xr:uid="{00000000-0005-0000-0000-000003220000}"/>
    <cellStyle name="20% - Accent4 6 3 5 2" xfId="8400" xr:uid="{00000000-0005-0000-0000-000004220000}"/>
    <cellStyle name="20% - Accent4 6 3 6" xfId="8401" xr:uid="{00000000-0005-0000-0000-000005220000}"/>
    <cellStyle name="20% - Accent4 6 3 6 2" xfId="8402" xr:uid="{00000000-0005-0000-0000-000006220000}"/>
    <cellStyle name="20% - Accent4 6 3 7" xfId="8403" xr:uid="{00000000-0005-0000-0000-000007220000}"/>
    <cellStyle name="20% - Accent4 6 3 7 2" xfId="8404" xr:uid="{00000000-0005-0000-0000-000008220000}"/>
    <cellStyle name="20% - Accent4 6 3 8" xfId="8405" xr:uid="{00000000-0005-0000-0000-000009220000}"/>
    <cellStyle name="20% - Accent4 6 3 8 2" xfId="8406" xr:uid="{00000000-0005-0000-0000-00000A220000}"/>
    <cellStyle name="20% - Accent4 6 3 9" xfId="8407" xr:uid="{00000000-0005-0000-0000-00000B220000}"/>
    <cellStyle name="20% - Accent4 6 3 9 2" xfId="8408" xr:uid="{00000000-0005-0000-0000-00000C220000}"/>
    <cellStyle name="20% - Accent4 6 30" xfId="8409" xr:uid="{00000000-0005-0000-0000-00000D220000}"/>
    <cellStyle name="20% - Accent4 6 30 2" xfId="8410" xr:uid="{00000000-0005-0000-0000-00000E220000}"/>
    <cellStyle name="20% - Accent4 6 31" xfId="8411" xr:uid="{00000000-0005-0000-0000-00000F220000}"/>
    <cellStyle name="20% - Accent4 6 4" xfId="8412" xr:uid="{00000000-0005-0000-0000-000010220000}"/>
    <cellStyle name="20% - Accent4 6 4 10" xfId="8413" xr:uid="{00000000-0005-0000-0000-000011220000}"/>
    <cellStyle name="20% - Accent4 6 4 10 2" xfId="8414" xr:uid="{00000000-0005-0000-0000-000012220000}"/>
    <cellStyle name="20% - Accent4 6 4 11" xfId="8415" xr:uid="{00000000-0005-0000-0000-000013220000}"/>
    <cellStyle name="20% - Accent4 6 4 11 2" xfId="8416" xr:uid="{00000000-0005-0000-0000-000014220000}"/>
    <cellStyle name="20% - Accent4 6 4 12" xfId="8417" xr:uid="{00000000-0005-0000-0000-000015220000}"/>
    <cellStyle name="20% - Accent4 6 4 12 2" xfId="8418" xr:uid="{00000000-0005-0000-0000-000016220000}"/>
    <cellStyle name="20% - Accent4 6 4 13" xfId="8419" xr:uid="{00000000-0005-0000-0000-000017220000}"/>
    <cellStyle name="20% - Accent4 6 4 13 2" xfId="8420" xr:uid="{00000000-0005-0000-0000-000018220000}"/>
    <cellStyle name="20% - Accent4 6 4 14" xfId="8421" xr:uid="{00000000-0005-0000-0000-000019220000}"/>
    <cellStyle name="20% - Accent4 6 4 14 2" xfId="8422" xr:uid="{00000000-0005-0000-0000-00001A220000}"/>
    <cellStyle name="20% - Accent4 6 4 15" xfId="8423" xr:uid="{00000000-0005-0000-0000-00001B220000}"/>
    <cellStyle name="20% - Accent4 6 4 15 2" xfId="8424" xr:uid="{00000000-0005-0000-0000-00001C220000}"/>
    <cellStyle name="20% - Accent4 6 4 16" xfId="8425" xr:uid="{00000000-0005-0000-0000-00001D220000}"/>
    <cellStyle name="20% - Accent4 6 4 16 2" xfId="8426" xr:uid="{00000000-0005-0000-0000-00001E220000}"/>
    <cellStyle name="20% - Accent4 6 4 17" xfId="8427" xr:uid="{00000000-0005-0000-0000-00001F220000}"/>
    <cellStyle name="20% - Accent4 6 4 17 2" xfId="8428" xr:uid="{00000000-0005-0000-0000-000020220000}"/>
    <cellStyle name="20% - Accent4 6 4 18" xfId="8429" xr:uid="{00000000-0005-0000-0000-000021220000}"/>
    <cellStyle name="20% - Accent4 6 4 18 2" xfId="8430" xr:uid="{00000000-0005-0000-0000-000022220000}"/>
    <cellStyle name="20% - Accent4 6 4 19" xfId="8431" xr:uid="{00000000-0005-0000-0000-000023220000}"/>
    <cellStyle name="20% - Accent4 6 4 19 2" xfId="8432" xr:uid="{00000000-0005-0000-0000-000024220000}"/>
    <cellStyle name="20% - Accent4 6 4 2" xfId="8433" xr:uid="{00000000-0005-0000-0000-000025220000}"/>
    <cellStyle name="20% - Accent4 6 4 2 2" xfId="8434" xr:uid="{00000000-0005-0000-0000-000026220000}"/>
    <cellStyle name="20% - Accent4 6 4 20" xfId="8435" xr:uid="{00000000-0005-0000-0000-000027220000}"/>
    <cellStyle name="20% - Accent4 6 4 20 2" xfId="8436" xr:uid="{00000000-0005-0000-0000-000028220000}"/>
    <cellStyle name="20% - Accent4 6 4 21" xfId="8437" xr:uid="{00000000-0005-0000-0000-000029220000}"/>
    <cellStyle name="20% - Accent4 6 4 21 2" xfId="8438" xr:uid="{00000000-0005-0000-0000-00002A220000}"/>
    <cellStyle name="20% - Accent4 6 4 22" xfId="8439" xr:uid="{00000000-0005-0000-0000-00002B220000}"/>
    <cellStyle name="20% - Accent4 6 4 22 2" xfId="8440" xr:uid="{00000000-0005-0000-0000-00002C220000}"/>
    <cellStyle name="20% - Accent4 6 4 23" xfId="8441" xr:uid="{00000000-0005-0000-0000-00002D220000}"/>
    <cellStyle name="20% - Accent4 6 4 3" xfId="8442" xr:uid="{00000000-0005-0000-0000-00002E220000}"/>
    <cellStyle name="20% - Accent4 6 4 3 2" xfId="8443" xr:uid="{00000000-0005-0000-0000-00002F220000}"/>
    <cellStyle name="20% - Accent4 6 4 4" xfId="8444" xr:uid="{00000000-0005-0000-0000-000030220000}"/>
    <cellStyle name="20% - Accent4 6 4 4 2" xfId="8445" xr:uid="{00000000-0005-0000-0000-000031220000}"/>
    <cellStyle name="20% - Accent4 6 4 5" xfId="8446" xr:uid="{00000000-0005-0000-0000-000032220000}"/>
    <cellStyle name="20% - Accent4 6 4 5 2" xfId="8447" xr:uid="{00000000-0005-0000-0000-000033220000}"/>
    <cellStyle name="20% - Accent4 6 4 6" xfId="8448" xr:uid="{00000000-0005-0000-0000-000034220000}"/>
    <cellStyle name="20% - Accent4 6 4 6 2" xfId="8449" xr:uid="{00000000-0005-0000-0000-000035220000}"/>
    <cellStyle name="20% - Accent4 6 4 7" xfId="8450" xr:uid="{00000000-0005-0000-0000-000036220000}"/>
    <cellStyle name="20% - Accent4 6 4 7 2" xfId="8451" xr:uid="{00000000-0005-0000-0000-000037220000}"/>
    <cellStyle name="20% - Accent4 6 4 8" xfId="8452" xr:uid="{00000000-0005-0000-0000-000038220000}"/>
    <cellStyle name="20% - Accent4 6 4 8 2" xfId="8453" xr:uid="{00000000-0005-0000-0000-000039220000}"/>
    <cellStyle name="20% - Accent4 6 4 9" xfId="8454" xr:uid="{00000000-0005-0000-0000-00003A220000}"/>
    <cellStyle name="20% - Accent4 6 4 9 2" xfId="8455" xr:uid="{00000000-0005-0000-0000-00003B220000}"/>
    <cellStyle name="20% - Accent4 6 5" xfId="8456" xr:uid="{00000000-0005-0000-0000-00003C220000}"/>
    <cellStyle name="20% - Accent4 6 5 10" xfId="8457" xr:uid="{00000000-0005-0000-0000-00003D220000}"/>
    <cellStyle name="20% - Accent4 6 5 10 2" xfId="8458" xr:uid="{00000000-0005-0000-0000-00003E220000}"/>
    <cellStyle name="20% - Accent4 6 5 11" xfId="8459" xr:uid="{00000000-0005-0000-0000-00003F220000}"/>
    <cellStyle name="20% - Accent4 6 5 11 2" xfId="8460" xr:uid="{00000000-0005-0000-0000-000040220000}"/>
    <cellStyle name="20% - Accent4 6 5 12" xfId="8461" xr:uid="{00000000-0005-0000-0000-000041220000}"/>
    <cellStyle name="20% - Accent4 6 5 12 2" xfId="8462" xr:uid="{00000000-0005-0000-0000-000042220000}"/>
    <cellStyle name="20% - Accent4 6 5 13" xfId="8463" xr:uid="{00000000-0005-0000-0000-000043220000}"/>
    <cellStyle name="20% - Accent4 6 5 13 2" xfId="8464" xr:uid="{00000000-0005-0000-0000-000044220000}"/>
    <cellStyle name="20% - Accent4 6 5 14" xfId="8465" xr:uid="{00000000-0005-0000-0000-000045220000}"/>
    <cellStyle name="20% - Accent4 6 5 14 2" xfId="8466" xr:uid="{00000000-0005-0000-0000-000046220000}"/>
    <cellStyle name="20% - Accent4 6 5 15" xfId="8467" xr:uid="{00000000-0005-0000-0000-000047220000}"/>
    <cellStyle name="20% - Accent4 6 5 15 2" xfId="8468" xr:uid="{00000000-0005-0000-0000-000048220000}"/>
    <cellStyle name="20% - Accent4 6 5 16" xfId="8469" xr:uid="{00000000-0005-0000-0000-000049220000}"/>
    <cellStyle name="20% - Accent4 6 5 16 2" xfId="8470" xr:uid="{00000000-0005-0000-0000-00004A220000}"/>
    <cellStyle name="20% - Accent4 6 5 17" xfId="8471" xr:uid="{00000000-0005-0000-0000-00004B220000}"/>
    <cellStyle name="20% - Accent4 6 5 17 2" xfId="8472" xr:uid="{00000000-0005-0000-0000-00004C220000}"/>
    <cellStyle name="20% - Accent4 6 5 18" xfId="8473" xr:uid="{00000000-0005-0000-0000-00004D220000}"/>
    <cellStyle name="20% - Accent4 6 5 18 2" xfId="8474" xr:uid="{00000000-0005-0000-0000-00004E220000}"/>
    <cellStyle name="20% - Accent4 6 5 19" xfId="8475" xr:uid="{00000000-0005-0000-0000-00004F220000}"/>
    <cellStyle name="20% - Accent4 6 5 19 2" xfId="8476" xr:uid="{00000000-0005-0000-0000-000050220000}"/>
    <cellStyle name="20% - Accent4 6 5 2" xfId="8477" xr:uid="{00000000-0005-0000-0000-000051220000}"/>
    <cellStyle name="20% - Accent4 6 5 2 2" xfId="8478" xr:uid="{00000000-0005-0000-0000-000052220000}"/>
    <cellStyle name="20% - Accent4 6 5 20" xfId="8479" xr:uid="{00000000-0005-0000-0000-000053220000}"/>
    <cellStyle name="20% - Accent4 6 5 20 2" xfId="8480" xr:uid="{00000000-0005-0000-0000-000054220000}"/>
    <cellStyle name="20% - Accent4 6 5 21" xfId="8481" xr:uid="{00000000-0005-0000-0000-000055220000}"/>
    <cellStyle name="20% - Accent4 6 5 21 2" xfId="8482" xr:uid="{00000000-0005-0000-0000-000056220000}"/>
    <cellStyle name="20% - Accent4 6 5 22" xfId="8483" xr:uid="{00000000-0005-0000-0000-000057220000}"/>
    <cellStyle name="20% - Accent4 6 5 22 2" xfId="8484" xr:uid="{00000000-0005-0000-0000-000058220000}"/>
    <cellStyle name="20% - Accent4 6 5 23" xfId="8485" xr:uid="{00000000-0005-0000-0000-000059220000}"/>
    <cellStyle name="20% - Accent4 6 5 3" xfId="8486" xr:uid="{00000000-0005-0000-0000-00005A220000}"/>
    <cellStyle name="20% - Accent4 6 5 3 2" xfId="8487" xr:uid="{00000000-0005-0000-0000-00005B220000}"/>
    <cellStyle name="20% - Accent4 6 5 4" xfId="8488" xr:uid="{00000000-0005-0000-0000-00005C220000}"/>
    <cellStyle name="20% - Accent4 6 5 4 2" xfId="8489" xr:uid="{00000000-0005-0000-0000-00005D220000}"/>
    <cellStyle name="20% - Accent4 6 5 5" xfId="8490" xr:uid="{00000000-0005-0000-0000-00005E220000}"/>
    <cellStyle name="20% - Accent4 6 5 5 2" xfId="8491" xr:uid="{00000000-0005-0000-0000-00005F220000}"/>
    <cellStyle name="20% - Accent4 6 5 6" xfId="8492" xr:uid="{00000000-0005-0000-0000-000060220000}"/>
    <cellStyle name="20% - Accent4 6 5 6 2" xfId="8493" xr:uid="{00000000-0005-0000-0000-000061220000}"/>
    <cellStyle name="20% - Accent4 6 5 7" xfId="8494" xr:uid="{00000000-0005-0000-0000-000062220000}"/>
    <cellStyle name="20% - Accent4 6 5 7 2" xfId="8495" xr:uid="{00000000-0005-0000-0000-000063220000}"/>
    <cellStyle name="20% - Accent4 6 5 8" xfId="8496" xr:uid="{00000000-0005-0000-0000-000064220000}"/>
    <cellStyle name="20% - Accent4 6 5 8 2" xfId="8497" xr:uid="{00000000-0005-0000-0000-000065220000}"/>
    <cellStyle name="20% - Accent4 6 5 9" xfId="8498" xr:uid="{00000000-0005-0000-0000-000066220000}"/>
    <cellStyle name="20% - Accent4 6 5 9 2" xfId="8499" xr:uid="{00000000-0005-0000-0000-000067220000}"/>
    <cellStyle name="20% - Accent4 6 6" xfId="8500" xr:uid="{00000000-0005-0000-0000-000068220000}"/>
    <cellStyle name="20% - Accent4 6 6 10" xfId="8501" xr:uid="{00000000-0005-0000-0000-000069220000}"/>
    <cellStyle name="20% - Accent4 6 6 10 2" xfId="8502" xr:uid="{00000000-0005-0000-0000-00006A220000}"/>
    <cellStyle name="20% - Accent4 6 6 11" xfId="8503" xr:uid="{00000000-0005-0000-0000-00006B220000}"/>
    <cellStyle name="20% - Accent4 6 6 11 2" xfId="8504" xr:uid="{00000000-0005-0000-0000-00006C220000}"/>
    <cellStyle name="20% - Accent4 6 6 12" xfId="8505" xr:uid="{00000000-0005-0000-0000-00006D220000}"/>
    <cellStyle name="20% - Accent4 6 6 12 2" xfId="8506" xr:uid="{00000000-0005-0000-0000-00006E220000}"/>
    <cellStyle name="20% - Accent4 6 6 13" xfId="8507" xr:uid="{00000000-0005-0000-0000-00006F220000}"/>
    <cellStyle name="20% - Accent4 6 6 13 2" xfId="8508" xr:uid="{00000000-0005-0000-0000-000070220000}"/>
    <cellStyle name="20% - Accent4 6 6 14" xfId="8509" xr:uid="{00000000-0005-0000-0000-000071220000}"/>
    <cellStyle name="20% - Accent4 6 6 14 2" xfId="8510" xr:uid="{00000000-0005-0000-0000-000072220000}"/>
    <cellStyle name="20% - Accent4 6 6 15" xfId="8511" xr:uid="{00000000-0005-0000-0000-000073220000}"/>
    <cellStyle name="20% - Accent4 6 6 15 2" xfId="8512" xr:uid="{00000000-0005-0000-0000-000074220000}"/>
    <cellStyle name="20% - Accent4 6 6 16" xfId="8513" xr:uid="{00000000-0005-0000-0000-000075220000}"/>
    <cellStyle name="20% - Accent4 6 6 16 2" xfId="8514" xr:uid="{00000000-0005-0000-0000-000076220000}"/>
    <cellStyle name="20% - Accent4 6 6 17" xfId="8515" xr:uid="{00000000-0005-0000-0000-000077220000}"/>
    <cellStyle name="20% - Accent4 6 6 17 2" xfId="8516" xr:uid="{00000000-0005-0000-0000-000078220000}"/>
    <cellStyle name="20% - Accent4 6 6 18" xfId="8517" xr:uid="{00000000-0005-0000-0000-000079220000}"/>
    <cellStyle name="20% - Accent4 6 6 18 2" xfId="8518" xr:uid="{00000000-0005-0000-0000-00007A220000}"/>
    <cellStyle name="20% - Accent4 6 6 19" xfId="8519" xr:uid="{00000000-0005-0000-0000-00007B220000}"/>
    <cellStyle name="20% - Accent4 6 6 19 2" xfId="8520" xr:uid="{00000000-0005-0000-0000-00007C220000}"/>
    <cellStyle name="20% - Accent4 6 6 2" xfId="8521" xr:uid="{00000000-0005-0000-0000-00007D220000}"/>
    <cellStyle name="20% - Accent4 6 6 2 2" xfId="8522" xr:uid="{00000000-0005-0000-0000-00007E220000}"/>
    <cellStyle name="20% - Accent4 6 6 20" xfId="8523" xr:uid="{00000000-0005-0000-0000-00007F220000}"/>
    <cellStyle name="20% - Accent4 6 6 20 2" xfId="8524" xr:uid="{00000000-0005-0000-0000-000080220000}"/>
    <cellStyle name="20% - Accent4 6 6 21" xfId="8525" xr:uid="{00000000-0005-0000-0000-000081220000}"/>
    <cellStyle name="20% - Accent4 6 6 21 2" xfId="8526" xr:uid="{00000000-0005-0000-0000-000082220000}"/>
    <cellStyle name="20% - Accent4 6 6 22" xfId="8527" xr:uid="{00000000-0005-0000-0000-000083220000}"/>
    <cellStyle name="20% - Accent4 6 6 22 2" xfId="8528" xr:uid="{00000000-0005-0000-0000-000084220000}"/>
    <cellStyle name="20% - Accent4 6 6 23" xfId="8529" xr:uid="{00000000-0005-0000-0000-000085220000}"/>
    <cellStyle name="20% - Accent4 6 6 3" xfId="8530" xr:uid="{00000000-0005-0000-0000-000086220000}"/>
    <cellStyle name="20% - Accent4 6 6 3 2" xfId="8531" xr:uid="{00000000-0005-0000-0000-000087220000}"/>
    <cellStyle name="20% - Accent4 6 6 4" xfId="8532" xr:uid="{00000000-0005-0000-0000-000088220000}"/>
    <cellStyle name="20% - Accent4 6 6 4 2" xfId="8533" xr:uid="{00000000-0005-0000-0000-000089220000}"/>
    <cellStyle name="20% - Accent4 6 6 5" xfId="8534" xr:uid="{00000000-0005-0000-0000-00008A220000}"/>
    <cellStyle name="20% - Accent4 6 6 5 2" xfId="8535" xr:uid="{00000000-0005-0000-0000-00008B220000}"/>
    <cellStyle name="20% - Accent4 6 6 6" xfId="8536" xr:uid="{00000000-0005-0000-0000-00008C220000}"/>
    <cellStyle name="20% - Accent4 6 6 6 2" xfId="8537" xr:uid="{00000000-0005-0000-0000-00008D220000}"/>
    <cellStyle name="20% - Accent4 6 6 7" xfId="8538" xr:uid="{00000000-0005-0000-0000-00008E220000}"/>
    <cellStyle name="20% - Accent4 6 6 7 2" xfId="8539" xr:uid="{00000000-0005-0000-0000-00008F220000}"/>
    <cellStyle name="20% - Accent4 6 6 8" xfId="8540" xr:uid="{00000000-0005-0000-0000-000090220000}"/>
    <cellStyle name="20% - Accent4 6 6 8 2" xfId="8541" xr:uid="{00000000-0005-0000-0000-000091220000}"/>
    <cellStyle name="20% - Accent4 6 6 9" xfId="8542" xr:uid="{00000000-0005-0000-0000-000092220000}"/>
    <cellStyle name="20% - Accent4 6 6 9 2" xfId="8543" xr:uid="{00000000-0005-0000-0000-000093220000}"/>
    <cellStyle name="20% - Accent4 6 7" xfId="8544" xr:uid="{00000000-0005-0000-0000-000094220000}"/>
    <cellStyle name="20% - Accent4 6 7 10" xfId="8545" xr:uid="{00000000-0005-0000-0000-000095220000}"/>
    <cellStyle name="20% - Accent4 6 7 10 2" xfId="8546" xr:uid="{00000000-0005-0000-0000-000096220000}"/>
    <cellStyle name="20% - Accent4 6 7 11" xfId="8547" xr:uid="{00000000-0005-0000-0000-000097220000}"/>
    <cellStyle name="20% - Accent4 6 7 11 2" xfId="8548" xr:uid="{00000000-0005-0000-0000-000098220000}"/>
    <cellStyle name="20% - Accent4 6 7 12" xfId="8549" xr:uid="{00000000-0005-0000-0000-000099220000}"/>
    <cellStyle name="20% - Accent4 6 7 12 2" xfId="8550" xr:uid="{00000000-0005-0000-0000-00009A220000}"/>
    <cellStyle name="20% - Accent4 6 7 13" xfId="8551" xr:uid="{00000000-0005-0000-0000-00009B220000}"/>
    <cellStyle name="20% - Accent4 6 7 13 2" xfId="8552" xr:uid="{00000000-0005-0000-0000-00009C220000}"/>
    <cellStyle name="20% - Accent4 6 7 14" xfId="8553" xr:uid="{00000000-0005-0000-0000-00009D220000}"/>
    <cellStyle name="20% - Accent4 6 7 14 2" xfId="8554" xr:uid="{00000000-0005-0000-0000-00009E220000}"/>
    <cellStyle name="20% - Accent4 6 7 15" xfId="8555" xr:uid="{00000000-0005-0000-0000-00009F220000}"/>
    <cellStyle name="20% - Accent4 6 7 15 2" xfId="8556" xr:uid="{00000000-0005-0000-0000-0000A0220000}"/>
    <cellStyle name="20% - Accent4 6 7 16" xfId="8557" xr:uid="{00000000-0005-0000-0000-0000A1220000}"/>
    <cellStyle name="20% - Accent4 6 7 16 2" xfId="8558" xr:uid="{00000000-0005-0000-0000-0000A2220000}"/>
    <cellStyle name="20% - Accent4 6 7 17" xfId="8559" xr:uid="{00000000-0005-0000-0000-0000A3220000}"/>
    <cellStyle name="20% - Accent4 6 7 17 2" xfId="8560" xr:uid="{00000000-0005-0000-0000-0000A4220000}"/>
    <cellStyle name="20% - Accent4 6 7 18" xfId="8561" xr:uid="{00000000-0005-0000-0000-0000A5220000}"/>
    <cellStyle name="20% - Accent4 6 7 18 2" xfId="8562" xr:uid="{00000000-0005-0000-0000-0000A6220000}"/>
    <cellStyle name="20% - Accent4 6 7 19" xfId="8563" xr:uid="{00000000-0005-0000-0000-0000A7220000}"/>
    <cellStyle name="20% - Accent4 6 7 19 2" xfId="8564" xr:uid="{00000000-0005-0000-0000-0000A8220000}"/>
    <cellStyle name="20% - Accent4 6 7 2" xfId="8565" xr:uid="{00000000-0005-0000-0000-0000A9220000}"/>
    <cellStyle name="20% - Accent4 6 7 2 2" xfId="8566" xr:uid="{00000000-0005-0000-0000-0000AA220000}"/>
    <cellStyle name="20% - Accent4 6 7 20" xfId="8567" xr:uid="{00000000-0005-0000-0000-0000AB220000}"/>
    <cellStyle name="20% - Accent4 6 7 20 2" xfId="8568" xr:uid="{00000000-0005-0000-0000-0000AC220000}"/>
    <cellStyle name="20% - Accent4 6 7 21" xfId="8569" xr:uid="{00000000-0005-0000-0000-0000AD220000}"/>
    <cellStyle name="20% - Accent4 6 7 21 2" xfId="8570" xr:uid="{00000000-0005-0000-0000-0000AE220000}"/>
    <cellStyle name="20% - Accent4 6 7 22" xfId="8571" xr:uid="{00000000-0005-0000-0000-0000AF220000}"/>
    <cellStyle name="20% - Accent4 6 7 22 2" xfId="8572" xr:uid="{00000000-0005-0000-0000-0000B0220000}"/>
    <cellStyle name="20% - Accent4 6 7 23" xfId="8573" xr:uid="{00000000-0005-0000-0000-0000B1220000}"/>
    <cellStyle name="20% - Accent4 6 7 3" xfId="8574" xr:uid="{00000000-0005-0000-0000-0000B2220000}"/>
    <cellStyle name="20% - Accent4 6 7 3 2" xfId="8575" xr:uid="{00000000-0005-0000-0000-0000B3220000}"/>
    <cellStyle name="20% - Accent4 6 7 4" xfId="8576" xr:uid="{00000000-0005-0000-0000-0000B4220000}"/>
    <cellStyle name="20% - Accent4 6 7 4 2" xfId="8577" xr:uid="{00000000-0005-0000-0000-0000B5220000}"/>
    <cellStyle name="20% - Accent4 6 7 5" xfId="8578" xr:uid="{00000000-0005-0000-0000-0000B6220000}"/>
    <cellStyle name="20% - Accent4 6 7 5 2" xfId="8579" xr:uid="{00000000-0005-0000-0000-0000B7220000}"/>
    <cellStyle name="20% - Accent4 6 7 6" xfId="8580" xr:uid="{00000000-0005-0000-0000-0000B8220000}"/>
    <cellStyle name="20% - Accent4 6 7 6 2" xfId="8581" xr:uid="{00000000-0005-0000-0000-0000B9220000}"/>
    <cellStyle name="20% - Accent4 6 7 7" xfId="8582" xr:uid="{00000000-0005-0000-0000-0000BA220000}"/>
    <cellStyle name="20% - Accent4 6 7 7 2" xfId="8583" xr:uid="{00000000-0005-0000-0000-0000BB220000}"/>
    <cellStyle name="20% - Accent4 6 7 8" xfId="8584" xr:uid="{00000000-0005-0000-0000-0000BC220000}"/>
    <cellStyle name="20% - Accent4 6 7 8 2" xfId="8585" xr:uid="{00000000-0005-0000-0000-0000BD220000}"/>
    <cellStyle name="20% - Accent4 6 7 9" xfId="8586" xr:uid="{00000000-0005-0000-0000-0000BE220000}"/>
    <cellStyle name="20% - Accent4 6 7 9 2" xfId="8587" xr:uid="{00000000-0005-0000-0000-0000BF220000}"/>
    <cellStyle name="20% - Accent4 6 8" xfId="8588" xr:uid="{00000000-0005-0000-0000-0000C0220000}"/>
    <cellStyle name="20% - Accent4 6 8 10" xfId="8589" xr:uid="{00000000-0005-0000-0000-0000C1220000}"/>
    <cellStyle name="20% - Accent4 6 8 10 2" xfId="8590" xr:uid="{00000000-0005-0000-0000-0000C2220000}"/>
    <cellStyle name="20% - Accent4 6 8 11" xfId="8591" xr:uid="{00000000-0005-0000-0000-0000C3220000}"/>
    <cellStyle name="20% - Accent4 6 8 11 2" xfId="8592" xr:uid="{00000000-0005-0000-0000-0000C4220000}"/>
    <cellStyle name="20% - Accent4 6 8 12" xfId="8593" xr:uid="{00000000-0005-0000-0000-0000C5220000}"/>
    <cellStyle name="20% - Accent4 6 8 12 2" xfId="8594" xr:uid="{00000000-0005-0000-0000-0000C6220000}"/>
    <cellStyle name="20% - Accent4 6 8 13" xfId="8595" xr:uid="{00000000-0005-0000-0000-0000C7220000}"/>
    <cellStyle name="20% - Accent4 6 8 13 2" xfId="8596" xr:uid="{00000000-0005-0000-0000-0000C8220000}"/>
    <cellStyle name="20% - Accent4 6 8 14" xfId="8597" xr:uid="{00000000-0005-0000-0000-0000C9220000}"/>
    <cellStyle name="20% - Accent4 6 8 14 2" xfId="8598" xr:uid="{00000000-0005-0000-0000-0000CA220000}"/>
    <cellStyle name="20% - Accent4 6 8 15" xfId="8599" xr:uid="{00000000-0005-0000-0000-0000CB220000}"/>
    <cellStyle name="20% - Accent4 6 8 15 2" xfId="8600" xr:uid="{00000000-0005-0000-0000-0000CC220000}"/>
    <cellStyle name="20% - Accent4 6 8 16" xfId="8601" xr:uid="{00000000-0005-0000-0000-0000CD220000}"/>
    <cellStyle name="20% - Accent4 6 8 16 2" xfId="8602" xr:uid="{00000000-0005-0000-0000-0000CE220000}"/>
    <cellStyle name="20% - Accent4 6 8 17" xfId="8603" xr:uid="{00000000-0005-0000-0000-0000CF220000}"/>
    <cellStyle name="20% - Accent4 6 8 17 2" xfId="8604" xr:uid="{00000000-0005-0000-0000-0000D0220000}"/>
    <cellStyle name="20% - Accent4 6 8 18" xfId="8605" xr:uid="{00000000-0005-0000-0000-0000D1220000}"/>
    <cellStyle name="20% - Accent4 6 8 18 2" xfId="8606" xr:uid="{00000000-0005-0000-0000-0000D2220000}"/>
    <cellStyle name="20% - Accent4 6 8 19" xfId="8607" xr:uid="{00000000-0005-0000-0000-0000D3220000}"/>
    <cellStyle name="20% - Accent4 6 8 19 2" xfId="8608" xr:uid="{00000000-0005-0000-0000-0000D4220000}"/>
    <cellStyle name="20% - Accent4 6 8 2" xfId="8609" xr:uid="{00000000-0005-0000-0000-0000D5220000}"/>
    <cellStyle name="20% - Accent4 6 8 2 2" xfId="8610" xr:uid="{00000000-0005-0000-0000-0000D6220000}"/>
    <cellStyle name="20% - Accent4 6 8 20" xfId="8611" xr:uid="{00000000-0005-0000-0000-0000D7220000}"/>
    <cellStyle name="20% - Accent4 6 8 20 2" xfId="8612" xr:uid="{00000000-0005-0000-0000-0000D8220000}"/>
    <cellStyle name="20% - Accent4 6 8 21" xfId="8613" xr:uid="{00000000-0005-0000-0000-0000D9220000}"/>
    <cellStyle name="20% - Accent4 6 8 21 2" xfId="8614" xr:uid="{00000000-0005-0000-0000-0000DA220000}"/>
    <cellStyle name="20% - Accent4 6 8 22" xfId="8615" xr:uid="{00000000-0005-0000-0000-0000DB220000}"/>
    <cellStyle name="20% - Accent4 6 8 22 2" xfId="8616" xr:uid="{00000000-0005-0000-0000-0000DC220000}"/>
    <cellStyle name="20% - Accent4 6 8 23" xfId="8617" xr:uid="{00000000-0005-0000-0000-0000DD220000}"/>
    <cellStyle name="20% - Accent4 6 8 3" xfId="8618" xr:uid="{00000000-0005-0000-0000-0000DE220000}"/>
    <cellStyle name="20% - Accent4 6 8 3 2" xfId="8619" xr:uid="{00000000-0005-0000-0000-0000DF220000}"/>
    <cellStyle name="20% - Accent4 6 8 4" xfId="8620" xr:uid="{00000000-0005-0000-0000-0000E0220000}"/>
    <cellStyle name="20% - Accent4 6 8 4 2" xfId="8621" xr:uid="{00000000-0005-0000-0000-0000E1220000}"/>
    <cellStyle name="20% - Accent4 6 8 5" xfId="8622" xr:uid="{00000000-0005-0000-0000-0000E2220000}"/>
    <cellStyle name="20% - Accent4 6 8 5 2" xfId="8623" xr:uid="{00000000-0005-0000-0000-0000E3220000}"/>
    <cellStyle name="20% - Accent4 6 8 6" xfId="8624" xr:uid="{00000000-0005-0000-0000-0000E4220000}"/>
    <cellStyle name="20% - Accent4 6 8 6 2" xfId="8625" xr:uid="{00000000-0005-0000-0000-0000E5220000}"/>
    <cellStyle name="20% - Accent4 6 8 7" xfId="8626" xr:uid="{00000000-0005-0000-0000-0000E6220000}"/>
    <cellStyle name="20% - Accent4 6 8 7 2" xfId="8627" xr:uid="{00000000-0005-0000-0000-0000E7220000}"/>
    <cellStyle name="20% - Accent4 6 8 8" xfId="8628" xr:uid="{00000000-0005-0000-0000-0000E8220000}"/>
    <cellStyle name="20% - Accent4 6 8 8 2" xfId="8629" xr:uid="{00000000-0005-0000-0000-0000E9220000}"/>
    <cellStyle name="20% - Accent4 6 8 9" xfId="8630" xr:uid="{00000000-0005-0000-0000-0000EA220000}"/>
    <cellStyle name="20% - Accent4 6 8 9 2" xfId="8631" xr:uid="{00000000-0005-0000-0000-0000EB220000}"/>
    <cellStyle name="20% - Accent4 6 9" xfId="8632" xr:uid="{00000000-0005-0000-0000-0000EC220000}"/>
    <cellStyle name="20% - Accent4 6 9 10" xfId="8633" xr:uid="{00000000-0005-0000-0000-0000ED220000}"/>
    <cellStyle name="20% - Accent4 6 9 10 2" xfId="8634" xr:uid="{00000000-0005-0000-0000-0000EE220000}"/>
    <cellStyle name="20% - Accent4 6 9 11" xfId="8635" xr:uid="{00000000-0005-0000-0000-0000EF220000}"/>
    <cellStyle name="20% - Accent4 6 9 11 2" xfId="8636" xr:uid="{00000000-0005-0000-0000-0000F0220000}"/>
    <cellStyle name="20% - Accent4 6 9 12" xfId="8637" xr:uid="{00000000-0005-0000-0000-0000F1220000}"/>
    <cellStyle name="20% - Accent4 6 9 12 2" xfId="8638" xr:uid="{00000000-0005-0000-0000-0000F2220000}"/>
    <cellStyle name="20% - Accent4 6 9 13" xfId="8639" xr:uid="{00000000-0005-0000-0000-0000F3220000}"/>
    <cellStyle name="20% - Accent4 6 9 13 2" xfId="8640" xr:uid="{00000000-0005-0000-0000-0000F4220000}"/>
    <cellStyle name="20% - Accent4 6 9 14" xfId="8641" xr:uid="{00000000-0005-0000-0000-0000F5220000}"/>
    <cellStyle name="20% - Accent4 6 9 14 2" xfId="8642" xr:uid="{00000000-0005-0000-0000-0000F6220000}"/>
    <cellStyle name="20% - Accent4 6 9 15" xfId="8643" xr:uid="{00000000-0005-0000-0000-0000F7220000}"/>
    <cellStyle name="20% - Accent4 6 9 15 2" xfId="8644" xr:uid="{00000000-0005-0000-0000-0000F8220000}"/>
    <cellStyle name="20% - Accent4 6 9 16" xfId="8645" xr:uid="{00000000-0005-0000-0000-0000F9220000}"/>
    <cellStyle name="20% - Accent4 6 9 16 2" xfId="8646" xr:uid="{00000000-0005-0000-0000-0000FA220000}"/>
    <cellStyle name="20% - Accent4 6 9 17" xfId="8647" xr:uid="{00000000-0005-0000-0000-0000FB220000}"/>
    <cellStyle name="20% - Accent4 6 9 17 2" xfId="8648" xr:uid="{00000000-0005-0000-0000-0000FC220000}"/>
    <cellStyle name="20% - Accent4 6 9 18" xfId="8649" xr:uid="{00000000-0005-0000-0000-0000FD220000}"/>
    <cellStyle name="20% - Accent4 6 9 18 2" xfId="8650" xr:uid="{00000000-0005-0000-0000-0000FE220000}"/>
    <cellStyle name="20% - Accent4 6 9 19" xfId="8651" xr:uid="{00000000-0005-0000-0000-0000FF220000}"/>
    <cellStyle name="20% - Accent4 6 9 19 2" xfId="8652" xr:uid="{00000000-0005-0000-0000-000000230000}"/>
    <cellStyle name="20% - Accent4 6 9 2" xfId="8653" xr:uid="{00000000-0005-0000-0000-000001230000}"/>
    <cellStyle name="20% - Accent4 6 9 2 2" xfId="8654" xr:uid="{00000000-0005-0000-0000-000002230000}"/>
    <cellStyle name="20% - Accent4 6 9 20" xfId="8655" xr:uid="{00000000-0005-0000-0000-000003230000}"/>
    <cellStyle name="20% - Accent4 6 9 20 2" xfId="8656" xr:uid="{00000000-0005-0000-0000-000004230000}"/>
    <cellStyle name="20% - Accent4 6 9 21" xfId="8657" xr:uid="{00000000-0005-0000-0000-000005230000}"/>
    <cellStyle name="20% - Accent4 6 9 21 2" xfId="8658" xr:uid="{00000000-0005-0000-0000-000006230000}"/>
    <cellStyle name="20% - Accent4 6 9 22" xfId="8659" xr:uid="{00000000-0005-0000-0000-000007230000}"/>
    <cellStyle name="20% - Accent4 6 9 22 2" xfId="8660" xr:uid="{00000000-0005-0000-0000-000008230000}"/>
    <cellStyle name="20% - Accent4 6 9 23" xfId="8661" xr:uid="{00000000-0005-0000-0000-000009230000}"/>
    <cellStyle name="20% - Accent4 6 9 3" xfId="8662" xr:uid="{00000000-0005-0000-0000-00000A230000}"/>
    <cellStyle name="20% - Accent4 6 9 3 2" xfId="8663" xr:uid="{00000000-0005-0000-0000-00000B230000}"/>
    <cellStyle name="20% - Accent4 6 9 4" xfId="8664" xr:uid="{00000000-0005-0000-0000-00000C230000}"/>
    <cellStyle name="20% - Accent4 6 9 4 2" xfId="8665" xr:uid="{00000000-0005-0000-0000-00000D230000}"/>
    <cellStyle name="20% - Accent4 6 9 5" xfId="8666" xr:uid="{00000000-0005-0000-0000-00000E230000}"/>
    <cellStyle name="20% - Accent4 6 9 5 2" xfId="8667" xr:uid="{00000000-0005-0000-0000-00000F230000}"/>
    <cellStyle name="20% - Accent4 6 9 6" xfId="8668" xr:uid="{00000000-0005-0000-0000-000010230000}"/>
    <cellStyle name="20% - Accent4 6 9 6 2" xfId="8669" xr:uid="{00000000-0005-0000-0000-000011230000}"/>
    <cellStyle name="20% - Accent4 6 9 7" xfId="8670" xr:uid="{00000000-0005-0000-0000-000012230000}"/>
    <cellStyle name="20% - Accent4 6 9 7 2" xfId="8671" xr:uid="{00000000-0005-0000-0000-000013230000}"/>
    <cellStyle name="20% - Accent4 6 9 8" xfId="8672" xr:uid="{00000000-0005-0000-0000-000014230000}"/>
    <cellStyle name="20% - Accent4 6 9 8 2" xfId="8673" xr:uid="{00000000-0005-0000-0000-000015230000}"/>
    <cellStyle name="20% - Accent4 6 9 9" xfId="8674" xr:uid="{00000000-0005-0000-0000-000016230000}"/>
    <cellStyle name="20% - Accent4 6 9 9 2" xfId="8675" xr:uid="{00000000-0005-0000-0000-000017230000}"/>
    <cellStyle name="20% - Accent4 7" xfId="8676" xr:uid="{00000000-0005-0000-0000-000018230000}"/>
    <cellStyle name="20% - Accent4 7 10" xfId="8677" xr:uid="{00000000-0005-0000-0000-000019230000}"/>
    <cellStyle name="20% - Accent4 7 10 2" xfId="8678" xr:uid="{00000000-0005-0000-0000-00001A230000}"/>
    <cellStyle name="20% - Accent4 7 11" xfId="8679" xr:uid="{00000000-0005-0000-0000-00001B230000}"/>
    <cellStyle name="20% - Accent4 7 11 2" xfId="8680" xr:uid="{00000000-0005-0000-0000-00001C230000}"/>
    <cellStyle name="20% - Accent4 7 12" xfId="8681" xr:uid="{00000000-0005-0000-0000-00001D230000}"/>
    <cellStyle name="20% - Accent4 7 12 2" xfId="8682" xr:uid="{00000000-0005-0000-0000-00001E230000}"/>
    <cellStyle name="20% - Accent4 7 13" xfId="8683" xr:uid="{00000000-0005-0000-0000-00001F230000}"/>
    <cellStyle name="20% - Accent4 7 13 2" xfId="8684" xr:uid="{00000000-0005-0000-0000-000020230000}"/>
    <cellStyle name="20% - Accent4 7 14" xfId="8685" xr:uid="{00000000-0005-0000-0000-000021230000}"/>
    <cellStyle name="20% - Accent4 7 14 2" xfId="8686" xr:uid="{00000000-0005-0000-0000-000022230000}"/>
    <cellStyle name="20% - Accent4 7 15" xfId="8687" xr:uid="{00000000-0005-0000-0000-000023230000}"/>
    <cellStyle name="20% - Accent4 7 15 2" xfId="8688" xr:uid="{00000000-0005-0000-0000-000024230000}"/>
    <cellStyle name="20% - Accent4 7 16" xfId="8689" xr:uid="{00000000-0005-0000-0000-000025230000}"/>
    <cellStyle name="20% - Accent4 7 16 2" xfId="8690" xr:uid="{00000000-0005-0000-0000-000026230000}"/>
    <cellStyle name="20% - Accent4 7 17" xfId="8691" xr:uid="{00000000-0005-0000-0000-000027230000}"/>
    <cellStyle name="20% - Accent4 7 17 2" xfId="8692" xr:uid="{00000000-0005-0000-0000-000028230000}"/>
    <cellStyle name="20% - Accent4 7 18" xfId="8693" xr:uid="{00000000-0005-0000-0000-000029230000}"/>
    <cellStyle name="20% - Accent4 7 18 2" xfId="8694" xr:uid="{00000000-0005-0000-0000-00002A230000}"/>
    <cellStyle name="20% - Accent4 7 19" xfId="8695" xr:uid="{00000000-0005-0000-0000-00002B230000}"/>
    <cellStyle name="20% - Accent4 7 19 2" xfId="8696" xr:uid="{00000000-0005-0000-0000-00002C230000}"/>
    <cellStyle name="20% - Accent4 7 2" xfId="8697" xr:uid="{00000000-0005-0000-0000-00002D230000}"/>
    <cellStyle name="20% - Accent4 7 2 2" xfId="8698" xr:uid="{00000000-0005-0000-0000-00002E230000}"/>
    <cellStyle name="20% - Accent4 7 20" xfId="8699" xr:uid="{00000000-0005-0000-0000-00002F230000}"/>
    <cellStyle name="20% - Accent4 7 20 2" xfId="8700" xr:uid="{00000000-0005-0000-0000-000030230000}"/>
    <cellStyle name="20% - Accent4 7 21" xfId="8701" xr:uid="{00000000-0005-0000-0000-000031230000}"/>
    <cellStyle name="20% - Accent4 7 21 2" xfId="8702" xr:uid="{00000000-0005-0000-0000-000032230000}"/>
    <cellStyle name="20% - Accent4 7 22" xfId="8703" xr:uid="{00000000-0005-0000-0000-000033230000}"/>
    <cellStyle name="20% - Accent4 7 22 2" xfId="8704" xr:uid="{00000000-0005-0000-0000-000034230000}"/>
    <cellStyle name="20% - Accent4 7 23" xfId="8705" xr:uid="{00000000-0005-0000-0000-000035230000}"/>
    <cellStyle name="20% - Accent4 7 3" xfId="8706" xr:uid="{00000000-0005-0000-0000-000036230000}"/>
    <cellStyle name="20% - Accent4 7 3 2" xfId="8707" xr:uid="{00000000-0005-0000-0000-000037230000}"/>
    <cellStyle name="20% - Accent4 7 4" xfId="8708" xr:uid="{00000000-0005-0000-0000-000038230000}"/>
    <cellStyle name="20% - Accent4 7 4 2" xfId="8709" xr:uid="{00000000-0005-0000-0000-000039230000}"/>
    <cellStyle name="20% - Accent4 7 5" xfId="8710" xr:uid="{00000000-0005-0000-0000-00003A230000}"/>
    <cellStyle name="20% - Accent4 7 5 2" xfId="8711" xr:uid="{00000000-0005-0000-0000-00003B230000}"/>
    <cellStyle name="20% - Accent4 7 6" xfId="8712" xr:uid="{00000000-0005-0000-0000-00003C230000}"/>
    <cellStyle name="20% - Accent4 7 6 2" xfId="8713" xr:uid="{00000000-0005-0000-0000-00003D230000}"/>
    <cellStyle name="20% - Accent4 7 7" xfId="8714" xr:uid="{00000000-0005-0000-0000-00003E230000}"/>
    <cellStyle name="20% - Accent4 7 7 2" xfId="8715" xr:uid="{00000000-0005-0000-0000-00003F230000}"/>
    <cellStyle name="20% - Accent4 7 8" xfId="8716" xr:uid="{00000000-0005-0000-0000-000040230000}"/>
    <cellStyle name="20% - Accent4 7 8 2" xfId="8717" xr:uid="{00000000-0005-0000-0000-000041230000}"/>
    <cellStyle name="20% - Accent4 7 9" xfId="8718" xr:uid="{00000000-0005-0000-0000-000042230000}"/>
    <cellStyle name="20% - Accent4 7 9 2" xfId="8719" xr:uid="{00000000-0005-0000-0000-000043230000}"/>
    <cellStyle name="20% - Accent4 8" xfId="8720" xr:uid="{00000000-0005-0000-0000-000044230000}"/>
    <cellStyle name="20% - Accent4 8 10" xfId="8721" xr:uid="{00000000-0005-0000-0000-000045230000}"/>
    <cellStyle name="20% - Accent4 8 10 2" xfId="8722" xr:uid="{00000000-0005-0000-0000-000046230000}"/>
    <cellStyle name="20% - Accent4 8 11" xfId="8723" xr:uid="{00000000-0005-0000-0000-000047230000}"/>
    <cellStyle name="20% - Accent4 8 11 2" xfId="8724" xr:uid="{00000000-0005-0000-0000-000048230000}"/>
    <cellStyle name="20% - Accent4 8 12" xfId="8725" xr:uid="{00000000-0005-0000-0000-000049230000}"/>
    <cellStyle name="20% - Accent4 8 12 2" xfId="8726" xr:uid="{00000000-0005-0000-0000-00004A230000}"/>
    <cellStyle name="20% - Accent4 8 13" xfId="8727" xr:uid="{00000000-0005-0000-0000-00004B230000}"/>
    <cellStyle name="20% - Accent4 8 13 2" xfId="8728" xr:uid="{00000000-0005-0000-0000-00004C230000}"/>
    <cellStyle name="20% - Accent4 8 14" xfId="8729" xr:uid="{00000000-0005-0000-0000-00004D230000}"/>
    <cellStyle name="20% - Accent4 8 14 2" xfId="8730" xr:uid="{00000000-0005-0000-0000-00004E230000}"/>
    <cellStyle name="20% - Accent4 8 15" xfId="8731" xr:uid="{00000000-0005-0000-0000-00004F230000}"/>
    <cellStyle name="20% - Accent4 8 15 2" xfId="8732" xr:uid="{00000000-0005-0000-0000-000050230000}"/>
    <cellStyle name="20% - Accent4 8 16" xfId="8733" xr:uid="{00000000-0005-0000-0000-000051230000}"/>
    <cellStyle name="20% - Accent4 8 16 2" xfId="8734" xr:uid="{00000000-0005-0000-0000-000052230000}"/>
    <cellStyle name="20% - Accent4 8 17" xfId="8735" xr:uid="{00000000-0005-0000-0000-000053230000}"/>
    <cellStyle name="20% - Accent4 8 17 2" xfId="8736" xr:uid="{00000000-0005-0000-0000-000054230000}"/>
    <cellStyle name="20% - Accent4 8 18" xfId="8737" xr:uid="{00000000-0005-0000-0000-000055230000}"/>
    <cellStyle name="20% - Accent4 8 18 2" xfId="8738" xr:uid="{00000000-0005-0000-0000-000056230000}"/>
    <cellStyle name="20% - Accent4 8 19" xfId="8739" xr:uid="{00000000-0005-0000-0000-000057230000}"/>
    <cellStyle name="20% - Accent4 8 19 2" xfId="8740" xr:uid="{00000000-0005-0000-0000-000058230000}"/>
    <cellStyle name="20% - Accent4 8 2" xfId="8741" xr:uid="{00000000-0005-0000-0000-000059230000}"/>
    <cellStyle name="20% - Accent4 8 2 2" xfId="8742" xr:uid="{00000000-0005-0000-0000-00005A230000}"/>
    <cellStyle name="20% - Accent4 8 20" xfId="8743" xr:uid="{00000000-0005-0000-0000-00005B230000}"/>
    <cellStyle name="20% - Accent4 8 20 2" xfId="8744" xr:uid="{00000000-0005-0000-0000-00005C230000}"/>
    <cellStyle name="20% - Accent4 8 21" xfId="8745" xr:uid="{00000000-0005-0000-0000-00005D230000}"/>
    <cellStyle name="20% - Accent4 8 21 2" xfId="8746" xr:uid="{00000000-0005-0000-0000-00005E230000}"/>
    <cellStyle name="20% - Accent4 8 22" xfId="8747" xr:uid="{00000000-0005-0000-0000-00005F230000}"/>
    <cellStyle name="20% - Accent4 8 22 2" xfId="8748" xr:uid="{00000000-0005-0000-0000-000060230000}"/>
    <cellStyle name="20% - Accent4 8 23" xfId="8749" xr:uid="{00000000-0005-0000-0000-000061230000}"/>
    <cellStyle name="20% - Accent4 8 3" xfId="8750" xr:uid="{00000000-0005-0000-0000-000062230000}"/>
    <cellStyle name="20% - Accent4 8 3 2" xfId="8751" xr:uid="{00000000-0005-0000-0000-000063230000}"/>
    <cellStyle name="20% - Accent4 8 4" xfId="8752" xr:uid="{00000000-0005-0000-0000-000064230000}"/>
    <cellStyle name="20% - Accent4 8 4 2" xfId="8753" xr:uid="{00000000-0005-0000-0000-000065230000}"/>
    <cellStyle name="20% - Accent4 8 5" xfId="8754" xr:uid="{00000000-0005-0000-0000-000066230000}"/>
    <cellStyle name="20% - Accent4 8 5 2" xfId="8755" xr:uid="{00000000-0005-0000-0000-000067230000}"/>
    <cellStyle name="20% - Accent4 8 6" xfId="8756" xr:uid="{00000000-0005-0000-0000-000068230000}"/>
    <cellStyle name="20% - Accent4 8 6 2" xfId="8757" xr:uid="{00000000-0005-0000-0000-000069230000}"/>
    <cellStyle name="20% - Accent4 8 7" xfId="8758" xr:uid="{00000000-0005-0000-0000-00006A230000}"/>
    <cellStyle name="20% - Accent4 8 7 2" xfId="8759" xr:uid="{00000000-0005-0000-0000-00006B230000}"/>
    <cellStyle name="20% - Accent4 8 8" xfId="8760" xr:uid="{00000000-0005-0000-0000-00006C230000}"/>
    <cellStyle name="20% - Accent4 8 8 2" xfId="8761" xr:uid="{00000000-0005-0000-0000-00006D230000}"/>
    <cellStyle name="20% - Accent4 8 9" xfId="8762" xr:uid="{00000000-0005-0000-0000-00006E230000}"/>
    <cellStyle name="20% - Accent4 8 9 2" xfId="8763" xr:uid="{00000000-0005-0000-0000-00006F230000}"/>
    <cellStyle name="20% - Accent4 9" xfId="8764" xr:uid="{00000000-0005-0000-0000-000070230000}"/>
    <cellStyle name="20% - Accent4 9 10" xfId="8765" xr:uid="{00000000-0005-0000-0000-000071230000}"/>
    <cellStyle name="20% - Accent4 9 10 2" xfId="8766" xr:uid="{00000000-0005-0000-0000-000072230000}"/>
    <cellStyle name="20% - Accent4 9 11" xfId="8767" xr:uid="{00000000-0005-0000-0000-000073230000}"/>
    <cellStyle name="20% - Accent4 9 11 2" xfId="8768" xr:uid="{00000000-0005-0000-0000-000074230000}"/>
    <cellStyle name="20% - Accent4 9 12" xfId="8769" xr:uid="{00000000-0005-0000-0000-000075230000}"/>
    <cellStyle name="20% - Accent4 9 12 2" xfId="8770" xr:uid="{00000000-0005-0000-0000-000076230000}"/>
    <cellStyle name="20% - Accent4 9 13" xfId="8771" xr:uid="{00000000-0005-0000-0000-000077230000}"/>
    <cellStyle name="20% - Accent4 9 13 2" xfId="8772" xr:uid="{00000000-0005-0000-0000-000078230000}"/>
    <cellStyle name="20% - Accent4 9 14" xfId="8773" xr:uid="{00000000-0005-0000-0000-000079230000}"/>
    <cellStyle name="20% - Accent4 9 14 2" xfId="8774" xr:uid="{00000000-0005-0000-0000-00007A230000}"/>
    <cellStyle name="20% - Accent4 9 15" xfId="8775" xr:uid="{00000000-0005-0000-0000-00007B230000}"/>
    <cellStyle name="20% - Accent4 9 15 2" xfId="8776" xr:uid="{00000000-0005-0000-0000-00007C230000}"/>
    <cellStyle name="20% - Accent4 9 16" xfId="8777" xr:uid="{00000000-0005-0000-0000-00007D230000}"/>
    <cellStyle name="20% - Accent4 9 16 2" xfId="8778" xr:uid="{00000000-0005-0000-0000-00007E230000}"/>
    <cellStyle name="20% - Accent4 9 17" xfId="8779" xr:uid="{00000000-0005-0000-0000-00007F230000}"/>
    <cellStyle name="20% - Accent4 9 17 2" xfId="8780" xr:uid="{00000000-0005-0000-0000-000080230000}"/>
    <cellStyle name="20% - Accent4 9 18" xfId="8781" xr:uid="{00000000-0005-0000-0000-000081230000}"/>
    <cellStyle name="20% - Accent4 9 18 2" xfId="8782" xr:uid="{00000000-0005-0000-0000-000082230000}"/>
    <cellStyle name="20% - Accent4 9 19" xfId="8783" xr:uid="{00000000-0005-0000-0000-000083230000}"/>
    <cellStyle name="20% - Accent4 9 19 2" xfId="8784" xr:uid="{00000000-0005-0000-0000-000084230000}"/>
    <cellStyle name="20% - Accent4 9 2" xfId="8785" xr:uid="{00000000-0005-0000-0000-000085230000}"/>
    <cellStyle name="20% - Accent4 9 2 2" xfId="8786" xr:uid="{00000000-0005-0000-0000-000086230000}"/>
    <cellStyle name="20% - Accent4 9 20" xfId="8787" xr:uid="{00000000-0005-0000-0000-000087230000}"/>
    <cellStyle name="20% - Accent4 9 20 2" xfId="8788" xr:uid="{00000000-0005-0000-0000-000088230000}"/>
    <cellStyle name="20% - Accent4 9 21" xfId="8789" xr:uid="{00000000-0005-0000-0000-000089230000}"/>
    <cellStyle name="20% - Accent4 9 21 2" xfId="8790" xr:uid="{00000000-0005-0000-0000-00008A230000}"/>
    <cellStyle name="20% - Accent4 9 22" xfId="8791" xr:uid="{00000000-0005-0000-0000-00008B230000}"/>
    <cellStyle name="20% - Accent4 9 22 2" xfId="8792" xr:uid="{00000000-0005-0000-0000-00008C230000}"/>
    <cellStyle name="20% - Accent4 9 23" xfId="8793" xr:uid="{00000000-0005-0000-0000-00008D230000}"/>
    <cellStyle name="20% - Accent4 9 3" xfId="8794" xr:uid="{00000000-0005-0000-0000-00008E230000}"/>
    <cellStyle name="20% - Accent4 9 3 2" xfId="8795" xr:uid="{00000000-0005-0000-0000-00008F230000}"/>
    <cellStyle name="20% - Accent4 9 4" xfId="8796" xr:uid="{00000000-0005-0000-0000-000090230000}"/>
    <cellStyle name="20% - Accent4 9 4 2" xfId="8797" xr:uid="{00000000-0005-0000-0000-000091230000}"/>
    <cellStyle name="20% - Accent4 9 5" xfId="8798" xr:uid="{00000000-0005-0000-0000-000092230000}"/>
    <cellStyle name="20% - Accent4 9 5 2" xfId="8799" xr:uid="{00000000-0005-0000-0000-000093230000}"/>
    <cellStyle name="20% - Accent4 9 6" xfId="8800" xr:uid="{00000000-0005-0000-0000-000094230000}"/>
    <cellStyle name="20% - Accent4 9 6 2" xfId="8801" xr:uid="{00000000-0005-0000-0000-000095230000}"/>
    <cellStyle name="20% - Accent4 9 7" xfId="8802" xr:uid="{00000000-0005-0000-0000-000096230000}"/>
    <cellStyle name="20% - Accent4 9 7 2" xfId="8803" xr:uid="{00000000-0005-0000-0000-000097230000}"/>
    <cellStyle name="20% - Accent4 9 8" xfId="8804" xr:uid="{00000000-0005-0000-0000-000098230000}"/>
    <cellStyle name="20% - Accent4 9 8 2" xfId="8805" xr:uid="{00000000-0005-0000-0000-000099230000}"/>
    <cellStyle name="20% - Accent4 9 9" xfId="8806" xr:uid="{00000000-0005-0000-0000-00009A230000}"/>
    <cellStyle name="20% - Accent4 9 9 2" xfId="8807" xr:uid="{00000000-0005-0000-0000-00009B230000}"/>
    <cellStyle name="20% - Accent5 10" xfId="8808" xr:uid="{00000000-0005-0000-0000-00009C230000}"/>
    <cellStyle name="20% - Accent5 10 10" xfId="8809" xr:uid="{00000000-0005-0000-0000-00009D230000}"/>
    <cellStyle name="20% - Accent5 10 10 2" xfId="8810" xr:uid="{00000000-0005-0000-0000-00009E230000}"/>
    <cellStyle name="20% - Accent5 10 11" xfId="8811" xr:uid="{00000000-0005-0000-0000-00009F230000}"/>
    <cellStyle name="20% - Accent5 10 11 2" xfId="8812" xr:uid="{00000000-0005-0000-0000-0000A0230000}"/>
    <cellStyle name="20% - Accent5 10 12" xfId="8813" xr:uid="{00000000-0005-0000-0000-0000A1230000}"/>
    <cellStyle name="20% - Accent5 10 12 2" xfId="8814" xr:uid="{00000000-0005-0000-0000-0000A2230000}"/>
    <cellStyle name="20% - Accent5 10 13" xfId="8815" xr:uid="{00000000-0005-0000-0000-0000A3230000}"/>
    <cellStyle name="20% - Accent5 10 13 2" xfId="8816" xr:uid="{00000000-0005-0000-0000-0000A4230000}"/>
    <cellStyle name="20% - Accent5 10 14" xfId="8817" xr:uid="{00000000-0005-0000-0000-0000A5230000}"/>
    <cellStyle name="20% - Accent5 10 14 2" xfId="8818" xr:uid="{00000000-0005-0000-0000-0000A6230000}"/>
    <cellStyle name="20% - Accent5 10 15" xfId="8819" xr:uid="{00000000-0005-0000-0000-0000A7230000}"/>
    <cellStyle name="20% - Accent5 10 15 2" xfId="8820" xr:uid="{00000000-0005-0000-0000-0000A8230000}"/>
    <cellStyle name="20% - Accent5 10 16" xfId="8821" xr:uid="{00000000-0005-0000-0000-0000A9230000}"/>
    <cellStyle name="20% - Accent5 10 16 2" xfId="8822" xr:uid="{00000000-0005-0000-0000-0000AA230000}"/>
    <cellStyle name="20% - Accent5 10 17" xfId="8823" xr:uid="{00000000-0005-0000-0000-0000AB230000}"/>
    <cellStyle name="20% - Accent5 10 17 2" xfId="8824" xr:uid="{00000000-0005-0000-0000-0000AC230000}"/>
    <cellStyle name="20% - Accent5 10 18" xfId="8825" xr:uid="{00000000-0005-0000-0000-0000AD230000}"/>
    <cellStyle name="20% - Accent5 10 18 2" xfId="8826" xr:uid="{00000000-0005-0000-0000-0000AE230000}"/>
    <cellStyle name="20% - Accent5 10 19" xfId="8827" xr:uid="{00000000-0005-0000-0000-0000AF230000}"/>
    <cellStyle name="20% - Accent5 10 19 2" xfId="8828" xr:uid="{00000000-0005-0000-0000-0000B0230000}"/>
    <cellStyle name="20% - Accent5 10 2" xfId="8829" xr:uid="{00000000-0005-0000-0000-0000B1230000}"/>
    <cellStyle name="20% - Accent5 10 2 2" xfId="8830" xr:uid="{00000000-0005-0000-0000-0000B2230000}"/>
    <cellStyle name="20% - Accent5 10 20" xfId="8831" xr:uid="{00000000-0005-0000-0000-0000B3230000}"/>
    <cellStyle name="20% - Accent5 10 20 2" xfId="8832" xr:uid="{00000000-0005-0000-0000-0000B4230000}"/>
    <cellStyle name="20% - Accent5 10 21" xfId="8833" xr:uid="{00000000-0005-0000-0000-0000B5230000}"/>
    <cellStyle name="20% - Accent5 10 21 2" xfId="8834" xr:uid="{00000000-0005-0000-0000-0000B6230000}"/>
    <cellStyle name="20% - Accent5 10 22" xfId="8835" xr:uid="{00000000-0005-0000-0000-0000B7230000}"/>
    <cellStyle name="20% - Accent5 10 22 2" xfId="8836" xr:uid="{00000000-0005-0000-0000-0000B8230000}"/>
    <cellStyle name="20% - Accent5 10 23" xfId="8837" xr:uid="{00000000-0005-0000-0000-0000B9230000}"/>
    <cellStyle name="20% - Accent5 10 3" xfId="8838" xr:uid="{00000000-0005-0000-0000-0000BA230000}"/>
    <cellStyle name="20% - Accent5 10 3 2" xfId="8839" xr:uid="{00000000-0005-0000-0000-0000BB230000}"/>
    <cellStyle name="20% - Accent5 10 4" xfId="8840" xr:uid="{00000000-0005-0000-0000-0000BC230000}"/>
    <cellStyle name="20% - Accent5 10 4 2" xfId="8841" xr:uid="{00000000-0005-0000-0000-0000BD230000}"/>
    <cellStyle name="20% - Accent5 10 5" xfId="8842" xr:uid="{00000000-0005-0000-0000-0000BE230000}"/>
    <cellStyle name="20% - Accent5 10 5 2" xfId="8843" xr:uid="{00000000-0005-0000-0000-0000BF230000}"/>
    <cellStyle name="20% - Accent5 10 6" xfId="8844" xr:uid="{00000000-0005-0000-0000-0000C0230000}"/>
    <cellStyle name="20% - Accent5 10 6 2" xfId="8845" xr:uid="{00000000-0005-0000-0000-0000C1230000}"/>
    <cellStyle name="20% - Accent5 10 7" xfId="8846" xr:uid="{00000000-0005-0000-0000-0000C2230000}"/>
    <cellStyle name="20% - Accent5 10 7 2" xfId="8847" xr:uid="{00000000-0005-0000-0000-0000C3230000}"/>
    <cellStyle name="20% - Accent5 10 8" xfId="8848" xr:uid="{00000000-0005-0000-0000-0000C4230000}"/>
    <cellStyle name="20% - Accent5 10 8 2" xfId="8849" xr:uid="{00000000-0005-0000-0000-0000C5230000}"/>
    <cellStyle name="20% - Accent5 10 9" xfId="8850" xr:uid="{00000000-0005-0000-0000-0000C6230000}"/>
    <cellStyle name="20% - Accent5 10 9 2" xfId="8851" xr:uid="{00000000-0005-0000-0000-0000C7230000}"/>
    <cellStyle name="20% - Accent5 11" xfId="8852" xr:uid="{00000000-0005-0000-0000-0000C8230000}"/>
    <cellStyle name="20% - Accent5 11 2" xfId="8853" xr:uid="{00000000-0005-0000-0000-0000C9230000}"/>
    <cellStyle name="20% - Accent5 12" xfId="8854" xr:uid="{00000000-0005-0000-0000-0000CA230000}"/>
    <cellStyle name="20% - Accent5 13" xfId="8855" xr:uid="{00000000-0005-0000-0000-0000CB230000}"/>
    <cellStyle name="20% - Accent5 14" xfId="8856" xr:uid="{00000000-0005-0000-0000-0000CC230000}"/>
    <cellStyle name="20% - Accent5 14 2" xfId="8857" xr:uid="{00000000-0005-0000-0000-0000CD230000}"/>
    <cellStyle name="20% - Accent5 14 2 2" xfId="8858" xr:uid="{00000000-0005-0000-0000-0000CE230000}"/>
    <cellStyle name="20% - Accent5 14 2 2 2" xfId="8859" xr:uid="{00000000-0005-0000-0000-0000CF230000}"/>
    <cellStyle name="20% - Accent5 14 2 2 2 2" xfId="8860" xr:uid="{00000000-0005-0000-0000-0000D0230000}"/>
    <cellStyle name="20% - Accent5 14 2 2 3" xfId="8861" xr:uid="{00000000-0005-0000-0000-0000D1230000}"/>
    <cellStyle name="20% - Accent5 14 2 3" xfId="8862" xr:uid="{00000000-0005-0000-0000-0000D2230000}"/>
    <cellStyle name="20% - Accent5 14 2 3 2" xfId="8863" xr:uid="{00000000-0005-0000-0000-0000D3230000}"/>
    <cellStyle name="20% - Accent5 14 2 4" xfId="8864" xr:uid="{00000000-0005-0000-0000-0000D4230000}"/>
    <cellStyle name="20% - Accent5 14 3" xfId="8865" xr:uid="{00000000-0005-0000-0000-0000D5230000}"/>
    <cellStyle name="20% - Accent5 14 3 2" xfId="8866" xr:uid="{00000000-0005-0000-0000-0000D6230000}"/>
    <cellStyle name="20% - Accent5 14 3 2 2" xfId="8867" xr:uid="{00000000-0005-0000-0000-0000D7230000}"/>
    <cellStyle name="20% - Accent5 14 3 3" xfId="8868" xr:uid="{00000000-0005-0000-0000-0000D8230000}"/>
    <cellStyle name="20% - Accent5 14 4" xfId="8869" xr:uid="{00000000-0005-0000-0000-0000D9230000}"/>
    <cellStyle name="20% - Accent5 14 4 2" xfId="8870" xr:uid="{00000000-0005-0000-0000-0000DA230000}"/>
    <cellStyle name="20% - Accent5 14 4 2 2" xfId="8871" xr:uid="{00000000-0005-0000-0000-0000DB230000}"/>
    <cellStyle name="20% - Accent5 14 4 3" xfId="8872" xr:uid="{00000000-0005-0000-0000-0000DC230000}"/>
    <cellStyle name="20% - Accent5 14 5" xfId="8873" xr:uid="{00000000-0005-0000-0000-0000DD230000}"/>
    <cellStyle name="20% - Accent5 14 5 2" xfId="8874" xr:uid="{00000000-0005-0000-0000-0000DE230000}"/>
    <cellStyle name="20% - Accent5 14 6" xfId="8875" xr:uid="{00000000-0005-0000-0000-0000DF230000}"/>
    <cellStyle name="20% - Accent5 15" xfId="8876" xr:uid="{00000000-0005-0000-0000-0000E0230000}"/>
    <cellStyle name="20% - Accent5 15 2" xfId="8877" xr:uid="{00000000-0005-0000-0000-0000E1230000}"/>
    <cellStyle name="20% - Accent5 15 2 2" xfId="8878" xr:uid="{00000000-0005-0000-0000-0000E2230000}"/>
    <cellStyle name="20% - Accent5 15 2 2 2" xfId="8879" xr:uid="{00000000-0005-0000-0000-0000E3230000}"/>
    <cellStyle name="20% - Accent5 15 2 3" xfId="8880" xr:uid="{00000000-0005-0000-0000-0000E4230000}"/>
    <cellStyle name="20% - Accent5 15 3" xfId="8881" xr:uid="{00000000-0005-0000-0000-0000E5230000}"/>
    <cellStyle name="20% - Accent5 15 3 2" xfId="8882" xr:uid="{00000000-0005-0000-0000-0000E6230000}"/>
    <cellStyle name="20% - Accent5 15 4" xfId="8883" xr:uid="{00000000-0005-0000-0000-0000E7230000}"/>
    <cellStyle name="20% - Accent5 16" xfId="8884" xr:uid="{00000000-0005-0000-0000-0000E8230000}"/>
    <cellStyle name="20% - Accent5 17" xfId="8885" xr:uid="{00000000-0005-0000-0000-0000E9230000}"/>
    <cellStyle name="20% - Accent5 2" xfId="8886" xr:uid="{00000000-0005-0000-0000-0000EA230000}"/>
    <cellStyle name="20% - Accent5 2 10" xfId="8887" xr:uid="{00000000-0005-0000-0000-0000EB230000}"/>
    <cellStyle name="20% - Accent5 2 10 2" xfId="8888" xr:uid="{00000000-0005-0000-0000-0000EC230000}"/>
    <cellStyle name="20% - Accent5 2 11" xfId="8889" xr:uid="{00000000-0005-0000-0000-0000ED230000}"/>
    <cellStyle name="20% - Accent5 2 11 2" xfId="8890" xr:uid="{00000000-0005-0000-0000-0000EE230000}"/>
    <cellStyle name="20% - Accent5 2 12" xfId="8891" xr:uid="{00000000-0005-0000-0000-0000EF230000}"/>
    <cellStyle name="20% - Accent5 2 12 2" xfId="8892" xr:uid="{00000000-0005-0000-0000-0000F0230000}"/>
    <cellStyle name="20% - Accent5 2 13" xfId="8893" xr:uid="{00000000-0005-0000-0000-0000F1230000}"/>
    <cellStyle name="20% - Accent5 2 13 2" xfId="8894" xr:uid="{00000000-0005-0000-0000-0000F2230000}"/>
    <cellStyle name="20% - Accent5 2 14" xfId="8895" xr:uid="{00000000-0005-0000-0000-0000F3230000}"/>
    <cellStyle name="20% - Accent5 2 14 2" xfId="8896" xr:uid="{00000000-0005-0000-0000-0000F4230000}"/>
    <cellStyle name="20% - Accent5 2 15" xfId="8897" xr:uid="{00000000-0005-0000-0000-0000F5230000}"/>
    <cellStyle name="20% - Accent5 2 15 2" xfId="8898" xr:uid="{00000000-0005-0000-0000-0000F6230000}"/>
    <cellStyle name="20% - Accent5 2 16" xfId="8899" xr:uid="{00000000-0005-0000-0000-0000F7230000}"/>
    <cellStyle name="20% - Accent5 2 16 2" xfId="8900" xr:uid="{00000000-0005-0000-0000-0000F8230000}"/>
    <cellStyle name="20% - Accent5 2 17" xfId="8901" xr:uid="{00000000-0005-0000-0000-0000F9230000}"/>
    <cellStyle name="20% - Accent5 2 17 2" xfId="8902" xr:uid="{00000000-0005-0000-0000-0000FA230000}"/>
    <cellStyle name="20% - Accent5 2 18" xfId="8903" xr:uid="{00000000-0005-0000-0000-0000FB230000}"/>
    <cellStyle name="20% - Accent5 2 18 2" xfId="8904" xr:uid="{00000000-0005-0000-0000-0000FC230000}"/>
    <cellStyle name="20% - Accent5 2 19" xfId="8905" xr:uid="{00000000-0005-0000-0000-0000FD230000}"/>
    <cellStyle name="20% - Accent5 2 19 2" xfId="8906" xr:uid="{00000000-0005-0000-0000-0000FE230000}"/>
    <cellStyle name="20% - Accent5 2 2" xfId="8907" xr:uid="{00000000-0005-0000-0000-0000FF230000}"/>
    <cellStyle name="20% - Accent5 2 2 10" xfId="8908" xr:uid="{00000000-0005-0000-0000-000000240000}"/>
    <cellStyle name="20% - Accent5 2 2 10 2" xfId="8909" xr:uid="{00000000-0005-0000-0000-000001240000}"/>
    <cellStyle name="20% - Accent5 2 2 11" xfId="8910" xr:uid="{00000000-0005-0000-0000-000002240000}"/>
    <cellStyle name="20% - Accent5 2 2 11 2" xfId="8911" xr:uid="{00000000-0005-0000-0000-000003240000}"/>
    <cellStyle name="20% - Accent5 2 2 12" xfId="8912" xr:uid="{00000000-0005-0000-0000-000004240000}"/>
    <cellStyle name="20% - Accent5 2 2 12 2" xfId="8913" xr:uid="{00000000-0005-0000-0000-000005240000}"/>
    <cellStyle name="20% - Accent5 2 2 13" xfId="8914" xr:uid="{00000000-0005-0000-0000-000006240000}"/>
    <cellStyle name="20% - Accent5 2 2 13 2" xfId="8915" xr:uid="{00000000-0005-0000-0000-000007240000}"/>
    <cellStyle name="20% - Accent5 2 2 14" xfId="8916" xr:uid="{00000000-0005-0000-0000-000008240000}"/>
    <cellStyle name="20% - Accent5 2 2 14 2" xfId="8917" xr:uid="{00000000-0005-0000-0000-000009240000}"/>
    <cellStyle name="20% - Accent5 2 2 15" xfId="8918" xr:uid="{00000000-0005-0000-0000-00000A240000}"/>
    <cellStyle name="20% - Accent5 2 2 15 2" xfId="8919" xr:uid="{00000000-0005-0000-0000-00000B240000}"/>
    <cellStyle name="20% - Accent5 2 2 16" xfId="8920" xr:uid="{00000000-0005-0000-0000-00000C240000}"/>
    <cellStyle name="20% - Accent5 2 2 16 2" xfId="8921" xr:uid="{00000000-0005-0000-0000-00000D240000}"/>
    <cellStyle name="20% - Accent5 2 2 17" xfId="8922" xr:uid="{00000000-0005-0000-0000-00000E240000}"/>
    <cellStyle name="20% - Accent5 2 2 17 2" xfId="8923" xr:uid="{00000000-0005-0000-0000-00000F240000}"/>
    <cellStyle name="20% - Accent5 2 2 18" xfId="8924" xr:uid="{00000000-0005-0000-0000-000010240000}"/>
    <cellStyle name="20% - Accent5 2 2 18 2" xfId="8925" xr:uid="{00000000-0005-0000-0000-000011240000}"/>
    <cellStyle name="20% - Accent5 2 2 19" xfId="8926" xr:uid="{00000000-0005-0000-0000-000012240000}"/>
    <cellStyle name="20% - Accent5 2 2 19 2" xfId="8927" xr:uid="{00000000-0005-0000-0000-000013240000}"/>
    <cellStyle name="20% - Accent5 2 2 2" xfId="8928" xr:uid="{00000000-0005-0000-0000-000014240000}"/>
    <cellStyle name="20% - Accent5 2 2 2 2" xfId="8929" xr:uid="{00000000-0005-0000-0000-000015240000}"/>
    <cellStyle name="20% - Accent5 2 2 20" xfId="8930" xr:uid="{00000000-0005-0000-0000-000016240000}"/>
    <cellStyle name="20% - Accent5 2 2 20 2" xfId="8931" xr:uid="{00000000-0005-0000-0000-000017240000}"/>
    <cellStyle name="20% - Accent5 2 2 21" xfId="8932" xr:uid="{00000000-0005-0000-0000-000018240000}"/>
    <cellStyle name="20% - Accent5 2 2 21 2" xfId="8933" xr:uid="{00000000-0005-0000-0000-000019240000}"/>
    <cellStyle name="20% - Accent5 2 2 22" xfId="8934" xr:uid="{00000000-0005-0000-0000-00001A240000}"/>
    <cellStyle name="20% - Accent5 2 2 22 2" xfId="8935" xr:uid="{00000000-0005-0000-0000-00001B240000}"/>
    <cellStyle name="20% - Accent5 2 2 23" xfId="8936" xr:uid="{00000000-0005-0000-0000-00001C240000}"/>
    <cellStyle name="20% - Accent5 2 2 3" xfId="8937" xr:uid="{00000000-0005-0000-0000-00001D240000}"/>
    <cellStyle name="20% - Accent5 2 2 3 2" xfId="8938" xr:uid="{00000000-0005-0000-0000-00001E240000}"/>
    <cellStyle name="20% - Accent5 2 2 4" xfId="8939" xr:uid="{00000000-0005-0000-0000-00001F240000}"/>
    <cellStyle name="20% - Accent5 2 2 4 2" xfId="8940" xr:uid="{00000000-0005-0000-0000-000020240000}"/>
    <cellStyle name="20% - Accent5 2 2 5" xfId="8941" xr:uid="{00000000-0005-0000-0000-000021240000}"/>
    <cellStyle name="20% - Accent5 2 2 5 2" xfId="8942" xr:uid="{00000000-0005-0000-0000-000022240000}"/>
    <cellStyle name="20% - Accent5 2 2 6" xfId="8943" xr:uid="{00000000-0005-0000-0000-000023240000}"/>
    <cellStyle name="20% - Accent5 2 2 6 2" xfId="8944" xr:uid="{00000000-0005-0000-0000-000024240000}"/>
    <cellStyle name="20% - Accent5 2 2 7" xfId="8945" xr:uid="{00000000-0005-0000-0000-000025240000}"/>
    <cellStyle name="20% - Accent5 2 2 7 2" xfId="8946" xr:uid="{00000000-0005-0000-0000-000026240000}"/>
    <cellStyle name="20% - Accent5 2 2 8" xfId="8947" xr:uid="{00000000-0005-0000-0000-000027240000}"/>
    <cellStyle name="20% - Accent5 2 2 8 2" xfId="8948" xr:uid="{00000000-0005-0000-0000-000028240000}"/>
    <cellStyle name="20% - Accent5 2 2 9" xfId="8949" xr:uid="{00000000-0005-0000-0000-000029240000}"/>
    <cellStyle name="20% - Accent5 2 2 9 2" xfId="8950" xr:uid="{00000000-0005-0000-0000-00002A240000}"/>
    <cellStyle name="20% - Accent5 2 20" xfId="8951" xr:uid="{00000000-0005-0000-0000-00002B240000}"/>
    <cellStyle name="20% - Accent5 2 20 2" xfId="8952" xr:uid="{00000000-0005-0000-0000-00002C240000}"/>
    <cellStyle name="20% - Accent5 2 21" xfId="8953" xr:uid="{00000000-0005-0000-0000-00002D240000}"/>
    <cellStyle name="20% - Accent5 2 21 2" xfId="8954" xr:uid="{00000000-0005-0000-0000-00002E240000}"/>
    <cellStyle name="20% - Accent5 2 22" xfId="8955" xr:uid="{00000000-0005-0000-0000-00002F240000}"/>
    <cellStyle name="20% - Accent5 2 22 2" xfId="8956" xr:uid="{00000000-0005-0000-0000-000030240000}"/>
    <cellStyle name="20% - Accent5 2 23" xfId="8957" xr:uid="{00000000-0005-0000-0000-000031240000}"/>
    <cellStyle name="20% - Accent5 2 23 2" xfId="8958" xr:uid="{00000000-0005-0000-0000-000032240000}"/>
    <cellStyle name="20% - Accent5 2 24" xfId="8959" xr:uid="{00000000-0005-0000-0000-000033240000}"/>
    <cellStyle name="20% - Accent5 2 24 2" xfId="8960" xr:uid="{00000000-0005-0000-0000-000034240000}"/>
    <cellStyle name="20% - Accent5 2 25" xfId="8961" xr:uid="{00000000-0005-0000-0000-000035240000}"/>
    <cellStyle name="20% - Accent5 2 25 2" xfId="8962" xr:uid="{00000000-0005-0000-0000-000036240000}"/>
    <cellStyle name="20% - Accent5 2 26" xfId="8963" xr:uid="{00000000-0005-0000-0000-000037240000}"/>
    <cellStyle name="20% - Accent5 2 26 2" xfId="8964" xr:uid="{00000000-0005-0000-0000-000038240000}"/>
    <cellStyle name="20% - Accent5 2 27" xfId="8965" xr:uid="{00000000-0005-0000-0000-000039240000}"/>
    <cellStyle name="20% - Accent5 2 27 2" xfId="8966" xr:uid="{00000000-0005-0000-0000-00003A240000}"/>
    <cellStyle name="20% - Accent5 2 28" xfId="8967" xr:uid="{00000000-0005-0000-0000-00003B240000}"/>
    <cellStyle name="20% - Accent5 2 28 2" xfId="8968" xr:uid="{00000000-0005-0000-0000-00003C240000}"/>
    <cellStyle name="20% - Accent5 2 29" xfId="8969" xr:uid="{00000000-0005-0000-0000-00003D240000}"/>
    <cellStyle name="20% - Accent5 2 29 2" xfId="8970" xr:uid="{00000000-0005-0000-0000-00003E240000}"/>
    <cellStyle name="20% - Accent5 2 3" xfId="8971" xr:uid="{00000000-0005-0000-0000-00003F240000}"/>
    <cellStyle name="20% - Accent5 2 3 10" xfId="8972" xr:uid="{00000000-0005-0000-0000-000040240000}"/>
    <cellStyle name="20% - Accent5 2 3 10 2" xfId="8973" xr:uid="{00000000-0005-0000-0000-000041240000}"/>
    <cellStyle name="20% - Accent5 2 3 11" xfId="8974" xr:uid="{00000000-0005-0000-0000-000042240000}"/>
    <cellStyle name="20% - Accent5 2 3 11 2" xfId="8975" xr:uid="{00000000-0005-0000-0000-000043240000}"/>
    <cellStyle name="20% - Accent5 2 3 12" xfId="8976" xr:uid="{00000000-0005-0000-0000-000044240000}"/>
    <cellStyle name="20% - Accent5 2 3 12 2" xfId="8977" xr:uid="{00000000-0005-0000-0000-000045240000}"/>
    <cellStyle name="20% - Accent5 2 3 13" xfId="8978" xr:uid="{00000000-0005-0000-0000-000046240000}"/>
    <cellStyle name="20% - Accent5 2 3 13 2" xfId="8979" xr:uid="{00000000-0005-0000-0000-000047240000}"/>
    <cellStyle name="20% - Accent5 2 3 14" xfId="8980" xr:uid="{00000000-0005-0000-0000-000048240000}"/>
    <cellStyle name="20% - Accent5 2 3 14 2" xfId="8981" xr:uid="{00000000-0005-0000-0000-000049240000}"/>
    <cellStyle name="20% - Accent5 2 3 15" xfId="8982" xr:uid="{00000000-0005-0000-0000-00004A240000}"/>
    <cellStyle name="20% - Accent5 2 3 15 2" xfId="8983" xr:uid="{00000000-0005-0000-0000-00004B240000}"/>
    <cellStyle name="20% - Accent5 2 3 16" xfId="8984" xr:uid="{00000000-0005-0000-0000-00004C240000}"/>
    <cellStyle name="20% - Accent5 2 3 16 2" xfId="8985" xr:uid="{00000000-0005-0000-0000-00004D240000}"/>
    <cellStyle name="20% - Accent5 2 3 17" xfId="8986" xr:uid="{00000000-0005-0000-0000-00004E240000}"/>
    <cellStyle name="20% - Accent5 2 3 17 2" xfId="8987" xr:uid="{00000000-0005-0000-0000-00004F240000}"/>
    <cellStyle name="20% - Accent5 2 3 18" xfId="8988" xr:uid="{00000000-0005-0000-0000-000050240000}"/>
    <cellStyle name="20% - Accent5 2 3 18 2" xfId="8989" xr:uid="{00000000-0005-0000-0000-000051240000}"/>
    <cellStyle name="20% - Accent5 2 3 19" xfId="8990" xr:uid="{00000000-0005-0000-0000-000052240000}"/>
    <cellStyle name="20% - Accent5 2 3 19 2" xfId="8991" xr:uid="{00000000-0005-0000-0000-000053240000}"/>
    <cellStyle name="20% - Accent5 2 3 2" xfId="8992" xr:uid="{00000000-0005-0000-0000-000054240000}"/>
    <cellStyle name="20% - Accent5 2 3 2 2" xfId="8993" xr:uid="{00000000-0005-0000-0000-000055240000}"/>
    <cellStyle name="20% - Accent5 2 3 20" xfId="8994" xr:uid="{00000000-0005-0000-0000-000056240000}"/>
    <cellStyle name="20% - Accent5 2 3 20 2" xfId="8995" xr:uid="{00000000-0005-0000-0000-000057240000}"/>
    <cellStyle name="20% - Accent5 2 3 21" xfId="8996" xr:uid="{00000000-0005-0000-0000-000058240000}"/>
    <cellStyle name="20% - Accent5 2 3 21 2" xfId="8997" xr:uid="{00000000-0005-0000-0000-000059240000}"/>
    <cellStyle name="20% - Accent5 2 3 22" xfId="8998" xr:uid="{00000000-0005-0000-0000-00005A240000}"/>
    <cellStyle name="20% - Accent5 2 3 22 2" xfId="8999" xr:uid="{00000000-0005-0000-0000-00005B240000}"/>
    <cellStyle name="20% - Accent5 2 3 23" xfId="9000" xr:uid="{00000000-0005-0000-0000-00005C240000}"/>
    <cellStyle name="20% - Accent5 2 3 3" xfId="9001" xr:uid="{00000000-0005-0000-0000-00005D240000}"/>
    <cellStyle name="20% - Accent5 2 3 3 2" xfId="9002" xr:uid="{00000000-0005-0000-0000-00005E240000}"/>
    <cellStyle name="20% - Accent5 2 3 4" xfId="9003" xr:uid="{00000000-0005-0000-0000-00005F240000}"/>
    <cellStyle name="20% - Accent5 2 3 4 2" xfId="9004" xr:uid="{00000000-0005-0000-0000-000060240000}"/>
    <cellStyle name="20% - Accent5 2 3 5" xfId="9005" xr:uid="{00000000-0005-0000-0000-000061240000}"/>
    <cellStyle name="20% - Accent5 2 3 5 2" xfId="9006" xr:uid="{00000000-0005-0000-0000-000062240000}"/>
    <cellStyle name="20% - Accent5 2 3 6" xfId="9007" xr:uid="{00000000-0005-0000-0000-000063240000}"/>
    <cellStyle name="20% - Accent5 2 3 6 2" xfId="9008" xr:uid="{00000000-0005-0000-0000-000064240000}"/>
    <cellStyle name="20% - Accent5 2 3 7" xfId="9009" xr:uid="{00000000-0005-0000-0000-000065240000}"/>
    <cellStyle name="20% - Accent5 2 3 7 2" xfId="9010" xr:uid="{00000000-0005-0000-0000-000066240000}"/>
    <cellStyle name="20% - Accent5 2 3 8" xfId="9011" xr:uid="{00000000-0005-0000-0000-000067240000}"/>
    <cellStyle name="20% - Accent5 2 3 8 2" xfId="9012" xr:uid="{00000000-0005-0000-0000-000068240000}"/>
    <cellStyle name="20% - Accent5 2 3 9" xfId="9013" xr:uid="{00000000-0005-0000-0000-000069240000}"/>
    <cellStyle name="20% - Accent5 2 3 9 2" xfId="9014" xr:uid="{00000000-0005-0000-0000-00006A240000}"/>
    <cellStyle name="20% - Accent5 2 30" xfId="9015" xr:uid="{00000000-0005-0000-0000-00006B240000}"/>
    <cellStyle name="20% - Accent5 2 30 2" xfId="9016" xr:uid="{00000000-0005-0000-0000-00006C240000}"/>
    <cellStyle name="20% - Accent5 2 31" xfId="9017" xr:uid="{00000000-0005-0000-0000-00006D240000}"/>
    <cellStyle name="20% - Accent5 2 4" xfId="9018" xr:uid="{00000000-0005-0000-0000-00006E240000}"/>
    <cellStyle name="20% - Accent5 2 4 10" xfId="9019" xr:uid="{00000000-0005-0000-0000-00006F240000}"/>
    <cellStyle name="20% - Accent5 2 4 10 2" xfId="9020" xr:uid="{00000000-0005-0000-0000-000070240000}"/>
    <cellStyle name="20% - Accent5 2 4 11" xfId="9021" xr:uid="{00000000-0005-0000-0000-000071240000}"/>
    <cellStyle name="20% - Accent5 2 4 11 2" xfId="9022" xr:uid="{00000000-0005-0000-0000-000072240000}"/>
    <cellStyle name="20% - Accent5 2 4 12" xfId="9023" xr:uid="{00000000-0005-0000-0000-000073240000}"/>
    <cellStyle name="20% - Accent5 2 4 12 2" xfId="9024" xr:uid="{00000000-0005-0000-0000-000074240000}"/>
    <cellStyle name="20% - Accent5 2 4 13" xfId="9025" xr:uid="{00000000-0005-0000-0000-000075240000}"/>
    <cellStyle name="20% - Accent5 2 4 13 2" xfId="9026" xr:uid="{00000000-0005-0000-0000-000076240000}"/>
    <cellStyle name="20% - Accent5 2 4 14" xfId="9027" xr:uid="{00000000-0005-0000-0000-000077240000}"/>
    <cellStyle name="20% - Accent5 2 4 14 2" xfId="9028" xr:uid="{00000000-0005-0000-0000-000078240000}"/>
    <cellStyle name="20% - Accent5 2 4 15" xfId="9029" xr:uid="{00000000-0005-0000-0000-000079240000}"/>
    <cellStyle name="20% - Accent5 2 4 15 2" xfId="9030" xr:uid="{00000000-0005-0000-0000-00007A240000}"/>
    <cellStyle name="20% - Accent5 2 4 16" xfId="9031" xr:uid="{00000000-0005-0000-0000-00007B240000}"/>
    <cellStyle name="20% - Accent5 2 4 16 2" xfId="9032" xr:uid="{00000000-0005-0000-0000-00007C240000}"/>
    <cellStyle name="20% - Accent5 2 4 17" xfId="9033" xr:uid="{00000000-0005-0000-0000-00007D240000}"/>
    <cellStyle name="20% - Accent5 2 4 17 2" xfId="9034" xr:uid="{00000000-0005-0000-0000-00007E240000}"/>
    <cellStyle name="20% - Accent5 2 4 18" xfId="9035" xr:uid="{00000000-0005-0000-0000-00007F240000}"/>
    <cellStyle name="20% - Accent5 2 4 18 2" xfId="9036" xr:uid="{00000000-0005-0000-0000-000080240000}"/>
    <cellStyle name="20% - Accent5 2 4 19" xfId="9037" xr:uid="{00000000-0005-0000-0000-000081240000}"/>
    <cellStyle name="20% - Accent5 2 4 19 2" xfId="9038" xr:uid="{00000000-0005-0000-0000-000082240000}"/>
    <cellStyle name="20% - Accent5 2 4 2" xfId="9039" xr:uid="{00000000-0005-0000-0000-000083240000}"/>
    <cellStyle name="20% - Accent5 2 4 2 2" xfId="9040" xr:uid="{00000000-0005-0000-0000-000084240000}"/>
    <cellStyle name="20% - Accent5 2 4 20" xfId="9041" xr:uid="{00000000-0005-0000-0000-000085240000}"/>
    <cellStyle name="20% - Accent5 2 4 20 2" xfId="9042" xr:uid="{00000000-0005-0000-0000-000086240000}"/>
    <cellStyle name="20% - Accent5 2 4 21" xfId="9043" xr:uid="{00000000-0005-0000-0000-000087240000}"/>
    <cellStyle name="20% - Accent5 2 4 21 2" xfId="9044" xr:uid="{00000000-0005-0000-0000-000088240000}"/>
    <cellStyle name="20% - Accent5 2 4 22" xfId="9045" xr:uid="{00000000-0005-0000-0000-000089240000}"/>
    <cellStyle name="20% - Accent5 2 4 22 2" xfId="9046" xr:uid="{00000000-0005-0000-0000-00008A240000}"/>
    <cellStyle name="20% - Accent5 2 4 23" xfId="9047" xr:uid="{00000000-0005-0000-0000-00008B240000}"/>
    <cellStyle name="20% - Accent5 2 4 3" xfId="9048" xr:uid="{00000000-0005-0000-0000-00008C240000}"/>
    <cellStyle name="20% - Accent5 2 4 3 2" xfId="9049" xr:uid="{00000000-0005-0000-0000-00008D240000}"/>
    <cellStyle name="20% - Accent5 2 4 4" xfId="9050" xr:uid="{00000000-0005-0000-0000-00008E240000}"/>
    <cellStyle name="20% - Accent5 2 4 4 2" xfId="9051" xr:uid="{00000000-0005-0000-0000-00008F240000}"/>
    <cellStyle name="20% - Accent5 2 4 5" xfId="9052" xr:uid="{00000000-0005-0000-0000-000090240000}"/>
    <cellStyle name="20% - Accent5 2 4 5 2" xfId="9053" xr:uid="{00000000-0005-0000-0000-000091240000}"/>
    <cellStyle name="20% - Accent5 2 4 6" xfId="9054" xr:uid="{00000000-0005-0000-0000-000092240000}"/>
    <cellStyle name="20% - Accent5 2 4 6 2" xfId="9055" xr:uid="{00000000-0005-0000-0000-000093240000}"/>
    <cellStyle name="20% - Accent5 2 4 7" xfId="9056" xr:uid="{00000000-0005-0000-0000-000094240000}"/>
    <cellStyle name="20% - Accent5 2 4 7 2" xfId="9057" xr:uid="{00000000-0005-0000-0000-000095240000}"/>
    <cellStyle name="20% - Accent5 2 4 8" xfId="9058" xr:uid="{00000000-0005-0000-0000-000096240000}"/>
    <cellStyle name="20% - Accent5 2 4 8 2" xfId="9059" xr:uid="{00000000-0005-0000-0000-000097240000}"/>
    <cellStyle name="20% - Accent5 2 4 9" xfId="9060" xr:uid="{00000000-0005-0000-0000-000098240000}"/>
    <cellStyle name="20% - Accent5 2 4 9 2" xfId="9061" xr:uid="{00000000-0005-0000-0000-000099240000}"/>
    <cellStyle name="20% - Accent5 2 5" xfId="9062" xr:uid="{00000000-0005-0000-0000-00009A240000}"/>
    <cellStyle name="20% - Accent5 2 5 10" xfId="9063" xr:uid="{00000000-0005-0000-0000-00009B240000}"/>
    <cellStyle name="20% - Accent5 2 5 10 2" xfId="9064" xr:uid="{00000000-0005-0000-0000-00009C240000}"/>
    <cellStyle name="20% - Accent5 2 5 11" xfId="9065" xr:uid="{00000000-0005-0000-0000-00009D240000}"/>
    <cellStyle name="20% - Accent5 2 5 11 2" xfId="9066" xr:uid="{00000000-0005-0000-0000-00009E240000}"/>
    <cellStyle name="20% - Accent5 2 5 12" xfId="9067" xr:uid="{00000000-0005-0000-0000-00009F240000}"/>
    <cellStyle name="20% - Accent5 2 5 12 2" xfId="9068" xr:uid="{00000000-0005-0000-0000-0000A0240000}"/>
    <cellStyle name="20% - Accent5 2 5 13" xfId="9069" xr:uid="{00000000-0005-0000-0000-0000A1240000}"/>
    <cellStyle name="20% - Accent5 2 5 13 2" xfId="9070" xr:uid="{00000000-0005-0000-0000-0000A2240000}"/>
    <cellStyle name="20% - Accent5 2 5 14" xfId="9071" xr:uid="{00000000-0005-0000-0000-0000A3240000}"/>
    <cellStyle name="20% - Accent5 2 5 14 2" xfId="9072" xr:uid="{00000000-0005-0000-0000-0000A4240000}"/>
    <cellStyle name="20% - Accent5 2 5 15" xfId="9073" xr:uid="{00000000-0005-0000-0000-0000A5240000}"/>
    <cellStyle name="20% - Accent5 2 5 15 2" xfId="9074" xr:uid="{00000000-0005-0000-0000-0000A6240000}"/>
    <cellStyle name="20% - Accent5 2 5 16" xfId="9075" xr:uid="{00000000-0005-0000-0000-0000A7240000}"/>
    <cellStyle name="20% - Accent5 2 5 16 2" xfId="9076" xr:uid="{00000000-0005-0000-0000-0000A8240000}"/>
    <cellStyle name="20% - Accent5 2 5 17" xfId="9077" xr:uid="{00000000-0005-0000-0000-0000A9240000}"/>
    <cellStyle name="20% - Accent5 2 5 17 2" xfId="9078" xr:uid="{00000000-0005-0000-0000-0000AA240000}"/>
    <cellStyle name="20% - Accent5 2 5 18" xfId="9079" xr:uid="{00000000-0005-0000-0000-0000AB240000}"/>
    <cellStyle name="20% - Accent5 2 5 18 2" xfId="9080" xr:uid="{00000000-0005-0000-0000-0000AC240000}"/>
    <cellStyle name="20% - Accent5 2 5 19" xfId="9081" xr:uid="{00000000-0005-0000-0000-0000AD240000}"/>
    <cellStyle name="20% - Accent5 2 5 19 2" xfId="9082" xr:uid="{00000000-0005-0000-0000-0000AE240000}"/>
    <cellStyle name="20% - Accent5 2 5 2" xfId="9083" xr:uid="{00000000-0005-0000-0000-0000AF240000}"/>
    <cellStyle name="20% - Accent5 2 5 2 2" xfId="9084" xr:uid="{00000000-0005-0000-0000-0000B0240000}"/>
    <cellStyle name="20% - Accent5 2 5 20" xfId="9085" xr:uid="{00000000-0005-0000-0000-0000B1240000}"/>
    <cellStyle name="20% - Accent5 2 5 20 2" xfId="9086" xr:uid="{00000000-0005-0000-0000-0000B2240000}"/>
    <cellStyle name="20% - Accent5 2 5 21" xfId="9087" xr:uid="{00000000-0005-0000-0000-0000B3240000}"/>
    <cellStyle name="20% - Accent5 2 5 21 2" xfId="9088" xr:uid="{00000000-0005-0000-0000-0000B4240000}"/>
    <cellStyle name="20% - Accent5 2 5 22" xfId="9089" xr:uid="{00000000-0005-0000-0000-0000B5240000}"/>
    <cellStyle name="20% - Accent5 2 5 22 2" xfId="9090" xr:uid="{00000000-0005-0000-0000-0000B6240000}"/>
    <cellStyle name="20% - Accent5 2 5 23" xfId="9091" xr:uid="{00000000-0005-0000-0000-0000B7240000}"/>
    <cellStyle name="20% - Accent5 2 5 3" xfId="9092" xr:uid="{00000000-0005-0000-0000-0000B8240000}"/>
    <cellStyle name="20% - Accent5 2 5 3 2" xfId="9093" xr:uid="{00000000-0005-0000-0000-0000B9240000}"/>
    <cellStyle name="20% - Accent5 2 5 4" xfId="9094" xr:uid="{00000000-0005-0000-0000-0000BA240000}"/>
    <cellStyle name="20% - Accent5 2 5 4 2" xfId="9095" xr:uid="{00000000-0005-0000-0000-0000BB240000}"/>
    <cellStyle name="20% - Accent5 2 5 5" xfId="9096" xr:uid="{00000000-0005-0000-0000-0000BC240000}"/>
    <cellStyle name="20% - Accent5 2 5 5 2" xfId="9097" xr:uid="{00000000-0005-0000-0000-0000BD240000}"/>
    <cellStyle name="20% - Accent5 2 5 6" xfId="9098" xr:uid="{00000000-0005-0000-0000-0000BE240000}"/>
    <cellStyle name="20% - Accent5 2 5 6 2" xfId="9099" xr:uid="{00000000-0005-0000-0000-0000BF240000}"/>
    <cellStyle name="20% - Accent5 2 5 7" xfId="9100" xr:uid="{00000000-0005-0000-0000-0000C0240000}"/>
    <cellStyle name="20% - Accent5 2 5 7 2" xfId="9101" xr:uid="{00000000-0005-0000-0000-0000C1240000}"/>
    <cellStyle name="20% - Accent5 2 5 8" xfId="9102" xr:uid="{00000000-0005-0000-0000-0000C2240000}"/>
    <cellStyle name="20% - Accent5 2 5 8 2" xfId="9103" xr:uid="{00000000-0005-0000-0000-0000C3240000}"/>
    <cellStyle name="20% - Accent5 2 5 9" xfId="9104" xr:uid="{00000000-0005-0000-0000-0000C4240000}"/>
    <cellStyle name="20% - Accent5 2 5 9 2" xfId="9105" xr:uid="{00000000-0005-0000-0000-0000C5240000}"/>
    <cellStyle name="20% - Accent5 2 6" xfId="9106" xr:uid="{00000000-0005-0000-0000-0000C6240000}"/>
    <cellStyle name="20% - Accent5 2 6 10" xfId="9107" xr:uid="{00000000-0005-0000-0000-0000C7240000}"/>
    <cellStyle name="20% - Accent5 2 6 10 2" xfId="9108" xr:uid="{00000000-0005-0000-0000-0000C8240000}"/>
    <cellStyle name="20% - Accent5 2 6 11" xfId="9109" xr:uid="{00000000-0005-0000-0000-0000C9240000}"/>
    <cellStyle name="20% - Accent5 2 6 11 2" xfId="9110" xr:uid="{00000000-0005-0000-0000-0000CA240000}"/>
    <cellStyle name="20% - Accent5 2 6 12" xfId="9111" xr:uid="{00000000-0005-0000-0000-0000CB240000}"/>
    <cellStyle name="20% - Accent5 2 6 12 2" xfId="9112" xr:uid="{00000000-0005-0000-0000-0000CC240000}"/>
    <cellStyle name="20% - Accent5 2 6 13" xfId="9113" xr:uid="{00000000-0005-0000-0000-0000CD240000}"/>
    <cellStyle name="20% - Accent5 2 6 13 2" xfId="9114" xr:uid="{00000000-0005-0000-0000-0000CE240000}"/>
    <cellStyle name="20% - Accent5 2 6 14" xfId="9115" xr:uid="{00000000-0005-0000-0000-0000CF240000}"/>
    <cellStyle name="20% - Accent5 2 6 14 2" xfId="9116" xr:uid="{00000000-0005-0000-0000-0000D0240000}"/>
    <cellStyle name="20% - Accent5 2 6 15" xfId="9117" xr:uid="{00000000-0005-0000-0000-0000D1240000}"/>
    <cellStyle name="20% - Accent5 2 6 15 2" xfId="9118" xr:uid="{00000000-0005-0000-0000-0000D2240000}"/>
    <cellStyle name="20% - Accent5 2 6 16" xfId="9119" xr:uid="{00000000-0005-0000-0000-0000D3240000}"/>
    <cellStyle name="20% - Accent5 2 6 16 2" xfId="9120" xr:uid="{00000000-0005-0000-0000-0000D4240000}"/>
    <cellStyle name="20% - Accent5 2 6 17" xfId="9121" xr:uid="{00000000-0005-0000-0000-0000D5240000}"/>
    <cellStyle name="20% - Accent5 2 6 17 2" xfId="9122" xr:uid="{00000000-0005-0000-0000-0000D6240000}"/>
    <cellStyle name="20% - Accent5 2 6 18" xfId="9123" xr:uid="{00000000-0005-0000-0000-0000D7240000}"/>
    <cellStyle name="20% - Accent5 2 6 18 2" xfId="9124" xr:uid="{00000000-0005-0000-0000-0000D8240000}"/>
    <cellStyle name="20% - Accent5 2 6 19" xfId="9125" xr:uid="{00000000-0005-0000-0000-0000D9240000}"/>
    <cellStyle name="20% - Accent5 2 6 19 2" xfId="9126" xr:uid="{00000000-0005-0000-0000-0000DA240000}"/>
    <cellStyle name="20% - Accent5 2 6 2" xfId="9127" xr:uid="{00000000-0005-0000-0000-0000DB240000}"/>
    <cellStyle name="20% - Accent5 2 6 2 2" xfId="9128" xr:uid="{00000000-0005-0000-0000-0000DC240000}"/>
    <cellStyle name="20% - Accent5 2 6 20" xfId="9129" xr:uid="{00000000-0005-0000-0000-0000DD240000}"/>
    <cellStyle name="20% - Accent5 2 6 20 2" xfId="9130" xr:uid="{00000000-0005-0000-0000-0000DE240000}"/>
    <cellStyle name="20% - Accent5 2 6 21" xfId="9131" xr:uid="{00000000-0005-0000-0000-0000DF240000}"/>
    <cellStyle name="20% - Accent5 2 6 21 2" xfId="9132" xr:uid="{00000000-0005-0000-0000-0000E0240000}"/>
    <cellStyle name="20% - Accent5 2 6 22" xfId="9133" xr:uid="{00000000-0005-0000-0000-0000E1240000}"/>
    <cellStyle name="20% - Accent5 2 6 22 2" xfId="9134" xr:uid="{00000000-0005-0000-0000-0000E2240000}"/>
    <cellStyle name="20% - Accent5 2 6 23" xfId="9135" xr:uid="{00000000-0005-0000-0000-0000E3240000}"/>
    <cellStyle name="20% - Accent5 2 6 3" xfId="9136" xr:uid="{00000000-0005-0000-0000-0000E4240000}"/>
    <cellStyle name="20% - Accent5 2 6 3 2" xfId="9137" xr:uid="{00000000-0005-0000-0000-0000E5240000}"/>
    <cellStyle name="20% - Accent5 2 6 4" xfId="9138" xr:uid="{00000000-0005-0000-0000-0000E6240000}"/>
    <cellStyle name="20% - Accent5 2 6 4 2" xfId="9139" xr:uid="{00000000-0005-0000-0000-0000E7240000}"/>
    <cellStyle name="20% - Accent5 2 6 5" xfId="9140" xr:uid="{00000000-0005-0000-0000-0000E8240000}"/>
    <cellStyle name="20% - Accent5 2 6 5 2" xfId="9141" xr:uid="{00000000-0005-0000-0000-0000E9240000}"/>
    <cellStyle name="20% - Accent5 2 6 6" xfId="9142" xr:uid="{00000000-0005-0000-0000-0000EA240000}"/>
    <cellStyle name="20% - Accent5 2 6 6 2" xfId="9143" xr:uid="{00000000-0005-0000-0000-0000EB240000}"/>
    <cellStyle name="20% - Accent5 2 6 7" xfId="9144" xr:uid="{00000000-0005-0000-0000-0000EC240000}"/>
    <cellStyle name="20% - Accent5 2 6 7 2" xfId="9145" xr:uid="{00000000-0005-0000-0000-0000ED240000}"/>
    <cellStyle name="20% - Accent5 2 6 8" xfId="9146" xr:uid="{00000000-0005-0000-0000-0000EE240000}"/>
    <cellStyle name="20% - Accent5 2 6 8 2" xfId="9147" xr:uid="{00000000-0005-0000-0000-0000EF240000}"/>
    <cellStyle name="20% - Accent5 2 6 9" xfId="9148" xr:uid="{00000000-0005-0000-0000-0000F0240000}"/>
    <cellStyle name="20% - Accent5 2 6 9 2" xfId="9149" xr:uid="{00000000-0005-0000-0000-0000F1240000}"/>
    <cellStyle name="20% - Accent5 2 7" xfId="9150" xr:uid="{00000000-0005-0000-0000-0000F2240000}"/>
    <cellStyle name="20% - Accent5 2 7 10" xfId="9151" xr:uid="{00000000-0005-0000-0000-0000F3240000}"/>
    <cellStyle name="20% - Accent5 2 7 10 2" xfId="9152" xr:uid="{00000000-0005-0000-0000-0000F4240000}"/>
    <cellStyle name="20% - Accent5 2 7 11" xfId="9153" xr:uid="{00000000-0005-0000-0000-0000F5240000}"/>
    <cellStyle name="20% - Accent5 2 7 11 2" xfId="9154" xr:uid="{00000000-0005-0000-0000-0000F6240000}"/>
    <cellStyle name="20% - Accent5 2 7 12" xfId="9155" xr:uid="{00000000-0005-0000-0000-0000F7240000}"/>
    <cellStyle name="20% - Accent5 2 7 12 2" xfId="9156" xr:uid="{00000000-0005-0000-0000-0000F8240000}"/>
    <cellStyle name="20% - Accent5 2 7 13" xfId="9157" xr:uid="{00000000-0005-0000-0000-0000F9240000}"/>
    <cellStyle name="20% - Accent5 2 7 13 2" xfId="9158" xr:uid="{00000000-0005-0000-0000-0000FA240000}"/>
    <cellStyle name="20% - Accent5 2 7 14" xfId="9159" xr:uid="{00000000-0005-0000-0000-0000FB240000}"/>
    <cellStyle name="20% - Accent5 2 7 14 2" xfId="9160" xr:uid="{00000000-0005-0000-0000-0000FC240000}"/>
    <cellStyle name="20% - Accent5 2 7 15" xfId="9161" xr:uid="{00000000-0005-0000-0000-0000FD240000}"/>
    <cellStyle name="20% - Accent5 2 7 15 2" xfId="9162" xr:uid="{00000000-0005-0000-0000-0000FE240000}"/>
    <cellStyle name="20% - Accent5 2 7 16" xfId="9163" xr:uid="{00000000-0005-0000-0000-0000FF240000}"/>
    <cellStyle name="20% - Accent5 2 7 16 2" xfId="9164" xr:uid="{00000000-0005-0000-0000-000000250000}"/>
    <cellStyle name="20% - Accent5 2 7 17" xfId="9165" xr:uid="{00000000-0005-0000-0000-000001250000}"/>
    <cellStyle name="20% - Accent5 2 7 17 2" xfId="9166" xr:uid="{00000000-0005-0000-0000-000002250000}"/>
    <cellStyle name="20% - Accent5 2 7 18" xfId="9167" xr:uid="{00000000-0005-0000-0000-000003250000}"/>
    <cellStyle name="20% - Accent5 2 7 18 2" xfId="9168" xr:uid="{00000000-0005-0000-0000-000004250000}"/>
    <cellStyle name="20% - Accent5 2 7 19" xfId="9169" xr:uid="{00000000-0005-0000-0000-000005250000}"/>
    <cellStyle name="20% - Accent5 2 7 19 2" xfId="9170" xr:uid="{00000000-0005-0000-0000-000006250000}"/>
    <cellStyle name="20% - Accent5 2 7 2" xfId="9171" xr:uid="{00000000-0005-0000-0000-000007250000}"/>
    <cellStyle name="20% - Accent5 2 7 2 2" xfId="9172" xr:uid="{00000000-0005-0000-0000-000008250000}"/>
    <cellStyle name="20% - Accent5 2 7 20" xfId="9173" xr:uid="{00000000-0005-0000-0000-000009250000}"/>
    <cellStyle name="20% - Accent5 2 7 20 2" xfId="9174" xr:uid="{00000000-0005-0000-0000-00000A250000}"/>
    <cellStyle name="20% - Accent5 2 7 21" xfId="9175" xr:uid="{00000000-0005-0000-0000-00000B250000}"/>
    <cellStyle name="20% - Accent5 2 7 21 2" xfId="9176" xr:uid="{00000000-0005-0000-0000-00000C250000}"/>
    <cellStyle name="20% - Accent5 2 7 22" xfId="9177" xr:uid="{00000000-0005-0000-0000-00000D250000}"/>
    <cellStyle name="20% - Accent5 2 7 22 2" xfId="9178" xr:uid="{00000000-0005-0000-0000-00000E250000}"/>
    <cellStyle name="20% - Accent5 2 7 23" xfId="9179" xr:uid="{00000000-0005-0000-0000-00000F250000}"/>
    <cellStyle name="20% - Accent5 2 7 3" xfId="9180" xr:uid="{00000000-0005-0000-0000-000010250000}"/>
    <cellStyle name="20% - Accent5 2 7 3 2" xfId="9181" xr:uid="{00000000-0005-0000-0000-000011250000}"/>
    <cellStyle name="20% - Accent5 2 7 4" xfId="9182" xr:uid="{00000000-0005-0000-0000-000012250000}"/>
    <cellStyle name="20% - Accent5 2 7 4 2" xfId="9183" xr:uid="{00000000-0005-0000-0000-000013250000}"/>
    <cellStyle name="20% - Accent5 2 7 5" xfId="9184" xr:uid="{00000000-0005-0000-0000-000014250000}"/>
    <cellStyle name="20% - Accent5 2 7 5 2" xfId="9185" xr:uid="{00000000-0005-0000-0000-000015250000}"/>
    <cellStyle name="20% - Accent5 2 7 6" xfId="9186" xr:uid="{00000000-0005-0000-0000-000016250000}"/>
    <cellStyle name="20% - Accent5 2 7 6 2" xfId="9187" xr:uid="{00000000-0005-0000-0000-000017250000}"/>
    <cellStyle name="20% - Accent5 2 7 7" xfId="9188" xr:uid="{00000000-0005-0000-0000-000018250000}"/>
    <cellStyle name="20% - Accent5 2 7 7 2" xfId="9189" xr:uid="{00000000-0005-0000-0000-000019250000}"/>
    <cellStyle name="20% - Accent5 2 7 8" xfId="9190" xr:uid="{00000000-0005-0000-0000-00001A250000}"/>
    <cellStyle name="20% - Accent5 2 7 8 2" xfId="9191" xr:uid="{00000000-0005-0000-0000-00001B250000}"/>
    <cellStyle name="20% - Accent5 2 7 9" xfId="9192" xr:uid="{00000000-0005-0000-0000-00001C250000}"/>
    <cellStyle name="20% - Accent5 2 7 9 2" xfId="9193" xr:uid="{00000000-0005-0000-0000-00001D250000}"/>
    <cellStyle name="20% - Accent5 2 8" xfId="9194" xr:uid="{00000000-0005-0000-0000-00001E250000}"/>
    <cellStyle name="20% - Accent5 2 8 10" xfId="9195" xr:uid="{00000000-0005-0000-0000-00001F250000}"/>
    <cellStyle name="20% - Accent5 2 8 10 2" xfId="9196" xr:uid="{00000000-0005-0000-0000-000020250000}"/>
    <cellStyle name="20% - Accent5 2 8 11" xfId="9197" xr:uid="{00000000-0005-0000-0000-000021250000}"/>
    <cellStyle name="20% - Accent5 2 8 11 2" xfId="9198" xr:uid="{00000000-0005-0000-0000-000022250000}"/>
    <cellStyle name="20% - Accent5 2 8 12" xfId="9199" xr:uid="{00000000-0005-0000-0000-000023250000}"/>
    <cellStyle name="20% - Accent5 2 8 12 2" xfId="9200" xr:uid="{00000000-0005-0000-0000-000024250000}"/>
    <cellStyle name="20% - Accent5 2 8 13" xfId="9201" xr:uid="{00000000-0005-0000-0000-000025250000}"/>
    <cellStyle name="20% - Accent5 2 8 13 2" xfId="9202" xr:uid="{00000000-0005-0000-0000-000026250000}"/>
    <cellStyle name="20% - Accent5 2 8 14" xfId="9203" xr:uid="{00000000-0005-0000-0000-000027250000}"/>
    <cellStyle name="20% - Accent5 2 8 14 2" xfId="9204" xr:uid="{00000000-0005-0000-0000-000028250000}"/>
    <cellStyle name="20% - Accent5 2 8 15" xfId="9205" xr:uid="{00000000-0005-0000-0000-000029250000}"/>
    <cellStyle name="20% - Accent5 2 8 15 2" xfId="9206" xr:uid="{00000000-0005-0000-0000-00002A250000}"/>
    <cellStyle name="20% - Accent5 2 8 16" xfId="9207" xr:uid="{00000000-0005-0000-0000-00002B250000}"/>
    <cellStyle name="20% - Accent5 2 8 16 2" xfId="9208" xr:uid="{00000000-0005-0000-0000-00002C250000}"/>
    <cellStyle name="20% - Accent5 2 8 17" xfId="9209" xr:uid="{00000000-0005-0000-0000-00002D250000}"/>
    <cellStyle name="20% - Accent5 2 8 17 2" xfId="9210" xr:uid="{00000000-0005-0000-0000-00002E250000}"/>
    <cellStyle name="20% - Accent5 2 8 18" xfId="9211" xr:uid="{00000000-0005-0000-0000-00002F250000}"/>
    <cellStyle name="20% - Accent5 2 8 18 2" xfId="9212" xr:uid="{00000000-0005-0000-0000-000030250000}"/>
    <cellStyle name="20% - Accent5 2 8 19" xfId="9213" xr:uid="{00000000-0005-0000-0000-000031250000}"/>
    <cellStyle name="20% - Accent5 2 8 19 2" xfId="9214" xr:uid="{00000000-0005-0000-0000-000032250000}"/>
    <cellStyle name="20% - Accent5 2 8 2" xfId="9215" xr:uid="{00000000-0005-0000-0000-000033250000}"/>
    <cellStyle name="20% - Accent5 2 8 2 2" xfId="9216" xr:uid="{00000000-0005-0000-0000-000034250000}"/>
    <cellStyle name="20% - Accent5 2 8 20" xfId="9217" xr:uid="{00000000-0005-0000-0000-000035250000}"/>
    <cellStyle name="20% - Accent5 2 8 20 2" xfId="9218" xr:uid="{00000000-0005-0000-0000-000036250000}"/>
    <cellStyle name="20% - Accent5 2 8 21" xfId="9219" xr:uid="{00000000-0005-0000-0000-000037250000}"/>
    <cellStyle name="20% - Accent5 2 8 21 2" xfId="9220" xr:uid="{00000000-0005-0000-0000-000038250000}"/>
    <cellStyle name="20% - Accent5 2 8 22" xfId="9221" xr:uid="{00000000-0005-0000-0000-000039250000}"/>
    <cellStyle name="20% - Accent5 2 8 22 2" xfId="9222" xr:uid="{00000000-0005-0000-0000-00003A250000}"/>
    <cellStyle name="20% - Accent5 2 8 23" xfId="9223" xr:uid="{00000000-0005-0000-0000-00003B250000}"/>
    <cellStyle name="20% - Accent5 2 8 3" xfId="9224" xr:uid="{00000000-0005-0000-0000-00003C250000}"/>
    <cellStyle name="20% - Accent5 2 8 3 2" xfId="9225" xr:uid="{00000000-0005-0000-0000-00003D250000}"/>
    <cellStyle name="20% - Accent5 2 8 4" xfId="9226" xr:uid="{00000000-0005-0000-0000-00003E250000}"/>
    <cellStyle name="20% - Accent5 2 8 4 2" xfId="9227" xr:uid="{00000000-0005-0000-0000-00003F250000}"/>
    <cellStyle name="20% - Accent5 2 8 5" xfId="9228" xr:uid="{00000000-0005-0000-0000-000040250000}"/>
    <cellStyle name="20% - Accent5 2 8 5 2" xfId="9229" xr:uid="{00000000-0005-0000-0000-000041250000}"/>
    <cellStyle name="20% - Accent5 2 8 6" xfId="9230" xr:uid="{00000000-0005-0000-0000-000042250000}"/>
    <cellStyle name="20% - Accent5 2 8 6 2" xfId="9231" xr:uid="{00000000-0005-0000-0000-000043250000}"/>
    <cellStyle name="20% - Accent5 2 8 7" xfId="9232" xr:uid="{00000000-0005-0000-0000-000044250000}"/>
    <cellStyle name="20% - Accent5 2 8 7 2" xfId="9233" xr:uid="{00000000-0005-0000-0000-000045250000}"/>
    <cellStyle name="20% - Accent5 2 8 8" xfId="9234" xr:uid="{00000000-0005-0000-0000-000046250000}"/>
    <cellStyle name="20% - Accent5 2 8 8 2" xfId="9235" xr:uid="{00000000-0005-0000-0000-000047250000}"/>
    <cellStyle name="20% - Accent5 2 8 9" xfId="9236" xr:uid="{00000000-0005-0000-0000-000048250000}"/>
    <cellStyle name="20% - Accent5 2 8 9 2" xfId="9237" xr:uid="{00000000-0005-0000-0000-000049250000}"/>
    <cellStyle name="20% - Accent5 2 9" xfId="9238" xr:uid="{00000000-0005-0000-0000-00004A250000}"/>
    <cellStyle name="20% - Accent5 2 9 10" xfId="9239" xr:uid="{00000000-0005-0000-0000-00004B250000}"/>
    <cellStyle name="20% - Accent5 2 9 10 2" xfId="9240" xr:uid="{00000000-0005-0000-0000-00004C250000}"/>
    <cellStyle name="20% - Accent5 2 9 11" xfId="9241" xr:uid="{00000000-0005-0000-0000-00004D250000}"/>
    <cellStyle name="20% - Accent5 2 9 11 2" xfId="9242" xr:uid="{00000000-0005-0000-0000-00004E250000}"/>
    <cellStyle name="20% - Accent5 2 9 12" xfId="9243" xr:uid="{00000000-0005-0000-0000-00004F250000}"/>
    <cellStyle name="20% - Accent5 2 9 12 2" xfId="9244" xr:uid="{00000000-0005-0000-0000-000050250000}"/>
    <cellStyle name="20% - Accent5 2 9 13" xfId="9245" xr:uid="{00000000-0005-0000-0000-000051250000}"/>
    <cellStyle name="20% - Accent5 2 9 13 2" xfId="9246" xr:uid="{00000000-0005-0000-0000-000052250000}"/>
    <cellStyle name="20% - Accent5 2 9 14" xfId="9247" xr:uid="{00000000-0005-0000-0000-000053250000}"/>
    <cellStyle name="20% - Accent5 2 9 14 2" xfId="9248" xr:uid="{00000000-0005-0000-0000-000054250000}"/>
    <cellStyle name="20% - Accent5 2 9 15" xfId="9249" xr:uid="{00000000-0005-0000-0000-000055250000}"/>
    <cellStyle name="20% - Accent5 2 9 15 2" xfId="9250" xr:uid="{00000000-0005-0000-0000-000056250000}"/>
    <cellStyle name="20% - Accent5 2 9 16" xfId="9251" xr:uid="{00000000-0005-0000-0000-000057250000}"/>
    <cellStyle name="20% - Accent5 2 9 16 2" xfId="9252" xr:uid="{00000000-0005-0000-0000-000058250000}"/>
    <cellStyle name="20% - Accent5 2 9 17" xfId="9253" xr:uid="{00000000-0005-0000-0000-000059250000}"/>
    <cellStyle name="20% - Accent5 2 9 17 2" xfId="9254" xr:uid="{00000000-0005-0000-0000-00005A250000}"/>
    <cellStyle name="20% - Accent5 2 9 18" xfId="9255" xr:uid="{00000000-0005-0000-0000-00005B250000}"/>
    <cellStyle name="20% - Accent5 2 9 18 2" xfId="9256" xr:uid="{00000000-0005-0000-0000-00005C250000}"/>
    <cellStyle name="20% - Accent5 2 9 19" xfId="9257" xr:uid="{00000000-0005-0000-0000-00005D250000}"/>
    <cellStyle name="20% - Accent5 2 9 19 2" xfId="9258" xr:uid="{00000000-0005-0000-0000-00005E250000}"/>
    <cellStyle name="20% - Accent5 2 9 2" xfId="9259" xr:uid="{00000000-0005-0000-0000-00005F250000}"/>
    <cellStyle name="20% - Accent5 2 9 2 2" xfId="9260" xr:uid="{00000000-0005-0000-0000-000060250000}"/>
    <cellStyle name="20% - Accent5 2 9 20" xfId="9261" xr:uid="{00000000-0005-0000-0000-000061250000}"/>
    <cellStyle name="20% - Accent5 2 9 20 2" xfId="9262" xr:uid="{00000000-0005-0000-0000-000062250000}"/>
    <cellStyle name="20% - Accent5 2 9 21" xfId="9263" xr:uid="{00000000-0005-0000-0000-000063250000}"/>
    <cellStyle name="20% - Accent5 2 9 21 2" xfId="9264" xr:uid="{00000000-0005-0000-0000-000064250000}"/>
    <cellStyle name="20% - Accent5 2 9 22" xfId="9265" xr:uid="{00000000-0005-0000-0000-000065250000}"/>
    <cellStyle name="20% - Accent5 2 9 22 2" xfId="9266" xr:uid="{00000000-0005-0000-0000-000066250000}"/>
    <cellStyle name="20% - Accent5 2 9 23" xfId="9267" xr:uid="{00000000-0005-0000-0000-000067250000}"/>
    <cellStyle name="20% - Accent5 2 9 3" xfId="9268" xr:uid="{00000000-0005-0000-0000-000068250000}"/>
    <cellStyle name="20% - Accent5 2 9 3 2" xfId="9269" xr:uid="{00000000-0005-0000-0000-000069250000}"/>
    <cellStyle name="20% - Accent5 2 9 4" xfId="9270" xr:uid="{00000000-0005-0000-0000-00006A250000}"/>
    <cellStyle name="20% - Accent5 2 9 4 2" xfId="9271" xr:uid="{00000000-0005-0000-0000-00006B250000}"/>
    <cellStyle name="20% - Accent5 2 9 5" xfId="9272" xr:uid="{00000000-0005-0000-0000-00006C250000}"/>
    <cellStyle name="20% - Accent5 2 9 5 2" xfId="9273" xr:uid="{00000000-0005-0000-0000-00006D250000}"/>
    <cellStyle name="20% - Accent5 2 9 6" xfId="9274" xr:uid="{00000000-0005-0000-0000-00006E250000}"/>
    <cellStyle name="20% - Accent5 2 9 6 2" xfId="9275" xr:uid="{00000000-0005-0000-0000-00006F250000}"/>
    <cellStyle name="20% - Accent5 2 9 7" xfId="9276" xr:uid="{00000000-0005-0000-0000-000070250000}"/>
    <cellStyle name="20% - Accent5 2 9 7 2" xfId="9277" xr:uid="{00000000-0005-0000-0000-000071250000}"/>
    <cellStyle name="20% - Accent5 2 9 8" xfId="9278" xr:uid="{00000000-0005-0000-0000-000072250000}"/>
    <cellStyle name="20% - Accent5 2 9 8 2" xfId="9279" xr:uid="{00000000-0005-0000-0000-000073250000}"/>
    <cellStyle name="20% - Accent5 2 9 9" xfId="9280" xr:uid="{00000000-0005-0000-0000-000074250000}"/>
    <cellStyle name="20% - Accent5 2 9 9 2" xfId="9281" xr:uid="{00000000-0005-0000-0000-000075250000}"/>
    <cellStyle name="20% - Accent5 3" xfId="9282" xr:uid="{00000000-0005-0000-0000-000076250000}"/>
    <cellStyle name="20% - Accent5 3 10" xfId="9283" xr:uid="{00000000-0005-0000-0000-000077250000}"/>
    <cellStyle name="20% - Accent5 3 10 2" xfId="9284" xr:uid="{00000000-0005-0000-0000-000078250000}"/>
    <cellStyle name="20% - Accent5 3 11" xfId="9285" xr:uid="{00000000-0005-0000-0000-000079250000}"/>
    <cellStyle name="20% - Accent5 3 11 2" xfId="9286" xr:uid="{00000000-0005-0000-0000-00007A250000}"/>
    <cellStyle name="20% - Accent5 3 12" xfId="9287" xr:uid="{00000000-0005-0000-0000-00007B250000}"/>
    <cellStyle name="20% - Accent5 3 12 2" xfId="9288" xr:uid="{00000000-0005-0000-0000-00007C250000}"/>
    <cellStyle name="20% - Accent5 3 13" xfId="9289" xr:uid="{00000000-0005-0000-0000-00007D250000}"/>
    <cellStyle name="20% - Accent5 3 13 2" xfId="9290" xr:uid="{00000000-0005-0000-0000-00007E250000}"/>
    <cellStyle name="20% - Accent5 3 14" xfId="9291" xr:uid="{00000000-0005-0000-0000-00007F250000}"/>
    <cellStyle name="20% - Accent5 3 14 2" xfId="9292" xr:uid="{00000000-0005-0000-0000-000080250000}"/>
    <cellStyle name="20% - Accent5 3 15" xfId="9293" xr:uid="{00000000-0005-0000-0000-000081250000}"/>
    <cellStyle name="20% - Accent5 3 15 2" xfId="9294" xr:uid="{00000000-0005-0000-0000-000082250000}"/>
    <cellStyle name="20% - Accent5 3 16" xfId="9295" xr:uid="{00000000-0005-0000-0000-000083250000}"/>
    <cellStyle name="20% - Accent5 3 16 2" xfId="9296" xr:uid="{00000000-0005-0000-0000-000084250000}"/>
    <cellStyle name="20% - Accent5 3 17" xfId="9297" xr:uid="{00000000-0005-0000-0000-000085250000}"/>
    <cellStyle name="20% - Accent5 3 17 2" xfId="9298" xr:uid="{00000000-0005-0000-0000-000086250000}"/>
    <cellStyle name="20% - Accent5 3 18" xfId="9299" xr:uid="{00000000-0005-0000-0000-000087250000}"/>
    <cellStyle name="20% - Accent5 3 18 2" xfId="9300" xr:uid="{00000000-0005-0000-0000-000088250000}"/>
    <cellStyle name="20% - Accent5 3 19" xfId="9301" xr:uid="{00000000-0005-0000-0000-000089250000}"/>
    <cellStyle name="20% - Accent5 3 19 2" xfId="9302" xr:uid="{00000000-0005-0000-0000-00008A250000}"/>
    <cellStyle name="20% - Accent5 3 2" xfId="9303" xr:uid="{00000000-0005-0000-0000-00008B250000}"/>
    <cellStyle name="20% - Accent5 3 2 10" xfId="9304" xr:uid="{00000000-0005-0000-0000-00008C250000}"/>
    <cellStyle name="20% - Accent5 3 2 10 2" xfId="9305" xr:uid="{00000000-0005-0000-0000-00008D250000}"/>
    <cellStyle name="20% - Accent5 3 2 11" xfId="9306" xr:uid="{00000000-0005-0000-0000-00008E250000}"/>
    <cellStyle name="20% - Accent5 3 2 11 2" xfId="9307" xr:uid="{00000000-0005-0000-0000-00008F250000}"/>
    <cellStyle name="20% - Accent5 3 2 12" xfId="9308" xr:uid="{00000000-0005-0000-0000-000090250000}"/>
    <cellStyle name="20% - Accent5 3 2 12 2" xfId="9309" xr:uid="{00000000-0005-0000-0000-000091250000}"/>
    <cellStyle name="20% - Accent5 3 2 13" xfId="9310" xr:uid="{00000000-0005-0000-0000-000092250000}"/>
    <cellStyle name="20% - Accent5 3 2 13 2" xfId="9311" xr:uid="{00000000-0005-0000-0000-000093250000}"/>
    <cellStyle name="20% - Accent5 3 2 14" xfId="9312" xr:uid="{00000000-0005-0000-0000-000094250000}"/>
    <cellStyle name="20% - Accent5 3 2 14 2" xfId="9313" xr:uid="{00000000-0005-0000-0000-000095250000}"/>
    <cellStyle name="20% - Accent5 3 2 15" xfId="9314" xr:uid="{00000000-0005-0000-0000-000096250000}"/>
    <cellStyle name="20% - Accent5 3 2 15 2" xfId="9315" xr:uid="{00000000-0005-0000-0000-000097250000}"/>
    <cellStyle name="20% - Accent5 3 2 16" xfId="9316" xr:uid="{00000000-0005-0000-0000-000098250000}"/>
    <cellStyle name="20% - Accent5 3 2 16 2" xfId="9317" xr:uid="{00000000-0005-0000-0000-000099250000}"/>
    <cellStyle name="20% - Accent5 3 2 17" xfId="9318" xr:uid="{00000000-0005-0000-0000-00009A250000}"/>
    <cellStyle name="20% - Accent5 3 2 17 2" xfId="9319" xr:uid="{00000000-0005-0000-0000-00009B250000}"/>
    <cellStyle name="20% - Accent5 3 2 18" xfId="9320" xr:uid="{00000000-0005-0000-0000-00009C250000}"/>
    <cellStyle name="20% - Accent5 3 2 18 2" xfId="9321" xr:uid="{00000000-0005-0000-0000-00009D250000}"/>
    <cellStyle name="20% - Accent5 3 2 19" xfId="9322" xr:uid="{00000000-0005-0000-0000-00009E250000}"/>
    <cellStyle name="20% - Accent5 3 2 19 2" xfId="9323" xr:uid="{00000000-0005-0000-0000-00009F250000}"/>
    <cellStyle name="20% - Accent5 3 2 2" xfId="9324" xr:uid="{00000000-0005-0000-0000-0000A0250000}"/>
    <cellStyle name="20% - Accent5 3 2 2 2" xfId="9325" xr:uid="{00000000-0005-0000-0000-0000A1250000}"/>
    <cellStyle name="20% - Accent5 3 2 20" xfId="9326" xr:uid="{00000000-0005-0000-0000-0000A2250000}"/>
    <cellStyle name="20% - Accent5 3 2 20 2" xfId="9327" xr:uid="{00000000-0005-0000-0000-0000A3250000}"/>
    <cellStyle name="20% - Accent5 3 2 21" xfId="9328" xr:uid="{00000000-0005-0000-0000-0000A4250000}"/>
    <cellStyle name="20% - Accent5 3 2 21 2" xfId="9329" xr:uid="{00000000-0005-0000-0000-0000A5250000}"/>
    <cellStyle name="20% - Accent5 3 2 22" xfId="9330" xr:uid="{00000000-0005-0000-0000-0000A6250000}"/>
    <cellStyle name="20% - Accent5 3 2 22 2" xfId="9331" xr:uid="{00000000-0005-0000-0000-0000A7250000}"/>
    <cellStyle name="20% - Accent5 3 2 23" xfId="9332" xr:uid="{00000000-0005-0000-0000-0000A8250000}"/>
    <cellStyle name="20% - Accent5 3 2 3" xfId="9333" xr:uid="{00000000-0005-0000-0000-0000A9250000}"/>
    <cellStyle name="20% - Accent5 3 2 3 2" xfId="9334" xr:uid="{00000000-0005-0000-0000-0000AA250000}"/>
    <cellStyle name="20% - Accent5 3 2 4" xfId="9335" xr:uid="{00000000-0005-0000-0000-0000AB250000}"/>
    <cellStyle name="20% - Accent5 3 2 4 2" xfId="9336" xr:uid="{00000000-0005-0000-0000-0000AC250000}"/>
    <cellStyle name="20% - Accent5 3 2 5" xfId="9337" xr:uid="{00000000-0005-0000-0000-0000AD250000}"/>
    <cellStyle name="20% - Accent5 3 2 5 2" xfId="9338" xr:uid="{00000000-0005-0000-0000-0000AE250000}"/>
    <cellStyle name="20% - Accent5 3 2 6" xfId="9339" xr:uid="{00000000-0005-0000-0000-0000AF250000}"/>
    <cellStyle name="20% - Accent5 3 2 6 2" xfId="9340" xr:uid="{00000000-0005-0000-0000-0000B0250000}"/>
    <cellStyle name="20% - Accent5 3 2 7" xfId="9341" xr:uid="{00000000-0005-0000-0000-0000B1250000}"/>
    <cellStyle name="20% - Accent5 3 2 7 2" xfId="9342" xr:uid="{00000000-0005-0000-0000-0000B2250000}"/>
    <cellStyle name="20% - Accent5 3 2 8" xfId="9343" xr:uid="{00000000-0005-0000-0000-0000B3250000}"/>
    <cellStyle name="20% - Accent5 3 2 8 2" xfId="9344" xr:uid="{00000000-0005-0000-0000-0000B4250000}"/>
    <cellStyle name="20% - Accent5 3 2 9" xfId="9345" xr:uid="{00000000-0005-0000-0000-0000B5250000}"/>
    <cellStyle name="20% - Accent5 3 2 9 2" xfId="9346" xr:uid="{00000000-0005-0000-0000-0000B6250000}"/>
    <cellStyle name="20% - Accent5 3 20" xfId="9347" xr:uid="{00000000-0005-0000-0000-0000B7250000}"/>
    <cellStyle name="20% - Accent5 3 20 2" xfId="9348" xr:uid="{00000000-0005-0000-0000-0000B8250000}"/>
    <cellStyle name="20% - Accent5 3 21" xfId="9349" xr:uid="{00000000-0005-0000-0000-0000B9250000}"/>
    <cellStyle name="20% - Accent5 3 21 2" xfId="9350" xr:uid="{00000000-0005-0000-0000-0000BA250000}"/>
    <cellStyle name="20% - Accent5 3 22" xfId="9351" xr:uid="{00000000-0005-0000-0000-0000BB250000}"/>
    <cellStyle name="20% - Accent5 3 22 2" xfId="9352" xr:uid="{00000000-0005-0000-0000-0000BC250000}"/>
    <cellStyle name="20% - Accent5 3 23" xfId="9353" xr:uid="{00000000-0005-0000-0000-0000BD250000}"/>
    <cellStyle name="20% - Accent5 3 23 2" xfId="9354" xr:uid="{00000000-0005-0000-0000-0000BE250000}"/>
    <cellStyle name="20% - Accent5 3 24" xfId="9355" xr:uid="{00000000-0005-0000-0000-0000BF250000}"/>
    <cellStyle name="20% - Accent5 3 24 2" xfId="9356" xr:uid="{00000000-0005-0000-0000-0000C0250000}"/>
    <cellStyle name="20% - Accent5 3 25" xfId="9357" xr:uid="{00000000-0005-0000-0000-0000C1250000}"/>
    <cellStyle name="20% - Accent5 3 25 2" xfId="9358" xr:uid="{00000000-0005-0000-0000-0000C2250000}"/>
    <cellStyle name="20% - Accent5 3 26" xfId="9359" xr:uid="{00000000-0005-0000-0000-0000C3250000}"/>
    <cellStyle name="20% - Accent5 3 26 2" xfId="9360" xr:uid="{00000000-0005-0000-0000-0000C4250000}"/>
    <cellStyle name="20% - Accent5 3 27" xfId="9361" xr:uid="{00000000-0005-0000-0000-0000C5250000}"/>
    <cellStyle name="20% - Accent5 3 27 2" xfId="9362" xr:uid="{00000000-0005-0000-0000-0000C6250000}"/>
    <cellStyle name="20% - Accent5 3 28" xfId="9363" xr:uid="{00000000-0005-0000-0000-0000C7250000}"/>
    <cellStyle name="20% - Accent5 3 28 2" xfId="9364" xr:uid="{00000000-0005-0000-0000-0000C8250000}"/>
    <cellStyle name="20% - Accent5 3 29" xfId="9365" xr:uid="{00000000-0005-0000-0000-0000C9250000}"/>
    <cellStyle name="20% - Accent5 3 29 2" xfId="9366" xr:uid="{00000000-0005-0000-0000-0000CA250000}"/>
    <cellStyle name="20% - Accent5 3 3" xfId="9367" xr:uid="{00000000-0005-0000-0000-0000CB250000}"/>
    <cellStyle name="20% - Accent5 3 3 10" xfId="9368" xr:uid="{00000000-0005-0000-0000-0000CC250000}"/>
    <cellStyle name="20% - Accent5 3 3 10 2" xfId="9369" xr:uid="{00000000-0005-0000-0000-0000CD250000}"/>
    <cellStyle name="20% - Accent5 3 3 11" xfId="9370" xr:uid="{00000000-0005-0000-0000-0000CE250000}"/>
    <cellStyle name="20% - Accent5 3 3 11 2" xfId="9371" xr:uid="{00000000-0005-0000-0000-0000CF250000}"/>
    <cellStyle name="20% - Accent5 3 3 12" xfId="9372" xr:uid="{00000000-0005-0000-0000-0000D0250000}"/>
    <cellStyle name="20% - Accent5 3 3 12 2" xfId="9373" xr:uid="{00000000-0005-0000-0000-0000D1250000}"/>
    <cellStyle name="20% - Accent5 3 3 13" xfId="9374" xr:uid="{00000000-0005-0000-0000-0000D2250000}"/>
    <cellStyle name="20% - Accent5 3 3 13 2" xfId="9375" xr:uid="{00000000-0005-0000-0000-0000D3250000}"/>
    <cellStyle name="20% - Accent5 3 3 14" xfId="9376" xr:uid="{00000000-0005-0000-0000-0000D4250000}"/>
    <cellStyle name="20% - Accent5 3 3 14 2" xfId="9377" xr:uid="{00000000-0005-0000-0000-0000D5250000}"/>
    <cellStyle name="20% - Accent5 3 3 15" xfId="9378" xr:uid="{00000000-0005-0000-0000-0000D6250000}"/>
    <cellStyle name="20% - Accent5 3 3 15 2" xfId="9379" xr:uid="{00000000-0005-0000-0000-0000D7250000}"/>
    <cellStyle name="20% - Accent5 3 3 16" xfId="9380" xr:uid="{00000000-0005-0000-0000-0000D8250000}"/>
    <cellStyle name="20% - Accent5 3 3 16 2" xfId="9381" xr:uid="{00000000-0005-0000-0000-0000D9250000}"/>
    <cellStyle name="20% - Accent5 3 3 17" xfId="9382" xr:uid="{00000000-0005-0000-0000-0000DA250000}"/>
    <cellStyle name="20% - Accent5 3 3 17 2" xfId="9383" xr:uid="{00000000-0005-0000-0000-0000DB250000}"/>
    <cellStyle name="20% - Accent5 3 3 18" xfId="9384" xr:uid="{00000000-0005-0000-0000-0000DC250000}"/>
    <cellStyle name="20% - Accent5 3 3 18 2" xfId="9385" xr:uid="{00000000-0005-0000-0000-0000DD250000}"/>
    <cellStyle name="20% - Accent5 3 3 19" xfId="9386" xr:uid="{00000000-0005-0000-0000-0000DE250000}"/>
    <cellStyle name="20% - Accent5 3 3 19 2" xfId="9387" xr:uid="{00000000-0005-0000-0000-0000DF250000}"/>
    <cellStyle name="20% - Accent5 3 3 2" xfId="9388" xr:uid="{00000000-0005-0000-0000-0000E0250000}"/>
    <cellStyle name="20% - Accent5 3 3 2 2" xfId="9389" xr:uid="{00000000-0005-0000-0000-0000E1250000}"/>
    <cellStyle name="20% - Accent5 3 3 20" xfId="9390" xr:uid="{00000000-0005-0000-0000-0000E2250000}"/>
    <cellStyle name="20% - Accent5 3 3 20 2" xfId="9391" xr:uid="{00000000-0005-0000-0000-0000E3250000}"/>
    <cellStyle name="20% - Accent5 3 3 21" xfId="9392" xr:uid="{00000000-0005-0000-0000-0000E4250000}"/>
    <cellStyle name="20% - Accent5 3 3 21 2" xfId="9393" xr:uid="{00000000-0005-0000-0000-0000E5250000}"/>
    <cellStyle name="20% - Accent5 3 3 22" xfId="9394" xr:uid="{00000000-0005-0000-0000-0000E6250000}"/>
    <cellStyle name="20% - Accent5 3 3 22 2" xfId="9395" xr:uid="{00000000-0005-0000-0000-0000E7250000}"/>
    <cellStyle name="20% - Accent5 3 3 23" xfId="9396" xr:uid="{00000000-0005-0000-0000-0000E8250000}"/>
    <cellStyle name="20% - Accent5 3 3 3" xfId="9397" xr:uid="{00000000-0005-0000-0000-0000E9250000}"/>
    <cellStyle name="20% - Accent5 3 3 3 2" xfId="9398" xr:uid="{00000000-0005-0000-0000-0000EA250000}"/>
    <cellStyle name="20% - Accent5 3 3 4" xfId="9399" xr:uid="{00000000-0005-0000-0000-0000EB250000}"/>
    <cellStyle name="20% - Accent5 3 3 4 2" xfId="9400" xr:uid="{00000000-0005-0000-0000-0000EC250000}"/>
    <cellStyle name="20% - Accent5 3 3 5" xfId="9401" xr:uid="{00000000-0005-0000-0000-0000ED250000}"/>
    <cellStyle name="20% - Accent5 3 3 5 2" xfId="9402" xr:uid="{00000000-0005-0000-0000-0000EE250000}"/>
    <cellStyle name="20% - Accent5 3 3 6" xfId="9403" xr:uid="{00000000-0005-0000-0000-0000EF250000}"/>
    <cellStyle name="20% - Accent5 3 3 6 2" xfId="9404" xr:uid="{00000000-0005-0000-0000-0000F0250000}"/>
    <cellStyle name="20% - Accent5 3 3 7" xfId="9405" xr:uid="{00000000-0005-0000-0000-0000F1250000}"/>
    <cellStyle name="20% - Accent5 3 3 7 2" xfId="9406" xr:uid="{00000000-0005-0000-0000-0000F2250000}"/>
    <cellStyle name="20% - Accent5 3 3 8" xfId="9407" xr:uid="{00000000-0005-0000-0000-0000F3250000}"/>
    <cellStyle name="20% - Accent5 3 3 8 2" xfId="9408" xr:uid="{00000000-0005-0000-0000-0000F4250000}"/>
    <cellStyle name="20% - Accent5 3 3 9" xfId="9409" xr:uid="{00000000-0005-0000-0000-0000F5250000}"/>
    <cellStyle name="20% - Accent5 3 3 9 2" xfId="9410" xr:uid="{00000000-0005-0000-0000-0000F6250000}"/>
    <cellStyle name="20% - Accent5 3 30" xfId="9411" xr:uid="{00000000-0005-0000-0000-0000F7250000}"/>
    <cellStyle name="20% - Accent5 3 30 2" xfId="9412" xr:uid="{00000000-0005-0000-0000-0000F8250000}"/>
    <cellStyle name="20% - Accent5 3 31" xfId="9413" xr:uid="{00000000-0005-0000-0000-0000F9250000}"/>
    <cellStyle name="20% - Accent5 3 4" xfId="9414" xr:uid="{00000000-0005-0000-0000-0000FA250000}"/>
    <cellStyle name="20% - Accent5 3 4 10" xfId="9415" xr:uid="{00000000-0005-0000-0000-0000FB250000}"/>
    <cellStyle name="20% - Accent5 3 4 10 2" xfId="9416" xr:uid="{00000000-0005-0000-0000-0000FC250000}"/>
    <cellStyle name="20% - Accent5 3 4 11" xfId="9417" xr:uid="{00000000-0005-0000-0000-0000FD250000}"/>
    <cellStyle name="20% - Accent5 3 4 11 2" xfId="9418" xr:uid="{00000000-0005-0000-0000-0000FE250000}"/>
    <cellStyle name="20% - Accent5 3 4 12" xfId="9419" xr:uid="{00000000-0005-0000-0000-0000FF250000}"/>
    <cellStyle name="20% - Accent5 3 4 12 2" xfId="9420" xr:uid="{00000000-0005-0000-0000-000000260000}"/>
    <cellStyle name="20% - Accent5 3 4 13" xfId="9421" xr:uid="{00000000-0005-0000-0000-000001260000}"/>
    <cellStyle name="20% - Accent5 3 4 13 2" xfId="9422" xr:uid="{00000000-0005-0000-0000-000002260000}"/>
    <cellStyle name="20% - Accent5 3 4 14" xfId="9423" xr:uid="{00000000-0005-0000-0000-000003260000}"/>
    <cellStyle name="20% - Accent5 3 4 14 2" xfId="9424" xr:uid="{00000000-0005-0000-0000-000004260000}"/>
    <cellStyle name="20% - Accent5 3 4 15" xfId="9425" xr:uid="{00000000-0005-0000-0000-000005260000}"/>
    <cellStyle name="20% - Accent5 3 4 15 2" xfId="9426" xr:uid="{00000000-0005-0000-0000-000006260000}"/>
    <cellStyle name="20% - Accent5 3 4 16" xfId="9427" xr:uid="{00000000-0005-0000-0000-000007260000}"/>
    <cellStyle name="20% - Accent5 3 4 16 2" xfId="9428" xr:uid="{00000000-0005-0000-0000-000008260000}"/>
    <cellStyle name="20% - Accent5 3 4 17" xfId="9429" xr:uid="{00000000-0005-0000-0000-000009260000}"/>
    <cellStyle name="20% - Accent5 3 4 17 2" xfId="9430" xr:uid="{00000000-0005-0000-0000-00000A260000}"/>
    <cellStyle name="20% - Accent5 3 4 18" xfId="9431" xr:uid="{00000000-0005-0000-0000-00000B260000}"/>
    <cellStyle name="20% - Accent5 3 4 18 2" xfId="9432" xr:uid="{00000000-0005-0000-0000-00000C260000}"/>
    <cellStyle name="20% - Accent5 3 4 19" xfId="9433" xr:uid="{00000000-0005-0000-0000-00000D260000}"/>
    <cellStyle name="20% - Accent5 3 4 19 2" xfId="9434" xr:uid="{00000000-0005-0000-0000-00000E260000}"/>
    <cellStyle name="20% - Accent5 3 4 2" xfId="9435" xr:uid="{00000000-0005-0000-0000-00000F260000}"/>
    <cellStyle name="20% - Accent5 3 4 2 2" xfId="9436" xr:uid="{00000000-0005-0000-0000-000010260000}"/>
    <cellStyle name="20% - Accent5 3 4 20" xfId="9437" xr:uid="{00000000-0005-0000-0000-000011260000}"/>
    <cellStyle name="20% - Accent5 3 4 20 2" xfId="9438" xr:uid="{00000000-0005-0000-0000-000012260000}"/>
    <cellStyle name="20% - Accent5 3 4 21" xfId="9439" xr:uid="{00000000-0005-0000-0000-000013260000}"/>
    <cellStyle name="20% - Accent5 3 4 21 2" xfId="9440" xr:uid="{00000000-0005-0000-0000-000014260000}"/>
    <cellStyle name="20% - Accent5 3 4 22" xfId="9441" xr:uid="{00000000-0005-0000-0000-000015260000}"/>
    <cellStyle name="20% - Accent5 3 4 22 2" xfId="9442" xr:uid="{00000000-0005-0000-0000-000016260000}"/>
    <cellStyle name="20% - Accent5 3 4 23" xfId="9443" xr:uid="{00000000-0005-0000-0000-000017260000}"/>
    <cellStyle name="20% - Accent5 3 4 3" xfId="9444" xr:uid="{00000000-0005-0000-0000-000018260000}"/>
    <cellStyle name="20% - Accent5 3 4 3 2" xfId="9445" xr:uid="{00000000-0005-0000-0000-000019260000}"/>
    <cellStyle name="20% - Accent5 3 4 4" xfId="9446" xr:uid="{00000000-0005-0000-0000-00001A260000}"/>
    <cellStyle name="20% - Accent5 3 4 4 2" xfId="9447" xr:uid="{00000000-0005-0000-0000-00001B260000}"/>
    <cellStyle name="20% - Accent5 3 4 5" xfId="9448" xr:uid="{00000000-0005-0000-0000-00001C260000}"/>
    <cellStyle name="20% - Accent5 3 4 5 2" xfId="9449" xr:uid="{00000000-0005-0000-0000-00001D260000}"/>
    <cellStyle name="20% - Accent5 3 4 6" xfId="9450" xr:uid="{00000000-0005-0000-0000-00001E260000}"/>
    <cellStyle name="20% - Accent5 3 4 6 2" xfId="9451" xr:uid="{00000000-0005-0000-0000-00001F260000}"/>
    <cellStyle name="20% - Accent5 3 4 7" xfId="9452" xr:uid="{00000000-0005-0000-0000-000020260000}"/>
    <cellStyle name="20% - Accent5 3 4 7 2" xfId="9453" xr:uid="{00000000-0005-0000-0000-000021260000}"/>
    <cellStyle name="20% - Accent5 3 4 8" xfId="9454" xr:uid="{00000000-0005-0000-0000-000022260000}"/>
    <cellStyle name="20% - Accent5 3 4 8 2" xfId="9455" xr:uid="{00000000-0005-0000-0000-000023260000}"/>
    <cellStyle name="20% - Accent5 3 4 9" xfId="9456" xr:uid="{00000000-0005-0000-0000-000024260000}"/>
    <cellStyle name="20% - Accent5 3 4 9 2" xfId="9457" xr:uid="{00000000-0005-0000-0000-000025260000}"/>
    <cellStyle name="20% - Accent5 3 5" xfId="9458" xr:uid="{00000000-0005-0000-0000-000026260000}"/>
    <cellStyle name="20% - Accent5 3 5 10" xfId="9459" xr:uid="{00000000-0005-0000-0000-000027260000}"/>
    <cellStyle name="20% - Accent5 3 5 10 2" xfId="9460" xr:uid="{00000000-0005-0000-0000-000028260000}"/>
    <cellStyle name="20% - Accent5 3 5 11" xfId="9461" xr:uid="{00000000-0005-0000-0000-000029260000}"/>
    <cellStyle name="20% - Accent5 3 5 11 2" xfId="9462" xr:uid="{00000000-0005-0000-0000-00002A260000}"/>
    <cellStyle name="20% - Accent5 3 5 12" xfId="9463" xr:uid="{00000000-0005-0000-0000-00002B260000}"/>
    <cellStyle name="20% - Accent5 3 5 12 2" xfId="9464" xr:uid="{00000000-0005-0000-0000-00002C260000}"/>
    <cellStyle name="20% - Accent5 3 5 13" xfId="9465" xr:uid="{00000000-0005-0000-0000-00002D260000}"/>
    <cellStyle name="20% - Accent5 3 5 13 2" xfId="9466" xr:uid="{00000000-0005-0000-0000-00002E260000}"/>
    <cellStyle name="20% - Accent5 3 5 14" xfId="9467" xr:uid="{00000000-0005-0000-0000-00002F260000}"/>
    <cellStyle name="20% - Accent5 3 5 14 2" xfId="9468" xr:uid="{00000000-0005-0000-0000-000030260000}"/>
    <cellStyle name="20% - Accent5 3 5 15" xfId="9469" xr:uid="{00000000-0005-0000-0000-000031260000}"/>
    <cellStyle name="20% - Accent5 3 5 15 2" xfId="9470" xr:uid="{00000000-0005-0000-0000-000032260000}"/>
    <cellStyle name="20% - Accent5 3 5 16" xfId="9471" xr:uid="{00000000-0005-0000-0000-000033260000}"/>
    <cellStyle name="20% - Accent5 3 5 16 2" xfId="9472" xr:uid="{00000000-0005-0000-0000-000034260000}"/>
    <cellStyle name="20% - Accent5 3 5 17" xfId="9473" xr:uid="{00000000-0005-0000-0000-000035260000}"/>
    <cellStyle name="20% - Accent5 3 5 17 2" xfId="9474" xr:uid="{00000000-0005-0000-0000-000036260000}"/>
    <cellStyle name="20% - Accent5 3 5 18" xfId="9475" xr:uid="{00000000-0005-0000-0000-000037260000}"/>
    <cellStyle name="20% - Accent5 3 5 18 2" xfId="9476" xr:uid="{00000000-0005-0000-0000-000038260000}"/>
    <cellStyle name="20% - Accent5 3 5 19" xfId="9477" xr:uid="{00000000-0005-0000-0000-000039260000}"/>
    <cellStyle name="20% - Accent5 3 5 19 2" xfId="9478" xr:uid="{00000000-0005-0000-0000-00003A260000}"/>
    <cellStyle name="20% - Accent5 3 5 2" xfId="9479" xr:uid="{00000000-0005-0000-0000-00003B260000}"/>
    <cellStyle name="20% - Accent5 3 5 2 2" xfId="9480" xr:uid="{00000000-0005-0000-0000-00003C260000}"/>
    <cellStyle name="20% - Accent5 3 5 20" xfId="9481" xr:uid="{00000000-0005-0000-0000-00003D260000}"/>
    <cellStyle name="20% - Accent5 3 5 20 2" xfId="9482" xr:uid="{00000000-0005-0000-0000-00003E260000}"/>
    <cellStyle name="20% - Accent5 3 5 21" xfId="9483" xr:uid="{00000000-0005-0000-0000-00003F260000}"/>
    <cellStyle name="20% - Accent5 3 5 21 2" xfId="9484" xr:uid="{00000000-0005-0000-0000-000040260000}"/>
    <cellStyle name="20% - Accent5 3 5 22" xfId="9485" xr:uid="{00000000-0005-0000-0000-000041260000}"/>
    <cellStyle name="20% - Accent5 3 5 22 2" xfId="9486" xr:uid="{00000000-0005-0000-0000-000042260000}"/>
    <cellStyle name="20% - Accent5 3 5 23" xfId="9487" xr:uid="{00000000-0005-0000-0000-000043260000}"/>
    <cellStyle name="20% - Accent5 3 5 3" xfId="9488" xr:uid="{00000000-0005-0000-0000-000044260000}"/>
    <cellStyle name="20% - Accent5 3 5 3 2" xfId="9489" xr:uid="{00000000-0005-0000-0000-000045260000}"/>
    <cellStyle name="20% - Accent5 3 5 4" xfId="9490" xr:uid="{00000000-0005-0000-0000-000046260000}"/>
    <cellStyle name="20% - Accent5 3 5 4 2" xfId="9491" xr:uid="{00000000-0005-0000-0000-000047260000}"/>
    <cellStyle name="20% - Accent5 3 5 5" xfId="9492" xr:uid="{00000000-0005-0000-0000-000048260000}"/>
    <cellStyle name="20% - Accent5 3 5 5 2" xfId="9493" xr:uid="{00000000-0005-0000-0000-000049260000}"/>
    <cellStyle name="20% - Accent5 3 5 6" xfId="9494" xr:uid="{00000000-0005-0000-0000-00004A260000}"/>
    <cellStyle name="20% - Accent5 3 5 6 2" xfId="9495" xr:uid="{00000000-0005-0000-0000-00004B260000}"/>
    <cellStyle name="20% - Accent5 3 5 7" xfId="9496" xr:uid="{00000000-0005-0000-0000-00004C260000}"/>
    <cellStyle name="20% - Accent5 3 5 7 2" xfId="9497" xr:uid="{00000000-0005-0000-0000-00004D260000}"/>
    <cellStyle name="20% - Accent5 3 5 8" xfId="9498" xr:uid="{00000000-0005-0000-0000-00004E260000}"/>
    <cellStyle name="20% - Accent5 3 5 8 2" xfId="9499" xr:uid="{00000000-0005-0000-0000-00004F260000}"/>
    <cellStyle name="20% - Accent5 3 5 9" xfId="9500" xr:uid="{00000000-0005-0000-0000-000050260000}"/>
    <cellStyle name="20% - Accent5 3 5 9 2" xfId="9501" xr:uid="{00000000-0005-0000-0000-000051260000}"/>
    <cellStyle name="20% - Accent5 3 6" xfId="9502" xr:uid="{00000000-0005-0000-0000-000052260000}"/>
    <cellStyle name="20% - Accent5 3 6 10" xfId="9503" xr:uid="{00000000-0005-0000-0000-000053260000}"/>
    <cellStyle name="20% - Accent5 3 6 10 2" xfId="9504" xr:uid="{00000000-0005-0000-0000-000054260000}"/>
    <cellStyle name="20% - Accent5 3 6 11" xfId="9505" xr:uid="{00000000-0005-0000-0000-000055260000}"/>
    <cellStyle name="20% - Accent5 3 6 11 2" xfId="9506" xr:uid="{00000000-0005-0000-0000-000056260000}"/>
    <cellStyle name="20% - Accent5 3 6 12" xfId="9507" xr:uid="{00000000-0005-0000-0000-000057260000}"/>
    <cellStyle name="20% - Accent5 3 6 12 2" xfId="9508" xr:uid="{00000000-0005-0000-0000-000058260000}"/>
    <cellStyle name="20% - Accent5 3 6 13" xfId="9509" xr:uid="{00000000-0005-0000-0000-000059260000}"/>
    <cellStyle name="20% - Accent5 3 6 13 2" xfId="9510" xr:uid="{00000000-0005-0000-0000-00005A260000}"/>
    <cellStyle name="20% - Accent5 3 6 14" xfId="9511" xr:uid="{00000000-0005-0000-0000-00005B260000}"/>
    <cellStyle name="20% - Accent5 3 6 14 2" xfId="9512" xr:uid="{00000000-0005-0000-0000-00005C260000}"/>
    <cellStyle name="20% - Accent5 3 6 15" xfId="9513" xr:uid="{00000000-0005-0000-0000-00005D260000}"/>
    <cellStyle name="20% - Accent5 3 6 15 2" xfId="9514" xr:uid="{00000000-0005-0000-0000-00005E260000}"/>
    <cellStyle name="20% - Accent5 3 6 16" xfId="9515" xr:uid="{00000000-0005-0000-0000-00005F260000}"/>
    <cellStyle name="20% - Accent5 3 6 16 2" xfId="9516" xr:uid="{00000000-0005-0000-0000-000060260000}"/>
    <cellStyle name="20% - Accent5 3 6 17" xfId="9517" xr:uid="{00000000-0005-0000-0000-000061260000}"/>
    <cellStyle name="20% - Accent5 3 6 17 2" xfId="9518" xr:uid="{00000000-0005-0000-0000-000062260000}"/>
    <cellStyle name="20% - Accent5 3 6 18" xfId="9519" xr:uid="{00000000-0005-0000-0000-000063260000}"/>
    <cellStyle name="20% - Accent5 3 6 18 2" xfId="9520" xr:uid="{00000000-0005-0000-0000-000064260000}"/>
    <cellStyle name="20% - Accent5 3 6 19" xfId="9521" xr:uid="{00000000-0005-0000-0000-000065260000}"/>
    <cellStyle name="20% - Accent5 3 6 19 2" xfId="9522" xr:uid="{00000000-0005-0000-0000-000066260000}"/>
    <cellStyle name="20% - Accent5 3 6 2" xfId="9523" xr:uid="{00000000-0005-0000-0000-000067260000}"/>
    <cellStyle name="20% - Accent5 3 6 2 2" xfId="9524" xr:uid="{00000000-0005-0000-0000-000068260000}"/>
    <cellStyle name="20% - Accent5 3 6 20" xfId="9525" xr:uid="{00000000-0005-0000-0000-000069260000}"/>
    <cellStyle name="20% - Accent5 3 6 20 2" xfId="9526" xr:uid="{00000000-0005-0000-0000-00006A260000}"/>
    <cellStyle name="20% - Accent5 3 6 21" xfId="9527" xr:uid="{00000000-0005-0000-0000-00006B260000}"/>
    <cellStyle name="20% - Accent5 3 6 21 2" xfId="9528" xr:uid="{00000000-0005-0000-0000-00006C260000}"/>
    <cellStyle name="20% - Accent5 3 6 22" xfId="9529" xr:uid="{00000000-0005-0000-0000-00006D260000}"/>
    <cellStyle name="20% - Accent5 3 6 22 2" xfId="9530" xr:uid="{00000000-0005-0000-0000-00006E260000}"/>
    <cellStyle name="20% - Accent5 3 6 23" xfId="9531" xr:uid="{00000000-0005-0000-0000-00006F260000}"/>
    <cellStyle name="20% - Accent5 3 6 3" xfId="9532" xr:uid="{00000000-0005-0000-0000-000070260000}"/>
    <cellStyle name="20% - Accent5 3 6 3 2" xfId="9533" xr:uid="{00000000-0005-0000-0000-000071260000}"/>
    <cellStyle name="20% - Accent5 3 6 4" xfId="9534" xr:uid="{00000000-0005-0000-0000-000072260000}"/>
    <cellStyle name="20% - Accent5 3 6 4 2" xfId="9535" xr:uid="{00000000-0005-0000-0000-000073260000}"/>
    <cellStyle name="20% - Accent5 3 6 5" xfId="9536" xr:uid="{00000000-0005-0000-0000-000074260000}"/>
    <cellStyle name="20% - Accent5 3 6 5 2" xfId="9537" xr:uid="{00000000-0005-0000-0000-000075260000}"/>
    <cellStyle name="20% - Accent5 3 6 6" xfId="9538" xr:uid="{00000000-0005-0000-0000-000076260000}"/>
    <cellStyle name="20% - Accent5 3 6 6 2" xfId="9539" xr:uid="{00000000-0005-0000-0000-000077260000}"/>
    <cellStyle name="20% - Accent5 3 6 7" xfId="9540" xr:uid="{00000000-0005-0000-0000-000078260000}"/>
    <cellStyle name="20% - Accent5 3 6 7 2" xfId="9541" xr:uid="{00000000-0005-0000-0000-000079260000}"/>
    <cellStyle name="20% - Accent5 3 6 8" xfId="9542" xr:uid="{00000000-0005-0000-0000-00007A260000}"/>
    <cellStyle name="20% - Accent5 3 6 8 2" xfId="9543" xr:uid="{00000000-0005-0000-0000-00007B260000}"/>
    <cellStyle name="20% - Accent5 3 6 9" xfId="9544" xr:uid="{00000000-0005-0000-0000-00007C260000}"/>
    <cellStyle name="20% - Accent5 3 6 9 2" xfId="9545" xr:uid="{00000000-0005-0000-0000-00007D260000}"/>
    <cellStyle name="20% - Accent5 3 7" xfId="9546" xr:uid="{00000000-0005-0000-0000-00007E260000}"/>
    <cellStyle name="20% - Accent5 3 7 10" xfId="9547" xr:uid="{00000000-0005-0000-0000-00007F260000}"/>
    <cellStyle name="20% - Accent5 3 7 10 2" xfId="9548" xr:uid="{00000000-0005-0000-0000-000080260000}"/>
    <cellStyle name="20% - Accent5 3 7 11" xfId="9549" xr:uid="{00000000-0005-0000-0000-000081260000}"/>
    <cellStyle name="20% - Accent5 3 7 11 2" xfId="9550" xr:uid="{00000000-0005-0000-0000-000082260000}"/>
    <cellStyle name="20% - Accent5 3 7 12" xfId="9551" xr:uid="{00000000-0005-0000-0000-000083260000}"/>
    <cellStyle name="20% - Accent5 3 7 12 2" xfId="9552" xr:uid="{00000000-0005-0000-0000-000084260000}"/>
    <cellStyle name="20% - Accent5 3 7 13" xfId="9553" xr:uid="{00000000-0005-0000-0000-000085260000}"/>
    <cellStyle name="20% - Accent5 3 7 13 2" xfId="9554" xr:uid="{00000000-0005-0000-0000-000086260000}"/>
    <cellStyle name="20% - Accent5 3 7 14" xfId="9555" xr:uid="{00000000-0005-0000-0000-000087260000}"/>
    <cellStyle name="20% - Accent5 3 7 14 2" xfId="9556" xr:uid="{00000000-0005-0000-0000-000088260000}"/>
    <cellStyle name="20% - Accent5 3 7 15" xfId="9557" xr:uid="{00000000-0005-0000-0000-000089260000}"/>
    <cellStyle name="20% - Accent5 3 7 15 2" xfId="9558" xr:uid="{00000000-0005-0000-0000-00008A260000}"/>
    <cellStyle name="20% - Accent5 3 7 16" xfId="9559" xr:uid="{00000000-0005-0000-0000-00008B260000}"/>
    <cellStyle name="20% - Accent5 3 7 16 2" xfId="9560" xr:uid="{00000000-0005-0000-0000-00008C260000}"/>
    <cellStyle name="20% - Accent5 3 7 17" xfId="9561" xr:uid="{00000000-0005-0000-0000-00008D260000}"/>
    <cellStyle name="20% - Accent5 3 7 17 2" xfId="9562" xr:uid="{00000000-0005-0000-0000-00008E260000}"/>
    <cellStyle name="20% - Accent5 3 7 18" xfId="9563" xr:uid="{00000000-0005-0000-0000-00008F260000}"/>
    <cellStyle name="20% - Accent5 3 7 18 2" xfId="9564" xr:uid="{00000000-0005-0000-0000-000090260000}"/>
    <cellStyle name="20% - Accent5 3 7 19" xfId="9565" xr:uid="{00000000-0005-0000-0000-000091260000}"/>
    <cellStyle name="20% - Accent5 3 7 19 2" xfId="9566" xr:uid="{00000000-0005-0000-0000-000092260000}"/>
    <cellStyle name="20% - Accent5 3 7 2" xfId="9567" xr:uid="{00000000-0005-0000-0000-000093260000}"/>
    <cellStyle name="20% - Accent5 3 7 2 2" xfId="9568" xr:uid="{00000000-0005-0000-0000-000094260000}"/>
    <cellStyle name="20% - Accent5 3 7 20" xfId="9569" xr:uid="{00000000-0005-0000-0000-000095260000}"/>
    <cellStyle name="20% - Accent5 3 7 20 2" xfId="9570" xr:uid="{00000000-0005-0000-0000-000096260000}"/>
    <cellStyle name="20% - Accent5 3 7 21" xfId="9571" xr:uid="{00000000-0005-0000-0000-000097260000}"/>
    <cellStyle name="20% - Accent5 3 7 21 2" xfId="9572" xr:uid="{00000000-0005-0000-0000-000098260000}"/>
    <cellStyle name="20% - Accent5 3 7 22" xfId="9573" xr:uid="{00000000-0005-0000-0000-000099260000}"/>
    <cellStyle name="20% - Accent5 3 7 22 2" xfId="9574" xr:uid="{00000000-0005-0000-0000-00009A260000}"/>
    <cellStyle name="20% - Accent5 3 7 23" xfId="9575" xr:uid="{00000000-0005-0000-0000-00009B260000}"/>
    <cellStyle name="20% - Accent5 3 7 3" xfId="9576" xr:uid="{00000000-0005-0000-0000-00009C260000}"/>
    <cellStyle name="20% - Accent5 3 7 3 2" xfId="9577" xr:uid="{00000000-0005-0000-0000-00009D260000}"/>
    <cellStyle name="20% - Accent5 3 7 4" xfId="9578" xr:uid="{00000000-0005-0000-0000-00009E260000}"/>
    <cellStyle name="20% - Accent5 3 7 4 2" xfId="9579" xr:uid="{00000000-0005-0000-0000-00009F260000}"/>
    <cellStyle name="20% - Accent5 3 7 5" xfId="9580" xr:uid="{00000000-0005-0000-0000-0000A0260000}"/>
    <cellStyle name="20% - Accent5 3 7 5 2" xfId="9581" xr:uid="{00000000-0005-0000-0000-0000A1260000}"/>
    <cellStyle name="20% - Accent5 3 7 6" xfId="9582" xr:uid="{00000000-0005-0000-0000-0000A2260000}"/>
    <cellStyle name="20% - Accent5 3 7 6 2" xfId="9583" xr:uid="{00000000-0005-0000-0000-0000A3260000}"/>
    <cellStyle name="20% - Accent5 3 7 7" xfId="9584" xr:uid="{00000000-0005-0000-0000-0000A4260000}"/>
    <cellStyle name="20% - Accent5 3 7 7 2" xfId="9585" xr:uid="{00000000-0005-0000-0000-0000A5260000}"/>
    <cellStyle name="20% - Accent5 3 7 8" xfId="9586" xr:uid="{00000000-0005-0000-0000-0000A6260000}"/>
    <cellStyle name="20% - Accent5 3 7 8 2" xfId="9587" xr:uid="{00000000-0005-0000-0000-0000A7260000}"/>
    <cellStyle name="20% - Accent5 3 7 9" xfId="9588" xr:uid="{00000000-0005-0000-0000-0000A8260000}"/>
    <cellStyle name="20% - Accent5 3 7 9 2" xfId="9589" xr:uid="{00000000-0005-0000-0000-0000A9260000}"/>
    <cellStyle name="20% - Accent5 3 8" xfId="9590" xr:uid="{00000000-0005-0000-0000-0000AA260000}"/>
    <cellStyle name="20% - Accent5 3 8 10" xfId="9591" xr:uid="{00000000-0005-0000-0000-0000AB260000}"/>
    <cellStyle name="20% - Accent5 3 8 10 2" xfId="9592" xr:uid="{00000000-0005-0000-0000-0000AC260000}"/>
    <cellStyle name="20% - Accent5 3 8 11" xfId="9593" xr:uid="{00000000-0005-0000-0000-0000AD260000}"/>
    <cellStyle name="20% - Accent5 3 8 11 2" xfId="9594" xr:uid="{00000000-0005-0000-0000-0000AE260000}"/>
    <cellStyle name="20% - Accent5 3 8 12" xfId="9595" xr:uid="{00000000-0005-0000-0000-0000AF260000}"/>
    <cellStyle name="20% - Accent5 3 8 12 2" xfId="9596" xr:uid="{00000000-0005-0000-0000-0000B0260000}"/>
    <cellStyle name="20% - Accent5 3 8 13" xfId="9597" xr:uid="{00000000-0005-0000-0000-0000B1260000}"/>
    <cellStyle name="20% - Accent5 3 8 13 2" xfId="9598" xr:uid="{00000000-0005-0000-0000-0000B2260000}"/>
    <cellStyle name="20% - Accent5 3 8 14" xfId="9599" xr:uid="{00000000-0005-0000-0000-0000B3260000}"/>
    <cellStyle name="20% - Accent5 3 8 14 2" xfId="9600" xr:uid="{00000000-0005-0000-0000-0000B4260000}"/>
    <cellStyle name="20% - Accent5 3 8 15" xfId="9601" xr:uid="{00000000-0005-0000-0000-0000B5260000}"/>
    <cellStyle name="20% - Accent5 3 8 15 2" xfId="9602" xr:uid="{00000000-0005-0000-0000-0000B6260000}"/>
    <cellStyle name="20% - Accent5 3 8 16" xfId="9603" xr:uid="{00000000-0005-0000-0000-0000B7260000}"/>
    <cellStyle name="20% - Accent5 3 8 16 2" xfId="9604" xr:uid="{00000000-0005-0000-0000-0000B8260000}"/>
    <cellStyle name="20% - Accent5 3 8 17" xfId="9605" xr:uid="{00000000-0005-0000-0000-0000B9260000}"/>
    <cellStyle name="20% - Accent5 3 8 17 2" xfId="9606" xr:uid="{00000000-0005-0000-0000-0000BA260000}"/>
    <cellStyle name="20% - Accent5 3 8 18" xfId="9607" xr:uid="{00000000-0005-0000-0000-0000BB260000}"/>
    <cellStyle name="20% - Accent5 3 8 18 2" xfId="9608" xr:uid="{00000000-0005-0000-0000-0000BC260000}"/>
    <cellStyle name="20% - Accent5 3 8 19" xfId="9609" xr:uid="{00000000-0005-0000-0000-0000BD260000}"/>
    <cellStyle name="20% - Accent5 3 8 19 2" xfId="9610" xr:uid="{00000000-0005-0000-0000-0000BE260000}"/>
    <cellStyle name="20% - Accent5 3 8 2" xfId="9611" xr:uid="{00000000-0005-0000-0000-0000BF260000}"/>
    <cellStyle name="20% - Accent5 3 8 2 2" xfId="9612" xr:uid="{00000000-0005-0000-0000-0000C0260000}"/>
    <cellStyle name="20% - Accent5 3 8 20" xfId="9613" xr:uid="{00000000-0005-0000-0000-0000C1260000}"/>
    <cellStyle name="20% - Accent5 3 8 20 2" xfId="9614" xr:uid="{00000000-0005-0000-0000-0000C2260000}"/>
    <cellStyle name="20% - Accent5 3 8 21" xfId="9615" xr:uid="{00000000-0005-0000-0000-0000C3260000}"/>
    <cellStyle name="20% - Accent5 3 8 21 2" xfId="9616" xr:uid="{00000000-0005-0000-0000-0000C4260000}"/>
    <cellStyle name="20% - Accent5 3 8 22" xfId="9617" xr:uid="{00000000-0005-0000-0000-0000C5260000}"/>
    <cellStyle name="20% - Accent5 3 8 22 2" xfId="9618" xr:uid="{00000000-0005-0000-0000-0000C6260000}"/>
    <cellStyle name="20% - Accent5 3 8 23" xfId="9619" xr:uid="{00000000-0005-0000-0000-0000C7260000}"/>
    <cellStyle name="20% - Accent5 3 8 3" xfId="9620" xr:uid="{00000000-0005-0000-0000-0000C8260000}"/>
    <cellStyle name="20% - Accent5 3 8 3 2" xfId="9621" xr:uid="{00000000-0005-0000-0000-0000C9260000}"/>
    <cellStyle name="20% - Accent5 3 8 4" xfId="9622" xr:uid="{00000000-0005-0000-0000-0000CA260000}"/>
    <cellStyle name="20% - Accent5 3 8 4 2" xfId="9623" xr:uid="{00000000-0005-0000-0000-0000CB260000}"/>
    <cellStyle name="20% - Accent5 3 8 5" xfId="9624" xr:uid="{00000000-0005-0000-0000-0000CC260000}"/>
    <cellStyle name="20% - Accent5 3 8 5 2" xfId="9625" xr:uid="{00000000-0005-0000-0000-0000CD260000}"/>
    <cellStyle name="20% - Accent5 3 8 6" xfId="9626" xr:uid="{00000000-0005-0000-0000-0000CE260000}"/>
    <cellStyle name="20% - Accent5 3 8 6 2" xfId="9627" xr:uid="{00000000-0005-0000-0000-0000CF260000}"/>
    <cellStyle name="20% - Accent5 3 8 7" xfId="9628" xr:uid="{00000000-0005-0000-0000-0000D0260000}"/>
    <cellStyle name="20% - Accent5 3 8 7 2" xfId="9629" xr:uid="{00000000-0005-0000-0000-0000D1260000}"/>
    <cellStyle name="20% - Accent5 3 8 8" xfId="9630" xr:uid="{00000000-0005-0000-0000-0000D2260000}"/>
    <cellStyle name="20% - Accent5 3 8 8 2" xfId="9631" xr:uid="{00000000-0005-0000-0000-0000D3260000}"/>
    <cellStyle name="20% - Accent5 3 8 9" xfId="9632" xr:uid="{00000000-0005-0000-0000-0000D4260000}"/>
    <cellStyle name="20% - Accent5 3 8 9 2" xfId="9633" xr:uid="{00000000-0005-0000-0000-0000D5260000}"/>
    <cellStyle name="20% - Accent5 3 9" xfId="9634" xr:uid="{00000000-0005-0000-0000-0000D6260000}"/>
    <cellStyle name="20% - Accent5 3 9 10" xfId="9635" xr:uid="{00000000-0005-0000-0000-0000D7260000}"/>
    <cellStyle name="20% - Accent5 3 9 10 2" xfId="9636" xr:uid="{00000000-0005-0000-0000-0000D8260000}"/>
    <cellStyle name="20% - Accent5 3 9 11" xfId="9637" xr:uid="{00000000-0005-0000-0000-0000D9260000}"/>
    <cellStyle name="20% - Accent5 3 9 11 2" xfId="9638" xr:uid="{00000000-0005-0000-0000-0000DA260000}"/>
    <cellStyle name="20% - Accent5 3 9 12" xfId="9639" xr:uid="{00000000-0005-0000-0000-0000DB260000}"/>
    <cellStyle name="20% - Accent5 3 9 12 2" xfId="9640" xr:uid="{00000000-0005-0000-0000-0000DC260000}"/>
    <cellStyle name="20% - Accent5 3 9 13" xfId="9641" xr:uid="{00000000-0005-0000-0000-0000DD260000}"/>
    <cellStyle name="20% - Accent5 3 9 13 2" xfId="9642" xr:uid="{00000000-0005-0000-0000-0000DE260000}"/>
    <cellStyle name="20% - Accent5 3 9 14" xfId="9643" xr:uid="{00000000-0005-0000-0000-0000DF260000}"/>
    <cellStyle name="20% - Accent5 3 9 14 2" xfId="9644" xr:uid="{00000000-0005-0000-0000-0000E0260000}"/>
    <cellStyle name="20% - Accent5 3 9 15" xfId="9645" xr:uid="{00000000-0005-0000-0000-0000E1260000}"/>
    <cellStyle name="20% - Accent5 3 9 15 2" xfId="9646" xr:uid="{00000000-0005-0000-0000-0000E2260000}"/>
    <cellStyle name="20% - Accent5 3 9 16" xfId="9647" xr:uid="{00000000-0005-0000-0000-0000E3260000}"/>
    <cellStyle name="20% - Accent5 3 9 16 2" xfId="9648" xr:uid="{00000000-0005-0000-0000-0000E4260000}"/>
    <cellStyle name="20% - Accent5 3 9 17" xfId="9649" xr:uid="{00000000-0005-0000-0000-0000E5260000}"/>
    <cellStyle name="20% - Accent5 3 9 17 2" xfId="9650" xr:uid="{00000000-0005-0000-0000-0000E6260000}"/>
    <cellStyle name="20% - Accent5 3 9 18" xfId="9651" xr:uid="{00000000-0005-0000-0000-0000E7260000}"/>
    <cellStyle name="20% - Accent5 3 9 18 2" xfId="9652" xr:uid="{00000000-0005-0000-0000-0000E8260000}"/>
    <cellStyle name="20% - Accent5 3 9 19" xfId="9653" xr:uid="{00000000-0005-0000-0000-0000E9260000}"/>
    <cellStyle name="20% - Accent5 3 9 19 2" xfId="9654" xr:uid="{00000000-0005-0000-0000-0000EA260000}"/>
    <cellStyle name="20% - Accent5 3 9 2" xfId="9655" xr:uid="{00000000-0005-0000-0000-0000EB260000}"/>
    <cellStyle name="20% - Accent5 3 9 2 2" xfId="9656" xr:uid="{00000000-0005-0000-0000-0000EC260000}"/>
    <cellStyle name="20% - Accent5 3 9 20" xfId="9657" xr:uid="{00000000-0005-0000-0000-0000ED260000}"/>
    <cellStyle name="20% - Accent5 3 9 20 2" xfId="9658" xr:uid="{00000000-0005-0000-0000-0000EE260000}"/>
    <cellStyle name="20% - Accent5 3 9 21" xfId="9659" xr:uid="{00000000-0005-0000-0000-0000EF260000}"/>
    <cellStyle name="20% - Accent5 3 9 21 2" xfId="9660" xr:uid="{00000000-0005-0000-0000-0000F0260000}"/>
    <cellStyle name="20% - Accent5 3 9 22" xfId="9661" xr:uid="{00000000-0005-0000-0000-0000F1260000}"/>
    <cellStyle name="20% - Accent5 3 9 22 2" xfId="9662" xr:uid="{00000000-0005-0000-0000-0000F2260000}"/>
    <cellStyle name="20% - Accent5 3 9 23" xfId="9663" xr:uid="{00000000-0005-0000-0000-0000F3260000}"/>
    <cellStyle name="20% - Accent5 3 9 3" xfId="9664" xr:uid="{00000000-0005-0000-0000-0000F4260000}"/>
    <cellStyle name="20% - Accent5 3 9 3 2" xfId="9665" xr:uid="{00000000-0005-0000-0000-0000F5260000}"/>
    <cellStyle name="20% - Accent5 3 9 4" xfId="9666" xr:uid="{00000000-0005-0000-0000-0000F6260000}"/>
    <cellStyle name="20% - Accent5 3 9 4 2" xfId="9667" xr:uid="{00000000-0005-0000-0000-0000F7260000}"/>
    <cellStyle name="20% - Accent5 3 9 5" xfId="9668" xr:uid="{00000000-0005-0000-0000-0000F8260000}"/>
    <cellStyle name="20% - Accent5 3 9 5 2" xfId="9669" xr:uid="{00000000-0005-0000-0000-0000F9260000}"/>
    <cellStyle name="20% - Accent5 3 9 6" xfId="9670" xr:uid="{00000000-0005-0000-0000-0000FA260000}"/>
    <cellStyle name="20% - Accent5 3 9 6 2" xfId="9671" xr:uid="{00000000-0005-0000-0000-0000FB260000}"/>
    <cellStyle name="20% - Accent5 3 9 7" xfId="9672" xr:uid="{00000000-0005-0000-0000-0000FC260000}"/>
    <cellStyle name="20% - Accent5 3 9 7 2" xfId="9673" xr:uid="{00000000-0005-0000-0000-0000FD260000}"/>
    <cellStyle name="20% - Accent5 3 9 8" xfId="9674" xr:uid="{00000000-0005-0000-0000-0000FE260000}"/>
    <cellStyle name="20% - Accent5 3 9 8 2" xfId="9675" xr:uid="{00000000-0005-0000-0000-0000FF260000}"/>
    <cellStyle name="20% - Accent5 3 9 9" xfId="9676" xr:uid="{00000000-0005-0000-0000-000000270000}"/>
    <cellStyle name="20% - Accent5 3 9 9 2" xfId="9677" xr:uid="{00000000-0005-0000-0000-000001270000}"/>
    <cellStyle name="20% - Accent5 4" xfId="9678" xr:uid="{00000000-0005-0000-0000-000002270000}"/>
    <cellStyle name="20% - Accent5 4 10" xfId="9679" xr:uid="{00000000-0005-0000-0000-000003270000}"/>
    <cellStyle name="20% - Accent5 4 10 2" xfId="9680" xr:uid="{00000000-0005-0000-0000-000004270000}"/>
    <cellStyle name="20% - Accent5 4 11" xfId="9681" xr:uid="{00000000-0005-0000-0000-000005270000}"/>
    <cellStyle name="20% - Accent5 4 11 2" xfId="9682" xr:uid="{00000000-0005-0000-0000-000006270000}"/>
    <cellStyle name="20% - Accent5 4 12" xfId="9683" xr:uid="{00000000-0005-0000-0000-000007270000}"/>
    <cellStyle name="20% - Accent5 4 12 2" xfId="9684" xr:uid="{00000000-0005-0000-0000-000008270000}"/>
    <cellStyle name="20% - Accent5 4 13" xfId="9685" xr:uid="{00000000-0005-0000-0000-000009270000}"/>
    <cellStyle name="20% - Accent5 4 13 2" xfId="9686" xr:uid="{00000000-0005-0000-0000-00000A270000}"/>
    <cellStyle name="20% - Accent5 4 14" xfId="9687" xr:uid="{00000000-0005-0000-0000-00000B270000}"/>
    <cellStyle name="20% - Accent5 4 14 2" xfId="9688" xr:uid="{00000000-0005-0000-0000-00000C270000}"/>
    <cellStyle name="20% - Accent5 4 15" xfId="9689" xr:uid="{00000000-0005-0000-0000-00000D270000}"/>
    <cellStyle name="20% - Accent5 4 15 2" xfId="9690" xr:uid="{00000000-0005-0000-0000-00000E270000}"/>
    <cellStyle name="20% - Accent5 4 16" xfId="9691" xr:uid="{00000000-0005-0000-0000-00000F270000}"/>
    <cellStyle name="20% - Accent5 4 16 2" xfId="9692" xr:uid="{00000000-0005-0000-0000-000010270000}"/>
    <cellStyle name="20% - Accent5 4 17" xfId="9693" xr:uid="{00000000-0005-0000-0000-000011270000}"/>
    <cellStyle name="20% - Accent5 4 17 2" xfId="9694" xr:uid="{00000000-0005-0000-0000-000012270000}"/>
    <cellStyle name="20% - Accent5 4 18" xfId="9695" xr:uid="{00000000-0005-0000-0000-000013270000}"/>
    <cellStyle name="20% - Accent5 4 18 2" xfId="9696" xr:uid="{00000000-0005-0000-0000-000014270000}"/>
    <cellStyle name="20% - Accent5 4 19" xfId="9697" xr:uid="{00000000-0005-0000-0000-000015270000}"/>
    <cellStyle name="20% - Accent5 4 19 2" xfId="9698" xr:uid="{00000000-0005-0000-0000-000016270000}"/>
    <cellStyle name="20% - Accent5 4 2" xfId="9699" xr:uid="{00000000-0005-0000-0000-000017270000}"/>
    <cellStyle name="20% - Accent5 4 2 10" xfId="9700" xr:uid="{00000000-0005-0000-0000-000018270000}"/>
    <cellStyle name="20% - Accent5 4 2 10 2" xfId="9701" xr:uid="{00000000-0005-0000-0000-000019270000}"/>
    <cellStyle name="20% - Accent5 4 2 11" xfId="9702" xr:uid="{00000000-0005-0000-0000-00001A270000}"/>
    <cellStyle name="20% - Accent5 4 2 11 2" xfId="9703" xr:uid="{00000000-0005-0000-0000-00001B270000}"/>
    <cellStyle name="20% - Accent5 4 2 12" xfId="9704" xr:uid="{00000000-0005-0000-0000-00001C270000}"/>
    <cellStyle name="20% - Accent5 4 2 12 2" xfId="9705" xr:uid="{00000000-0005-0000-0000-00001D270000}"/>
    <cellStyle name="20% - Accent5 4 2 13" xfId="9706" xr:uid="{00000000-0005-0000-0000-00001E270000}"/>
    <cellStyle name="20% - Accent5 4 2 13 2" xfId="9707" xr:uid="{00000000-0005-0000-0000-00001F270000}"/>
    <cellStyle name="20% - Accent5 4 2 14" xfId="9708" xr:uid="{00000000-0005-0000-0000-000020270000}"/>
    <cellStyle name="20% - Accent5 4 2 14 2" xfId="9709" xr:uid="{00000000-0005-0000-0000-000021270000}"/>
    <cellStyle name="20% - Accent5 4 2 15" xfId="9710" xr:uid="{00000000-0005-0000-0000-000022270000}"/>
    <cellStyle name="20% - Accent5 4 2 15 2" xfId="9711" xr:uid="{00000000-0005-0000-0000-000023270000}"/>
    <cellStyle name="20% - Accent5 4 2 16" xfId="9712" xr:uid="{00000000-0005-0000-0000-000024270000}"/>
    <cellStyle name="20% - Accent5 4 2 16 2" xfId="9713" xr:uid="{00000000-0005-0000-0000-000025270000}"/>
    <cellStyle name="20% - Accent5 4 2 17" xfId="9714" xr:uid="{00000000-0005-0000-0000-000026270000}"/>
    <cellStyle name="20% - Accent5 4 2 17 2" xfId="9715" xr:uid="{00000000-0005-0000-0000-000027270000}"/>
    <cellStyle name="20% - Accent5 4 2 18" xfId="9716" xr:uid="{00000000-0005-0000-0000-000028270000}"/>
    <cellStyle name="20% - Accent5 4 2 18 2" xfId="9717" xr:uid="{00000000-0005-0000-0000-000029270000}"/>
    <cellStyle name="20% - Accent5 4 2 19" xfId="9718" xr:uid="{00000000-0005-0000-0000-00002A270000}"/>
    <cellStyle name="20% - Accent5 4 2 19 2" xfId="9719" xr:uid="{00000000-0005-0000-0000-00002B270000}"/>
    <cellStyle name="20% - Accent5 4 2 2" xfId="9720" xr:uid="{00000000-0005-0000-0000-00002C270000}"/>
    <cellStyle name="20% - Accent5 4 2 2 2" xfId="9721" xr:uid="{00000000-0005-0000-0000-00002D270000}"/>
    <cellStyle name="20% - Accent5 4 2 20" xfId="9722" xr:uid="{00000000-0005-0000-0000-00002E270000}"/>
    <cellStyle name="20% - Accent5 4 2 20 2" xfId="9723" xr:uid="{00000000-0005-0000-0000-00002F270000}"/>
    <cellStyle name="20% - Accent5 4 2 21" xfId="9724" xr:uid="{00000000-0005-0000-0000-000030270000}"/>
    <cellStyle name="20% - Accent5 4 2 21 2" xfId="9725" xr:uid="{00000000-0005-0000-0000-000031270000}"/>
    <cellStyle name="20% - Accent5 4 2 22" xfId="9726" xr:uid="{00000000-0005-0000-0000-000032270000}"/>
    <cellStyle name="20% - Accent5 4 2 22 2" xfId="9727" xr:uid="{00000000-0005-0000-0000-000033270000}"/>
    <cellStyle name="20% - Accent5 4 2 23" xfId="9728" xr:uid="{00000000-0005-0000-0000-000034270000}"/>
    <cellStyle name="20% - Accent5 4 2 3" xfId="9729" xr:uid="{00000000-0005-0000-0000-000035270000}"/>
    <cellStyle name="20% - Accent5 4 2 3 2" xfId="9730" xr:uid="{00000000-0005-0000-0000-000036270000}"/>
    <cellStyle name="20% - Accent5 4 2 4" xfId="9731" xr:uid="{00000000-0005-0000-0000-000037270000}"/>
    <cellStyle name="20% - Accent5 4 2 4 2" xfId="9732" xr:uid="{00000000-0005-0000-0000-000038270000}"/>
    <cellStyle name="20% - Accent5 4 2 5" xfId="9733" xr:uid="{00000000-0005-0000-0000-000039270000}"/>
    <cellStyle name="20% - Accent5 4 2 5 2" xfId="9734" xr:uid="{00000000-0005-0000-0000-00003A270000}"/>
    <cellStyle name="20% - Accent5 4 2 6" xfId="9735" xr:uid="{00000000-0005-0000-0000-00003B270000}"/>
    <cellStyle name="20% - Accent5 4 2 6 2" xfId="9736" xr:uid="{00000000-0005-0000-0000-00003C270000}"/>
    <cellStyle name="20% - Accent5 4 2 7" xfId="9737" xr:uid="{00000000-0005-0000-0000-00003D270000}"/>
    <cellStyle name="20% - Accent5 4 2 7 2" xfId="9738" xr:uid="{00000000-0005-0000-0000-00003E270000}"/>
    <cellStyle name="20% - Accent5 4 2 8" xfId="9739" xr:uid="{00000000-0005-0000-0000-00003F270000}"/>
    <cellStyle name="20% - Accent5 4 2 8 2" xfId="9740" xr:uid="{00000000-0005-0000-0000-000040270000}"/>
    <cellStyle name="20% - Accent5 4 2 9" xfId="9741" xr:uid="{00000000-0005-0000-0000-000041270000}"/>
    <cellStyle name="20% - Accent5 4 2 9 2" xfId="9742" xr:uid="{00000000-0005-0000-0000-000042270000}"/>
    <cellStyle name="20% - Accent5 4 20" xfId="9743" xr:uid="{00000000-0005-0000-0000-000043270000}"/>
    <cellStyle name="20% - Accent5 4 20 2" xfId="9744" xr:uid="{00000000-0005-0000-0000-000044270000}"/>
    <cellStyle name="20% - Accent5 4 21" xfId="9745" xr:uid="{00000000-0005-0000-0000-000045270000}"/>
    <cellStyle name="20% - Accent5 4 21 2" xfId="9746" xr:uid="{00000000-0005-0000-0000-000046270000}"/>
    <cellStyle name="20% - Accent5 4 22" xfId="9747" xr:uid="{00000000-0005-0000-0000-000047270000}"/>
    <cellStyle name="20% - Accent5 4 22 2" xfId="9748" xr:uid="{00000000-0005-0000-0000-000048270000}"/>
    <cellStyle name="20% - Accent5 4 23" xfId="9749" xr:uid="{00000000-0005-0000-0000-000049270000}"/>
    <cellStyle name="20% - Accent5 4 23 2" xfId="9750" xr:uid="{00000000-0005-0000-0000-00004A270000}"/>
    <cellStyle name="20% - Accent5 4 24" xfId="9751" xr:uid="{00000000-0005-0000-0000-00004B270000}"/>
    <cellStyle name="20% - Accent5 4 24 2" xfId="9752" xr:uid="{00000000-0005-0000-0000-00004C270000}"/>
    <cellStyle name="20% - Accent5 4 25" xfId="9753" xr:uid="{00000000-0005-0000-0000-00004D270000}"/>
    <cellStyle name="20% - Accent5 4 25 2" xfId="9754" xr:uid="{00000000-0005-0000-0000-00004E270000}"/>
    <cellStyle name="20% - Accent5 4 26" xfId="9755" xr:uid="{00000000-0005-0000-0000-00004F270000}"/>
    <cellStyle name="20% - Accent5 4 26 2" xfId="9756" xr:uid="{00000000-0005-0000-0000-000050270000}"/>
    <cellStyle name="20% - Accent5 4 27" xfId="9757" xr:uid="{00000000-0005-0000-0000-000051270000}"/>
    <cellStyle name="20% - Accent5 4 27 2" xfId="9758" xr:uid="{00000000-0005-0000-0000-000052270000}"/>
    <cellStyle name="20% - Accent5 4 28" xfId="9759" xr:uid="{00000000-0005-0000-0000-000053270000}"/>
    <cellStyle name="20% - Accent5 4 28 2" xfId="9760" xr:uid="{00000000-0005-0000-0000-000054270000}"/>
    <cellStyle name="20% - Accent5 4 29" xfId="9761" xr:uid="{00000000-0005-0000-0000-000055270000}"/>
    <cellStyle name="20% - Accent5 4 29 2" xfId="9762" xr:uid="{00000000-0005-0000-0000-000056270000}"/>
    <cellStyle name="20% - Accent5 4 3" xfId="9763" xr:uid="{00000000-0005-0000-0000-000057270000}"/>
    <cellStyle name="20% - Accent5 4 3 10" xfId="9764" xr:uid="{00000000-0005-0000-0000-000058270000}"/>
    <cellStyle name="20% - Accent5 4 3 10 2" xfId="9765" xr:uid="{00000000-0005-0000-0000-000059270000}"/>
    <cellStyle name="20% - Accent5 4 3 11" xfId="9766" xr:uid="{00000000-0005-0000-0000-00005A270000}"/>
    <cellStyle name="20% - Accent5 4 3 11 2" xfId="9767" xr:uid="{00000000-0005-0000-0000-00005B270000}"/>
    <cellStyle name="20% - Accent5 4 3 12" xfId="9768" xr:uid="{00000000-0005-0000-0000-00005C270000}"/>
    <cellStyle name="20% - Accent5 4 3 12 2" xfId="9769" xr:uid="{00000000-0005-0000-0000-00005D270000}"/>
    <cellStyle name="20% - Accent5 4 3 13" xfId="9770" xr:uid="{00000000-0005-0000-0000-00005E270000}"/>
    <cellStyle name="20% - Accent5 4 3 13 2" xfId="9771" xr:uid="{00000000-0005-0000-0000-00005F270000}"/>
    <cellStyle name="20% - Accent5 4 3 14" xfId="9772" xr:uid="{00000000-0005-0000-0000-000060270000}"/>
    <cellStyle name="20% - Accent5 4 3 14 2" xfId="9773" xr:uid="{00000000-0005-0000-0000-000061270000}"/>
    <cellStyle name="20% - Accent5 4 3 15" xfId="9774" xr:uid="{00000000-0005-0000-0000-000062270000}"/>
    <cellStyle name="20% - Accent5 4 3 15 2" xfId="9775" xr:uid="{00000000-0005-0000-0000-000063270000}"/>
    <cellStyle name="20% - Accent5 4 3 16" xfId="9776" xr:uid="{00000000-0005-0000-0000-000064270000}"/>
    <cellStyle name="20% - Accent5 4 3 16 2" xfId="9777" xr:uid="{00000000-0005-0000-0000-000065270000}"/>
    <cellStyle name="20% - Accent5 4 3 17" xfId="9778" xr:uid="{00000000-0005-0000-0000-000066270000}"/>
    <cellStyle name="20% - Accent5 4 3 17 2" xfId="9779" xr:uid="{00000000-0005-0000-0000-000067270000}"/>
    <cellStyle name="20% - Accent5 4 3 18" xfId="9780" xr:uid="{00000000-0005-0000-0000-000068270000}"/>
    <cellStyle name="20% - Accent5 4 3 18 2" xfId="9781" xr:uid="{00000000-0005-0000-0000-000069270000}"/>
    <cellStyle name="20% - Accent5 4 3 19" xfId="9782" xr:uid="{00000000-0005-0000-0000-00006A270000}"/>
    <cellStyle name="20% - Accent5 4 3 19 2" xfId="9783" xr:uid="{00000000-0005-0000-0000-00006B270000}"/>
    <cellStyle name="20% - Accent5 4 3 2" xfId="9784" xr:uid="{00000000-0005-0000-0000-00006C270000}"/>
    <cellStyle name="20% - Accent5 4 3 2 2" xfId="9785" xr:uid="{00000000-0005-0000-0000-00006D270000}"/>
    <cellStyle name="20% - Accent5 4 3 20" xfId="9786" xr:uid="{00000000-0005-0000-0000-00006E270000}"/>
    <cellStyle name="20% - Accent5 4 3 20 2" xfId="9787" xr:uid="{00000000-0005-0000-0000-00006F270000}"/>
    <cellStyle name="20% - Accent5 4 3 21" xfId="9788" xr:uid="{00000000-0005-0000-0000-000070270000}"/>
    <cellStyle name="20% - Accent5 4 3 21 2" xfId="9789" xr:uid="{00000000-0005-0000-0000-000071270000}"/>
    <cellStyle name="20% - Accent5 4 3 22" xfId="9790" xr:uid="{00000000-0005-0000-0000-000072270000}"/>
    <cellStyle name="20% - Accent5 4 3 22 2" xfId="9791" xr:uid="{00000000-0005-0000-0000-000073270000}"/>
    <cellStyle name="20% - Accent5 4 3 23" xfId="9792" xr:uid="{00000000-0005-0000-0000-000074270000}"/>
    <cellStyle name="20% - Accent5 4 3 3" xfId="9793" xr:uid="{00000000-0005-0000-0000-000075270000}"/>
    <cellStyle name="20% - Accent5 4 3 3 2" xfId="9794" xr:uid="{00000000-0005-0000-0000-000076270000}"/>
    <cellStyle name="20% - Accent5 4 3 4" xfId="9795" xr:uid="{00000000-0005-0000-0000-000077270000}"/>
    <cellStyle name="20% - Accent5 4 3 4 2" xfId="9796" xr:uid="{00000000-0005-0000-0000-000078270000}"/>
    <cellStyle name="20% - Accent5 4 3 5" xfId="9797" xr:uid="{00000000-0005-0000-0000-000079270000}"/>
    <cellStyle name="20% - Accent5 4 3 5 2" xfId="9798" xr:uid="{00000000-0005-0000-0000-00007A270000}"/>
    <cellStyle name="20% - Accent5 4 3 6" xfId="9799" xr:uid="{00000000-0005-0000-0000-00007B270000}"/>
    <cellStyle name="20% - Accent5 4 3 6 2" xfId="9800" xr:uid="{00000000-0005-0000-0000-00007C270000}"/>
    <cellStyle name="20% - Accent5 4 3 7" xfId="9801" xr:uid="{00000000-0005-0000-0000-00007D270000}"/>
    <cellStyle name="20% - Accent5 4 3 7 2" xfId="9802" xr:uid="{00000000-0005-0000-0000-00007E270000}"/>
    <cellStyle name="20% - Accent5 4 3 8" xfId="9803" xr:uid="{00000000-0005-0000-0000-00007F270000}"/>
    <cellStyle name="20% - Accent5 4 3 8 2" xfId="9804" xr:uid="{00000000-0005-0000-0000-000080270000}"/>
    <cellStyle name="20% - Accent5 4 3 9" xfId="9805" xr:uid="{00000000-0005-0000-0000-000081270000}"/>
    <cellStyle name="20% - Accent5 4 3 9 2" xfId="9806" xr:uid="{00000000-0005-0000-0000-000082270000}"/>
    <cellStyle name="20% - Accent5 4 30" xfId="9807" xr:uid="{00000000-0005-0000-0000-000083270000}"/>
    <cellStyle name="20% - Accent5 4 30 2" xfId="9808" xr:uid="{00000000-0005-0000-0000-000084270000}"/>
    <cellStyle name="20% - Accent5 4 31" xfId="9809" xr:uid="{00000000-0005-0000-0000-000085270000}"/>
    <cellStyle name="20% - Accent5 4 4" xfId="9810" xr:uid="{00000000-0005-0000-0000-000086270000}"/>
    <cellStyle name="20% - Accent5 4 4 10" xfId="9811" xr:uid="{00000000-0005-0000-0000-000087270000}"/>
    <cellStyle name="20% - Accent5 4 4 10 2" xfId="9812" xr:uid="{00000000-0005-0000-0000-000088270000}"/>
    <cellStyle name="20% - Accent5 4 4 11" xfId="9813" xr:uid="{00000000-0005-0000-0000-000089270000}"/>
    <cellStyle name="20% - Accent5 4 4 11 2" xfId="9814" xr:uid="{00000000-0005-0000-0000-00008A270000}"/>
    <cellStyle name="20% - Accent5 4 4 12" xfId="9815" xr:uid="{00000000-0005-0000-0000-00008B270000}"/>
    <cellStyle name="20% - Accent5 4 4 12 2" xfId="9816" xr:uid="{00000000-0005-0000-0000-00008C270000}"/>
    <cellStyle name="20% - Accent5 4 4 13" xfId="9817" xr:uid="{00000000-0005-0000-0000-00008D270000}"/>
    <cellStyle name="20% - Accent5 4 4 13 2" xfId="9818" xr:uid="{00000000-0005-0000-0000-00008E270000}"/>
    <cellStyle name="20% - Accent5 4 4 14" xfId="9819" xr:uid="{00000000-0005-0000-0000-00008F270000}"/>
    <cellStyle name="20% - Accent5 4 4 14 2" xfId="9820" xr:uid="{00000000-0005-0000-0000-000090270000}"/>
    <cellStyle name="20% - Accent5 4 4 15" xfId="9821" xr:uid="{00000000-0005-0000-0000-000091270000}"/>
    <cellStyle name="20% - Accent5 4 4 15 2" xfId="9822" xr:uid="{00000000-0005-0000-0000-000092270000}"/>
    <cellStyle name="20% - Accent5 4 4 16" xfId="9823" xr:uid="{00000000-0005-0000-0000-000093270000}"/>
    <cellStyle name="20% - Accent5 4 4 16 2" xfId="9824" xr:uid="{00000000-0005-0000-0000-000094270000}"/>
    <cellStyle name="20% - Accent5 4 4 17" xfId="9825" xr:uid="{00000000-0005-0000-0000-000095270000}"/>
    <cellStyle name="20% - Accent5 4 4 17 2" xfId="9826" xr:uid="{00000000-0005-0000-0000-000096270000}"/>
    <cellStyle name="20% - Accent5 4 4 18" xfId="9827" xr:uid="{00000000-0005-0000-0000-000097270000}"/>
    <cellStyle name="20% - Accent5 4 4 18 2" xfId="9828" xr:uid="{00000000-0005-0000-0000-000098270000}"/>
    <cellStyle name="20% - Accent5 4 4 19" xfId="9829" xr:uid="{00000000-0005-0000-0000-000099270000}"/>
    <cellStyle name="20% - Accent5 4 4 19 2" xfId="9830" xr:uid="{00000000-0005-0000-0000-00009A270000}"/>
    <cellStyle name="20% - Accent5 4 4 2" xfId="9831" xr:uid="{00000000-0005-0000-0000-00009B270000}"/>
    <cellStyle name="20% - Accent5 4 4 2 2" xfId="9832" xr:uid="{00000000-0005-0000-0000-00009C270000}"/>
    <cellStyle name="20% - Accent5 4 4 20" xfId="9833" xr:uid="{00000000-0005-0000-0000-00009D270000}"/>
    <cellStyle name="20% - Accent5 4 4 20 2" xfId="9834" xr:uid="{00000000-0005-0000-0000-00009E270000}"/>
    <cellStyle name="20% - Accent5 4 4 21" xfId="9835" xr:uid="{00000000-0005-0000-0000-00009F270000}"/>
    <cellStyle name="20% - Accent5 4 4 21 2" xfId="9836" xr:uid="{00000000-0005-0000-0000-0000A0270000}"/>
    <cellStyle name="20% - Accent5 4 4 22" xfId="9837" xr:uid="{00000000-0005-0000-0000-0000A1270000}"/>
    <cellStyle name="20% - Accent5 4 4 22 2" xfId="9838" xr:uid="{00000000-0005-0000-0000-0000A2270000}"/>
    <cellStyle name="20% - Accent5 4 4 23" xfId="9839" xr:uid="{00000000-0005-0000-0000-0000A3270000}"/>
    <cellStyle name="20% - Accent5 4 4 3" xfId="9840" xr:uid="{00000000-0005-0000-0000-0000A4270000}"/>
    <cellStyle name="20% - Accent5 4 4 3 2" xfId="9841" xr:uid="{00000000-0005-0000-0000-0000A5270000}"/>
    <cellStyle name="20% - Accent5 4 4 4" xfId="9842" xr:uid="{00000000-0005-0000-0000-0000A6270000}"/>
    <cellStyle name="20% - Accent5 4 4 4 2" xfId="9843" xr:uid="{00000000-0005-0000-0000-0000A7270000}"/>
    <cellStyle name="20% - Accent5 4 4 5" xfId="9844" xr:uid="{00000000-0005-0000-0000-0000A8270000}"/>
    <cellStyle name="20% - Accent5 4 4 5 2" xfId="9845" xr:uid="{00000000-0005-0000-0000-0000A9270000}"/>
    <cellStyle name="20% - Accent5 4 4 6" xfId="9846" xr:uid="{00000000-0005-0000-0000-0000AA270000}"/>
    <cellStyle name="20% - Accent5 4 4 6 2" xfId="9847" xr:uid="{00000000-0005-0000-0000-0000AB270000}"/>
    <cellStyle name="20% - Accent5 4 4 7" xfId="9848" xr:uid="{00000000-0005-0000-0000-0000AC270000}"/>
    <cellStyle name="20% - Accent5 4 4 7 2" xfId="9849" xr:uid="{00000000-0005-0000-0000-0000AD270000}"/>
    <cellStyle name="20% - Accent5 4 4 8" xfId="9850" xr:uid="{00000000-0005-0000-0000-0000AE270000}"/>
    <cellStyle name="20% - Accent5 4 4 8 2" xfId="9851" xr:uid="{00000000-0005-0000-0000-0000AF270000}"/>
    <cellStyle name="20% - Accent5 4 4 9" xfId="9852" xr:uid="{00000000-0005-0000-0000-0000B0270000}"/>
    <cellStyle name="20% - Accent5 4 4 9 2" xfId="9853" xr:uid="{00000000-0005-0000-0000-0000B1270000}"/>
    <cellStyle name="20% - Accent5 4 5" xfId="9854" xr:uid="{00000000-0005-0000-0000-0000B2270000}"/>
    <cellStyle name="20% - Accent5 4 5 10" xfId="9855" xr:uid="{00000000-0005-0000-0000-0000B3270000}"/>
    <cellStyle name="20% - Accent5 4 5 10 2" xfId="9856" xr:uid="{00000000-0005-0000-0000-0000B4270000}"/>
    <cellStyle name="20% - Accent5 4 5 11" xfId="9857" xr:uid="{00000000-0005-0000-0000-0000B5270000}"/>
    <cellStyle name="20% - Accent5 4 5 11 2" xfId="9858" xr:uid="{00000000-0005-0000-0000-0000B6270000}"/>
    <cellStyle name="20% - Accent5 4 5 12" xfId="9859" xr:uid="{00000000-0005-0000-0000-0000B7270000}"/>
    <cellStyle name="20% - Accent5 4 5 12 2" xfId="9860" xr:uid="{00000000-0005-0000-0000-0000B8270000}"/>
    <cellStyle name="20% - Accent5 4 5 13" xfId="9861" xr:uid="{00000000-0005-0000-0000-0000B9270000}"/>
    <cellStyle name="20% - Accent5 4 5 13 2" xfId="9862" xr:uid="{00000000-0005-0000-0000-0000BA270000}"/>
    <cellStyle name="20% - Accent5 4 5 14" xfId="9863" xr:uid="{00000000-0005-0000-0000-0000BB270000}"/>
    <cellStyle name="20% - Accent5 4 5 14 2" xfId="9864" xr:uid="{00000000-0005-0000-0000-0000BC270000}"/>
    <cellStyle name="20% - Accent5 4 5 15" xfId="9865" xr:uid="{00000000-0005-0000-0000-0000BD270000}"/>
    <cellStyle name="20% - Accent5 4 5 15 2" xfId="9866" xr:uid="{00000000-0005-0000-0000-0000BE270000}"/>
    <cellStyle name="20% - Accent5 4 5 16" xfId="9867" xr:uid="{00000000-0005-0000-0000-0000BF270000}"/>
    <cellStyle name="20% - Accent5 4 5 16 2" xfId="9868" xr:uid="{00000000-0005-0000-0000-0000C0270000}"/>
    <cellStyle name="20% - Accent5 4 5 17" xfId="9869" xr:uid="{00000000-0005-0000-0000-0000C1270000}"/>
    <cellStyle name="20% - Accent5 4 5 17 2" xfId="9870" xr:uid="{00000000-0005-0000-0000-0000C2270000}"/>
    <cellStyle name="20% - Accent5 4 5 18" xfId="9871" xr:uid="{00000000-0005-0000-0000-0000C3270000}"/>
    <cellStyle name="20% - Accent5 4 5 18 2" xfId="9872" xr:uid="{00000000-0005-0000-0000-0000C4270000}"/>
    <cellStyle name="20% - Accent5 4 5 19" xfId="9873" xr:uid="{00000000-0005-0000-0000-0000C5270000}"/>
    <cellStyle name="20% - Accent5 4 5 19 2" xfId="9874" xr:uid="{00000000-0005-0000-0000-0000C6270000}"/>
    <cellStyle name="20% - Accent5 4 5 2" xfId="9875" xr:uid="{00000000-0005-0000-0000-0000C7270000}"/>
    <cellStyle name="20% - Accent5 4 5 2 2" xfId="9876" xr:uid="{00000000-0005-0000-0000-0000C8270000}"/>
    <cellStyle name="20% - Accent5 4 5 20" xfId="9877" xr:uid="{00000000-0005-0000-0000-0000C9270000}"/>
    <cellStyle name="20% - Accent5 4 5 20 2" xfId="9878" xr:uid="{00000000-0005-0000-0000-0000CA270000}"/>
    <cellStyle name="20% - Accent5 4 5 21" xfId="9879" xr:uid="{00000000-0005-0000-0000-0000CB270000}"/>
    <cellStyle name="20% - Accent5 4 5 21 2" xfId="9880" xr:uid="{00000000-0005-0000-0000-0000CC270000}"/>
    <cellStyle name="20% - Accent5 4 5 22" xfId="9881" xr:uid="{00000000-0005-0000-0000-0000CD270000}"/>
    <cellStyle name="20% - Accent5 4 5 22 2" xfId="9882" xr:uid="{00000000-0005-0000-0000-0000CE270000}"/>
    <cellStyle name="20% - Accent5 4 5 23" xfId="9883" xr:uid="{00000000-0005-0000-0000-0000CF270000}"/>
    <cellStyle name="20% - Accent5 4 5 3" xfId="9884" xr:uid="{00000000-0005-0000-0000-0000D0270000}"/>
    <cellStyle name="20% - Accent5 4 5 3 2" xfId="9885" xr:uid="{00000000-0005-0000-0000-0000D1270000}"/>
    <cellStyle name="20% - Accent5 4 5 4" xfId="9886" xr:uid="{00000000-0005-0000-0000-0000D2270000}"/>
    <cellStyle name="20% - Accent5 4 5 4 2" xfId="9887" xr:uid="{00000000-0005-0000-0000-0000D3270000}"/>
    <cellStyle name="20% - Accent5 4 5 5" xfId="9888" xr:uid="{00000000-0005-0000-0000-0000D4270000}"/>
    <cellStyle name="20% - Accent5 4 5 5 2" xfId="9889" xr:uid="{00000000-0005-0000-0000-0000D5270000}"/>
    <cellStyle name="20% - Accent5 4 5 6" xfId="9890" xr:uid="{00000000-0005-0000-0000-0000D6270000}"/>
    <cellStyle name="20% - Accent5 4 5 6 2" xfId="9891" xr:uid="{00000000-0005-0000-0000-0000D7270000}"/>
    <cellStyle name="20% - Accent5 4 5 7" xfId="9892" xr:uid="{00000000-0005-0000-0000-0000D8270000}"/>
    <cellStyle name="20% - Accent5 4 5 7 2" xfId="9893" xr:uid="{00000000-0005-0000-0000-0000D9270000}"/>
    <cellStyle name="20% - Accent5 4 5 8" xfId="9894" xr:uid="{00000000-0005-0000-0000-0000DA270000}"/>
    <cellStyle name="20% - Accent5 4 5 8 2" xfId="9895" xr:uid="{00000000-0005-0000-0000-0000DB270000}"/>
    <cellStyle name="20% - Accent5 4 5 9" xfId="9896" xr:uid="{00000000-0005-0000-0000-0000DC270000}"/>
    <cellStyle name="20% - Accent5 4 5 9 2" xfId="9897" xr:uid="{00000000-0005-0000-0000-0000DD270000}"/>
    <cellStyle name="20% - Accent5 4 6" xfId="9898" xr:uid="{00000000-0005-0000-0000-0000DE270000}"/>
    <cellStyle name="20% - Accent5 4 6 10" xfId="9899" xr:uid="{00000000-0005-0000-0000-0000DF270000}"/>
    <cellStyle name="20% - Accent5 4 6 10 2" xfId="9900" xr:uid="{00000000-0005-0000-0000-0000E0270000}"/>
    <cellStyle name="20% - Accent5 4 6 11" xfId="9901" xr:uid="{00000000-0005-0000-0000-0000E1270000}"/>
    <cellStyle name="20% - Accent5 4 6 11 2" xfId="9902" xr:uid="{00000000-0005-0000-0000-0000E2270000}"/>
    <cellStyle name="20% - Accent5 4 6 12" xfId="9903" xr:uid="{00000000-0005-0000-0000-0000E3270000}"/>
    <cellStyle name="20% - Accent5 4 6 12 2" xfId="9904" xr:uid="{00000000-0005-0000-0000-0000E4270000}"/>
    <cellStyle name="20% - Accent5 4 6 13" xfId="9905" xr:uid="{00000000-0005-0000-0000-0000E5270000}"/>
    <cellStyle name="20% - Accent5 4 6 13 2" xfId="9906" xr:uid="{00000000-0005-0000-0000-0000E6270000}"/>
    <cellStyle name="20% - Accent5 4 6 14" xfId="9907" xr:uid="{00000000-0005-0000-0000-0000E7270000}"/>
    <cellStyle name="20% - Accent5 4 6 14 2" xfId="9908" xr:uid="{00000000-0005-0000-0000-0000E8270000}"/>
    <cellStyle name="20% - Accent5 4 6 15" xfId="9909" xr:uid="{00000000-0005-0000-0000-0000E9270000}"/>
    <cellStyle name="20% - Accent5 4 6 15 2" xfId="9910" xr:uid="{00000000-0005-0000-0000-0000EA270000}"/>
    <cellStyle name="20% - Accent5 4 6 16" xfId="9911" xr:uid="{00000000-0005-0000-0000-0000EB270000}"/>
    <cellStyle name="20% - Accent5 4 6 16 2" xfId="9912" xr:uid="{00000000-0005-0000-0000-0000EC270000}"/>
    <cellStyle name="20% - Accent5 4 6 17" xfId="9913" xr:uid="{00000000-0005-0000-0000-0000ED270000}"/>
    <cellStyle name="20% - Accent5 4 6 17 2" xfId="9914" xr:uid="{00000000-0005-0000-0000-0000EE270000}"/>
    <cellStyle name="20% - Accent5 4 6 18" xfId="9915" xr:uid="{00000000-0005-0000-0000-0000EF270000}"/>
    <cellStyle name="20% - Accent5 4 6 18 2" xfId="9916" xr:uid="{00000000-0005-0000-0000-0000F0270000}"/>
    <cellStyle name="20% - Accent5 4 6 19" xfId="9917" xr:uid="{00000000-0005-0000-0000-0000F1270000}"/>
    <cellStyle name="20% - Accent5 4 6 19 2" xfId="9918" xr:uid="{00000000-0005-0000-0000-0000F2270000}"/>
    <cellStyle name="20% - Accent5 4 6 2" xfId="9919" xr:uid="{00000000-0005-0000-0000-0000F3270000}"/>
    <cellStyle name="20% - Accent5 4 6 2 2" xfId="9920" xr:uid="{00000000-0005-0000-0000-0000F4270000}"/>
    <cellStyle name="20% - Accent5 4 6 20" xfId="9921" xr:uid="{00000000-0005-0000-0000-0000F5270000}"/>
    <cellStyle name="20% - Accent5 4 6 20 2" xfId="9922" xr:uid="{00000000-0005-0000-0000-0000F6270000}"/>
    <cellStyle name="20% - Accent5 4 6 21" xfId="9923" xr:uid="{00000000-0005-0000-0000-0000F7270000}"/>
    <cellStyle name="20% - Accent5 4 6 21 2" xfId="9924" xr:uid="{00000000-0005-0000-0000-0000F8270000}"/>
    <cellStyle name="20% - Accent5 4 6 22" xfId="9925" xr:uid="{00000000-0005-0000-0000-0000F9270000}"/>
    <cellStyle name="20% - Accent5 4 6 22 2" xfId="9926" xr:uid="{00000000-0005-0000-0000-0000FA270000}"/>
    <cellStyle name="20% - Accent5 4 6 23" xfId="9927" xr:uid="{00000000-0005-0000-0000-0000FB270000}"/>
    <cellStyle name="20% - Accent5 4 6 3" xfId="9928" xr:uid="{00000000-0005-0000-0000-0000FC270000}"/>
    <cellStyle name="20% - Accent5 4 6 3 2" xfId="9929" xr:uid="{00000000-0005-0000-0000-0000FD270000}"/>
    <cellStyle name="20% - Accent5 4 6 4" xfId="9930" xr:uid="{00000000-0005-0000-0000-0000FE270000}"/>
    <cellStyle name="20% - Accent5 4 6 4 2" xfId="9931" xr:uid="{00000000-0005-0000-0000-0000FF270000}"/>
    <cellStyle name="20% - Accent5 4 6 5" xfId="9932" xr:uid="{00000000-0005-0000-0000-000000280000}"/>
    <cellStyle name="20% - Accent5 4 6 5 2" xfId="9933" xr:uid="{00000000-0005-0000-0000-000001280000}"/>
    <cellStyle name="20% - Accent5 4 6 6" xfId="9934" xr:uid="{00000000-0005-0000-0000-000002280000}"/>
    <cellStyle name="20% - Accent5 4 6 6 2" xfId="9935" xr:uid="{00000000-0005-0000-0000-000003280000}"/>
    <cellStyle name="20% - Accent5 4 6 7" xfId="9936" xr:uid="{00000000-0005-0000-0000-000004280000}"/>
    <cellStyle name="20% - Accent5 4 6 7 2" xfId="9937" xr:uid="{00000000-0005-0000-0000-000005280000}"/>
    <cellStyle name="20% - Accent5 4 6 8" xfId="9938" xr:uid="{00000000-0005-0000-0000-000006280000}"/>
    <cellStyle name="20% - Accent5 4 6 8 2" xfId="9939" xr:uid="{00000000-0005-0000-0000-000007280000}"/>
    <cellStyle name="20% - Accent5 4 6 9" xfId="9940" xr:uid="{00000000-0005-0000-0000-000008280000}"/>
    <cellStyle name="20% - Accent5 4 6 9 2" xfId="9941" xr:uid="{00000000-0005-0000-0000-000009280000}"/>
    <cellStyle name="20% - Accent5 4 7" xfId="9942" xr:uid="{00000000-0005-0000-0000-00000A280000}"/>
    <cellStyle name="20% - Accent5 4 7 10" xfId="9943" xr:uid="{00000000-0005-0000-0000-00000B280000}"/>
    <cellStyle name="20% - Accent5 4 7 10 2" xfId="9944" xr:uid="{00000000-0005-0000-0000-00000C280000}"/>
    <cellStyle name="20% - Accent5 4 7 11" xfId="9945" xr:uid="{00000000-0005-0000-0000-00000D280000}"/>
    <cellStyle name="20% - Accent5 4 7 11 2" xfId="9946" xr:uid="{00000000-0005-0000-0000-00000E280000}"/>
    <cellStyle name="20% - Accent5 4 7 12" xfId="9947" xr:uid="{00000000-0005-0000-0000-00000F280000}"/>
    <cellStyle name="20% - Accent5 4 7 12 2" xfId="9948" xr:uid="{00000000-0005-0000-0000-000010280000}"/>
    <cellStyle name="20% - Accent5 4 7 13" xfId="9949" xr:uid="{00000000-0005-0000-0000-000011280000}"/>
    <cellStyle name="20% - Accent5 4 7 13 2" xfId="9950" xr:uid="{00000000-0005-0000-0000-000012280000}"/>
    <cellStyle name="20% - Accent5 4 7 14" xfId="9951" xr:uid="{00000000-0005-0000-0000-000013280000}"/>
    <cellStyle name="20% - Accent5 4 7 14 2" xfId="9952" xr:uid="{00000000-0005-0000-0000-000014280000}"/>
    <cellStyle name="20% - Accent5 4 7 15" xfId="9953" xr:uid="{00000000-0005-0000-0000-000015280000}"/>
    <cellStyle name="20% - Accent5 4 7 15 2" xfId="9954" xr:uid="{00000000-0005-0000-0000-000016280000}"/>
    <cellStyle name="20% - Accent5 4 7 16" xfId="9955" xr:uid="{00000000-0005-0000-0000-000017280000}"/>
    <cellStyle name="20% - Accent5 4 7 16 2" xfId="9956" xr:uid="{00000000-0005-0000-0000-000018280000}"/>
    <cellStyle name="20% - Accent5 4 7 17" xfId="9957" xr:uid="{00000000-0005-0000-0000-000019280000}"/>
    <cellStyle name="20% - Accent5 4 7 17 2" xfId="9958" xr:uid="{00000000-0005-0000-0000-00001A280000}"/>
    <cellStyle name="20% - Accent5 4 7 18" xfId="9959" xr:uid="{00000000-0005-0000-0000-00001B280000}"/>
    <cellStyle name="20% - Accent5 4 7 18 2" xfId="9960" xr:uid="{00000000-0005-0000-0000-00001C280000}"/>
    <cellStyle name="20% - Accent5 4 7 19" xfId="9961" xr:uid="{00000000-0005-0000-0000-00001D280000}"/>
    <cellStyle name="20% - Accent5 4 7 19 2" xfId="9962" xr:uid="{00000000-0005-0000-0000-00001E280000}"/>
    <cellStyle name="20% - Accent5 4 7 2" xfId="9963" xr:uid="{00000000-0005-0000-0000-00001F280000}"/>
    <cellStyle name="20% - Accent5 4 7 2 2" xfId="9964" xr:uid="{00000000-0005-0000-0000-000020280000}"/>
    <cellStyle name="20% - Accent5 4 7 20" xfId="9965" xr:uid="{00000000-0005-0000-0000-000021280000}"/>
    <cellStyle name="20% - Accent5 4 7 20 2" xfId="9966" xr:uid="{00000000-0005-0000-0000-000022280000}"/>
    <cellStyle name="20% - Accent5 4 7 21" xfId="9967" xr:uid="{00000000-0005-0000-0000-000023280000}"/>
    <cellStyle name="20% - Accent5 4 7 21 2" xfId="9968" xr:uid="{00000000-0005-0000-0000-000024280000}"/>
    <cellStyle name="20% - Accent5 4 7 22" xfId="9969" xr:uid="{00000000-0005-0000-0000-000025280000}"/>
    <cellStyle name="20% - Accent5 4 7 22 2" xfId="9970" xr:uid="{00000000-0005-0000-0000-000026280000}"/>
    <cellStyle name="20% - Accent5 4 7 23" xfId="9971" xr:uid="{00000000-0005-0000-0000-000027280000}"/>
    <cellStyle name="20% - Accent5 4 7 3" xfId="9972" xr:uid="{00000000-0005-0000-0000-000028280000}"/>
    <cellStyle name="20% - Accent5 4 7 3 2" xfId="9973" xr:uid="{00000000-0005-0000-0000-000029280000}"/>
    <cellStyle name="20% - Accent5 4 7 4" xfId="9974" xr:uid="{00000000-0005-0000-0000-00002A280000}"/>
    <cellStyle name="20% - Accent5 4 7 4 2" xfId="9975" xr:uid="{00000000-0005-0000-0000-00002B280000}"/>
    <cellStyle name="20% - Accent5 4 7 5" xfId="9976" xr:uid="{00000000-0005-0000-0000-00002C280000}"/>
    <cellStyle name="20% - Accent5 4 7 5 2" xfId="9977" xr:uid="{00000000-0005-0000-0000-00002D280000}"/>
    <cellStyle name="20% - Accent5 4 7 6" xfId="9978" xr:uid="{00000000-0005-0000-0000-00002E280000}"/>
    <cellStyle name="20% - Accent5 4 7 6 2" xfId="9979" xr:uid="{00000000-0005-0000-0000-00002F280000}"/>
    <cellStyle name="20% - Accent5 4 7 7" xfId="9980" xr:uid="{00000000-0005-0000-0000-000030280000}"/>
    <cellStyle name="20% - Accent5 4 7 7 2" xfId="9981" xr:uid="{00000000-0005-0000-0000-000031280000}"/>
    <cellStyle name="20% - Accent5 4 7 8" xfId="9982" xr:uid="{00000000-0005-0000-0000-000032280000}"/>
    <cellStyle name="20% - Accent5 4 7 8 2" xfId="9983" xr:uid="{00000000-0005-0000-0000-000033280000}"/>
    <cellStyle name="20% - Accent5 4 7 9" xfId="9984" xr:uid="{00000000-0005-0000-0000-000034280000}"/>
    <cellStyle name="20% - Accent5 4 7 9 2" xfId="9985" xr:uid="{00000000-0005-0000-0000-000035280000}"/>
    <cellStyle name="20% - Accent5 4 8" xfId="9986" xr:uid="{00000000-0005-0000-0000-000036280000}"/>
    <cellStyle name="20% - Accent5 4 8 10" xfId="9987" xr:uid="{00000000-0005-0000-0000-000037280000}"/>
    <cellStyle name="20% - Accent5 4 8 10 2" xfId="9988" xr:uid="{00000000-0005-0000-0000-000038280000}"/>
    <cellStyle name="20% - Accent5 4 8 11" xfId="9989" xr:uid="{00000000-0005-0000-0000-000039280000}"/>
    <cellStyle name="20% - Accent5 4 8 11 2" xfId="9990" xr:uid="{00000000-0005-0000-0000-00003A280000}"/>
    <cellStyle name="20% - Accent5 4 8 12" xfId="9991" xr:uid="{00000000-0005-0000-0000-00003B280000}"/>
    <cellStyle name="20% - Accent5 4 8 12 2" xfId="9992" xr:uid="{00000000-0005-0000-0000-00003C280000}"/>
    <cellStyle name="20% - Accent5 4 8 13" xfId="9993" xr:uid="{00000000-0005-0000-0000-00003D280000}"/>
    <cellStyle name="20% - Accent5 4 8 13 2" xfId="9994" xr:uid="{00000000-0005-0000-0000-00003E280000}"/>
    <cellStyle name="20% - Accent5 4 8 14" xfId="9995" xr:uid="{00000000-0005-0000-0000-00003F280000}"/>
    <cellStyle name="20% - Accent5 4 8 14 2" xfId="9996" xr:uid="{00000000-0005-0000-0000-000040280000}"/>
    <cellStyle name="20% - Accent5 4 8 15" xfId="9997" xr:uid="{00000000-0005-0000-0000-000041280000}"/>
    <cellStyle name="20% - Accent5 4 8 15 2" xfId="9998" xr:uid="{00000000-0005-0000-0000-000042280000}"/>
    <cellStyle name="20% - Accent5 4 8 16" xfId="9999" xr:uid="{00000000-0005-0000-0000-000043280000}"/>
    <cellStyle name="20% - Accent5 4 8 16 2" xfId="10000" xr:uid="{00000000-0005-0000-0000-000044280000}"/>
    <cellStyle name="20% - Accent5 4 8 17" xfId="10001" xr:uid="{00000000-0005-0000-0000-000045280000}"/>
    <cellStyle name="20% - Accent5 4 8 17 2" xfId="10002" xr:uid="{00000000-0005-0000-0000-000046280000}"/>
    <cellStyle name="20% - Accent5 4 8 18" xfId="10003" xr:uid="{00000000-0005-0000-0000-000047280000}"/>
    <cellStyle name="20% - Accent5 4 8 18 2" xfId="10004" xr:uid="{00000000-0005-0000-0000-000048280000}"/>
    <cellStyle name="20% - Accent5 4 8 19" xfId="10005" xr:uid="{00000000-0005-0000-0000-000049280000}"/>
    <cellStyle name="20% - Accent5 4 8 19 2" xfId="10006" xr:uid="{00000000-0005-0000-0000-00004A280000}"/>
    <cellStyle name="20% - Accent5 4 8 2" xfId="10007" xr:uid="{00000000-0005-0000-0000-00004B280000}"/>
    <cellStyle name="20% - Accent5 4 8 2 2" xfId="10008" xr:uid="{00000000-0005-0000-0000-00004C280000}"/>
    <cellStyle name="20% - Accent5 4 8 20" xfId="10009" xr:uid="{00000000-0005-0000-0000-00004D280000}"/>
    <cellStyle name="20% - Accent5 4 8 20 2" xfId="10010" xr:uid="{00000000-0005-0000-0000-00004E280000}"/>
    <cellStyle name="20% - Accent5 4 8 21" xfId="10011" xr:uid="{00000000-0005-0000-0000-00004F280000}"/>
    <cellStyle name="20% - Accent5 4 8 21 2" xfId="10012" xr:uid="{00000000-0005-0000-0000-000050280000}"/>
    <cellStyle name="20% - Accent5 4 8 22" xfId="10013" xr:uid="{00000000-0005-0000-0000-000051280000}"/>
    <cellStyle name="20% - Accent5 4 8 22 2" xfId="10014" xr:uid="{00000000-0005-0000-0000-000052280000}"/>
    <cellStyle name="20% - Accent5 4 8 23" xfId="10015" xr:uid="{00000000-0005-0000-0000-000053280000}"/>
    <cellStyle name="20% - Accent5 4 8 3" xfId="10016" xr:uid="{00000000-0005-0000-0000-000054280000}"/>
    <cellStyle name="20% - Accent5 4 8 3 2" xfId="10017" xr:uid="{00000000-0005-0000-0000-000055280000}"/>
    <cellStyle name="20% - Accent5 4 8 4" xfId="10018" xr:uid="{00000000-0005-0000-0000-000056280000}"/>
    <cellStyle name="20% - Accent5 4 8 4 2" xfId="10019" xr:uid="{00000000-0005-0000-0000-000057280000}"/>
    <cellStyle name="20% - Accent5 4 8 5" xfId="10020" xr:uid="{00000000-0005-0000-0000-000058280000}"/>
    <cellStyle name="20% - Accent5 4 8 5 2" xfId="10021" xr:uid="{00000000-0005-0000-0000-000059280000}"/>
    <cellStyle name="20% - Accent5 4 8 6" xfId="10022" xr:uid="{00000000-0005-0000-0000-00005A280000}"/>
    <cellStyle name="20% - Accent5 4 8 6 2" xfId="10023" xr:uid="{00000000-0005-0000-0000-00005B280000}"/>
    <cellStyle name="20% - Accent5 4 8 7" xfId="10024" xr:uid="{00000000-0005-0000-0000-00005C280000}"/>
    <cellStyle name="20% - Accent5 4 8 7 2" xfId="10025" xr:uid="{00000000-0005-0000-0000-00005D280000}"/>
    <cellStyle name="20% - Accent5 4 8 8" xfId="10026" xr:uid="{00000000-0005-0000-0000-00005E280000}"/>
    <cellStyle name="20% - Accent5 4 8 8 2" xfId="10027" xr:uid="{00000000-0005-0000-0000-00005F280000}"/>
    <cellStyle name="20% - Accent5 4 8 9" xfId="10028" xr:uid="{00000000-0005-0000-0000-000060280000}"/>
    <cellStyle name="20% - Accent5 4 8 9 2" xfId="10029" xr:uid="{00000000-0005-0000-0000-000061280000}"/>
    <cellStyle name="20% - Accent5 4 9" xfId="10030" xr:uid="{00000000-0005-0000-0000-000062280000}"/>
    <cellStyle name="20% - Accent5 4 9 10" xfId="10031" xr:uid="{00000000-0005-0000-0000-000063280000}"/>
    <cellStyle name="20% - Accent5 4 9 10 2" xfId="10032" xr:uid="{00000000-0005-0000-0000-000064280000}"/>
    <cellStyle name="20% - Accent5 4 9 11" xfId="10033" xr:uid="{00000000-0005-0000-0000-000065280000}"/>
    <cellStyle name="20% - Accent5 4 9 11 2" xfId="10034" xr:uid="{00000000-0005-0000-0000-000066280000}"/>
    <cellStyle name="20% - Accent5 4 9 12" xfId="10035" xr:uid="{00000000-0005-0000-0000-000067280000}"/>
    <cellStyle name="20% - Accent5 4 9 12 2" xfId="10036" xr:uid="{00000000-0005-0000-0000-000068280000}"/>
    <cellStyle name="20% - Accent5 4 9 13" xfId="10037" xr:uid="{00000000-0005-0000-0000-000069280000}"/>
    <cellStyle name="20% - Accent5 4 9 13 2" xfId="10038" xr:uid="{00000000-0005-0000-0000-00006A280000}"/>
    <cellStyle name="20% - Accent5 4 9 14" xfId="10039" xr:uid="{00000000-0005-0000-0000-00006B280000}"/>
    <cellStyle name="20% - Accent5 4 9 14 2" xfId="10040" xr:uid="{00000000-0005-0000-0000-00006C280000}"/>
    <cellStyle name="20% - Accent5 4 9 15" xfId="10041" xr:uid="{00000000-0005-0000-0000-00006D280000}"/>
    <cellStyle name="20% - Accent5 4 9 15 2" xfId="10042" xr:uid="{00000000-0005-0000-0000-00006E280000}"/>
    <cellStyle name="20% - Accent5 4 9 16" xfId="10043" xr:uid="{00000000-0005-0000-0000-00006F280000}"/>
    <cellStyle name="20% - Accent5 4 9 16 2" xfId="10044" xr:uid="{00000000-0005-0000-0000-000070280000}"/>
    <cellStyle name="20% - Accent5 4 9 17" xfId="10045" xr:uid="{00000000-0005-0000-0000-000071280000}"/>
    <cellStyle name="20% - Accent5 4 9 17 2" xfId="10046" xr:uid="{00000000-0005-0000-0000-000072280000}"/>
    <cellStyle name="20% - Accent5 4 9 18" xfId="10047" xr:uid="{00000000-0005-0000-0000-000073280000}"/>
    <cellStyle name="20% - Accent5 4 9 18 2" xfId="10048" xr:uid="{00000000-0005-0000-0000-000074280000}"/>
    <cellStyle name="20% - Accent5 4 9 19" xfId="10049" xr:uid="{00000000-0005-0000-0000-000075280000}"/>
    <cellStyle name="20% - Accent5 4 9 19 2" xfId="10050" xr:uid="{00000000-0005-0000-0000-000076280000}"/>
    <cellStyle name="20% - Accent5 4 9 2" xfId="10051" xr:uid="{00000000-0005-0000-0000-000077280000}"/>
    <cellStyle name="20% - Accent5 4 9 2 2" xfId="10052" xr:uid="{00000000-0005-0000-0000-000078280000}"/>
    <cellStyle name="20% - Accent5 4 9 20" xfId="10053" xr:uid="{00000000-0005-0000-0000-000079280000}"/>
    <cellStyle name="20% - Accent5 4 9 20 2" xfId="10054" xr:uid="{00000000-0005-0000-0000-00007A280000}"/>
    <cellStyle name="20% - Accent5 4 9 21" xfId="10055" xr:uid="{00000000-0005-0000-0000-00007B280000}"/>
    <cellStyle name="20% - Accent5 4 9 21 2" xfId="10056" xr:uid="{00000000-0005-0000-0000-00007C280000}"/>
    <cellStyle name="20% - Accent5 4 9 22" xfId="10057" xr:uid="{00000000-0005-0000-0000-00007D280000}"/>
    <cellStyle name="20% - Accent5 4 9 22 2" xfId="10058" xr:uid="{00000000-0005-0000-0000-00007E280000}"/>
    <cellStyle name="20% - Accent5 4 9 23" xfId="10059" xr:uid="{00000000-0005-0000-0000-00007F280000}"/>
    <cellStyle name="20% - Accent5 4 9 3" xfId="10060" xr:uid="{00000000-0005-0000-0000-000080280000}"/>
    <cellStyle name="20% - Accent5 4 9 3 2" xfId="10061" xr:uid="{00000000-0005-0000-0000-000081280000}"/>
    <cellStyle name="20% - Accent5 4 9 4" xfId="10062" xr:uid="{00000000-0005-0000-0000-000082280000}"/>
    <cellStyle name="20% - Accent5 4 9 4 2" xfId="10063" xr:uid="{00000000-0005-0000-0000-000083280000}"/>
    <cellStyle name="20% - Accent5 4 9 5" xfId="10064" xr:uid="{00000000-0005-0000-0000-000084280000}"/>
    <cellStyle name="20% - Accent5 4 9 5 2" xfId="10065" xr:uid="{00000000-0005-0000-0000-000085280000}"/>
    <cellStyle name="20% - Accent5 4 9 6" xfId="10066" xr:uid="{00000000-0005-0000-0000-000086280000}"/>
    <cellStyle name="20% - Accent5 4 9 6 2" xfId="10067" xr:uid="{00000000-0005-0000-0000-000087280000}"/>
    <cellStyle name="20% - Accent5 4 9 7" xfId="10068" xr:uid="{00000000-0005-0000-0000-000088280000}"/>
    <cellStyle name="20% - Accent5 4 9 7 2" xfId="10069" xr:uid="{00000000-0005-0000-0000-000089280000}"/>
    <cellStyle name="20% - Accent5 4 9 8" xfId="10070" xr:uid="{00000000-0005-0000-0000-00008A280000}"/>
    <cellStyle name="20% - Accent5 4 9 8 2" xfId="10071" xr:uid="{00000000-0005-0000-0000-00008B280000}"/>
    <cellStyle name="20% - Accent5 4 9 9" xfId="10072" xr:uid="{00000000-0005-0000-0000-00008C280000}"/>
    <cellStyle name="20% - Accent5 4 9 9 2" xfId="10073" xr:uid="{00000000-0005-0000-0000-00008D280000}"/>
    <cellStyle name="20% - Accent5 5" xfId="10074" xr:uid="{00000000-0005-0000-0000-00008E280000}"/>
    <cellStyle name="20% - Accent5 5 10" xfId="10075" xr:uid="{00000000-0005-0000-0000-00008F280000}"/>
    <cellStyle name="20% - Accent5 5 10 2" xfId="10076" xr:uid="{00000000-0005-0000-0000-000090280000}"/>
    <cellStyle name="20% - Accent5 5 11" xfId="10077" xr:uid="{00000000-0005-0000-0000-000091280000}"/>
    <cellStyle name="20% - Accent5 5 11 2" xfId="10078" xr:uid="{00000000-0005-0000-0000-000092280000}"/>
    <cellStyle name="20% - Accent5 5 12" xfId="10079" xr:uid="{00000000-0005-0000-0000-000093280000}"/>
    <cellStyle name="20% - Accent5 5 12 2" xfId="10080" xr:uid="{00000000-0005-0000-0000-000094280000}"/>
    <cellStyle name="20% - Accent5 5 13" xfId="10081" xr:uid="{00000000-0005-0000-0000-000095280000}"/>
    <cellStyle name="20% - Accent5 5 13 2" xfId="10082" xr:uid="{00000000-0005-0000-0000-000096280000}"/>
    <cellStyle name="20% - Accent5 5 14" xfId="10083" xr:uid="{00000000-0005-0000-0000-000097280000}"/>
    <cellStyle name="20% - Accent5 5 14 2" xfId="10084" xr:uid="{00000000-0005-0000-0000-000098280000}"/>
    <cellStyle name="20% - Accent5 5 15" xfId="10085" xr:uid="{00000000-0005-0000-0000-000099280000}"/>
    <cellStyle name="20% - Accent5 5 15 2" xfId="10086" xr:uid="{00000000-0005-0000-0000-00009A280000}"/>
    <cellStyle name="20% - Accent5 5 16" xfId="10087" xr:uid="{00000000-0005-0000-0000-00009B280000}"/>
    <cellStyle name="20% - Accent5 5 16 2" xfId="10088" xr:uid="{00000000-0005-0000-0000-00009C280000}"/>
    <cellStyle name="20% - Accent5 5 17" xfId="10089" xr:uid="{00000000-0005-0000-0000-00009D280000}"/>
    <cellStyle name="20% - Accent5 5 17 2" xfId="10090" xr:uid="{00000000-0005-0000-0000-00009E280000}"/>
    <cellStyle name="20% - Accent5 5 18" xfId="10091" xr:uid="{00000000-0005-0000-0000-00009F280000}"/>
    <cellStyle name="20% - Accent5 5 18 2" xfId="10092" xr:uid="{00000000-0005-0000-0000-0000A0280000}"/>
    <cellStyle name="20% - Accent5 5 19" xfId="10093" xr:uid="{00000000-0005-0000-0000-0000A1280000}"/>
    <cellStyle name="20% - Accent5 5 19 2" xfId="10094" xr:uid="{00000000-0005-0000-0000-0000A2280000}"/>
    <cellStyle name="20% - Accent5 5 2" xfId="10095" xr:uid="{00000000-0005-0000-0000-0000A3280000}"/>
    <cellStyle name="20% - Accent5 5 2 10" xfId="10096" xr:uid="{00000000-0005-0000-0000-0000A4280000}"/>
    <cellStyle name="20% - Accent5 5 2 10 2" xfId="10097" xr:uid="{00000000-0005-0000-0000-0000A5280000}"/>
    <cellStyle name="20% - Accent5 5 2 11" xfId="10098" xr:uid="{00000000-0005-0000-0000-0000A6280000}"/>
    <cellStyle name="20% - Accent5 5 2 11 2" xfId="10099" xr:uid="{00000000-0005-0000-0000-0000A7280000}"/>
    <cellStyle name="20% - Accent5 5 2 12" xfId="10100" xr:uid="{00000000-0005-0000-0000-0000A8280000}"/>
    <cellStyle name="20% - Accent5 5 2 12 2" xfId="10101" xr:uid="{00000000-0005-0000-0000-0000A9280000}"/>
    <cellStyle name="20% - Accent5 5 2 13" xfId="10102" xr:uid="{00000000-0005-0000-0000-0000AA280000}"/>
    <cellStyle name="20% - Accent5 5 2 13 2" xfId="10103" xr:uid="{00000000-0005-0000-0000-0000AB280000}"/>
    <cellStyle name="20% - Accent5 5 2 14" xfId="10104" xr:uid="{00000000-0005-0000-0000-0000AC280000}"/>
    <cellStyle name="20% - Accent5 5 2 14 2" xfId="10105" xr:uid="{00000000-0005-0000-0000-0000AD280000}"/>
    <cellStyle name="20% - Accent5 5 2 15" xfId="10106" xr:uid="{00000000-0005-0000-0000-0000AE280000}"/>
    <cellStyle name="20% - Accent5 5 2 15 2" xfId="10107" xr:uid="{00000000-0005-0000-0000-0000AF280000}"/>
    <cellStyle name="20% - Accent5 5 2 16" xfId="10108" xr:uid="{00000000-0005-0000-0000-0000B0280000}"/>
    <cellStyle name="20% - Accent5 5 2 16 2" xfId="10109" xr:uid="{00000000-0005-0000-0000-0000B1280000}"/>
    <cellStyle name="20% - Accent5 5 2 17" xfId="10110" xr:uid="{00000000-0005-0000-0000-0000B2280000}"/>
    <cellStyle name="20% - Accent5 5 2 17 2" xfId="10111" xr:uid="{00000000-0005-0000-0000-0000B3280000}"/>
    <cellStyle name="20% - Accent5 5 2 18" xfId="10112" xr:uid="{00000000-0005-0000-0000-0000B4280000}"/>
    <cellStyle name="20% - Accent5 5 2 18 2" xfId="10113" xr:uid="{00000000-0005-0000-0000-0000B5280000}"/>
    <cellStyle name="20% - Accent5 5 2 19" xfId="10114" xr:uid="{00000000-0005-0000-0000-0000B6280000}"/>
    <cellStyle name="20% - Accent5 5 2 19 2" xfId="10115" xr:uid="{00000000-0005-0000-0000-0000B7280000}"/>
    <cellStyle name="20% - Accent5 5 2 2" xfId="10116" xr:uid="{00000000-0005-0000-0000-0000B8280000}"/>
    <cellStyle name="20% - Accent5 5 2 2 2" xfId="10117" xr:uid="{00000000-0005-0000-0000-0000B9280000}"/>
    <cellStyle name="20% - Accent5 5 2 20" xfId="10118" xr:uid="{00000000-0005-0000-0000-0000BA280000}"/>
    <cellStyle name="20% - Accent5 5 2 20 2" xfId="10119" xr:uid="{00000000-0005-0000-0000-0000BB280000}"/>
    <cellStyle name="20% - Accent5 5 2 21" xfId="10120" xr:uid="{00000000-0005-0000-0000-0000BC280000}"/>
    <cellStyle name="20% - Accent5 5 2 21 2" xfId="10121" xr:uid="{00000000-0005-0000-0000-0000BD280000}"/>
    <cellStyle name="20% - Accent5 5 2 22" xfId="10122" xr:uid="{00000000-0005-0000-0000-0000BE280000}"/>
    <cellStyle name="20% - Accent5 5 2 22 2" xfId="10123" xr:uid="{00000000-0005-0000-0000-0000BF280000}"/>
    <cellStyle name="20% - Accent5 5 2 23" xfId="10124" xr:uid="{00000000-0005-0000-0000-0000C0280000}"/>
    <cellStyle name="20% - Accent5 5 2 3" xfId="10125" xr:uid="{00000000-0005-0000-0000-0000C1280000}"/>
    <cellStyle name="20% - Accent5 5 2 3 2" xfId="10126" xr:uid="{00000000-0005-0000-0000-0000C2280000}"/>
    <cellStyle name="20% - Accent5 5 2 4" xfId="10127" xr:uid="{00000000-0005-0000-0000-0000C3280000}"/>
    <cellStyle name="20% - Accent5 5 2 4 2" xfId="10128" xr:uid="{00000000-0005-0000-0000-0000C4280000}"/>
    <cellStyle name="20% - Accent5 5 2 5" xfId="10129" xr:uid="{00000000-0005-0000-0000-0000C5280000}"/>
    <cellStyle name="20% - Accent5 5 2 5 2" xfId="10130" xr:uid="{00000000-0005-0000-0000-0000C6280000}"/>
    <cellStyle name="20% - Accent5 5 2 6" xfId="10131" xr:uid="{00000000-0005-0000-0000-0000C7280000}"/>
    <cellStyle name="20% - Accent5 5 2 6 2" xfId="10132" xr:uid="{00000000-0005-0000-0000-0000C8280000}"/>
    <cellStyle name="20% - Accent5 5 2 7" xfId="10133" xr:uid="{00000000-0005-0000-0000-0000C9280000}"/>
    <cellStyle name="20% - Accent5 5 2 7 2" xfId="10134" xr:uid="{00000000-0005-0000-0000-0000CA280000}"/>
    <cellStyle name="20% - Accent5 5 2 8" xfId="10135" xr:uid="{00000000-0005-0000-0000-0000CB280000}"/>
    <cellStyle name="20% - Accent5 5 2 8 2" xfId="10136" xr:uid="{00000000-0005-0000-0000-0000CC280000}"/>
    <cellStyle name="20% - Accent5 5 2 9" xfId="10137" xr:uid="{00000000-0005-0000-0000-0000CD280000}"/>
    <cellStyle name="20% - Accent5 5 2 9 2" xfId="10138" xr:uid="{00000000-0005-0000-0000-0000CE280000}"/>
    <cellStyle name="20% - Accent5 5 20" xfId="10139" xr:uid="{00000000-0005-0000-0000-0000CF280000}"/>
    <cellStyle name="20% - Accent5 5 20 2" xfId="10140" xr:uid="{00000000-0005-0000-0000-0000D0280000}"/>
    <cellStyle name="20% - Accent5 5 21" xfId="10141" xr:uid="{00000000-0005-0000-0000-0000D1280000}"/>
    <cellStyle name="20% - Accent5 5 21 2" xfId="10142" xr:uid="{00000000-0005-0000-0000-0000D2280000}"/>
    <cellStyle name="20% - Accent5 5 22" xfId="10143" xr:uid="{00000000-0005-0000-0000-0000D3280000}"/>
    <cellStyle name="20% - Accent5 5 22 2" xfId="10144" xr:uid="{00000000-0005-0000-0000-0000D4280000}"/>
    <cellStyle name="20% - Accent5 5 23" xfId="10145" xr:uid="{00000000-0005-0000-0000-0000D5280000}"/>
    <cellStyle name="20% - Accent5 5 23 2" xfId="10146" xr:uid="{00000000-0005-0000-0000-0000D6280000}"/>
    <cellStyle name="20% - Accent5 5 24" xfId="10147" xr:uid="{00000000-0005-0000-0000-0000D7280000}"/>
    <cellStyle name="20% - Accent5 5 24 2" xfId="10148" xr:uid="{00000000-0005-0000-0000-0000D8280000}"/>
    <cellStyle name="20% - Accent5 5 25" xfId="10149" xr:uid="{00000000-0005-0000-0000-0000D9280000}"/>
    <cellStyle name="20% - Accent5 5 25 2" xfId="10150" xr:uid="{00000000-0005-0000-0000-0000DA280000}"/>
    <cellStyle name="20% - Accent5 5 26" xfId="10151" xr:uid="{00000000-0005-0000-0000-0000DB280000}"/>
    <cellStyle name="20% - Accent5 5 26 2" xfId="10152" xr:uid="{00000000-0005-0000-0000-0000DC280000}"/>
    <cellStyle name="20% - Accent5 5 27" xfId="10153" xr:uid="{00000000-0005-0000-0000-0000DD280000}"/>
    <cellStyle name="20% - Accent5 5 27 2" xfId="10154" xr:uid="{00000000-0005-0000-0000-0000DE280000}"/>
    <cellStyle name="20% - Accent5 5 28" xfId="10155" xr:uid="{00000000-0005-0000-0000-0000DF280000}"/>
    <cellStyle name="20% - Accent5 5 28 2" xfId="10156" xr:uid="{00000000-0005-0000-0000-0000E0280000}"/>
    <cellStyle name="20% - Accent5 5 29" xfId="10157" xr:uid="{00000000-0005-0000-0000-0000E1280000}"/>
    <cellStyle name="20% - Accent5 5 29 2" xfId="10158" xr:uid="{00000000-0005-0000-0000-0000E2280000}"/>
    <cellStyle name="20% - Accent5 5 3" xfId="10159" xr:uid="{00000000-0005-0000-0000-0000E3280000}"/>
    <cellStyle name="20% - Accent5 5 3 10" xfId="10160" xr:uid="{00000000-0005-0000-0000-0000E4280000}"/>
    <cellStyle name="20% - Accent5 5 3 10 2" xfId="10161" xr:uid="{00000000-0005-0000-0000-0000E5280000}"/>
    <cellStyle name="20% - Accent5 5 3 11" xfId="10162" xr:uid="{00000000-0005-0000-0000-0000E6280000}"/>
    <cellStyle name="20% - Accent5 5 3 11 2" xfId="10163" xr:uid="{00000000-0005-0000-0000-0000E7280000}"/>
    <cellStyle name="20% - Accent5 5 3 12" xfId="10164" xr:uid="{00000000-0005-0000-0000-0000E8280000}"/>
    <cellStyle name="20% - Accent5 5 3 12 2" xfId="10165" xr:uid="{00000000-0005-0000-0000-0000E9280000}"/>
    <cellStyle name="20% - Accent5 5 3 13" xfId="10166" xr:uid="{00000000-0005-0000-0000-0000EA280000}"/>
    <cellStyle name="20% - Accent5 5 3 13 2" xfId="10167" xr:uid="{00000000-0005-0000-0000-0000EB280000}"/>
    <cellStyle name="20% - Accent5 5 3 14" xfId="10168" xr:uid="{00000000-0005-0000-0000-0000EC280000}"/>
    <cellStyle name="20% - Accent5 5 3 14 2" xfId="10169" xr:uid="{00000000-0005-0000-0000-0000ED280000}"/>
    <cellStyle name="20% - Accent5 5 3 15" xfId="10170" xr:uid="{00000000-0005-0000-0000-0000EE280000}"/>
    <cellStyle name="20% - Accent5 5 3 15 2" xfId="10171" xr:uid="{00000000-0005-0000-0000-0000EF280000}"/>
    <cellStyle name="20% - Accent5 5 3 16" xfId="10172" xr:uid="{00000000-0005-0000-0000-0000F0280000}"/>
    <cellStyle name="20% - Accent5 5 3 16 2" xfId="10173" xr:uid="{00000000-0005-0000-0000-0000F1280000}"/>
    <cellStyle name="20% - Accent5 5 3 17" xfId="10174" xr:uid="{00000000-0005-0000-0000-0000F2280000}"/>
    <cellStyle name="20% - Accent5 5 3 17 2" xfId="10175" xr:uid="{00000000-0005-0000-0000-0000F3280000}"/>
    <cellStyle name="20% - Accent5 5 3 18" xfId="10176" xr:uid="{00000000-0005-0000-0000-0000F4280000}"/>
    <cellStyle name="20% - Accent5 5 3 18 2" xfId="10177" xr:uid="{00000000-0005-0000-0000-0000F5280000}"/>
    <cellStyle name="20% - Accent5 5 3 19" xfId="10178" xr:uid="{00000000-0005-0000-0000-0000F6280000}"/>
    <cellStyle name="20% - Accent5 5 3 19 2" xfId="10179" xr:uid="{00000000-0005-0000-0000-0000F7280000}"/>
    <cellStyle name="20% - Accent5 5 3 2" xfId="10180" xr:uid="{00000000-0005-0000-0000-0000F8280000}"/>
    <cellStyle name="20% - Accent5 5 3 2 2" xfId="10181" xr:uid="{00000000-0005-0000-0000-0000F9280000}"/>
    <cellStyle name="20% - Accent5 5 3 20" xfId="10182" xr:uid="{00000000-0005-0000-0000-0000FA280000}"/>
    <cellStyle name="20% - Accent5 5 3 20 2" xfId="10183" xr:uid="{00000000-0005-0000-0000-0000FB280000}"/>
    <cellStyle name="20% - Accent5 5 3 21" xfId="10184" xr:uid="{00000000-0005-0000-0000-0000FC280000}"/>
    <cellStyle name="20% - Accent5 5 3 21 2" xfId="10185" xr:uid="{00000000-0005-0000-0000-0000FD280000}"/>
    <cellStyle name="20% - Accent5 5 3 22" xfId="10186" xr:uid="{00000000-0005-0000-0000-0000FE280000}"/>
    <cellStyle name="20% - Accent5 5 3 22 2" xfId="10187" xr:uid="{00000000-0005-0000-0000-0000FF280000}"/>
    <cellStyle name="20% - Accent5 5 3 23" xfId="10188" xr:uid="{00000000-0005-0000-0000-000000290000}"/>
    <cellStyle name="20% - Accent5 5 3 3" xfId="10189" xr:uid="{00000000-0005-0000-0000-000001290000}"/>
    <cellStyle name="20% - Accent5 5 3 3 2" xfId="10190" xr:uid="{00000000-0005-0000-0000-000002290000}"/>
    <cellStyle name="20% - Accent5 5 3 4" xfId="10191" xr:uid="{00000000-0005-0000-0000-000003290000}"/>
    <cellStyle name="20% - Accent5 5 3 4 2" xfId="10192" xr:uid="{00000000-0005-0000-0000-000004290000}"/>
    <cellStyle name="20% - Accent5 5 3 5" xfId="10193" xr:uid="{00000000-0005-0000-0000-000005290000}"/>
    <cellStyle name="20% - Accent5 5 3 5 2" xfId="10194" xr:uid="{00000000-0005-0000-0000-000006290000}"/>
    <cellStyle name="20% - Accent5 5 3 6" xfId="10195" xr:uid="{00000000-0005-0000-0000-000007290000}"/>
    <cellStyle name="20% - Accent5 5 3 6 2" xfId="10196" xr:uid="{00000000-0005-0000-0000-000008290000}"/>
    <cellStyle name="20% - Accent5 5 3 7" xfId="10197" xr:uid="{00000000-0005-0000-0000-000009290000}"/>
    <cellStyle name="20% - Accent5 5 3 7 2" xfId="10198" xr:uid="{00000000-0005-0000-0000-00000A290000}"/>
    <cellStyle name="20% - Accent5 5 3 8" xfId="10199" xr:uid="{00000000-0005-0000-0000-00000B290000}"/>
    <cellStyle name="20% - Accent5 5 3 8 2" xfId="10200" xr:uid="{00000000-0005-0000-0000-00000C290000}"/>
    <cellStyle name="20% - Accent5 5 3 9" xfId="10201" xr:uid="{00000000-0005-0000-0000-00000D290000}"/>
    <cellStyle name="20% - Accent5 5 3 9 2" xfId="10202" xr:uid="{00000000-0005-0000-0000-00000E290000}"/>
    <cellStyle name="20% - Accent5 5 30" xfId="10203" xr:uid="{00000000-0005-0000-0000-00000F290000}"/>
    <cellStyle name="20% - Accent5 5 30 2" xfId="10204" xr:uid="{00000000-0005-0000-0000-000010290000}"/>
    <cellStyle name="20% - Accent5 5 31" xfId="10205" xr:uid="{00000000-0005-0000-0000-000011290000}"/>
    <cellStyle name="20% - Accent5 5 4" xfId="10206" xr:uid="{00000000-0005-0000-0000-000012290000}"/>
    <cellStyle name="20% - Accent5 5 4 10" xfId="10207" xr:uid="{00000000-0005-0000-0000-000013290000}"/>
    <cellStyle name="20% - Accent5 5 4 10 2" xfId="10208" xr:uid="{00000000-0005-0000-0000-000014290000}"/>
    <cellStyle name="20% - Accent5 5 4 11" xfId="10209" xr:uid="{00000000-0005-0000-0000-000015290000}"/>
    <cellStyle name="20% - Accent5 5 4 11 2" xfId="10210" xr:uid="{00000000-0005-0000-0000-000016290000}"/>
    <cellStyle name="20% - Accent5 5 4 12" xfId="10211" xr:uid="{00000000-0005-0000-0000-000017290000}"/>
    <cellStyle name="20% - Accent5 5 4 12 2" xfId="10212" xr:uid="{00000000-0005-0000-0000-000018290000}"/>
    <cellStyle name="20% - Accent5 5 4 13" xfId="10213" xr:uid="{00000000-0005-0000-0000-000019290000}"/>
    <cellStyle name="20% - Accent5 5 4 13 2" xfId="10214" xr:uid="{00000000-0005-0000-0000-00001A290000}"/>
    <cellStyle name="20% - Accent5 5 4 14" xfId="10215" xr:uid="{00000000-0005-0000-0000-00001B290000}"/>
    <cellStyle name="20% - Accent5 5 4 14 2" xfId="10216" xr:uid="{00000000-0005-0000-0000-00001C290000}"/>
    <cellStyle name="20% - Accent5 5 4 15" xfId="10217" xr:uid="{00000000-0005-0000-0000-00001D290000}"/>
    <cellStyle name="20% - Accent5 5 4 15 2" xfId="10218" xr:uid="{00000000-0005-0000-0000-00001E290000}"/>
    <cellStyle name="20% - Accent5 5 4 16" xfId="10219" xr:uid="{00000000-0005-0000-0000-00001F290000}"/>
    <cellStyle name="20% - Accent5 5 4 16 2" xfId="10220" xr:uid="{00000000-0005-0000-0000-000020290000}"/>
    <cellStyle name="20% - Accent5 5 4 17" xfId="10221" xr:uid="{00000000-0005-0000-0000-000021290000}"/>
    <cellStyle name="20% - Accent5 5 4 17 2" xfId="10222" xr:uid="{00000000-0005-0000-0000-000022290000}"/>
    <cellStyle name="20% - Accent5 5 4 18" xfId="10223" xr:uid="{00000000-0005-0000-0000-000023290000}"/>
    <cellStyle name="20% - Accent5 5 4 18 2" xfId="10224" xr:uid="{00000000-0005-0000-0000-000024290000}"/>
    <cellStyle name="20% - Accent5 5 4 19" xfId="10225" xr:uid="{00000000-0005-0000-0000-000025290000}"/>
    <cellStyle name="20% - Accent5 5 4 19 2" xfId="10226" xr:uid="{00000000-0005-0000-0000-000026290000}"/>
    <cellStyle name="20% - Accent5 5 4 2" xfId="10227" xr:uid="{00000000-0005-0000-0000-000027290000}"/>
    <cellStyle name="20% - Accent5 5 4 2 2" xfId="10228" xr:uid="{00000000-0005-0000-0000-000028290000}"/>
    <cellStyle name="20% - Accent5 5 4 20" xfId="10229" xr:uid="{00000000-0005-0000-0000-000029290000}"/>
    <cellStyle name="20% - Accent5 5 4 20 2" xfId="10230" xr:uid="{00000000-0005-0000-0000-00002A290000}"/>
    <cellStyle name="20% - Accent5 5 4 21" xfId="10231" xr:uid="{00000000-0005-0000-0000-00002B290000}"/>
    <cellStyle name="20% - Accent5 5 4 21 2" xfId="10232" xr:uid="{00000000-0005-0000-0000-00002C290000}"/>
    <cellStyle name="20% - Accent5 5 4 22" xfId="10233" xr:uid="{00000000-0005-0000-0000-00002D290000}"/>
    <cellStyle name="20% - Accent5 5 4 22 2" xfId="10234" xr:uid="{00000000-0005-0000-0000-00002E290000}"/>
    <cellStyle name="20% - Accent5 5 4 23" xfId="10235" xr:uid="{00000000-0005-0000-0000-00002F290000}"/>
    <cellStyle name="20% - Accent5 5 4 3" xfId="10236" xr:uid="{00000000-0005-0000-0000-000030290000}"/>
    <cellStyle name="20% - Accent5 5 4 3 2" xfId="10237" xr:uid="{00000000-0005-0000-0000-000031290000}"/>
    <cellStyle name="20% - Accent5 5 4 4" xfId="10238" xr:uid="{00000000-0005-0000-0000-000032290000}"/>
    <cellStyle name="20% - Accent5 5 4 4 2" xfId="10239" xr:uid="{00000000-0005-0000-0000-000033290000}"/>
    <cellStyle name="20% - Accent5 5 4 5" xfId="10240" xr:uid="{00000000-0005-0000-0000-000034290000}"/>
    <cellStyle name="20% - Accent5 5 4 5 2" xfId="10241" xr:uid="{00000000-0005-0000-0000-000035290000}"/>
    <cellStyle name="20% - Accent5 5 4 6" xfId="10242" xr:uid="{00000000-0005-0000-0000-000036290000}"/>
    <cellStyle name="20% - Accent5 5 4 6 2" xfId="10243" xr:uid="{00000000-0005-0000-0000-000037290000}"/>
    <cellStyle name="20% - Accent5 5 4 7" xfId="10244" xr:uid="{00000000-0005-0000-0000-000038290000}"/>
    <cellStyle name="20% - Accent5 5 4 7 2" xfId="10245" xr:uid="{00000000-0005-0000-0000-000039290000}"/>
    <cellStyle name="20% - Accent5 5 4 8" xfId="10246" xr:uid="{00000000-0005-0000-0000-00003A290000}"/>
    <cellStyle name="20% - Accent5 5 4 8 2" xfId="10247" xr:uid="{00000000-0005-0000-0000-00003B290000}"/>
    <cellStyle name="20% - Accent5 5 4 9" xfId="10248" xr:uid="{00000000-0005-0000-0000-00003C290000}"/>
    <cellStyle name="20% - Accent5 5 4 9 2" xfId="10249" xr:uid="{00000000-0005-0000-0000-00003D290000}"/>
    <cellStyle name="20% - Accent5 5 5" xfId="10250" xr:uid="{00000000-0005-0000-0000-00003E290000}"/>
    <cellStyle name="20% - Accent5 5 5 10" xfId="10251" xr:uid="{00000000-0005-0000-0000-00003F290000}"/>
    <cellStyle name="20% - Accent5 5 5 10 2" xfId="10252" xr:uid="{00000000-0005-0000-0000-000040290000}"/>
    <cellStyle name="20% - Accent5 5 5 11" xfId="10253" xr:uid="{00000000-0005-0000-0000-000041290000}"/>
    <cellStyle name="20% - Accent5 5 5 11 2" xfId="10254" xr:uid="{00000000-0005-0000-0000-000042290000}"/>
    <cellStyle name="20% - Accent5 5 5 12" xfId="10255" xr:uid="{00000000-0005-0000-0000-000043290000}"/>
    <cellStyle name="20% - Accent5 5 5 12 2" xfId="10256" xr:uid="{00000000-0005-0000-0000-000044290000}"/>
    <cellStyle name="20% - Accent5 5 5 13" xfId="10257" xr:uid="{00000000-0005-0000-0000-000045290000}"/>
    <cellStyle name="20% - Accent5 5 5 13 2" xfId="10258" xr:uid="{00000000-0005-0000-0000-000046290000}"/>
    <cellStyle name="20% - Accent5 5 5 14" xfId="10259" xr:uid="{00000000-0005-0000-0000-000047290000}"/>
    <cellStyle name="20% - Accent5 5 5 14 2" xfId="10260" xr:uid="{00000000-0005-0000-0000-000048290000}"/>
    <cellStyle name="20% - Accent5 5 5 15" xfId="10261" xr:uid="{00000000-0005-0000-0000-000049290000}"/>
    <cellStyle name="20% - Accent5 5 5 15 2" xfId="10262" xr:uid="{00000000-0005-0000-0000-00004A290000}"/>
    <cellStyle name="20% - Accent5 5 5 16" xfId="10263" xr:uid="{00000000-0005-0000-0000-00004B290000}"/>
    <cellStyle name="20% - Accent5 5 5 16 2" xfId="10264" xr:uid="{00000000-0005-0000-0000-00004C290000}"/>
    <cellStyle name="20% - Accent5 5 5 17" xfId="10265" xr:uid="{00000000-0005-0000-0000-00004D290000}"/>
    <cellStyle name="20% - Accent5 5 5 17 2" xfId="10266" xr:uid="{00000000-0005-0000-0000-00004E290000}"/>
    <cellStyle name="20% - Accent5 5 5 18" xfId="10267" xr:uid="{00000000-0005-0000-0000-00004F290000}"/>
    <cellStyle name="20% - Accent5 5 5 18 2" xfId="10268" xr:uid="{00000000-0005-0000-0000-000050290000}"/>
    <cellStyle name="20% - Accent5 5 5 19" xfId="10269" xr:uid="{00000000-0005-0000-0000-000051290000}"/>
    <cellStyle name="20% - Accent5 5 5 19 2" xfId="10270" xr:uid="{00000000-0005-0000-0000-000052290000}"/>
    <cellStyle name="20% - Accent5 5 5 2" xfId="10271" xr:uid="{00000000-0005-0000-0000-000053290000}"/>
    <cellStyle name="20% - Accent5 5 5 2 2" xfId="10272" xr:uid="{00000000-0005-0000-0000-000054290000}"/>
    <cellStyle name="20% - Accent5 5 5 20" xfId="10273" xr:uid="{00000000-0005-0000-0000-000055290000}"/>
    <cellStyle name="20% - Accent5 5 5 20 2" xfId="10274" xr:uid="{00000000-0005-0000-0000-000056290000}"/>
    <cellStyle name="20% - Accent5 5 5 21" xfId="10275" xr:uid="{00000000-0005-0000-0000-000057290000}"/>
    <cellStyle name="20% - Accent5 5 5 21 2" xfId="10276" xr:uid="{00000000-0005-0000-0000-000058290000}"/>
    <cellStyle name="20% - Accent5 5 5 22" xfId="10277" xr:uid="{00000000-0005-0000-0000-000059290000}"/>
    <cellStyle name="20% - Accent5 5 5 22 2" xfId="10278" xr:uid="{00000000-0005-0000-0000-00005A290000}"/>
    <cellStyle name="20% - Accent5 5 5 23" xfId="10279" xr:uid="{00000000-0005-0000-0000-00005B290000}"/>
    <cellStyle name="20% - Accent5 5 5 3" xfId="10280" xr:uid="{00000000-0005-0000-0000-00005C290000}"/>
    <cellStyle name="20% - Accent5 5 5 3 2" xfId="10281" xr:uid="{00000000-0005-0000-0000-00005D290000}"/>
    <cellStyle name="20% - Accent5 5 5 4" xfId="10282" xr:uid="{00000000-0005-0000-0000-00005E290000}"/>
    <cellStyle name="20% - Accent5 5 5 4 2" xfId="10283" xr:uid="{00000000-0005-0000-0000-00005F290000}"/>
    <cellStyle name="20% - Accent5 5 5 5" xfId="10284" xr:uid="{00000000-0005-0000-0000-000060290000}"/>
    <cellStyle name="20% - Accent5 5 5 5 2" xfId="10285" xr:uid="{00000000-0005-0000-0000-000061290000}"/>
    <cellStyle name="20% - Accent5 5 5 6" xfId="10286" xr:uid="{00000000-0005-0000-0000-000062290000}"/>
    <cellStyle name="20% - Accent5 5 5 6 2" xfId="10287" xr:uid="{00000000-0005-0000-0000-000063290000}"/>
    <cellStyle name="20% - Accent5 5 5 7" xfId="10288" xr:uid="{00000000-0005-0000-0000-000064290000}"/>
    <cellStyle name="20% - Accent5 5 5 7 2" xfId="10289" xr:uid="{00000000-0005-0000-0000-000065290000}"/>
    <cellStyle name="20% - Accent5 5 5 8" xfId="10290" xr:uid="{00000000-0005-0000-0000-000066290000}"/>
    <cellStyle name="20% - Accent5 5 5 8 2" xfId="10291" xr:uid="{00000000-0005-0000-0000-000067290000}"/>
    <cellStyle name="20% - Accent5 5 5 9" xfId="10292" xr:uid="{00000000-0005-0000-0000-000068290000}"/>
    <cellStyle name="20% - Accent5 5 5 9 2" xfId="10293" xr:uid="{00000000-0005-0000-0000-000069290000}"/>
    <cellStyle name="20% - Accent5 5 6" xfId="10294" xr:uid="{00000000-0005-0000-0000-00006A290000}"/>
    <cellStyle name="20% - Accent5 5 6 10" xfId="10295" xr:uid="{00000000-0005-0000-0000-00006B290000}"/>
    <cellStyle name="20% - Accent5 5 6 10 2" xfId="10296" xr:uid="{00000000-0005-0000-0000-00006C290000}"/>
    <cellStyle name="20% - Accent5 5 6 11" xfId="10297" xr:uid="{00000000-0005-0000-0000-00006D290000}"/>
    <cellStyle name="20% - Accent5 5 6 11 2" xfId="10298" xr:uid="{00000000-0005-0000-0000-00006E290000}"/>
    <cellStyle name="20% - Accent5 5 6 12" xfId="10299" xr:uid="{00000000-0005-0000-0000-00006F290000}"/>
    <cellStyle name="20% - Accent5 5 6 12 2" xfId="10300" xr:uid="{00000000-0005-0000-0000-000070290000}"/>
    <cellStyle name="20% - Accent5 5 6 13" xfId="10301" xr:uid="{00000000-0005-0000-0000-000071290000}"/>
    <cellStyle name="20% - Accent5 5 6 13 2" xfId="10302" xr:uid="{00000000-0005-0000-0000-000072290000}"/>
    <cellStyle name="20% - Accent5 5 6 14" xfId="10303" xr:uid="{00000000-0005-0000-0000-000073290000}"/>
    <cellStyle name="20% - Accent5 5 6 14 2" xfId="10304" xr:uid="{00000000-0005-0000-0000-000074290000}"/>
    <cellStyle name="20% - Accent5 5 6 15" xfId="10305" xr:uid="{00000000-0005-0000-0000-000075290000}"/>
    <cellStyle name="20% - Accent5 5 6 15 2" xfId="10306" xr:uid="{00000000-0005-0000-0000-000076290000}"/>
    <cellStyle name="20% - Accent5 5 6 16" xfId="10307" xr:uid="{00000000-0005-0000-0000-000077290000}"/>
    <cellStyle name="20% - Accent5 5 6 16 2" xfId="10308" xr:uid="{00000000-0005-0000-0000-000078290000}"/>
    <cellStyle name="20% - Accent5 5 6 17" xfId="10309" xr:uid="{00000000-0005-0000-0000-000079290000}"/>
    <cellStyle name="20% - Accent5 5 6 17 2" xfId="10310" xr:uid="{00000000-0005-0000-0000-00007A290000}"/>
    <cellStyle name="20% - Accent5 5 6 18" xfId="10311" xr:uid="{00000000-0005-0000-0000-00007B290000}"/>
    <cellStyle name="20% - Accent5 5 6 18 2" xfId="10312" xr:uid="{00000000-0005-0000-0000-00007C290000}"/>
    <cellStyle name="20% - Accent5 5 6 19" xfId="10313" xr:uid="{00000000-0005-0000-0000-00007D290000}"/>
    <cellStyle name="20% - Accent5 5 6 19 2" xfId="10314" xr:uid="{00000000-0005-0000-0000-00007E290000}"/>
    <cellStyle name="20% - Accent5 5 6 2" xfId="10315" xr:uid="{00000000-0005-0000-0000-00007F290000}"/>
    <cellStyle name="20% - Accent5 5 6 2 2" xfId="10316" xr:uid="{00000000-0005-0000-0000-000080290000}"/>
    <cellStyle name="20% - Accent5 5 6 20" xfId="10317" xr:uid="{00000000-0005-0000-0000-000081290000}"/>
    <cellStyle name="20% - Accent5 5 6 20 2" xfId="10318" xr:uid="{00000000-0005-0000-0000-000082290000}"/>
    <cellStyle name="20% - Accent5 5 6 21" xfId="10319" xr:uid="{00000000-0005-0000-0000-000083290000}"/>
    <cellStyle name="20% - Accent5 5 6 21 2" xfId="10320" xr:uid="{00000000-0005-0000-0000-000084290000}"/>
    <cellStyle name="20% - Accent5 5 6 22" xfId="10321" xr:uid="{00000000-0005-0000-0000-000085290000}"/>
    <cellStyle name="20% - Accent5 5 6 22 2" xfId="10322" xr:uid="{00000000-0005-0000-0000-000086290000}"/>
    <cellStyle name="20% - Accent5 5 6 23" xfId="10323" xr:uid="{00000000-0005-0000-0000-000087290000}"/>
    <cellStyle name="20% - Accent5 5 6 3" xfId="10324" xr:uid="{00000000-0005-0000-0000-000088290000}"/>
    <cellStyle name="20% - Accent5 5 6 3 2" xfId="10325" xr:uid="{00000000-0005-0000-0000-000089290000}"/>
    <cellStyle name="20% - Accent5 5 6 4" xfId="10326" xr:uid="{00000000-0005-0000-0000-00008A290000}"/>
    <cellStyle name="20% - Accent5 5 6 4 2" xfId="10327" xr:uid="{00000000-0005-0000-0000-00008B290000}"/>
    <cellStyle name="20% - Accent5 5 6 5" xfId="10328" xr:uid="{00000000-0005-0000-0000-00008C290000}"/>
    <cellStyle name="20% - Accent5 5 6 5 2" xfId="10329" xr:uid="{00000000-0005-0000-0000-00008D290000}"/>
    <cellStyle name="20% - Accent5 5 6 6" xfId="10330" xr:uid="{00000000-0005-0000-0000-00008E290000}"/>
    <cellStyle name="20% - Accent5 5 6 6 2" xfId="10331" xr:uid="{00000000-0005-0000-0000-00008F290000}"/>
    <cellStyle name="20% - Accent5 5 6 7" xfId="10332" xr:uid="{00000000-0005-0000-0000-000090290000}"/>
    <cellStyle name="20% - Accent5 5 6 7 2" xfId="10333" xr:uid="{00000000-0005-0000-0000-000091290000}"/>
    <cellStyle name="20% - Accent5 5 6 8" xfId="10334" xr:uid="{00000000-0005-0000-0000-000092290000}"/>
    <cellStyle name="20% - Accent5 5 6 8 2" xfId="10335" xr:uid="{00000000-0005-0000-0000-000093290000}"/>
    <cellStyle name="20% - Accent5 5 6 9" xfId="10336" xr:uid="{00000000-0005-0000-0000-000094290000}"/>
    <cellStyle name="20% - Accent5 5 6 9 2" xfId="10337" xr:uid="{00000000-0005-0000-0000-000095290000}"/>
    <cellStyle name="20% - Accent5 5 7" xfId="10338" xr:uid="{00000000-0005-0000-0000-000096290000}"/>
    <cellStyle name="20% - Accent5 5 7 10" xfId="10339" xr:uid="{00000000-0005-0000-0000-000097290000}"/>
    <cellStyle name="20% - Accent5 5 7 10 2" xfId="10340" xr:uid="{00000000-0005-0000-0000-000098290000}"/>
    <cellStyle name="20% - Accent5 5 7 11" xfId="10341" xr:uid="{00000000-0005-0000-0000-000099290000}"/>
    <cellStyle name="20% - Accent5 5 7 11 2" xfId="10342" xr:uid="{00000000-0005-0000-0000-00009A290000}"/>
    <cellStyle name="20% - Accent5 5 7 12" xfId="10343" xr:uid="{00000000-0005-0000-0000-00009B290000}"/>
    <cellStyle name="20% - Accent5 5 7 12 2" xfId="10344" xr:uid="{00000000-0005-0000-0000-00009C290000}"/>
    <cellStyle name="20% - Accent5 5 7 13" xfId="10345" xr:uid="{00000000-0005-0000-0000-00009D290000}"/>
    <cellStyle name="20% - Accent5 5 7 13 2" xfId="10346" xr:uid="{00000000-0005-0000-0000-00009E290000}"/>
    <cellStyle name="20% - Accent5 5 7 14" xfId="10347" xr:uid="{00000000-0005-0000-0000-00009F290000}"/>
    <cellStyle name="20% - Accent5 5 7 14 2" xfId="10348" xr:uid="{00000000-0005-0000-0000-0000A0290000}"/>
    <cellStyle name="20% - Accent5 5 7 15" xfId="10349" xr:uid="{00000000-0005-0000-0000-0000A1290000}"/>
    <cellStyle name="20% - Accent5 5 7 15 2" xfId="10350" xr:uid="{00000000-0005-0000-0000-0000A2290000}"/>
    <cellStyle name="20% - Accent5 5 7 16" xfId="10351" xr:uid="{00000000-0005-0000-0000-0000A3290000}"/>
    <cellStyle name="20% - Accent5 5 7 16 2" xfId="10352" xr:uid="{00000000-0005-0000-0000-0000A4290000}"/>
    <cellStyle name="20% - Accent5 5 7 17" xfId="10353" xr:uid="{00000000-0005-0000-0000-0000A5290000}"/>
    <cellStyle name="20% - Accent5 5 7 17 2" xfId="10354" xr:uid="{00000000-0005-0000-0000-0000A6290000}"/>
    <cellStyle name="20% - Accent5 5 7 18" xfId="10355" xr:uid="{00000000-0005-0000-0000-0000A7290000}"/>
    <cellStyle name="20% - Accent5 5 7 18 2" xfId="10356" xr:uid="{00000000-0005-0000-0000-0000A8290000}"/>
    <cellStyle name="20% - Accent5 5 7 19" xfId="10357" xr:uid="{00000000-0005-0000-0000-0000A9290000}"/>
    <cellStyle name="20% - Accent5 5 7 19 2" xfId="10358" xr:uid="{00000000-0005-0000-0000-0000AA290000}"/>
    <cellStyle name="20% - Accent5 5 7 2" xfId="10359" xr:uid="{00000000-0005-0000-0000-0000AB290000}"/>
    <cellStyle name="20% - Accent5 5 7 2 2" xfId="10360" xr:uid="{00000000-0005-0000-0000-0000AC290000}"/>
    <cellStyle name="20% - Accent5 5 7 20" xfId="10361" xr:uid="{00000000-0005-0000-0000-0000AD290000}"/>
    <cellStyle name="20% - Accent5 5 7 20 2" xfId="10362" xr:uid="{00000000-0005-0000-0000-0000AE290000}"/>
    <cellStyle name="20% - Accent5 5 7 21" xfId="10363" xr:uid="{00000000-0005-0000-0000-0000AF290000}"/>
    <cellStyle name="20% - Accent5 5 7 21 2" xfId="10364" xr:uid="{00000000-0005-0000-0000-0000B0290000}"/>
    <cellStyle name="20% - Accent5 5 7 22" xfId="10365" xr:uid="{00000000-0005-0000-0000-0000B1290000}"/>
    <cellStyle name="20% - Accent5 5 7 22 2" xfId="10366" xr:uid="{00000000-0005-0000-0000-0000B2290000}"/>
    <cellStyle name="20% - Accent5 5 7 23" xfId="10367" xr:uid="{00000000-0005-0000-0000-0000B3290000}"/>
    <cellStyle name="20% - Accent5 5 7 3" xfId="10368" xr:uid="{00000000-0005-0000-0000-0000B4290000}"/>
    <cellStyle name="20% - Accent5 5 7 3 2" xfId="10369" xr:uid="{00000000-0005-0000-0000-0000B5290000}"/>
    <cellStyle name="20% - Accent5 5 7 4" xfId="10370" xr:uid="{00000000-0005-0000-0000-0000B6290000}"/>
    <cellStyle name="20% - Accent5 5 7 4 2" xfId="10371" xr:uid="{00000000-0005-0000-0000-0000B7290000}"/>
    <cellStyle name="20% - Accent5 5 7 5" xfId="10372" xr:uid="{00000000-0005-0000-0000-0000B8290000}"/>
    <cellStyle name="20% - Accent5 5 7 5 2" xfId="10373" xr:uid="{00000000-0005-0000-0000-0000B9290000}"/>
    <cellStyle name="20% - Accent5 5 7 6" xfId="10374" xr:uid="{00000000-0005-0000-0000-0000BA290000}"/>
    <cellStyle name="20% - Accent5 5 7 6 2" xfId="10375" xr:uid="{00000000-0005-0000-0000-0000BB290000}"/>
    <cellStyle name="20% - Accent5 5 7 7" xfId="10376" xr:uid="{00000000-0005-0000-0000-0000BC290000}"/>
    <cellStyle name="20% - Accent5 5 7 7 2" xfId="10377" xr:uid="{00000000-0005-0000-0000-0000BD290000}"/>
    <cellStyle name="20% - Accent5 5 7 8" xfId="10378" xr:uid="{00000000-0005-0000-0000-0000BE290000}"/>
    <cellStyle name="20% - Accent5 5 7 8 2" xfId="10379" xr:uid="{00000000-0005-0000-0000-0000BF290000}"/>
    <cellStyle name="20% - Accent5 5 7 9" xfId="10380" xr:uid="{00000000-0005-0000-0000-0000C0290000}"/>
    <cellStyle name="20% - Accent5 5 7 9 2" xfId="10381" xr:uid="{00000000-0005-0000-0000-0000C1290000}"/>
    <cellStyle name="20% - Accent5 5 8" xfId="10382" xr:uid="{00000000-0005-0000-0000-0000C2290000}"/>
    <cellStyle name="20% - Accent5 5 8 10" xfId="10383" xr:uid="{00000000-0005-0000-0000-0000C3290000}"/>
    <cellStyle name="20% - Accent5 5 8 10 2" xfId="10384" xr:uid="{00000000-0005-0000-0000-0000C4290000}"/>
    <cellStyle name="20% - Accent5 5 8 11" xfId="10385" xr:uid="{00000000-0005-0000-0000-0000C5290000}"/>
    <cellStyle name="20% - Accent5 5 8 11 2" xfId="10386" xr:uid="{00000000-0005-0000-0000-0000C6290000}"/>
    <cellStyle name="20% - Accent5 5 8 12" xfId="10387" xr:uid="{00000000-0005-0000-0000-0000C7290000}"/>
    <cellStyle name="20% - Accent5 5 8 12 2" xfId="10388" xr:uid="{00000000-0005-0000-0000-0000C8290000}"/>
    <cellStyle name="20% - Accent5 5 8 13" xfId="10389" xr:uid="{00000000-0005-0000-0000-0000C9290000}"/>
    <cellStyle name="20% - Accent5 5 8 13 2" xfId="10390" xr:uid="{00000000-0005-0000-0000-0000CA290000}"/>
    <cellStyle name="20% - Accent5 5 8 14" xfId="10391" xr:uid="{00000000-0005-0000-0000-0000CB290000}"/>
    <cellStyle name="20% - Accent5 5 8 14 2" xfId="10392" xr:uid="{00000000-0005-0000-0000-0000CC290000}"/>
    <cellStyle name="20% - Accent5 5 8 15" xfId="10393" xr:uid="{00000000-0005-0000-0000-0000CD290000}"/>
    <cellStyle name="20% - Accent5 5 8 15 2" xfId="10394" xr:uid="{00000000-0005-0000-0000-0000CE290000}"/>
    <cellStyle name="20% - Accent5 5 8 16" xfId="10395" xr:uid="{00000000-0005-0000-0000-0000CF290000}"/>
    <cellStyle name="20% - Accent5 5 8 16 2" xfId="10396" xr:uid="{00000000-0005-0000-0000-0000D0290000}"/>
    <cellStyle name="20% - Accent5 5 8 17" xfId="10397" xr:uid="{00000000-0005-0000-0000-0000D1290000}"/>
    <cellStyle name="20% - Accent5 5 8 17 2" xfId="10398" xr:uid="{00000000-0005-0000-0000-0000D2290000}"/>
    <cellStyle name="20% - Accent5 5 8 18" xfId="10399" xr:uid="{00000000-0005-0000-0000-0000D3290000}"/>
    <cellStyle name="20% - Accent5 5 8 18 2" xfId="10400" xr:uid="{00000000-0005-0000-0000-0000D4290000}"/>
    <cellStyle name="20% - Accent5 5 8 19" xfId="10401" xr:uid="{00000000-0005-0000-0000-0000D5290000}"/>
    <cellStyle name="20% - Accent5 5 8 19 2" xfId="10402" xr:uid="{00000000-0005-0000-0000-0000D6290000}"/>
    <cellStyle name="20% - Accent5 5 8 2" xfId="10403" xr:uid="{00000000-0005-0000-0000-0000D7290000}"/>
    <cellStyle name="20% - Accent5 5 8 2 2" xfId="10404" xr:uid="{00000000-0005-0000-0000-0000D8290000}"/>
    <cellStyle name="20% - Accent5 5 8 20" xfId="10405" xr:uid="{00000000-0005-0000-0000-0000D9290000}"/>
    <cellStyle name="20% - Accent5 5 8 20 2" xfId="10406" xr:uid="{00000000-0005-0000-0000-0000DA290000}"/>
    <cellStyle name="20% - Accent5 5 8 21" xfId="10407" xr:uid="{00000000-0005-0000-0000-0000DB290000}"/>
    <cellStyle name="20% - Accent5 5 8 21 2" xfId="10408" xr:uid="{00000000-0005-0000-0000-0000DC290000}"/>
    <cellStyle name="20% - Accent5 5 8 22" xfId="10409" xr:uid="{00000000-0005-0000-0000-0000DD290000}"/>
    <cellStyle name="20% - Accent5 5 8 22 2" xfId="10410" xr:uid="{00000000-0005-0000-0000-0000DE290000}"/>
    <cellStyle name="20% - Accent5 5 8 23" xfId="10411" xr:uid="{00000000-0005-0000-0000-0000DF290000}"/>
    <cellStyle name="20% - Accent5 5 8 3" xfId="10412" xr:uid="{00000000-0005-0000-0000-0000E0290000}"/>
    <cellStyle name="20% - Accent5 5 8 3 2" xfId="10413" xr:uid="{00000000-0005-0000-0000-0000E1290000}"/>
    <cellStyle name="20% - Accent5 5 8 4" xfId="10414" xr:uid="{00000000-0005-0000-0000-0000E2290000}"/>
    <cellStyle name="20% - Accent5 5 8 4 2" xfId="10415" xr:uid="{00000000-0005-0000-0000-0000E3290000}"/>
    <cellStyle name="20% - Accent5 5 8 5" xfId="10416" xr:uid="{00000000-0005-0000-0000-0000E4290000}"/>
    <cellStyle name="20% - Accent5 5 8 5 2" xfId="10417" xr:uid="{00000000-0005-0000-0000-0000E5290000}"/>
    <cellStyle name="20% - Accent5 5 8 6" xfId="10418" xr:uid="{00000000-0005-0000-0000-0000E6290000}"/>
    <cellStyle name="20% - Accent5 5 8 6 2" xfId="10419" xr:uid="{00000000-0005-0000-0000-0000E7290000}"/>
    <cellStyle name="20% - Accent5 5 8 7" xfId="10420" xr:uid="{00000000-0005-0000-0000-0000E8290000}"/>
    <cellStyle name="20% - Accent5 5 8 7 2" xfId="10421" xr:uid="{00000000-0005-0000-0000-0000E9290000}"/>
    <cellStyle name="20% - Accent5 5 8 8" xfId="10422" xr:uid="{00000000-0005-0000-0000-0000EA290000}"/>
    <cellStyle name="20% - Accent5 5 8 8 2" xfId="10423" xr:uid="{00000000-0005-0000-0000-0000EB290000}"/>
    <cellStyle name="20% - Accent5 5 8 9" xfId="10424" xr:uid="{00000000-0005-0000-0000-0000EC290000}"/>
    <cellStyle name="20% - Accent5 5 8 9 2" xfId="10425" xr:uid="{00000000-0005-0000-0000-0000ED290000}"/>
    <cellStyle name="20% - Accent5 5 9" xfId="10426" xr:uid="{00000000-0005-0000-0000-0000EE290000}"/>
    <cellStyle name="20% - Accent5 5 9 10" xfId="10427" xr:uid="{00000000-0005-0000-0000-0000EF290000}"/>
    <cellStyle name="20% - Accent5 5 9 10 2" xfId="10428" xr:uid="{00000000-0005-0000-0000-0000F0290000}"/>
    <cellStyle name="20% - Accent5 5 9 11" xfId="10429" xr:uid="{00000000-0005-0000-0000-0000F1290000}"/>
    <cellStyle name="20% - Accent5 5 9 11 2" xfId="10430" xr:uid="{00000000-0005-0000-0000-0000F2290000}"/>
    <cellStyle name="20% - Accent5 5 9 12" xfId="10431" xr:uid="{00000000-0005-0000-0000-0000F3290000}"/>
    <cellStyle name="20% - Accent5 5 9 12 2" xfId="10432" xr:uid="{00000000-0005-0000-0000-0000F4290000}"/>
    <cellStyle name="20% - Accent5 5 9 13" xfId="10433" xr:uid="{00000000-0005-0000-0000-0000F5290000}"/>
    <cellStyle name="20% - Accent5 5 9 13 2" xfId="10434" xr:uid="{00000000-0005-0000-0000-0000F6290000}"/>
    <cellStyle name="20% - Accent5 5 9 14" xfId="10435" xr:uid="{00000000-0005-0000-0000-0000F7290000}"/>
    <cellStyle name="20% - Accent5 5 9 14 2" xfId="10436" xr:uid="{00000000-0005-0000-0000-0000F8290000}"/>
    <cellStyle name="20% - Accent5 5 9 15" xfId="10437" xr:uid="{00000000-0005-0000-0000-0000F9290000}"/>
    <cellStyle name="20% - Accent5 5 9 15 2" xfId="10438" xr:uid="{00000000-0005-0000-0000-0000FA290000}"/>
    <cellStyle name="20% - Accent5 5 9 16" xfId="10439" xr:uid="{00000000-0005-0000-0000-0000FB290000}"/>
    <cellStyle name="20% - Accent5 5 9 16 2" xfId="10440" xr:uid="{00000000-0005-0000-0000-0000FC290000}"/>
    <cellStyle name="20% - Accent5 5 9 17" xfId="10441" xr:uid="{00000000-0005-0000-0000-0000FD290000}"/>
    <cellStyle name="20% - Accent5 5 9 17 2" xfId="10442" xr:uid="{00000000-0005-0000-0000-0000FE290000}"/>
    <cellStyle name="20% - Accent5 5 9 18" xfId="10443" xr:uid="{00000000-0005-0000-0000-0000FF290000}"/>
    <cellStyle name="20% - Accent5 5 9 18 2" xfId="10444" xr:uid="{00000000-0005-0000-0000-0000002A0000}"/>
    <cellStyle name="20% - Accent5 5 9 19" xfId="10445" xr:uid="{00000000-0005-0000-0000-0000012A0000}"/>
    <cellStyle name="20% - Accent5 5 9 19 2" xfId="10446" xr:uid="{00000000-0005-0000-0000-0000022A0000}"/>
    <cellStyle name="20% - Accent5 5 9 2" xfId="10447" xr:uid="{00000000-0005-0000-0000-0000032A0000}"/>
    <cellStyle name="20% - Accent5 5 9 2 2" xfId="10448" xr:uid="{00000000-0005-0000-0000-0000042A0000}"/>
    <cellStyle name="20% - Accent5 5 9 20" xfId="10449" xr:uid="{00000000-0005-0000-0000-0000052A0000}"/>
    <cellStyle name="20% - Accent5 5 9 20 2" xfId="10450" xr:uid="{00000000-0005-0000-0000-0000062A0000}"/>
    <cellStyle name="20% - Accent5 5 9 21" xfId="10451" xr:uid="{00000000-0005-0000-0000-0000072A0000}"/>
    <cellStyle name="20% - Accent5 5 9 21 2" xfId="10452" xr:uid="{00000000-0005-0000-0000-0000082A0000}"/>
    <cellStyle name="20% - Accent5 5 9 22" xfId="10453" xr:uid="{00000000-0005-0000-0000-0000092A0000}"/>
    <cellStyle name="20% - Accent5 5 9 22 2" xfId="10454" xr:uid="{00000000-0005-0000-0000-00000A2A0000}"/>
    <cellStyle name="20% - Accent5 5 9 23" xfId="10455" xr:uid="{00000000-0005-0000-0000-00000B2A0000}"/>
    <cellStyle name="20% - Accent5 5 9 3" xfId="10456" xr:uid="{00000000-0005-0000-0000-00000C2A0000}"/>
    <cellStyle name="20% - Accent5 5 9 3 2" xfId="10457" xr:uid="{00000000-0005-0000-0000-00000D2A0000}"/>
    <cellStyle name="20% - Accent5 5 9 4" xfId="10458" xr:uid="{00000000-0005-0000-0000-00000E2A0000}"/>
    <cellStyle name="20% - Accent5 5 9 4 2" xfId="10459" xr:uid="{00000000-0005-0000-0000-00000F2A0000}"/>
    <cellStyle name="20% - Accent5 5 9 5" xfId="10460" xr:uid="{00000000-0005-0000-0000-0000102A0000}"/>
    <cellStyle name="20% - Accent5 5 9 5 2" xfId="10461" xr:uid="{00000000-0005-0000-0000-0000112A0000}"/>
    <cellStyle name="20% - Accent5 5 9 6" xfId="10462" xr:uid="{00000000-0005-0000-0000-0000122A0000}"/>
    <cellStyle name="20% - Accent5 5 9 6 2" xfId="10463" xr:uid="{00000000-0005-0000-0000-0000132A0000}"/>
    <cellStyle name="20% - Accent5 5 9 7" xfId="10464" xr:uid="{00000000-0005-0000-0000-0000142A0000}"/>
    <cellStyle name="20% - Accent5 5 9 7 2" xfId="10465" xr:uid="{00000000-0005-0000-0000-0000152A0000}"/>
    <cellStyle name="20% - Accent5 5 9 8" xfId="10466" xr:uid="{00000000-0005-0000-0000-0000162A0000}"/>
    <cellStyle name="20% - Accent5 5 9 8 2" xfId="10467" xr:uid="{00000000-0005-0000-0000-0000172A0000}"/>
    <cellStyle name="20% - Accent5 5 9 9" xfId="10468" xr:uid="{00000000-0005-0000-0000-0000182A0000}"/>
    <cellStyle name="20% - Accent5 5 9 9 2" xfId="10469" xr:uid="{00000000-0005-0000-0000-0000192A0000}"/>
    <cellStyle name="20% - Accent5 6" xfId="10470" xr:uid="{00000000-0005-0000-0000-00001A2A0000}"/>
    <cellStyle name="20% - Accent5 6 10" xfId="10471" xr:uid="{00000000-0005-0000-0000-00001B2A0000}"/>
    <cellStyle name="20% - Accent5 6 10 2" xfId="10472" xr:uid="{00000000-0005-0000-0000-00001C2A0000}"/>
    <cellStyle name="20% - Accent5 6 11" xfId="10473" xr:uid="{00000000-0005-0000-0000-00001D2A0000}"/>
    <cellStyle name="20% - Accent5 6 11 2" xfId="10474" xr:uid="{00000000-0005-0000-0000-00001E2A0000}"/>
    <cellStyle name="20% - Accent5 6 12" xfId="10475" xr:uid="{00000000-0005-0000-0000-00001F2A0000}"/>
    <cellStyle name="20% - Accent5 6 12 2" xfId="10476" xr:uid="{00000000-0005-0000-0000-0000202A0000}"/>
    <cellStyle name="20% - Accent5 6 13" xfId="10477" xr:uid="{00000000-0005-0000-0000-0000212A0000}"/>
    <cellStyle name="20% - Accent5 6 13 2" xfId="10478" xr:uid="{00000000-0005-0000-0000-0000222A0000}"/>
    <cellStyle name="20% - Accent5 6 14" xfId="10479" xr:uid="{00000000-0005-0000-0000-0000232A0000}"/>
    <cellStyle name="20% - Accent5 6 14 2" xfId="10480" xr:uid="{00000000-0005-0000-0000-0000242A0000}"/>
    <cellStyle name="20% - Accent5 6 15" xfId="10481" xr:uid="{00000000-0005-0000-0000-0000252A0000}"/>
    <cellStyle name="20% - Accent5 6 15 2" xfId="10482" xr:uid="{00000000-0005-0000-0000-0000262A0000}"/>
    <cellStyle name="20% - Accent5 6 16" xfId="10483" xr:uid="{00000000-0005-0000-0000-0000272A0000}"/>
    <cellStyle name="20% - Accent5 6 16 2" xfId="10484" xr:uid="{00000000-0005-0000-0000-0000282A0000}"/>
    <cellStyle name="20% - Accent5 6 17" xfId="10485" xr:uid="{00000000-0005-0000-0000-0000292A0000}"/>
    <cellStyle name="20% - Accent5 6 17 2" xfId="10486" xr:uid="{00000000-0005-0000-0000-00002A2A0000}"/>
    <cellStyle name="20% - Accent5 6 18" xfId="10487" xr:uid="{00000000-0005-0000-0000-00002B2A0000}"/>
    <cellStyle name="20% - Accent5 6 18 2" xfId="10488" xr:uid="{00000000-0005-0000-0000-00002C2A0000}"/>
    <cellStyle name="20% - Accent5 6 19" xfId="10489" xr:uid="{00000000-0005-0000-0000-00002D2A0000}"/>
    <cellStyle name="20% - Accent5 6 19 2" xfId="10490" xr:uid="{00000000-0005-0000-0000-00002E2A0000}"/>
    <cellStyle name="20% - Accent5 6 2" xfId="10491" xr:uid="{00000000-0005-0000-0000-00002F2A0000}"/>
    <cellStyle name="20% - Accent5 6 2 10" xfId="10492" xr:uid="{00000000-0005-0000-0000-0000302A0000}"/>
    <cellStyle name="20% - Accent5 6 2 10 2" xfId="10493" xr:uid="{00000000-0005-0000-0000-0000312A0000}"/>
    <cellStyle name="20% - Accent5 6 2 11" xfId="10494" xr:uid="{00000000-0005-0000-0000-0000322A0000}"/>
    <cellStyle name="20% - Accent5 6 2 11 2" xfId="10495" xr:uid="{00000000-0005-0000-0000-0000332A0000}"/>
    <cellStyle name="20% - Accent5 6 2 12" xfId="10496" xr:uid="{00000000-0005-0000-0000-0000342A0000}"/>
    <cellStyle name="20% - Accent5 6 2 12 2" xfId="10497" xr:uid="{00000000-0005-0000-0000-0000352A0000}"/>
    <cellStyle name="20% - Accent5 6 2 13" xfId="10498" xr:uid="{00000000-0005-0000-0000-0000362A0000}"/>
    <cellStyle name="20% - Accent5 6 2 13 2" xfId="10499" xr:uid="{00000000-0005-0000-0000-0000372A0000}"/>
    <cellStyle name="20% - Accent5 6 2 14" xfId="10500" xr:uid="{00000000-0005-0000-0000-0000382A0000}"/>
    <cellStyle name="20% - Accent5 6 2 14 2" xfId="10501" xr:uid="{00000000-0005-0000-0000-0000392A0000}"/>
    <cellStyle name="20% - Accent5 6 2 15" xfId="10502" xr:uid="{00000000-0005-0000-0000-00003A2A0000}"/>
    <cellStyle name="20% - Accent5 6 2 15 2" xfId="10503" xr:uid="{00000000-0005-0000-0000-00003B2A0000}"/>
    <cellStyle name="20% - Accent5 6 2 16" xfId="10504" xr:uid="{00000000-0005-0000-0000-00003C2A0000}"/>
    <cellStyle name="20% - Accent5 6 2 16 2" xfId="10505" xr:uid="{00000000-0005-0000-0000-00003D2A0000}"/>
    <cellStyle name="20% - Accent5 6 2 17" xfId="10506" xr:uid="{00000000-0005-0000-0000-00003E2A0000}"/>
    <cellStyle name="20% - Accent5 6 2 17 2" xfId="10507" xr:uid="{00000000-0005-0000-0000-00003F2A0000}"/>
    <cellStyle name="20% - Accent5 6 2 18" xfId="10508" xr:uid="{00000000-0005-0000-0000-0000402A0000}"/>
    <cellStyle name="20% - Accent5 6 2 18 2" xfId="10509" xr:uid="{00000000-0005-0000-0000-0000412A0000}"/>
    <cellStyle name="20% - Accent5 6 2 19" xfId="10510" xr:uid="{00000000-0005-0000-0000-0000422A0000}"/>
    <cellStyle name="20% - Accent5 6 2 19 2" xfId="10511" xr:uid="{00000000-0005-0000-0000-0000432A0000}"/>
    <cellStyle name="20% - Accent5 6 2 2" xfId="10512" xr:uid="{00000000-0005-0000-0000-0000442A0000}"/>
    <cellStyle name="20% - Accent5 6 2 2 2" xfId="10513" xr:uid="{00000000-0005-0000-0000-0000452A0000}"/>
    <cellStyle name="20% - Accent5 6 2 20" xfId="10514" xr:uid="{00000000-0005-0000-0000-0000462A0000}"/>
    <cellStyle name="20% - Accent5 6 2 20 2" xfId="10515" xr:uid="{00000000-0005-0000-0000-0000472A0000}"/>
    <cellStyle name="20% - Accent5 6 2 21" xfId="10516" xr:uid="{00000000-0005-0000-0000-0000482A0000}"/>
    <cellStyle name="20% - Accent5 6 2 21 2" xfId="10517" xr:uid="{00000000-0005-0000-0000-0000492A0000}"/>
    <cellStyle name="20% - Accent5 6 2 22" xfId="10518" xr:uid="{00000000-0005-0000-0000-00004A2A0000}"/>
    <cellStyle name="20% - Accent5 6 2 22 2" xfId="10519" xr:uid="{00000000-0005-0000-0000-00004B2A0000}"/>
    <cellStyle name="20% - Accent5 6 2 23" xfId="10520" xr:uid="{00000000-0005-0000-0000-00004C2A0000}"/>
    <cellStyle name="20% - Accent5 6 2 3" xfId="10521" xr:uid="{00000000-0005-0000-0000-00004D2A0000}"/>
    <cellStyle name="20% - Accent5 6 2 3 2" xfId="10522" xr:uid="{00000000-0005-0000-0000-00004E2A0000}"/>
    <cellStyle name="20% - Accent5 6 2 4" xfId="10523" xr:uid="{00000000-0005-0000-0000-00004F2A0000}"/>
    <cellStyle name="20% - Accent5 6 2 4 2" xfId="10524" xr:uid="{00000000-0005-0000-0000-0000502A0000}"/>
    <cellStyle name="20% - Accent5 6 2 5" xfId="10525" xr:uid="{00000000-0005-0000-0000-0000512A0000}"/>
    <cellStyle name="20% - Accent5 6 2 5 2" xfId="10526" xr:uid="{00000000-0005-0000-0000-0000522A0000}"/>
    <cellStyle name="20% - Accent5 6 2 6" xfId="10527" xr:uid="{00000000-0005-0000-0000-0000532A0000}"/>
    <cellStyle name="20% - Accent5 6 2 6 2" xfId="10528" xr:uid="{00000000-0005-0000-0000-0000542A0000}"/>
    <cellStyle name="20% - Accent5 6 2 7" xfId="10529" xr:uid="{00000000-0005-0000-0000-0000552A0000}"/>
    <cellStyle name="20% - Accent5 6 2 7 2" xfId="10530" xr:uid="{00000000-0005-0000-0000-0000562A0000}"/>
    <cellStyle name="20% - Accent5 6 2 8" xfId="10531" xr:uid="{00000000-0005-0000-0000-0000572A0000}"/>
    <cellStyle name="20% - Accent5 6 2 8 2" xfId="10532" xr:uid="{00000000-0005-0000-0000-0000582A0000}"/>
    <cellStyle name="20% - Accent5 6 2 9" xfId="10533" xr:uid="{00000000-0005-0000-0000-0000592A0000}"/>
    <cellStyle name="20% - Accent5 6 2 9 2" xfId="10534" xr:uid="{00000000-0005-0000-0000-00005A2A0000}"/>
    <cellStyle name="20% - Accent5 6 20" xfId="10535" xr:uid="{00000000-0005-0000-0000-00005B2A0000}"/>
    <cellStyle name="20% - Accent5 6 20 2" xfId="10536" xr:uid="{00000000-0005-0000-0000-00005C2A0000}"/>
    <cellStyle name="20% - Accent5 6 21" xfId="10537" xr:uid="{00000000-0005-0000-0000-00005D2A0000}"/>
    <cellStyle name="20% - Accent5 6 21 2" xfId="10538" xr:uid="{00000000-0005-0000-0000-00005E2A0000}"/>
    <cellStyle name="20% - Accent5 6 22" xfId="10539" xr:uid="{00000000-0005-0000-0000-00005F2A0000}"/>
    <cellStyle name="20% - Accent5 6 22 2" xfId="10540" xr:uid="{00000000-0005-0000-0000-0000602A0000}"/>
    <cellStyle name="20% - Accent5 6 23" xfId="10541" xr:uid="{00000000-0005-0000-0000-0000612A0000}"/>
    <cellStyle name="20% - Accent5 6 23 2" xfId="10542" xr:uid="{00000000-0005-0000-0000-0000622A0000}"/>
    <cellStyle name="20% - Accent5 6 24" xfId="10543" xr:uid="{00000000-0005-0000-0000-0000632A0000}"/>
    <cellStyle name="20% - Accent5 6 24 2" xfId="10544" xr:uid="{00000000-0005-0000-0000-0000642A0000}"/>
    <cellStyle name="20% - Accent5 6 25" xfId="10545" xr:uid="{00000000-0005-0000-0000-0000652A0000}"/>
    <cellStyle name="20% - Accent5 6 25 2" xfId="10546" xr:uid="{00000000-0005-0000-0000-0000662A0000}"/>
    <cellStyle name="20% - Accent5 6 26" xfId="10547" xr:uid="{00000000-0005-0000-0000-0000672A0000}"/>
    <cellStyle name="20% - Accent5 6 26 2" xfId="10548" xr:uid="{00000000-0005-0000-0000-0000682A0000}"/>
    <cellStyle name="20% - Accent5 6 27" xfId="10549" xr:uid="{00000000-0005-0000-0000-0000692A0000}"/>
    <cellStyle name="20% - Accent5 6 27 2" xfId="10550" xr:uid="{00000000-0005-0000-0000-00006A2A0000}"/>
    <cellStyle name="20% - Accent5 6 28" xfId="10551" xr:uid="{00000000-0005-0000-0000-00006B2A0000}"/>
    <cellStyle name="20% - Accent5 6 28 2" xfId="10552" xr:uid="{00000000-0005-0000-0000-00006C2A0000}"/>
    <cellStyle name="20% - Accent5 6 29" xfId="10553" xr:uid="{00000000-0005-0000-0000-00006D2A0000}"/>
    <cellStyle name="20% - Accent5 6 29 2" xfId="10554" xr:uid="{00000000-0005-0000-0000-00006E2A0000}"/>
    <cellStyle name="20% - Accent5 6 3" xfId="10555" xr:uid="{00000000-0005-0000-0000-00006F2A0000}"/>
    <cellStyle name="20% - Accent5 6 3 10" xfId="10556" xr:uid="{00000000-0005-0000-0000-0000702A0000}"/>
    <cellStyle name="20% - Accent5 6 3 10 2" xfId="10557" xr:uid="{00000000-0005-0000-0000-0000712A0000}"/>
    <cellStyle name="20% - Accent5 6 3 11" xfId="10558" xr:uid="{00000000-0005-0000-0000-0000722A0000}"/>
    <cellStyle name="20% - Accent5 6 3 11 2" xfId="10559" xr:uid="{00000000-0005-0000-0000-0000732A0000}"/>
    <cellStyle name="20% - Accent5 6 3 12" xfId="10560" xr:uid="{00000000-0005-0000-0000-0000742A0000}"/>
    <cellStyle name="20% - Accent5 6 3 12 2" xfId="10561" xr:uid="{00000000-0005-0000-0000-0000752A0000}"/>
    <cellStyle name="20% - Accent5 6 3 13" xfId="10562" xr:uid="{00000000-0005-0000-0000-0000762A0000}"/>
    <cellStyle name="20% - Accent5 6 3 13 2" xfId="10563" xr:uid="{00000000-0005-0000-0000-0000772A0000}"/>
    <cellStyle name="20% - Accent5 6 3 14" xfId="10564" xr:uid="{00000000-0005-0000-0000-0000782A0000}"/>
    <cellStyle name="20% - Accent5 6 3 14 2" xfId="10565" xr:uid="{00000000-0005-0000-0000-0000792A0000}"/>
    <cellStyle name="20% - Accent5 6 3 15" xfId="10566" xr:uid="{00000000-0005-0000-0000-00007A2A0000}"/>
    <cellStyle name="20% - Accent5 6 3 15 2" xfId="10567" xr:uid="{00000000-0005-0000-0000-00007B2A0000}"/>
    <cellStyle name="20% - Accent5 6 3 16" xfId="10568" xr:uid="{00000000-0005-0000-0000-00007C2A0000}"/>
    <cellStyle name="20% - Accent5 6 3 16 2" xfId="10569" xr:uid="{00000000-0005-0000-0000-00007D2A0000}"/>
    <cellStyle name="20% - Accent5 6 3 17" xfId="10570" xr:uid="{00000000-0005-0000-0000-00007E2A0000}"/>
    <cellStyle name="20% - Accent5 6 3 17 2" xfId="10571" xr:uid="{00000000-0005-0000-0000-00007F2A0000}"/>
    <cellStyle name="20% - Accent5 6 3 18" xfId="10572" xr:uid="{00000000-0005-0000-0000-0000802A0000}"/>
    <cellStyle name="20% - Accent5 6 3 18 2" xfId="10573" xr:uid="{00000000-0005-0000-0000-0000812A0000}"/>
    <cellStyle name="20% - Accent5 6 3 19" xfId="10574" xr:uid="{00000000-0005-0000-0000-0000822A0000}"/>
    <cellStyle name="20% - Accent5 6 3 19 2" xfId="10575" xr:uid="{00000000-0005-0000-0000-0000832A0000}"/>
    <cellStyle name="20% - Accent5 6 3 2" xfId="10576" xr:uid="{00000000-0005-0000-0000-0000842A0000}"/>
    <cellStyle name="20% - Accent5 6 3 2 2" xfId="10577" xr:uid="{00000000-0005-0000-0000-0000852A0000}"/>
    <cellStyle name="20% - Accent5 6 3 20" xfId="10578" xr:uid="{00000000-0005-0000-0000-0000862A0000}"/>
    <cellStyle name="20% - Accent5 6 3 20 2" xfId="10579" xr:uid="{00000000-0005-0000-0000-0000872A0000}"/>
    <cellStyle name="20% - Accent5 6 3 21" xfId="10580" xr:uid="{00000000-0005-0000-0000-0000882A0000}"/>
    <cellStyle name="20% - Accent5 6 3 21 2" xfId="10581" xr:uid="{00000000-0005-0000-0000-0000892A0000}"/>
    <cellStyle name="20% - Accent5 6 3 22" xfId="10582" xr:uid="{00000000-0005-0000-0000-00008A2A0000}"/>
    <cellStyle name="20% - Accent5 6 3 22 2" xfId="10583" xr:uid="{00000000-0005-0000-0000-00008B2A0000}"/>
    <cellStyle name="20% - Accent5 6 3 23" xfId="10584" xr:uid="{00000000-0005-0000-0000-00008C2A0000}"/>
    <cellStyle name="20% - Accent5 6 3 3" xfId="10585" xr:uid="{00000000-0005-0000-0000-00008D2A0000}"/>
    <cellStyle name="20% - Accent5 6 3 3 2" xfId="10586" xr:uid="{00000000-0005-0000-0000-00008E2A0000}"/>
    <cellStyle name="20% - Accent5 6 3 4" xfId="10587" xr:uid="{00000000-0005-0000-0000-00008F2A0000}"/>
    <cellStyle name="20% - Accent5 6 3 4 2" xfId="10588" xr:uid="{00000000-0005-0000-0000-0000902A0000}"/>
    <cellStyle name="20% - Accent5 6 3 5" xfId="10589" xr:uid="{00000000-0005-0000-0000-0000912A0000}"/>
    <cellStyle name="20% - Accent5 6 3 5 2" xfId="10590" xr:uid="{00000000-0005-0000-0000-0000922A0000}"/>
    <cellStyle name="20% - Accent5 6 3 6" xfId="10591" xr:uid="{00000000-0005-0000-0000-0000932A0000}"/>
    <cellStyle name="20% - Accent5 6 3 6 2" xfId="10592" xr:uid="{00000000-0005-0000-0000-0000942A0000}"/>
    <cellStyle name="20% - Accent5 6 3 7" xfId="10593" xr:uid="{00000000-0005-0000-0000-0000952A0000}"/>
    <cellStyle name="20% - Accent5 6 3 7 2" xfId="10594" xr:uid="{00000000-0005-0000-0000-0000962A0000}"/>
    <cellStyle name="20% - Accent5 6 3 8" xfId="10595" xr:uid="{00000000-0005-0000-0000-0000972A0000}"/>
    <cellStyle name="20% - Accent5 6 3 8 2" xfId="10596" xr:uid="{00000000-0005-0000-0000-0000982A0000}"/>
    <cellStyle name="20% - Accent5 6 3 9" xfId="10597" xr:uid="{00000000-0005-0000-0000-0000992A0000}"/>
    <cellStyle name="20% - Accent5 6 3 9 2" xfId="10598" xr:uid="{00000000-0005-0000-0000-00009A2A0000}"/>
    <cellStyle name="20% - Accent5 6 30" xfId="10599" xr:uid="{00000000-0005-0000-0000-00009B2A0000}"/>
    <cellStyle name="20% - Accent5 6 30 2" xfId="10600" xr:uid="{00000000-0005-0000-0000-00009C2A0000}"/>
    <cellStyle name="20% - Accent5 6 31" xfId="10601" xr:uid="{00000000-0005-0000-0000-00009D2A0000}"/>
    <cellStyle name="20% - Accent5 6 4" xfId="10602" xr:uid="{00000000-0005-0000-0000-00009E2A0000}"/>
    <cellStyle name="20% - Accent5 6 4 10" xfId="10603" xr:uid="{00000000-0005-0000-0000-00009F2A0000}"/>
    <cellStyle name="20% - Accent5 6 4 10 2" xfId="10604" xr:uid="{00000000-0005-0000-0000-0000A02A0000}"/>
    <cellStyle name="20% - Accent5 6 4 11" xfId="10605" xr:uid="{00000000-0005-0000-0000-0000A12A0000}"/>
    <cellStyle name="20% - Accent5 6 4 11 2" xfId="10606" xr:uid="{00000000-0005-0000-0000-0000A22A0000}"/>
    <cellStyle name="20% - Accent5 6 4 12" xfId="10607" xr:uid="{00000000-0005-0000-0000-0000A32A0000}"/>
    <cellStyle name="20% - Accent5 6 4 12 2" xfId="10608" xr:uid="{00000000-0005-0000-0000-0000A42A0000}"/>
    <cellStyle name="20% - Accent5 6 4 13" xfId="10609" xr:uid="{00000000-0005-0000-0000-0000A52A0000}"/>
    <cellStyle name="20% - Accent5 6 4 13 2" xfId="10610" xr:uid="{00000000-0005-0000-0000-0000A62A0000}"/>
    <cellStyle name="20% - Accent5 6 4 14" xfId="10611" xr:uid="{00000000-0005-0000-0000-0000A72A0000}"/>
    <cellStyle name="20% - Accent5 6 4 14 2" xfId="10612" xr:uid="{00000000-0005-0000-0000-0000A82A0000}"/>
    <cellStyle name="20% - Accent5 6 4 15" xfId="10613" xr:uid="{00000000-0005-0000-0000-0000A92A0000}"/>
    <cellStyle name="20% - Accent5 6 4 15 2" xfId="10614" xr:uid="{00000000-0005-0000-0000-0000AA2A0000}"/>
    <cellStyle name="20% - Accent5 6 4 16" xfId="10615" xr:uid="{00000000-0005-0000-0000-0000AB2A0000}"/>
    <cellStyle name="20% - Accent5 6 4 16 2" xfId="10616" xr:uid="{00000000-0005-0000-0000-0000AC2A0000}"/>
    <cellStyle name="20% - Accent5 6 4 17" xfId="10617" xr:uid="{00000000-0005-0000-0000-0000AD2A0000}"/>
    <cellStyle name="20% - Accent5 6 4 17 2" xfId="10618" xr:uid="{00000000-0005-0000-0000-0000AE2A0000}"/>
    <cellStyle name="20% - Accent5 6 4 18" xfId="10619" xr:uid="{00000000-0005-0000-0000-0000AF2A0000}"/>
    <cellStyle name="20% - Accent5 6 4 18 2" xfId="10620" xr:uid="{00000000-0005-0000-0000-0000B02A0000}"/>
    <cellStyle name="20% - Accent5 6 4 19" xfId="10621" xr:uid="{00000000-0005-0000-0000-0000B12A0000}"/>
    <cellStyle name="20% - Accent5 6 4 19 2" xfId="10622" xr:uid="{00000000-0005-0000-0000-0000B22A0000}"/>
    <cellStyle name="20% - Accent5 6 4 2" xfId="10623" xr:uid="{00000000-0005-0000-0000-0000B32A0000}"/>
    <cellStyle name="20% - Accent5 6 4 2 2" xfId="10624" xr:uid="{00000000-0005-0000-0000-0000B42A0000}"/>
    <cellStyle name="20% - Accent5 6 4 20" xfId="10625" xr:uid="{00000000-0005-0000-0000-0000B52A0000}"/>
    <cellStyle name="20% - Accent5 6 4 20 2" xfId="10626" xr:uid="{00000000-0005-0000-0000-0000B62A0000}"/>
    <cellStyle name="20% - Accent5 6 4 21" xfId="10627" xr:uid="{00000000-0005-0000-0000-0000B72A0000}"/>
    <cellStyle name="20% - Accent5 6 4 21 2" xfId="10628" xr:uid="{00000000-0005-0000-0000-0000B82A0000}"/>
    <cellStyle name="20% - Accent5 6 4 22" xfId="10629" xr:uid="{00000000-0005-0000-0000-0000B92A0000}"/>
    <cellStyle name="20% - Accent5 6 4 22 2" xfId="10630" xr:uid="{00000000-0005-0000-0000-0000BA2A0000}"/>
    <cellStyle name="20% - Accent5 6 4 23" xfId="10631" xr:uid="{00000000-0005-0000-0000-0000BB2A0000}"/>
    <cellStyle name="20% - Accent5 6 4 3" xfId="10632" xr:uid="{00000000-0005-0000-0000-0000BC2A0000}"/>
    <cellStyle name="20% - Accent5 6 4 3 2" xfId="10633" xr:uid="{00000000-0005-0000-0000-0000BD2A0000}"/>
    <cellStyle name="20% - Accent5 6 4 4" xfId="10634" xr:uid="{00000000-0005-0000-0000-0000BE2A0000}"/>
    <cellStyle name="20% - Accent5 6 4 4 2" xfId="10635" xr:uid="{00000000-0005-0000-0000-0000BF2A0000}"/>
    <cellStyle name="20% - Accent5 6 4 5" xfId="10636" xr:uid="{00000000-0005-0000-0000-0000C02A0000}"/>
    <cellStyle name="20% - Accent5 6 4 5 2" xfId="10637" xr:uid="{00000000-0005-0000-0000-0000C12A0000}"/>
    <cellStyle name="20% - Accent5 6 4 6" xfId="10638" xr:uid="{00000000-0005-0000-0000-0000C22A0000}"/>
    <cellStyle name="20% - Accent5 6 4 6 2" xfId="10639" xr:uid="{00000000-0005-0000-0000-0000C32A0000}"/>
    <cellStyle name="20% - Accent5 6 4 7" xfId="10640" xr:uid="{00000000-0005-0000-0000-0000C42A0000}"/>
    <cellStyle name="20% - Accent5 6 4 7 2" xfId="10641" xr:uid="{00000000-0005-0000-0000-0000C52A0000}"/>
    <cellStyle name="20% - Accent5 6 4 8" xfId="10642" xr:uid="{00000000-0005-0000-0000-0000C62A0000}"/>
    <cellStyle name="20% - Accent5 6 4 8 2" xfId="10643" xr:uid="{00000000-0005-0000-0000-0000C72A0000}"/>
    <cellStyle name="20% - Accent5 6 4 9" xfId="10644" xr:uid="{00000000-0005-0000-0000-0000C82A0000}"/>
    <cellStyle name="20% - Accent5 6 4 9 2" xfId="10645" xr:uid="{00000000-0005-0000-0000-0000C92A0000}"/>
    <cellStyle name="20% - Accent5 6 5" xfId="10646" xr:uid="{00000000-0005-0000-0000-0000CA2A0000}"/>
    <cellStyle name="20% - Accent5 6 5 10" xfId="10647" xr:uid="{00000000-0005-0000-0000-0000CB2A0000}"/>
    <cellStyle name="20% - Accent5 6 5 10 2" xfId="10648" xr:uid="{00000000-0005-0000-0000-0000CC2A0000}"/>
    <cellStyle name="20% - Accent5 6 5 11" xfId="10649" xr:uid="{00000000-0005-0000-0000-0000CD2A0000}"/>
    <cellStyle name="20% - Accent5 6 5 11 2" xfId="10650" xr:uid="{00000000-0005-0000-0000-0000CE2A0000}"/>
    <cellStyle name="20% - Accent5 6 5 12" xfId="10651" xr:uid="{00000000-0005-0000-0000-0000CF2A0000}"/>
    <cellStyle name="20% - Accent5 6 5 12 2" xfId="10652" xr:uid="{00000000-0005-0000-0000-0000D02A0000}"/>
    <cellStyle name="20% - Accent5 6 5 13" xfId="10653" xr:uid="{00000000-0005-0000-0000-0000D12A0000}"/>
    <cellStyle name="20% - Accent5 6 5 13 2" xfId="10654" xr:uid="{00000000-0005-0000-0000-0000D22A0000}"/>
    <cellStyle name="20% - Accent5 6 5 14" xfId="10655" xr:uid="{00000000-0005-0000-0000-0000D32A0000}"/>
    <cellStyle name="20% - Accent5 6 5 14 2" xfId="10656" xr:uid="{00000000-0005-0000-0000-0000D42A0000}"/>
    <cellStyle name="20% - Accent5 6 5 15" xfId="10657" xr:uid="{00000000-0005-0000-0000-0000D52A0000}"/>
    <cellStyle name="20% - Accent5 6 5 15 2" xfId="10658" xr:uid="{00000000-0005-0000-0000-0000D62A0000}"/>
    <cellStyle name="20% - Accent5 6 5 16" xfId="10659" xr:uid="{00000000-0005-0000-0000-0000D72A0000}"/>
    <cellStyle name="20% - Accent5 6 5 16 2" xfId="10660" xr:uid="{00000000-0005-0000-0000-0000D82A0000}"/>
    <cellStyle name="20% - Accent5 6 5 17" xfId="10661" xr:uid="{00000000-0005-0000-0000-0000D92A0000}"/>
    <cellStyle name="20% - Accent5 6 5 17 2" xfId="10662" xr:uid="{00000000-0005-0000-0000-0000DA2A0000}"/>
    <cellStyle name="20% - Accent5 6 5 18" xfId="10663" xr:uid="{00000000-0005-0000-0000-0000DB2A0000}"/>
    <cellStyle name="20% - Accent5 6 5 18 2" xfId="10664" xr:uid="{00000000-0005-0000-0000-0000DC2A0000}"/>
    <cellStyle name="20% - Accent5 6 5 19" xfId="10665" xr:uid="{00000000-0005-0000-0000-0000DD2A0000}"/>
    <cellStyle name="20% - Accent5 6 5 19 2" xfId="10666" xr:uid="{00000000-0005-0000-0000-0000DE2A0000}"/>
    <cellStyle name="20% - Accent5 6 5 2" xfId="10667" xr:uid="{00000000-0005-0000-0000-0000DF2A0000}"/>
    <cellStyle name="20% - Accent5 6 5 2 2" xfId="10668" xr:uid="{00000000-0005-0000-0000-0000E02A0000}"/>
    <cellStyle name="20% - Accent5 6 5 20" xfId="10669" xr:uid="{00000000-0005-0000-0000-0000E12A0000}"/>
    <cellStyle name="20% - Accent5 6 5 20 2" xfId="10670" xr:uid="{00000000-0005-0000-0000-0000E22A0000}"/>
    <cellStyle name="20% - Accent5 6 5 21" xfId="10671" xr:uid="{00000000-0005-0000-0000-0000E32A0000}"/>
    <cellStyle name="20% - Accent5 6 5 21 2" xfId="10672" xr:uid="{00000000-0005-0000-0000-0000E42A0000}"/>
    <cellStyle name="20% - Accent5 6 5 22" xfId="10673" xr:uid="{00000000-0005-0000-0000-0000E52A0000}"/>
    <cellStyle name="20% - Accent5 6 5 22 2" xfId="10674" xr:uid="{00000000-0005-0000-0000-0000E62A0000}"/>
    <cellStyle name="20% - Accent5 6 5 23" xfId="10675" xr:uid="{00000000-0005-0000-0000-0000E72A0000}"/>
    <cellStyle name="20% - Accent5 6 5 3" xfId="10676" xr:uid="{00000000-0005-0000-0000-0000E82A0000}"/>
    <cellStyle name="20% - Accent5 6 5 3 2" xfId="10677" xr:uid="{00000000-0005-0000-0000-0000E92A0000}"/>
    <cellStyle name="20% - Accent5 6 5 4" xfId="10678" xr:uid="{00000000-0005-0000-0000-0000EA2A0000}"/>
    <cellStyle name="20% - Accent5 6 5 4 2" xfId="10679" xr:uid="{00000000-0005-0000-0000-0000EB2A0000}"/>
    <cellStyle name="20% - Accent5 6 5 5" xfId="10680" xr:uid="{00000000-0005-0000-0000-0000EC2A0000}"/>
    <cellStyle name="20% - Accent5 6 5 5 2" xfId="10681" xr:uid="{00000000-0005-0000-0000-0000ED2A0000}"/>
    <cellStyle name="20% - Accent5 6 5 6" xfId="10682" xr:uid="{00000000-0005-0000-0000-0000EE2A0000}"/>
    <cellStyle name="20% - Accent5 6 5 6 2" xfId="10683" xr:uid="{00000000-0005-0000-0000-0000EF2A0000}"/>
    <cellStyle name="20% - Accent5 6 5 7" xfId="10684" xr:uid="{00000000-0005-0000-0000-0000F02A0000}"/>
    <cellStyle name="20% - Accent5 6 5 7 2" xfId="10685" xr:uid="{00000000-0005-0000-0000-0000F12A0000}"/>
    <cellStyle name="20% - Accent5 6 5 8" xfId="10686" xr:uid="{00000000-0005-0000-0000-0000F22A0000}"/>
    <cellStyle name="20% - Accent5 6 5 8 2" xfId="10687" xr:uid="{00000000-0005-0000-0000-0000F32A0000}"/>
    <cellStyle name="20% - Accent5 6 5 9" xfId="10688" xr:uid="{00000000-0005-0000-0000-0000F42A0000}"/>
    <cellStyle name="20% - Accent5 6 5 9 2" xfId="10689" xr:uid="{00000000-0005-0000-0000-0000F52A0000}"/>
    <cellStyle name="20% - Accent5 6 6" xfId="10690" xr:uid="{00000000-0005-0000-0000-0000F62A0000}"/>
    <cellStyle name="20% - Accent5 6 6 10" xfId="10691" xr:uid="{00000000-0005-0000-0000-0000F72A0000}"/>
    <cellStyle name="20% - Accent5 6 6 10 2" xfId="10692" xr:uid="{00000000-0005-0000-0000-0000F82A0000}"/>
    <cellStyle name="20% - Accent5 6 6 11" xfId="10693" xr:uid="{00000000-0005-0000-0000-0000F92A0000}"/>
    <cellStyle name="20% - Accent5 6 6 11 2" xfId="10694" xr:uid="{00000000-0005-0000-0000-0000FA2A0000}"/>
    <cellStyle name="20% - Accent5 6 6 12" xfId="10695" xr:uid="{00000000-0005-0000-0000-0000FB2A0000}"/>
    <cellStyle name="20% - Accent5 6 6 12 2" xfId="10696" xr:uid="{00000000-0005-0000-0000-0000FC2A0000}"/>
    <cellStyle name="20% - Accent5 6 6 13" xfId="10697" xr:uid="{00000000-0005-0000-0000-0000FD2A0000}"/>
    <cellStyle name="20% - Accent5 6 6 13 2" xfId="10698" xr:uid="{00000000-0005-0000-0000-0000FE2A0000}"/>
    <cellStyle name="20% - Accent5 6 6 14" xfId="10699" xr:uid="{00000000-0005-0000-0000-0000FF2A0000}"/>
    <cellStyle name="20% - Accent5 6 6 14 2" xfId="10700" xr:uid="{00000000-0005-0000-0000-0000002B0000}"/>
    <cellStyle name="20% - Accent5 6 6 15" xfId="10701" xr:uid="{00000000-0005-0000-0000-0000012B0000}"/>
    <cellStyle name="20% - Accent5 6 6 15 2" xfId="10702" xr:uid="{00000000-0005-0000-0000-0000022B0000}"/>
    <cellStyle name="20% - Accent5 6 6 16" xfId="10703" xr:uid="{00000000-0005-0000-0000-0000032B0000}"/>
    <cellStyle name="20% - Accent5 6 6 16 2" xfId="10704" xr:uid="{00000000-0005-0000-0000-0000042B0000}"/>
    <cellStyle name="20% - Accent5 6 6 17" xfId="10705" xr:uid="{00000000-0005-0000-0000-0000052B0000}"/>
    <cellStyle name="20% - Accent5 6 6 17 2" xfId="10706" xr:uid="{00000000-0005-0000-0000-0000062B0000}"/>
    <cellStyle name="20% - Accent5 6 6 18" xfId="10707" xr:uid="{00000000-0005-0000-0000-0000072B0000}"/>
    <cellStyle name="20% - Accent5 6 6 18 2" xfId="10708" xr:uid="{00000000-0005-0000-0000-0000082B0000}"/>
    <cellStyle name="20% - Accent5 6 6 19" xfId="10709" xr:uid="{00000000-0005-0000-0000-0000092B0000}"/>
    <cellStyle name="20% - Accent5 6 6 19 2" xfId="10710" xr:uid="{00000000-0005-0000-0000-00000A2B0000}"/>
    <cellStyle name="20% - Accent5 6 6 2" xfId="10711" xr:uid="{00000000-0005-0000-0000-00000B2B0000}"/>
    <cellStyle name="20% - Accent5 6 6 2 2" xfId="10712" xr:uid="{00000000-0005-0000-0000-00000C2B0000}"/>
    <cellStyle name="20% - Accent5 6 6 20" xfId="10713" xr:uid="{00000000-0005-0000-0000-00000D2B0000}"/>
    <cellStyle name="20% - Accent5 6 6 20 2" xfId="10714" xr:uid="{00000000-0005-0000-0000-00000E2B0000}"/>
    <cellStyle name="20% - Accent5 6 6 21" xfId="10715" xr:uid="{00000000-0005-0000-0000-00000F2B0000}"/>
    <cellStyle name="20% - Accent5 6 6 21 2" xfId="10716" xr:uid="{00000000-0005-0000-0000-0000102B0000}"/>
    <cellStyle name="20% - Accent5 6 6 22" xfId="10717" xr:uid="{00000000-0005-0000-0000-0000112B0000}"/>
    <cellStyle name="20% - Accent5 6 6 22 2" xfId="10718" xr:uid="{00000000-0005-0000-0000-0000122B0000}"/>
    <cellStyle name="20% - Accent5 6 6 23" xfId="10719" xr:uid="{00000000-0005-0000-0000-0000132B0000}"/>
    <cellStyle name="20% - Accent5 6 6 3" xfId="10720" xr:uid="{00000000-0005-0000-0000-0000142B0000}"/>
    <cellStyle name="20% - Accent5 6 6 3 2" xfId="10721" xr:uid="{00000000-0005-0000-0000-0000152B0000}"/>
    <cellStyle name="20% - Accent5 6 6 4" xfId="10722" xr:uid="{00000000-0005-0000-0000-0000162B0000}"/>
    <cellStyle name="20% - Accent5 6 6 4 2" xfId="10723" xr:uid="{00000000-0005-0000-0000-0000172B0000}"/>
    <cellStyle name="20% - Accent5 6 6 5" xfId="10724" xr:uid="{00000000-0005-0000-0000-0000182B0000}"/>
    <cellStyle name="20% - Accent5 6 6 5 2" xfId="10725" xr:uid="{00000000-0005-0000-0000-0000192B0000}"/>
    <cellStyle name="20% - Accent5 6 6 6" xfId="10726" xr:uid="{00000000-0005-0000-0000-00001A2B0000}"/>
    <cellStyle name="20% - Accent5 6 6 6 2" xfId="10727" xr:uid="{00000000-0005-0000-0000-00001B2B0000}"/>
    <cellStyle name="20% - Accent5 6 6 7" xfId="10728" xr:uid="{00000000-0005-0000-0000-00001C2B0000}"/>
    <cellStyle name="20% - Accent5 6 6 7 2" xfId="10729" xr:uid="{00000000-0005-0000-0000-00001D2B0000}"/>
    <cellStyle name="20% - Accent5 6 6 8" xfId="10730" xr:uid="{00000000-0005-0000-0000-00001E2B0000}"/>
    <cellStyle name="20% - Accent5 6 6 8 2" xfId="10731" xr:uid="{00000000-0005-0000-0000-00001F2B0000}"/>
    <cellStyle name="20% - Accent5 6 6 9" xfId="10732" xr:uid="{00000000-0005-0000-0000-0000202B0000}"/>
    <cellStyle name="20% - Accent5 6 6 9 2" xfId="10733" xr:uid="{00000000-0005-0000-0000-0000212B0000}"/>
    <cellStyle name="20% - Accent5 6 7" xfId="10734" xr:uid="{00000000-0005-0000-0000-0000222B0000}"/>
    <cellStyle name="20% - Accent5 6 7 10" xfId="10735" xr:uid="{00000000-0005-0000-0000-0000232B0000}"/>
    <cellStyle name="20% - Accent5 6 7 10 2" xfId="10736" xr:uid="{00000000-0005-0000-0000-0000242B0000}"/>
    <cellStyle name="20% - Accent5 6 7 11" xfId="10737" xr:uid="{00000000-0005-0000-0000-0000252B0000}"/>
    <cellStyle name="20% - Accent5 6 7 11 2" xfId="10738" xr:uid="{00000000-0005-0000-0000-0000262B0000}"/>
    <cellStyle name="20% - Accent5 6 7 12" xfId="10739" xr:uid="{00000000-0005-0000-0000-0000272B0000}"/>
    <cellStyle name="20% - Accent5 6 7 12 2" xfId="10740" xr:uid="{00000000-0005-0000-0000-0000282B0000}"/>
    <cellStyle name="20% - Accent5 6 7 13" xfId="10741" xr:uid="{00000000-0005-0000-0000-0000292B0000}"/>
    <cellStyle name="20% - Accent5 6 7 13 2" xfId="10742" xr:uid="{00000000-0005-0000-0000-00002A2B0000}"/>
    <cellStyle name="20% - Accent5 6 7 14" xfId="10743" xr:uid="{00000000-0005-0000-0000-00002B2B0000}"/>
    <cellStyle name="20% - Accent5 6 7 14 2" xfId="10744" xr:uid="{00000000-0005-0000-0000-00002C2B0000}"/>
    <cellStyle name="20% - Accent5 6 7 15" xfId="10745" xr:uid="{00000000-0005-0000-0000-00002D2B0000}"/>
    <cellStyle name="20% - Accent5 6 7 15 2" xfId="10746" xr:uid="{00000000-0005-0000-0000-00002E2B0000}"/>
    <cellStyle name="20% - Accent5 6 7 16" xfId="10747" xr:uid="{00000000-0005-0000-0000-00002F2B0000}"/>
    <cellStyle name="20% - Accent5 6 7 16 2" xfId="10748" xr:uid="{00000000-0005-0000-0000-0000302B0000}"/>
    <cellStyle name="20% - Accent5 6 7 17" xfId="10749" xr:uid="{00000000-0005-0000-0000-0000312B0000}"/>
    <cellStyle name="20% - Accent5 6 7 17 2" xfId="10750" xr:uid="{00000000-0005-0000-0000-0000322B0000}"/>
    <cellStyle name="20% - Accent5 6 7 18" xfId="10751" xr:uid="{00000000-0005-0000-0000-0000332B0000}"/>
    <cellStyle name="20% - Accent5 6 7 18 2" xfId="10752" xr:uid="{00000000-0005-0000-0000-0000342B0000}"/>
    <cellStyle name="20% - Accent5 6 7 19" xfId="10753" xr:uid="{00000000-0005-0000-0000-0000352B0000}"/>
    <cellStyle name="20% - Accent5 6 7 19 2" xfId="10754" xr:uid="{00000000-0005-0000-0000-0000362B0000}"/>
    <cellStyle name="20% - Accent5 6 7 2" xfId="10755" xr:uid="{00000000-0005-0000-0000-0000372B0000}"/>
    <cellStyle name="20% - Accent5 6 7 2 2" xfId="10756" xr:uid="{00000000-0005-0000-0000-0000382B0000}"/>
    <cellStyle name="20% - Accent5 6 7 20" xfId="10757" xr:uid="{00000000-0005-0000-0000-0000392B0000}"/>
    <cellStyle name="20% - Accent5 6 7 20 2" xfId="10758" xr:uid="{00000000-0005-0000-0000-00003A2B0000}"/>
    <cellStyle name="20% - Accent5 6 7 21" xfId="10759" xr:uid="{00000000-0005-0000-0000-00003B2B0000}"/>
    <cellStyle name="20% - Accent5 6 7 21 2" xfId="10760" xr:uid="{00000000-0005-0000-0000-00003C2B0000}"/>
    <cellStyle name="20% - Accent5 6 7 22" xfId="10761" xr:uid="{00000000-0005-0000-0000-00003D2B0000}"/>
    <cellStyle name="20% - Accent5 6 7 22 2" xfId="10762" xr:uid="{00000000-0005-0000-0000-00003E2B0000}"/>
    <cellStyle name="20% - Accent5 6 7 23" xfId="10763" xr:uid="{00000000-0005-0000-0000-00003F2B0000}"/>
    <cellStyle name="20% - Accent5 6 7 3" xfId="10764" xr:uid="{00000000-0005-0000-0000-0000402B0000}"/>
    <cellStyle name="20% - Accent5 6 7 3 2" xfId="10765" xr:uid="{00000000-0005-0000-0000-0000412B0000}"/>
    <cellStyle name="20% - Accent5 6 7 4" xfId="10766" xr:uid="{00000000-0005-0000-0000-0000422B0000}"/>
    <cellStyle name="20% - Accent5 6 7 4 2" xfId="10767" xr:uid="{00000000-0005-0000-0000-0000432B0000}"/>
    <cellStyle name="20% - Accent5 6 7 5" xfId="10768" xr:uid="{00000000-0005-0000-0000-0000442B0000}"/>
    <cellStyle name="20% - Accent5 6 7 5 2" xfId="10769" xr:uid="{00000000-0005-0000-0000-0000452B0000}"/>
    <cellStyle name="20% - Accent5 6 7 6" xfId="10770" xr:uid="{00000000-0005-0000-0000-0000462B0000}"/>
    <cellStyle name="20% - Accent5 6 7 6 2" xfId="10771" xr:uid="{00000000-0005-0000-0000-0000472B0000}"/>
    <cellStyle name="20% - Accent5 6 7 7" xfId="10772" xr:uid="{00000000-0005-0000-0000-0000482B0000}"/>
    <cellStyle name="20% - Accent5 6 7 7 2" xfId="10773" xr:uid="{00000000-0005-0000-0000-0000492B0000}"/>
    <cellStyle name="20% - Accent5 6 7 8" xfId="10774" xr:uid="{00000000-0005-0000-0000-00004A2B0000}"/>
    <cellStyle name="20% - Accent5 6 7 8 2" xfId="10775" xr:uid="{00000000-0005-0000-0000-00004B2B0000}"/>
    <cellStyle name="20% - Accent5 6 7 9" xfId="10776" xr:uid="{00000000-0005-0000-0000-00004C2B0000}"/>
    <cellStyle name="20% - Accent5 6 7 9 2" xfId="10777" xr:uid="{00000000-0005-0000-0000-00004D2B0000}"/>
    <cellStyle name="20% - Accent5 6 8" xfId="10778" xr:uid="{00000000-0005-0000-0000-00004E2B0000}"/>
    <cellStyle name="20% - Accent5 6 8 10" xfId="10779" xr:uid="{00000000-0005-0000-0000-00004F2B0000}"/>
    <cellStyle name="20% - Accent5 6 8 10 2" xfId="10780" xr:uid="{00000000-0005-0000-0000-0000502B0000}"/>
    <cellStyle name="20% - Accent5 6 8 11" xfId="10781" xr:uid="{00000000-0005-0000-0000-0000512B0000}"/>
    <cellStyle name="20% - Accent5 6 8 11 2" xfId="10782" xr:uid="{00000000-0005-0000-0000-0000522B0000}"/>
    <cellStyle name="20% - Accent5 6 8 12" xfId="10783" xr:uid="{00000000-0005-0000-0000-0000532B0000}"/>
    <cellStyle name="20% - Accent5 6 8 12 2" xfId="10784" xr:uid="{00000000-0005-0000-0000-0000542B0000}"/>
    <cellStyle name="20% - Accent5 6 8 13" xfId="10785" xr:uid="{00000000-0005-0000-0000-0000552B0000}"/>
    <cellStyle name="20% - Accent5 6 8 13 2" xfId="10786" xr:uid="{00000000-0005-0000-0000-0000562B0000}"/>
    <cellStyle name="20% - Accent5 6 8 14" xfId="10787" xr:uid="{00000000-0005-0000-0000-0000572B0000}"/>
    <cellStyle name="20% - Accent5 6 8 14 2" xfId="10788" xr:uid="{00000000-0005-0000-0000-0000582B0000}"/>
    <cellStyle name="20% - Accent5 6 8 15" xfId="10789" xr:uid="{00000000-0005-0000-0000-0000592B0000}"/>
    <cellStyle name="20% - Accent5 6 8 15 2" xfId="10790" xr:uid="{00000000-0005-0000-0000-00005A2B0000}"/>
    <cellStyle name="20% - Accent5 6 8 16" xfId="10791" xr:uid="{00000000-0005-0000-0000-00005B2B0000}"/>
    <cellStyle name="20% - Accent5 6 8 16 2" xfId="10792" xr:uid="{00000000-0005-0000-0000-00005C2B0000}"/>
    <cellStyle name="20% - Accent5 6 8 17" xfId="10793" xr:uid="{00000000-0005-0000-0000-00005D2B0000}"/>
    <cellStyle name="20% - Accent5 6 8 17 2" xfId="10794" xr:uid="{00000000-0005-0000-0000-00005E2B0000}"/>
    <cellStyle name="20% - Accent5 6 8 18" xfId="10795" xr:uid="{00000000-0005-0000-0000-00005F2B0000}"/>
    <cellStyle name="20% - Accent5 6 8 18 2" xfId="10796" xr:uid="{00000000-0005-0000-0000-0000602B0000}"/>
    <cellStyle name="20% - Accent5 6 8 19" xfId="10797" xr:uid="{00000000-0005-0000-0000-0000612B0000}"/>
    <cellStyle name="20% - Accent5 6 8 19 2" xfId="10798" xr:uid="{00000000-0005-0000-0000-0000622B0000}"/>
    <cellStyle name="20% - Accent5 6 8 2" xfId="10799" xr:uid="{00000000-0005-0000-0000-0000632B0000}"/>
    <cellStyle name="20% - Accent5 6 8 2 2" xfId="10800" xr:uid="{00000000-0005-0000-0000-0000642B0000}"/>
    <cellStyle name="20% - Accent5 6 8 20" xfId="10801" xr:uid="{00000000-0005-0000-0000-0000652B0000}"/>
    <cellStyle name="20% - Accent5 6 8 20 2" xfId="10802" xr:uid="{00000000-0005-0000-0000-0000662B0000}"/>
    <cellStyle name="20% - Accent5 6 8 21" xfId="10803" xr:uid="{00000000-0005-0000-0000-0000672B0000}"/>
    <cellStyle name="20% - Accent5 6 8 21 2" xfId="10804" xr:uid="{00000000-0005-0000-0000-0000682B0000}"/>
    <cellStyle name="20% - Accent5 6 8 22" xfId="10805" xr:uid="{00000000-0005-0000-0000-0000692B0000}"/>
    <cellStyle name="20% - Accent5 6 8 22 2" xfId="10806" xr:uid="{00000000-0005-0000-0000-00006A2B0000}"/>
    <cellStyle name="20% - Accent5 6 8 23" xfId="10807" xr:uid="{00000000-0005-0000-0000-00006B2B0000}"/>
    <cellStyle name="20% - Accent5 6 8 3" xfId="10808" xr:uid="{00000000-0005-0000-0000-00006C2B0000}"/>
    <cellStyle name="20% - Accent5 6 8 3 2" xfId="10809" xr:uid="{00000000-0005-0000-0000-00006D2B0000}"/>
    <cellStyle name="20% - Accent5 6 8 4" xfId="10810" xr:uid="{00000000-0005-0000-0000-00006E2B0000}"/>
    <cellStyle name="20% - Accent5 6 8 4 2" xfId="10811" xr:uid="{00000000-0005-0000-0000-00006F2B0000}"/>
    <cellStyle name="20% - Accent5 6 8 5" xfId="10812" xr:uid="{00000000-0005-0000-0000-0000702B0000}"/>
    <cellStyle name="20% - Accent5 6 8 5 2" xfId="10813" xr:uid="{00000000-0005-0000-0000-0000712B0000}"/>
    <cellStyle name="20% - Accent5 6 8 6" xfId="10814" xr:uid="{00000000-0005-0000-0000-0000722B0000}"/>
    <cellStyle name="20% - Accent5 6 8 6 2" xfId="10815" xr:uid="{00000000-0005-0000-0000-0000732B0000}"/>
    <cellStyle name="20% - Accent5 6 8 7" xfId="10816" xr:uid="{00000000-0005-0000-0000-0000742B0000}"/>
    <cellStyle name="20% - Accent5 6 8 7 2" xfId="10817" xr:uid="{00000000-0005-0000-0000-0000752B0000}"/>
    <cellStyle name="20% - Accent5 6 8 8" xfId="10818" xr:uid="{00000000-0005-0000-0000-0000762B0000}"/>
    <cellStyle name="20% - Accent5 6 8 8 2" xfId="10819" xr:uid="{00000000-0005-0000-0000-0000772B0000}"/>
    <cellStyle name="20% - Accent5 6 8 9" xfId="10820" xr:uid="{00000000-0005-0000-0000-0000782B0000}"/>
    <cellStyle name="20% - Accent5 6 8 9 2" xfId="10821" xr:uid="{00000000-0005-0000-0000-0000792B0000}"/>
    <cellStyle name="20% - Accent5 6 9" xfId="10822" xr:uid="{00000000-0005-0000-0000-00007A2B0000}"/>
    <cellStyle name="20% - Accent5 6 9 10" xfId="10823" xr:uid="{00000000-0005-0000-0000-00007B2B0000}"/>
    <cellStyle name="20% - Accent5 6 9 10 2" xfId="10824" xr:uid="{00000000-0005-0000-0000-00007C2B0000}"/>
    <cellStyle name="20% - Accent5 6 9 11" xfId="10825" xr:uid="{00000000-0005-0000-0000-00007D2B0000}"/>
    <cellStyle name="20% - Accent5 6 9 11 2" xfId="10826" xr:uid="{00000000-0005-0000-0000-00007E2B0000}"/>
    <cellStyle name="20% - Accent5 6 9 12" xfId="10827" xr:uid="{00000000-0005-0000-0000-00007F2B0000}"/>
    <cellStyle name="20% - Accent5 6 9 12 2" xfId="10828" xr:uid="{00000000-0005-0000-0000-0000802B0000}"/>
    <cellStyle name="20% - Accent5 6 9 13" xfId="10829" xr:uid="{00000000-0005-0000-0000-0000812B0000}"/>
    <cellStyle name="20% - Accent5 6 9 13 2" xfId="10830" xr:uid="{00000000-0005-0000-0000-0000822B0000}"/>
    <cellStyle name="20% - Accent5 6 9 14" xfId="10831" xr:uid="{00000000-0005-0000-0000-0000832B0000}"/>
    <cellStyle name="20% - Accent5 6 9 14 2" xfId="10832" xr:uid="{00000000-0005-0000-0000-0000842B0000}"/>
    <cellStyle name="20% - Accent5 6 9 15" xfId="10833" xr:uid="{00000000-0005-0000-0000-0000852B0000}"/>
    <cellStyle name="20% - Accent5 6 9 15 2" xfId="10834" xr:uid="{00000000-0005-0000-0000-0000862B0000}"/>
    <cellStyle name="20% - Accent5 6 9 16" xfId="10835" xr:uid="{00000000-0005-0000-0000-0000872B0000}"/>
    <cellStyle name="20% - Accent5 6 9 16 2" xfId="10836" xr:uid="{00000000-0005-0000-0000-0000882B0000}"/>
    <cellStyle name="20% - Accent5 6 9 17" xfId="10837" xr:uid="{00000000-0005-0000-0000-0000892B0000}"/>
    <cellStyle name="20% - Accent5 6 9 17 2" xfId="10838" xr:uid="{00000000-0005-0000-0000-00008A2B0000}"/>
    <cellStyle name="20% - Accent5 6 9 18" xfId="10839" xr:uid="{00000000-0005-0000-0000-00008B2B0000}"/>
    <cellStyle name="20% - Accent5 6 9 18 2" xfId="10840" xr:uid="{00000000-0005-0000-0000-00008C2B0000}"/>
    <cellStyle name="20% - Accent5 6 9 19" xfId="10841" xr:uid="{00000000-0005-0000-0000-00008D2B0000}"/>
    <cellStyle name="20% - Accent5 6 9 19 2" xfId="10842" xr:uid="{00000000-0005-0000-0000-00008E2B0000}"/>
    <cellStyle name="20% - Accent5 6 9 2" xfId="10843" xr:uid="{00000000-0005-0000-0000-00008F2B0000}"/>
    <cellStyle name="20% - Accent5 6 9 2 2" xfId="10844" xr:uid="{00000000-0005-0000-0000-0000902B0000}"/>
    <cellStyle name="20% - Accent5 6 9 20" xfId="10845" xr:uid="{00000000-0005-0000-0000-0000912B0000}"/>
    <cellStyle name="20% - Accent5 6 9 20 2" xfId="10846" xr:uid="{00000000-0005-0000-0000-0000922B0000}"/>
    <cellStyle name="20% - Accent5 6 9 21" xfId="10847" xr:uid="{00000000-0005-0000-0000-0000932B0000}"/>
    <cellStyle name="20% - Accent5 6 9 21 2" xfId="10848" xr:uid="{00000000-0005-0000-0000-0000942B0000}"/>
    <cellStyle name="20% - Accent5 6 9 22" xfId="10849" xr:uid="{00000000-0005-0000-0000-0000952B0000}"/>
    <cellStyle name="20% - Accent5 6 9 22 2" xfId="10850" xr:uid="{00000000-0005-0000-0000-0000962B0000}"/>
    <cellStyle name="20% - Accent5 6 9 23" xfId="10851" xr:uid="{00000000-0005-0000-0000-0000972B0000}"/>
    <cellStyle name="20% - Accent5 6 9 3" xfId="10852" xr:uid="{00000000-0005-0000-0000-0000982B0000}"/>
    <cellStyle name="20% - Accent5 6 9 3 2" xfId="10853" xr:uid="{00000000-0005-0000-0000-0000992B0000}"/>
    <cellStyle name="20% - Accent5 6 9 4" xfId="10854" xr:uid="{00000000-0005-0000-0000-00009A2B0000}"/>
    <cellStyle name="20% - Accent5 6 9 4 2" xfId="10855" xr:uid="{00000000-0005-0000-0000-00009B2B0000}"/>
    <cellStyle name="20% - Accent5 6 9 5" xfId="10856" xr:uid="{00000000-0005-0000-0000-00009C2B0000}"/>
    <cellStyle name="20% - Accent5 6 9 5 2" xfId="10857" xr:uid="{00000000-0005-0000-0000-00009D2B0000}"/>
    <cellStyle name="20% - Accent5 6 9 6" xfId="10858" xr:uid="{00000000-0005-0000-0000-00009E2B0000}"/>
    <cellStyle name="20% - Accent5 6 9 6 2" xfId="10859" xr:uid="{00000000-0005-0000-0000-00009F2B0000}"/>
    <cellStyle name="20% - Accent5 6 9 7" xfId="10860" xr:uid="{00000000-0005-0000-0000-0000A02B0000}"/>
    <cellStyle name="20% - Accent5 6 9 7 2" xfId="10861" xr:uid="{00000000-0005-0000-0000-0000A12B0000}"/>
    <cellStyle name="20% - Accent5 6 9 8" xfId="10862" xr:uid="{00000000-0005-0000-0000-0000A22B0000}"/>
    <cellStyle name="20% - Accent5 6 9 8 2" xfId="10863" xr:uid="{00000000-0005-0000-0000-0000A32B0000}"/>
    <cellStyle name="20% - Accent5 6 9 9" xfId="10864" xr:uid="{00000000-0005-0000-0000-0000A42B0000}"/>
    <cellStyle name="20% - Accent5 6 9 9 2" xfId="10865" xr:uid="{00000000-0005-0000-0000-0000A52B0000}"/>
    <cellStyle name="20% - Accent5 7" xfId="10866" xr:uid="{00000000-0005-0000-0000-0000A62B0000}"/>
    <cellStyle name="20% - Accent5 7 10" xfId="10867" xr:uid="{00000000-0005-0000-0000-0000A72B0000}"/>
    <cellStyle name="20% - Accent5 7 10 2" xfId="10868" xr:uid="{00000000-0005-0000-0000-0000A82B0000}"/>
    <cellStyle name="20% - Accent5 7 11" xfId="10869" xr:uid="{00000000-0005-0000-0000-0000A92B0000}"/>
    <cellStyle name="20% - Accent5 7 11 2" xfId="10870" xr:uid="{00000000-0005-0000-0000-0000AA2B0000}"/>
    <cellStyle name="20% - Accent5 7 12" xfId="10871" xr:uid="{00000000-0005-0000-0000-0000AB2B0000}"/>
    <cellStyle name="20% - Accent5 7 12 2" xfId="10872" xr:uid="{00000000-0005-0000-0000-0000AC2B0000}"/>
    <cellStyle name="20% - Accent5 7 13" xfId="10873" xr:uid="{00000000-0005-0000-0000-0000AD2B0000}"/>
    <cellStyle name="20% - Accent5 7 13 2" xfId="10874" xr:uid="{00000000-0005-0000-0000-0000AE2B0000}"/>
    <cellStyle name="20% - Accent5 7 14" xfId="10875" xr:uid="{00000000-0005-0000-0000-0000AF2B0000}"/>
    <cellStyle name="20% - Accent5 7 14 2" xfId="10876" xr:uid="{00000000-0005-0000-0000-0000B02B0000}"/>
    <cellStyle name="20% - Accent5 7 15" xfId="10877" xr:uid="{00000000-0005-0000-0000-0000B12B0000}"/>
    <cellStyle name="20% - Accent5 7 15 2" xfId="10878" xr:uid="{00000000-0005-0000-0000-0000B22B0000}"/>
    <cellStyle name="20% - Accent5 7 16" xfId="10879" xr:uid="{00000000-0005-0000-0000-0000B32B0000}"/>
    <cellStyle name="20% - Accent5 7 16 2" xfId="10880" xr:uid="{00000000-0005-0000-0000-0000B42B0000}"/>
    <cellStyle name="20% - Accent5 7 17" xfId="10881" xr:uid="{00000000-0005-0000-0000-0000B52B0000}"/>
    <cellStyle name="20% - Accent5 7 17 2" xfId="10882" xr:uid="{00000000-0005-0000-0000-0000B62B0000}"/>
    <cellStyle name="20% - Accent5 7 18" xfId="10883" xr:uid="{00000000-0005-0000-0000-0000B72B0000}"/>
    <cellStyle name="20% - Accent5 7 18 2" xfId="10884" xr:uid="{00000000-0005-0000-0000-0000B82B0000}"/>
    <cellStyle name="20% - Accent5 7 19" xfId="10885" xr:uid="{00000000-0005-0000-0000-0000B92B0000}"/>
    <cellStyle name="20% - Accent5 7 19 2" xfId="10886" xr:uid="{00000000-0005-0000-0000-0000BA2B0000}"/>
    <cellStyle name="20% - Accent5 7 2" xfId="10887" xr:uid="{00000000-0005-0000-0000-0000BB2B0000}"/>
    <cellStyle name="20% - Accent5 7 2 2" xfId="10888" xr:uid="{00000000-0005-0000-0000-0000BC2B0000}"/>
    <cellStyle name="20% - Accent5 7 20" xfId="10889" xr:uid="{00000000-0005-0000-0000-0000BD2B0000}"/>
    <cellStyle name="20% - Accent5 7 20 2" xfId="10890" xr:uid="{00000000-0005-0000-0000-0000BE2B0000}"/>
    <cellStyle name="20% - Accent5 7 21" xfId="10891" xr:uid="{00000000-0005-0000-0000-0000BF2B0000}"/>
    <cellStyle name="20% - Accent5 7 21 2" xfId="10892" xr:uid="{00000000-0005-0000-0000-0000C02B0000}"/>
    <cellStyle name="20% - Accent5 7 22" xfId="10893" xr:uid="{00000000-0005-0000-0000-0000C12B0000}"/>
    <cellStyle name="20% - Accent5 7 22 2" xfId="10894" xr:uid="{00000000-0005-0000-0000-0000C22B0000}"/>
    <cellStyle name="20% - Accent5 7 23" xfId="10895" xr:uid="{00000000-0005-0000-0000-0000C32B0000}"/>
    <cellStyle name="20% - Accent5 7 3" xfId="10896" xr:uid="{00000000-0005-0000-0000-0000C42B0000}"/>
    <cellStyle name="20% - Accent5 7 3 2" xfId="10897" xr:uid="{00000000-0005-0000-0000-0000C52B0000}"/>
    <cellStyle name="20% - Accent5 7 4" xfId="10898" xr:uid="{00000000-0005-0000-0000-0000C62B0000}"/>
    <cellStyle name="20% - Accent5 7 4 2" xfId="10899" xr:uid="{00000000-0005-0000-0000-0000C72B0000}"/>
    <cellStyle name="20% - Accent5 7 5" xfId="10900" xr:uid="{00000000-0005-0000-0000-0000C82B0000}"/>
    <cellStyle name="20% - Accent5 7 5 2" xfId="10901" xr:uid="{00000000-0005-0000-0000-0000C92B0000}"/>
    <cellStyle name="20% - Accent5 7 6" xfId="10902" xr:uid="{00000000-0005-0000-0000-0000CA2B0000}"/>
    <cellStyle name="20% - Accent5 7 6 2" xfId="10903" xr:uid="{00000000-0005-0000-0000-0000CB2B0000}"/>
    <cellStyle name="20% - Accent5 7 7" xfId="10904" xr:uid="{00000000-0005-0000-0000-0000CC2B0000}"/>
    <cellStyle name="20% - Accent5 7 7 2" xfId="10905" xr:uid="{00000000-0005-0000-0000-0000CD2B0000}"/>
    <cellStyle name="20% - Accent5 7 8" xfId="10906" xr:uid="{00000000-0005-0000-0000-0000CE2B0000}"/>
    <cellStyle name="20% - Accent5 7 8 2" xfId="10907" xr:uid="{00000000-0005-0000-0000-0000CF2B0000}"/>
    <cellStyle name="20% - Accent5 7 9" xfId="10908" xr:uid="{00000000-0005-0000-0000-0000D02B0000}"/>
    <cellStyle name="20% - Accent5 7 9 2" xfId="10909" xr:uid="{00000000-0005-0000-0000-0000D12B0000}"/>
    <cellStyle name="20% - Accent5 8" xfId="10910" xr:uid="{00000000-0005-0000-0000-0000D22B0000}"/>
    <cellStyle name="20% - Accent5 8 10" xfId="10911" xr:uid="{00000000-0005-0000-0000-0000D32B0000}"/>
    <cellStyle name="20% - Accent5 8 10 2" xfId="10912" xr:uid="{00000000-0005-0000-0000-0000D42B0000}"/>
    <cellStyle name="20% - Accent5 8 11" xfId="10913" xr:uid="{00000000-0005-0000-0000-0000D52B0000}"/>
    <cellStyle name="20% - Accent5 8 11 2" xfId="10914" xr:uid="{00000000-0005-0000-0000-0000D62B0000}"/>
    <cellStyle name="20% - Accent5 8 12" xfId="10915" xr:uid="{00000000-0005-0000-0000-0000D72B0000}"/>
    <cellStyle name="20% - Accent5 8 12 2" xfId="10916" xr:uid="{00000000-0005-0000-0000-0000D82B0000}"/>
    <cellStyle name="20% - Accent5 8 13" xfId="10917" xr:uid="{00000000-0005-0000-0000-0000D92B0000}"/>
    <cellStyle name="20% - Accent5 8 13 2" xfId="10918" xr:uid="{00000000-0005-0000-0000-0000DA2B0000}"/>
    <cellStyle name="20% - Accent5 8 14" xfId="10919" xr:uid="{00000000-0005-0000-0000-0000DB2B0000}"/>
    <cellStyle name="20% - Accent5 8 14 2" xfId="10920" xr:uid="{00000000-0005-0000-0000-0000DC2B0000}"/>
    <cellStyle name="20% - Accent5 8 15" xfId="10921" xr:uid="{00000000-0005-0000-0000-0000DD2B0000}"/>
    <cellStyle name="20% - Accent5 8 15 2" xfId="10922" xr:uid="{00000000-0005-0000-0000-0000DE2B0000}"/>
    <cellStyle name="20% - Accent5 8 16" xfId="10923" xr:uid="{00000000-0005-0000-0000-0000DF2B0000}"/>
    <cellStyle name="20% - Accent5 8 16 2" xfId="10924" xr:uid="{00000000-0005-0000-0000-0000E02B0000}"/>
    <cellStyle name="20% - Accent5 8 17" xfId="10925" xr:uid="{00000000-0005-0000-0000-0000E12B0000}"/>
    <cellStyle name="20% - Accent5 8 17 2" xfId="10926" xr:uid="{00000000-0005-0000-0000-0000E22B0000}"/>
    <cellStyle name="20% - Accent5 8 18" xfId="10927" xr:uid="{00000000-0005-0000-0000-0000E32B0000}"/>
    <cellStyle name="20% - Accent5 8 18 2" xfId="10928" xr:uid="{00000000-0005-0000-0000-0000E42B0000}"/>
    <cellStyle name="20% - Accent5 8 19" xfId="10929" xr:uid="{00000000-0005-0000-0000-0000E52B0000}"/>
    <cellStyle name="20% - Accent5 8 19 2" xfId="10930" xr:uid="{00000000-0005-0000-0000-0000E62B0000}"/>
    <cellStyle name="20% - Accent5 8 2" xfId="10931" xr:uid="{00000000-0005-0000-0000-0000E72B0000}"/>
    <cellStyle name="20% - Accent5 8 2 2" xfId="10932" xr:uid="{00000000-0005-0000-0000-0000E82B0000}"/>
    <cellStyle name="20% - Accent5 8 20" xfId="10933" xr:uid="{00000000-0005-0000-0000-0000E92B0000}"/>
    <cellStyle name="20% - Accent5 8 20 2" xfId="10934" xr:uid="{00000000-0005-0000-0000-0000EA2B0000}"/>
    <cellStyle name="20% - Accent5 8 21" xfId="10935" xr:uid="{00000000-0005-0000-0000-0000EB2B0000}"/>
    <cellStyle name="20% - Accent5 8 21 2" xfId="10936" xr:uid="{00000000-0005-0000-0000-0000EC2B0000}"/>
    <cellStyle name="20% - Accent5 8 22" xfId="10937" xr:uid="{00000000-0005-0000-0000-0000ED2B0000}"/>
    <cellStyle name="20% - Accent5 8 22 2" xfId="10938" xr:uid="{00000000-0005-0000-0000-0000EE2B0000}"/>
    <cellStyle name="20% - Accent5 8 23" xfId="10939" xr:uid="{00000000-0005-0000-0000-0000EF2B0000}"/>
    <cellStyle name="20% - Accent5 8 3" xfId="10940" xr:uid="{00000000-0005-0000-0000-0000F02B0000}"/>
    <cellStyle name="20% - Accent5 8 3 2" xfId="10941" xr:uid="{00000000-0005-0000-0000-0000F12B0000}"/>
    <cellStyle name="20% - Accent5 8 4" xfId="10942" xr:uid="{00000000-0005-0000-0000-0000F22B0000}"/>
    <cellStyle name="20% - Accent5 8 4 2" xfId="10943" xr:uid="{00000000-0005-0000-0000-0000F32B0000}"/>
    <cellStyle name="20% - Accent5 8 5" xfId="10944" xr:uid="{00000000-0005-0000-0000-0000F42B0000}"/>
    <cellStyle name="20% - Accent5 8 5 2" xfId="10945" xr:uid="{00000000-0005-0000-0000-0000F52B0000}"/>
    <cellStyle name="20% - Accent5 8 6" xfId="10946" xr:uid="{00000000-0005-0000-0000-0000F62B0000}"/>
    <cellStyle name="20% - Accent5 8 6 2" xfId="10947" xr:uid="{00000000-0005-0000-0000-0000F72B0000}"/>
    <cellStyle name="20% - Accent5 8 7" xfId="10948" xr:uid="{00000000-0005-0000-0000-0000F82B0000}"/>
    <cellStyle name="20% - Accent5 8 7 2" xfId="10949" xr:uid="{00000000-0005-0000-0000-0000F92B0000}"/>
    <cellStyle name="20% - Accent5 8 8" xfId="10950" xr:uid="{00000000-0005-0000-0000-0000FA2B0000}"/>
    <cellStyle name="20% - Accent5 8 8 2" xfId="10951" xr:uid="{00000000-0005-0000-0000-0000FB2B0000}"/>
    <cellStyle name="20% - Accent5 8 9" xfId="10952" xr:uid="{00000000-0005-0000-0000-0000FC2B0000}"/>
    <cellStyle name="20% - Accent5 8 9 2" xfId="10953" xr:uid="{00000000-0005-0000-0000-0000FD2B0000}"/>
    <cellStyle name="20% - Accent5 9" xfId="10954" xr:uid="{00000000-0005-0000-0000-0000FE2B0000}"/>
    <cellStyle name="20% - Accent5 9 10" xfId="10955" xr:uid="{00000000-0005-0000-0000-0000FF2B0000}"/>
    <cellStyle name="20% - Accent5 9 10 2" xfId="10956" xr:uid="{00000000-0005-0000-0000-0000002C0000}"/>
    <cellStyle name="20% - Accent5 9 11" xfId="10957" xr:uid="{00000000-0005-0000-0000-0000012C0000}"/>
    <cellStyle name="20% - Accent5 9 11 2" xfId="10958" xr:uid="{00000000-0005-0000-0000-0000022C0000}"/>
    <cellStyle name="20% - Accent5 9 12" xfId="10959" xr:uid="{00000000-0005-0000-0000-0000032C0000}"/>
    <cellStyle name="20% - Accent5 9 12 2" xfId="10960" xr:uid="{00000000-0005-0000-0000-0000042C0000}"/>
    <cellStyle name="20% - Accent5 9 13" xfId="10961" xr:uid="{00000000-0005-0000-0000-0000052C0000}"/>
    <cellStyle name="20% - Accent5 9 13 2" xfId="10962" xr:uid="{00000000-0005-0000-0000-0000062C0000}"/>
    <cellStyle name="20% - Accent5 9 14" xfId="10963" xr:uid="{00000000-0005-0000-0000-0000072C0000}"/>
    <cellStyle name="20% - Accent5 9 14 2" xfId="10964" xr:uid="{00000000-0005-0000-0000-0000082C0000}"/>
    <cellStyle name="20% - Accent5 9 15" xfId="10965" xr:uid="{00000000-0005-0000-0000-0000092C0000}"/>
    <cellStyle name="20% - Accent5 9 15 2" xfId="10966" xr:uid="{00000000-0005-0000-0000-00000A2C0000}"/>
    <cellStyle name="20% - Accent5 9 16" xfId="10967" xr:uid="{00000000-0005-0000-0000-00000B2C0000}"/>
    <cellStyle name="20% - Accent5 9 16 2" xfId="10968" xr:uid="{00000000-0005-0000-0000-00000C2C0000}"/>
    <cellStyle name="20% - Accent5 9 17" xfId="10969" xr:uid="{00000000-0005-0000-0000-00000D2C0000}"/>
    <cellStyle name="20% - Accent5 9 17 2" xfId="10970" xr:uid="{00000000-0005-0000-0000-00000E2C0000}"/>
    <cellStyle name="20% - Accent5 9 18" xfId="10971" xr:uid="{00000000-0005-0000-0000-00000F2C0000}"/>
    <cellStyle name="20% - Accent5 9 18 2" xfId="10972" xr:uid="{00000000-0005-0000-0000-0000102C0000}"/>
    <cellStyle name="20% - Accent5 9 19" xfId="10973" xr:uid="{00000000-0005-0000-0000-0000112C0000}"/>
    <cellStyle name="20% - Accent5 9 19 2" xfId="10974" xr:uid="{00000000-0005-0000-0000-0000122C0000}"/>
    <cellStyle name="20% - Accent5 9 2" xfId="10975" xr:uid="{00000000-0005-0000-0000-0000132C0000}"/>
    <cellStyle name="20% - Accent5 9 2 2" xfId="10976" xr:uid="{00000000-0005-0000-0000-0000142C0000}"/>
    <cellStyle name="20% - Accent5 9 20" xfId="10977" xr:uid="{00000000-0005-0000-0000-0000152C0000}"/>
    <cellStyle name="20% - Accent5 9 20 2" xfId="10978" xr:uid="{00000000-0005-0000-0000-0000162C0000}"/>
    <cellStyle name="20% - Accent5 9 21" xfId="10979" xr:uid="{00000000-0005-0000-0000-0000172C0000}"/>
    <cellStyle name="20% - Accent5 9 21 2" xfId="10980" xr:uid="{00000000-0005-0000-0000-0000182C0000}"/>
    <cellStyle name="20% - Accent5 9 22" xfId="10981" xr:uid="{00000000-0005-0000-0000-0000192C0000}"/>
    <cellStyle name="20% - Accent5 9 22 2" xfId="10982" xr:uid="{00000000-0005-0000-0000-00001A2C0000}"/>
    <cellStyle name="20% - Accent5 9 23" xfId="10983" xr:uid="{00000000-0005-0000-0000-00001B2C0000}"/>
    <cellStyle name="20% - Accent5 9 3" xfId="10984" xr:uid="{00000000-0005-0000-0000-00001C2C0000}"/>
    <cellStyle name="20% - Accent5 9 3 2" xfId="10985" xr:uid="{00000000-0005-0000-0000-00001D2C0000}"/>
    <cellStyle name="20% - Accent5 9 4" xfId="10986" xr:uid="{00000000-0005-0000-0000-00001E2C0000}"/>
    <cellStyle name="20% - Accent5 9 4 2" xfId="10987" xr:uid="{00000000-0005-0000-0000-00001F2C0000}"/>
    <cellStyle name="20% - Accent5 9 5" xfId="10988" xr:uid="{00000000-0005-0000-0000-0000202C0000}"/>
    <cellStyle name="20% - Accent5 9 5 2" xfId="10989" xr:uid="{00000000-0005-0000-0000-0000212C0000}"/>
    <cellStyle name="20% - Accent5 9 6" xfId="10990" xr:uid="{00000000-0005-0000-0000-0000222C0000}"/>
    <cellStyle name="20% - Accent5 9 6 2" xfId="10991" xr:uid="{00000000-0005-0000-0000-0000232C0000}"/>
    <cellStyle name="20% - Accent5 9 7" xfId="10992" xr:uid="{00000000-0005-0000-0000-0000242C0000}"/>
    <cellStyle name="20% - Accent5 9 7 2" xfId="10993" xr:uid="{00000000-0005-0000-0000-0000252C0000}"/>
    <cellStyle name="20% - Accent5 9 8" xfId="10994" xr:uid="{00000000-0005-0000-0000-0000262C0000}"/>
    <cellStyle name="20% - Accent5 9 8 2" xfId="10995" xr:uid="{00000000-0005-0000-0000-0000272C0000}"/>
    <cellStyle name="20% - Accent5 9 9" xfId="10996" xr:uid="{00000000-0005-0000-0000-0000282C0000}"/>
    <cellStyle name="20% - Accent5 9 9 2" xfId="10997" xr:uid="{00000000-0005-0000-0000-0000292C0000}"/>
    <cellStyle name="20% - Accent6 10" xfId="10998" xr:uid="{00000000-0005-0000-0000-00002A2C0000}"/>
    <cellStyle name="20% - Accent6 10 10" xfId="10999" xr:uid="{00000000-0005-0000-0000-00002B2C0000}"/>
    <cellStyle name="20% - Accent6 10 10 2" xfId="11000" xr:uid="{00000000-0005-0000-0000-00002C2C0000}"/>
    <cellStyle name="20% - Accent6 10 11" xfId="11001" xr:uid="{00000000-0005-0000-0000-00002D2C0000}"/>
    <cellStyle name="20% - Accent6 10 11 2" xfId="11002" xr:uid="{00000000-0005-0000-0000-00002E2C0000}"/>
    <cellStyle name="20% - Accent6 10 12" xfId="11003" xr:uid="{00000000-0005-0000-0000-00002F2C0000}"/>
    <cellStyle name="20% - Accent6 10 12 2" xfId="11004" xr:uid="{00000000-0005-0000-0000-0000302C0000}"/>
    <cellStyle name="20% - Accent6 10 13" xfId="11005" xr:uid="{00000000-0005-0000-0000-0000312C0000}"/>
    <cellStyle name="20% - Accent6 10 13 2" xfId="11006" xr:uid="{00000000-0005-0000-0000-0000322C0000}"/>
    <cellStyle name="20% - Accent6 10 14" xfId="11007" xr:uid="{00000000-0005-0000-0000-0000332C0000}"/>
    <cellStyle name="20% - Accent6 10 14 2" xfId="11008" xr:uid="{00000000-0005-0000-0000-0000342C0000}"/>
    <cellStyle name="20% - Accent6 10 15" xfId="11009" xr:uid="{00000000-0005-0000-0000-0000352C0000}"/>
    <cellStyle name="20% - Accent6 10 15 2" xfId="11010" xr:uid="{00000000-0005-0000-0000-0000362C0000}"/>
    <cellStyle name="20% - Accent6 10 16" xfId="11011" xr:uid="{00000000-0005-0000-0000-0000372C0000}"/>
    <cellStyle name="20% - Accent6 10 16 2" xfId="11012" xr:uid="{00000000-0005-0000-0000-0000382C0000}"/>
    <cellStyle name="20% - Accent6 10 17" xfId="11013" xr:uid="{00000000-0005-0000-0000-0000392C0000}"/>
    <cellStyle name="20% - Accent6 10 17 2" xfId="11014" xr:uid="{00000000-0005-0000-0000-00003A2C0000}"/>
    <cellStyle name="20% - Accent6 10 18" xfId="11015" xr:uid="{00000000-0005-0000-0000-00003B2C0000}"/>
    <cellStyle name="20% - Accent6 10 18 2" xfId="11016" xr:uid="{00000000-0005-0000-0000-00003C2C0000}"/>
    <cellStyle name="20% - Accent6 10 19" xfId="11017" xr:uid="{00000000-0005-0000-0000-00003D2C0000}"/>
    <cellStyle name="20% - Accent6 10 19 2" xfId="11018" xr:uid="{00000000-0005-0000-0000-00003E2C0000}"/>
    <cellStyle name="20% - Accent6 10 2" xfId="11019" xr:uid="{00000000-0005-0000-0000-00003F2C0000}"/>
    <cellStyle name="20% - Accent6 10 2 2" xfId="11020" xr:uid="{00000000-0005-0000-0000-0000402C0000}"/>
    <cellStyle name="20% - Accent6 10 20" xfId="11021" xr:uid="{00000000-0005-0000-0000-0000412C0000}"/>
    <cellStyle name="20% - Accent6 10 20 2" xfId="11022" xr:uid="{00000000-0005-0000-0000-0000422C0000}"/>
    <cellStyle name="20% - Accent6 10 21" xfId="11023" xr:uid="{00000000-0005-0000-0000-0000432C0000}"/>
    <cellStyle name="20% - Accent6 10 21 2" xfId="11024" xr:uid="{00000000-0005-0000-0000-0000442C0000}"/>
    <cellStyle name="20% - Accent6 10 22" xfId="11025" xr:uid="{00000000-0005-0000-0000-0000452C0000}"/>
    <cellStyle name="20% - Accent6 10 22 2" xfId="11026" xr:uid="{00000000-0005-0000-0000-0000462C0000}"/>
    <cellStyle name="20% - Accent6 10 23" xfId="11027" xr:uid="{00000000-0005-0000-0000-0000472C0000}"/>
    <cellStyle name="20% - Accent6 10 3" xfId="11028" xr:uid="{00000000-0005-0000-0000-0000482C0000}"/>
    <cellStyle name="20% - Accent6 10 3 2" xfId="11029" xr:uid="{00000000-0005-0000-0000-0000492C0000}"/>
    <cellStyle name="20% - Accent6 10 4" xfId="11030" xr:uid="{00000000-0005-0000-0000-00004A2C0000}"/>
    <cellStyle name="20% - Accent6 10 4 2" xfId="11031" xr:uid="{00000000-0005-0000-0000-00004B2C0000}"/>
    <cellStyle name="20% - Accent6 10 5" xfId="11032" xr:uid="{00000000-0005-0000-0000-00004C2C0000}"/>
    <cellStyle name="20% - Accent6 10 5 2" xfId="11033" xr:uid="{00000000-0005-0000-0000-00004D2C0000}"/>
    <cellStyle name="20% - Accent6 10 6" xfId="11034" xr:uid="{00000000-0005-0000-0000-00004E2C0000}"/>
    <cellStyle name="20% - Accent6 10 6 2" xfId="11035" xr:uid="{00000000-0005-0000-0000-00004F2C0000}"/>
    <cellStyle name="20% - Accent6 10 7" xfId="11036" xr:uid="{00000000-0005-0000-0000-0000502C0000}"/>
    <cellStyle name="20% - Accent6 10 7 2" xfId="11037" xr:uid="{00000000-0005-0000-0000-0000512C0000}"/>
    <cellStyle name="20% - Accent6 10 8" xfId="11038" xr:uid="{00000000-0005-0000-0000-0000522C0000}"/>
    <cellStyle name="20% - Accent6 10 8 2" xfId="11039" xr:uid="{00000000-0005-0000-0000-0000532C0000}"/>
    <cellStyle name="20% - Accent6 10 9" xfId="11040" xr:uid="{00000000-0005-0000-0000-0000542C0000}"/>
    <cellStyle name="20% - Accent6 10 9 2" xfId="11041" xr:uid="{00000000-0005-0000-0000-0000552C0000}"/>
    <cellStyle name="20% - Accent6 11" xfId="11042" xr:uid="{00000000-0005-0000-0000-0000562C0000}"/>
    <cellStyle name="20% - Accent6 11 2" xfId="11043" xr:uid="{00000000-0005-0000-0000-0000572C0000}"/>
    <cellStyle name="20% - Accent6 12" xfId="11044" xr:uid="{00000000-0005-0000-0000-0000582C0000}"/>
    <cellStyle name="20% - Accent6 13" xfId="11045" xr:uid="{00000000-0005-0000-0000-0000592C0000}"/>
    <cellStyle name="20% - Accent6 14" xfId="11046" xr:uid="{00000000-0005-0000-0000-00005A2C0000}"/>
    <cellStyle name="20% - Accent6 14 2" xfId="11047" xr:uid="{00000000-0005-0000-0000-00005B2C0000}"/>
    <cellStyle name="20% - Accent6 14 2 2" xfId="11048" xr:uid="{00000000-0005-0000-0000-00005C2C0000}"/>
    <cellStyle name="20% - Accent6 14 2 2 2" xfId="11049" xr:uid="{00000000-0005-0000-0000-00005D2C0000}"/>
    <cellStyle name="20% - Accent6 14 2 2 2 2" xfId="11050" xr:uid="{00000000-0005-0000-0000-00005E2C0000}"/>
    <cellStyle name="20% - Accent6 14 2 2 3" xfId="11051" xr:uid="{00000000-0005-0000-0000-00005F2C0000}"/>
    <cellStyle name="20% - Accent6 14 2 3" xfId="11052" xr:uid="{00000000-0005-0000-0000-0000602C0000}"/>
    <cellStyle name="20% - Accent6 14 2 3 2" xfId="11053" xr:uid="{00000000-0005-0000-0000-0000612C0000}"/>
    <cellStyle name="20% - Accent6 14 2 4" xfId="11054" xr:uid="{00000000-0005-0000-0000-0000622C0000}"/>
    <cellStyle name="20% - Accent6 14 3" xfId="11055" xr:uid="{00000000-0005-0000-0000-0000632C0000}"/>
    <cellStyle name="20% - Accent6 14 3 2" xfId="11056" xr:uid="{00000000-0005-0000-0000-0000642C0000}"/>
    <cellStyle name="20% - Accent6 14 3 2 2" xfId="11057" xr:uid="{00000000-0005-0000-0000-0000652C0000}"/>
    <cellStyle name="20% - Accent6 14 3 3" xfId="11058" xr:uid="{00000000-0005-0000-0000-0000662C0000}"/>
    <cellStyle name="20% - Accent6 14 4" xfId="11059" xr:uid="{00000000-0005-0000-0000-0000672C0000}"/>
    <cellStyle name="20% - Accent6 14 4 2" xfId="11060" xr:uid="{00000000-0005-0000-0000-0000682C0000}"/>
    <cellStyle name="20% - Accent6 14 4 2 2" xfId="11061" xr:uid="{00000000-0005-0000-0000-0000692C0000}"/>
    <cellStyle name="20% - Accent6 14 4 3" xfId="11062" xr:uid="{00000000-0005-0000-0000-00006A2C0000}"/>
    <cellStyle name="20% - Accent6 14 5" xfId="11063" xr:uid="{00000000-0005-0000-0000-00006B2C0000}"/>
    <cellStyle name="20% - Accent6 14 5 2" xfId="11064" xr:uid="{00000000-0005-0000-0000-00006C2C0000}"/>
    <cellStyle name="20% - Accent6 14 6" xfId="11065" xr:uid="{00000000-0005-0000-0000-00006D2C0000}"/>
    <cellStyle name="20% - Accent6 15" xfId="11066" xr:uid="{00000000-0005-0000-0000-00006E2C0000}"/>
    <cellStyle name="20% - Accent6 15 2" xfId="11067" xr:uid="{00000000-0005-0000-0000-00006F2C0000}"/>
    <cellStyle name="20% - Accent6 15 2 2" xfId="11068" xr:uid="{00000000-0005-0000-0000-0000702C0000}"/>
    <cellStyle name="20% - Accent6 15 2 2 2" xfId="11069" xr:uid="{00000000-0005-0000-0000-0000712C0000}"/>
    <cellStyle name="20% - Accent6 15 2 3" xfId="11070" xr:uid="{00000000-0005-0000-0000-0000722C0000}"/>
    <cellStyle name="20% - Accent6 15 3" xfId="11071" xr:uid="{00000000-0005-0000-0000-0000732C0000}"/>
    <cellStyle name="20% - Accent6 15 3 2" xfId="11072" xr:uid="{00000000-0005-0000-0000-0000742C0000}"/>
    <cellStyle name="20% - Accent6 15 4" xfId="11073" xr:uid="{00000000-0005-0000-0000-0000752C0000}"/>
    <cellStyle name="20% - Accent6 16" xfId="11074" xr:uid="{00000000-0005-0000-0000-0000762C0000}"/>
    <cellStyle name="20% - Accent6 17" xfId="11075" xr:uid="{00000000-0005-0000-0000-0000772C0000}"/>
    <cellStyle name="20% - Accent6 2" xfId="11076" xr:uid="{00000000-0005-0000-0000-0000782C0000}"/>
    <cellStyle name="20% - Accent6 2 10" xfId="11077" xr:uid="{00000000-0005-0000-0000-0000792C0000}"/>
    <cellStyle name="20% - Accent6 2 10 2" xfId="11078" xr:uid="{00000000-0005-0000-0000-00007A2C0000}"/>
    <cellStyle name="20% - Accent6 2 11" xfId="11079" xr:uid="{00000000-0005-0000-0000-00007B2C0000}"/>
    <cellStyle name="20% - Accent6 2 11 2" xfId="11080" xr:uid="{00000000-0005-0000-0000-00007C2C0000}"/>
    <cellStyle name="20% - Accent6 2 12" xfId="11081" xr:uid="{00000000-0005-0000-0000-00007D2C0000}"/>
    <cellStyle name="20% - Accent6 2 12 2" xfId="11082" xr:uid="{00000000-0005-0000-0000-00007E2C0000}"/>
    <cellStyle name="20% - Accent6 2 13" xfId="11083" xr:uid="{00000000-0005-0000-0000-00007F2C0000}"/>
    <cellStyle name="20% - Accent6 2 13 2" xfId="11084" xr:uid="{00000000-0005-0000-0000-0000802C0000}"/>
    <cellStyle name="20% - Accent6 2 14" xfId="11085" xr:uid="{00000000-0005-0000-0000-0000812C0000}"/>
    <cellStyle name="20% - Accent6 2 14 2" xfId="11086" xr:uid="{00000000-0005-0000-0000-0000822C0000}"/>
    <cellStyle name="20% - Accent6 2 15" xfId="11087" xr:uid="{00000000-0005-0000-0000-0000832C0000}"/>
    <cellStyle name="20% - Accent6 2 15 2" xfId="11088" xr:uid="{00000000-0005-0000-0000-0000842C0000}"/>
    <cellStyle name="20% - Accent6 2 16" xfId="11089" xr:uid="{00000000-0005-0000-0000-0000852C0000}"/>
    <cellStyle name="20% - Accent6 2 16 2" xfId="11090" xr:uid="{00000000-0005-0000-0000-0000862C0000}"/>
    <cellStyle name="20% - Accent6 2 17" xfId="11091" xr:uid="{00000000-0005-0000-0000-0000872C0000}"/>
    <cellStyle name="20% - Accent6 2 17 2" xfId="11092" xr:uid="{00000000-0005-0000-0000-0000882C0000}"/>
    <cellStyle name="20% - Accent6 2 18" xfId="11093" xr:uid="{00000000-0005-0000-0000-0000892C0000}"/>
    <cellStyle name="20% - Accent6 2 18 2" xfId="11094" xr:uid="{00000000-0005-0000-0000-00008A2C0000}"/>
    <cellStyle name="20% - Accent6 2 19" xfId="11095" xr:uid="{00000000-0005-0000-0000-00008B2C0000}"/>
    <cellStyle name="20% - Accent6 2 19 2" xfId="11096" xr:uid="{00000000-0005-0000-0000-00008C2C0000}"/>
    <cellStyle name="20% - Accent6 2 2" xfId="11097" xr:uid="{00000000-0005-0000-0000-00008D2C0000}"/>
    <cellStyle name="20% - Accent6 2 2 10" xfId="11098" xr:uid="{00000000-0005-0000-0000-00008E2C0000}"/>
    <cellStyle name="20% - Accent6 2 2 10 2" xfId="11099" xr:uid="{00000000-0005-0000-0000-00008F2C0000}"/>
    <cellStyle name="20% - Accent6 2 2 11" xfId="11100" xr:uid="{00000000-0005-0000-0000-0000902C0000}"/>
    <cellStyle name="20% - Accent6 2 2 11 2" xfId="11101" xr:uid="{00000000-0005-0000-0000-0000912C0000}"/>
    <cellStyle name="20% - Accent6 2 2 12" xfId="11102" xr:uid="{00000000-0005-0000-0000-0000922C0000}"/>
    <cellStyle name="20% - Accent6 2 2 12 2" xfId="11103" xr:uid="{00000000-0005-0000-0000-0000932C0000}"/>
    <cellStyle name="20% - Accent6 2 2 13" xfId="11104" xr:uid="{00000000-0005-0000-0000-0000942C0000}"/>
    <cellStyle name="20% - Accent6 2 2 13 2" xfId="11105" xr:uid="{00000000-0005-0000-0000-0000952C0000}"/>
    <cellStyle name="20% - Accent6 2 2 14" xfId="11106" xr:uid="{00000000-0005-0000-0000-0000962C0000}"/>
    <cellStyle name="20% - Accent6 2 2 14 2" xfId="11107" xr:uid="{00000000-0005-0000-0000-0000972C0000}"/>
    <cellStyle name="20% - Accent6 2 2 15" xfId="11108" xr:uid="{00000000-0005-0000-0000-0000982C0000}"/>
    <cellStyle name="20% - Accent6 2 2 15 2" xfId="11109" xr:uid="{00000000-0005-0000-0000-0000992C0000}"/>
    <cellStyle name="20% - Accent6 2 2 16" xfId="11110" xr:uid="{00000000-0005-0000-0000-00009A2C0000}"/>
    <cellStyle name="20% - Accent6 2 2 16 2" xfId="11111" xr:uid="{00000000-0005-0000-0000-00009B2C0000}"/>
    <cellStyle name="20% - Accent6 2 2 17" xfId="11112" xr:uid="{00000000-0005-0000-0000-00009C2C0000}"/>
    <cellStyle name="20% - Accent6 2 2 17 2" xfId="11113" xr:uid="{00000000-0005-0000-0000-00009D2C0000}"/>
    <cellStyle name="20% - Accent6 2 2 18" xfId="11114" xr:uid="{00000000-0005-0000-0000-00009E2C0000}"/>
    <cellStyle name="20% - Accent6 2 2 18 2" xfId="11115" xr:uid="{00000000-0005-0000-0000-00009F2C0000}"/>
    <cellStyle name="20% - Accent6 2 2 19" xfId="11116" xr:uid="{00000000-0005-0000-0000-0000A02C0000}"/>
    <cellStyle name="20% - Accent6 2 2 19 2" xfId="11117" xr:uid="{00000000-0005-0000-0000-0000A12C0000}"/>
    <cellStyle name="20% - Accent6 2 2 2" xfId="11118" xr:uid="{00000000-0005-0000-0000-0000A22C0000}"/>
    <cellStyle name="20% - Accent6 2 2 2 2" xfId="11119" xr:uid="{00000000-0005-0000-0000-0000A32C0000}"/>
    <cellStyle name="20% - Accent6 2 2 20" xfId="11120" xr:uid="{00000000-0005-0000-0000-0000A42C0000}"/>
    <cellStyle name="20% - Accent6 2 2 20 2" xfId="11121" xr:uid="{00000000-0005-0000-0000-0000A52C0000}"/>
    <cellStyle name="20% - Accent6 2 2 21" xfId="11122" xr:uid="{00000000-0005-0000-0000-0000A62C0000}"/>
    <cellStyle name="20% - Accent6 2 2 21 2" xfId="11123" xr:uid="{00000000-0005-0000-0000-0000A72C0000}"/>
    <cellStyle name="20% - Accent6 2 2 22" xfId="11124" xr:uid="{00000000-0005-0000-0000-0000A82C0000}"/>
    <cellStyle name="20% - Accent6 2 2 22 2" xfId="11125" xr:uid="{00000000-0005-0000-0000-0000A92C0000}"/>
    <cellStyle name="20% - Accent6 2 2 23" xfId="11126" xr:uid="{00000000-0005-0000-0000-0000AA2C0000}"/>
    <cellStyle name="20% - Accent6 2 2 3" xfId="11127" xr:uid="{00000000-0005-0000-0000-0000AB2C0000}"/>
    <cellStyle name="20% - Accent6 2 2 3 2" xfId="11128" xr:uid="{00000000-0005-0000-0000-0000AC2C0000}"/>
    <cellStyle name="20% - Accent6 2 2 4" xfId="11129" xr:uid="{00000000-0005-0000-0000-0000AD2C0000}"/>
    <cellStyle name="20% - Accent6 2 2 4 2" xfId="11130" xr:uid="{00000000-0005-0000-0000-0000AE2C0000}"/>
    <cellStyle name="20% - Accent6 2 2 5" xfId="11131" xr:uid="{00000000-0005-0000-0000-0000AF2C0000}"/>
    <cellStyle name="20% - Accent6 2 2 5 2" xfId="11132" xr:uid="{00000000-0005-0000-0000-0000B02C0000}"/>
    <cellStyle name="20% - Accent6 2 2 6" xfId="11133" xr:uid="{00000000-0005-0000-0000-0000B12C0000}"/>
    <cellStyle name="20% - Accent6 2 2 6 2" xfId="11134" xr:uid="{00000000-0005-0000-0000-0000B22C0000}"/>
    <cellStyle name="20% - Accent6 2 2 7" xfId="11135" xr:uid="{00000000-0005-0000-0000-0000B32C0000}"/>
    <cellStyle name="20% - Accent6 2 2 7 2" xfId="11136" xr:uid="{00000000-0005-0000-0000-0000B42C0000}"/>
    <cellStyle name="20% - Accent6 2 2 8" xfId="11137" xr:uid="{00000000-0005-0000-0000-0000B52C0000}"/>
    <cellStyle name="20% - Accent6 2 2 8 2" xfId="11138" xr:uid="{00000000-0005-0000-0000-0000B62C0000}"/>
    <cellStyle name="20% - Accent6 2 2 9" xfId="11139" xr:uid="{00000000-0005-0000-0000-0000B72C0000}"/>
    <cellStyle name="20% - Accent6 2 2 9 2" xfId="11140" xr:uid="{00000000-0005-0000-0000-0000B82C0000}"/>
    <cellStyle name="20% - Accent6 2 20" xfId="11141" xr:uid="{00000000-0005-0000-0000-0000B92C0000}"/>
    <cellStyle name="20% - Accent6 2 20 2" xfId="11142" xr:uid="{00000000-0005-0000-0000-0000BA2C0000}"/>
    <cellStyle name="20% - Accent6 2 21" xfId="11143" xr:uid="{00000000-0005-0000-0000-0000BB2C0000}"/>
    <cellStyle name="20% - Accent6 2 21 2" xfId="11144" xr:uid="{00000000-0005-0000-0000-0000BC2C0000}"/>
    <cellStyle name="20% - Accent6 2 22" xfId="11145" xr:uid="{00000000-0005-0000-0000-0000BD2C0000}"/>
    <cellStyle name="20% - Accent6 2 22 2" xfId="11146" xr:uid="{00000000-0005-0000-0000-0000BE2C0000}"/>
    <cellStyle name="20% - Accent6 2 23" xfId="11147" xr:uid="{00000000-0005-0000-0000-0000BF2C0000}"/>
    <cellStyle name="20% - Accent6 2 23 2" xfId="11148" xr:uid="{00000000-0005-0000-0000-0000C02C0000}"/>
    <cellStyle name="20% - Accent6 2 24" xfId="11149" xr:uid="{00000000-0005-0000-0000-0000C12C0000}"/>
    <cellStyle name="20% - Accent6 2 24 2" xfId="11150" xr:uid="{00000000-0005-0000-0000-0000C22C0000}"/>
    <cellStyle name="20% - Accent6 2 25" xfId="11151" xr:uid="{00000000-0005-0000-0000-0000C32C0000}"/>
    <cellStyle name="20% - Accent6 2 25 2" xfId="11152" xr:uid="{00000000-0005-0000-0000-0000C42C0000}"/>
    <cellStyle name="20% - Accent6 2 26" xfId="11153" xr:uid="{00000000-0005-0000-0000-0000C52C0000}"/>
    <cellStyle name="20% - Accent6 2 26 2" xfId="11154" xr:uid="{00000000-0005-0000-0000-0000C62C0000}"/>
    <cellStyle name="20% - Accent6 2 27" xfId="11155" xr:uid="{00000000-0005-0000-0000-0000C72C0000}"/>
    <cellStyle name="20% - Accent6 2 27 2" xfId="11156" xr:uid="{00000000-0005-0000-0000-0000C82C0000}"/>
    <cellStyle name="20% - Accent6 2 28" xfId="11157" xr:uid="{00000000-0005-0000-0000-0000C92C0000}"/>
    <cellStyle name="20% - Accent6 2 28 2" xfId="11158" xr:uid="{00000000-0005-0000-0000-0000CA2C0000}"/>
    <cellStyle name="20% - Accent6 2 29" xfId="11159" xr:uid="{00000000-0005-0000-0000-0000CB2C0000}"/>
    <cellStyle name="20% - Accent6 2 29 2" xfId="11160" xr:uid="{00000000-0005-0000-0000-0000CC2C0000}"/>
    <cellStyle name="20% - Accent6 2 3" xfId="11161" xr:uid="{00000000-0005-0000-0000-0000CD2C0000}"/>
    <cellStyle name="20% - Accent6 2 3 10" xfId="11162" xr:uid="{00000000-0005-0000-0000-0000CE2C0000}"/>
    <cellStyle name="20% - Accent6 2 3 10 2" xfId="11163" xr:uid="{00000000-0005-0000-0000-0000CF2C0000}"/>
    <cellStyle name="20% - Accent6 2 3 11" xfId="11164" xr:uid="{00000000-0005-0000-0000-0000D02C0000}"/>
    <cellStyle name="20% - Accent6 2 3 11 2" xfId="11165" xr:uid="{00000000-0005-0000-0000-0000D12C0000}"/>
    <cellStyle name="20% - Accent6 2 3 12" xfId="11166" xr:uid="{00000000-0005-0000-0000-0000D22C0000}"/>
    <cellStyle name="20% - Accent6 2 3 12 2" xfId="11167" xr:uid="{00000000-0005-0000-0000-0000D32C0000}"/>
    <cellStyle name="20% - Accent6 2 3 13" xfId="11168" xr:uid="{00000000-0005-0000-0000-0000D42C0000}"/>
    <cellStyle name="20% - Accent6 2 3 13 2" xfId="11169" xr:uid="{00000000-0005-0000-0000-0000D52C0000}"/>
    <cellStyle name="20% - Accent6 2 3 14" xfId="11170" xr:uid="{00000000-0005-0000-0000-0000D62C0000}"/>
    <cellStyle name="20% - Accent6 2 3 14 2" xfId="11171" xr:uid="{00000000-0005-0000-0000-0000D72C0000}"/>
    <cellStyle name="20% - Accent6 2 3 15" xfId="11172" xr:uid="{00000000-0005-0000-0000-0000D82C0000}"/>
    <cellStyle name="20% - Accent6 2 3 15 2" xfId="11173" xr:uid="{00000000-0005-0000-0000-0000D92C0000}"/>
    <cellStyle name="20% - Accent6 2 3 16" xfId="11174" xr:uid="{00000000-0005-0000-0000-0000DA2C0000}"/>
    <cellStyle name="20% - Accent6 2 3 16 2" xfId="11175" xr:uid="{00000000-0005-0000-0000-0000DB2C0000}"/>
    <cellStyle name="20% - Accent6 2 3 17" xfId="11176" xr:uid="{00000000-0005-0000-0000-0000DC2C0000}"/>
    <cellStyle name="20% - Accent6 2 3 17 2" xfId="11177" xr:uid="{00000000-0005-0000-0000-0000DD2C0000}"/>
    <cellStyle name="20% - Accent6 2 3 18" xfId="11178" xr:uid="{00000000-0005-0000-0000-0000DE2C0000}"/>
    <cellStyle name="20% - Accent6 2 3 18 2" xfId="11179" xr:uid="{00000000-0005-0000-0000-0000DF2C0000}"/>
    <cellStyle name="20% - Accent6 2 3 19" xfId="11180" xr:uid="{00000000-0005-0000-0000-0000E02C0000}"/>
    <cellStyle name="20% - Accent6 2 3 19 2" xfId="11181" xr:uid="{00000000-0005-0000-0000-0000E12C0000}"/>
    <cellStyle name="20% - Accent6 2 3 2" xfId="11182" xr:uid="{00000000-0005-0000-0000-0000E22C0000}"/>
    <cellStyle name="20% - Accent6 2 3 2 2" xfId="11183" xr:uid="{00000000-0005-0000-0000-0000E32C0000}"/>
    <cellStyle name="20% - Accent6 2 3 20" xfId="11184" xr:uid="{00000000-0005-0000-0000-0000E42C0000}"/>
    <cellStyle name="20% - Accent6 2 3 20 2" xfId="11185" xr:uid="{00000000-0005-0000-0000-0000E52C0000}"/>
    <cellStyle name="20% - Accent6 2 3 21" xfId="11186" xr:uid="{00000000-0005-0000-0000-0000E62C0000}"/>
    <cellStyle name="20% - Accent6 2 3 21 2" xfId="11187" xr:uid="{00000000-0005-0000-0000-0000E72C0000}"/>
    <cellStyle name="20% - Accent6 2 3 22" xfId="11188" xr:uid="{00000000-0005-0000-0000-0000E82C0000}"/>
    <cellStyle name="20% - Accent6 2 3 22 2" xfId="11189" xr:uid="{00000000-0005-0000-0000-0000E92C0000}"/>
    <cellStyle name="20% - Accent6 2 3 23" xfId="11190" xr:uid="{00000000-0005-0000-0000-0000EA2C0000}"/>
    <cellStyle name="20% - Accent6 2 3 3" xfId="11191" xr:uid="{00000000-0005-0000-0000-0000EB2C0000}"/>
    <cellStyle name="20% - Accent6 2 3 3 2" xfId="11192" xr:uid="{00000000-0005-0000-0000-0000EC2C0000}"/>
    <cellStyle name="20% - Accent6 2 3 4" xfId="11193" xr:uid="{00000000-0005-0000-0000-0000ED2C0000}"/>
    <cellStyle name="20% - Accent6 2 3 4 2" xfId="11194" xr:uid="{00000000-0005-0000-0000-0000EE2C0000}"/>
    <cellStyle name="20% - Accent6 2 3 5" xfId="11195" xr:uid="{00000000-0005-0000-0000-0000EF2C0000}"/>
    <cellStyle name="20% - Accent6 2 3 5 2" xfId="11196" xr:uid="{00000000-0005-0000-0000-0000F02C0000}"/>
    <cellStyle name="20% - Accent6 2 3 6" xfId="11197" xr:uid="{00000000-0005-0000-0000-0000F12C0000}"/>
    <cellStyle name="20% - Accent6 2 3 6 2" xfId="11198" xr:uid="{00000000-0005-0000-0000-0000F22C0000}"/>
    <cellStyle name="20% - Accent6 2 3 7" xfId="11199" xr:uid="{00000000-0005-0000-0000-0000F32C0000}"/>
    <cellStyle name="20% - Accent6 2 3 7 2" xfId="11200" xr:uid="{00000000-0005-0000-0000-0000F42C0000}"/>
    <cellStyle name="20% - Accent6 2 3 8" xfId="11201" xr:uid="{00000000-0005-0000-0000-0000F52C0000}"/>
    <cellStyle name="20% - Accent6 2 3 8 2" xfId="11202" xr:uid="{00000000-0005-0000-0000-0000F62C0000}"/>
    <cellStyle name="20% - Accent6 2 3 9" xfId="11203" xr:uid="{00000000-0005-0000-0000-0000F72C0000}"/>
    <cellStyle name="20% - Accent6 2 3 9 2" xfId="11204" xr:uid="{00000000-0005-0000-0000-0000F82C0000}"/>
    <cellStyle name="20% - Accent6 2 30" xfId="11205" xr:uid="{00000000-0005-0000-0000-0000F92C0000}"/>
    <cellStyle name="20% - Accent6 2 30 2" xfId="11206" xr:uid="{00000000-0005-0000-0000-0000FA2C0000}"/>
    <cellStyle name="20% - Accent6 2 31" xfId="11207" xr:uid="{00000000-0005-0000-0000-0000FB2C0000}"/>
    <cellStyle name="20% - Accent6 2 4" xfId="11208" xr:uid="{00000000-0005-0000-0000-0000FC2C0000}"/>
    <cellStyle name="20% - Accent6 2 4 10" xfId="11209" xr:uid="{00000000-0005-0000-0000-0000FD2C0000}"/>
    <cellStyle name="20% - Accent6 2 4 10 2" xfId="11210" xr:uid="{00000000-0005-0000-0000-0000FE2C0000}"/>
    <cellStyle name="20% - Accent6 2 4 11" xfId="11211" xr:uid="{00000000-0005-0000-0000-0000FF2C0000}"/>
    <cellStyle name="20% - Accent6 2 4 11 2" xfId="11212" xr:uid="{00000000-0005-0000-0000-0000002D0000}"/>
    <cellStyle name="20% - Accent6 2 4 12" xfId="11213" xr:uid="{00000000-0005-0000-0000-0000012D0000}"/>
    <cellStyle name="20% - Accent6 2 4 12 2" xfId="11214" xr:uid="{00000000-0005-0000-0000-0000022D0000}"/>
    <cellStyle name="20% - Accent6 2 4 13" xfId="11215" xr:uid="{00000000-0005-0000-0000-0000032D0000}"/>
    <cellStyle name="20% - Accent6 2 4 13 2" xfId="11216" xr:uid="{00000000-0005-0000-0000-0000042D0000}"/>
    <cellStyle name="20% - Accent6 2 4 14" xfId="11217" xr:uid="{00000000-0005-0000-0000-0000052D0000}"/>
    <cellStyle name="20% - Accent6 2 4 14 2" xfId="11218" xr:uid="{00000000-0005-0000-0000-0000062D0000}"/>
    <cellStyle name="20% - Accent6 2 4 15" xfId="11219" xr:uid="{00000000-0005-0000-0000-0000072D0000}"/>
    <cellStyle name="20% - Accent6 2 4 15 2" xfId="11220" xr:uid="{00000000-0005-0000-0000-0000082D0000}"/>
    <cellStyle name="20% - Accent6 2 4 16" xfId="11221" xr:uid="{00000000-0005-0000-0000-0000092D0000}"/>
    <cellStyle name="20% - Accent6 2 4 16 2" xfId="11222" xr:uid="{00000000-0005-0000-0000-00000A2D0000}"/>
    <cellStyle name="20% - Accent6 2 4 17" xfId="11223" xr:uid="{00000000-0005-0000-0000-00000B2D0000}"/>
    <cellStyle name="20% - Accent6 2 4 17 2" xfId="11224" xr:uid="{00000000-0005-0000-0000-00000C2D0000}"/>
    <cellStyle name="20% - Accent6 2 4 18" xfId="11225" xr:uid="{00000000-0005-0000-0000-00000D2D0000}"/>
    <cellStyle name="20% - Accent6 2 4 18 2" xfId="11226" xr:uid="{00000000-0005-0000-0000-00000E2D0000}"/>
    <cellStyle name="20% - Accent6 2 4 19" xfId="11227" xr:uid="{00000000-0005-0000-0000-00000F2D0000}"/>
    <cellStyle name="20% - Accent6 2 4 19 2" xfId="11228" xr:uid="{00000000-0005-0000-0000-0000102D0000}"/>
    <cellStyle name="20% - Accent6 2 4 2" xfId="11229" xr:uid="{00000000-0005-0000-0000-0000112D0000}"/>
    <cellStyle name="20% - Accent6 2 4 2 2" xfId="11230" xr:uid="{00000000-0005-0000-0000-0000122D0000}"/>
    <cellStyle name="20% - Accent6 2 4 20" xfId="11231" xr:uid="{00000000-0005-0000-0000-0000132D0000}"/>
    <cellStyle name="20% - Accent6 2 4 20 2" xfId="11232" xr:uid="{00000000-0005-0000-0000-0000142D0000}"/>
    <cellStyle name="20% - Accent6 2 4 21" xfId="11233" xr:uid="{00000000-0005-0000-0000-0000152D0000}"/>
    <cellStyle name="20% - Accent6 2 4 21 2" xfId="11234" xr:uid="{00000000-0005-0000-0000-0000162D0000}"/>
    <cellStyle name="20% - Accent6 2 4 22" xfId="11235" xr:uid="{00000000-0005-0000-0000-0000172D0000}"/>
    <cellStyle name="20% - Accent6 2 4 22 2" xfId="11236" xr:uid="{00000000-0005-0000-0000-0000182D0000}"/>
    <cellStyle name="20% - Accent6 2 4 23" xfId="11237" xr:uid="{00000000-0005-0000-0000-0000192D0000}"/>
    <cellStyle name="20% - Accent6 2 4 3" xfId="11238" xr:uid="{00000000-0005-0000-0000-00001A2D0000}"/>
    <cellStyle name="20% - Accent6 2 4 3 2" xfId="11239" xr:uid="{00000000-0005-0000-0000-00001B2D0000}"/>
    <cellStyle name="20% - Accent6 2 4 4" xfId="11240" xr:uid="{00000000-0005-0000-0000-00001C2D0000}"/>
    <cellStyle name="20% - Accent6 2 4 4 2" xfId="11241" xr:uid="{00000000-0005-0000-0000-00001D2D0000}"/>
    <cellStyle name="20% - Accent6 2 4 5" xfId="11242" xr:uid="{00000000-0005-0000-0000-00001E2D0000}"/>
    <cellStyle name="20% - Accent6 2 4 5 2" xfId="11243" xr:uid="{00000000-0005-0000-0000-00001F2D0000}"/>
    <cellStyle name="20% - Accent6 2 4 6" xfId="11244" xr:uid="{00000000-0005-0000-0000-0000202D0000}"/>
    <cellStyle name="20% - Accent6 2 4 6 2" xfId="11245" xr:uid="{00000000-0005-0000-0000-0000212D0000}"/>
    <cellStyle name="20% - Accent6 2 4 7" xfId="11246" xr:uid="{00000000-0005-0000-0000-0000222D0000}"/>
    <cellStyle name="20% - Accent6 2 4 7 2" xfId="11247" xr:uid="{00000000-0005-0000-0000-0000232D0000}"/>
    <cellStyle name="20% - Accent6 2 4 8" xfId="11248" xr:uid="{00000000-0005-0000-0000-0000242D0000}"/>
    <cellStyle name="20% - Accent6 2 4 8 2" xfId="11249" xr:uid="{00000000-0005-0000-0000-0000252D0000}"/>
    <cellStyle name="20% - Accent6 2 4 9" xfId="11250" xr:uid="{00000000-0005-0000-0000-0000262D0000}"/>
    <cellStyle name="20% - Accent6 2 4 9 2" xfId="11251" xr:uid="{00000000-0005-0000-0000-0000272D0000}"/>
    <cellStyle name="20% - Accent6 2 5" xfId="11252" xr:uid="{00000000-0005-0000-0000-0000282D0000}"/>
    <cellStyle name="20% - Accent6 2 5 10" xfId="11253" xr:uid="{00000000-0005-0000-0000-0000292D0000}"/>
    <cellStyle name="20% - Accent6 2 5 10 2" xfId="11254" xr:uid="{00000000-0005-0000-0000-00002A2D0000}"/>
    <cellStyle name="20% - Accent6 2 5 11" xfId="11255" xr:uid="{00000000-0005-0000-0000-00002B2D0000}"/>
    <cellStyle name="20% - Accent6 2 5 11 2" xfId="11256" xr:uid="{00000000-0005-0000-0000-00002C2D0000}"/>
    <cellStyle name="20% - Accent6 2 5 12" xfId="11257" xr:uid="{00000000-0005-0000-0000-00002D2D0000}"/>
    <cellStyle name="20% - Accent6 2 5 12 2" xfId="11258" xr:uid="{00000000-0005-0000-0000-00002E2D0000}"/>
    <cellStyle name="20% - Accent6 2 5 13" xfId="11259" xr:uid="{00000000-0005-0000-0000-00002F2D0000}"/>
    <cellStyle name="20% - Accent6 2 5 13 2" xfId="11260" xr:uid="{00000000-0005-0000-0000-0000302D0000}"/>
    <cellStyle name="20% - Accent6 2 5 14" xfId="11261" xr:uid="{00000000-0005-0000-0000-0000312D0000}"/>
    <cellStyle name="20% - Accent6 2 5 14 2" xfId="11262" xr:uid="{00000000-0005-0000-0000-0000322D0000}"/>
    <cellStyle name="20% - Accent6 2 5 15" xfId="11263" xr:uid="{00000000-0005-0000-0000-0000332D0000}"/>
    <cellStyle name="20% - Accent6 2 5 15 2" xfId="11264" xr:uid="{00000000-0005-0000-0000-0000342D0000}"/>
    <cellStyle name="20% - Accent6 2 5 16" xfId="11265" xr:uid="{00000000-0005-0000-0000-0000352D0000}"/>
    <cellStyle name="20% - Accent6 2 5 16 2" xfId="11266" xr:uid="{00000000-0005-0000-0000-0000362D0000}"/>
    <cellStyle name="20% - Accent6 2 5 17" xfId="11267" xr:uid="{00000000-0005-0000-0000-0000372D0000}"/>
    <cellStyle name="20% - Accent6 2 5 17 2" xfId="11268" xr:uid="{00000000-0005-0000-0000-0000382D0000}"/>
    <cellStyle name="20% - Accent6 2 5 18" xfId="11269" xr:uid="{00000000-0005-0000-0000-0000392D0000}"/>
    <cellStyle name="20% - Accent6 2 5 18 2" xfId="11270" xr:uid="{00000000-0005-0000-0000-00003A2D0000}"/>
    <cellStyle name="20% - Accent6 2 5 19" xfId="11271" xr:uid="{00000000-0005-0000-0000-00003B2D0000}"/>
    <cellStyle name="20% - Accent6 2 5 19 2" xfId="11272" xr:uid="{00000000-0005-0000-0000-00003C2D0000}"/>
    <cellStyle name="20% - Accent6 2 5 2" xfId="11273" xr:uid="{00000000-0005-0000-0000-00003D2D0000}"/>
    <cellStyle name="20% - Accent6 2 5 2 2" xfId="11274" xr:uid="{00000000-0005-0000-0000-00003E2D0000}"/>
    <cellStyle name="20% - Accent6 2 5 20" xfId="11275" xr:uid="{00000000-0005-0000-0000-00003F2D0000}"/>
    <cellStyle name="20% - Accent6 2 5 20 2" xfId="11276" xr:uid="{00000000-0005-0000-0000-0000402D0000}"/>
    <cellStyle name="20% - Accent6 2 5 21" xfId="11277" xr:uid="{00000000-0005-0000-0000-0000412D0000}"/>
    <cellStyle name="20% - Accent6 2 5 21 2" xfId="11278" xr:uid="{00000000-0005-0000-0000-0000422D0000}"/>
    <cellStyle name="20% - Accent6 2 5 22" xfId="11279" xr:uid="{00000000-0005-0000-0000-0000432D0000}"/>
    <cellStyle name="20% - Accent6 2 5 22 2" xfId="11280" xr:uid="{00000000-0005-0000-0000-0000442D0000}"/>
    <cellStyle name="20% - Accent6 2 5 23" xfId="11281" xr:uid="{00000000-0005-0000-0000-0000452D0000}"/>
    <cellStyle name="20% - Accent6 2 5 3" xfId="11282" xr:uid="{00000000-0005-0000-0000-0000462D0000}"/>
    <cellStyle name="20% - Accent6 2 5 3 2" xfId="11283" xr:uid="{00000000-0005-0000-0000-0000472D0000}"/>
    <cellStyle name="20% - Accent6 2 5 4" xfId="11284" xr:uid="{00000000-0005-0000-0000-0000482D0000}"/>
    <cellStyle name="20% - Accent6 2 5 4 2" xfId="11285" xr:uid="{00000000-0005-0000-0000-0000492D0000}"/>
    <cellStyle name="20% - Accent6 2 5 5" xfId="11286" xr:uid="{00000000-0005-0000-0000-00004A2D0000}"/>
    <cellStyle name="20% - Accent6 2 5 5 2" xfId="11287" xr:uid="{00000000-0005-0000-0000-00004B2D0000}"/>
    <cellStyle name="20% - Accent6 2 5 6" xfId="11288" xr:uid="{00000000-0005-0000-0000-00004C2D0000}"/>
    <cellStyle name="20% - Accent6 2 5 6 2" xfId="11289" xr:uid="{00000000-0005-0000-0000-00004D2D0000}"/>
    <cellStyle name="20% - Accent6 2 5 7" xfId="11290" xr:uid="{00000000-0005-0000-0000-00004E2D0000}"/>
    <cellStyle name="20% - Accent6 2 5 7 2" xfId="11291" xr:uid="{00000000-0005-0000-0000-00004F2D0000}"/>
    <cellStyle name="20% - Accent6 2 5 8" xfId="11292" xr:uid="{00000000-0005-0000-0000-0000502D0000}"/>
    <cellStyle name="20% - Accent6 2 5 8 2" xfId="11293" xr:uid="{00000000-0005-0000-0000-0000512D0000}"/>
    <cellStyle name="20% - Accent6 2 5 9" xfId="11294" xr:uid="{00000000-0005-0000-0000-0000522D0000}"/>
    <cellStyle name="20% - Accent6 2 5 9 2" xfId="11295" xr:uid="{00000000-0005-0000-0000-0000532D0000}"/>
    <cellStyle name="20% - Accent6 2 6" xfId="11296" xr:uid="{00000000-0005-0000-0000-0000542D0000}"/>
    <cellStyle name="20% - Accent6 2 6 10" xfId="11297" xr:uid="{00000000-0005-0000-0000-0000552D0000}"/>
    <cellStyle name="20% - Accent6 2 6 10 2" xfId="11298" xr:uid="{00000000-0005-0000-0000-0000562D0000}"/>
    <cellStyle name="20% - Accent6 2 6 11" xfId="11299" xr:uid="{00000000-0005-0000-0000-0000572D0000}"/>
    <cellStyle name="20% - Accent6 2 6 11 2" xfId="11300" xr:uid="{00000000-0005-0000-0000-0000582D0000}"/>
    <cellStyle name="20% - Accent6 2 6 12" xfId="11301" xr:uid="{00000000-0005-0000-0000-0000592D0000}"/>
    <cellStyle name="20% - Accent6 2 6 12 2" xfId="11302" xr:uid="{00000000-0005-0000-0000-00005A2D0000}"/>
    <cellStyle name="20% - Accent6 2 6 13" xfId="11303" xr:uid="{00000000-0005-0000-0000-00005B2D0000}"/>
    <cellStyle name="20% - Accent6 2 6 13 2" xfId="11304" xr:uid="{00000000-0005-0000-0000-00005C2D0000}"/>
    <cellStyle name="20% - Accent6 2 6 14" xfId="11305" xr:uid="{00000000-0005-0000-0000-00005D2D0000}"/>
    <cellStyle name="20% - Accent6 2 6 14 2" xfId="11306" xr:uid="{00000000-0005-0000-0000-00005E2D0000}"/>
    <cellStyle name="20% - Accent6 2 6 15" xfId="11307" xr:uid="{00000000-0005-0000-0000-00005F2D0000}"/>
    <cellStyle name="20% - Accent6 2 6 15 2" xfId="11308" xr:uid="{00000000-0005-0000-0000-0000602D0000}"/>
    <cellStyle name="20% - Accent6 2 6 16" xfId="11309" xr:uid="{00000000-0005-0000-0000-0000612D0000}"/>
    <cellStyle name="20% - Accent6 2 6 16 2" xfId="11310" xr:uid="{00000000-0005-0000-0000-0000622D0000}"/>
    <cellStyle name="20% - Accent6 2 6 17" xfId="11311" xr:uid="{00000000-0005-0000-0000-0000632D0000}"/>
    <cellStyle name="20% - Accent6 2 6 17 2" xfId="11312" xr:uid="{00000000-0005-0000-0000-0000642D0000}"/>
    <cellStyle name="20% - Accent6 2 6 18" xfId="11313" xr:uid="{00000000-0005-0000-0000-0000652D0000}"/>
    <cellStyle name="20% - Accent6 2 6 18 2" xfId="11314" xr:uid="{00000000-0005-0000-0000-0000662D0000}"/>
    <cellStyle name="20% - Accent6 2 6 19" xfId="11315" xr:uid="{00000000-0005-0000-0000-0000672D0000}"/>
    <cellStyle name="20% - Accent6 2 6 19 2" xfId="11316" xr:uid="{00000000-0005-0000-0000-0000682D0000}"/>
    <cellStyle name="20% - Accent6 2 6 2" xfId="11317" xr:uid="{00000000-0005-0000-0000-0000692D0000}"/>
    <cellStyle name="20% - Accent6 2 6 2 2" xfId="11318" xr:uid="{00000000-0005-0000-0000-00006A2D0000}"/>
    <cellStyle name="20% - Accent6 2 6 20" xfId="11319" xr:uid="{00000000-0005-0000-0000-00006B2D0000}"/>
    <cellStyle name="20% - Accent6 2 6 20 2" xfId="11320" xr:uid="{00000000-0005-0000-0000-00006C2D0000}"/>
    <cellStyle name="20% - Accent6 2 6 21" xfId="11321" xr:uid="{00000000-0005-0000-0000-00006D2D0000}"/>
    <cellStyle name="20% - Accent6 2 6 21 2" xfId="11322" xr:uid="{00000000-0005-0000-0000-00006E2D0000}"/>
    <cellStyle name="20% - Accent6 2 6 22" xfId="11323" xr:uid="{00000000-0005-0000-0000-00006F2D0000}"/>
    <cellStyle name="20% - Accent6 2 6 22 2" xfId="11324" xr:uid="{00000000-0005-0000-0000-0000702D0000}"/>
    <cellStyle name="20% - Accent6 2 6 23" xfId="11325" xr:uid="{00000000-0005-0000-0000-0000712D0000}"/>
    <cellStyle name="20% - Accent6 2 6 3" xfId="11326" xr:uid="{00000000-0005-0000-0000-0000722D0000}"/>
    <cellStyle name="20% - Accent6 2 6 3 2" xfId="11327" xr:uid="{00000000-0005-0000-0000-0000732D0000}"/>
    <cellStyle name="20% - Accent6 2 6 4" xfId="11328" xr:uid="{00000000-0005-0000-0000-0000742D0000}"/>
    <cellStyle name="20% - Accent6 2 6 4 2" xfId="11329" xr:uid="{00000000-0005-0000-0000-0000752D0000}"/>
    <cellStyle name="20% - Accent6 2 6 5" xfId="11330" xr:uid="{00000000-0005-0000-0000-0000762D0000}"/>
    <cellStyle name="20% - Accent6 2 6 5 2" xfId="11331" xr:uid="{00000000-0005-0000-0000-0000772D0000}"/>
    <cellStyle name="20% - Accent6 2 6 6" xfId="11332" xr:uid="{00000000-0005-0000-0000-0000782D0000}"/>
    <cellStyle name="20% - Accent6 2 6 6 2" xfId="11333" xr:uid="{00000000-0005-0000-0000-0000792D0000}"/>
    <cellStyle name="20% - Accent6 2 6 7" xfId="11334" xr:uid="{00000000-0005-0000-0000-00007A2D0000}"/>
    <cellStyle name="20% - Accent6 2 6 7 2" xfId="11335" xr:uid="{00000000-0005-0000-0000-00007B2D0000}"/>
    <cellStyle name="20% - Accent6 2 6 8" xfId="11336" xr:uid="{00000000-0005-0000-0000-00007C2D0000}"/>
    <cellStyle name="20% - Accent6 2 6 8 2" xfId="11337" xr:uid="{00000000-0005-0000-0000-00007D2D0000}"/>
    <cellStyle name="20% - Accent6 2 6 9" xfId="11338" xr:uid="{00000000-0005-0000-0000-00007E2D0000}"/>
    <cellStyle name="20% - Accent6 2 6 9 2" xfId="11339" xr:uid="{00000000-0005-0000-0000-00007F2D0000}"/>
    <cellStyle name="20% - Accent6 2 7" xfId="11340" xr:uid="{00000000-0005-0000-0000-0000802D0000}"/>
    <cellStyle name="20% - Accent6 2 7 10" xfId="11341" xr:uid="{00000000-0005-0000-0000-0000812D0000}"/>
    <cellStyle name="20% - Accent6 2 7 10 2" xfId="11342" xr:uid="{00000000-0005-0000-0000-0000822D0000}"/>
    <cellStyle name="20% - Accent6 2 7 11" xfId="11343" xr:uid="{00000000-0005-0000-0000-0000832D0000}"/>
    <cellStyle name="20% - Accent6 2 7 11 2" xfId="11344" xr:uid="{00000000-0005-0000-0000-0000842D0000}"/>
    <cellStyle name="20% - Accent6 2 7 12" xfId="11345" xr:uid="{00000000-0005-0000-0000-0000852D0000}"/>
    <cellStyle name="20% - Accent6 2 7 12 2" xfId="11346" xr:uid="{00000000-0005-0000-0000-0000862D0000}"/>
    <cellStyle name="20% - Accent6 2 7 13" xfId="11347" xr:uid="{00000000-0005-0000-0000-0000872D0000}"/>
    <cellStyle name="20% - Accent6 2 7 13 2" xfId="11348" xr:uid="{00000000-0005-0000-0000-0000882D0000}"/>
    <cellStyle name="20% - Accent6 2 7 14" xfId="11349" xr:uid="{00000000-0005-0000-0000-0000892D0000}"/>
    <cellStyle name="20% - Accent6 2 7 14 2" xfId="11350" xr:uid="{00000000-0005-0000-0000-00008A2D0000}"/>
    <cellStyle name="20% - Accent6 2 7 15" xfId="11351" xr:uid="{00000000-0005-0000-0000-00008B2D0000}"/>
    <cellStyle name="20% - Accent6 2 7 15 2" xfId="11352" xr:uid="{00000000-0005-0000-0000-00008C2D0000}"/>
    <cellStyle name="20% - Accent6 2 7 16" xfId="11353" xr:uid="{00000000-0005-0000-0000-00008D2D0000}"/>
    <cellStyle name="20% - Accent6 2 7 16 2" xfId="11354" xr:uid="{00000000-0005-0000-0000-00008E2D0000}"/>
    <cellStyle name="20% - Accent6 2 7 17" xfId="11355" xr:uid="{00000000-0005-0000-0000-00008F2D0000}"/>
    <cellStyle name="20% - Accent6 2 7 17 2" xfId="11356" xr:uid="{00000000-0005-0000-0000-0000902D0000}"/>
    <cellStyle name="20% - Accent6 2 7 18" xfId="11357" xr:uid="{00000000-0005-0000-0000-0000912D0000}"/>
    <cellStyle name="20% - Accent6 2 7 18 2" xfId="11358" xr:uid="{00000000-0005-0000-0000-0000922D0000}"/>
    <cellStyle name="20% - Accent6 2 7 19" xfId="11359" xr:uid="{00000000-0005-0000-0000-0000932D0000}"/>
    <cellStyle name="20% - Accent6 2 7 19 2" xfId="11360" xr:uid="{00000000-0005-0000-0000-0000942D0000}"/>
    <cellStyle name="20% - Accent6 2 7 2" xfId="11361" xr:uid="{00000000-0005-0000-0000-0000952D0000}"/>
    <cellStyle name="20% - Accent6 2 7 2 2" xfId="11362" xr:uid="{00000000-0005-0000-0000-0000962D0000}"/>
    <cellStyle name="20% - Accent6 2 7 20" xfId="11363" xr:uid="{00000000-0005-0000-0000-0000972D0000}"/>
    <cellStyle name="20% - Accent6 2 7 20 2" xfId="11364" xr:uid="{00000000-0005-0000-0000-0000982D0000}"/>
    <cellStyle name="20% - Accent6 2 7 21" xfId="11365" xr:uid="{00000000-0005-0000-0000-0000992D0000}"/>
    <cellStyle name="20% - Accent6 2 7 21 2" xfId="11366" xr:uid="{00000000-0005-0000-0000-00009A2D0000}"/>
    <cellStyle name="20% - Accent6 2 7 22" xfId="11367" xr:uid="{00000000-0005-0000-0000-00009B2D0000}"/>
    <cellStyle name="20% - Accent6 2 7 22 2" xfId="11368" xr:uid="{00000000-0005-0000-0000-00009C2D0000}"/>
    <cellStyle name="20% - Accent6 2 7 23" xfId="11369" xr:uid="{00000000-0005-0000-0000-00009D2D0000}"/>
    <cellStyle name="20% - Accent6 2 7 3" xfId="11370" xr:uid="{00000000-0005-0000-0000-00009E2D0000}"/>
    <cellStyle name="20% - Accent6 2 7 3 2" xfId="11371" xr:uid="{00000000-0005-0000-0000-00009F2D0000}"/>
    <cellStyle name="20% - Accent6 2 7 4" xfId="11372" xr:uid="{00000000-0005-0000-0000-0000A02D0000}"/>
    <cellStyle name="20% - Accent6 2 7 4 2" xfId="11373" xr:uid="{00000000-0005-0000-0000-0000A12D0000}"/>
    <cellStyle name="20% - Accent6 2 7 5" xfId="11374" xr:uid="{00000000-0005-0000-0000-0000A22D0000}"/>
    <cellStyle name="20% - Accent6 2 7 5 2" xfId="11375" xr:uid="{00000000-0005-0000-0000-0000A32D0000}"/>
    <cellStyle name="20% - Accent6 2 7 6" xfId="11376" xr:uid="{00000000-0005-0000-0000-0000A42D0000}"/>
    <cellStyle name="20% - Accent6 2 7 6 2" xfId="11377" xr:uid="{00000000-0005-0000-0000-0000A52D0000}"/>
    <cellStyle name="20% - Accent6 2 7 7" xfId="11378" xr:uid="{00000000-0005-0000-0000-0000A62D0000}"/>
    <cellStyle name="20% - Accent6 2 7 7 2" xfId="11379" xr:uid="{00000000-0005-0000-0000-0000A72D0000}"/>
    <cellStyle name="20% - Accent6 2 7 8" xfId="11380" xr:uid="{00000000-0005-0000-0000-0000A82D0000}"/>
    <cellStyle name="20% - Accent6 2 7 8 2" xfId="11381" xr:uid="{00000000-0005-0000-0000-0000A92D0000}"/>
    <cellStyle name="20% - Accent6 2 7 9" xfId="11382" xr:uid="{00000000-0005-0000-0000-0000AA2D0000}"/>
    <cellStyle name="20% - Accent6 2 7 9 2" xfId="11383" xr:uid="{00000000-0005-0000-0000-0000AB2D0000}"/>
    <cellStyle name="20% - Accent6 2 8" xfId="11384" xr:uid="{00000000-0005-0000-0000-0000AC2D0000}"/>
    <cellStyle name="20% - Accent6 2 8 10" xfId="11385" xr:uid="{00000000-0005-0000-0000-0000AD2D0000}"/>
    <cellStyle name="20% - Accent6 2 8 10 2" xfId="11386" xr:uid="{00000000-0005-0000-0000-0000AE2D0000}"/>
    <cellStyle name="20% - Accent6 2 8 11" xfId="11387" xr:uid="{00000000-0005-0000-0000-0000AF2D0000}"/>
    <cellStyle name="20% - Accent6 2 8 11 2" xfId="11388" xr:uid="{00000000-0005-0000-0000-0000B02D0000}"/>
    <cellStyle name="20% - Accent6 2 8 12" xfId="11389" xr:uid="{00000000-0005-0000-0000-0000B12D0000}"/>
    <cellStyle name="20% - Accent6 2 8 12 2" xfId="11390" xr:uid="{00000000-0005-0000-0000-0000B22D0000}"/>
    <cellStyle name="20% - Accent6 2 8 13" xfId="11391" xr:uid="{00000000-0005-0000-0000-0000B32D0000}"/>
    <cellStyle name="20% - Accent6 2 8 13 2" xfId="11392" xr:uid="{00000000-0005-0000-0000-0000B42D0000}"/>
    <cellStyle name="20% - Accent6 2 8 14" xfId="11393" xr:uid="{00000000-0005-0000-0000-0000B52D0000}"/>
    <cellStyle name="20% - Accent6 2 8 14 2" xfId="11394" xr:uid="{00000000-0005-0000-0000-0000B62D0000}"/>
    <cellStyle name="20% - Accent6 2 8 15" xfId="11395" xr:uid="{00000000-0005-0000-0000-0000B72D0000}"/>
    <cellStyle name="20% - Accent6 2 8 15 2" xfId="11396" xr:uid="{00000000-0005-0000-0000-0000B82D0000}"/>
    <cellStyle name="20% - Accent6 2 8 16" xfId="11397" xr:uid="{00000000-0005-0000-0000-0000B92D0000}"/>
    <cellStyle name="20% - Accent6 2 8 16 2" xfId="11398" xr:uid="{00000000-0005-0000-0000-0000BA2D0000}"/>
    <cellStyle name="20% - Accent6 2 8 17" xfId="11399" xr:uid="{00000000-0005-0000-0000-0000BB2D0000}"/>
    <cellStyle name="20% - Accent6 2 8 17 2" xfId="11400" xr:uid="{00000000-0005-0000-0000-0000BC2D0000}"/>
    <cellStyle name="20% - Accent6 2 8 18" xfId="11401" xr:uid="{00000000-0005-0000-0000-0000BD2D0000}"/>
    <cellStyle name="20% - Accent6 2 8 18 2" xfId="11402" xr:uid="{00000000-0005-0000-0000-0000BE2D0000}"/>
    <cellStyle name="20% - Accent6 2 8 19" xfId="11403" xr:uid="{00000000-0005-0000-0000-0000BF2D0000}"/>
    <cellStyle name="20% - Accent6 2 8 19 2" xfId="11404" xr:uid="{00000000-0005-0000-0000-0000C02D0000}"/>
    <cellStyle name="20% - Accent6 2 8 2" xfId="11405" xr:uid="{00000000-0005-0000-0000-0000C12D0000}"/>
    <cellStyle name="20% - Accent6 2 8 2 2" xfId="11406" xr:uid="{00000000-0005-0000-0000-0000C22D0000}"/>
    <cellStyle name="20% - Accent6 2 8 20" xfId="11407" xr:uid="{00000000-0005-0000-0000-0000C32D0000}"/>
    <cellStyle name="20% - Accent6 2 8 20 2" xfId="11408" xr:uid="{00000000-0005-0000-0000-0000C42D0000}"/>
    <cellStyle name="20% - Accent6 2 8 21" xfId="11409" xr:uid="{00000000-0005-0000-0000-0000C52D0000}"/>
    <cellStyle name="20% - Accent6 2 8 21 2" xfId="11410" xr:uid="{00000000-0005-0000-0000-0000C62D0000}"/>
    <cellStyle name="20% - Accent6 2 8 22" xfId="11411" xr:uid="{00000000-0005-0000-0000-0000C72D0000}"/>
    <cellStyle name="20% - Accent6 2 8 22 2" xfId="11412" xr:uid="{00000000-0005-0000-0000-0000C82D0000}"/>
    <cellStyle name="20% - Accent6 2 8 23" xfId="11413" xr:uid="{00000000-0005-0000-0000-0000C92D0000}"/>
    <cellStyle name="20% - Accent6 2 8 3" xfId="11414" xr:uid="{00000000-0005-0000-0000-0000CA2D0000}"/>
    <cellStyle name="20% - Accent6 2 8 3 2" xfId="11415" xr:uid="{00000000-0005-0000-0000-0000CB2D0000}"/>
    <cellStyle name="20% - Accent6 2 8 4" xfId="11416" xr:uid="{00000000-0005-0000-0000-0000CC2D0000}"/>
    <cellStyle name="20% - Accent6 2 8 4 2" xfId="11417" xr:uid="{00000000-0005-0000-0000-0000CD2D0000}"/>
    <cellStyle name="20% - Accent6 2 8 5" xfId="11418" xr:uid="{00000000-0005-0000-0000-0000CE2D0000}"/>
    <cellStyle name="20% - Accent6 2 8 5 2" xfId="11419" xr:uid="{00000000-0005-0000-0000-0000CF2D0000}"/>
    <cellStyle name="20% - Accent6 2 8 6" xfId="11420" xr:uid="{00000000-0005-0000-0000-0000D02D0000}"/>
    <cellStyle name="20% - Accent6 2 8 6 2" xfId="11421" xr:uid="{00000000-0005-0000-0000-0000D12D0000}"/>
    <cellStyle name="20% - Accent6 2 8 7" xfId="11422" xr:uid="{00000000-0005-0000-0000-0000D22D0000}"/>
    <cellStyle name="20% - Accent6 2 8 7 2" xfId="11423" xr:uid="{00000000-0005-0000-0000-0000D32D0000}"/>
    <cellStyle name="20% - Accent6 2 8 8" xfId="11424" xr:uid="{00000000-0005-0000-0000-0000D42D0000}"/>
    <cellStyle name="20% - Accent6 2 8 8 2" xfId="11425" xr:uid="{00000000-0005-0000-0000-0000D52D0000}"/>
    <cellStyle name="20% - Accent6 2 8 9" xfId="11426" xr:uid="{00000000-0005-0000-0000-0000D62D0000}"/>
    <cellStyle name="20% - Accent6 2 8 9 2" xfId="11427" xr:uid="{00000000-0005-0000-0000-0000D72D0000}"/>
    <cellStyle name="20% - Accent6 2 9" xfId="11428" xr:uid="{00000000-0005-0000-0000-0000D82D0000}"/>
    <cellStyle name="20% - Accent6 2 9 10" xfId="11429" xr:uid="{00000000-0005-0000-0000-0000D92D0000}"/>
    <cellStyle name="20% - Accent6 2 9 10 2" xfId="11430" xr:uid="{00000000-0005-0000-0000-0000DA2D0000}"/>
    <cellStyle name="20% - Accent6 2 9 11" xfId="11431" xr:uid="{00000000-0005-0000-0000-0000DB2D0000}"/>
    <cellStyle name="20% - Accent6 2 9 11 2" xfId="11432" xr:uid="{00000000-0005-0000-0000-0000DC2D0000}"/>
    <cellStyle name="20% - Accent6 2 9 12" xfId="11433" xr:uid="{00000000-0005-0000-0000-0000DD2D0000}"/>
    <cellStyle name="20% - Accent6 2 9 12 2" xfId="11434" xr:uid="{00000000-0005-0000-0000-0000DE2D0000}"/>
    <cellStyle name="20% - Accent6 2 9 13" xfId="11435" xr:uid="{00000000-0005-0000-0000-0000DF2D0000}"/>
    <cellStyle name="20% - Accent6 2 9 13 2" xfId="11436" xr:uid="{00000000-0005-0000-0000-0000E02D0000}"/>
    <cellStyle name="20% - Accent6 2 9 14" xfId="11437" xr:uid="{00000000-0005-0000-0000-0000E12D0000}"/>
    <cellStyle name="20% - Accent6 2 9 14 2" xfId="11438" xr:uid="{00000000-0005-0000-0000-0000E22D0000}"/>
    <cellStyle name="20% - Accent6 2 9 15" xfId="11439" xr:uid="{00000000-0005-0000-0000-0000E32D0000}"/>
    <cellStyle name="20% - Accent6 2 9 15 2" xfId="11440" xr:uid="{00000000-0005-0000-0000-0000E42D0000}"/>
    <cellStyle name="20% - Accent6 2 9 16" xfId="11441" xr:uid="{00000000-0005-0000-0000-0000E52D0000}"/>
    <cellStyle name="20% - Accent6 2 9 16 2" xfId="11442" xr:uid="{00000000-0005-0000-0000-0000E62D0000}"/>
    <cellStyle name="20% - Accent6 2 9 17" xfId="11443" xr:uid="{00000000-0005-0000-0000-0000E72D0000}"/>
    <cellStyle name="20% - Accent6 2 9 17 2" xfId="11444" xr:uid="{00000000-0005-0000-0000-0000E82D0000}"/>
    <cellStyle name="20% - Accent6 2 9 18" xfId="11445" xr:uid="{00000000-0005-0000-0000-0000E92D0000}"/>
    <cellStyle name="20% - Accent6 2 9 18 2" xfId="11446" xr:uid="{00000000-0005-0000-0000-0000EA2D0000}"/>
    <cellStyle name="20% - Accent6 2 9 19" xfId="11447" xr:uid="{00000000-0005-0000-0000-0000EB2D0000}"/>
    <cellStyle name="20% - Accent6 2 9 19 2" xfId="11448" xr:uid="{00000000-0005-0000-0000-0000EC2D0000}"/>
    <cellStyle name="20% - Accent6 2 9 2" xfId="11449" xr:uid="{00000000-0005-0000-0000-0000ED2D0000}"/>
    <cellStyle name="20% - Accent6 2 9 2 2" xfId="11450" xr:uid="{00000000-0005-0000-0000-0000EE2D0000}"/>
    <cellStyle name="20% - Accent6 2 9 20" xfId="11451" xr:uid="{00000000-0005-0000-0000-0000EF2D0000}"/>
    <cellStyle name="20% - Accent6 2 9 20 2" xfId="11452" xr:uid="{00000000-0005-0000-0000-0000F02D0000}"/>
    <cellStyle name="20% - Accent6 2 9 21" xfId="11453" xr:uid="{00000000-0005-0000-0000-0000F12D0000}"/>
    <cellStyle name="20% - Accent6 2 9 21 2" xfId="11454" xr:uid="{00000000-0005-0000-0000-0000F22D0000}"/>
    <cellStyle name="20% - Accent6 2 9 22" xfId="11455" xr:uid="{00000000-0005-0000-0000-0000F32D0000}"/>
    <cellStyle name="20% - Accent6 2 9 22 2" xfId="11456" xr:uid="{00000000-0005-0000-0000-0000F42D0000}"/>
    <cellStyle name="20% - Accent6 2 9 23" xfId="11457" xr:uid="{00000000-0005-0000-0000-0000F52D0000}"/>
    <cellStyle name="20% - Accent6 2 9 3" xfId="11458" xr:uid="{00000000-0005-0000-0000-0000F62D0000}"/>
    <cellStyle name="20% - Accent6 2 9 3 2" xfId="11459" xr:uid="{00000000-0005-0000-0000-0000F72D0000}"/>
    <cellStyle name="20% - Accent6 2 9 4" xfId="11460" xr:uid="{00000000-0005-0000-0000-0000F82D0000}"/>
    <cellStyle name="20% - Accent6 2 9 4 2" xfId="11461" xr:uid="{00000000-0005-0000-0000-0000F92D0000}"/>
    <cellStyle name="20% - Accent6 2 9 5" xfId="11462" xr:uid="{00000000-0005-0000-0000-0000FA2D0000}"/>
    <cellStyle name="20% - Accent6 2 9 5 2" xfId="11463" xr:uid="{00000000-0005-0000-0000-0000FB2D0000}"/>
    <cellStyle name="20% - Accent6 2 9 6" xfId="11464" xr:uid="{00000000-0005-0000-0000-0000FC2D0000}"/>
    <cellStyle name="20% - Accent6 2 9 6 2" xfId="11465" xr:uid="{00000000-0005-0000-0000-0000FD2D0000}"/>
    <cellStyle name="20% - Accent6 2 9 7" xfId="11466" xr:uid="{00000000-0005-0000-0000-0000FE2D0000}"/>
    <cellStyle name="20% - Accent6 2 9 7 2" xfId="11467" xr:uid="{00000000-0005-0000-0000-0000FF2D0000}"/>
    <cellStyle name="20% - Accent6 2 9 8" xfId="11468" xr:uid="{00000000-0005-0000-0000-0000002E0000}"/>
    <cellStyle name="20% - Accent6 2 9 8 2" xfId="11469" xr:uid="{00000000-0005-0000-0000-0000012E0000}"/>
    <cellStyle name="20% - Accent6 2 9 9" xfId="11470" xr:uid="{00000000-0005-0000-0000-0000022E0000}"/>
    <cellStyle name="20% - Accent6 2 9 9 2" xfId="11471" xr:uid="{00000000-0005-0000-0000-0000032E0000}"/>
    <cellStyle name="20% - Accent6 3" xfId="11472" xr:uid="{00000000-0005-0000-0000-0000042E0000}"/>
    <cellStyle name="20% - Accent6 3 10" xfId="11473" xr:uid="{00000000-0005-0000-0000-0000052E0000}"/>
    <cellStyle name="20% - Accent6 3 10 2" xfId="11474" xr:uid="{00000000-0005-0000-0000-0000062E0000}"/>
    <cellStyle name="20% - Accent6 3 11" xfId="11475" xr:uid="{00000000-0005-0000-0000-0000072E0000}"/>
    <cellStyle name="20% - Accent6 3 11 2" xfId="11476" xr:uid="{00000000-0005-0000-0000-0000082E0000}"/>
    <cellStyle name="20% - Accent6 3 12" xfId="11477" xr:uid="{00000000-0005-0000-0000-0000092E0000}"/>
    <cellStyle name="20% - Accent6 3 12 2" xfId="11478" xr:uid="{00000000-0005-0000-0000-00000A2E0000}"/>
    <cellStyle name="20% - Accent6 3 13" xfId="11479" xr:uid="{00000000-0005-0000-0000-00000B2E0000}"/>
    <cellStyle name="20% - Accent6 3 13 2" xfId="11480" xr:uid="{00000000-0005-0000-0000-00000C2E0000}"/>
    <cellStyle name="20% - Accent6 3 14" xfId="11481" xr:uid="{00000000-0005-0000-0000-00000D2E0000}"/>
    <cellStyle name="20% - Accent6 3 14 2" xfId="11482" xr:uid="{00000000-0005-0000-0000-00000E2E0000}"/>
    <cellStyle name="20% - Accent6 3 15" xfId="11483" xr:uid="{00000000-0005-0000-0000-00000F2E0000}"/>
    <cellStyle name="20% - Accent6 3 15 2" xfId="11484" xr:uid="{00000000-0005-0000-0000-0000102E0000}"/>
    <cellStyle name="20% - Accent6 3 16" xfId="11485" xr:uid="{00000000-0005-0000-0000-0000112E0000}"/>
    <cellStyle name="20% - Accent6 3 16 2" xfId="11486" xr:uid="{00000000-0005-0000-0000-0000122E0000}"/>
    <cellStyle name="20% - Accent6 3 17" xfId="11487" xr:uid="{00000000-0005-0000-0000-0000132E0000}"/>
    <cellStyle name="20% - Accent6 3 17 2" xfId="11488" xr:uid="{00000000-0005-0000-0000-0000142E0000}"/>
    <cellStyle name="20% - Accent6 3 18" xfId="11489" xr:uid="{00000000-0005-0000-0000-0000152E0000}"/>
    <cellStyle name="20% - Accent6 3 18 2" xfId="11490" xr:uid="{00000000-0005-0000-0000-0000162E0000}"/>
    <cellStyle name="20% - Accent6 3 19" xfId="11491" xr:uid="{00000000-0005-0000-0000-0000172E0000}"/>
    <cellStyle name="20% - Accent6 3 19 2" xfId="11492" xr:uid="{00000000-0005-0000-0000-0000182E0000}"/>
    <cellStyle name="20% - Accent6 3 2" xfId="11493" xr:uid="{00000000-0005-0000-0000-0000192E0000}"/>
    <cellStyle name="20% - Accent6 3 2 10" xfId="11494" xr:uid="{00000000-0005-0000-0000-00001A2E0000}"/>
    <cellStyle name="20% - Accent6 3 2 10 2" xfId="11495" xr:uid="{00000000-0005-0000-0000-00001B2E0000}"/>
    <cellStyle name="20% - Accent6 3 2 11" xfId="11496" xr:uid="{00000000-0005-0000-0000-00001C2E0000}"/>
    <cellStyle name="20% - Accent6 3 2 11 2" xfId="11497" xr:uid="{00000000-0005-0000-0000-00001D2E0000}"/>
    <cellStyle name="20% - Accent6 3 2 12" xfId="11498" xr:uid="{00000000-0005-0000-0000-00001E2E0000}"/>
    <cellStyle name="20% - Accent6 3 2 12 2" xfId="11499" xr:uid="{00000000-0005-0000-0000-00001F2E0000}"/>
    <cellStyle name="20% - Accent6 3 2 13" xfId="11500" xr:uid="{00000000-0005-0000-0000-0000202E0000}"/>
    <cellStyle name="20% - Accent6 3 2 13 2" xfId="11501" xr:uid="{00000000-0005-0000-0000-0000212E0000}"/>
    <cellStyle name="20% - Accent6 3 2 14" xfId="11502" xr:uid="{00000000-0005-0000-0000-0000222E0000}"/>
    <cellStyle name="20% - Accent6 3 2 14 2" xfId="11503" xr:uid="{00000000-0005-0000-0000-0000232E0000}"/>
    <cellStyle name="20% - Accent6 3 2 15" xfId="11504" xr:uid="{00000000-0005-0000-0000-0000242E0000}"/>
    <cellStyle name="20% - Accent6 3 2 15 2" xfId="11505" xr:uid="{00000000-0005-0000-0000-0000252E0000}"/>
    <cellStyle name="20% - Accent6 3 2 16" xfId="11506" xr:uid="{00000000-0005-0000-0000-0000262E0000}"/>
    <cellStyle name="20% - Accent6 3 2 16 2" xfId="11507" xr:uid="{00000000-0005-0000-0000-0000272E0000}"/>
    <cellStyle name="20% - Accent6 3 2 17" xfId="11508" xr:uid="{00000000-0005-0000-0000-0000282E0000}"/>
    <cellStyle name="20% - Accent6 3 2 17 2" xfId="11509" xr:uid="{00000000-0005-0000-0000-0000292E0000}"/>
    <cellStyle name="20% - Accent6 3 2 18" xfId="11510" xr:uid="{00000000-0005-0000-0000-00002A2E0000}"/>
    <cellStyle name="20% - Accent6 3 2 18 2" xfId="11511" xr:uid="{00000000-0005-0000-0000-00002B2E0000}"/>
    <cellStyle name="20% - Accent6 3 2 19" xfId="11512" xr:uid="{00000000-0005-0000-0000-00002C2E0000}"/>
    <cellStyle name="20% - Accent6 3 2 19 2" xfId="11513" xr:uid="{00000000-0005-0000-0000-00002D2E0000}"/>
    <cellStyle name="20% - Accent6 3 2 2" xfId="11514" xr:uid="{00000000-0005-0000-0000-00002E2E0000}"/>
    <cellStyle name="20% - Accent6 3 2 2 2" xfId="11515" xr:uid="{00000000-0005-0000-0000-00002F2E0000}"/>
    <cellStyle name="20% - Accent6 3 2 20" xfId="11516" xr:uid="{00000000-0005-0000-0000-0000302E0000}"/>
    <cellStyle name="20% - Accent6 3 2 20 2" xfId="11517" xr:uid="{00000000-0005-0000-0000-0000312E0000}"/>
    <cellStyle name="20% - Accent6 3 2 21" xfId="11518" xr:uid="{00000000-0005-0000-0000-0000322E0000}"/>
    <cellStyle name="20% - Accent6 3 2 21 2" xfId="11519" xr:uid="{00000000-0005-0000-0000-0000332E0000}"/>
    <cellStyle name="20% - Accent6 3 2 22" xfId="11520" xr:uid="{00000000-0005-0000-0000-0000342E0000}"/>
    <cellStyle name="20% - Accent6 3 2 22 2" xfId="11521" xr:uid="{00000000-0005-0000-0000-0000352E0000}"/>
    <cellStyle name="20% - Accent6 3 2 23" xfId="11522" xr:uid="{00000000-0005-0000-0000-0000362E0000}"/>
    <cellStyle name="20% - Accent6 3 2 3" xfId="11523" xr:uid="{00000000-0005-0000-0000-0000372E0000}"/>
    <cellStyle name="20% - Accent6 3 2 3 2" xfId="11524" xr:uid="{00000000-0005-0000-0000-0000382E0000}"/>
    <cellStyle name="20% - Accent6 3 2 4" xfId="11525" xr:uid="{00000000-0005-0000-0000-0000392E0000}"/>
    <cellStyle name="20% - Accent6 3 2 4 2" xfId="11526" xr:uid="{00000000-0005-0000-0000-00003A2E0000}"/>
    <cellStyle name="20% - Accent6 3 2 5" xfId="11527" xr:uid="{00000000-0005-0000-0000-00003B2E0000}"/>
    <cellStyle name="20% - Accent6 3 2 5 2" xfId="11528" xr:uid="{00000000-0005-0000-0000-00003C2E0000}"/>
    <cellStyle name="20% - Accent6 3 2 6" xfId="11529" xr:uid="{00000000-0005-0000-0000-00003D2E0000}"/>
    <cellStyle name="20% - Accent6 3 2 6 2" xfId="11530" xr:uid="{00000000-0005-0000-0000-00003E2E0000}"/>
    <cellStyle name="20% - Accent6 3 2 7" xfId="11531" xr:uid="{00000000-0005-0000-0000-00003F2E0000}"/>
    <cellStyle name="20% - Accent6 3 2 7 2" xfId="11532" xr:uid="{00000000-0005-0000-0000-0000402E0000}"/>
    <cellStyle name="20% - Accent6 3 2 8" xfId="11533" xr:uid="{00000000-0005-0000-0000-0000412E0000}"/>
    <cellStyle name="20% - Accent6 3 2 8 2" xfId="11534" xr:uid="{00000000-0005-0000-0000-0000422E0000}"/>
    <cellStyle name="20% - Accent6 3 2 9" xfId="11535" xr:uid="{00000000-0005-0000-0000-0000432E0000}"/>
    <cellStyle name="20% - Accent6 3 2 9 2" xfId="11536" xr:uid="{00000000-0005-0000-0000-0000442E0000}"/>
    <cellStyle name="20% - Accent6 3 20" xfId="11537" xr:uid="{00000000-0005-0000-0000-0000452E0000}"/>
    <cellStyle name="20% - Accent6 3 20 2" xfId="11538" xr:uid="{00000000-0005-0000-0000-0000462E0000}"/>
    <cellStyle name="20% - Accent6 3 21" xfId="11539" xr:uid="{00000000-0005-0000-0000-0000472E0000}"/>
    <cellStyle name="20% - Accent6 3 21 2" xfId="11540" xr:uid="{00000000-0005-0000-0000-0000482E0000}"/>
    <cellStyle name="20% - Accent6 3 22" xfId="11541" xr:uid="{00000000-0005-0000-0000-0000492E0000}"/>
    <cellStyle name="20% - Accent6 3 22 2" xfId="11542" xr:uid="{00000000-0005-0000-0000-00004A2E0000}"/>
    <cellStyle name="20% - Accent6 3 23" xfId="11543" xr:uid="{00000000-0005-0000-0000-00004B2E0000}"/>
    <cellStyle name="20% - Accent6 3 23 2" xfId="11544" xr:uid="{00000000-0005-0000-0000-00004C2E0000}"/>
    <cellStyle name="20% - Accent6 3 24" xfId="11545" xr:uid="{00000000-0005-0000-0000-00004D2E0000}"/>
    <cellStyle name="20% - Accent6 3 24 2" xfId="11546" xr:uid="{00000000-0005-0000-0000-00004E2E0000}"/>
    <cellStyle name="20% - Accent6 3 25" xfId="11547" xr:uid="{00000000-0005-0000-0000-00004F2E0000}"/>
    <cellStyle name="20% - Accent6 3 25 2" xfId="11548" xr:uid="{00000000-0005-0000-0000-0000502E0000}"/>
    <cellStyle name="20% - Accent6 3 26" xfId="11549" xr:uid="{00000000-0005-0000-0000-0000512E0000}"/>
    <cellStyle name="20% - Accent6 3 26 2" xfId="11550" xr:uid="{00000000-0005-0000-0000-0000522E0000}"/>
    <cellStyle name="20% - Accent6 3 27" xfId="11551" xr:uid="{00000000-0005-0000-0000-0000532E0000}"/>
    <cellStyle name="20% - Accent6 3 27 2" xfId="11552" xr:uid="{00000000-0005-0000-0000-0000542E0000}"/>
    <cellStyle name="20% - Accent6 3 28" xfId="11553" xr:uid="{00000000-0005-0000-0000-0000552E0000}"/>
    <cellStyle name="20% - Accent6 3 28 2" xfId="11554" xr:uid="{00000000-0005-0000-0000-0000562E0000}"/>
    <cellStyle name="20% - Accent6 3 29" xfId="11555" xr:uid="{00000000-0005-0000-0000-0000572E0000}"/>
    <cellStyle name="20% - Accent6 3 29 2" xfId="11556" xr:uid="{00000000-0005-0000-0000-0000582E0000}"/>
    <cellStyle name="20% - Accent6 3 3" xfId="11557" xr:uid="{00000000-0005-0000-0000-0000592E0000}"/>
    <cellStyle name="20% - Accent6 3 3 10" xfId="11558" xr:uid="{00000000-0005-0000-0000-00005A2E0000}"/>
    <cellStyle name="20% - Accent6 3 3 10 2" xfId="11559" xr:uid="{00000000-0005-0000-0000-00005B2E0000}"/>
    <cellStyle name="20% - Accent6 3 3 11" xfId="11560" xr:uid="{00000000-0005-0000-0000-00005C2E0000}"/>
    <cellStyle name="20% - Accent6 3 3 11 2" xfId="11561" xr:uid="{00000000-0005-0000-0000-00005D2E0000}"/>
    <cellStyle name="20% - Accent6 3 3 12" xfId="11562" xr:uid="{00000000-0005-0000-0000-00005E2E0000}"/>
    <cellStyle name="20% - Accent6 3 3 12 2" xfId="11563" xr:uid="{00000000-0005-0000-0000-00005F2E0000}"/>
    <cellStyle name="20% - Accent6 3 3 13" xfId="11564" xr:uid="{00000000-0005-0000-0000-0000602E0000}"/>
    <cellStyle name="20% - Accent6 3 3 13 2" xfId="11565" xr:uid="{00000000-0005-0000-0000-0000612E0000}"/>
    <cellStyle name="20% - Accent6 3 3 14" xfId="11566" xr:uid="{00000000-0005-0000-0000-0000622E0000}"/>
    <cellStyle name="20% - Accent6 3 3 14 2" xfId="11567" xr:uid="{00000000-0005-0000-0000-0000632E0000}"/>
    <cellStyle name="20% - Accent6 3 3 15" xfId="11568" xr:uid="{00000000-0005-0000-0000-0000642E0000}"/>
    <cellStyle name="20% - Accent6 3 3 15 2" xfId="11569" xr:uid="{00000000-0005-0000-0000-0000652E0000}"/>
    <cellStyle name="20% - Accent6 3 3 16" xfId="11570" xr:uid="{00000000-0005-0000-0000-0000662E0000}"/>
    <cellStyle name="20% - Accent6 3 3 16 2" xfId="11571" xr:uid="{00000000-0005-0000-0000-0000672E0000}"/>
    <cellStyle name="20% - Accent6 3 3 17" xfId="11572" xr:uid="{00000000-0005-0000-0000-0000682E0000}"/>
    <cellStyle name="20% - Accent6 3 3 17 2" xfId="11573" xr:uid="{00000000-0005-0000-0000-0000692E0000}"/>
    <cellStyle name="20% - Accent6 3 3 18" xfId="11574" xr:uid="{00000000-0005-0000-0000-00006A2E0000}"/>
    <cellStyle name="20% - Accent6 3 3 18 2" xfId="11575" xr:uid="{00000000-0005-0000-0000-00006B2E0000}"/>
    <cellStyle name="20% - Accent6 3 3 19" xfId="11576" xr:uid="{00000000-0005-0000-0000-00006C2E0000}"/>
    <cellStyle name="20% - Accent6 3 3 19 2" xfId="11577" xr:uid="{00000000-0005-0000-0000-00006D2E0000}"/>
    <cellStyle name="20% - Accent6 3 3 2" xfId="11578" xr:uid="{00000000-0005-0000-0000-00006E2E0000}"/>
    <cellStyle name="20% - Accent6 3 3 2 2" xfId="11579" xr:uid="{00000000-0005-0000-0000-00006F2E0000}"/>
    <cellStyle name="20% - Accent6 3 3 20" xfId="11580" xr:uid="{00000000-0005-0000-0000-0000702E0000}"/>
    <cellStyle name="20% - Accent6 3 3 20 2" xfId="11581" xr:uid="{00000000-0005-0000-0000-0000712E0000}"/>
    <cellStyle name="20% - Accent6 3 3 21" xfId="11582" xr:uid="{00000000-0005-0000-0000-0000722E0000}"/>
    <cellStyle name="20% - Accent6 3 3 21 2" xfId="11583" xr:uid="{00000000-0005-0000-0000-0000732E0000}"/>
    <cellStyle name="20% - Accent6 3 3 22" xfId="11584" xr:uid="{00000000-0005-0000-0000-0000742E0000}"/>
    <cellStyle name="20% - Accent6 3 3 22 2" xfId="11585" xr:uid="{00000000-0005-0000-0000-0000752E0000}"/>
    <cellStyle name="20% - Accent6 3 3 23" xfId="11586" xr:uid="{00000000-0005-0000-0000-0000762E0000}"/>
    <cellStyle name="20% - Accent6 3 3 3" xfId="11587" xr:uid="{00000000-0005-0000-0000-0000772E0000}"/>
    <cellStyle name="20% - Accent6 3 3 3 2" xfId="11588" xr:uid="{00000000-0005-0000-0000-0000782E0000}"/>
    <cellStyle name="20% - Accent6 3 3 4" xfId="11589" xr:uid="{00000000-0005-0000-0000-0000792E0000}"/>
    <cellStyle name="20% - Accent6 3 3 4 2" xfId="11590" xr:uid="{00000000-0005-0000-0000-00007A2E0000}"/>
    <cellStyle name="20% - Accent6 3 3 5" xfId="11591" xr:uid="{00000000-0005-0000-0000-00007B2E0000}"/>
    <cellStyle name="20% - Accent6 3 3 5 2" xfId="11592" xr:uid="{00000000-0005-0000-0000-00007C2E0000}"/>
    <cellStyle name="20% - Accent6 3 3 6" xfId="11593" xr:uid="{00000000-0005-0000-0000-00007D2E0000}"/>
    <cellStyle name="20% - Accent6 3 3 6 2" xfId="11594" xr:uid="{00000000-0005-0000-0000-00007E2E0000}"/>
    <cellStyle name="20% - Accent6 3 3 7" xfId="11595" xr:uid="{00000000-0005-0000-0000-00007F2E0000}"/>
    <cellStyle name="20% - Accent6 3 3 7 2" xfId="11596" xr:uid="{00000000-0005-0000-0000-0000802E0000}"/>
    <cellStyle name="20% - Accent6 3 3 8" xfId="11597" xr:uid="{00000000-0005-0000-0000-0000812E0000}"/>
    <cellStyle name="20% - Accent6 3 3 8 2" xfId="11598" xr:uid="{00000000-0005-0000-0000-0000822E0000}"/>
    <cellStyle name="20% - Accent6 3 3 9" xfId="11599" xr:uid="{00000000-0005-0000-0000-0000832E0000}"/>
    <cellStyle name="20% - Accent6 3 3 9 2" xfId="11600" xr:uid="{00000000-0005-0000-0000-0000842E0000}"/>
    <cellStyle name="20% - Accent6 3 30" xfId="11601" xr:uid="{00000000-0005-0000-0000-0000852E0000}"/>
    <cellStyle name="20% - Accent6 3 30 2" xfId="11602" xr:uid="{00000000-0005-0000-0000-0000862E0000}"/>
    <cellStyle name="20% - Accent6 3 31" xfId="11603" xr:uid="{00000000-0005-0000-0000-0000872E0000}"/>
    <cellStyle name="20% - Accent6 3 4" xfId="11604" xr:uid="{00000000-0005-0000-0000-0000882E0000}"/>
    <cellStyle name="20% - Accent6 3 4 10" xfId="11605" xr:uid="{00000000-0005-0000-0000-0000892E0000}"/>
    <cellStyle name="20% - Accent6 3 4 10 2" xfId="11606" xr:uid="{00000000-0005-0000-0000-00008A2E0000}"/>
    <cellStyle name="20% - Accent6 3 4 11" xfId="11607" xr:uid="{00000000-0005-0000-0000-00008B2E0000}"/>
    <cellStyle name="20% - Accent6 3 4 11 2" xfId="11608" xr:uid="{00000000-0005-0000-0000-00008C2E0000}"/>
    <cellStyle name="20% - Accent6 3 4 12" xfId="11609" xr:uid="{00000000-0005-0000-0000-00008D2E0000}"/>
    <cellStyle name="20% - Accent6 3 4 12 2" xfId="11610" xr:uid="{00000000-0005-0000-0000-00008E2E0000}"/>
    <cellStyle name="20% - Accent6 3 4 13" xfId="11611" xr:uid="{00000000-0005-0000-0000-00008F2E0000}"/>
    <cellStyle name="20% - Accent6 3 4 13 2" xfId="11612" xr:uid="{00000000-0005-0000-0000-0000902E0000}"/>
    <cellStyle name="20% - Accent6 3 4 14" xfId="11613" xr:uid="{00000000-0005-0000-0000-0000912E0000}"/>
    <cellStyle name="20% - Accent6 3 4 14 2" xfId="11614" xr:uid="{00000000-0005-0000-0000-0000922E0000}"/>
    <cellStyle name="20% - Accent6 3 4 15" xfId="11615" xr:uid="{00000000-0005-0000-0000-0000932E0000}"/>
    <cellStyle name="20% - Accent6 3 4 15 2" xfId="11616" xr:uid="{00000000-0005-0000-0000-0000942E0000}"/>
    <cellStyle name="20% - Accent6 3 4 16" xfId="11617" xr:uid="{00000000-0005-0000-0000-0000952E0000}"/>
    <cellStyle name="20% - Accent6 3 4 16 2" xfId="11618" xr:uid="{00000000-0005-0000-0000-0000962E0000}"/>
    <cellStyle name="20% - Accent6 3 4 17" xfId="11619" xr:uid="{00000000-0005-0000-0000-0000972E0000}"/>
    <cellStyle name="20% - Accent6 3 4 17 2" xfId="11620" xr:uid="{00000000-0005-0000-0000-0000982E0000}"/>
    <cellStyle name="20% - Accent6 3 4 18" xfId="11621" xr:uid="{00000000-0005-0000-0000-0000992E0000}"/>
    <cellStyle name="20% - Accent6 3 4 18 2" xfId="11622" xr:uid="{00000000-0005-0000-0000-00009A2E0000}"/>
    <cellStyle name="20% - Accent6 3 4 19" xfId="11623" xr:uid="{00000000-0005-0000-0000-00009B2E0000}"/>
    <cellStyle name="20% - Accent6 3 4 19 2" xfId="11624" xr:uid="{00000000-0005-0000-0000-00009C2E0000}"/>
    <cellStyle name="20% - Accent6 3 4 2" xfId="11625" xr:uid="{00000000-0005-0000-0000-00009D2E0000}"/>
    <cellStyle name="20% - Accent6 3 4 2 2" xfId="11626" xr:uid="{00000000-0005-0000-0000-00009E2E0000}"/>
    <cellStyle name="20% - Accent6 3 4 20" xfId="11627" xr:uid="{00000000-0005-0000-0000-00009F2E0000}"/>
    <cellStyle name="20% - Accent6 3 4 20 2" xfId="11628" xr:uid="{00000000-0005-0000-0000-0000A02E0000}"/>
    <cellStyle name="20% - Accent6 3 4 21" xfId="11629" xr:uid="{00000000-0005-0000-0000-0000A12E0000}"/>
    <cellStyle name="20% - Accent6 3 4 21 2" xfId="11630" xr:uid="{00000000-0005-0000-0000-0000A22E0000}"/>
    <cellStyle name="20% - Accent6 3 4 22" xfId="11631" xr:uid="{00000000-0005-0000-0000-0000A32E0000}"/>
    <cellStyle name="20% - Accent6 3 4 22 2" xfId="11632" xr:uid="{00000000-0005-0000-0000-0000A42E0000}"/>
    <cellStyle name="20% - Accent6 3 4 23" xfId="11633" xr:uid="{00000000-0005-0000-0000-0000A52E0000}"/>
    <cellStyle name="20% - Accent6 3 4 3" xfId="11634" xr:uid="{00000000-0005-0000-0000-0000A62E0000}"/>
    <cellStyle name="20% - Accent6 3 4 3 2" xfId="11635" xr:uid="{00000000-0005-0000-0000-0000A72E0000}"/>
    <cellStyle name="20% - Accent6 3 4 4" xfId="11636" xr:uid="{00000000-0005-0000-0000-0000A82E0000}"/>
    <cellStyle name="20% - Accent6 3 4 4 2" xfId="11637" xr:uid="{00000000-0005-0000-0000-0000A92E0000}"/>
    <cellStyle name="20% - Accent6 3 4 5" xfId="11638" xr:uid="{00000000-0005-0000-0000-0000AA2E0000}"/>
    <cellStyle name="20% - Accent6 3 4 5 2" xfId="11639" xr:uid="{00000000-0005-0000-0000-0000AB2E0000}"/>
    <cellStyle name="20% - Accent6 3 4 6" xfId="11640" xr:uid="{00000000-0005-0000-0000-0000AC2E0000}"/>
    <cellStyle name="20% - Accent6 3 4 6 2" xfId="11641" xr:uid="{00000000-0005-0000-0000-0000AD2E0000}"/>
    <cellStyle name="20% - Accent6 3 4 7" xfId="11642" xr:uid="{00000000-0005-0000-0000-0000AE2E0000}"/>
    <cellStyle name="20% - Accent6 3 4 7 2" xfId="11643" xr:uid="{00000000-0005-0000-0000-0000AF2E0000}"/>
    <cellStyle name="20% - Accent6 3 4 8" xfId="11644" xr:uid="{00000000-0005-0000-0000-0000B02E0000}"/>
    <cellStyle name="20% - Accent6 3 4 8 2" xfId="11645" xr:uid="{00000000-0005-0000-0000-0000B12E0000}"/>
    <cellStyle name="20% - Accent6 3 4 9" xfId="11646" xr:uid="{00000000-0005-0000-0000-0000B22E0000}"/>
    <cellStyle name="20% - Accent6 3 4 9 2" xfId="11647" xr:uid="{00000000-0005-0000-0000-0000B32E0000}"/>
    <cellStyle name="20% - Accent6 3 5" xfId="11648" xr:uid="{00000000-0005-0000-0000-0000B42E0000}"/>
    <cellStyle name="20% - Accent6 3 5 10" xfId="11649" xr:uid="{00000000-0005-0000-0000-0000B52E0000}"/>
    <cellStyle name="20% - Accent6 3 5 10 2" xfId="11650" xr:uid="{00000000-0005-0000-0000-0000B62E0000}"/>
    <cellStyle name="20% - Accent6 3 5 11" xfId="11651" xr:uid="{00000000-0005-0000-0000-0000B72E0000}"/>
    <cellStyle name="20% - Accent6 3 5 11 2" xfId="11652" xr:uid="{00000000-0005-0000-0000-0000B82E0000}"/>
    <cellStyle name="20% - Accent6 3 5 12" xfId="11653" xr:uid="{00000000-0005-0000-0000-0000B92E0000}"/>
    <cellStyle name="20% - Accent6 3 5 12 2" xfId="11654" xr:uid="{00000000-0005-0000-0000-0000BA2E0000}"/>
    <cellStyle name="20% - Accent6 3 5 13" xfId="11655" xr:uid="{00000000-0005-0000-0000-0000BB2E0000}"/>
    <cellStyle name="20% - Accent6 3 5 13 2" xfId="11656" xr:uid="{00000000-0005-0000-0000-0000BC2E0000}"/>
    <cellStyle name="20% - Accent6 3 5 14" xfId="11657" xr:uid="{00000000-0005-0000-0000-0000BD2E0000}"/>
    <cellStyle name="20% - Accent6 3 5 14 2" xfId="11658" xr:uid="{00000000-0005-0000-0000-0000BE2E0000}"/>
    <cellStyle name="20% - Accent6 3 5 15" xfId="11659" xr:uid="{00000000-0005-0000-0000-0000BF2E0000}"/>
    <cellStyle name="20% - Accent6 3 5 15 2" xfId="11660" xr:uid="{00000000-0005-0000-0000-0000C02E0000}"/>
    <cellStyle name="20% - Accent6 3 5 16" xfId="11661" xr:uid="{00000000-0005-0000-0000-0000C12E0000}"/>
    <cellStyle name="20% - Accent6 3 5 16 2" xfId="11662" xr:uid="{00000000-0005-0000-0000-0000C22E0000}"/>
    <cellStyle name="20% - Accent6 3 5 17" xfId="11663" xr:uid="{00000000-0005-0000-0000-0000C32E0000}"/>
    <cellStyle name="20% - Accent6 3 5 17 2" xfId="11664" xr:uid="{00000000-0005-0000-0000-0000C42E0000}"/>
    <cellStyle name="20% - Accent6 3 5 18" xfId="11665" xr:uid="{00000000-0005-0000-0000-0000C52E0000}"/>
    <cellStyle name="20% - Accent6 3 5 18 2" xfId="11666" xr:uid="{00000000-0005-0000-0000-0000C62E0000}"/>
    <cellStyle name="20% - Accent6 3 5 19" xfId="11667" xr:uid="{00000000-0005-0000-0000-0000C72E0000}"/>
    <cellStyle name="20% - Accent6 3 5 19 2" xfId="11668" xr:uid="{00000000-0005-0000-0000-0000C82E0000}"/>
    <cellStyle name="20% - Accent6 3 5 2" xfId="11669" xr:uid="{00000000-0005-0000-0000-0000C92E0000}"/>
    <cellStyle name="20% - Accent6 3 5 2 2" xfId="11670" xr:uid="{00000000-0005-0000-0000-0000CA2E0000}"/>
    <cellStyle name="20% - Accent6 3 5 20" xfId="11671" xr:uid="{00000000-0005-0000-0000-0000CB2E0000}"/>
    <cellStyle name="20% - Accent6 3 5 20 2" xfId="11672" xr:uid="{00000000-0005-0000-0000-0000CC2E0000}"/>
    <cellStyle name="20% - Accent6 3 5 21" xfId="11673" xr:uid="{00000000-0005-0000-0000-0000CD2E0000}"/>
    <cellStyle name="20% - Accent6 3 5 21 2" xfId="11674" xr:uid="{00000000-0005-0000-0000-0000CE2E0000}"/>
    <cellStyle name="20% - Accent6 3 5 22" xfId="11675" xr:uid="{00000000-0005-0000-0000-0000CF2E0000}"/>
    <cellStyle name="20% - Accent6 3 5 22 2" xfId="11676" xr:uid="{00000000-0005-0000-0000-0000D02E0000}"/>
    <cellStyle name="20% - Accent6 3 5 23" xfId="11677" xr:uid="{00000000-0005-0000-0000-0000D12E0000}"/>
    <cellStyle name="20% - Accent6 3 5 3" xfId="11678" xr:uid="{00000000-0005-0000-0000-0000D22E0000}"/>
    <cellStyle name="20% - Accent6 3 5 3 2" xfId="11679" xr:uid="{00000000-0005-0000-0000-0000D32E0000}"/>
    <cellStyle name="20% - Accent6 3 5 4" xfId="11680" xr:uid="{00000000-0005-0000-0000-0000D42E0000}"/>
    <cellStyle name="20% - Accent6 3 5 4 2" xfId="11681" xr:uid="{00000000-0005-0000-0000-0000D52E0000}"/>
    <cellStyle name="20% - Accent6 3 5 5" xfId="11682" xr:uid="{00000000-0005-0000-0000-0000D62E0000}"/>
    <cellStyle name="20% - Accent6 3 5 5 2" xfId="11683" xr:uid="{00000000-0005-0000-0000-0000D72E0000}"/>
    <cellStyle name="20% - Accent6 3 5 6" xfId="11684" xr:uid="{00000000-0005-0000-0000-0000D82E0000}"/>
    <cellStyle name="20% - Accent6 3 5 6 2" xfId="11685" xr:uid="{00000000-0005-0000-0000-0000D92E0000}"/>
    <cellStyle name="20% - Accent6 3 5 7" xfId="11686" xr:uid="{00000000-0005-0000-0000-0000DA2E0000}"/>
    <cellStyle name="20% - Accent6 3 5 7 2" xfId="11687" xr:uid="{00000000-0005-0000-0000-0000DB2E0000}"/>
    <cellStyle name="20% - Accent6 3 5 8" xfId="11688" xr:uid="{00000000-0005-0000-0000-0000DC2E0000}"/>
    <cellStyle name="20% - Accent6 3 5 8 2" xfId="11689" xr:uid="{00000000-0005-0000-0000-0000DD2E0000}"/>
    <cellStyle name="20% - Accent6 3 5 9" xfId="11690" xr:uid="{00000000-0005-0000-0000-0000DE2E0000}"/>
    <cellStyle name="20% - Accent6 3 5 9 2" xfId="11691" xr:uid="{00000000-0005-0000-0000-0000DF2E0000}"/>
    <cellStyle name="20% - Accent6 3 6" xfId="11692" xr:uid="{00000000-0005-0000-0000-0000E02E0000}"/>
    <cellStyle name="20% - Accent6 3 6 10" xfId="11693" xr:uid="{00000000-0005-0000-0000-0000E12E0000}"/>
    <cellStyle name="20% - Accent6 3 6 10 2" xfId="11694" xr:uid="{00000000-0005-0000-0000-0000E22E0000}"/>
    <cellStyle name="20% - Accent6 3 6 11" xfId="11695" xr:uid="{00000000-0005-0000-0000-0000E32E0000}"/>
    <cellStyle name="20% - Accent6 3 6 11 2" xfId="11696" xr:uid="{00000000-0005-0000-0000-0000E42E0000}"/>
    <cellStyle name="20% - Accent6 3 6 12" xfId="11697" xr:uid="{00000000-0005-0000-0000-0000E52E0000}"/>
    <cellStyle name="20% - Accent6 3 6 12 2" xfId="11698" xr:uid="{00000000-0005-0000-0000-0000E62E0000}"/>
    <cellStyle name="20% - Accent6 3 6 13" xfId="11699" xr:uid="{00000000-0005-0000-0000-0000E72E0000}"/>
    <cellStyle name="20% - Accent6 3 6 13 2" xfId="11700" xr:uid="{00000000-0005-0000-0000-0000E82E0000}"/>
    <cellStyle name="20% - Accent6 3 6 14" xfId="11701" xr:uid="{00000000-0005-0000-0000-0000E92E0000}"/>
    <cellStyle name="20% - Accent6 3 6 14 2" xfId="11702" xr:uid="{00000000-0005-0000-0000-0000EA2E0000}"/>
    <cellStyle name="20% - Accent6 3 6 15" xfId="11703" xr:uid="{00000000-0005-0000-0000-0000EB2E0000}"/>
    <cellStyle name="20% - Accent6 3 6 15 2" xfId="11704" xr:uid="{00000000-0005-0000-0000-0000EC2E0000}"/>
    <cellStyle name="20% - Accent6 3 6 16" xfId="11705" xr:uid="{00000000-0005-0000-0000-0000ED2E0000}"/>
    <cellStyle name="20% - Accent6 3 6 16 2" xfId="11706" xr:uid="{00000000-0005-0000-0000-0000EE2E0000}"/>
    <cellStyle name="20% - Accent6 3 6 17" xfId="11707" xr:uid="{00000000-0005-0000-0000-0000EF2E0000}"/>
    <cellStyle name="20% - Accent6 3 6 17 2" xfId="11708" xr:uid="{00000000-0005-0000-0000-0000F02E0000}"/>
    <cellStyle name="20% - Accent6 3 6 18" xfId="11709" xr:uid="{00000000-0005-0000-0000-0000F12E0000}"/>
    <cellStyle name="20% - Accent6 3 6 18 2" xfId="11710" xr:uid="{00000000-0005-0000-0000-0000F22E0000}"/>
    <cellStyle name="20% - Accent6 3 6 19" xfId="11711" xr:uid="{00000000-0005-0000-0000-0000F32E0000}"/>
    <cellStyle name="20% - Accent6 3 6 19 2" xfId="11712" xr:uid="{00000000-0005-0000-0000-0000F42E0000}"/>
    <cellStyle name="20% - Accent6 3 6 2" xfId="11713" xr:uid="{00000000-0005-0000-0000-0000F52E0000}"/>
    <cellStyle name="20% - Accent6 3 6 2 2" xfId="11714" xr:uid="{00000000-0005-0000-0000-0000F62E0000}"/>
    <cellStyle name="20% - Accent6 3 6 20" xfId="11715" xr:uid="{00000000-0005-0000-0000-0000F72E0000}"/>
    <cellStyle name="20% - Accent6 3 6 20 2" xfId="11716" xr:uid="{00000000-0005-0000-0000-0000F82E0000}"/>
    <cellStyle name="20% - Accent6 3 6 21" xfId="11717" xr:uid="{00000000-0005-0000-0000-0000F92E0000}"/>
    <cellStyle name="20% - Accent6 3 6 21 2" xfId="11718" xr:uid="{00000000-0005-0000-0000-0000FA2E0000}"/>
    <cellStyle name="20% - Accent6 3 6 22" xfId="11719" xr:uid="{00000000-0005-0000-0000-0000FB2E0000}"/>
    <cellStyle name="20% - Accent6 3 6 22 2" xfId="11720" xr:uid="{00000000-0005-0000-0000-0000FC2E0000}"/>
    <cellStyle name="20% - Accent6 3 6 23" xfId="11721" xr:uid="{00000000-0005-0000-0000-0000FD2E0000}"/>
    <cellStyle name="20% - Accent6 3 6 3" xfId="11722" xr:uid="{00000000-0005-0000-0000-0000FE2E0000}"/>
    <cellStyle name="20% - Accent6 3 6 3 2" xfId="11723" xr:uid="{00000000-0005-0000-0000-0000FF2E0000}"/>
    <cellStyle name="20% - Accent6 3 6 4" xfId="11724" xr:uid="{00000000-0005-0000-0000-0000002F0000}"/>
    <cellStyle name="20% - Accent6 3 6 4 2" xfId="11725" xr:uid="{00000000-0005-0000-0000-0000012F0000}"/>
    <cellStyle name="20% - Accent6 3 6 5" xfId="11726" xr:uid="{00000000-0005-0000-0000-0000022F0000}"/>
    <cellStyle name="20% - Accent6 3 6 5 2" xfId="11727" xr:uid="{00000000-0005-0000-0000-0000032F0000}"/>
    <cellStyle name="20% - Accent6 3 6 6" xfId="11728" xr:uid="{00000000-0005-0000-0000-0000042F0000}"/>
    <cellStyle name="20% - Accent6 3 6 6 2" xfId="11729" xr:uid="{00000000-0005-0000-0000-0000052F0000}"/>
    <cellStyle name="20% - Accent6 3 6 7" xfId="11730" xr:uid="{00000000-0005-0000-0000-0000062F0000}"/>
    <cellStyle name="20% - Accent6 3 6 7 2" xfId="11731" xr:uid="{00000000-0005-0000-0000-0000072F0000}"/>
    <cellStyle name="20% - Accent6 3 6 8" xfId="11732" xr:uid="{00000000-0005-0000-0000-0000082F0000}"/>
    <cellStyle name="20% - Accent6 3 6 8 2" xfId="11733" xr:uid="{00000000-0005-0000-0000-0000092F0000}"/>
    <cellStyle name="20% - Accent6 3 6 9" xfId="11734" xr:uid="{00000000-0005-0000-0000-00000A2F0000}"/>
    <cellStyle name="20% - Accent6 3 6 9 2" xfId="11735" xr:uid="{00000000-0005-0000-0000-00000B2F0000}"/>
    <cellStyle name="20% - Accent6 3 7" xfId="11736" xr:uid="{00000000-0005-0000-0000-00000C2F0000}"/>
    <cellStyle name="20% - Accent6 3 7 10" xfId="11737" xr:uid="{00000000-0005-0000-0000-00000D2F0000}"/>
    <cellStyle name="20% - Accent6 3 7 10 2" xfId="11738" xr:uid="{00000000-0005-0000-0000-00000E2F0000}"/>
    <cellStyle name="20% - Accent6 3 7 11" xfId="11739" xr:uid="{00000000-0005-0000-0000-00000F2F0000}"/>
    <cellStyle name="20% - Accent6 3 7 11 2" xfId="11740" xr:uid="{00000000-0005-0000-0000-0000102F0000}"/>
    <cellStyle name="20% - Accent6 3 7 12" xfId="11741" xr:uid="{00000000-0005-0000-0000-0000112F0000}"/>
    <cellStyle name="20% - Accent6 3 7 12 2" xfId="11742" xr:uid="{00000000-0005-0000-0000-0000122F0000}"/>
    <cellStyle name="20% - Accent6 3 7 13" xfId="11743" xr:uid="{00000000-0005-0000-0000-0000132F0000}"/>
    <cellStyle name="20% - Accent6 3 7 13 2" xfId="11744" xr:uid="{00000000-0005-0000-0000-0000142F0000}"/>
    <cellStyle name="20% - Accent6 3 7 14" xfId="11745" xr:uid="{00000000-0005-0000-0000-0000152F0000}"/>
    <cellStyle name="20% - Accent6 3 7 14 2" xfId="11746" xr:uid="{00000000-0005-0000-0000-0000162F0000}"/>
    <cellStyle name="20% - Accent6 3 7 15" xfId="11747" xr:uid="{00000000-0005-0000-0000-0000172F0000}"/>
    <cellStyle name="20% - Accent6 3 7 15 2" xfId="11748" xr:uid="{00000000-0005-0000-0000-0000182F0000}"/>
    <cellStyle name="20% - Accent6 3 7 16" xfId="11749" xr:uid="{00000000-0005-0000-0000-0000192F0000}"/>
    <cellStyle name="20% - Accent6 3 7 16 2" xfId="11750" xr:uid="{00000000-0005-0000-0000-00001A2F0000}"/>
    <cellStyle name="20% - Accent6 3 7 17" xfId="11751" xr:uid="{00000000-0005-0000-0000-00001B2F0000}"/>
    <cellStyle name="20% - Accent6 3 7 17 2" xfId="11752" xr:uid="{00000000-0005-0000-0000-00001C2F0000}"/>
    <cellStyle name="20% - Accent6 3 7 18" xfId="11753" xr:uid="{00000000-0005-0000-0000-00001D2F0000}"/>
    <cellStyle name="20% - Accent6 3 7 18 2" xfId="11754" xr:uid="{00000000-0005-0000-0000-00001E2F0000}"/>
    <cellStyle name="20% - Accent6 3 7 19" xfId="11755" xr:uid="{00000000-0005-0000-0000-00001F2F0000}"/>
    <cellStyle name="20% - Accent6 3 7 19 2" xfId="11756" xr:uid="{00000000-0005-0000-0000-0000202F0000}"/>
    <cellStyle name="20% - Accent6 3 7 2" xfId="11757" xr:uid="{00000000-0005-0000-0000-0000212F0000}"/>
    <cellStyle name="20% - Accent6 3 7 2 2" xfId="11758" xr:uid="{00000000-0005-0000-0000-0000222F0000}"/>
    <cellStyle name="20% - Accent6 3 7 20" xfId="11759" xr:uid="{00000000-0005-0000-0000-0000232F0000}"/>
    <cellStyle name="20% - Accent6 3 7 20 2" xfId="11760" xr:uid="{00000000-0005-0000-0000-0000242F0000}"/>
    <cellStyle name="20% - Accent6 3 7 21" xfId="11761" xr:uid="{00000000-0005-0000-0000-0000252F0000}"/>
    <cellStyle name="20% - Accent6 3 7 21 2" xfId="11762" xr:uid="{00000000-0005-0000-0000-0000262F0000}"/>
    <cellStyle name="20% - Accent6 3 7 22" xfId="11763" xr:uid="{00000000-0005-0000-0000-0000272F0000}"/>
    <cellStyle name="20% - Accent6 3 7 22 2" xfId="11764" xr:uid="{00000000-0005-0000-0000-0000282F0000}"/>
    <cellStyle name="20% - Accent6 3 7 23" xfId="11765" xr:uid="{00000000-0005-0000-0000-0000292F0000}"/>
    <cellStyle name="20% - Accent6 3 7 3" xfId="11766" xr:uid="{00000000-0005-0000-0000-00002A2F0000}"/>
    <cellStyle name="20% - Accent6 3 7 3 2" xfId="11767" xr:uid="{00000000-0005-0000-0000-00002B2F0000}"/>
    <cellStyle name="20% - Accent6 3 7 4" xfId="11768" xr:uid="{00000000-0005-0000-0000-00002C2F0000}"/>
    <cellStyle name="20% - Accent6 3 7 4 2" xfId="11769" xr:uid="{00000000-0005-0000-0000-00002D2F0000}"/>
    <cellStyle name="20% - Accent6 3 7 5" xfId="11770" xr:uid="{00000000-0005-0000-0000-00002E2F0000}"/>
    <cellStyle name="20% - Accent6 3 7 5 2" xfId="11771" xr:uid="{00000000-0005-0000-0000-00002F2F0000}"/>
    <cellStyle name="20% - Accent6 3 7 6" xfId="11772" xr:uid="{00000000-0005-0000-0000-0000302F0000}"/>
    <cellStyle name="20% - Accent6 3 7 6 2" xfId="11773" xr:uid="{00000000-0005-0000-0000-0000312F0000}"/>
    <cellStyle name="20% - Accent6 3 7 7" xfId="11774" xr:uid="{00000000-0005-0000-0000-0000322F0000}"/>
    <cellStyle name="20% - Accent6 3 7 7 2" xfId="11775" xr:uid="{00000000-0005-0000-0000-0000332F0000}"/>
    <cellStyle name="20% - Accent6 3 7 8" xfId="11776" xr:uid="{00000000-0005-0000-0000-0000342F0000}"/>
    <cellStyle name="20% - Accent6 3 7 8 2" xfId="11777" xr:uid="{00000000-0005-0000-0000-0000352F0000}"/>
    <cellStyle name="20% - Accent6 3 7 9" xfId="11778" xr:uid="{00000000-0005-0000-0000-0000362F0000}"/>
    <cellStyle name="20% - Accent6 3 7 9 2" xfId="11779" xr:uid="{00000000-0005-0000-0000-0000372F0000}"/>
    <cellStyle name="20% - Accent6 3 8" xfId="11780" xr:uid="{00000000-0005-0000-0000-0000382F0000}"/>
    <cellStyle name="20% - Accent6 3 8 10" xfId="11781" xr:uid="{00000000-0005-0000-0000-0000392F0000}"/>
    <cellStyle name="20% - Accent6 3 8 10 2" xfId="11782" xr:uid="{00000000-0005-0000-0000-00003A2F0000}"/>
    <cellStyle name="20% - Accent6 3 8 11" xfId="11783" xr:uid="{00000000-0005-0000-0000-00003B2F0000}"/>
    <cellStyle name="20% - Accent6 3 8 11 2" xfId="11784" xr:uid="{00000000-0005-0000-0000-00003C2F0000}"/>
    <cellStyle name="20% - Accent6 3 8 12" xfId="11785" xr:uid="{00000000-0005-0000-0000-00003D2F0000}"/>
    <cellStyle name="20% - Accent6 3 8 12 2" xfId="11786" xr:uid="{00000000-0005-0000-0000-00003E2F0000}"/>
    <cellStyle name="20% - Accent6 3 8 13" xfId="11787" xr:uid="{00000000-0005-0000-0000-00003F2F0000}"/>
    <cellStyle name="20% - Accent6 3 8 13 2" xfId="11788" xr:uid="{00000000-0005-0000-0000-0000402F0000}"/>
    <cellStyle name="20% - Accent6 3 8 14" xfId="11789" xr:uid="{00000000-0005-0000-0000-0000412F0000}"/>
    <cellStyle name="20% - Accent6 3 8 14 2" xfId="11790" xr:uid="{00000000-0005-0000-0000-0000422F0000}"/>
    <cellStyle name="20% - Accent6 3 8 15" xfId="11791" xr:uid="{00000000-0005-0000-0000-0000432F0000}"/>
    <cellStyle name="20% - Accent6 3 8 15 2" xfId="11792" xr:uid="{00000000-0005-0000-0000-0000442F0000}"/>
    <cellStyle name="20% - Accent6 3 8 16" xfId="11793" xr:uid="{00000000-0005-0000-0000-0000452F0000}"/>
    <cellStyle name="20% - Accent6 3 8 16 2" xfId="11794" xr:uid="{00000000-0005-0000-0000-0000462F0000}"/>
    <cellStyle name="20% - Accent6 3 8 17" xfId="11795" xr:uid="{00000000-0005-0000-0000-0000472F0000}"/>
    <cellStyle name="20% - Accent6 3 8 17 2" xfId="11796" xr:uid="{00000000-0005-0000-0000-0000482F0000}"/>
    <cellStyle name="20% - Accent6 3 8 18" xfId="11797" xr:uid="{00000000-0005-0000-0000-0000492F0000}"/>
    <cellStyle name="20% - Accent6 3 8 18 2" xfId="11798" xr:uid="{00000000-0005-0000-0000-00004A2F0000}"/>
    <cellStyle name="20% - Accent6 3 8 19" xfId="11799" xr:uid="{00000000-0005-0000-0000-00004B2F0000}"/>
    <cellStyle name="20% - Accent6 3 8 19 2" xfId="11800" xr:uid="{00000000-0005-0000-0000-00004C2F0000}"/>
    <cellStyle name="20% - Accent6 3 8 2" xfId="11801" xr:uid="{00000000-0005-0000-0000-00004D2F0000}"/>
    <cellStyle name="20% - Accent6 3 8 2 2" xfId="11802" xr:uid="{00000000-0005-0000-0000-00004E2F0000}"/>
    <cellStyle name="20% - Accent6 3 8 20" xfId="11803" xr:uid="{00000000-0005-0000-0000-00004F2F0000}"/>
    <cellStyle name="20% - Accent6 3 8 20 2" xfId="11804" xr:uid="{00000000-0005-0000-0000-0000502F0000}"/>
    <cellStyle name="20% - Accent6 3 8 21" xfId="11805" xr:uid="{00000000-0005-0000-0000-0000512F0000}"/>
    <cellStyle name="20% - Accent6 3 8 21 2" xfId="11806" xr:uid="{00000000-0005-0000-0000-0000522F0000}"/>
    <cellStyle name="20% - Accent6 3 8 22" xfId="11807" xr:uid="{00000000-0005-0000-0000-0000532F0000}"/>
    <cellStyle name="20% - Accent6 3 8 22 2" xfId="11808" xr:uid="{00000000-0005-0000-0000-0000542F0000}"/>
    <cellStyle name="20% - Accent6 3 8 23" xfId="11809" xr:uid="{00000000-0005-0000-0000-0000552F0000}"/>
    <cellStyle name="20% - Accent6 3 8 3" xfId="11810" xr:uid="{00000000-0005-0000-0000-0000562F0000}"/>
    <cellStyle name="20% - Accent6 3 8 3 2" xfId="11811" xr:uid="{00000000-0005-0000-0000-0000572F0000}"/>
    <cellStyle name="20% - Accent6 3 8 4" xfId="11812" xr:uid="{00000000-0005-0000-0000-0000582F0000}"/>
    <cellStyle name="20% - Accent6 3 8 4 2" xfId="11813" xr:uid="{00000000-0005-0000-0000-0000592F0000}"/>
    <cellStyle name="20% - Accent6 3 8 5" xfId="11814" xr:uid="{00000000-0005-0000-0000-00005A2F0000}"/>
    <cellStyle name="20% - Accent6 3 8 5 2" xfId="11815" xr:uid="{00000000-0005-0000-0000-00005B2F0000}"/>
    <cellStyle name="20% - Accent6 3 8 6" xfId="11816" xr:uid="{00000000-0005-0000-0000-00005C2F0000}"/>
    <cellStyle name="20% - Accent6 3 8 6 2" xfId="11817" xr:uid="{00000000-0005-0000-0000-00005D2F0000}"/>
    <cellStyle name="20% - Accent6 3 8 7" xfId="11818" xr:uid="{00000000-0005-0000-0000-00005E2F0000}"/>
    <cellStyle name="20% - Accent6 3 8 7 2" xfId="11819" xr:uid="{00000000-0005-0000-0000-00005F2F0000}"/>
    <cellStyle name="20% - Accent6 3 8 8" xfId="11820" xr:uid="{00000000-0005-0000-0000-0000602F0000}"/>
    <cellStyle name="20% - Accent6 3 8 8 2" xfId="11821" xr:uid="{00000000-0005-0000-0000-0000612F0000}"/>
    <cellStyle name="20% - Accent6 3 8 9" xfId="11822" xr:uid="{00000000-0005-0000-0000-0000622F0000}"/>
    <cellStyle name="20% - Accent6 3 8 9 2" xfId="11823" xr:uid="{00000000-0005-0000-0000-0000632F0000}"/>
    <cellStyle name="20% - Accent6 3 9" xfId="11824" xr:uid="{00000000-0005-0000-0000-0000642F0000}"/>
    <cellStyle name="20% - Accent6 3 9 10" xfId="11825" xr:uid="{00000000-0005-0000-0000-0000652F0000}"/>
    <cellStyle name="20% - Accent6 3 9 10 2" xfId="11826" xr:uid="{00000000-0005-0000-0000-0000662F0000}"/>
    <cellStyle name="20% - Accent6 3 9 11" xfId="11827" xr:uid="{00000000-0005-0000-0000-0000672F0000}"/>
    <cellStyle name="20% - Accent6 3 9 11 2" xfId="11828" xr:uid="{00000000-0005-0000-0000-0000682F0000}"/>
    <cellStyle name="20% - Accent6 3 9 12" xfId="11829" xr:uid="{00000000-0005-0000-0000-0000692F0000}"/>
    <cellStyle name="20% - Accent6 3 9 12 2" xfId="11830" xr:uid="{00000000-0005-0000-0000-00006A2F0000}"/>
    <cellStyle name="20% - Accent6 3 9 13" xfId="11831" xr:uid="{00000000-0005-0000-0000-00006B2F0000}"/>
    <cellStyle name="20% - Accent6 3 9 13 2" xfId="11832" xr:uid="{00000000-0005-0000-0000-00006C2F0000}"/>
    <cellStyle name="20% - Accent6 3 9 14" xfId="11833" xr:uid="{00000000-0005-0000-0000-00006D2F0000}"/>
    <cellStyle name="20% - Accent6 3 9 14 2" xfId="11834" xr:uid="{00000000-0005-0000-0000-00006E2F0000}"/>
    <cellStyle name="20% - Accent6 3 9 15" xfId="11835" xr:uid="{00000000-0005-0000-0000-00006F2F0000}"/>
    <cellStyle name="20% - Accent6 3 9 15 2" xfId="11836" xr:uid="{00000000-0005-0000-0000-0000702F0000}"/>
    <cellStyle name="20% - Accent6 3 9 16" xfId="11837" xr:uid="{00000000-0005-0000-0000-0000712F0000}"/>
    <cellStyle name="20% - Accent6 3 9 16 2" xfId="11838" xr:uid="{00000000-0005-0000-0000-0000722F0000}"/>
    <cellStyle name="20% - Accent6 3 9 17" xfId="11839" xr:uid="{00000000-0005-0000-0000-0000732F0000}"/>
    <cellStyle name="20% - Accent6 3 9 17 2" xfId="11840" xr:uid="{00000000-0005-0000-0000-0000742F0000}"/>
    <cellStyle name="20% - Accent6 3 9 18" xfId="11841" xr:uid="{00000000-0005-0000-0000-0000752F0000}"/>
    <cellStyle name="20% - Accent6 3 9 18 2" xfId="11842" xr:uid="{00000000-0005-0000-0000-0000762F0000}"/>
    <cellStyle name="20% - Accent6 3 9 19" xfId="11843" xr:uid="{00000000-0005-0000-0000-0000772F0000}"/>
    <cellStyle name="20% - Accent6 3 9 19 2" xfId="11844" xr:uid="{00000000-0005-0000-0000-0000782F0000}"/>
    <cellStyle name="20% - Accent6 3 9 2" xfId="11845" xr:uid="{00000000-0005-0000-0000-0000792F0000}"/>
    <cellStyle name="20% - Accent6 3 9 2 2" xfId="11846" xr:uid="{00000000-0005-0000-0000-00007A2F0000}"/>
    <cellStyle name="20% - Accent6 3 9 20" xfId="11847" xr:uid="{00000000-0005-0000-0000-00007B2F0000}"/>
    <cellStyle name="20% - Accent6 3 9 20 2" xfId="11848" xr:uid="{00000000-0005-0000-0000-00007C2F0000}"/>
    <cellStyle name="20% - Accent6 3 9 21" xfId="11849" xr:uid="{00000000-0005-0000-0000-00007D2F0000}"/>
    <cellStyle name="20% - Accent6 3 9 21 2" xfId="11850" xr:uid="{00000000-0005-0000-0000-00007E2F0000}"/>
    <cellStyle name="20% - Accent6 3 9 22" xfId="11851" xr:uid="{00000000-0005-0000-0000-00007F2F0000}"/>
    <cellStyle name="20% - Accent6 3 9 22 2" xfId="11852" xr:uid="{00000000-0005-0000-0000-0000802F0000}"/>
    <cellStyle name="20% - Accent6 3 9 23" xfId="11853" xr:uid="{00000000-0005-0000-0000-0000812F0000}"/>
    <cellStyle name="20% - Accent6 3 9 3" xfId="11854" xr:uid="{00000000-0005-0000-0000-0000822F0000}"/>
    <cellStyle name="20% - Accent6 3 9 3 2" xfId="11855" xr:uid="{00000000-0005-0000-0000-0000832F0000}"/>
    <cellStyle name="20% - Accent6 3 9 4" xfId="11856" xr:uid="{00000000-0005-0000-0000-0000842F0000}"/>
    <cellStyle name="20% - Accent6 3 9 4 2" xfId="11857" xr:uid="{00000000-0005-0000-0000-0000852F0000}"/>
    <cellStyle name="20% - Accent6 3 9 5" xfId="11858" xr:uid="{00000000-0005-0000-0000-0000862F0000}"/>
    <cellStyle name="20% - Accent6 3 9 5 2" xfId="11859" xr:uid="{00000000-0005-0000-0000-0000872F0000}"/>
    <cellStyle name="20% - Accent6 3 9 6" xfId="11860" xr:uid="{00000000-0005-0000-0000-0000882F0000}"/>
    <cellStyle name="20% - Accent6 3 9 6 2" xfId="11861" xr:uid="{00000000-0005-0000-0000-0000892F0000}"/>
    <cellStyle name="20% - Accent6 3 9 7" xfId="11862" xr:uid="{00000000-0005-0000-0000-00008A2F0000}"/>
    <cellStyle name="20% - Accent6 3 9 7 2" xfId="11863" xr:uid="{00000000-0005-0000-0000-00008B2F0000}"/>
    <cellStyle name="20% - Accent6 3 9 8" xfId="11864" xr:uid="{00000000-0005-0000-0000-00008C2F0000}"/>
    <cellStyle name="20% - Accent6 3 9 8 2" xfId="11865" xr:uid="{00000000-0005-0000-0000-00008D2F0000}"/>
    <cellStyle name="20% - Accent6 3 9 9" xfId="11866" xr:uid="{00000000-0005-0000-0000-00008E2F0000}"/>
    <cellStyle name="20% - Accent6 3 9 9 2" xfId="11867" xr:uid="{00000000-0005-0000-0000-00008F2F0000}"/>
    <cellStyle name="20% - Accent6 4" xfId="11868" xr:uid="{00000000-0005-0000-0000-0000902F0000}"/>
    <cellStyle name="20% - Accent6 4 10" xfId="11869" xr:uid="{00000000-0005-0000-0000-0000912F0000}"/>
    <cellStyle name="20% - Accent6 4 10 2" xfId="11870" xr:uid="{00000000-0005-0000-0000-0000922F0000}"/>
    <cellStyle name="20% - Accent6 4 11" xfId="11871" xr:uid="{00000000-0005-0000-0000-0000932F0000}"/>
    <cellStyle name="20% - Accent6 4 11 2" xfId="11872" xr:uid="{00000000-0005-0000-0000-0000942F0000}"/>
    <cellStyle name="20% - Accent6 4 12" xfId="11873" xr:uid="{00000000-0005-0000-0000-0000952F0000}"/>
    <cellStyle name="20% - Accent6 4 12 2" xfId="11874" xr:uid="{00000000-0005-0000-0000-0000962F0000}"/>
    <cellStyle name="20% - Accent6 4 13" xfId="11875" xr:uid="{00000000-0005-0000-0000-0000972F0000}"/>
    <cellStyle name="20% - Accent6 4 13 2" xfId="11876" xr:uid="{00000000-0005-0000-0000-0000982F0000}"/>
    <cellStyle name="20% - Accent6 4 14" xfId="11877" xr:uid="{00000000-0005-0000-0000-0000992F0000}"/>
    <cellStyle name="20% - Accent6 4 14 2" xfId="11878" xr:uid="{00000000-0005-0000-0000-00009A2F0000}"/>
    <cellStyle name="20% - Accent6 4 15" xfId="11879" xr:uid="{00000000-0005-0000-0000-00009B2F0000}"/>
    <cellStyle name="20% - Accent6 4 15 2" xfId="11880" xr:uid="{00000000-0005-0000-0000-00009C2F0000}"/>
    <cellStyle name="20% - Accent6 4 16" xfId="11881" xr:uid="{00000000-0005-0000-0000-00009D2F0000}"/>
    <cellStyle name="20% - Accent6 4 16 2" xfId="11882" xr:uid="{00000000-0005-0000-0000-00009E2F0000}"/>
    <cellStyle name="20% - Accent6 4 17" xfId="11883" xr:uid="{00000000-0005-0000-0000-00009F2F0000}"/>
    <cellStyle name="20% - Accent6 4 17 2" xfId="11884" xr:uid="{00000000-0005-0000-0000-0000A02F0000}"/>
    <cellStyle name="20% - Accent6 4 18" xfId="11885" xr:uid="{00000000-0005-0000-0000-0000A12F0000}"/>
    <cellStyle name="20% - Accent6 4 18 2" xfId="11886" xr:uid="{00000000-0005-0000-0000-0000A22F0000}"/>
    <cellStyle name="20% - Accent6 4 19" xfId="11887" xr:uid="{00000000-0005-0000-0000-0000A32F0000}"/>
    <cellStyle name="20% - Accent6 4 19 2" xfId="11888" xr:uid="{00000000-0005-0000-0000-0000A42F0000}"/>
    <cellStyle name="20% - Accent6 4 2" xfId="11889" xr:uid="{00000000-0005-0000-0000-0000A52F0000}"/>
    <cellStyle name="20% - Accent6 4 2 10" xfId="11890" xr:uid="{00000000-0005-0000-0000-0000A62F0000}"/>
    <cellStyle name="20% - Accent6 4 2 10 2" xfId="11891" xr:uid="{00000000-0005-0000-0000-0000A72F0000}"/>
    <cellStyle name="20% - Accent6 4 2 11" xfId="11892" xr:uid="{00000000-0005-0000-0000-0000A82F0000}"/>
    <cellStyle name="20% - Accent6 4 2 11 2" xfId="11893" xr:uid="{00000000-0005-0000-0000-0000A92F0000}"/>
    <cellStyle name="20% - Accent6 4 2 12" xfId="11894" xr:uid="{00000000-0005-0000-0000-0000AA2F0000}"/>
    <cellStyle name="20% - Accent6 4 2 12 2" xfId="11895" xr:uid="{00000000-0005-0000-0000-0000AB2F0000}"/>
    <cellStyle name="20% - Accent6 4 2 13" xfId="11896" xr:uid="{00000000-0005-0000-0000-0000AC2F0000}"/>
    <cellStyle name="20% - Accent6 4 2 13 2" xfId="11897" xr:uid="{00000000-0005-0000-0000-0000AD2F0000}"/>
    <cellStyle name="20% - Accent6 4 2 14" xfId="11898" xr:uid="{00000000-0005-0000-0000-0000AE2F0000}"/>
    <cellStyle name="20% - Accent6 4 2 14 2" xfId="11899" xr:uid="{00000000-0005-0000-0000-0000AF2F0000}"/>
    <cellStyle name="20% - Accent6 4 2 15" xfId="11900" xr:uid="{00000000-0005-0000-0000-0000B02F0000}"/>
    <cellStyle name="20% - Accent6 4 2 15 2" xfId="11901" xr:uid="{00000000-0005-0000-0000-0000B12F0000}"/>
    <cellStyle name="20% - Accent6 4 2 16" xfId="11902" xr:uid="{00000000-0005-0000-0000-0000B22F0000}"/>
    <cellStyle name="20% - Accent6 4 2 16 2" xfId="11903" xr:uid="{00000000-0005-0000-0000-0000B32F0000}"/>
    <cellStyle name="20% - Accent6 4 2 17" xfId="11904" xr:uid="{00000000-0005-0000-0000-0000B42F0000}"/>
    <cellStyle name="20% - Accent6 4 2 17 2" xfId="11905" xr:uid="{00000000-0005-0000-0000-0000B52F0000}"/>
    <cellStyle name="20% - Accent6 4 2 18" xfId="11906" xr:uid="{00000000-0005-0000-0000-0000B62F0000}"/>
    <cellStyle name="20% - Accent6 4 2 18 2" xfId="11907" xr:uid="{00000000-0005-0000-0000-0000B72F0000}"/>
    <cellStyle name="20% - Accent6 4 2 19" xfId="11908" xr:uid="{00000000-0005-0000-0000-0000B82F0000}"/>
    <cellStyle name="20% - Accent6 4 2 19 2" xfId="11909" xr:uid="{00000000-0005-0000-0000-0000B92F0000}"/>
    <cellStyle name="20% - Accent6 4 2 2" xfId="11910" xr:uid="{00000000-0005-0000-0000-0000BA2F0000}"/>
    <cellStyle name="20% - Accent6 4 2 2 2" xfId="11911" xr:uid="{00000000-0005-0000-0000-0000BB2F0000}"/>
    <cellStyle name="20% - Accent6 4 2 20" xfId="11912" xr:uid="{00000000-0005-0000-0000-0000BC2F0000}"/>
    <cellStyle name="20% - Accent6 4 2 20 2" xfId="11913" xr:uid="{00000000-0005-0000-0000-0000BD2F0000}"/>
    <cellStyle name="20% - Accent6 4 2 21" xfId="11914" xr:uid="{00000000-0005-0000-0000-0000BE2F0000}"/>
    <cellStyle name="20% - Accent6 4 2 21 2" xfId="11915" xr:uid="{00000000-0005-0000-0000-0000BF2F0000}"/>
    <cellStyle name="20% - Accent6 4 2 22" xfId="11916" xr:uid="{00000000-0005-0000-0000-0000C02F0000}"/>
    <cellStyle name="20% - Accent6 4 2 22 2" xfId="11917" xr:uid="{00000000-0005-0000-0000-0000C12F0000}"/>
    <cellStyle name="20% - Accent6 4 2 23" xfId="11918" xr:uid="{00000000-0005-0000-0000-0000C22F0000}"/>
    <cellStyle name="20% - Accent6 4 2 3" xfId="11919" xr:uid="{00000000-0005-0000-0000-0000C32F0000}"/>
    <cellStyle name="20% - Accent6 4 2 3 2" xfId="11920" xr:uid="{00000000-0005-0000-0000-0000C42F0000}"/>
    <cellStyle name="20% - Accent6 4 2 4" xfId="11921" xr:uid="{00000000-0005-0000-0000-0000C52F0000}"/>
    <cellStyle name="20% - Accent6 4 2 4 2" xfId="11922" xr:uid="{00000000-0005-0000-0000-0000C62F0000}"/>
    <cellStyle name="20% - Accent6 4 2 5" xfId="11923" xr:uid="{00000000-0005-0000-0000-0000C72F0000}"/>
    <cellStyle name="20% - Accent6 4 2 5 2" xfId="11924" xr:uid="{00000000-0005-0000-0000-0000C82F0000}"/>
    <cellStyle name="20% - Accent6 4 2 6" xfId="11925" xr:uid="{00000000-0005-0000-0000-0000C92F0000}"/>
    <cellStyle name="20% - Accent6 4 2 6 2" xfId="11926" xr:uid="{00000000-0005-0000-0000-0000CA2F0000}"/>
    <cellStyle name="20% - Accent6 4 2 7" xfId="11927" xr:uid="{00000000-0005-0000-0000-0000CB2F0000}"/>
    <cellStyle name="20% - Accent6 4 2 7 2" xfId="11928" xr:uid="{00000000-0005-0000-0000-0000CC2F0000}"/>
    <cellStyle name="20% - Accent6 4 2 8" xfId="11929" xr:uid="{00000000-0005-0000-0000-0000CD2F0000}"/>
    <cellStyle name="20% - Accent6 4 2 8 2" xfId="11930" xr:uid="{00000000-0005-0000-0000-0000CE2F0000}"/>
    <cellStyle name="20% - Accent6 4 2 9" xfId="11931" xr:uid="{00000000-0005-0000-0000-0000CF2F0000}"/>
    <cellStyle name="20% - Accent6 4 2 9 2" xfId="11932" xr:uid="{00000000-0005-0000-0000-0000D02F0000}"/>
    <cellStyle name="20% - Accent6 4 20" xfId="11933" xr:uid="{00000000-0005-0000-0000-0000D12F0000}"/>
    <cellStyle name="20% - Accent6 4 20 2" xfId="11934" xr:uid="{00000000-0005-0000-0000-0000D22F0000}"/>
    <cellStyle name="20% - Accent6 4 21" xfId="11935" xr:uid="{00000000-0005-0000-0000-0000D32F0000}"/>
    <cellStyle name="20% - Accent6 4 21 2" xfId="11936" xr:uid="{00000000-0005-0000-0000-0000D42F0000}"/>
    <cellStyle name="20% - Accent6 4 22" xfId="11937" xr:uid="{00000000-0005-0000-0000-0000D52F0000}"/>
    <cellStyle name="20% - Accent6 4 22 2" xfId="11938" xr:uid="{00000000-0005-0000-0000-0000D62F0000}"/>
    <cellStyle name="20% - Accent6 4 23" xfId="11939" xr:uid="{00000000-0005-0000-0000-0000D72F0000}"/>
    <cellStyle name="20% - Accent6 4 23 2" xfId="11940" xr:uid="{00000000-0005-0000-0000-0000D82F0000}"/>
    <cellStyle name="20% - Accent6 4 24" xfId="11941" xr:uid="{00000000-0005-0000-0000-0000D92F0000}"/>
    <cellStyle name="20% - Accent6 4 24 2" xfId="11942" xr:uid="{00000000-0005-0000-0000-0000DA2F0000}"/>
    <cellStyle name="20% - Accent6 4 25" xfId="11943" xr:uid="{00000000-0005-0000-0000-0000DB2F0000}"/>
    <cellStyle name="20% - Accent6 4 25 2" xfId="11944" xr:uid="{00000000-0005-0000-0000-0000DC2F0000}"/>
    <cellStyle name="20% - Accent6 4 26" xfId="11945" xr:uid="{00000000-0005-0000-0000-0000DD2F0000}"/>
    <cellStyle name="20% - Accent6 4 26 2" xfId="11946" xr:uid="{00000000-0005-0000-0000-0000DE2F0000}"/>
    <cellStyle name="20% - Accent6 4 27" xfId="11947" xr:uid="{00000000-0005-0000-0000-0000DF2F0000}"/>
    <cellStyle name="20% - Accent6 4 27 2" xfId="11948" xr:uid="{00000000-0005-0000-0000-0000E02F0000}"/>
    <cellStyle name="20% - Accent6 4 28" xfId="11949" xr:uid="{00000000-0005-0000-0000-0000E12F0000}"/>
    <cellStyle name="20% - Accent6 4 28 2" xfId="11950" xr:uid="{00000000-0005-0000-0000-0000E22F0000}"/>
    <cellStyle name="20% - Accent6 4 29" xfId="11951" xr:uid="{00000000-0005-0000-0000-0000E32F0000}"/>
    <cellStyle name="20% - Accent6 4 29 2" xfId="11952" xr:uid="{00000000-0005-0000-0000-0000E42F0000}"/>
    <cellStyle name="20% - Accent6 4 3" xfId="11953" xr:uid="{00000000-0005-0000-0000-0000E52F0000}"/>
    <cellStyle name="20% - Accent6 4 3 10" xfId="11954" xr:uid="{00000000-0005-0000-0000-0000E62F0000}"/>
    <cellStyle name="20% - Accent6 4 3 10 2" xfId="11955" xr:uid="{00000000-0005-0000-0000-0000E72F0000}"/>
    <cellStyle name="20% - Accent6 4 3 11" xfId="11956" xr:uid="{00000000-0005-0000-0000-0000E82F0000}"/>
    <cellStyle name="20% - Accent6 4 3 11 2" xfId="11957" xr:uid="{00000000-0005-0000-0000-0000E92F0000}"/>
    <cellStyle name="20% - Accent6 4 3 12" xfId="11958" xr:uid="{00000000-0005-0000-0000-0000EA2F0000}"/>
    <cellStyle name="20% - Accent6 4 3 12 2" xfId="11959" xr:uid="{00000000-0005-0000-0000-0000EB2F0000}"/>
    <cellStyle name="20% - Accent6 4 3 13" xfId="11960" xr:uid="{00000000-0005-0000-0000-0000EC2F0000}"/>
    <cellStyle name="20% - Accent6 4 3 13 2" xfId="11961" xr:uid="{00000000-0005-0000-0000-0000ED2F0000}"/>
    <cellStyle name="20% - Accent6 4 3 14" xfId="11962" xr:uid="{00000000-0005-0000-0000-0000EE2F0000}"/>
    <cellStyle name="20% - Accent6 4 3 14 2" xfId="11963" xr:uid="{00000000-0005-0000-0000-0000EF2F0000}"/>
    <cellStyle name="20% - Accent6 4 3 15" xfId="11964" xr:uid="{00000000-0005-0000-0000-0000F02F0000}"/>
    <cellStyle name="20% - Accent6 4 3 15 2" xfId="11965" xr:uid="{00000000-0005-0000-0000-0000F12F0000}"/>
    <cellStyle name="20% - Accent6 4 3 16" xfId="11966" xr:uid="{00000000-0005-0000-0000-0000F22F0000}"/>
    <cellStyle name="20% - Accent6 4 3 16 2" xfId="11967" xr:uid="{00000000-0005-0000-0000-0000F32F0000}"/>
    <cellStyle name="20% - Accent6 4 3 17" xfId="11968" xr:uid="{00000000-0005-0000-0000-0000F42F0000}"/>
    <cellStyle name="20% - Accent6 4 3 17 2" xfId="11969" xr:uid="{00000000-0005-0000-0000-0000F52F0000}"/>
    <cellStyle name="20% - Accent6 4 3 18" xfId="11970" xr:uid="{00000000-0005-0000-0000-0000F62F0000}"/>
    <cellStyle name="20% - Accent6 4 3 18 2" xfId="11971" xr:uid="{00000000-0005-0000-0000-0000F72F0000}"/>
    <cellStyle name="20% - Accent6 4 3 19" xfId="11972" xr:uid="{00000000-0005-0000-0000-0000F82F0000}"/>
    <cellStyle name="20% - Accent6 4 3 19 2" xfId="11973" xr:uid="{00000000-0005-0000-0000-0000F92F0000}"/>
    <cellStyle name="20% - Accent6 4 3 2" xfId="11974" xr:uid="{00000000-0005-0000-0000-0000FA2F0000}"/>
    <cellStyle name="20% - Accent6 4 3 2 2" xfId="11975" xr:uid="{00000000-0005-0000-0000-0000FB2F0000}"/>
    <cellStyle name="20% - Accent6 4 3 20" xfId="11976" xr:uid="{00000000-0005-0000-0000-0000FC2F0000}"/>
    <cellStyle name="20% - Accent6 4 3 20 2" xfId="11977" xr:uid="{00000000-0005-0000-0000-0000FD2F0000}"/>
    <cellStyle name="20% - Accent6 4 3 21" xfId="11978" xr:uid="{00000000-0005-0000-0000-0000FE2F0000}"/>
    <cellStyle name="20% - Accent6 4 3 21 2" xfId="11979" xr:uid="{00000000-0005-0000-0000-0000FF2F0000}"/>
    <cellStyle name="20% - Accent6 4 3 22" xfId="11980" xr:uid="{00000000-0005-0000-0000-000000300000}"/>
    <cellStyle name="20% - Accent6 4 3 22 2" xfId="11981" xr:uid="{00000000-0005-0000-0000-000001300000}"/>
    <cellStyle name="20% - Accent6 4 3 23" xfId="11982" xr:uid="{00000000-0005-0000-0000-000002300000}"/>
    <cellStyle name="20% - Accent6 4 3 3" xfId="11983" xr:uid="{00000000-0005-0000-0000-000003300000}"/>
    <cellStyle name="20% - Accent6 4 3 3 2" xfId="11984" xr:uid="{00000000-0005-0000-0000-000004300000}"/>
    <cellStyle name="20% - Accent6 4 3 4" xfId="11985" xr:uid="{00000000-0005-0000-0000-000005300000}"/>
    <cellStyle name="20% - Accent6 4 3 4 2" xfId="11986" xr:uid="{00000000-0005-0000-0000-000006300000}"/>
    <cellStyle name="20% - Accent6 4 3 5" xfId="11987" xr:uid="{00000000-0005-0000-0000-000007300000}"/>
    <cellStyle name="20% - Accent6 4 3 5 2" xfId="11988" xr:uid="{00000000-0005-0000-0000-000008300000}"/>
    <cellStyle name="20% - Accent6 4 3 6" xfId="11989" xr:uid="{00000000-0005-0000-0000-000009300000}"/>
    <cellStyle name="20% - Accent6 4 3 6 2" xfId="11990" xr:uid="{00000000-0005-0000-0000-00000A300000}"/>
    <cellStyle name="20% - Accent6 4 3 7" xfId="11991" xr:uid="{00000000-0005-0000-0000-00000B300000}"/>
    <cellStyle name="20% - Accent6 4 3 7 2" xfId="11992" xr:uid="{00000000-0005-0000-0000-00000C300000}"/>
    <cellStyle name="20% - Accent6 4 3 8" xfId="11993" xr:uid="{00000000-0005-0000-0000-00000D300000}"/>
    <cellStyle name="20% - Accent6 4 3 8 2" xfId="11994" xr:uid="{00000000-0005-0000-0000-00000E300000}"/>
    <cellStyle name="20% - Accent6 4 3 9" xfId="11995" xr:uid="{00000000-0005-0000-0000-00000F300000}"/>
    <cellStyle name="20% - Accent6 4 3 9 2" xfId="11996" xr:uid="{00000000-0005-0000-0000-000010300000}"/>
    <cellStyle name="20% - Accent6 4 30" xfId="11997" xr:uid="{00000000-0005-0000-0000-000011300000}"/>
    <cellStyle name="20% - Accent6 4 30 2" xfId="11998" xr:uid="{00000000-0005-0000-0000-000012300000}"/>
    <cellStyle name="20% - Accent6 4 31" xfId="11999" xr:uid="{00000000-0005-0000-0000-000013300000}"/>
    <cellStyle name="20% - Accent6 4 4" xfId="12000" xr:uid="{00000000-0005-0000-0000-000014300000}"/>
    <cellStyle name="20% - Accent6 4 4 10" xfId="12001" xr:uid="{00000000-0005-0000-0000-000015300000}"/>
    <cellStyle name="20% - Accent6 4 4 10 2" xfId="12002" xr:uid="{00000000-0005-0000-0000-000016300000}"/>
    <cellStyle name="20% - Accent6 4 4 11" xfId="12003" xr:uid="{00000000-0005-0000-0000-000017300000}"/>
    <cellStyle name="20% - Accent6 4 4 11 2" xfId="12004" xr:uid="{00000000-0005-0000-0000-000018300000}"/>
    <cellStyle name="20% - Accent6 4 4 12" xfId="12005" xr:uid="{00000000-0005-0000-0000-000019300000}"/>
    <cellStyle name="20% - Accent6 4 4 12 2" xfId="12006" xr:uid="{00000000-0005-0000-0000-00001A300000}"/>
    <cellStyle name="20% - Accent6 4 4 13" xfId="12007" xr:uid="{00000000-0005-0000-0000-00001B300000}"/>
    <cellStyle name="20% - Accent6 4 4 13 2" xfId="12008" xr:uid="{00000000-0005-0000-0000-00001C300000}"/>
    <cellStyle name="20% - Accent6 4 4 14" xfId="12009" xr:uid="{00000000-0005-0000-0000-00001D300000}"/>
    <cellStyle name="20% - Accent6 4 4 14 2" xfId="12010" xr:uid="{00000000-0005-0000-0000-00001E300000}"/>
    <cellStyle name="20% - Accent6 4 4 15" xfId="12011" xr:uid="{00000000-0005-0000-0000-00001F300000}"/>
    <cellStyle name="20% - Accent6 4 4 15 2" xfId="12012" xr:uid="{00000000-0005-0000-0000-000020300000}"/>
    <cellStyle name="20% - Accent6 4 4 16" xfId="12013" xr:uid="{00000000-0005-0000-0000-000021300000}"/>
    <cellStyle name="20% - Accent6 4 4 16 2" xfId="12014" xr:uid="{00000000-0005-0000-0000-000022300000}"/>
    <cellStyle name="20% - Accent6 4 4 17" xfId="12015" xr:uid="{00000000-0005-0000-0000-000023300000}"/>
    <cellStyle name="20% - Accent6 4 4 17 2" xfId="12016" xr:uid="{00000000-0005-0000-0000-000024300000}"/>
    <cellStyle name="20% - Accent6 4 4 18" xfId="12017" xr:uid="{00000000-0005-0000-0000-000025300000}"/>
    <cellStyle name="20% - Accent6 4 4 18 2" xfId="12018" xr:uid="{00000000-0005-0000-0000-000026300000}"/>
    <cellStyle name="20% - Accent6 4 4 19" xfId="12019" xr:uid="{00000000-0005-0000-0000-000027300000}"/>
    <cellStyle name="20% - Accent6 4 4 19 2" xfId="12020" xr:uid="{00000000-0005-0000-0000-000028300000}"/>
    <cellStyle name="20% - Accent6 4 4 2" xfId="12021" xr:uid="{00000000-0005-0000-0000-000029300000}"/>
    <cellStyle name="20% - Accent6 4 4 2 2" xfId="12022" xr:uid="{00000000-0005-0000-0000-00002A300000}"/>
    <cellStyle name="20% - Accent6 4 4 20" xfId="12023" xr:uid="{00000000-0005-0000-0000-00002B300000}"/>
    <cellStyle name="20% - Accent6 4 4 20 2" xfId="12024" xr:uid="{00000000-0005-0000-0000-00002C300000}"/>
    <cellStyle name="20% - Accent6 4 4 21" xfId="12025" xr:uid="{00000000-0005-0000-0000-00002D300000}"/>
    <cellStyle name="20% - Accent6 4 4 21 2" xfId="12026" xr:uid="{00000000-0005-0000-0000-00002E300000}"/>
    <cellStyle name="20% - Accent6 4 4 22" xfId="12027" xr:uid="{00000000-0005-0000-0000-00002F300000}"/>
    <cellStyle name="20% - Accent6 4 4 22 2" xfId="12028" xr:uid="{00000000-0005-0000-0000-000030300000}"/>
    <cellStyle name="20% - Accent6 4 4 23" xfId="12029" xr:uid="{00000000-0005-0000-0000-000031300000}"/>
    <cellStyle name="20% - Accent6 4 4 3" xfId="12030" xr:uid="{00000000-0005-0000-0000-000032300000}"/>
    <cellStyle name="20% - Accent6 4 4 3 2" xfId="12031" xr:uid="{00000000-0005-0000-0000-000033300000}"/>
    <cellStyle name="20% - Accent6 4 4 4" xfId="12032" xr:uid="{00000000-0005-0000-0000-000034300000}"/>
    <cellStyle name="20% - Accent6 4 4 4 2" xfId="12033" xr:uid="{00000000-0005-0000-0000-000035300000}"/>
    <cellStyle name="20% - Accent6 4 4 5" xfId="12034" xr:uid="{00000000-0005-0000-0000-000036300000}"/>
    <cellStyle name="20% - Accent6 4 4 5 2" xfId="12035" xr:uid="{00000000-0005-0000-0000-000037300000}"/>
    <cellStyle name="20% - Accent6 4 4 6" xfId="12036" xr:uid="{00000000-0005-0000-0000-000038300000}"/>
    <cellStyle name="20% - Accent6 4 4 6 2" xfId="12037" xr:uid="{00000000-0005-0000-0000-000039300000}"/>
    <cellStyle name="20% - Accent6 4 4 7" xfId="12038" xr:uid="{00000000-0005-0000-0000-00003A300000}"/>
    <cellStyle name="20% - Accent6 4 4 7 2" xfId="12039" xr:uid="{00000000-0005-0000-0000-00003B300000}"/>
    <cellStyle name="20% - Accent6 4 4 8" xfId="12040" xr:uid="{00000000-0005-0000-0000-00003C300000}"/>
    <cellStyle name="20% - Accent6 4 4 8 2" xfId="12041" xr:uid="{00000000-0005-0000-0000-00003D300000}"/>
    <cellStyle name="20% - Accent6 4 4 9" xfId="12042" xr:uid="{00000000-0005-0000-0000-00003E300000}"/>
    <cellStyle name="20% - Accent6 4 4 9 2" xfId="12043" xr:uid="{00000000-0005-0000-0000-00003F300000}"/>
    <cellStyle name="20% - Accent6 4 5" xfId="12044" xr:uid="{00000000-0005-0000-0000-000040300000}"/>
    <cellStyle name="20% - Accent6 4 5 10" xfId="12045" xr:uid="{00000000-0005-0000-0000-000041300000}"/>
    <cellStyle name="20% - Accent6 4 5 10 2" xfId="12046" xr:uid="{00000000-0005-0000-0000-000042300000}"/>
    <cellStyle name="20% - Accent6 4 5 11" xfId="12047" xr:uid="{00000000-0005-0000-0000-000043300000}"/>
    <cellStyle name="20% - Accent6 4 5 11 2" xfId="12048" xr:uid="{00000000-0005-0000-0000-000044300000}"/>
    <cellStyle name="20% - Accent6 4 5 12" xfId="12049" xr:uid="{00000000-0005-0000-0000-000045300000}"/>
    <cellStyle name="20% - Accent6 4 5 12 2" xfId="12050" xr:uid="{00000000-0005-0000-0000-000046300000}"/>
    <cellStyle name="20% - Accent6 4 5 13" xfId="12051" xr:uid="{00000000-0005-0000-0000-000047300000}"/>
    <cellStyle name="20% - Accent6 4 5 13 2" xfId="12052" xr:uid="{00000000-0005-0000-0000-000048300000}"/>
    <cellStyle name="20% - Accent6 4 5 14" xfId="12053" xr:uid="{00000000-0005-0000-0000-000049300000}"/>
    <cellStyle name="20% - Accent6 4 5 14 2" xfId="12054" xr:uid="{00000000-0005-0000-0000-00004A300000}"/>
    <cellStyle name="20% - Accent6 4 5 15" xfId="12055" xr:uid="{00000000-0005-0000-0000-00004B300000}"/>
    <cellStyle name="20% - Accent6 4 5 15 2" xfId="12056" xr:uid="{00000000-0005-0000-0000-00004C300000}"/>
    <cellStyle name="20% - Accent6 4 5 16" xfId="12057" xr:uid="{00000000-0005-0000-0000-00004D300000}"/>
    <cellStyle name="20% - Accent6 4 5 16 2" xfId="12058" xr:uid="{00000000-0005-0000-0000-00004E300000}"/>
    <cellStyle name="20% - Accent6 4 5 17" xfId="12059" xr:uid="{00000000-0005-0000-0000-00004F300000}"/>
    <cellStyle name="20% - Accent6 4 5 17 2" xfId="12060" xr:uid="{00000000-0005-0000-0000-000050300000}"/>
    <cellStyle name="20% - Accent6 4 5 18" xfId="12061" xr:uid="{00000000-0005-0000-0000-000051300000}"/>
    <cellStyle name="20% - Accent6 4 5 18 2" xfId="12062" xr:uid="{00000000-0005-0000-0000-000052300000}"/>
    <cellStyle name="20% - Accent6 4 5 19" xfId="12063" xr:uid="{00000000-0005-0000-0000-000053300000}"/>
    <cellStyle name="20% - Accent6 4 5 19 2" xfId="12064" xr:uid="{00000000-0005-0000-0000-000054300000}"/>
    <cellStyle name="20% - Accent6 4 5 2" xfId="12065" xr:uid="{00000000-0005-0000-0000-000055300000}"/>
    <cellStyle name="20% - Accent6 4 5 2 2" xfId="12066" xr:uid="{00000000-0005-0000-0000-000056300000}"/>
    <cellStyle name="20% - Accent6 4 5 20" xfId="12067" xr:uid="{00000000-0005-0000-0000-000057300000}"/>
    <cellStyle name="20% - Accent6 4 5 20 2" xfId="12068" xr:uid="{00000000-0005-0000-0000-000058300000}"/>
    <cellStyle name="20% - Accent6 4 5 21" xfId="12069" xr:uid="{00000000-0005-0000-0000-000059300000}"/>
    <cellStyle name="20% - Accent6 4 5 21 2" xfId="12070" xr:uid="{00000000-0005-0000-0000-00005A300000}"/>
    <cellStyle name="20% - Accent6 4 5 22" xfId="12071" xr:uid="{00000000-0005-0000-0000-00005B300000}"/>
    <cellStyle name="20% - Accent6 4 5 22 2" xfId="12072" xr:uid="{00000000-0005-0000-0000-00005C300000}"/>
    <cellStyle name="20% - Accent6 4 5 23" xfId="12073" xr:uid="{00000000-0005-0000-0000-00005D300000}"/>
    <cellStyle name="20% - Accent6 4 5 3" xfId="12074" xr:uid="{00000000-0005-0000-0000-00005E300000}"/>
    <cellStyle name="20% - Accent6 4 5 3 2" xfId="12075" xr:uid="{00000000-0005-0000-0000-00005F300000}"/>
    <cellStyle name="20% - Accent6 4 5 4" xfId="12076" xr:uid="{00000000-0005-0000-0000-000060300000}"/>
    <cellStyle name="20% - Accent6 4 5 4 2" xfId="12077" xr:uid="{00000000-0005-0000-0000-000061300000}"/>
    <cellStyle name="20% - Accent6 4 5 5" xfId="12078" xr:uid="{00000000-0005-0000-0000-000062300000}"/>
    <cellStyle name="20% - Accent6 4 5 5 2" xfId="12079" xr:uid="{00000000-0005-0000-0000-000063300000}"/>
    <cellStyle name="20% - Accent6 4 5 6" xfId="12080" xr:uid="{00000000-0005-0000-0000-000064300000}"/>
    <cellStyle name="20% - Accent6 4 5 6 2" xfId="12081" xr:uid="{00000000-0005-0000-0000-000065300000}"/>
    <cellStyle name="20% - Accent6 4 5 7" xfId="12082" xr:uid="{00000000-0005-0000-0000-000066300000}"/>
    <cellStyle name="20% - Accent6 4 5 7 2" xfId="12083" xr:uid="{00000000-0005-0000-0000-000067300000}"/>
    <cellStyle name="20% - Accent6 4 5 8" xfId="12084" xr:uid="{00000000-0005-0000-0000-000068300000}"/>
    <cellStyle name="20% - Accent6 4 5 8 2" xfId="12085" xr:uid="{00000000-0005-0000-0000-000069300000}"/>
    <cellStyle name="20% - Accent6 4 5 9" xfId="12086" xr:uid="{00000000-0005-0000-0000-00006A300000}"/>
    <cellStyle name="20% - Accent6 4 5 9 2" xfId="12087" xr:uid="{00000000-0005-0000-0000-00006B300000}"/>
    <cellStyle name="20% - Accent6 4 6" xfId="12088" xr:uid="{00000000-0005-0000-0000-00006C300000}"/>
    <cellStyle name="20% - Accent6 4 6 10" xfId="12089" xr:uid="{00000000-0005-0000-0000-00006D300000}"/>
    <cellStyle name="20% - Accent6 4 6 10 2" xfId="12090" xr:uid="{00000000-0005-0000-0000-00006E300000}"/>
    <cellStyle name="20% - Accent6 4 6 11" xfId="12091" xr:uid="{00000000-0005-0000-0000-00006F300000}"/>
    <cellStyle name="20% - Accent6 4 6 11 2" xfId="12092" xr:uid="{00000000-0005-0000-0000-000070300000}"/>
    <cellStyle name="20% - Accent6 4 6 12" xfId="12093" xr:uid="{00000000-0005-0000-0000-000071300000}"/>
    <cellStyle name="20% - Accent6 4 6 12 2" xfId="12094" xr:uid="{00000000-0005-0000-0000-000072300000}"/>
    <cellStyle name="20% - Accent6 4 6 13" xfId="12095" xr:uid="{00000000-0005-0000-0000-000073300000}"/>
    <cellStyle name="20% - Accent6 4 6 13 2" xfId="12096" xr:uid="{00000000-0005-0000-0000-000074300000}"/>
    <cellStyle name="20% - Accent6 4 6 14" xfId="12097" xr:uid="{00000000-0005-0000-0000-000075300000}"/>
    <cellStyle name="20% - Accent6 4 6 14 2" xfId="12098" xr:uid="{00000000-0005-0000-0000-000076300000}"/>
    <cellStyle name="20% - Accent6 4 6 15" xfId="12099" xr:uid="{00000000-0005-0000-0000-000077300000}"/>
    <cellStyle name="20% - Accent6 4 6 15 2" xfId="12100" xr:uid="{00000000-0005-0000-0000-000078300000}"/>
    <cellStyle name="20% - Accent6 4 6 16" xfId="12101" xr:uid="{00000000-0005-0000-0000-000079300000}"/>
    <cellStyle name="20% - Accent6 4 6 16 2" xfId="12102" xr:uid="{00000000-0005-0000-0000-00007A300000}"/>
    <cellStyle name="20% - Accent6 4 6 17" xfId="12103" xr:uid="{00000000-0005-0000-0000-00007B300000}"/>
    <cellStyle name="20% - Accent6 4 6 17 2" xfId="12104" xr:uid="{00000000-0005-0000-0000-00007C300000}"/>
    <cellStyle name="20% - Accent6 4 6 18" xfId="12105" xr:uid="{00000000-0005-0000-0000-00007D300000}"/>
    <cellStyle name="20% - Accent6 4 6 18 2" xfId="12106" xr:uid="{00000000-0005-0000-0000-00007E300000}"/>
    <cellStyle name="20% - Accent6 4 6 19" xfId="12107" xr:uid="{00000000-0005-0000-0000-00007F300000}"/>
    <cellStyle name="20% - Accent6 4 6 19 2" xfId="12108" xr:uid="{00000000-0005-0000-0000-000080300000}"/>
    <cellStyle name="20% - Accent6 4 6 2" xfId="12109" xr:uid="{00000000-0005-0000-0000-000081300000}"/>
    <cellStyle name="20% - Accent6 4 6 2 2" xfId="12110" xr:uid="{00000000-0005-0000-0000-000082300000}"/>
    <cellStyle name="20% - Accent6 4 6 20" xfId="12111" xr:uid="{00000000-0005-0000-0000-000083300000}"/>
    <cellStyle name="20% - Accent6 4 6 20 2" xfId="12112" xr:uid="{00000000-0005-0000-0000-000084300000}"/>
    <cellStyle name="20% - Accent6 4 6 21" xfId="12113" xr:uid="{00000000-0005-0000-0000-000085300000}"/>
    <cellStyle name="20% - Accent6 4 6 21 2" xfId="12114" xr:uid="{00000000-0005-0000-0000-000086300000}"/>
    <cellStyle name="20% - Accent6 4 6 22" xfId="12115" xr:uid="{00000000-0005-0000-0000-000087300000}"/>
    <cellStyle name="20% - Accent6 4 6 22 2" xfId="12116" xr:uid="{00000000-0005-0000-0000-000088300000}"/>
    <cellStyle name="20% - Accent6 4 6 23" xfId="12117" xr:uid="{00000000-0005-0000-0000-000089300000}"/>
    <cellStyle name="20% - Accent6 4 6 3" xfId="12118" xr:uid="{00000000-0005-0000-0000-00008A300000}"/>
    <cellStyle name="20% - Accent6 4 6 3 2" xfId="12119" xr:uid="{00000000-0005-0000-0000-00008B300000}"/>
    <cellStyle name="20% - Accent6 4 6 4" xfId="12120" xr:uid="{00000000-0005-0000-0000-00008C300000}"/>
    <cellStyle name="20% - Accent6 4 6 4 2" xfId="12121" xr:uid="{00000000-0005-0000-0000-00008D300000}"/>
    <cellStyle name="20% - Accent6 4 6 5" xfId="12122" xr:uid="{00000000-0005-0000-0000-00008E300000}"/>
    <cellStyle name="20% - Accent6 4 6 5 2" xfId="12123" xr:uid="{00000000-0005-0000-0000-00008F300000}"/>
    <cellStyle name="20% - Accent6 4 6 6" xfId="12124" xr:uid="{00000000-0005-0000-0000-000090300000}"/>
    <cellStyle name="20% - Accent6 4 6 6 2" xfId="12125" xr:uid="{00000000-0005-0000-0000-000091300000}"/>
    <cellStyle name="20% - Accent6 4 6 7" xfId="12126" xr:uid="{00000000-0005-0000-0000-000092300000}"/>
    <cellStyle name="20% - Accent6 4 6 7 2" xfId="12127" xr:uid="{00000000-0005-0000-0000-000093300000}"/>
    <cellStyle name="20% - Accent6 4 6 8" xfId="12128" xr:uid="{00000000-0005-0000-0000-000094300000}"/>
    <cellStyle name="20% - Accent6 4 6 8 2" xfId="12129" xr:uid="{00000000-0005-0000-0000-000095300000}"/>
    <cellStyle name="20% - Accent6 4 6 9" xfId="12130" xr:uid="{00000000-0005-0000-0000-000096300000}"/>
    <cellStyle name="20% - Accent6 4 6 9 2" xfId="12131" xr:uid="{00000000-0005-0000-0000-000097300000}"/>
    <cellStyle name="20% - Accent6 4 7" xfId="12132" xr:uid="{00000000-0005-0000-0000-000098300000}"/>
    <cellStyle name="20% - Accent6 4 7 10" xfId="12133" xr:uid="{00000000-0005-0000-0000-000099300000}"/>
    <cellStyle name="20% - Accent6 4 7 10 2" xfId="12134" xr:uid="{00000000-0005-0000-0000-00009A300000}"/>
    <cellStyle name="20% - Accent6 4 7 11" xfId="12135" xr:uid="{00000000-0005-0000-0000-00009B300000}"/>
    <cellStyle name="20% - Accent6 4 7 11 2" xfId="12136" xr:uid="{00000000-0005-0000-0000-00009C300000}"/>
    <cellStyle name="20% - Accent6 4 7 12" xfId="12137" xr:uid="{00000000-0005-0000-0000-00009D300000}"/>
    <cellStyle name="20% - Accent6 4 7 12 2" xfId="12138" xr:uid="{00000000-0005-0000-0000-00009E300000}"/>
    <cellStyle name="20% - Accent6 4 7 13" xfId="12139" xr:uid="{00000000-0005-0000-0000-00009F300000}"/>
    <cellStyle name="20% - Accent6 4 7 13 2" xfId="12140" xr:uid="{00000000-0005-0000-0000-0000A0300000}"/>
    <cellStyle name="20% - Accent6 4 7 14" xfId="12141" xr:uid="{00000000-0005-0000-0000-0000A1300000}"/>
    <cellStyle name="20% - Accent6 4 7 14 2" xfId="12142" xr:uid="{00000000-0005-0000-0000-0000A2300000}"/>
    <cellStyle name="20% - Accent6 4 7 15" xfId="12143" xr:uid="{00000000-0005-0000-0000-0000A3300000}"/>
    <cellStyle name="20% - Accent6 4 7 15 2" xfId="12144" xr:uid="{00000000-0005-0000-0000-0000A4300000}"/>
    <cellStyle name="20% - Accent6 4 7 16" xfId="12145" xr:uid="{00000000-0005-0000-0000-0000A5300000}"/>
    <cellStyle name="20% - Accent6 4 7 16 2" xfId="12146" xr:uid="{00000000-0005-0000-0000-0000A6300000}"/>
    <cellStyle name="20% - Accent6 4 7 17" xfId="12147" xr:uid="{00000000-0005-0000-0000-0000A7300000}"/>
    <cellStyle name="20% - Accent6 4 7 17 2" xfId="12148" xr:uid="{00000000-0005-0000-0000-0000A8300000}"/>
    <cellStyle name="20% - Accent6 4 7 18" xfId="12149" xr:uid="{00000000-0005-0000-0000-0000A9300000}"/>
    <cellStyle name="20% - Accent6 4 7 18 2" xfId="12150" xr:uid="{00000000-0005-0000-0000-0000AA300000}"/>
    <cellStyle name="20% - Accent6 4 7 19" xfId="12151" xr:uid="{00000000-0005-0000-0000-0000AB300000}"/>
    <cellStyle name="20% - Accent6 4 7 19 2" xfId="12152" xr:uid="{00000000-0005-0000-0000-0000AC300000}"/>
    <cellStyle name="20% - Accent6 4 7 2" xfId="12153" xr:uid="{00000000-0005-0000-0000-0000AD300000}"/>
    <cellStyle name="20% - Accent6 4 7 2 2" xfId="12154" xr:uid="{00000000-0005-0000-0000-0000AE300000}"/>
    <cellStyle name="20% - Accent6 4 7 20" xfId="12155" xr:uid="{00000000-0005-0000-0000-0000AF300000}"/>
    <cellStyle name="20% - Accent6 4 7 20 2" xfId="12156" xr:uid="{00000000-0005-0000-0000-0000B0300000}"/>
    <cellStyle name="20% - Accent6 4 7 21" xfId="12157" xr:uid="{00000000-0005-0000-0000-0000B1300000}"/>
    <cellStyle name="20% - Accent6 4 7 21 2" xfId="12158" xr:uid="{00000000-0005-0000-0000-0000B2300000}"/>
    <cellStyle name="20% - Accent6 4 7 22" xfId="12159" xr:uid="{00000000-0005-0000-0000-0000B3300000}"/>
    <cellStyle name="20% - Accent6 4 7 22 2" xfId="12160" xr:uid="{00000000-0005-0000-0000-0000B4300000}"/>
    <cellStyle name="20% - Accent6 4 7 23" xfId="12161" xr:uid="{00000000-0005-0000-0000-0000B5300000}"/>
    <cellStyle name="20% - Accent6 4 7 3" xfId="12162" xr:uid="{00000000-0005-0000-0000-0000B6300000}"/>
    <cellStyle name="20% - Accent6 4 7 3 2" xfId="12163" xr:uid="{00000000-0005-0000-0000-0000B7300000}"/>
    <cellStyle name="20% - Accent6 4 7 4" xfId="12164" xr:uid="{00000000-0005-0000-0000-0000B8300000}"/>
    <cellStyle name="20% - Accent6 4 7 4 2" xfId="12165" xr:uid="{00000000-0005-0000-0000-0000B9300000}"/>
    <cellStyle name="20% - Accent6 4 7 5" xfId="12166" xr:uid="{00000000-0005-0000-0000-0000BA300000}"/>
    <cellStyle name="20% - Accent6 4 7 5 2" xfId="12167" xr:uid="{00000000-0005-0000-0000-0000BB300000}"/>
    <cellStyle name="20% - Accent6 4 7 6" xfId="12168" xr:uid="{00000000-0005-0000-0000-0000BC300000}"/>
    <cellStyle name="20% - Accent6 4 7 6 2" xfId="12169" xr:uid="{00000000-0005-0000-0000-0000BD300000}"/>
    <cellStyle name="20% - Accent6 4 7 7" xfId="12170" xr:uid="{00000000-0005-0000-0000-0000BE300000}"/>
    <cellStyle name="20% - Accent6 4 7 7 2" xfId="12171" xr:uid="{00000000-0005-0000-0000-0000BF300000}"/>
    <cellStyle name="20% - Accent6 4 7 8" xfId="12172" xr:uid="{00000000-0005-0000-0000-0000C0300000}"/>
    <cellStyle name="20% - Accent6 4 7 8 2" xfId="12173" xr:uid="{00000000-0005-0000-0000-0000C1300000}"/>
    <cellStyle name="20% - Accent6 4 7 9" xfId="12174" xr:uid="{00000000-0005-0000-0000-0000C2300000}"/>
    <cellStyle name="20% - Accent6 4 7 9 2" xfId="12175" xr:uid="{00000000-0005-0000-0000-0000C3300000}"/>
    <cellStyle name="20% - Accent6 4 8" xfId="12176" xr:uid="{00000000-0005-0000-0000-0000C4300000}"/>
    <cellStyle name="20% - Accent6 4 8 10" xfId="12177" xr:uid="{00000000-0005-0000-0000-0000C5300000}"/>
    <cellStyle name="20% - Accent6 4 8 10 2" xfId="12178" xr:uid="{00000000-0005-0000-0000-0000C6300000}"/>
    <cellStyle name="20% - Accent6 4 8 11" xfId="12179" xr:uid="{00000000-0005-0000-0000-0000C7300000}"/>
    <cellStyle name="20% - Accent6 4 8 11 2" xfId="12180" xr:uid="{00000000-0005-0000-0000-0000C8300000}"/>
    <cellStyle name="20% - Accent6 4 8 12" xfId="12181" xr:uid="{00000000-0005-0000-0000-0000C9300000}"/>
    <cellStyle name="20% - Accent6 4 8 12 2" xfId="12182" xr:uid="{00000000-0005-0000-0000-0000CA300000}"/>
    <cellStyle name="20% - Accent6 4 8 13" xfId="12183" xr:uid="{00000000-0005-0000-0000-0000CB300000}"/>
    <cellStyle name="20% - Accent6 4 8 13 2" xfId="12184" xr:uid="{00000000-0005-0000-0000-0000CC300000}"/>
    <cellStyle name="20% - Accent6 4 8 14" xfId="12185" xr:uid="{00000000-0005-0000-0000-0000CD300000}"/>
    <cellStyle name="20% - Accent6 4 8 14 2" xfId="12186" xr:uid="{00000000-0005-0000-0000-0000CE300000}"/>
    <cellStyle name="20% - Accent6 4 8 15" xfId="12187" xr:uid="{00000000-0005-0000-0000-0000CF300000}"/>
    <cellStyle name="20% - Accent6 4 8 15 2" xfId="12188" xr:uid="{00000000-0005-0000-0000-0000D0300000}"/>
    <cellStyle name="20% - Accent6 4 8 16" xfId="12189" xr:uid="{00000000-0005-0000-0000-0000D1300000}"/>
    <cellStyle name="20% - Accent6 4 8 16 2" xfId="12190" xr:uid="{00000000-0005-0000-0000-0000D2300000}"/>
    <cellStyle name="20% - Accent6 4 8 17" xfId="12191" xr:uid="{00000000-0005-0000-0000-0000D3300000}"/>
    <cellStyle name="20% - Accent6 4 8 17 2" xfId="12192" xr:uid="{00000000-0005-0000-0000-0000D4300000}"/>
    <cellStyle name="20% - Accent6 4 8 18" xfId="12193" xr:uid="{00000000-0005-0000-0000-0000D5300000}"/>
    <cellStyle name="20% - Accent6 4 8 18 2" xfId="12194" xr:uid="{00000000-0005-0000-0000-0000D6300000}"/>
    <cellStyle name="20% - Accent6 4 8 19" xfId="12195" xr:uid="{00000000-0005-0000-0000-0000D7300000}"/>
    <cellStyle name="20% - Accent6 4 8 19 2" xfId="12196" xr:uid="{00000000-0005-0000-0000-0000D8300000}"/>
    <cellStyle name="20% - Accent6 4 8 2" xfId="12197" xr:uid="{00000000-0005-0000-0000-0000D9300000}"/>
    <cellStyle name="20% - Accent6 4 8 2 2" xfId="12198" xr:uid="{00000000-0005-0000-0000-0000DA300000}"/>
    <cellStyle name="20% - Accent6 4 8 20" xfId="12199" xr:uid="{00000000-0005-0000-0000-0000DB300000}"/>
    <cellStyle name="20% - Accent6 4 8 20 2" xfId="12200" xr:uid="{00000000-0005-0000-0000-0000DC300000}"/>
    <cellStyle name="20% - Accent6 4 8 21" xfId="12201" xr:uid="{00000000-0005-0000-0000-0000DD300000}"/>
    <cellStyle name="20% - Accent6 4 8 21 2" xfId="12202" xr:uid="{00000000-0005-0000-0000-0000DE300000}"/>
    <cellStyle name="20% - Accent6 4 8 22" xfId="12203" xr:uid="{00000000-0005-0000-0000-0000DF300000}"/>
    <cellStyle name="20% - Accent6 4 8 22 2" xfId="12204" xr:uid="{00000000-0005-0000-0000-0000E0300000}"/>
    <cellStyle name="20% - Accent6 4 8 23" xfId="12205" xr:uid="{00000000-0005-0000-0000-0000E1300000}"/>
    <cellStyle name="20% - Accent6 4 8 3" xfId="12206" xr:uid="{00000000-0005-0000-0000-0000E2300000}"/>
    <cellStyle name="20% - Accent6 4 8 3 2" xfId="12207" xr:uid="{00000000-0005-0000-0000-0000E3300000}"/>
    <cellStyle name="20% - Accent6 4 8 4" xfId="12208" xr:uid="{00000000-0005-0000-0000-0000E4300000}"/>
    <cellStyle name="20% - Accent6 4 8 4 2" xfId="12209" xr:uid="{00000000-0005-0000-0000-0000E5300000}"/>
    <cellStyle name="20% - Accent6 4 8 5" xfId="12210" xr:uid="{00000000-0005-0000-0000-0000E6300000}"/>
    <cellStyle name="20% - Accent6 4 8 5 2" xfId="12211" xr:uid="{00000000-0005-0000-0000-0000E7300000}"/>
    <cellStyle name="20% - Accent6 4 8 6" xfId="12212" xr:uid="{00000000-0005-0000-0000-0000E8300000}"/>
    <cellStyle name="20% - Accent6 4 8 6 2" xfId="12213" xr:uid="{00000000-0005-0000-0000-0000E9300000}"/>
    <cellStyle name="20% - Accent6 4 8 7" xfId="12214" xr:uid="{00000000-0005-0000-0000-0000EA300000}"/>
    <cellStyle name="20% - Accent6 4 8 7 2" xfId="12215" xr:uid="{00000000-0005-0000-0000-0000EB300000}"/>
    <cellStyle name="20% - Accent6 4 8 8" xfId="12216" xr:uid="{00000000-0005-0000-0000-0000EC300000}"/>
    <cellStyle name="20% - Accent6 4 8 8 2" xfId="12217" xr:uid="{00000000-0005-0000-0000-0000ED300000}"/>
    <cellStyle name="20% - Accent6 4 8 9" xfId="12218" xr:uid="{00000000-0005-0000-0000-0000EE300000}"/>
    <cellStyle name="20% - Accent6 4 8 9 2" xfId="12219" xr:uid="{00000000-0005-0000-0000-0000EF300000}"/>
    <cellStyle name="20% - Accent6 4 9" xfId="12220" xr:uid="{00000000-0005-0000-0000-0000F0300000}"/>
    <cellStyle name="20% - Accent6 4 9 10" xfId="12221" xr:uid="{00000000-0005-0000-0000-0000F1300000}"/>
    <cellStyle name="20% - Accent6 4 9 10 2" xfId="12222" xr:uid="{00000000-0005-0000-0000-0000F2300000}"/>
    <cellStyle name="20% - Accent6 4 9 11" xfId="12223" xr:uid="{00000000-0005-0000-0000-0000F3300000}"/>
    <cellStyle name="20% - Accent6 4 9 11 2" xfId="12224" xr:uid="{00000000-0005-0000-0000-0000F4300000}"/>
    <cellStyle name="20% - Accent6 4 9 12" xfId="12225" xr:uid="{00000000-0005-0000-0000-0000F5300000}"/>
    <cellStyle name="20% - Accent6 4 9 12 2" xfId="12226" xr:uid="{00000000-0005-0000-0000-0000F6300000}"/>
    <cellStyle name="20% - Accent6 4 9 13" xfId="12227" xr:uid="{00000000-0005-0000-0000-0000F7300000}"/>
    <cellStyle name="20% - Accent6 4 9 13 2" xfId="12228" xr:uid="{00000000-0005-0000-0000-0000F8300000}"/>
    <cellStyle name="20% - Accent6 4 9 14" xfId="12229" xr:uid="{00000000-0005-0000-0000-0000F9300000}"/>
    <cellStyle name="20% - Accent6 4 9 14 2" xfId="12230" xr:uid="{00000000-0005-0000-0000-0000FA300000}"/>
    <cellStyle name="20% - Accent6 4 9 15" xfId="12231" xr:uid="{00000000-0005-0000-0000-0000FB300000}"/>
    <cellStyle name="20% - Accent6 4 9 15 2" xfId="12232" xr:uid="{00000000-0005-0000-0000-0000FC300000}"/>
    <cellStyle name="20% - Accent6 4 9 16" xfId="12233" xr:uid="{00000000-0005-0000-0000-0000FD300000}"/>
    <cellStyle name="20% - Accent6 4 9 16 2" xfId="12234" xr:uid="{00000000-0005-0000-0000-0000FE300000}"/>
    <cellStyle name="20% - Accent6 4 9 17" xfId="12235" xr:uid="{00000000-0005-0000-0000-0000FF300000}"/>
    <cellStyle name="20% - Accent6 4 9 17 2" xfId="12236" xr:uid="{00000000-0005-0000-0000-000000310000}"/>
    <cellStyle name="20% - Accent6 4 9 18" xfId="12237" xr:uid="{00000000-0005-0000-0000-000001310000}"/>
    <cellStyle name="20% - Accent6 4 9 18 2" xfId="12238" xr:uid="{00000000-0005-0000-0000-000002310000}"/>
    <cellStyle name="20% - Accent6 4 9 19" xfId="12239" xr:uid="{00000000-0005-0000-0000-000003310000}"/>
    <cellStyle name="20% - Accent6 4 9 19 2" xfId="12240" xr:uid="{00000000-0005-0000-0000-000004310000}"/>
    <cellStyle name="20% - Accent6 4 9 2" xfId="12241" xr:uid="{00000000-0005-0000-0000-000005310000}"/>
    <cellStyle name="20% - Accent6 4 9 2 2" xfId="12242" xr:uid="{00000000-0005-0000-0000-000006310000}"/>
    <cellStyle name="20% - Accent6 4 9 20" xfId="12243" xr:uid="{00000000-0005-0000-0000-000007310000}"/>
    <cellStyle name="20% - Accent6 4 9 20 2" xfId="12244" xr:uid="{00000000-0005-0000-0000-000008310000}"/>
    <cellStyle name="20% - Accent6 4 9 21" xfId="12245" xr:uid="{00000000-0005-0000-0000-000009310000}"/>
    <cellStyle name="20% - Accent6 4 9 21 2" xfId="12246" xr:uid="{00000000-0005-0000-0000-00000A310000}"/>
    <cellStyle name="20% - Accent6 4 9 22" xfId="12247" xr:uid="{00000000-0005-0000-0000-00000B310000}"/>
    <cellStyle name="20% - Accent6 4 9 22 2" xfId="12248" xr:uid="{00000000-0005-0000-0000-00000C310000}"/>
    <cellStyle name="20% - Accent6 4 9 23" xfId="12249" xr:uid="{00000000-0005-0000-0000-00000D310000}"/>
    <cellStyle name="20% - Accent6 4 9 3" xfId="12250" xr:uid="{00000000-0005-0000-0000-00000E310000}"/>
    <cellStyle name="20% - Accent6 4 9 3 2" xfId="12251" xr:uid="{00000000-0005-0000-0000-00000F310000}"/>
    <cellStyle name="20% - Accent6 4 9 4" xfId="12252" xr:uid="{00000000-0005-0000-0000-000010310000}"/>
    <cellStyle name="20% - Accent6 4 9 4 2" xfId="12253" xr:uid="{00000000-0005-0000-0000-000011310000}"/>
    <cellStyle name="20% - Accent6 4 9 5" xfId="12254" xr:uid="{00000000-0005-0000-0000-000012310000}"/>
    <cellStyle name="20% - Accent6 4 9 5 2" xfId="12255" xr:uid="{00000000-0005-0000-0000-000013310000}"/>
    <cellStyle name="20% - Accent6 4 9 6" xfId="12256" xr:uid="{00000000-0005-0000-0000-000014310000}"/>
    <cellStyle name="20% - Accent6 4 9 6 2" xfId="12257" xr:uid="{00000000-0005-0000-0000-000015310000}"/>
    <cellStyle name="20% - Accent6 4 9 7" xfId="12258" xr:uid="{00000000-0005-0000-0000-000016310000}"/>
    <cellStyle name="20% - Accent6 4 9 7 2" xfId="12259" xr:uid="{00000000-0005-0000-0000-000017310000}"/>
    <cellStyle name="20% - Accent6 4 9 8" xfId="12260" xr:uid="{00000000-0005-0000-0000-000018310000}"/>
    <cellStyle name="20% - Accent6 4 9 8 2" xfId="12261" xr:uid="{00000000-0005-0000-0000-000019310000}"/>
    <cellStyle name="20% - Accent6 4 9 9" xfId="12262" xr:uid="{00000000-0005-0000-0000-00001A310000}"/>
    <cellStyle name="20% - Accent6 4 9 9 2" xfId="12263" xr:uid="{00000000-0005-0000-0000-00001B310000}"/>
    <cellStyle name="20% - Accent6 5" xfId="12264" xr:uid="{00000000-0005-0000-0000-00001C310000}"/>
    <cellStyle name="20% - Accent6 5 10" xfId="12265" xr:uid="{00000000-0005-0000-0000-00001D310000}"/>
    <cellStyle name="20% - Accent6 5 10 2" xfId="12266" xr:uid="{00000000-0005-0000-0000-00001E310000}"/>
    <cellStyle name="20% - Accent6 5 11" xfId="12267" xr:uid="{00000000-0005-0000-0000-00001F310000}"/>
    <cellStyle name="20% - Accent6 5 11 2" xfId="12268" xr:uid="{00000000-0005-0000-0000-000020310000}"/>
    <cellStyle name="20% - Accent6 5 12" xfId="12269" xr:uid="{00000000-0005-0000-0000-000021310000}"/>
    <cellStyle name="20% - Accent6 5 12 2" xfId="12270" xr:uid="{00000000-0005-0000-0000-000022310000}"/>
    <cellStyle name="20% - Accent6 5 13" xfId="12271" xr:uid="{00000000-0005-0000-0000-000023310000}"/>
    <cellStyle name="20% - Accent6 5 13 2" xfId="12272" xr:uid="{00000000-0005-0000-0000-000024310000}"/>
    <cellStyle name="20% - Accent6 5 14" xfId="12273" xr:uid="{00000000-0005-0000-0000-000025310000}"/>
    <cellStyle name="20% - Accent6 5 14 2" xfId="12274" xr:uid="{00000000-0005-0000-0000-000026310000}"/>
    <cellStyle name="20% - Accent6 5 15" xfId="12275" xr:uid="{00000000-0005-0000-0000-000027310000}"/>
    <cellStyle name="20% - Accent6 5 15 2" xfId="12276" xr:uid="{00000000-0005-0000-0000-000028310000}"/>
    <cellStyle name="20% - Accent6 5 16" xfId="12277" xr:uid="{00000000-0005-0000-0000-000029310000}"/>
    <cellStyle name="20% - Accent6 5 16 2" xfId="12278" xr:uid="{00000000-0005-0000-0000-00002A310000}"/>
    <cellStyle name="20% - Accent6 5 17" xfId="12279" xr:uid="{00000000-0005-0000-0000-00002B310000}"/>
    <cellStyle name="20% - Accent6 5 17 2" xfId="12280" xr:uid="{00000000-0005-0000-0000-00002C310000}"/>
    <cellStyle name="20% - Accent6 5 18" xfId="12281" xr:uid="{00000000-0005-0000-0000-00002D310000}"/>
    <cellStyle name="20% - Accent6 5 18 2" xfId="12282" xr:uid="{00000000-0005-0000-0000-00002E310000}"/>
    <cellStyle name="20% - Accent6 5 19" xfId="12283" xr:uid="{00000000-0005-0000-0000-00002F310000}"/>
    <cellStyle name="20% - Accent6 5 19 2" xfId="12284" xr:uid="{00000000-0005-0000-0000-000030310000}"/>
    <cellStyle name="20% - Accent6 5 2" xfId="12285" xr:uid="{00000000-0005-0000-0000-000031310000}"/>
    <cellStyle name="20% - Accent6 5 2 10" xfId="12286" xr:uid="{00000000-0005-0000-0000-000032310000}"/>
    <cellStyle name="20% - Accent6 5 2 10 2" xfId="12287" xr:uid="{00000000-0005-0000-0000-000033310000}"/>
    <cellStyle name="20% - Accent6 5 2 11" xfId="12288" xr:uid="{00000000-0005-0000-0000-000034310000}"/>
    <cellStyle name="20% - Accent6 5 2 11 2" xfId="12289" xr:uid="{00000000-0005-0000-0000-000035310000}"/>
    <cellStyle name="20% - Accent6 5 2 12" xfId="12290" xr:uid="{00000000-0005-0000-0000-000036310000}"/>
    <cellStyle name="20% - Accent6 5 2 12 2" xfId="12291" xr:uid="{00000000-0005-0000-0000-000037310000}"/>
    <cellStyle name="20% - Accent6 5 2 13" xfId="12292" xr:uid="{00000000-0005-0000-0000-000038310000}"/>
    <cellStyle name="20% - Accent6 5 2 13 2" xfId="12293" xr:uid="{00000000-0005-0000-0000-000039310000}"/>
    <cellStyle name="20% - Accent6 5 2 14" xfId="12294" xr:uid="{00000000-0005-0000-0000-00003A310000}"/>
    <cellStyle name="20% - Accent6 5 2 14 2" xfId="12295" xr:uid="{00000000-0005-0000-0000-00003B310000}"/>
    <cellStyle name="20% - Accent6 5 2 15" xfId="12296" xr:uid="{00000000-0005-0000-0000-00003C310000}"/>
    <cellStyle name="20% - Accent6 5 2 15 2" xfId="12297" xr:uid="{00000000-0005-0000-0000-00003D310000}"/>
    <cellStyle name="20% - Accent6 5 2 16" xfId="12298" xr:uid="{00000000-0005-0000-0000-00003E310000}"/>
    <cellStyle name="20% - Accent6 5 2 16 2" xfId="12299" xr:uid="{00000000-0005-0000-0000-00003F310000}"/>
    <cellStyle name="20% - Accent6 5 2 17" xfId="12300" xr:uid="{00000000-0005-0000-0000-000040310000}"/>
    <cellStyle name="20% - Accent6 5 2 17 2" xfId="12301" xr:uid="{00000000-0005-0000-0000-000041310000}"/>
    <cellStyle name="20% - Accent6 5 2 18" xfId="12302" xr:uid="{00000000-0005-0000-0000-000042310000}"/>
    <cellStyle name="20% - Accent6 5 2 18 2" xfId="12303" xr:uid="{00000000-0005-0000-0000-000043310000}"/>
    <cellStyle name="20% - Accent6 5 2 19" xfId="12304" xr:uid="{00000000-0005-0000-0000-000044310000}"/>
    <cellStyle name="20% - Accent6 5 2 19 2" xfId="12305" xr:uid="{00000000-0005-0000-0000-000045310000}"/>
    <cellStyle name="20% - Accent6 5 2 2" xfId="12306" xr:uid="{00000000-0005-0000-0000-000046310000}"/>
    <cellStyle name="20% - Accent6 5 2 2 2" xfId="12307" xr:uid="{00000000-0005-0000-0000-000047310000}"/>
    <cellStyle name="20% - Accent6 5 2 20" xfId="12308" xr:uid="{00000000-0005-0000-0000-000048310000}"/>
    <cellStyle name="20% - Accent6 5 2 20 2" xfId="12309" xr:uid="{00000000-0005-0000-0000-000049310000}"/>
    <cellStyle name="20% - Accent6 5 2 21" xfId="12310" xr:uid="{00000000-0005-0000-0000-00004A310000}"/>
    <cellStyle name="20% - Accent6 5 2 21 2" xfId="12311" xr:uid="{00000000-0005-0000-0000-00004B310000}"/>
    <cellStyle name="20% - Accent6 5 2 22" xfId="12312" xr:uid="{00000000-0005-0000-0000-00004C310000}"/>
    <cellStyle name="20% - Accent6 5 2 22 2" xfId="12313" xr:uid="{00000000-0005-0000-0000-00004D310000}"/>
    <cellStyle name="20% - Accent6 5 2 23" xfId="12314" xr:uid="{00000000-0005-0000-0000-00004E310000}"/>
    <cellStyle name="20% - Accent6 5 2 3" xfId="12315" xr:uid="{00000000-0005-0000-0000-00004F310000}"/>
    <cellStyle name="20% - Accent6 5 2 3 2" xfId="12316" xr:uid="{00000000-0005-0000-0000-000050310000}"/>
    <cellStyle name="20% - Accent6 5 2 4" xfId="12317" xr:uid="{00000000-0005-0000-0000-000051310000}"/>
    <cellStyle name="20% - Accent6 5 2 4 2" xfId="12318" xr:uid="{00000000-0005-0000-0000-000052310000}"/>
    <cellStyle name="20% - Accent6 5 2 5" xfId="12319" xr:uid="{00000000-0005-0000-0000-000053310000}"/>
    <cellStyle name="20% - Accent6 5 2 5 2" xfId="12320" xr:uid="{00000000-0005-0000-0000-000054310000}"/>
    <cellStyle name="20% - Accent6 5 2 6" xfId="12321" xr:uid="{00000000-0005-0000-0000-000055310000}"/>
    <cellStyle name="20% - Accent6 5 2 6 2" xfId="12322" xr:uid="{00000000-0005-0000-0000-000056310000}"/>
    <cellStyle name="20% - Accent6 5 2 7" xfId="12323" xr:uid="{00000000-0005-0000-0000-000057310000}"/>
    <cellStyle name="20% - Accent6 5 2 7 2" xfId="12324" xr:uid="{00000000-0005-0000-0000-000058310000}"/>
    <cellStyle name="20% - Accent6 5 2 8" xfId="12325" xr:uid="{00000000-0005-0000-0000-000059310000}"/>
    <cellStyle name="20% - Accent6 5 2 8 2" xfId="12326" xr:uid="{00000000-0005-0000-0000-00005A310000}"/>
    <cellStyle name="20% - Accent6 5 2 9" xfId="12327" xr:uid="{00000000-0005-0000-0000-00005B310000}"/>
    <cellStyle name="20% - Accent6 5 2 9 2" xfId="12328" xr:uid="{00000000-0005-0000-0000-00005C310000}"/>
    <cellStyle name="20% - Accent6 5 20" xfId="12329" xr:uid="{00000000-0005-0000-0000-00005D310000}"/>
    <cellStyle name="20% - Accent6 5 20 2" xfId="12330" xr:uid="{00000000-0005-0000-0000-00005E310000}"/>
    <cellStyle name="20% - Accent6 5 21" xfId="12331" xr:uid="{00000000-0005-0000-0000-00005F310000}"/>
    <cellStyle name="20% - Accent6 5 21 2" xfId="12332" xr:uid="{00000000-0005-0000-0000-000060310000}"/>
    <cellStyle name="20% - Accent6 5 22" xfId="12333" xr:uid="{00000000-0005-0000-0000-000061310000}"/>
    <cellStyle name="20% - Accent6 5 22 2" xfId="12334" xr:uid="{00000000-0005-0000-0000-000062310000}"/>
    <cellStyle name="20% - Accent6 5 23" xfId="12335" xr:uid="{00000000-0005-0000-0000-000063310000}"/>
    <cellStyle name="20% - Accent6 5 23 2" xfId="12336" xr:uid="{00000000-0005-0000-0000-000064310000}"/>
    <cellStyle name="20% - Accent6 5 24" xfId="12337" xr:uid="{00000000-0005-0000-0000-000065310000}"/>
    <cellStyle name="20% - Accent6 5 24 2" xfId="12338" xr:uid="{00000000-0005-0000-0000-000066310000}"/>
    <cellStyle name="20% - Accent6 5 25" xfId="12339" xr:uid="{00000000-0005-0000-0000-000067310000}"/>
    <cellStyle name="20% - Accent6 5 25 2" xfId="12340" xr:uid="{00000000-0005-0000-0000-000068310000}"/>
    <cellStyle name="20% - Accent6 5 26" xfId="12341" xr:uid="{00000000-0005-0000-0000-000069310000}"/>
    <cellStyle name="20% - Accent6 5 26 2" xfId="12342" xr:uid="{00000000-0005-0000-0000-00006A310000}"/>
    <cellStyle name="20% - Accent6 5 27" xfId="12343" xr:uid="{00000000-0005-0000-0000-00006B310000}"/>
    <cellStyle name="20% - Accent6 5 27 2" xfId="12344" xr:uid="{00000000-0005-0000-0000-00006C310000}"/>
    <cellStyle name="20% - Accent6 5 28" xfId="12345" xr:uid="{00000000-0005-0000-0000-00006D310000}"/>
    <cellStyle name="20% - Accent6 5 28 2" xfId="12346" xr:uid="{00000000-0005-0000-0000-00006E310000}"/>
    <cellStyle name="20% - Accent6 5 29" xfId="12347" xr:uid="{00000000-0005-0000-0000-00006F310000}"/>
    <cellStyle name="20% - Accent6 5 29 2" xfId="12348" xr:uid="{00000000-0005-0000-0000-000070310000}"/>
    <cellStyle name="20% - Accent6 5 3" xfId="12349" xr:uid="{00000000-0005-0000-0000-000071310000}"/>
    <cellStyle name="20% - Accent6 5 3 10" xfId="12350" xr:uid="{00000000-0005-0000-0000-000072310000}"/>
    <cellStyle name="20% - Accent6 5 3 10 2" xfId="12351" xr:uid="{00000000-0005-0000-0000-000073310000}"/>
    <cellStyle name="20% - Accent6 5 3 11" xfId="12352" xr:uid="{00000000-0005-0000-0000-000074310000}"/>
    <cellStyle name="20% - Accent6 5 3 11 2" xfId="12353" xr:uid="{00000000-0005-0000-0000-000075310000}"/>
    <cellStyle name="20% - Accent6 5 3 12" xfId="12354" xr:uid="{00000000-0005-0000-0000-000076310000}"/>
    <cellStyle name="20% - Accent6 5 3 12 2" xfId="12355" xr:uid="{00000000-0005-0000-0000-000077310000}"/>
    <cellStyle name="20% - Accent6 5 3 13" xfId="12356" xr:uid="{00000000-0005-0000-0000-000078310000}"/>
    <cellStyle name="20% - Accent6 5 3 13 2" xfId="12357" xr:uid="{00000000-0005-0000-0000-000079310000}"/>
    <cellStyle name="20% - Accent6 5 3 14" xfId="12358" xr:uid="{00000000-0005-0000-0000-00007A310000}"/>
    <cellStyle name="20% - Accent6 5 3 14 2" xfId="12359" xr:uid="{00000000-0005-0000-0000-00007B310000}"/>
    <cellStyle name="20% - Accent6 5 3 15" xfId="12360" xr:uid="{00000000-0005-0000-0000-00007C310000}"/>
    <cellStyle name="20% - Accent6 5 3 15 2" xfId="12361" xr:uid="{00000000-0005-0000-0000-00007D310000}"/>
    <cellStyle name="20% - Accent6 5 3 16" xfId="12362" xr:uid="{00000000-0005-0000-0000-00007E310000}"/>
    <cellStyle name="20% - Accent6 5 3 16 2" xfId="12363" xr:uid="{00000000-0005-0000-0000-00007F310000}"/>
    <cellStyle name="20% - Accent6 5 3 17" xfId="12364" xr:uid="{00000000-0005-0000-0000-000080310000}"/>
    <cellStyle name="20% - Accent6 5 3 17 2" xfId="12365" xr:uid="{00000000-0005-0000-0000-000081310000}"/>
    <cellStyle name="20% - Accent6 5 3 18" xfId="12366" xr:uid="{00000000-0005-0000-0000-000082310000}"/>
    <cellStyle name="20% - Accent6 5 3 18 2" xfId="12367" xr:uid="{00000000-0005-0000-0000-000083310000}"/>
    <cellStyle name="20% - Accent6 5 3 19" xfId="12368" xr:uid="{00000000-0005-0000-0000-000084310000}"/>
    <cellStyle name="20% - Accent6 5 3 19 2" xfId="12369" xr:uid="{00000000-0005-0000-0000-000085310000}"/>
    <cellStyle name="20% - Accent6 5 3 2" xfId="12370" xr:uid="{00000000-0005-0000-0000-000086310000}"/>
    <cellStyle name="20% - Accent6 5 3 2 2" xfId="12371" xr:uid="{00000000-0005-0000-0000-000087310000}"/>
    <cellStyle name="20% - Accent6 5 3 20" xfId="12372" xr:uid="{00000000-0005-0000-0000-000088310000}"/>
    <cellStyle name="20% - Accent6 5 3 20 2" xfId="12373" xr:uid="{00000000-0005-0000-0000-000089310000}"/>
    <cellStyle name="20% - Accent6 5 3 21" xfId="12374" xr:uid="{00000000-0005-0000-0000-00008A310000}"/>
    <cellStyle name="20% - Accent6 5 3 21 2" xfId="12375" xr:uid="{00000000-0005-0000-0000-00008B310000}"/>
    <cellStyle name="20% - Accent6 5 3 22" xfId="12376" xr:uid="{00000000-0005-0000-0000-00008C310000}"/>
    <cellStyle name="20% - Accent6 5 3 22 2" xfId="12377" xr:uid="{00000000-0005-0000-0000-00008D310000}"/>
    <cellStyle name="20% - Accent6 5 3 23" xfId="12378" xr:uid="{00000000-0005-0000-0000-00008E310000}"/>
    <cellStyle name="20% - Accent6 5 3 3" xfId="12379" xr:uid="{00000000-0005-0000-0000-00008F310000}"/>
    <cellStyle name="20% - Accent6 5 3 3 2" xfId="12380" xr:uid="{00000000-0005-0000-0000-000090310000}"/>
    <cellStyle name="20% - Accent6 5 3 4" xfId="12381" xr:uid="{00000000-0005-0000-0000-000091310000}"/>
    <cellStyle name="20% - Accent6 5 3 4 2" xfId="12382" xr:uid="{00000000-0005-0000-0000-000092310000}"/>
    <cellStyle name="20% - Accent6 5 3 5" xfId="12383" xr:uid="{00000000-0005-0000-0000-000093310000}"/>
    <cellStyle name="20% - Accent6 5 3 5 2" xfId="12384" xr:uid="{00000000-0005-0000-0000-000094310000}"/>
    <cellStyle name="20% - Accent6 5 3 6" xfId="12385" xr:uid="{00000000-0005-0000-0000-000095310000}"/>
    <cellStyle name="20% - Accent6 5 3 6 2" xfId="12386" xr:uid="{00000000-0005-0000-0000-000096310000}"/>
    <cellStyle name="20% - Accent6 5 3 7" xfId="12387" xr:uid="{00000000-0005-0000-0000-000097310000}"/>
    <cellStyle name="20% - Accent6 5 3 7 2" xfId="12388" xr:uid="{00000000-0005-0000-0000-000098310000}"/>
    <cellStyle name="20% - Accent6 5 3 8" xfId="12389" xr:uid="{00000000-0005-0000-0000-000099310000}"/>
    <cellStyle name="20% - Accent6 5 3 8 2" xfId="12390" xr:uid="{00000000-0005-0000-0000-00009A310000}"/>
    <cellStyle name="20% - Accent6 5 3 9" xfId="12391" xr:uid="{00000000-0005-0000-0000-00009B310000}"/>
    <cellStyle name="20% - Accent6 5 3 9 2" xfId="12392" xr:uid="{00000000-0005-0000-0000-00009C310000}"/>
    <cellStyle name="20% - Accent6 5 30" xfId="12393" xr:uid="{00000000-0005-0000-0000-00009D310000}"/>
    <cellStyle name="20% - Accent6 5 30 2" xfId="12394" xr:uid="{00000000-0005-0000-0000-00009E310000}"/>
    <cellStyle name="20% - Accent6 5 31" xfId="12395" xr:uid="{00000000-0005-0000-0000-00009F310000}"/>
    <cellStyle name="20% - Accent6 5 4" xfId="12396" xr:uid="{00000000-0005-0000-0000-0000A0310000}"/>
    <cellStyle name="20% - Accent6 5 4 10" xfId="12397" xr:uid="{00000000-0005-0000-0000-0000A1310000}"/>
    <cellStyle name="20% - Accent6 5 4 10 2" xfId="12398" xr:uid="{00000000-0005-0000-0000-0000A2310000}"/>
    <cellStyle name="20% - Accent6 5 4 11" xfId="12399" xr:uid="{00000000-0005-0000-0000-0000A3310000}"/>
    <cellStyle name="20% - Accent6 5 4 11 2" xfId="12400" xr:uid="{00000000-0005-0000-0000-0000A4310000}"/>
    <cellStyle name="20% - Accent6 5 4 12" xfId="12401" xr:uid="{00000000-0005-0000-0000-0000A5310000}"/>
    <cellStyle name="20% - Accent6 5 4 12 2" xfId="12402" xr:uid="{00000000-0005-0000-0000-0000A6310000}"/>
    <cellStyle name="20% - Accent6 5 4 13" xfId="12403" xr:uid="{00000000-0005-0000-0000-0000A7310000}"/>
    <cellStyle name="20% - Accent6 5 4 13 2" xfId="12404" xr:uid="{00000000-0005-0000-0000-0000A8310000}"/>
    <cellStyle name="20% - Accent6 5 4 14" xfId="12405" xr:uid="{00000000-0005-0000-0000-0000A9310000}"/>
    <cellStyle name="20% - Accent6 5 4 14 2" xfId="12406" xr:uid="{00000000-0005-0000-0000-0000AA310000}"/>
    <cellStyle name="20% - Accent6 5 4 15" xfId="12407" xr:uid="{00000000-0005-0000-0000-0000AB310000}"/>
    <cellStyle name="20% - Accent6 5 4 15 2" xfId="12408" xr:uid="{00000000-0005-0000-0000-0000AC310000}"/>
    <cellStyle name="20% - Accent6 5 4 16" xfId="12409" xr:uid="{00000000-0005-0000-0000-0000AD310000}"/>
    <cellStyle name="20% - Accent6 5 4 16 2" xfId="12410" xr:uid="{00000000-0005-0000-0000-0000AE310000}"/>
    <cellStyle name="20% - Accent6 5 4 17" xfId="12411" xr:uid="{00000000-0005-0000-0000-0000AF310000}"/>
    <cellStyle name="20% - Accent6 5 4 17 2" xfId="12412" xr:uid="{00000000-0005-0000-0000-0000B0310000}"/>
    <cellStyle name="20% - Accent6 5 4 18" xfId="12413" xr:uid="{00000000-0005-0000-0000-0000B1310000}"/>
    <cellStyle name="20% - Accent6 5 4 18 2" xfId="12414" xr:uid="{00000000-0005-0000-0000-0000B2310000}"/>
    <cellStyle name="20% - Accent6 5 4 19" xfId="12415" xr:uid="{00000000-0005-0000-0000-0000B3310000}"/>
    <cellStyle name="20% - Accent6 5 4 19 2" xfId="12416" xr:uid="{00000000-0005-0000-0000-0000B4310000}"/>
    <cellStyle name="20% - Accent6 5 4 2" xfId="12417" xr:uid="{00000000-0005-0000-0000-0000B5310000}"/>
    <cellStyle name="20% - Accent6 5 4 2 2" xfId="12418" xr:uid="{00000000-0005-0000-0000-0000B6310000}"/>
    <cellStyle name="20% - Accent6 5 4 20" xfId="12419" xr:uid="{00000000-0005-0000-0000-0000B7310000}"/>
    <cellStyle name="20% - Accent6 5 4 20 2" xfId="12420" xr:uid="{00000000-0005-0000-0000-0000B8310000}"/>
    <cellStyle name="20% - Accent6 5 4 21" xfId="12421" xr:uid="{00000000-0005-0000-0000-0000B9310000}"/>
    <cellStyle name="20% - Accent6 5 4 21 2" xfId="12422" xr:uid="{00000000-0005-0000-0000-0000BA310000}"/>
    <cellStyle name="20% - Accent6 5 4 22" xfId="12423" xr:uid="{00000000-0005-0000-0000-0000BB310000}"/>
    <cellStyle name="20% - Accent6 5 4 22 2" xfId="12424" xr:uid="{00000000-0005-0000-0000-0000BC310000}"/>
    <cellStyle name="20% - Accent6 5 4 23" xfId="12425" xr:uid="{00000000-0005-0000-0000-0000BD310000}"/>
    <cellStyle name="20% - Accent6 5 4 3" xfId="12426" xr:uid="{00000000-0005-0000-0000-0000BE310000}"/>
    <cellStyle name="20% - Accent6 5 4 3 2" xfId="12427" xr:uid="{00000000-0005-0000-0000-0000BF310000}"/>
    <cellStyle name="20% - Accent6 5 4 4" xfId="12428" xr:uid="{00000000-0005-0000-0000-0000C0310000}"/>
    <cellStyle name="20% - Accent6 5 4 4 2" xfId="12429" xr:uid="{00000000-0005-0000-0000-0000C1310000}"/>
    <cellStyle name="20% - Accent6 5 4 5" xfId="12430" xr:uid="{00000000-0005-0000-0000-0000C2310000}"/>
    <cellStyle name="20% - Accent6 5 4 5 2" xfId="12431" xr:uid="{00000000-0005-0000-0000-0000C3310000}"/>
    <cellStyle name="20% - Accent6 5 4 6" xfId="12432" xr:uid="{00000000-0005-0000-0000-0000C4310000}"/>
    <cellStyle name="20% - Accent6 5 4 6 2" xfId="12433" xr:uid="{00000000-0005-0000-0000-0000C5310000}"/>
    <cellStyle name="20% - Accent6 5 4 7" xfId="12434" xr:uid="{00000000-0005-0000-0000-0000C6310000}"/>
    <cellStyle name="20% - Accent6 5 4 7 2" xfId="12435" xr:uid="{00000000-0005-0000-0000-0000C7310000}"/>
    <cellStyle name="20% - Accent6 5 4 8" xfId="12436" xr:uid="{00000000-0005-0000-0000-0000C8310000}"/>
    <cellStyle name="20% - Accent6 5 4 8 2" xfId="12437" xr:uid="{00000000-0005-0000-0000-0000C9310000}"/>
    <cellStyle name="20% - Accent6 5 4 9" xfId="12438" xr:uid="{00000000-0005-0000-0000-0000CA310000}"/>
    <cellStyle name="20% - Accent6 5 4 9 2" xfId="12439" xr:uid="{00000000-0005-0000-0000-0000CB310000}"/>
    <cellStyle name="20% - Accent6 5 5" xfId="12440" xr:uid="{00000000-0005-0000-0000-0000CC310000}"/>
    <cellStyle name="20% - Accent6 5 5 10" xfId="12441" xr:uid="{00000000-0005-0000-0000-0000CD310000}"/>
    <cellStyle name="20% - Accent6 5 5 10 2" xfId="12442" xr:uid="{00000000-0005-0000-0000-0000CE310000}"/>
    <cellStyle name="20% - Accent6 5 5 11" xfId="12443" xr:uid="{00000000-0005-0000-0000-0000CF310000}"/>
    <cellStyle name="20% - Accent6 5 5 11 2" xfId="12444" xr:uid="{00000000-0005-0000-0000-0000D0310000}"/>
    <cellStyle name="20% - Accent6 5 5 12" xfId="12445" xr:uid="{00000000-0005-0000-0000-0000D1310000}"/>
    <cellStyle name="20% - Accent6 5 5 12 2" xfId="12446" xr:uid="{00000000-0005-0000-0000-0000D2310000}"/>
    <cellStyle name="20% - Accent6 5 5 13" xfId="12447" xr:uid="{00000000-0005-0000-0000-0000D3310000}"/>
    <cellStyle name="20% - Accent6 5 5 13 2" xfId="12448" xr:uid="{00000000-0005-0000-0000-0000D4310000}"/>
    <cellStyle name="20% - Accent6 5 5 14" xfId="12449" xr:uid="{00000000-0005-0000-0000-0000D5310000}"/>
    <cellStyle name="20% - Accent6 5 5 14 2" xfId="12450" xr:uid="{00000000-0005-0000-0000-0000D6310000}"/>
    <cellStyle name="20% - Accent6 5 5 15" xfId="12451" xr:uid="{00000000-0005-0000-0000-0000D7310000}"/>
    <cellStyle name="20% - Accent6 5 5 15 2" xfId="12452" xr:uid="{00000000-0005-0000-0000-0000D8310000}"/>
    <cellStyle name="20% - Accent6 5 5 16" xfId="12453" xr:uid="{00000000-0005-0000-0000-0000D9310000}"/>
    <cellStyle name="20% - Accent6 5 5 16 2" xfId="12454" xr:uid="{00000000-0005-0000-0000-0000DA310000}"/>
    <cellStyle name="20% - Accent6 5 5 17" xfId="12455" xr:uid="{00000000-0005-0000-0000-0000DB310000}"/>
    <cellStyle name="20% - Accent6 5 5 17 2" xfId="12456" xr:uid="{00000000-0005-0000-0000-0000DC310000}"/>
    <cellStyle name="20% - Accent6 5 5 18" xfId="12457" xr:uid="{00000000-0005-0000-0000-0000DD310000}"/>
    <cellStyle name="20% - Accent6 5 5 18 2" xfId="12458" xr:uid="{00000000-0005-0000-0000-0000DE310000}"/>
    <cellStyle name="20% - Accent6 5 5 19" xfId="12459" xr:uid="{00000000-0005-0000-0000-0000DF310000}"/>
    <cellStyle name="20% - Accent6 5 5 19 2" xfId="12460" xr:uid="{00000000-0005-0000-0000-0000E0310000}"/>
    <cellStyle name="20% - Accent6 5 5 2" xfId="12461" xr:uid="{00000000-0005-0000-0000-0000E1310000}"/>
    <cellStyle name="20% - Accent6 5 5 2 2" xfId="12462" xr:uid="{00000000-0005-0000-0000-0000E2310000}"/>
    <cellStyle name="20% - Accent6 5 5 20" xfId="12463" xr:uid="{00000000-0005-0000-0000-0000E3310000}"/>
    <cellStyle name="20% - Accent6 5 5 20 2" xfId="12464" xr:uid="{00000000-0005-0000-0000-0000E4310000}"/>
    <cellStyle name="20% - Accent6 5 5 21" xfId="12465" xr:uid="{00000000-0005-0000-0000-0000E5310000}"/>
    <cellStyle name="20% - Accent6 5 5 21 2" xfId="12466" xr:uid="{00000000-0005-0000-0000-0000E6310000}"/>
    <cellStyle name="20% - Accent6 5 5 22" xfId="12467" xr:uid="{00000000-0005-0000-0000-0000E7310000}"/>
    <cellStyle name="20% - Accent6 5 5 22 2" xfId="12468" xr:uid="{00000000-0005-0000-0000-0000E8310000}"/>
    <cellStyle name="20% - Accent6 5 5 23" xfId="12469" xr:uid="{00000000-0005-0000-0000-0000E9310000}"/>
    <cellStyle name="20% - Accent6 5 5 3" xfId="12470" xr:uid="{00000000-0005-0000-0000-0000EA310000}"/>
    <cellStyle name="20% - Accent6 5 5 3 2" xfId="12471" xr:uid="{00000000-0005-0000-0000-0000EB310000}"/>
    <cellStyle name="20% - Accent6 5 5 4" xfId="12472" xr:uid="{00000000-0005-0000-0000-0000EC310000}"/>
    <cellStyle name="20% - Accent6 5 5 4 2" xfId="12473" xr:uid="{00000000-0005-0000-0000-0000ED310000}"/>
    <cellStyle name="20% - Accent6 5 5 5" xfId="12474" xr:uid="{00000000-0005-0000-0000-0000EE310000}"/>
    <cellStyle name="20% - Accent6 5 5 5 2" xfId="12475" xr:uid="{00000000-0005-0000-0000-0000EF310000}"/>
    <cellStyle name="20% - Accent6 5 5 6" xfId="12476" xr:uid="{00000000-0005-0000-0000-0000F0310000}"/>
    <cellStyle name="20% - Accent6 5 5 6 2" xfId="12477" xr:uid="{00000000-0005-0000-0000-0000F1310000}"/>
    <cellStyle name="20% - Accent6 5 5 7" xfId="12478" xr:uid="{00000000-0005-0000-0000-0000F2310000}"/>
    <cellStyle name="20% - Accent6 5 5 7 2" xfId="12479" xr:uid="{00000000-0005-0000-0000-0000F3310000}"/>
    <cellStyle name="20% - Accent6 5 5 8" xfId="12480" xr:uid="{00000000-0005-0000-0000-0000F4310000}"/>
    <cellStyle name="20% - Accent6 5 5 8 2" xfId="12481" xr:uid="{00000000-0005-0000-0000-0000F5310000}"/>
    <cellStyle name="20% - Accent6 5 5 9" xfId="12482" xr:uid="{00000000-0005-0000-0000-0000F6310000}"/>
    <cellStyle name="20% - Accent6 5 5 9 2" xfId="12483" xr:uid="{00000000-0005-0000-0000-0000F7310000}"/>
    <cellStyle name="20% - Accent6 5 6" xfId="12484" xr:uid="{00000000-0005-0000-0000-0000F8310000}"/>
    <cellStyle name="20% - Accent6 5 6 10" xfId="12485" xr:uid="{00000000-0005-0000-0000-0000F9310000}"/>
    <cellStyle name="20% - Accent6 5 6 10 2" xfId="12486" xr:uid="{00000000-0005-0000-0000-0000FA310000}"/>
    <cellStyle name="20% - Accent6 5 6 11" xfId="12487" xr:uid="{00000000-0005-0000-0000-0000FB310000}"/>
    <cellStyle name="20% - Accent6 5 6 11 2" xfId="12488" xr:uid="{00000000-0005-0000-0000-0000FC310000}"/>
    <cellStyle name="20% - Accent6 5 6 12" xfId="12489" xr:uid="{00000000-0005-0000-0000-0000FD310000}"/>
    <cellStyle name="20% - Accent6 5 6 12 2" xfId="12490" xr:uid="{00000000-0005-0000-0000-0000FE310000}"/>
    <cellStyle name="20% - Accent6 5 6 13" xfId="12491" xr:uid="{00000000-0005-0000-0000-0000FF310000}"/>
    <cellStyle name="20% - Accent6 5 6 13 2" xfId="12492" xr:uid="{00000000-0005-0000-0000-000000320000}"/>
    <cellStyle name="20% - Accent6 5 6 14" xfId="12493" xr:uid="{00000000-0005-0000-0000-000001320000}"/>
    <cellStyle name="20% - Accent6 5 6 14 2" xfId="12494" xr:uid="{00000000-0005-0000-0000-000002320000}"/>
    <cellStyle name="20% - Accent6 5 6 15" xfId="12495" xr:uid="{00000000-0005-0000-0000-000003320000}"/>
    <cellStyle name="20% - Accent6 5 6 15 2" xfId="12496" xr:uid="{00000000-0005-0000-0000-000004320000}"/>
    <cellStyle name="20% - Accent6 5 6 16" xfId="12497" xr:uid="{00000000-0005-0000-0000-000005320000}"/>
    <cellStyle name="20% - Accent6 5 6 16 2" xfId="12498" xr:uid="{00000000-0005-0000-0000-000006320000}"/>
    <cellStyle name="20% - Accent6 5 6 17" xfId="12499" xr:uid="{00000000-0005-0000-0000-000007320000}"/>
    <cellStyle name="20% - Accent6 5 6 17 2" xfId="12500" xr:uid="{00000000-0005-0000-0000-000008320000}"/>
    <cellStyle name="20% - Accent6 5 6 18" xfId="12501" xr:uid="{00000000-0005-0000-0000-000009320000}"/>
    <cellStyle name="20% - Accent6 5 6 18 2" xfId="12502" xr:uid="{00000000-0005-0000-0000-00000A320000}"/>
    <cellStyle name="20% - Accent6 5 6 19" xfId="12503" xr:uid="{00000000-0005-0000-0000-00000B320000}"/>
    <cellStyle name="20% - Accent6 5 6 19 2" xfId="12504" xr:uid="{00000000-0005-0000-0000-00000C320000}"/>
    <cellStyle name="20% - Accent6 5 6 2" xfId="12505" xr:uid="{00000000-0005-0000-0000-00000D320000}"/>
    <cellStyle name="20% - Accent6 5 6 2 2" xfId="12506" xr:uid="{00000000-0005-0000-0000-00000E320000}"/>
    <cellStyle name="20% - Accent6 5 6 20" xfId="12507" xr:uid="{00000000-0005-0000-0000-00000F320000}"/>
    <cellStyle name="20% - Accent6 5 6 20 2" xfId="12508" xr:uid="{00000000-0005-0000-0000-000010320000}"/>
    <cellStyle name="20% - Accent6 5 6 21" xfId="12509" xr:uid="{00000000-0005-0000-0000-000011320000}"/>
    <cellStyle name="20% - Accent6 5 6 21 2" xfId="12510" xr:uid="{00000000-0005-0000-0000-000012320000}"/>
    <cellStyle name="20% - Accent6 5 6 22" xfId="12511" xr:uid="{00000000-0005-0000-0000-000013320000}"/>
    <cellStyle name="20% - Accent6 5 6 22 2" xfId="12512" xr:uid="{00000000-0005-0000-0000-000014320000}"/>
    <cellStyle name="20% - Accent6 5 6 23" xfId="12513" xr:uid="{00000000-0005-0000-0000-000015320000}"/>
    <cellStyle name="20% - Accent6 5 6 3" xfId="12514" xr:uid="{00000000-0005-0000-0000-000016320000}"/>
    <cellStyle name="20% - Accent6 5 6 3 2" xfId="12515" xr:uid="{00000000-0005-0000-0000-000017320000}"/>
    <cellStyle name="20% - Accent6 5 6 4" xfId="12516" xr:uid="{00000000-0005-0000-0000-000018320000}"/>
    <cellStyle name="20% - Accent6 5 6 4 2" xfId="12517" xr:uid="{00000000-0005-0000-0000-000019320000}"/>
    <cellStyle name="20% - Accent6 5 6 5" xfId="12518" xr:uid="{00000000-0005-0000-0000-00001A320000}"/>
    <cellStyle name="20% - Accent6 5 6 5 2" xfId="12519" xr:uid="{00000000-0005-0000-0000-00001B320000}"/>
    <cellStyle name="20% - Accent6 5 6 6" xfId="12520" xr:uid="{00000000-0005-0000-0000-00001C320000}"/>
    <cellStyle name="20% - Accent6 5 6 6 2" xfId="12521" xr:uid="{00000000-0005-0000-0000-00001D320000}"/>
    <cellStyle name="20% - Accent6 5 6 7" xfId="12522" xr:uid="{00000000-0005-0000-0000-00001E320000}"/>
    <cellStyle name="20% - Accent6 5 6 7 2" xfId="12523" xr:uid="{00000000-0005-0000-0000-00001F320000}"/>
    <cellStyle name="20% - Accent6 5 6 8" xfId="12524" xr:uid="{00000000-0005-0000-0000-000020320000}"/>
    <cellStyle name="20% - Accent6 5 6 8 2" xfId="12525" xr:uid="{00000000-0005-0000-0000-000021320000}"/>
    <cellStyle name="20% - Accent6 5 6 9" xfId="12526" xr:uid="{00000000-0005-0000-0000-000022320000}"/>
    <cellStyle name="20% - Accent6 5 6 9 2" xfId="12527" xr:uid="{00000000-0005-0000-0000-000023320000}"/>
    <cellStyle name="20% - Accent6 5 7" xfId="12528" xr:uid="{00000000-0005-0000-0000-000024320000}"/>
    <cellStyle name="20% - Accent6 5 7 10" xfId="12529" xr:uid="{00000000-0005-0000-0000-000025320000}"/>
    <cellStyle name="20% - Accent6 5 7 10 2" xfId="12530" xr:uid="{00000000-0005-0000-0000-000026320000}"/>
    <cellStyle name="20% - Accent6 5 7 11" xfId="12531" xr:uid="{00000000-0005-0000-0000-000027320000}"/>
    <cellStyle name="20% - Accent6 5 7 11 2" xfId="12532" xr:uid="{00000000-0005-0000-0000-000028320000}"/>
    <cellStyle name="20% - Accent6 5 7 12" xfId="12533" xr:uid="{00000000-0005-0000-0000-000029320000}"/>
    <cellStyle name="20% - Accent6 5 7 12 2" xfId="12534" xr:uid="{00000000-0005-0000-0000-00002A320000}"/>
    <cellStyle name="20% - Accent6 5 7 13" xfId="12535" xr:uid="{00000000-0005-0000-0000-00002B320000}"/>
    <cellStyle name="20% - Accent6 5 7 13 2" xfId="12536" xr:uid="{00000000-0005-0000-0000-00002C320000}"/>
    <cellStyle name="20% - Accent6 5 7 14" xfId="12537" xr:uid="{00000000-0005-0000-0000-00002D320000}"/>
    <cellStyle name="20% - Accent6 5 7 14 2" xfId="12538" xr:uid="{00000000-0005-0000-0000-00002E320000}"/>
    <cellStyle name="20% - Accent6 5 7 15" xfId="12539" xr:uid="{00000000-0005-0000-0000-00002F320000}"/>
    <cellStyle name="20% - Accent6 5 7 15 2" xfId="12540" xr:uid="{00000000-0005-0000-0000-000030320000}"/>
    <cellStyle name="20% - Accent6 5 7 16" xfId="12541" xr:uid="{00000000-0005-0000-0000-000031320000}"/>
    <cellStyle name="20% - Accent6 5 7 16 2" xfId="12542" xr:uid="{00000000-0005-0000-0000-000032320000}"/>
    <cellStyle name="20% - Accent6 5 7 17" xfId="12543" xr:uid="{00000000-0005-0000-0000-000033320000}"/>
    <cellStyle name="20% - Accent6 5 7 17 2" xfId="12544" xr:uid="{00000000-0005-0000-0000-000034320000}"/>
    <cellStyle name="20% - Accent6 5 7 18" xfId="12545" xr:uid="{00000000-0005-0000-0000-000035320000}"/>
    <cellStyle name="20% - Accent6 5 7 18 2" xfId="12546" xr:uid="{00000000-0005-0000-0000-000036320000}"/>
    <cellStyle name="20% - Accent6 5 7 19" xfId="12547" xr:uid="{00000000-0005-0000-0000-000037320000}"/>
    <cellStyle name="20% - Accent6 5 7 19 2" xfId="12548" xr:uid="{00000000-0005-0000-0000-000038320000}"/>
    <cellStyle name="20% - Accent6 5 7 2" xfId="12549" xr:uid="{00000000-0005-0000-0000-000039320000}"/>
    <cellStyle name="20% - Accent6 5 7 2 2" xfId="12550" xr:uid="{00000000-0005-0000-0000-00003A320000}"/>
    <cellStyle name="20% - Accent6 5 7 20" xfId="12551" xr:uid="{00000000-0005-0000-0000-00003B320000}"/>
    <cellStyle name="20% - Accent6 5 7 20 2" xfId="12552" xr:uid="{00000000-0005-0000-0000-00003C320000}"/>
    <cellStyle name="20% - Accent6 5 7 21" xfId="12553" xr:uid="{00000000-0005-0000-0000-00003D320000}"/>
    <cellStyle name="20% - Accent6 5 7 21 2" xfId="12554" xr:uid="{00000000-0005-0000-0000-00003E320000}"/>
    <cellStyle name="20% - Accent6 5 7 22" xfId="12555" xr:uid="{00000000-0005-0000-0000-00003F320000}"/>
    <cellStyle name="20% - Accent6 5 7 22 2" xfId="12556" xr:uid="{00000000-0005-0000-0000-000040320000}"/>
    <cellStyle name="20% - Accent6 5 7 23" xfId="12557" xr:uid="{00000000-0005-0000-0000-000041320000}"/>
    <cellStyle name="20% - Accent6 5 7 3" xfId="12558" xr:uid="{00000000-0005-0000-0000-000042320000}"/>
    <cellStyle name="20% - Accent6 5 7 3 2" xfId="12559" xr:uid="{00000000-0005-0000-0000-000043320000}"/>
    <cellStyle name="20% - Accent6 5 7 4" xfId="12560" xr:uid="{00000000-0005-0000-0000-000044320000}"/>
    <cellStyle name="20% - Accent6 5 7 4 2" xfId="12561" xr:uid="{00000000-0005-0000-0000-000045320000}"/>
    <cellStyle name="20% - Accent6 5 7 5" xfId="12562" xr:uid="{00000000-0005-0000-0000-000046320000}"/>
    <cellStyle name="20% - Accent6 5 7 5 2" xfId="12563" xr:uid="{00000000-0005-0000-0000-000047320000}"/>
    <cellStyle name="20% - Accent6 5 7 6" xfId="12564" xr:uid="{00000000-0005-0000-0000-000048320000}"/>
    <cellStyle name="20% - Accent6 5 7 6 2" xfId="12565" xr:uid="{00000000-0005-0000-0000-000049320000}"/>
    <cellStyle name="20% - Accent6 5 7 7" xfId="12566" xr:uid="{00000000-0005-0000-0000-00004A320000}"/>
    <cellStyle name="20% - Accent6 5 7 7 2" xfId="12567" xr:uid="{00000000-0005-0000-0000-00004B320000}"/>
    <cellStyle name="20% - Accent6 5 7 8" xfId="12568" xr:uid="{00000000-0005-0000-0000-00004C320000}"/>
    <cellStyle name="20% - Accent6 5 7 8 2" xfId="12569" xr:uid="{00000000-0005-0000-0000-00004D320000}"/>
    <cellStyle name="20% - Accent6 5 7 9" xfId="12570" xr:uid="{00000000-0005-0000-0000-00004E320000}"/>
    <cellStyle name="20% - Accent6 5 7 9 2" xfId="12571" xr:uid="{00000000-0005-0000-0000-00004F320000}"/>
    <cellStyle name="20% - Accent6 5 8" xfId="12572" xr:uid="{00000000-0005-0000-0000-000050320000}"/>
    <cellStyle name="20% - Accent6 5 8 10" xfId="12573" xr:uid="{00000000-0005-0000-0000-000051320000}"/>
    <cellStyle name="20% - Accent6 5 8 10 2" xfId="12574" xr:uid="{00000000-0005-0000-0000-000052320000}"/>
    <cellStyle name="20% - Accent6 5 8 11" xfId="12575" xr:uid="{00000000-0005-0000-0000-000053320000}"/>
    <cellStyle name="20% - Accent6 5 8 11 2" xfId="12576" xr:uid="{00000000-0005-0000-0000-000054320000}"/>
    <cellStyle name="20% - Accent6 5 8 12" xfId="12577" xr:uid="{00000000-0005-0000-0000-000055320000}"/>
    <cellStyle name="20% - Accent6 5 8 12 2" xfId="12578" xr:uid="{00000000-0005-0000-0000-000056320000}"/>
    <cellStyle name="20% - Accent6 5 8 13" xfId="12579" xr:uid="{00000000-0005-0000-0000-000057320000}"/>
    <cellStyle name="20% - Accent6 5 8 13 2" xfId="12580" xr:uid="{00000000-0005-0000-0000-000058320000}"/>
    <cellStyle name="20% - Accent6 5 8 14" xfId="12581" xr:uid="{00000000-0005-0000-0000-000059320000}"/>
    <cellStyle name="20% - Accent6 5 8 14 2" xfId="12582" xr:uid="{00000000-0005-0000-0000-00005A320000}"/>
    <cellStyle name="20% - Accent6 5 8 15" xfId="12583" xr:uid="{00000000-0005-0000-0000-00005B320000}"/>
    <cellStyle name="20% - Accent6 5 8 15 2" xfId="12584" xr:uid="{00000000-0005-0000-0000-00005C320000}"/>
    <cellStyle name="20% - Accent6 5 8 16" xfId="12585" xr:uid="{00000000-0005-0000-0000-00005D320000}"/>
    <cellStyle name="20% - Accent6 5 8 16 2" xfId="12586" xr:uid="{00000000-0005-0000-0000-00005E320000}"/>
    <cellStyle name="20% - Accent6 5 8 17" xfId="12587" xr:uid="{00000000-0005-0000-0000-00005F320000}"/>
    <cellStyle name="20% - Accent6 5 8 17 2" xfId="12588" xr:uid="{00000000-0005-0000-0000-000060320000}"/>
    <cellStyle name="20% - Accent6 5 8 18" xfId="12589" xr:uid="{00000000-0005-0000-0000-000061320000}"/>
    <cellStyle name="20% - Accent6 5 8 18 2" xfId="12590" xr:uid="{00000000-0005-0000-0000-000062320000}"/>
    <cellStyle name="20% - Accent6 5 8 19" xfId="12591" xr:uid="{00000000-0005-0000-0000-000063320000}"/>
    <cellStyle name="20% - Accent6 5 8 19 2" xfId="12592" xr:uid="{00000000-0005-0000-0000-000064320000}"/>
    <cellStyle name="20% - Accent6 5 8 2" xfId="12593" xr:uid="{00000000-0005-0000-0000-000065320000}"/>
    <cellStyle name="20% - Accent6 5 8 2 2" xfId="12594" xr:uid="{00000000-0005-0000-0000-000066320000}"/>
    <cellStyle name="20% - Accent6 5 8 20" xfId="12595" xr:uid="{00000000-0005-0000-0000-000067320000}"/>
    <cellStyle name="20% - Accent6 5 8 20 2" xfId="12596" xr:uid="{00000000-0005-0000-0000-000068320000}"/>
    <cellStyle name="20% - Accent6 5 8 21" xfId="12597" xr:uid="{00000000-0005-0000-0000-000069320000}"/>
    <cellStyle name="20% - Accent6 5 8 21 2" xfId="12598" xr:uid="{00000000-0005-0000-0000-00006A320000}"/>
    <cellStyle name="20% - Accent6 5 8 22" xfId="12599" xr:uid="{00000000-0005-0000-0000-00006B320000}"/>
    <cellStyle name="20% - Accent6 5 8 22 2" xfId="12600" xr:uid="{00000000-0005-0000-0000-00006C320000}"/>
    <cellStyle name="20% - Accent6 5 8 23" xfId="12601" xr:uid="{00000000-0005-0000-0000-00006D320000}"/>
    <cellStyle name="20% - Accent6 5 8 3" xfId="12602" xr:uid="{00000000-0005-0000-0000-00006E320000}"/>
    <cellStyle name="20% - Accent6 5 8 3 2" xfId="12603" xr:uid="{00000000-0005-0000-0000-00006F320000}"/>
    <cellStyle name="20% - Accent6 5 8 4" xfId="12604" xr:uid="{00000000-0005-0000-0000-000070320000}"/>
    <cellStyle name="20% - Accent6 5 8 4 2" xfId="12605" xr:uid="{00000000-0005-0000-0000-000071320000}"/>
    <cellStyle name="20% - Accent6 5 8 5" xfId="12606" xr:uid="{00000000-0005-0000-0000-000072320000}"/>
    <cellStyle name="20% - Accent6 5 8 5 2" xfId="12607" xr:uid="{00000000-0005-0000-0000-000073320000}"/>
    <cellStyle name="20% - Accent6 5 8 6" xfId="12608" xr:uid="{00000000-0005-0000-0000-000074320000}"/>
    <cellStyle name="20% - Accent6 5 8 6 2" xfId="12609" xr:uid="{00000000-0005-0000-0000-000075320000}"/>
    <cellStyle name="20% - Accent6 5 8 7" xfId="12610" xr:uid="{00000000-0005-0000-0000-000076320000}"/>
    <cellStyle name="20% - Accent6 5 8 7 2" xfId="12611" xr:uid="{00000000-0005-0000-0000-000077320000}"/>
    <cellStyle name="20% - Accent6 5 8 8" xfId="12612" xr:uid="{00000000-0005-0000-0000-000078320000}"/>
    <cellStyle name="20% - Accent6 5 8 8 2" xfId="12613" xr:uid="{00000000-0005-0000-0000-000079320000}"/>
    <cellStyle name="20% - Accent6 5 8 9" xfId="12614" xr:uid="{00000000-0005-0000-0000-00007A320000}"/>
    <cellStyle name="20% - Accent6 5 8 9 2" xfId="12615" xr:uid="{00000000-0005-0000-0000-00007B320000}"/>
    <cellStyle name="20% - Accent6 5 9" xfId="12616" xr:uid="{00000000-0005-0000-0000-00007C320000}"/>
    <cellStyle name="20% - Accent6 5 9 10" xfId="12617" xr:uid="{00000000-0005-0000-0000-00007D320000}"/>
    <cellStyle name="20% - Accent6 5 9 10 2" xfId="12618" xr:uid="{00000000-0005-0000-0000-00007E320000}"/>
    <cellStyle name="20% - Accent6 5 9 11" xfId="12619" xr:uid="{00000000-0005-0000-0000-00007F320000}"/>
    <cellStyle name="20% - Accent6 5 9 11 2" xfId="12620" xr:uid="{00000000-0005-0000-0000-000080320000}"/>
    <cellStyle name="20% - Accent6 5 9 12" xfId="12621" xr:uid="{00000000-0005-0000-0000-000081320000}"/>
    <cellStyle name="20% - Accent6 5 9 12 2" xfId="12622" xr:uid="{00000000-0005-0000-0000-000082320000}"/>
    <cellStyle name="20% - Accent6 5 9 13" xfId="12623" xr:uid="{00000000-0005-0000-0000-000083320000}"/>
    <cellStyle name="20% - Accent6 5 9 13 2" xfId="12624" xr:uid="{00000000-0005-0000-0000-000084320000}"/>
    <cellStyle name="20% - Accent6 5 9 14" xfId="12625" xr:uid="{00000000-0005-0000-0000-000085320000}"/>
    <cellStyle name="20% - Accent6 5 9 14 2" xfId="12626" xr:uid="{00000000-0005-0000-0000-000086320000}"/>
    <cellStyle name="20% - Accent6 5 9 15" xfId="12627" xr:uid="{00000000-0005-0000-0000-000087320000}"/>
    <cellStyle name="20% - Accent6 5 9 15 2" xfId="12628" xr:uid="{00000000-0005-0000-0000-000088320000}"/>
    <cellStyle name="20% - Accent6 5 9 16" xfId="12629" xr:uid="{00000000-0005-0000-0000-000089320000}"/>
    <cellStyle name="20% - Accent6 5 9 16 2" xfId="12630" xr:uid="{00000000-0005-0000-0000-00008A320000}"/>
    <cellStyle name="20% - Accent6 5 9 17" xfId="12631" xr:uid="{00000000-0005-0000-0000-00008B320000}"/>
    <cellStyle name="20% - Accent6 5 9 17 2" xfId="12632" xr:uid="{00000000-0005-0000-0000-00008C320000}"/>
    <cellStyle name="20% - Accent6 5 9 18" xfId="12633" xr:uid="{00000000-0005-0000-0000-00008D320000}"/>
    <cellStyle name="20% - Accent6 5 9 18 2" xfId="12634" xr:uid="{00000000-0005-0000-0000-00008E320000}"/>
    <cellStyle name="20% - Accent6 5 9 19" xfId="12635" xr:uid="{00000000-0005-0000-0000-00008F320000}"/>
    <cellStyle name="20% - Accent6 5 9 19 2" xfId="12636" xr:uid="{00000000-0005-0000-0000-000090320000}"/>
    <cellStyle name="20% - Accent6 5 9 2" xfId="12637" xr:uid="{00000000-0005-0000-0000-000091320000}"/>
    <cellStyle name="20% - Accent6 5 9 2 2" xfId="12638" xr:uid="{00000000-0005-0000-0000-000092320000}"/>
    <cellStyle name="20% - Accent6 5 9 20" xfId="12639" xr:uid="{00000000-0005-0000-0000-000093320000}"/>
    <cellStyle name="20% - Accent6 5 9 20 2" xfId="12640" xr:uid="{00000000-0005-0000-0000-000094320000}"/>
    <cellStyle name="20% - Accent6 5 9 21" xfId="12641" xr:uid="{00000000-0005-0000-0000-000095320000}"/>
    <cellStyle name="20% - Accent6 5 9 21 2" xfId="12642" xr:uid="{00000000-0005-0000-0000-000096320000}"/>
    <cellStyle name="20% - Accent6 5 9 22" xfId="12643" xr:uid="{00000000-0005-0000-0000-000097320000}"/>
    <cellStyle name="20% - Accent6 5 9 22 2" xfId="12644" xr:uid="{00000000-0005-0000-0000-000098320000}"/>
    <cellStyle name="20% - Accent6 5 9 23" xfId="12645" xr:uid="{00000000-0005-0000-0000-000099320000}"/>
    <cellStyle name="20% - Accent6 5 9 3" xfId="12646" xr:uid="{00000000-0005-0000-0000-00009A320000}"/>
    <cellStyle name="20% - Accent6 5 9 3 2" xfId="12647" xr:uid="{00000000-0005-0000-0000-00009B320000}"/>
    <cellStyle name="20% - Accent6 5 9 4" xfId="12648" xr:uid="{00000000-0005-0000-0000-00009C320000}"/>
    <cellStyle name="20% - Accent6 5 9 4 2" xfId="12649" xr:uid="{00000000-0005-0000-0000-00009D320000}"/>
    <cellStyle name="20% - Accent6 5 9 5" xfId="12650" xr:uid="{00000000-0005-0000-0000-00009E320000}"/>
    <cellStyle name="20% - Accent6 5 9 5 2" xfId="12651" xr:uid="{00000000-0005-0000-0000-00009F320000}"/>
    <cellStyle name="20% - Accent6 5 9 6" xfId="12652" xr:uid="{00000000-0005-0000-0000-0000A0320000}"/>
    <cellStyle name="20% - Accent6 5 9 6 2" xfId="12653" xr:uid="{00000000-0005-0000-0000-0000A1320000}"/>
    <cellStyle name="20% - Accent6 5 9 7" xfId="12654" xr:uid="{00000000-0005-0000-0000-0000A2320000}"/>
    <cellStyle name="20% - Accent6 5 9 7 2" xfId="12655" xr:uid="{00000000-0005-0000-0000-0000A3320000}"/>
    <cellStyle name="20% - Accent6 5 9 8" xfId="12656" xr:uid="{00000000-0005-0000-0000-0000A4320000}"/>
    <cellStyle name="20% - Accent6 5 9 8 2" xfId="12657" xr:uid="{00000000-0005-0000-0000-0000A5320000}"/>
    <cellStyle name="20% - Accent6 5 9 9" xfId="12658" xr:uid="{00000000-0005-0000-0000-0000A6320000}"/>
    <cellStyle name="20% - Accent6 5 9 9 2" xfId="12659" xr:uid="{00000000-0005-0000-0000-0000A7320000}"/>
    <cellStyle name="20% - Accent6 6" xfId="12660" xr:uid="{00000000-0005-0000-0000-0000A8320000}"/>
    <cellStyle name="20% - Accent6 6 10" xfId="12661" xr:uid="{00000000-0005-0000-0000-0000A9320000}"/>
    <cellStyle name="20% - Accent6 6 10 2" xfId="12662" xr:uid="{00000000-0005-0000-0000-0000AA320000}"/>
    <cellStyle name="20% - Accent6 6 11" xfId="12663" xr:uid="{00000000-0005-0000-0000-0000AB320000}"/>
    <cellStyle name="20% - Accent6 6 11 2" xfId="12664" xr:uid="{00000000-0005-0000-0000-0000AC320000}"/>
    <cellStyle name="20% - Accent6 6 12" xfId="12665" xr:uid="{00000000-0005-0000-0000-0000AD320000}"/>
    <cellStyle name="20% - Accent6 6 12 2" xfId="12666" xr:uid="{00000000-0005-0000-0000-0000AE320000}"/>
    <cellStyle name="20% - Accent6 6 13" xfId="12667" xr:uid="{00000000-0005-0000-0000-0000AF320000}"/>
    <cellStyle name="20% - Accent6 6 13 2" xfId="12668" xr:uid="{00000000-0005-0000-0000-0000B0320000}"/>
    <cellStyle name="20% - Accent6 6 14" xfId="12669" xr:uid="{00000000-0005-0000-0000-0000B1320000}"/>
    <cellStyle name="20% - Accent6 6 14 2" xfId="12670" xr:uid="{00000000-0005-0000-0000-0000B2320000}"/>
    <cellStyle name="20% - Accent6 6 15" xfId="12671" xr:uid="{00000000-0005-0000-0000-0000B3320000}"/>
    <cellStyle name="20% - Accent6 6 15 2" xfId="12672" xr:uid="{00000000-0005-0000-0000-0000B4320000}"/>
    <cellStyle name="20% - Accent6 6 16" xfId="12673" xr:uid="{00000000-0005-0000-0000-0000B5320000}"/>
    <cellStyle name="20% - Accent6 6 16 2" xfId="12674" xr:uid="{00000000-0005-0000-0000-0000B6320000}"/>
    <cellStyle name="20% - Accent6 6 17" xfId="12675" xr:uid="{00000000-0005-0000-0000-0000B7320000}"/>
    <cellStyle name="20% - Accent6 6 17 2" xfId="12676" xr:uid="{00000000-0005-0000-0000-0000B8320000}"/>
    <cellStyle name="20% - Accent6 6 18" xfId="12677" xr:uid="{00000000-0005-0000-0000-0000B9320000}"/>
    <cellStyle name="20% - Accent6 6 18 2" xfId="12678" xr:uid="{00000000-0005-0000-0000-0000BA320000}"/>
    <cellStyle name="20% - Accent6 6 19" xfId="12679" xr:uid="{00000000-0005-0000-0000-0000BB320000}"/>
    <cellStyle name="20% - Accent6 6 19 2" xfId="12680" xr:uid="{00000000-0005-0000-0000-0000BC320000}"/>
    <cellStyle name="20% - Accent6 6 2" xfId="12681" xr:uid="{00000000-0005-0000-0000-0000BD320000}"/>
    <cellStyle name="20% - Accent6 6 2 10" xfId="12682" xr:uid="{00000000-0005-0000-0000-0000BE320000}"/>
    <cellStyle name="20% - Accent6 6 2 10 2" xfId="12683" xr:uid="{00000000-0005-0000-0000-0000BF320000}"/>
    <cellStyle name="20% - Accent6 6 2 11" xfId="12684" xr:uid="{00000000-0005-0000-0000-0000C0320000}"/>
    <cellStyle name="20% - Accent6 6 2 11 2" xfId="12685" xr:uid="{00000000-0005-0000-0000-0000C1320000}"/>
    <cellStyle name="20% - Accent6 6 2 12" xfId="12686" xr:uid="{00000000-0005-0000-0000-0000C2320000}"/>
    <cellStyle name="20% - Accent6 6 2 12 2" xfId="12687" xr:uid="{00000000-0005-0000-0000-0000C3320000}"/>
    <cellStyle name="20% - Accent6 6 2 13" xfId="12688" xr:uid="{00000000-0005-0000-0000-0000C4320000}"/>
    <cellStyle name="20% - Accent6 6 2 13 2" xfId="12689" xr:uid="{00000000-0005-0000-0000-0000C5320000}"/>
    <cellStyle name="20% - Accent6 6 2 14" xfId="12690" xr:uid="{00000000-0005-0000-0000-0000C6320000}"/>
    <cellStyle name="20% - Accent6 6 2 14 2" xfId="12691" xr:uid="{00000000-0005-0000-0000-0000C7320000}"/>
    <cellStyle name="20% - Accent6 6 2 15" xfId="12692" xr:uid="{00000000-0005-0000-0000-0000C8320000}"/>
    <cellStyle name="20% - Accent6 6 2 15 2" xfId="12693" xr:uid="{00000000-0005-0000-0000-0000C9320000}"/>
    <cellStyle name="20% - Accent6 6 2 16" xfId="12694" xr:uid="{00000000-0005-0000-0000-0000CA320000}"/>
    <cellStyle name="20% - Accent6 6 2 16 2" xfId="12695" xr:uid="{00000000-0005-0000-0000-0000CB320000}"/>
    <cellStyle name="20% - Accent6 6 2 17" xfId="12696" xr:uid="{00000000-0005-0000-0000-0000CC320000}"/>
    <cellStyle name="20% - Accent6 6 2 17 2" xfId="12697" xr:uid="{00000000-0005-0000-0000-0000CD320000}"/>
    <cellStyle name="20% - Accent6 6 2 18" xfId="12698" xr:uid="{00000000-0005-0000-0000-0000CE320000}"/>
    <cellStyle name="20% - Accent6 6 2 18 2" xfId="12699" xr:uid="{00000000-0005-0000-0000-0000CF320000}"/>
    <cellStyle name="20% - Accent6 6 2 19" xfId="12700" xr:uid="{00000000-0005-0000-0000-0000D0320000}"/>
    <cellStyle name="20% - Accent6 6 2 19 2" xfId="12701" xr:uid="{00000000-0005-0000-0000-0000D1320000}"/>
    <cellStyle name="20% - Accent6 6 2 2" xfId="12702" xr:uid="{00000000-0005-0000-0000-0000D2320000}"/>
    <cellStyle name="20% - Accent6 6 2 2 2" xfId="12703" xr:uid="{00000000-0005-0000-0000-0000D3320000}"/>
    <cellStyle name="20% - Accent6 6 2 20" xfId="12704" xr:uid="{00000000-0005-0000-0000-0000D4320000}"/>
    <cellStyle name="20% - Accent6 6 2 20 2" xfId="12705" xr:uid="{00000000-0005-0000-0000-0000D5320000}"/>
    <cellStyle name="20% - Accent6 6 2 21" xfId="12706" xr:uid="{00000000-0005-0000-0000-0000D6320000}"/>
    <cellStyle name="20% - Accent6 6 2 21 2" xfId="12707" xr:uid="{00000000-0005-0000-0000-0000D7320000}"/>
    <cellStyle name="20% - Accent6 6 2 22" xfId="12708" xr:uid="{00000000-0005-0000-0000-0000D8320000}"/>
    <cellStyle name="20% - Accent6 6 2 22 2" xfId="12709" xr:uid="{00000000-0005-0000-0000-0000D9320000}"/>
    <cellStyle name="20% - Accent6 6 2 23" xfId="12710" xr:uid="{00000000-0005-0000-0000-0000DA320000}"/>
    <cellStyle name="20% - Accent6 6 2 3" xfId="12711" xr:uid="{00000000-0005-0000-0000-0000DB320000}"/>
    <cellStyle name="20% - Accent6 6 2 3 2" xfId="12712" xr:uid="{00000000-0005-0000-0000-0000DC320000}"/>
    <cellStyle name="20% - Accent6 6 2 4" xfId="12713" xr:uid="{00000000-0005-0000-0000-0000DD320000}"/>
    <cellStyle name="20% - Accent6 6 2 4 2" xfId="12714" xr:uid="{00000000-0005-0000-0000-0000DE320000}"/>
    <cellStyle name="20% - Accent6 6 2 5" xfId="12715" xr:uid="{00000000-0005-0000-0000-0000DF320000}"/>
    <cellStyle name="20% - Accent6 6 2 5 2" xfId="12716" xr:uid="{00000000-0005-0000-0000-0000E0320000}"/>
    <cellStyle name="20% - Accent6 6 2 6" xfId="12717" xr:uid="{00000000-0005-0000-0000-0000E1320000}"/>
    <cellStyle name="20% - Accent6 6 2 6 2" xfId="12718" xr:uid="{00000000-0005-0000-0000-0000E2320000}"/>
    <cellStyle name="20% - Accent6 6 2 7" xfId="12719" xr:uid="{00000000-0005-0000-0000-0000E3320000}"/>
    <cellStyle name="20% - Accent6 6 2 7 2" xfId="12720" xr:uid="{00000000-0005-0000-0000-0000E4320000}"/>
    <cellStyle name="20% - Accent6 6 2 8" xfId="12721" xr:uid="{00000000-0005-0000-0000-0000E5320000}"/>
    <cellStyle name="20% - Accent6 6 2 8 2" xfId="12722" xr:uid="{00000000-0005-0000-0000-0000E6320000}"/>
    <cellStyle name="20% - Accent6 6 2 9" xfId="12723" xr:uid="{00000000-0005-0000-0000-0000E7320000}"/>
    <cellStyle name="20% - Accent6 6 2 9 2" xfId="12724" xr:uid="{00000000-0005-0000-0000-0000E8320000}"/>
    <cellStyle name="20% - Accent6 6 20" xfId="12725" xr:uid="{00000000-0005-0000-0000-0000E9320000}"/>
    <cellStyle name="20% - Accent6 6 20 2" xfId="12726" xr:uid="{00000000-0005-0000-0000-0000EA320000}"/>
    <cellStyle name="20% - Accent6 6 21" xfId="12727" xr:uid="{00000000-0005-0000-0000-0000EB320000}"/>
    <cellStyle name="20% - Accent6 6 21 2" xfId="12728" xr:uid="{00000000-0005-0000-0000-0000EC320000}"/>
    <cellStyle name="20% - Accent6 6 22" xfId="12729" xr:uid="{00000000-0005-0000-0000-0000ED320000}"/>
    <cellStyle name="20% - Accent6 6 22 2" xfId="12730" xr:uid="{00000000-0005-0000-0000-0000EE320000}"/>
    <cellStyle name="20% - Accent6 6 23" xfId="12731" xr:uid="{00000000-0005-0000-0000-0000EF320000}"/>
    <cellStyle name="20% - Accent6 6 23 2" xfId="12732" xr:uid="{00000000-0005-0000-0000-0000F0320000}"/>
    <cellStyle name="20% - Accent6 6 24" xfId="12733" xr:uid="{00000000-0005-0000-0000-0000F1320000}"/>
    <cellStyle name="20% - Accent6 6 24 2" xfId="12734" xr:uid="{00000000-0005-0000-0000-0000F2320000}"/>
    <cellStyle name="20% - Accent6 6 25" xfId="12735" xr:uid="{00000000-0005-0000-0000-0000F3320000}"/>
    <cellStyle name="20% - Accent6 6 25 2" xfId="12736" xr:uid="{00000000-0005-0000-0000-0000F4320000}"/>
    <cellStyle name="20% - Accent6 6 26" xfId="12737" xr:uid="{00000000-0005-0000-0000-0000F5320000}"/>
    <cellStyle name="20% - Accent6 6 26 2" xfId="12738" xr:uid="{00000000-0005-0000-0000-0000F6320000}"/>
    <cellStyle name="20% - Accent6 6 27" xfId="12739" xr:uid="{00000000-0005-0000-0000-0000F7320000}"/>
    <cellStyle name="20% - Accent6 6 27 2" xfId="12740" xr:uid="{00000000-0005-0000-0000-0000F8320000}"/>
    <cellStyle name="20% - Accent6 6 28" xfId="12741" xr:uid="{00000000-0005-0000-0000-0000F9320000}"/>
    <cellStyle name="20% - Accent6 6 28 2" xfId="12742" xr:uid="{00000000-0005-0000-0000-0000FA320000}"/>
    <cellStyle name="20% - Accent6 6 29" xfId="12743" xr:uid="{00000000-0005-0000-0000-0000FB320000}"/>
    <cellStyle name="20% - Accent6 6 29 2" xfId="12744" xr:uid="{00000000-0005-0000-0000-0000FC320000}"/>
    <cellStyle name="20% - Accent6 6 3" xfId="12745" xr:uid="{00000000-0005-0000-0000-0000FD320000}"/>
    <cellStyle name="20% - Accent6 6 3 10" xfId="12746" xr:uid="{00000000-0005-0000-0000-0000FE320000}"/>
    <cellStyle name="20% - Accent6 6 3 10 2" xfId="12747" xr:uid="{00000000-0005-0000-0000-0000FF320000}"/>
    <cellStyle name="20% - Accent6 6 3 11" xfId="12748" xr:uid="{00000000-0005-0000-0000-000000330000}"/>
    <cellStyle name="20% - Accent6 6 3 11 2" xfId="12749" xr:uid="{00000000-0005-0000-0000-000001330000}"/>
    <cellStyle name="20% - Accent6 6 3 12" xfId="12750" xr:uid="{00000000-0005-0000-0000-000002330000}"/>
    <cellStyle name="20% - Accent6 6 3 12 2" xfId="12751" xr:uid="{00000000-0005-0000-0000-000003330000}"/>
    <cellStyle name="20% - Accent6 6 3 13" xfId="12752" xr:uid="{00000000-0005-0000-0000-000004330000}"/>
    <cellStyle name="20% - Accent6 6 3 13 2" xfId="12753" xr:uid="{00000000-0005-0000-0000-000005330000}"/>
    <cellStyle name="20% - Accent6 6 3 14" xfId="12754" xr:uid="{00000000-0005-0000-0000-000006330000}"/>
    <cellStyle name="20% - Accent6 6 3 14 2" xfId="12755" xr:uid="{00000000-0005-0000-0000-000007330000}"/>
    <cellStyle name="20% - Accent6 6 3 15" xfId="12756" xr:uid="{00000000-0005-0000-0000-000008330000}"/>
    <cellStyle name="20% - Accent6 6 3 15 2" xfId="12757" xr:uid="{00000000-0005-0000-0000-000009330000}"/>
    <cellStyle name="20% - Accent6 6 3 16" xfId="12758" xr:uid="{00000000-0005-0000-0000-00000A330000}"/>
    <cellStyle name="20% - Accent6 6 3 16 2" xfId="12759" xr:uid="{00000000-0005-0000-0000-00000B330000}"/>
    <cellStyle name="20% - Accent6 6 3 17" xfId="12760" xr:uid="{00000000-0005-0000-0000-00000C330000}"/>
    <cellStyle name="20% - Accent6 6 3 17 2" xfId="12761" xr:uid="{00000000-0005-0000-0000-00000D330000}"/>
    <cellStyle name="20% - Accent6 6 3 18" xfId="12762" xr:uid="{00000000-0005-0000-0000-00000E330000}"/>
    <cellStyle name="20% - Accent6 6 3 18 2" xfId="12763" xr:uid="{00000000-0005-0000-0000-00000F330000}"/>
    <cellStyle name="20% - Accent6 6 3 19" xfId="12764" xr:uid="{00000000-0005-0000-0000-000010330000}"/>
    <cellStyle name="20% - Accent6 6 3 19 2" xfId="12765" xr:uid="{00000000-0005-0000-0000-000011330000}"/>
    <cellStyle name="20% - Accent6 6 3 2" xfId="12766" xr:uid="{00000000-0005-0000-0000-000012330000}"/>
    <cellStyle name="20% - Accent6 6 3 2 2" xfId="12767" xr:uid="{00000000-0005-0000-0000-000013330000}"/>
    <cellStyle name="20% - Accent6 6 3 20" xfId="12768" xr:uid="{00000000-0005-0000-0000-000014330000}"/>
    <cellStyle name="20% - Accent6 6 3 20 2" xfId="12769" xr:uid="{00000000-0005-0000-0000-000015330000}"/>
    <cellStyle name="20% - Accent6 6 3 21" xfId="12770" xr:uid="{00000000-0005-0000-0000-000016330000}"/>
    <cellStyle name="20% - Accent6 6 3 21 2" xfId="12771" xr:uid="{00000000-0005-0000-0000-000017330000}"/>
    <cellStyle name="20% - Accent6 6 3 22" xfId="12772" xr:uid="{00000000-0005-0000-0000-000018330000}"/>
    <cellStyle name="20% - Accent6 6 3 22 2" xfId="12773" xr:uid="{00000000-0005-0000-0000-000019330000}"/>
    <cellStyle name="20% - Accent6 6 3 23" xfId="12774" xr:uid="{00000000-0005-0000-0000-00001A330000}"/>
    <cellStyle name="20% - Accent6 6 3 3" xfId="12775" xr:uid="{00000000-0005-0000-0000-00001B330000}"/>
    <cellStyle name="20% - Accent6 6 3 3 2" xfId="12776" xr:uid="{00000000-0005-0000-0000-00001C330000}"/>
    <cellStyle name="20% - Accent6 6 3 4" xfId="12777" xr:uid="{00000000-0005-0000-0000-00001D330000}"/>
    <cellStyle name="20% - Accent6 6 3 4 2" xfId="12778" xr:uid="{00000000-0005-0000-0000-00001E330000}"/>
    <cellStyle name="20% - Accent6 6 3 5" xfId="12779" xr:uid="{00000000-0005-0000-0000-00001F330000}"/>
    <cellStyle name="20% - Accent6 6 3 5 2" xfId="12780" xr:uid="{00000000-0005-0000-0000-000020330000}"/>
    <cellStyle name="20% - Accent6 6 3 6" xfId="12781" xr:uid="{00000000-0005-0000-0000-000021330000}"/>
    <cellStyle name="20% - Accent6 6 3 6 2" xfId="12782" xr:uid="{00000000-0005-0000-0000-000022330000}"/>
    <cellStyle name="20% - Accent6 6 3 7" xfId="12783" xr:uid="{00000000-0005-0000-0000-000023330000}"/>
    <cellStyle name="20% - Accent6 6 3 7 2" xfId="12784" xr:uid="{00000000-0005-0000-0000-000024330000}"/>
    <cellStyle name="20% - Accent6 6 3 8" xfId="12785" xr:uid="{00000000-0005-0000-0000-000025330000}"/>
    <cellStyle name="20% - Accent6 6 3 8 2" xfId="12786" xr:uid="{00000000-0005-0000-0000-000026330000}"/>
    <cellStyle name="20% - Accent6 6 3 9" xfId="12787" xr:uid="{00000000-0005-0000-0000-000027330000}"/>
    <cellStyle name="20% - Accent6 6 3 9 2" xfId="12788" xr:uid="{00000000-0005-0000-0000-000028330000}"/>
    <cellStyle name="20% - Accent6 6 30" xfId="12789" xr:uid="{00000000-0005-0000-0000-000029330000}"/>
    <cellStyle name="20% - Accent6 6 30 2" xfId="12790" xr:uid="{00000000-0005-0000-0000-00002A330000}"/>
    <cellStyle name="20% - Accent6 6 31" xfId="12791" xr:uid="{00000000-0005-0000-0000-00002B330000}"/>
    <cellStyle name="20% - Accent6 6 4" xfId="12792" xr:uid="{00000000-0005-0000-0000-00002C330000}"/>
    <cellStyle name="20% - Accent6 6 4 10" xfId="12793" xr:uid="{00000000-0005-0000-0000-00002D330000}"/>
    <cellStyle name="20% - Accent6 6 4 10 2" xfId="12794" xr:uid="{00000000-0005-0000-0000-00002E330000}"/>
    <cellStyle name="20% - Accent6 6 4 11" xfId="12795" xr:uid="{00000000-0005-0000-0000-00002F330000}"/>
    <cellStyle name="20% - Accent6 6 4 11 2" xfId="12796" xr:uid="{00000000-0005-0000-0000-000030330000}"/>
    <cellStyle name="20% - Accent6 6 4 12" xfId="12797" xr:uid="{00000000-0005-0000-0000-000031330000}"/>
    <cellStyle name="20% - Accent6 6 4 12 2" xfId="12798" xr:uid="{00000000-0005-0000-0000-000032330000}"/>
    <cellStyle name="20% - Accent6 6 4 13" xfId="12799" xr:uid="{00000000-0005-0000-0000-000033330000}"/>
    <cellStyle name="20% - Accent6 6 4 13 2" xfId="12800" xr:uid="{00000000-0005-0000-0000-000034330000}"/>
    <cellStyle name="20% - Accent6 6 4 14" xfId="12801" xr:uid="{00000000-0005-0000-0000-000035330000}"/>
    <cellStyle name="20% - Accent6 6 4 14 2" xfId="12802" xr:uid="{00000000-0005-0000-0000-000036330000}"/>
    <cellStyle name="20% - Accent6 6 4 15" xfId="12803" xr:uid="{00000000-0005-0000-0000-000037330000}"/>
    <cellStyle name="20% - Accent6 6 4 15 2" xfId="12804" xr:uid="{00000000-0005-0000-0000-000038330000}"/>
    <cellStyle name="20% - Accent6 6 4 16" xfId="12805" xr:uid="{00000000-0005-0000-0000-000039330000}"/>
    <cellStyle name="20% - Accent6 6 4 16 2" xfId="12806" xr:uid="{00000000-0005-0000-0000-00003A330000}"/>
    <cellStyle name="20% - Accent6 6 4 17" xfId="12807" xr:uid="{00000000-0005-0000-0000-00003B330000}"/>
    <cellStyle name="20% - Accent6 6 4 17 2" xfId="12808" xr:uid="{00000000-0005-0000-0000-00003C330000}"/>
    <cellStyle name="20% - Accent6 6 4 18" xfId="12809" xr:uid="{00000000-0005-0000-0000-00003D330000}"/>
    <cellStyle name="20% - Accent6 6 4 18 2" xfId="12810" xr:uid="{00000000-0005-0000-0000-00003E330000}"/>
    <cellStyle name="20% - Accent6 6 4 19" xfId="12811" xr:uid="{00000000-0005-0000-0000-00003F330000}"/>
    <cellStyle name="20% - Accent6 6 4 19 2" xfId="12812" xr:uid="{00000000-0005-0000-0000-000040330000}"/>
    <cellStyle name="20% - Accent6 6 4 2" xfId="12813" xr:uid="{00000000-0005-0000-0000-000041330000}"/>
    <cellStyle name="20% - Accent6 6 4 2 2" xfId="12814" xr:uid="{00000000-0005-0000-0000-000042330000}"/>
    <cellStyle name="20% - Accent6 6 4 20" xfId="12815" xr:uid="{00000000-0005-0000-0000-000043330000}"/>
    <cellStyle name="20% - Accent6 6 4 20 2" xfId="12816" xr:uid="{00000000-0005-0000-0000-000044330000}"/>
    <cellStyle name="20% - Accent6 6 4 21" xfId="12817" xr:uid="{00000000-0005-0000-0000-000045330000}"/>
    <cellStyle name="20% - Accent6 6 4 21 2" xfId="12818" xr:uid="{00000000-0005-0000-0000-000046330000}"/>
    <cellStyle name="20% - Accent6 6 4 22" xfId="12819" xr:uid="{00000000-0005-0000-0000-000047330000}"/>
    <cellStyle name="20% - Accent6 6 4 22 2" xfId="12820" xr:uid="{00000000-0005-0000-0000-000048330000}"/>
    <cellStyle name="20% - Accent6 6 4 23" xfId="12821" xr:uid="{00000000-0005-0000-0000-000049330000}"/>
    <cellStyle name="20% - Accent6 6 4 3" xfId="12822" xr:uid="{00000000-0005-0000-0000-00004A330000}"/>
    <cellStyle name="20% - Accent6 6 4 3 2" xfId="12823" xr:uid="{00000000-0005-0000-0000-00004B330000}"/>
    <cellStyle name="20% - Accent6 6 4 4" xfId="12824" xr:uid="{00000000-0005-0000-0000-00004C330000}"/>
    <cellStyle name="20% - Accent6 6 4 4 2" xfId="12825" xr:uid="{00000000-0005-0000-0000-00004D330000}"/>
    <cellStyle name="20% - Accent6 6 4 5" xfId="12826" xr:uid="{00000000-0005-0000-0000-00004E330000}"/>
    <cellStyle name="20% - Accent6 6 4 5 2" xfId="12827" xr:uid="{00000000-0005-0000-0000-00004F330000}"/>
    <cellStyle name="20% - Accent6 6 4 6" xfId="12828" xr:uid="{00000000-0005-0000-0000-000050330000}"/>
    <cellStyle name="20% - Accent6 6 4 6 2" xfId="12829" xr:uid="{00000000-0005-0000-0000-000051330000}"/>
    <cellStyle name="20% - Accent6 6 4 7" xfId="12830" xr:uid="{00000000-0005-0000-0000-000052330000}"/>
    <cellStyle name="20% - Accent6 6 4 7 2" xfId="12831" xr:uid="{00000000-0005-0000-0000-000053330000}"/>
    <cellStyle name="20% - Accent6 6 4 8" xfId="12832" xr:uid="{00000000-0005-0000-0000-000054330000}"/>
    <cellStyle name="20% - Accent6 6 4 8 2" xfId="12833" xr:uid="{00000000-0005-0000-0000-000055330000}"/>
    <cellStyle name="20% - Accent6 6 4 9" xfId="12834" xr:uid="{00000000-0005-0000-0000-000056330000}"/>
    <cellStyle name="20% - Accent6 6 4 9 2" xfId="12835" xr:uid="{00000000-0005-0000-0000-000057330000}"/>
    <cellStyle name="20% - Accent6 6 5" xfId="12836" xr:uid="{00000000-0005-0000-0000-000058330000}"/>
    <cellStyle name="20% - Accent6 6 5 10" xfId="12837" xr:uid="{00000000-0005-0000-0000-000059330000}"/>
    <cellStyle name="20% - Accent6 6 5 10 2" xfId="12838" xr:uid="{00000000-0005-0000-0000-00005A330000}"/>
    <cellStyle name="20% - Accent6 6 5 11" xfId="12839" xr:uid="{00000000-0005-0000-0000-00005B330000}"/>
    <cellStyle name="20% - Accent6 6 5 11 2" xfId="12840" xr:uid="{00000000-0005-0000-0000-00005C330000}"/>
    <cellStyle name="20% - Accent6 6 5 12" xfId="12841" xr:uid="{00000000-0005-0000-0000-00005D330000}"/>
    <cellStyle name="20% - Accent6 6 5 12 2" xfId="12842" xr:uid="{00000000-0005-0000-0000-00005E330000}"/>
    <cellStyle name="20% - Accent6 6 5 13" xfId="12843" xr:uid="{00000000-0005-0000-0000-00005F330000}"/>
    <cellStyle name="20% - Accent6 6 5 13 2" xfId="12844" xr:uid="{00000000-0005-0000-0000-000060330000}"/>
    <cellStyle name="20% - Accent6 6 5 14" xfId="12845" xr:uid="{00000000-0005-0000-0000-000061330000}"/>
    <cellStyle name="20% - Accent6 6 5 14 2" xfId="12846" xr:uid="{00000000-0005-0000-0000-000062330000}"/>
    <cellStyle name="20% - Accent6 6 5 15" xfId="12847" xr:uid="{00000000-0005-0000-0000-000063330000}"/>
    <cellStyle name="20% - Accent6 6 5 15 2" xfId="12848" xr:uid="{00000000-0005-0000-0000-000064330000}"/>
    <cellStyle name="20% - Accent6 6 5 16" xfId="12849" xr:uid="{00000000-0005-0000-0000-000065330000}"/>
    <cellStyle name="20% - Accent6 6 5 16 2" xfId="12850" xr:uid="{00000000-0005-0000-0000-000066330000}"/>
    <cellStyle name="20% - Accent6 6 5 17" xfId="12851" xr:uid="{00000000-0005-0000-0000-000067330000}"/>
    <cellStyle name="20% - Accent6 6 5 17 2" xfId="12852" xr:uid="{00000000-0005-0000-0000-000068330000}"/>
    <cellStyle name="20% - Accent6 6 5 18" xfId="12853" xr:uid="{00000000-0005-0000-0000-000069330000}"/>
    <cellStyle name="20% - Accent6 6 5 18 2" xfId="12854" xr:uid="{00000000-0005-0000-0000-00006A330000}"/>
    <cellStyle name="20% - Accent6 6 5 19" xfId="12855" xr:uid="{00000000-0005-0000-0000-00006B330000}"/>
    <cellStyle name="20% - Accent6 6 5 19 2" xfId="12856" xr:uid="{00000000-0005-0000-0000-00006C330000}"/>
    <cellStyle name="20% - Accent6 6 5 2" xfId="12857" xr:uid="{00000000-0005-0000-0000-00006D330000}"/>
    <cellStyle name="20% - Accent6 6 5 2 2" xfId="12858" xr:uid="{00000000-0005-0000-0000-00006E330000}"/>
    <cellStyle name="20% - Accent6 6 5 20" xfId="12859" xr:uid="{00000000-0005-0000-0000-00006F330000}"/>
    <cellStyle name="20% - Accent6 6 5 20 2" xfId="12860" xr:uid="{00000000-0005-0000-0000-000070330000}"/>
    <cellStyle name="20% - Accent6 6 5 21" xfId="12861" xr:uid="{00000000-0005-0000-0000-000071330000}"/>
    <cellStyle name="20% - Accent6 6 5 21 2" xfId="12862" xr:uid="{00000000-0005-0000-0000-000072330000}"/>
    <cellStyle name="20% - Accent6 6 5 22" xfId="12863" xr:uid="{00000000-0005-0000-0000-000073330000}"/>
    <cellStyle name="20% - Accent6 6 5 22 2" xfId="12864" xr:uid="{00000000-0005-0000-0000-000074330000}"/>
    <cellStyle name="20% - Accent6 6 5 23" xfId="12865" xr:uid="{00000000-0005-0000-0000-000075330000}"/>
    <cellStyle name="20% - Accent6 6 5 3" xfId="12866" xr:uid="{00000000-0005-0000-0000-000076330000}"/>
    <cellStyle name="20% - Accent6 6 5 3 2" xfId="12867" xr:uid="{00000000-0005-0000-0000-000077330000}"/>
    <cellStyle name="20% - Accent6 6 5 4" xfId="12868" xr:uid="{00000000-0005-0000-0000-000078330000}"/>
    <cellStyle name="20% - Accent6 6 5 4 2" xfId="12869" xr:uid="{00000000-0005-0000-0000-000079330000}"/>
    <cellStyle name="20% - Accent6 6 5 5" xfId="12870" xr:uid="{00000000-0005-0000-0000-00007A330000}"/>
    <cellStyle name="20% - Accent6 6 5 5 2" xfId="12871" xr:uid="{00000000-0005-0000-0000-00007B330000}"/>
    <cellStyle name="20% - Accent6 6 5 6" xfId="12872" xr:uid="{00000000-0005-0000-0000-00007C330000}"/>
    <cellStyle name="20% - Accent6 6 5 6 2" xfId="12873" xr:uid="{00000000-0005-0000-0000-00007D330000}"/>
    <cellStyle name="20% - Accent6 6 5 7" xfId="12874" xr:uid="{00000000-0005-0000-0000-00007E330000}"/>
    <cellStyle name="20% - Accent6 6 5 7 2" xfId="12875" xr:uid="{00000000-0005-0000-0000-00007F330000}"/>
    <cellStyle name="20% - Accent6 6 5 8" xfId="12876" xr:uid="{00000000-0005-0000-0000-000080330000}"/>
    <cellStyle name="20% - Accent6 6 5 8 2" xfId="12877" xr:uid="{00000000-0005-0000-0000-000081330000}"/>
    <cellStyle name="20% - Accent6 6 5 9" xfId="12878" xr:uid="{00000000-0005-0000-0000-000082330000}"/>
    <cellStyle name="20% - Accent6 6 5 9 2" xfId="12879" xr:uid="{00000000-0005-0000-0000-000083330000}"/>
    <cellStyle name="20% - Accent6 6 6" xfId="12880" xr:uid="{00000000-0005-0000-0000-000084330000}"/>
    <cellStyle name="20% - Accent6 6 6 10" xfId="12881" xr:uid="{00000000-0005-0000-0000-000085330000}"/>
    <cellStyle name="20% - Accent6 6 6 10 2" xfId="12882" xr:uid="{00000000-0005-0000-0000-000086330000}"/>
    <cellStyle name="20% - Accent6 6 6 11" xfId="12883" xr:uid="{00000000-0005-0000-0000-000087330000}"/>
    <cellStyle name="20% - Accent6 6 6 11 2" xfId="12884" xr:uid="{00000000-0005-0000-0000-000088330000}"/>
    <cellStyle name="20% - Accent6 6 6 12" xfId="12885" xr:uid="{00000000-0005-0000-0000-000089330000}"/>
    <cellStyle name="20% - Accent6 6 6 12 2" xfId="12886" xr:uid="{00000000-0005-0000-0000-00008A330000}"/>
    <cellStyle name="20% - Accent6 6 6 13" xfId="12887" xr:uid="{00000000-0005-0000-0000-00008B330000}"/>
    <cellStyle name="20% - Accent6 6 6 13 2" xfId="12888" xr:uid="{00000000-0005-0000-0000-00008C330000}"/>
    <cellStyle name="20% - Accent6 6 6 14" xfId="12889" xr:uid="{00000000-0005-0000-0000-00008D330000}"/>
    <cellStyle name="20% - Accent6 6 6 14 2" xfId="12890" xr:uid="{00000000-0005-0000-0000-00008E330000}"/>
    <cellStyle name="20% - Accent6 6 6 15" xfId="12891" xr:uid="{00000000-0005-0000-0000-00008F330000}"/>
    <cellStyle name="20% - Accent6 6 6 15 2" xfId="12892" xr:uid="{00000000-0005-0000-0000-000090330000}"/>
    <cellStyle name="20% - Accent6 6 6 16" xfId="12893" xr:uid="{00000000-0005-0000-0000-000091330000}"/>
    <cellStyle name="20% - Accent6 6 6 16 2" xfId="12894" xr:uid="{00000000-0005-0000-0000-000092330000}"/>
    <cellStyle name="20% - Accent6 6 6 17" xfId="12895" xr:uid="{00000000-0005-0000-0000-000093330000}"/>
    <cellStyle name="20% - Accent6 6 6 17 2" xfId="12896" xr:uid="{00000000-0005-0000-0000-000094330000}"/>
    <cellStyle name="20% - Accent6 6 6 18" xfId="12897" xr:uid="{00000000-0005-0000-0000-000095330000}"/>
    <cellStyle name="20% - Accent6 6 6 18 2" xfId="12898" xr:uid="{00000000-0005-0000-0000-000096330000}"/>
    <cellStyle name="20% - Accent6 6 6 19" xfId="12899" xr:uid="{00000000-0005-0000-0000-000097330000}"/>
    <cellStyle name="20% - Accent6 6 6 19 2" xfId="12900" xr:uid="{00000000-0005-0000-0000-000098330000}"/>
    <cellStyle name="20% - Accent6 6 6 2" xfId="12901" xr:uid="{00000000-0005-0000-0000-000099330000}"/>
    <cellStyle name="20% - Accent6 6 6 2 2" xfId="12902" xr:uid="{00000000-0005-0000-0000-00009A330000}"/>
    <cellStyle name="20% - Accent6 6 6 20" xfId="12903" xr:uid="{00000000-0005-0000-0000-00009B330000}"/>
    <cellStyle name="20% - Accent6 6 6 20 2" xfId="12904" xr:uid="{00000000-0005-0000-0000-00009C330000}"/>
    <cellStyle name="20% - Accent6 6 6 21" xfId="12905" xr:uid="{00000000-0005-0000-0000-00009D330000}"/>
    <cellStyle name="20% - Accent6 6 6 21 2" xfId="12906" xr:uid="{00000000-0005-0000-0000-00009E330000}"/>
    <cellStyle name="20% - Accent6 6 6 22" xfId="12907" xr:uid="{00000000-0005-0000-0000-00009F330000}"/>
    <cellStyle name="20% - Accent6 6 6 22 2" xfId="12908" xr:uid="{00000000-0005-0000-0000-0000A0330000}"/>
    <cellStyle name="20% - Accent6 6 6 23" xfId="12909" xr:uid="{00000000-0005-0000-0000-0000A1330000}"/>
    <cellStyle name="20% - Accent6 6 6 3" xfId="12910" xr:uid="{00000000-0005-0000-0000-0000A2330000}"/>
    <cellStyle name="20% - Accent6 6 6 3 2" xfId="12911" xr:uid="{00000000-0005-0000-0000-0000A3330000}"/>
    <cellStyle name="20% - Accent6 6 6 4" xfId="12912" xr:uid="{00000000-0005-0000-0000-0000A4330000}"/>
    <cellStyle name="20% - Accent6 6 6 4 2" xfId="12913" xr:uid="{00000000-0005-0000-0000-0000A5330000}"/>
    <cellStyle name="20% - Accent6 6 6 5" xfId="12914" xr:uid="{00000000-0005-0000-0000-0000A6330000}"/>
    <cellStyle name="20% - Accent6 6 6 5 2" xfId="12915" xr:uid="{00000000-0005-0000-0000-0000A7330000}"/>
    <cellStyle name="20% - Accent6 6 6 6" xfId="12916" xr:uid="{00000000-0005-0000-0000-0000A8330000}"/>
    <cellStyle name="20% - Accent6 6 6 6 2" xfId="12917" xr:uid="{00000000-0005-0000-0000-0000A9330000}"/>
    <cellStyle name="20% - Accent6 6 6 7" xfId="12918" xr:uid="{00000000-0005-0000-0000-0000AA330000}"/>
    <cellStyle name="20% - Accent6 6 6 7 2" xfId="12919" xr:uid="{00000000-0005-0000-0000-0000AB330000}"/>
    <cellStyle name="20% - Accent6 6 6 8" xfId="12920" xr:uid="{00000000-0005-0000-0000-0000AC330000}"/>
    <cellStyle name="20% - Accent6 6 6 8 2" xfId="12921" xr:uid="{00000000-0005-0000-0000-0000AD330000}"/>
    <cellStyle name="20% - Accent6 6 6 9" xfId="12922" xr:uid="{00000000-0005-0000-0000-0000AE330000}"/>
    <cellStyle name="20% - Accent6 6 6 9 2" xfId="12923" xr:uid="{00000000-0005-0000-0000-0000AF330000}"/>
    <cellStyle name="20% - Accent6 6 7" xfId="12924" xr:uid="{00000000-0005-0000-0000-0000B0330000}"/>
    <cellStyle name="20% - Accent6 6 7 10" xfId="12925" xr:uid="{00000000-0005-0000-0000-0000B1330000}"/>
    <cellStyle name="20% - Accent6 6 7 10 2" xfId="12926" xr:uid="{00000000-0005-0000-0000-0000B2330000}"/>
    <cellStyle name="20% - Accent6 6 7 11" xfId="12927" xr:uid="{00000000-0005-0000-0000-0000B3330000}"/>
    <cellStyle name="20% - Accent6 6 7 11 2" xfId="12928" xr:uid="{00000000-0005-0000-0000-0000B4330000}"/>
    <cellStyle name="20% - Accent6 6 7 12" xfId="12929" xr:uid="{00000000-0005-0000-0000-0000B5330000}"/>
    <cellStyle name="20% - Accent6 6 7 12 2" xfId="12930" xr:uid="{00000000-0005-0000-0000-0000B6330000}"/>
    <cellStyle name="20% - Accent6 6 7 13" xfId="12931" xr:uid="{00000000-0005-0000-0000-0000B7330000}"/>
    <cellStyle name="20% - Accent6 6 7 13 2" xfId="12932" xr:uid="{00000000-0005-0000-0000-0000B8330000}"/>
    <cellStyle name="20% - Accent6 6 7 14" xfId="12933" xr:uid="{00000000-0005-0000-0000-0000B9330000}"/>
    <cellStyle name="20% - Accent6 6 7 14 2" xfId="12934" xr:uid="{00000000-0005-0000-0000-0000BA330000}"/>
    <cellStyle name="20% - Accent6 6 7 15" xfId="12935" xr:uid="{00000000-0005-0000-0000-0000BB330000}"/>
    <cellStyle name="20% - Accent6 6 7 15 2" xfId="12936" xr:uid="{00000000-0005-0000-0000-0000BC330000}"/>
    <cellStyle name="20% - Accent6 6 7 16" xfId="12937" xr:uid="{00000000-0005-0000-0000-0000BD330000}"/>
    <cellStyle name="20% - Accent6 6 7 16 2" xfId="12938" xr:uid="{00000000-0005-0000-0000-0000BE330000}"/>
    <cellStyle name="20% - Accent6 6 7 17" xfId="12939" xr:uid="{00000000-0005-0000-0000-0000BF330000}"/>
    <cellStyle name="20% - Accent6 6 7 17 2" xfId="12940" xr:uid="{00000000-0005-0000-0000-0000C0330000}"/>
    <cellStyle name="20% - Accent6 6 7 18" xfId="12941" xr:uid="{00000000-0005-0000-0000-0000C1330000}"/>
    <cellStyle name="20% - Accent6 6 7 18 2" xfId="12942" xr:uid="{00000000-0005-0000-0000-0000C2330000}"/>
    <cellStyle name="20% - Accent6 6 7 19" xfId="12943" xr:uid="{00000000-0005-0000-0000-0000C3330000}"/>
    <cellStyle name="20% - Accent6 6 7 19 2" xfId="12944" xr:uid="{00000000-0005-0000-0000-0000C4330000}"/>
    <cellStyle name="20% - Accent6 6 7 2" xfId="12945" xr:uid="{00000000-0005-0000-0000-0000C5330000}"/>
    <cellStyle name="20% - Accent6 6 7 2 2" xfId="12946" xr:uid="{00000000-0005-0000-0000-0000C6330000}"/>
    <cellStyle name="20% - Accent6 6 7 20" xfId="12947" xr:uid="{00000000-0005-0000-0000-0000C7330000}"/>
    <cellStyle name="20% - Accent6 6 7 20 2" xfId="12948" xr:uid="{00000000-0005-0000-0000-0000C8330000}"/>
    <cellStyle name="20% - Accent6 6 7 21" xfId="12949" xr:uid="{00000000-0005-0000-0000-0000C9330000}"/>
    <cellStyle name="20% - Accent6 6 7 21 2" xfId="12950" xr:uid="{00000000-0005-0000-0000-0000CA330000}"/>
    <cellStyle name="20% - Accent6 6 7 22" xfId="12951" xr:uid="{00000000-0005-0000-0000-0000CB330000}"/>
    <cellStyle name="20% - Accent6 6 7 22 2" xfId="12952" xr:uid="{00000000-0005-0000-0000-0000CC330000}"/>
    <cellStyle name="20% - Accent6 6 7 23" xfId="12953" xr:uid="{00000000-0005-0000-0000-0000CD330000}"/>
    <cellStyle name="20% - Accent6 6 7 3" xfId="12954" xr:uid="{00000000-0005-0000-0000-0000CE330000}"/>
    <cellStyle name="20% - Accent6 6 7 3 2" xfId="12955" xr:uid="{00000000-0005-0000-0000-0000CF330000}"/>
    <cellStyle name="20% - Accent6 6 7 4" xfId="12956" xr:uid="{00000000-0005-0000-0000-0000D0330000}"/>
    <cellStyle name="20% - Accent6 6 7 4 2" xfId="12957" xr:uid="{00000000-0005-0000-0000-0000D1330000}"/>
    <cellStyle name="20% - Accent6 6 7 5" xfId="12958" xr:uid="{00000000-0005-0000-0000-0000D2330000}"/>
    <cellStyle name="20% - Accent6 6 7 5 2" xfId="12959" xr:uid="{00000000-0005-0000-0000-0000D3330000}"/>
    <cellStyle name="20% - Accent6 6 7 6" xfId="12960" xr:uid="{00000000-0005-0000-0000-0000D4330000}"/>
    <cellStyle name="20% - Accent6 6 7 6 2" xfId="12961" xr:uid="{00000000-0005-0000-0000-0000D5330000}"/>
    <cellStyle name="20% - Accent6 6 7 7" xfId="12962" xr:uid="{00000000-0005-0000-0000-0000D6330000}"/>
    <cellStyle name="20% - Accent6 6 7 7 2" xfId="12963" xr:uid="{00000000-0005-0000-0000-0000D7330000}"/>
    <cellStyle name="20% - Accent6 6 7 8" xfId="12964" xr:uid="{00000000-0005-0000-0000-0000D8330000}"/>
    <cellStyle name="20% - Accent6 6 7 8 2" xfId="12965" xr:uid="{00000000-0005-0000-0000-0000D9330000}"/>
    <cellStyle name="20% - Accent6 6 7 9" xfId="12966" xr:uid="{00000000-0005-0000-0000-0000DA330000}"/>
    <cellStyle name="20% - Accent6 6 7 9 2" xfId="12967" xr:uid="{00000000-0005-0000-0000-0000DB330000}"/>
    <cellStyle name="20% - Accent6 6 8" xfId="12968" xr:uid="{00000000-0005-0000-0000-0000DC330000}"/>
    <cellStyle name="20% - Accent6 6 8 10" xfId="12969" xr:uid="{00000000-0005-0000-0000-0000DD330000}"/>
    <cellStyle name="20% - Accent6 6 8 10 2" xfId="12970" xr:uid="{00000000-0005-0000-0000-0000DE330000}"/>
    <cellStyle name="20% - Accent6 6 8 11" xfId="12971" xr:uid="{00000000-0005-0000-0000-0000DF330000}"/>
    <cellStyle name="20% - Accent6 6 8 11 2" xfId="12972" xr:uid="{00000000-0005-0000-0000-0000E0330000}"/>
    <cellStyle name="20% - Accent6 6 8 12" xfId="12973" xr:uid="{00000000-0005-0000-0000-0000E1330000}"/>
    <cellStyle name="20% - Accent6 6 8 12 2" xfId="12974" xr:uid="{00000000-0005-0000-0000-0000E2330000}"/>
    <cellStyle name="20% - Accent6 6 8 13" xfId="12975" xr:uid="{00000000-0005-0000-0000-0000E3330000}"/>
    <cellStyle name="20% - Accent6 6 8 13 2" xfId="12976" xr:uid="{00000000-0005-0000-0000-0000E4330000}"/>
    <cellStyle name="20% - Accent6 6 8 14" xfId="12977" xr:uid="{00000000-0005-0000-0000-0000E5330000}"/>
    <cellStyle name="20% - Accent6 6 8 14 2" xfId="12978" xr:uid="{00000000-0005-0000-0000-0000E6330000}"/>
    <cellStyle name="20% - Accent6 6 8 15" xfId="12979" xr:uid="{00000000-0005-0000-0000-0000E7330000}"/>
    <cellStyle name="20% - Accent6 6 8 15 2" xfId="12980" xr:uid="{00000000-0005-0000-0000-0000E8330000}"/>
    <cellStyle name="20% - Accent6 6 8 16" xfId="12981" xr:uid="{00000000-0005-0000-0000-0000E9330000}"/>
    <cellStyle name="20% - Accent6 6 8 16 2" xfId="12982" xr:uid="{00000000-0005-0000-0000-0000EA330000}"/>
    <cellStyle name="20% - Accent6 6 8 17" xfId="12983" xr:uid="{00000000-0005-0000-0000-0000EB330000}"/>
    <cellStyle name="20% - Accent6 6 8 17 2" xfId="12984" xr:uid="{00000000-0005-0000-0000-0000EC330000}"/>
    <cellStyle name="20% - Accent6 6 8 18" xfId="12985" xr:uid="{00000000-0005-0000-0000-0000ED330000}"/>
    <cellStyle name="20% - Accent6 6 8 18 2" xfId="12986" xr:uid="{00000000-0005-0000-0000-0000EE330000}"/>
    <cellStyle name="20% - Accent6 6 8 19" xfId="12987" xr:uid="{00000000-0005-0000-0000-0000EF330000}"/>
    <cellStyle name="20% - Accent6 6 8 19 2" xfId="12988" xr:uid="{00000000-0005-0000-0000-0000F0330000}"/>
    <cellStyle name="20% - Accent6 6 8 2" xfId="12989" xr:uid="{00000000-0005-0000-0000-0000F1330000}"/>
    <cellStyle name="20% - Accent6 6 8 2 2" xfId="12990" xr:uid="{00000000-0005-0000-0000-0000F2330000}"/>
    <cellStyle name="20% - Accent6 6 8 20" xfId="12991" xr:uid="{00000000-0005-0000-0000-0000F3330000}"/>
    <cellStyle name="20% - Accent6 6 8 20 2" xfId="12992" xr:uid="{00000000-0005-0000-0000-0000F4330000}"/>
    <cellStyle name="20% - Accent6 6 8 21" xfId="12993" xr:uid="{00000000-0005-0000-0000-0000F5330000}"/>
    <cellStyle name="20% - Accent6 6 8 21 2" xfId="12994" xr:uid="{00000000-0005-0000-0000-0000F6330000}"/>
    <cellStyle name="20% - Accent6 6 8 22" xfId="12995" xr:uid="{00000000-0005-0000-0000-0000F7330000}"/>
    <cellStyle name="20% - Accent6 6 8 22 2" xfId="12996" xr:uid="{00000000-0005-0000-0000-0000F8330000}"/>
    <cellStyle name="20% - Accent6 6 8 23" xfId="12997" xr:uid="{00000000-0005-0000-0000-0000F9330000}"/>
    <cellStyle name="20% - Accent6 6 8 3" xfId="12998" xr:uid="{00000000-0005-0000-0000-0000FA330000}"/>
    <cellStyle name="20% - Accent6 6 8 3 2" xfId="12999" xr:uid="{00000000-0005-0000-0000-0000FB330000}"/>
    <cellStyle name="20% - Accent6 6 8 4" xfId="13000" xr:uid="{00000000-0005-0000-0000-0000FC330000}"/>
    <cellStyle name="20% - Accent6 6 8 4 2" xfId="13001" xr:uid="{00000000-0005-0000-0000-0000FD330000}"/>
    <cellStyle name="20% - Accent6 6 8 5" xfId="13002" xr:uid="{00000000-0005-0000-0000-0000FE330000}"/>
    <cellStyle name="20% - Accent6 6 8 5 2" xfId="13003" xr:uid="{00000000-0005-0000-0000-0000FF330000}"/>
    <cellStyle name="20% - Accent6 6 8 6" xfId="13004" xr:uid="{00000000-0005-0000-0000-000000340000}"/>
    <cellStyle name="20% - Accent6 6 8 6 2" xfId="13005" xr:uid="{00000000-0005-0000-0000-000001340000}"/>
    <cellStyle name="20% - Accent6 6 8 7" xfId="13006" xr:uid="{00000000-0005-0000-0000-000002340000}"/>
    <cellStyle name="20% - Accent6 6 8 7 2" xfId="13007" xr:uid="{00000000-0005-0000-0000-000003340000}"/>
    <cellStyle name="20% - Accent6 6 8 8" xfId="13008" xr:uid="{00000000-0005-0000-0000-000004340000}"/>
    <cellStyle name="20% - Accent6 6 8 8 2" xfId="13009" xr:uid="{00000000-0005-0000-0000-000005340000}"/>
    <cellStyle name="20% - Accent6 6 8 9" xfId="13010" xr:uid="{00000000-0005-0000-0000-000006340000}"/>
    <cellStyle name="20% - Accent6 6 8 9 2" xfId="13011" xr:uid="{00000000-0005-0000-0000-000007340000}"/>
    <cellStyle name="20% - Accent6 6 9" xfId="13012" xr:uid="{00000000-0005-0000-0000-000008340000}"/>
    <cellStyle name="20% - Accent6 6 9 10" xfId="13013" xr:uid="{00000000-0005-0000-0000-000009340000}"/>
    <cellStyle name="20% - Accent6 6 9 10 2" xfId="13014" xr:uid="{00000000-0005-0000-0000-00000A340000}"/>
    <cellStyle name="20% - Accent6 6 9 11" xfId="13015" xr:uid="{00000000-0005-0000-0000-00000B340000}"/>
    <cellStyle name="20% - Accent6 6 9 11 2" xfId="13016" xr:uid="{00000000-0005-0000-0000-00000C340000}"/>
    <cellStyle name="20% - Accent6 6 9 12" xfId="13017" xr:uid="{00000000-0005-0000-0000-00000D340000}"/>
    <cellStyle name="20% - Accent6 6 9 12 2" xfId="13018" xr:uid="{00000000-0005-0000-0000-00000E340000}"/>
    <cellStyle name="20% - Accent6 6 9 13" xfId="13019" xr:uid="{00000000-0005-0000-0000-00000F340000}"/>
    <cellStyle name="20% - Accent6 6 9 13 2" xfId="13020" xr:uid="{00000000-0005-0000-0000-000010340000}"/>
    <cellStyle name="20% - Accent6 6 9 14" xfId="13021" xr:uid="{00000000-0005-0000-0000-000011340000}"/>
    <cellStyle name="20% - Accent6 6 9 14 2" xfId="13022" xr:uid="{00000000-0005-0000-0000-000012340000}"/>
    <cellStyle name="20% - Accent6 6 9 15" xfId="13023" xr:uid="{00000000-0005-0000-0000-000013340000}"/>
    <cellStyle name="20% - Accent6 6 9 15 2" xfId="13024" xr:uid="{00000000-0005-0000-0000-000014340000}"/>
    <cellStyle name="20% - Accent6 6 9 16" xfId="13025" xr:uid="{00000000-0005-0000-0000-000015340000}"/>
    <cellStyle name="20% - Accent6 6 9 16 2" xfId="13026" xr:uid="{00000000-0005-0000-0000-000016340000}"/>
    <cellStyle name="20% - Accent6 6 9 17" xfId="13027" xr:uid="{00000000-0005-0000-0000-000017340000}"/>
    <cellStyle name="20% - Accent6 6 9 17 2" xfId="13028" xr:uid="{00000000-0005-0000-0000-000018340000}"/>
    <cellStyle name="20% - Accent6 6 9 18" xfId="13029" xr:uid="{00000000-0005-0000-0000-000019340000}"/>
    <cellStyle name="20% - Accent6 6 9 18 2" xfId="13030" xr:uid="{00000000-0005-0000-0000-00001A340000}"/>
    <cellStyle name="20% - Accent6 6 9 19" xfId="13031" xr:uid="{00000000-0005-0000-0000-00001B340000}"/>
    <cellStyle name="20% - Accent6 6 9 19 2" xfId="13032" xr:uid="{00000000-0005-0000-0000-00001C340000}"/>
    <cellStyle name="20% - Accent6 6 9 2" xfId="13033" xr:uid="{00000000-0005-0000-0000-00001D340000}"/>
    <cellStyle name="20% - Accent6 6 9 2 2" xfId="13034" xr:uid="{00000000-0005-0000-0000-00001E340000}"/>
    <cellStyle name="20% - Accent6 6 9 20" xfId="13035" xr:uid="{00000000-0005-0000-0000-00001F340000}"/>
    <cellStyle name="20% - Accent6 6 9 20 2" xfId="13036" xr:uid="{00000000-0005-0000-0000-000020340000}"/>
    <cellStyle name="20% - Accent6 6 9 21" xfId="13037" xr:uid="{00000000-0005-0000-0000-000021340000}"/>
    <cellStyle name="20% - Accent6 6 9 21 2" xfId="13038" xr:uid="{00000000-0005-0000-0000-000022340000}"/>
    <cellStyle name="20% - Accent6 6 9 22" xfId="13039" xr:uid="{00000000-0005-0000-0000-000023340000}"/>
    <cellStyle name="20% - Accent6 6 9 22 2" xfId="13040" xr:uid="{00000000-0005-0000-0000-000024340000}"/>
    <cellStyle name="20% - Accent6 6 9 23" xfId="13041" xr:uid="{00000000-0005-0000-0000-000025340000}"/>
    <cellStyle name="20% - Accent6 6 9 3" xfId="13042" xr:uid="{00000000-0005-0000-0000-000026340000}"/>
    <cellStyle name="20% - Accent6 6 9 3 2" xfId="13043" xr:uid="{00000000-0005-0000-0000-000027340000}"/>
    <cellStyle name="20% - Accent6 6 9 4" xfId="13044" xr:uid="{00000000-0005-0000-0000-000028340000}"/>
    <cellStyle name="20% - Accent6 6 9 4 2" xfId="13045" xr:uid="{00000000-0005-0000-0000-000029340000}"/>
    <cellStyle name="20% - Accent6 6 9 5" xfId="13046" xr:uid="{00000000-0005-0000-0000-00002A340000}"/>
    <cellStyle name="20% - Accent6 6 9 5 2" xfId="13047" xr:uid="{00000000-0005-0000-0000-00002B340000}"/>
    <cellStyle name="20% - Accent6 6 9 6" xfId="13048" xr:uid="{00000000-0005-0000-0000-00002C340000}"/>
    <cellStyle name="20% - Accent6 6 9 6 2" xfId="13049" xr:uid="{00000000-0005-0000-0000-00002D340000}"/>
    <cellStyle name="20% - Accent6 6 9 7" xfId="13050" xr:uid="{00000000-0005-0000-0000-00002E340000}"/>
    <cellStyle name="20% - Accent6 6 9 7 2" xfId="13051" xr:uid="{00000000-0005-0000-0000-00002F340000}"/>
    <cellStyle name="20% - Accent6 6 9 8" xfId="13052" xr:uid="{00000000-0005-0000-0000-000030340000}"/>
    <cellStyle name="20% - Accent6 6 9 8 2" xfId="13053" xr:uid="{00000000-0005-0000-0000-000031340000}"/>
    <cellStyle name="20% - Accent6 6 9 9" xfId="13054" xr:uid="{00000000-0005-0000-0000-000032340000}"/>
    <cellStyle name="20% - Accent6 6 9 9 2" xfId="13055" xr:uid="{00000000-0005-0000-0000-000033340000}"/>
    <cellStyle name="20% - Accent6 7" xfId="13056" xr:uid="{00000000-0005-0000-0000-000034340000}"/>
    <cellStyle name="20% - Accent6 7 10" xfId="13057" xr:uid="{00000000-0005-0000-0000-000035340000}"/>
    <cellStyle name="20% - Accent6 7 10 2" xfId="13058" xr:uid="{00000000-0005-0000-0000-000036340000}"/>
    <cellStyle name="20% - Accent6 7 11" xfId="13059" xr:uid="{00000000-0005-0000-0000-000037340000}"/>
    <cellStyle name="20% - Accent6 7 11 2" xfId="13060" xr:uid="{00000000-0005-0000-0000-000038340000}"/>
    <cellStyle name="20% - Accent6 7 12" xfId="13061" xr:uid="{00000000-0005-0000-0000-000039340000}"/>
    <cellStyle name="20% - Accent6 7 12 2" xfId="13062" xr:uid="{00000000-0005-0000-0000-00003A340000}"/>
    <cellStyle name="20% - Accent6 7 13" xfId="13063" xr:uid="{00000000-0005-0000-0000-00003B340000}"/>
    <cellStyle name="20% - Accent6 7 13 2" xfId="13064" xr:uid="{00000000-0005-0000-0000-00003C340000}"/>
    <cellStyle name="20% - Accent6 7 14" xfId="13065" xr:uid="{00000000-0005-0000-0000-00003D340000}"/>
    <cellStyle name="20% - Accent6 7 14 2" xfId="13066" xr:uid="{00000000-0005-0000-0000-00003E340000}"/>
    <cellStyle name="20% - Accent6 7 15" xfId="13067" xr:uid="{00000000-0005-0000-0000-00003F340000}"/>
    <cellStyle name="20% - Accent6 7 15 2" xfId="13068" xr:uid="{00000000-0005-0000-0000-000040340000}"/>
    <cellStyle name="20% - Accent6 7 16" xfId="13069" xr:uid="{00000000-0005-0000-0000-000041340000}"/>
    <cellStyle name="20% - Accent6 7 16 2" xfId="13070" xr:uid="{00000000-0005-0000-0000-000042340000}"/>
    <cellStyle name="20% - Accent6 7 17" xfId="13071" xr:uid="{00000000-0005-0000-0000-000043340000}"/>
    <cellStyle name="20% - Accent6 7 17 2" xfId="13072" xr:uid="{00000000-0005-0000-0000-000044340000}"/>
    <cellStyle name="20% - Accent6 7 18" xfId="13073" xr:uid="{00000000-0005-0000-0000-000045340000}"/>
    <cellStyle name="20% - Accent6 7 18 2" xfId="13074" xr:uid="{00000000-0005-0000-0000-000046340000}"/>
    <cellStyle name="20% - Accent6 7 19" xfId="13075" xr:uid="{00000000-0005-0000-0000-000047340000}"/>
    <cellStyle name="20% - Accent6 7 19 2" xfId="13076" xr:uid="{00000000-0005-0000-0000-000048340000}"/>
    <cellStyle name="20% - Accent6 7 2" xfId="13077" xr:uid="{00000000-0005-0000-0000-000049340000}"/>
    <cellStyle name="20% - Accent6 7 2 2" xfId="13078" xr:uid="{00000000-0005-0000-0000-00004A340000}"/>
    <cellStyle name="20% - Accent6 7 20" xfId="13079" xr:uid="{00000000-0005-0000-0000-00004B340000}"/>
    <cellStyle name="20% - Accent6 7 20 2" xfId="13080" xr:uid="{00000000-0005-0000-0000-00004C340000}"/>
    <cellStyle name="20% - Accent6 7 21" xfId="13081" xr:uid="{00000000-0005-0000-0000-00004D340000}"/>
    <cellStyle name="20% - Accent6 7 21 2" xfId="13082" xr:uid="{00000000-0005-0000-0000-00004E340000}"/>
    <cellStyle name="20% - Accent6 7 22" xfId="13083" xr:uid="{00000000-0005-0000-0000-00004F340000}"/>
    <cellStyle name="20% - Accent6 7 22 2" xfId="13084" xr:uid="{00000000-0005-0000-0000-000050340000}"/>
    <cellStyle name="20% - Accent6 7 23" xfId="13085" xr:uid="{00000000-0005-0000-0000-000051340000}"/>
    <cellStyle name="20% - Accent6 7 3" xfId="13086" xr:uid="{00000000-0005-0000-0000-000052340000}"/>
    <cellStyle name="20% - Accent6 7 3 2" xfId="13087" xr:uid="{00000000-0005-0000-0000-000053340000}"/>
    <cellStyle name="20% - Accent6 7 4" xfId="13088" xr:uid="{00000000-0005-0000-0000-000054340000}"/>
    <cellStyle name="20% - Accent6 7 4 2" xfId="13089" xr:uid="{00000000-0005-0000-0000-000055340000}"/>
    <cellStyle name="20% - Accent6 7 5" xfId="13090" xr:uid="{00000000-0005-0000-0000-000056340000}"/>
    <cellStyle name="20% - Accent6 7 5 2" xfId="13091" xr:uid="{00000000-0005-0000-0000-000057340000}"/>
    <cellStyle name="20% - Accent6 7 6" xfId="13092" xr:uid="{00000000-0005-0000-0000-000058340000}"/>
    <cellStyle name="20% - Accent6 7 6 2" xfId="13093" xr:uid="{00000000-0005-0000-0000-000059340000}"/>
    <cellStyle name="20% - Accent6 7 7" xfId="13094" xr:uid="{00000000-0005-0000-0000-00005A340000}"/>
    <cellStyle name="20% - Accent6 7 7 2" xfId="13095" xr:uid="{00000000-0005-0000-0000-00005B340000}"/>
    <cellStyle name="20% - Accent6 7 8" xfId="13096" xr:uid="{00000000-0005-0000-0000-00005C340000}"/>
    <cellStyle name="20% - Accent6 7 8 2" xfId="13097" xr:uid="{00000000-0005-0000-0000-00005D340000}"/>
    <cellStyle name="20% - Accent6 7 9" xfId="13098" xr:uid="{00000000-0005-0000-0000-00005E340000}"/>
    <cellStyle name="20% - Accent6 7 9 2" xfId="13099" xr:uid="{00000000-0005-0000-0000-00005F340000}"/>
    <cellStyle name="20% - Accent6 8" xfId="13100" xr:uid="{00000000-0005-0000-0000-000060340000}"/>
    <cellStyle name="20% - Accent6 8 10" xfId="13101" xr:uid="{00000000-0005-0000-0000-000061340000}"/>
    <cellStyle name="20% - Accent6 8 10 2" xfId="13102" xr:uid="{00000000-0005-0000-0000-000062340000}"/>
    <cellStyle name="20% - Accent6 8 11" xfId="13103" xr:uid="{00000000-0005-0000-0000-000063340000}"/>
    <cellStyle name="20% - Accent6 8 11 2" xfId="13104" xr:uid="{00000000-0005-0000-0000-000064340000}"/>
    <cellStyle name="20% - Accent6 8 12" xfId="13105" xr:uid="{00000000-0005-0000-0000-000065340000}"/>
    <cellStyle name="20% - Accent6 8 12 2" xfId="13106" xr:uid="{00000000-0005-0000-0000-000066340000}"/>
    <cellStyle name="20% - Accent6 8 13" xfId="13107" xr:uid="{00000000-0005-0000-0000-000067340000}"/>
    <cellStyle name="20% - Accent6 8 13 2" xfId="13108" xr:uid="{00000000-0005-0000-0000-000068340000}"/>
    <cellStyle name="20% - Accent6 8 14" xfId="13109" xr:uid="{00000000-0005-0000-0000-000069340000}"/>
    <cellStyle name="20% - Accent6 8 14 2" xfId="13110" xr:uid="{00000000-0005-0000-0000-00006A340000}"/>
    <cellStyle name="20% - Accent6 8 15" xfId="13111" xr:uid="{00000000-0005-0000-0000-00006B340000}"/>
    <cellStyle name="20% - Accent6 8 15 2" xfId="13112" xr:uid="{00000000-0005-0000-0000-00006C340000}"/>
    <cellStyle name="20% - Accent6 8 16" xfId="13113" xr:uid="{00000000-0005-0000-0000-00006D340000}"/>
    <cellStyle name="20% - Accent6 8 16 2" xfId="13114" xr:uid="{00000000-0005-0000-0000-00006E340000}"/>
    <cellStyle name="20% - Accent6 8 17" xfId="13115" xr:uid="{00000000-0005-0000-0000-00006F340000}"/>
    <cellStyle name="20% - Accent6 8 17 2" xfId="13116" xr:uid="{00000000-0005-0000-0000-000070340000}"/>
    <cellStyle name="20% - Accent6 8 18" xfId="13117" xr:uid="{00000000-0005-0000-0000-000071340000}"/>
    <cellStyle name="20% - Accent6 8 18 2" xfId="13118" xr:uid="{00000000-0005-0000-0000-000072340000}"/>
    <cellStyle name="20% - Accent6 8 19" xfId="13119" xr:uid="{00000000-0005-0000-0000-000073340000}"/>
    <cellStyle name="20% - Accent6 8 19 2" xfId="13120" xr:uid="{00000000-0005-0000-0000-000074340000}"/>
    <cellStyle name="20% - Accent6 8 2" xfId="13121" xr:uid="{00000000-0005-0000-0000-000075340000}"/>
    <cellStyle name="20% - Accent6 8 2 2" xfId="13122" xr:uid="{00000000-0005-0000-0000-000076340000}"/>
    <cellStyle name="20% - Accent6 8 20" xfId="13123" xr:uid="{00000000-0005-0000-0000-000077340000}"/>
    <cellStyle name="20% - Accent6 8 20 2" xfId="13124" xr:uid="{00000000-0005-0000-0000-000078340000}"/>
    <cellStyle name="20% - Accent6 8 21" xfId="13125" xr:uid="{00000000-0005-0000-0000-000079340000}"/>
    <cellStyle name="20% - Accent6 8 21 2" xfId="13126" xr:uid="{00000000-0005-0000-0000-00007A340000}"/>
    <cellStyle name="20% - Accent6 8 22" xfId="13127" xr:uid="{00000000-0005-0000-0000-00007B340000}"/>
    <cellStyle name="20% - Accent6 8 22 2" xfId="13128" xr:uid="{00000000-0005-0000-0000-00007C340000}"/>
    <cellStyle name="20% - Accent6 8 23" xfId="13129" xr:uid="{00000000-0005-0000-0000-00007D340000}"/>
    <cellStyle name="20% - Accent6 8 3" xfId="13130" xr:uid="{00000000-0005-0000-0000-00007E340000}"/>
    <cellStyle name="20% - Accent6 8 3 2" xfId="13131" xr:uid="{00000000-0005-0000-0000-00007F340000}"/>
    <cellStyle name="20% - Accent6 8 4" xfId="13132" xr:uid="{00000000-0005-0000-0000-000080340000}"/>
    <cellStyle name="20% - Accent6 8 4 2" xfId="13133" xr:uid="{00000000-0005-0000-0000-000081340000}"/>
    <cellStyle name="20% - Accent6 8 5" xfId="13134" xr:uid="{00000000-0005-0000-0000-000082340000}"/>
    <cellStyle name="20% - Accent6 8 5 2" xfId="13135" xr:uid="{00000000-0005-0000-0000-000083340000}"/>
    <cellStyle name="20% - Accent6 8 6" xfId="13136" xr:uid="{00000000-0005-0000-0000-000084340000}"/>
    <cellStyle name="20% - Accent6 8 6 2" xfId="13137" xr:uid="{00000000-0005-0000-0000-000085340000}"/>
    <cellStyle name="20% - Accent6 8 7" xfId="13138" xr:uid="{00000000-0005-0000-0000-000086340000}"/>
    <cellStyle name="20% - Accent6 8 7 2" xfId="13139" xr:uid="{00000000-0005-0000-0000-000087340000}"/>
    <cellStyle name="20% - Accent6 8 8" xfId="13140" xr:uid="{00000000-0005-0000-0000-000088340000}"/>
    <cellStyle name="20% - Accent6 8 8 2" xfId="13141" xr:uid="{00000000-0005-0000-0000-000089340000}"/>
    <cellStyle name="20% - Accent6 8 9" xfId="13142" xr:uid="{00000000-0005-0000-0000-00008A340000}"/>
    <cellStyle name="20% - Accent6 8 9 2" xfId="13143" xr:uid="{00000000-0005-0000-0000-00008B340000}"/>
    <cellStyle name="20% - Accent6 9" xfId="13144" xr:uid="{00000000-0005-0000-0000-00008C340000}"/>
    <cellStyle name="20% - Accent6 9 10" xfId="13145" xr:uid="{00000000-0005-0000-0000-00008D340000}"/>
    <cellStyle name="20% - Accent6 9 10 2" xfId="13146" xr:uid="{00000000-0005-0000-0000-00008E340000}"/>
    <cellStyle name="20% - Accent6 9 11" xfId="13147" xr:uid="{00000000-0005-0000-0000-00008F340000}"/>
    <cellStyle name="20% - Accent6 9 11 2" xfId="13148" xr:uid="{00000000-0005-0000-0000-000090340000}"/>
    <cellStyle name="20% - Accent6 9 12" xfId="13149" xr:uid="{00000000-0005-0000-0000-000091340000}"/>
    <cellStyle name="20% - Accent6 9 12 2" xfId="13150" xr:uid="{00000000-0005-0000-0000-000092340000}"/>
    <cellStyle name="20% - Accent6 9 13" xfId="13151" xr:uid="{00000000-0005-0000-0000-000093340000}"/>
    <cellStyle name="20% - Accent6 9 13 2" xfId="13152" xr:uid="{00000000-0005-0000-0000-000094340000}"/>
    <cellStyle name="20% - Accent6 9 14" xfId="13153" xr:uid="{00000000-0005-0000-0000-000095340000}"/>
    <cellStyle name="20% - Accent6 9 14 2" xfId="13154" xr:uid="{00000000-0005-0000-0000-000096340000}"/>
    <cellStyle name="20% - Accent6 9 15" xfId="13155" xr:uid="{00000000-0005-0000-0000-000097340000}"/>
    <cellStyle name="20% - Accent6 9 15 2" xfId="13156" xr:uid="{00000000-0005-0000-0000-000098340000}"/>
    <cellStyle name="20% - Accent6 9 16" xfId="13157" xr:uid="{00000000-0005-0000-0000-000099340000}"/>
    <cellStyle name="20% - Accent6 9 16 2" xfId="13158" xr:uid="{00000000-0005-0000-0000-00009A340000}"/>
    <cellStyle name="20% - Accent6 9 17" xfId="13159" xr:uid="{00000000-0005-0000-0000-00009B340000}"/>
    <cellStyle name="20% - Accent6 9 17 2" xfId="13160" xr:uid="{00000000-0005-0000-0000-00009C340000}"/>
    <cellStyle name="20% - Accent6 9 18" xfId="13161" xr:uid="{00000000-0005-0000-0000-00009D340000}"/>
    <cellStyle name="20% - Accent6 9 18 2" xfId="13162" xr:uid="{00000000-0005-0000-0000-00009E340000}"/>
    <cellStyle name="20% - Accent6 9 19" xfId="13163" xr:uid="{00000000-0005-0000-0000-00009F340000}"/>
    <cellStyle name="20% - Accent6 9 19 2" xfId="13164" xr:uid="{00000000-0005-0000-0000-0000A0340000}"/>
    <cellStyle name="20% - Accent6 9 2" xfId="13165" xr:uid="{00000000-0005-0000-0000-0000A1340000}"/>
    <cellStyle name="20% - Accent6 9 2 2" xfId="13166" xr:uid="{00000000-0005-0000-0000-0000A2340000}"/>
    <cellStyle name="20% - Accent6 9 20" xfId="13167" xr:uid="{00000000-0005-0000-0000-0000A3340000}"/>
    <cellStyle name="20% - Accent6 9 20 2" xfId="13168" xr:uid="{00000000-0005-0000-0000-0000A4340000}"/>
    <cellStyle name="20% - Accent6 9 21" xfId="13169" xr:uid="{00000000-0005-0000-0000-0000A5340000}"/>
    <cellStyle name="20% - Accent6 9 21 2" xfId="13170" xr:uid="{00000000-0005-0000-0000-0000A6340000}"/>
    <cellStyle name="20% - Accent6 9 22" xfId="13171" xr:uid="{00000000-0005-0000-0000-0000A7340000}"/>
    <cellStyle name="20% - Accent6 9 22 2" xfId="13172" xr:uid="{00000000-0005-0000-0000-0000A8340000}"/>
    <cellStyle name="20% - Accent6 9 23" xfId="13173" xr:uid="{00000000-0005-0000-0000-0000A9340000}"/>
    <cellStyle name="20% - Accent6 9 3" xfId="13174" xr:uid="{00000000-0005-0000-0000-0000AA340000}"/>
    <cellStyle name="20% - Accent6 9 3 2" xfId="13175" xr:uid="{00000000-0005-0000-0000-0000AB340000}"/>
    <cellStyle name="20% - Accent6 9 4" xfId="13176" xr:uid="{00000000-0005-0000-0000-0000AC340000}"/>
    <cellStyle name="20% - Accent6 9 4 2" xfId="13177" xr:uid="{00000000-0005-0000-0000-0000AD340000}"/>
    <cellStyle name="20% - Accent6 9 5" xfId="13178" xr:uid="{00000000-0005-0000-0000-0000AE340000}"/>
    <cellStyle name="20% - Accent6 9 5 2" xfId="13179" xr:uid="{00000000-0005-0000-0000-0000AF340000}"/>
    <cellStyle name="20% - Accent6 9 6" xfId="13180" xr:uid="{00000000-0005-0000-0000-0000B0340000}"/>
    <cellStyle name="20% - Accent6 9 6 2" xfId="13181" xr:uid="{00000000-0005-0000-0000-0000B1340000}"/>
    <cellStyle name="20% - Accent6 9 7" xfId="13182" xr:uid="{00000000-0005-0000-0000-0000B2340000}"/>
    <cellStyle name="20% - Accent6 9 7 2" xfId="13183" xr:uid="{00000000-0005-0000-0000-0000B3340000}"/>
    <cellStyle name="20% - Accent6 9 8" xfId="13184" xr:uid="{00000000-0005-0000-0000-0000B4340000}"/>
    <cellStyle name="20% - Accent6 9 8 2" xfId="13185" xr:uid="{00000000-0005-0000-0000-0000B5340000}"/>
    <cellStyle name="20% - Accent6 9 9" xfId="13186" xr:uid="{00000000-0005-0000-0000-0000B6340000}"/>
    <cellStyle name="20% - Accent6 9 9 2" xfId="13187" xr:uid="{00000000-0005-0000-0000-0000B7340000}"/>
    <cellStyle name="2002 1" xfId="13188" xr:uid="{00000000-0005-0000-0000-0000B8340000}"/>
    <cellStyle name="2002 1 2" xfId="13189" xr:uid="{00000000-0005-0000-0000-0000B9340000}"/>
    <cellStyle name="3 indents" xfId="29479" xr:uid="{00000000-0005-0000-0000-0000BA340000}"/>
    <cellStyle name="4 indents" xfId="29480" xr:uid="{00000000-0005-0000-0000-0000BB340000}"/>
    <cellStyle name="40% - Accent1 10" xfId="13190" xr:uid="{00000000-0005-0000-0000-0000BC340000}"/>
    <cellStyle name="40% - Accent1 10 10" xfId="13191" xr:uid="{00000000-0005-0000-0000-0000BD340000}"/>
    <cellStyle name="40% - Accent1 10 10 2" xfId="13192" xr:uid="{00000000-0005-0000-0000-0000BE340000}"/>
    <cellStyle name="40% - Accent1 10 11" xfId="13193" xr:uid="{00000000-0005-0000-0000-0000BF340000}"/>
    <cellStyle name="40% - Accent1 10 11 2" xfId="13194" xr:uid="{00000000-0005-0000-0000-0000C0340000}"/>
    <cellStyle name="40% - Accent1 10 12" xfId="13195" xr:uid="{00000000-0005-0000-0000-0000C1340000}"/>
    <cellStyle name="40% - Accent1 10 12 2" xfId="13196" xr:uid="{00000000-0005-0000-0000-0000C2340000}"/>
    <cellStyle name="40% - Accent1 10 13" xfId="13197" xr:uid="{00000000-0005-0000-0000-0000C3340000}"/>
    <cellStyle name="40% - Accent1 10 13 2" xfId="13198" xr:uid="{00000000-0005-0000-0000-0000C4340000}"/>
    <cellStyle name="40% - Accent1 10 14" xfId="13199" xr:uid="{00000000-0005-0000-0000-0000C5340000}"/>
    <cellStyle name="40% - Accent1 10 14 2" xfId="13200" xr:uid="{00000000-0005-0000-0000-0000C6340000}"/>
    <cellStyle name="40% - Accent1 10 15" xfId="13201" xr:uid="{00000000-0005-0000-0000-0000C7340000}"/>
    <cellStyle name="40% - Accent1 10 15 2" xfId="13202" xr:uid="{00000000-0005-0000-0000-0000C8340000}"/>
    <cellStyle name="40% - Accent1 10 16" xfId="13203" xr:uid="{00000000-0005-0000-0000-0000C9340000}"/>
    <cellStyle name="40% - Accent1 10 16 2" xfId="13204" xr:uid="{00000000-0005-0000-0000-0000CA340000}"/>
    <cellStyle name="40% - Accent1 10 17" xfId="13205" xr:uid="{00000000-0005-0000-0000-0000CB340000}"/>
    <cellStyle name="40% - Accent1 10 17 2" xfId="13206" xr:uid="{00000000-0005-0000-0000-0000CC340000}"/>
    <cellStyle name="40% - Accent1 10 18" xfId="13207" xr:uid="{00000000-0005-0000-0000-0000CD340000}"/>
    <cellStyle name="40% - Accent1 10 18 2" xfId="13208" xr:uid="{00000000-0005-0000-0000-0000CE340000}"/>
    <cellStyle name="40% - Accent1 10 19" xfId="13209" xr:uid="{00000000-0005-0000-0000-0000CF340000}"/>
    <cellStyle name="40% - Accent1 10 19 2" xfId="13210" xr:uid="{00000000-0005-0000-0000-0000D0340000}"/>
    <cellStyle name="40% - Accent1 10 2" xfId="13211" xr:uid="{00000000-0005-0000-0000-0000D1340000}"/>
    <cellStyle name="40% - Accent1 10 2 2" xfId="13212" xr:uid="{00000000-0005-0000-0000-0000D2340000}"/>
    <cellStyle name="40% - Accent1 10 20" xfId="13213" xr:uid="{00000000-0005-0000-0000-0000D3340000}"/>
    <cellStyle name="40% - Accent1 10 20 2" xfId="13214" xr:uid="{00000000-0005-0000-0000-0000D4340000}"/>
    <cellStyle name="40% - Accent1 10 21" xfId="13215" xr:uid="{00000000-0005-0000-0000-0000D5340000}"/>
    <cellStyle name="40% - Accent1 10 21 2" xfId="13216" xr:uid="{00000000-0005-0000-0000-0000D6340000}"/>
    <cellStyle name="40% - Accent1 10 22" xfId="13217" xr:uid="{00000000-0005-0000-0000-0000D7340000}"/>
    <cellStyle name="40% - Accent1 10 22 2" xfId="13218" xr:uid="{00000000-0005-0000-0000-0000D8340000}"/>
    <cellStyle name="40% - Accent1 10 23" xfId="13219" xr:uid="{00000000-0005-0000-0000-0000D9340000}"/>
    <cellStyle name="40% - Accent1 10 3" xfId="13220" xr:uid="{00000000-0005-0000-0000-0000DA340000}"/>
    <cellStyle name="40% - Accent1 10 3 2" xfId="13221" xr:uid="{00000000-0005-0000-0000-0000DB340000}"/>
    <cellStyle name="40% - Accent1 10 4" xfId="13222" xr:uid="{00000000-0005-0000-0000-0000DC340000}"/>
    <cellStyle name="40% - Accent1 10 4 2" xfId="13223" xr:uid="{00000000-0005-0000-0000-0000DD340000}"/>
    <cellStyle name="40% - Accent1 10 5" xfId="13224" xr:uid="{00000000-0005-0000-0000-0000DE340000}"/>
    <cellStyle name="40% - Accent1 10 5 2" xfId="13225" xr:uid="{00000000-0005-0000-0000-0000DF340000}"/>
    <cellStyle name="40% - Accent1 10 6" xfId="13226" xr:uid="{00000000-0005-0000-0000-0000E0340000}"/>
    <cellStyle name="40% - Accent1 10 6 2" xfId="13227" xr:uid="{00000000-0005-0000-0000-0000E1340000}"/>
    <cellStyle name="40% - Accent1 10 7" xfId="13228" xr:uid="{00000000-0005-0000-0000-0000E2340000}"/>
    <cellStyle name="40% - Accent1 10 7 2" xfId="13229" xr:uid="{00000000-0005-0000-0000-0000E3340000}"/>
    <cellStyle name="40% - Accent1 10 8" xfId="13230" xr:uid="{00000000-0005-0000-0000-0000E4340000}"/>
    <cellStyle name="40% - Accent1 10 8 2" xfId="13231" xr:uid="{00000000-0005-0000-0000-0000E5340000}"/>
    <cellStyle name="40% - Accent1 10 9" xfId="13232" xr:uid="{00000000-0005-0000-0000-0000E6340000}"/>
    <cellStyle name="40% - Accent1 10 9 2" xfId="13233" xr:uid="{00000000-0005-0000-0000-0000E7340000}"/>
    <cellStyle name="40% - Accent1 11" xfId="13234" xr:uid="{00000000-0005-0000-0000-0000E8340000}"/>
    <cellStyle name="40% - Accent1 11 2" xfId="13235" xr:uid="{00000000-0005-0000-0000-0000E9340000}"/>
    <cellStyle name="40% - Accent1 12" xfId="13236" xr:uid="{00000000-0005-0000-0000-0000EA340000}"/>
    <cellStyle name="40% - Accent1 13" xfId="13237" xr:uid="{00000000-0005-0000-0000-0000EB340000}"/>
    <cellStyle name="40% - Accent1 14" xfId="13238" xr:uid="{00000000-0005-0000-0000-0000EC340000}"/>
    <cellStyle name="40% - Accent1 14 2" xfId="13239" xr:uid="{00000000-0005-0000-0000-0000ED340000}"/>
    <cellStyle name="40% - Accent1 14 2 2" xfId="13240" xr:uid="{00000000-0005-0000-0000-0000EE340000}"/>
    <cellStyle name="40% - Accent1 14 2 2 2" xfId="13241" xr:uid="{00000000-0005-0000-0000-0000EF340000}"/>
    <cellStyle name="40% - Accent1 14 2 2 2 2" xfId="13242" xr:uid="{00000000-0005-0000-0000-0000F0340000}"/>
    <cellStyle name="40% - Accent1 14 2 2 3" xfId="13243" xr:uid="{00000000-0005-0000-0000-0000F1340000}"/>
    <cellStyle name="40% - Accent1 14 2 3" xfId="13244" xr:uid="{00000000-0005-0000-0000-0000F2340000}"/>
    <cellStyle name="40% - Accent1 14 2 3 2" xfId="13245" xr:uid="{00000000-0005-0000-0000-0000F3340000}"/>
    <cellStyle name="40% - Accent1 14 2 4" xfId="13246" xr:uid="{00000000-0005-0000-0000-0000F4340000}"/>
    <cellStyle name="40% - Accent1 14 3" xfId="13247" xr:uid="{00000000-0005-0000-0000-0000F5340000}"/>
    <cellStyle name="40% - Accent1 14 3 2" xfId="13248" xr:uid="{00000000-0005-0000-0000-0000F6340000}"/>
    <cellStyle name="40% - Accent1 14 3 2 2" xfId="13249" xr:uid="{00000000-0005-0000-0000-0000F7340000}"/>
    <cellStyle name="40% - Accent1 14 3 3" xfId="13250" xr:uid="{00000000-0005-0000-0000-0000F8340000}"/>
    <cellStyle name="40% - Accent1 14 4" xfId="13251" xr:uid="{00000000-0005-0000-0000-0000F9340000}"/>
    <cellStyle name="40% - Accent1 14 4 2" xfId="13252" xr:uid="{00000000-0005-0000-0000-0000FA340000}"/>
    <cellStyle name="40% - Accent1 14 4 2 2" xfId="13253" xr:uid="{00000000-0005-0000-0000-0000FB340000}"/>
    <cellStyle name="40% - Accent1 14 4 3" xfId="13254" xr:uid="{00000000-0005-0000-0000-0000FC340000}"/>
    <cellStyle name="40% - Accent1 14 5" xfId="13255" xr:uid="{00000000-0005-0000-0000-0000FD340000}"/>
    <cellStyle name="40% - Accent1 14 5 2" xfId="13256" xr:uid="{00000000-0005-0000-0000-0000FE340000}"/>
    <cellStyle name="40% - Accent1 14 6" xfId="13257" xr:uid="{00000000-0005-0000-0000-0000FF340000}"/>
    <cellStyle name="40% - Accent1 15" xfId="13258" xr:uid="{00000000-0005-0000-0000-000000350000}"/>
    <cellStyle name="40% - Accent1 15 2" xfId="13259" xr:uid="{00000000-0005-0000-0000-000001350000}"/>
    <cellStyle name="40% - Accent1 15 2 2" xfId="13260" xr:uid="{00000000-0005-0000-0000-000002350000}"/>
    <cellStyle name="40% - Accent1 15 2 2 2" xfId="13261" xr:uid="{00000000-0005-0000-0000-000003350000}"/>
    <cellStyle name="40% - Accent1 15 2 3" xfId="13262" xr:uid="{00000000-0005-0000-0000-000004350000}"/>
    <cellStyle name="40% - Accent1 15 3" xfId="13263" xr:uid="{00000000-0005-0000-0000-000005350000}"/>
    <cellStyle name="40% - Accent1 15 3 2" xfId="13264" xr:uid="{00000000-0005-0000-0000-000006350000}"/>
    <cellStyle name="40% - Accent1 15 4" xfId="13265" xr:uid="{00000000-0005-0000-0000-000007350000}"/>
    <cellStyle name="40% - Accent1 16" xfId="13266" xr:uid="{00000000-0005-0000-0000-000008350000}"/>
    <cellStyle name="40% - Accent1 17" xfId="13267" xr:uid="{00000000-0005-0000-0000-000009350000}"/>
    <cellStyle name="40% - Accent1 2" xfId="13268" xr:uid="{00000000-0005-0000-0000-00000A350000}"/>
    <cellStyle name="40% - Accent1 2 10" xfId="13269" xr:uid="{00000000-0005-0000-0000-00000B350000}"/>
    <cellStyle name="40% - Accent1 2 10 2" xfId="13270" xr:uid="{00000000-0005-0000-0000-00000C350000}"/>
    <cellStyle name="40% - Accent1 2 11" xfId="13271" xr:uid="{00000000-0005-0000-0000-00000D350000}"/>
    <cellStyle name="40% - Accent1 2 11 2" xfId="13272" xr:uid="{00000000-0005-0000-0000-00000E350000}"/>
    <cellStyle name="40% - Accent1 2 12" xfId="13273" xr:uid="{00000000-0005-0000-0000-00000F350000}"/>
    <cellStyle name="40% - Accent1 2 12 2" xfId="13274" xr:uid="{00000000-0005-0000-0000-000010350000}"/>
    <cellStyle name="40% - Accent1 2 13" xfId="13275" xr:uid="{00000000-0005-0000-0000-000011350000}"/>
    <cellStyle name="40% - Accent1 2 13 2" xfId="13276" xr:uid="{00000000-0005-0000-0000-000012350000}"/>
    <cellStyle name="40% - Accent1 2 14" xfId="13277" xr:uid="{00000000-0005-0000-0000-000013350000}"/>
    <cellStyle name="40% - Accent1 2 14 2" xfId="13278" xr:uid="{00000000-0005-0000-0000-000014350000}"/>
    <cellStyle name="40% - Accent1 2 15" xfId="13279" xr:uid="{00000000-0005-0000-0000-000015350000}"/>
    <cellStyle name="40% - Accent1 2 15 2" xfId="13280" xr:uid="{00000000-0005-0000-0000-000016350000}"/>
    <cellStyle name="40% - Accent1 2 16" xfId="13281" xr:uid="{00000000-0005-0000-0000-000017350000}"/>
    <cellStyle name="40% - Accent1 2 16 2" xfId="13282" xr:uid="{00000000-0005-0000-0000-000018350000}"/>
    <cellStyle name="40% - Accent1 2 17" xfId="13283" xr:uid="{00000000-0005-0000-0000-000019350000}"/>
    <cellStyle name="40% - Accent1 2 17 2" xfId="13284" xr:uid="{00000000-0005-0000-0000-00001A350000}"/>
    <cellStyle name="40% - Accent1 2 18" xfId="13285" xr:uid="{00000000-0005-0000-0000-00001B350000}"/>
    <cellStyle name="40% - Accent1 2 18 2" xfId="13286" xr:uid="{00000000-0005-0000-0000-00001C350000}"/>
    <cellStyle name="40% - Accent1 2 19" xfId="13287" xr:uid="{00000000-0005-0000-0000-00001D350000}"/>
    <cellStyle name="40% - Accent1 2 19 2" xfId="13288" xr:uid="{00000000-0005-0000-0000-00001E350000}"/>
    <cellStyle name="40% - Accent1 2 2" xfId="13289" xr:uid="{00000000-0005-0000-0000-00001F350000}"/>
    <cellStyle name="40% - Accent1 2 2 10" xfId="13290" xr:uid="{00000000-0005-0000-0000-000020350000}"/>
    <cellStyle name="40% - Accent1 2 2 10 2" xfId="13291" xr:uid="{00000000-0005-0000-0000-000021350000}"/>
    <cellStyle name="40% - Accent1 2 2 11" xfId="13292" xr:uid="{00000000-0005-0000-0000-000022350000}"/>
    <cellStyle name="40% - Accent1 2 2 11 2" xfId="13293" xr:uid="{00000000-0005-0000-0000-000023350000}"/>
    <cellStyle name="40% - Accent1 2 2 12" xfId="13294" xr:uid="{00000000-0005-0000-0000-000024350000}"/>
    <cellStyle name="40% - Accent1 2 2 12 2" xfId="13295" xr:uid="{00000000-0005-0000-0000-000025350000}"/>
    <cellStyle name="40% - Accent1 2 2 13" xfId="13296" xr:uid="{00000000-0005-0000-0000-000026350000}"/>
    <cellStyle name="40% - Accent1 2 2 13 2" xfId="13297" xr:uid="{00000000-0005-0000-0000-000027350000}"/>
    <cellStyle name="40% - Accent1 2 2 14" xfId="13298" xr:uid="{00000000-0005-0000-0000-000028350000}"/>
    <cellStyle name="40% - Accent1 2 2 14 2" xfId="13299" xr:uid="{00000000-0005-0000-0000-000029350000}"/>
    <cellStyle name="40% - Accent1 2 2 15" xfId="13300" xr:uid="{00000000-0005-0000-0000-00002A350000}"/>
    <cellStyle name="40% - Accent1 2 2 15 2" xfId="13301" xr:uid="{00000000-0005-0000-0000-00002B350000}"/>
    <cellStyle name="40% - Accent1 2 2 16" xfId="13302" xr:uid="{00000000-0005-0000-0000-00002C350000}"/>
    <cellStyle name="40% - Accent1 2 2 16 2" xfId="13303" xr:uid="{00000000-0005-0000-0000-00002D350000}"/>
    <cellStyle name="40% - Accent1 2 2 17" xfId="13304" xr:uid="{00000000-0005-0000-0000-00002E350000}"/>
    <cellStyle name="40% - Accent1 2 2 17 2" xfId="13305" xr:uid="{00000000-0005-0000-0000-00002F350000}"/>
    <cellStyle name="40% - Accent1 2 2 18" xfId="13306" xr:uid="{00000000-0005-0000-0000-000030350000}"/>
    <cellStyle name="40% - Accent1 2 2 18 2" xfId="13307" xr:uid="{00000000-0005-0000-0000-000031350000}"/>
    <cellStyle name="40% - Accent1 2 2 19" xfId="13308" xr:uid="{00000000-0005-0000-0000-000032350000}"/>
    <cellStyle name="40% - Accent1 2 2 19 2" xfId="13309" xr:uid="{00000000-0005-0000-0000-000033350000}"/>
    <cellStyle name="40% - Accent1 2 2 2" xfId="13310" xr:uid="{00000000-0005-0000-0000-000034350000}"/>
    <cellStyle name="40% - Accent1 2 2 2 2" xfId="13311" xr:uid="{00000000-0005-0000-0000-000035350000}"/>
    <cellStyle name="40% - Accent1 2 2 20" xfId="13312" xr:uid="{00000000-0005-0000-0000-000036350000}"/>
    <cellStyle name="40% - Accent1 2 2 20 2" xfId="13313" xr:uid="{00000000-0005-0000-0000-000037350000}"/>
    <cellStyle name="40% - Accent1 2 2 21" xfId="13314" xr:uid="{00000000-0005-0000-0000-000038350000}"/>
    <cellStyle name="40% - Accent1 2 2 21 2" xfId="13315" xr:uid="{00000000-0005-0000-0000-000039350000}"/>
    <cellStyle name="40% - Accent1 2 2 22" xfId="13316" xr:uid="{00000000-0005-0000-0000-00003A350000}"/>
    <cellStyle name="40% - Accent1 2 2 22 2" xfId="13317" xr:uid="{00000000-0005-0000-0000-00003B350000}"/>
    <cellStyle name="40% - Accent1 2 2 23" xfId="13318" xr:uid="{00000000-0005-0000-0000-00003C350000}"/>
    <cellStyle name="40% - Accent1 2 2 3" xfId="13319" xr:uid="{00000000-0005-0000-0000-00003D350000}"/>
    <cellStyle name="40% - Accent1 2 2 3 2" xfId="13320" xr:uid="{00000000-0005-0000-0000-00003E350000}"/>
    <cellStyle name="40% - Accent1 2 2 4" xfId="13321" xr:uid="{00000000-0005-0000-0000-00003F350000}"/>
    <cellStyle name="40% - Accent1 2 2 4 2" xfId="13322" xr:uid="{00000000-0005-0000-0000-000040350000}"/>
    <cellStyle name="40% - Accent1 2 2 5" xfId="13323" xr:uid="{00000000-0005-0000-0000-000041350000}"/>
    <cellStyle name="40% - Accent1 2 2 5 2" xfId="13324" xr:uid="{00000000-0005-0000-0000-000042350000}"/>
    <cellStyle name="40% - Accent1 2 2 6" xfId="13325" xr:uid="{00000000-0005-0000-0000-000043350000}"/>
    <cellStyle name="40% - Accent1 2 2 6 2" xfId="13326" xr:uid="{00000000-0005-0000-0000-000044350000}"/>
    <cellStyle name="40% - Accent1 2 2 7" xfId="13327" xr:uid="{00000000-0005-0000-0000-000045350000}"/>
    <cellStyle name="40% - Accent1 2 2 7 2" xfId="13328" xr:uid="{00000000-0005-0000-0000-000046350000}"/>
    <cellStyle name="40% - Accent1 2 2 8" xfId="13329" xr:uid="{00000000-0005-0000-0000-000047350000}"/>
    <cellStyle name="40% - Accent1 2 2 8 2" xfId="13330" xr:uid="{00000000-0005-0000-0000-000048350000}"/>
    <cellStyle name="40% - Accent1 2 2 9" xfId="13331" xr:uid="{00000000-0005-0000-0000-000049350000}"/>
    <cellStyle name="40% - Accent1 2 2 9 2" xfId="13332" xr:uid="{00000000-0005-0000-0000-00004A350000}"/>
    <cellStyle name="40% - Accent1 2 20" xfId="13333" xr:uid="{00000000-0005-0000-0000-00004B350000}"/>
    <cellStyle name="40% - Accent1 2 20 2" xfId="13334" xr:uid="{00000000-0005-0000-0000-00004C350000}"/>
    <cellStyle name="40% - Accent1 2 21" xfId="13335" xr:uid="{00000000-0005-0000-0000-00004D350000}"/>
    <cellStyle name="40% - Accent1 2 21 2" xfId="13336" xr:uid="{00000000-0005-0000-0000-00004E350000}"/>
    <cellStyle name="40% - Accent1 2 22" xfId="13337" xr:uid="{00000000-0005-0000-0000-00004F350000}"/>
    <cellStyle name="40% - Accent1 2 22 2" xfId="13338" xr:uid="{00000000-0005-0000-0000-000050350000}"/>
    <cellStyle name="40% - Accent1 2 23" xfId="13339" xr:uid="{00000000-0005-0000-0000-000051350000}"/>
    <cellStyle name="40% - Accent1 2 23 2" xfId="13340" xr:uid="{00000000-0005-0000-0000-000052350000}"/>
    <cellStyle name="40% - Accent1 2 24" xfId="13341" xr:uid="{00000000-0005-0000-0000-000053350000}"/>
    <cellStyle name="40% - Accent1 2 24 2" xfId="13342" xr:uid="{00000000-0005-0000-0000-000054350000}"/>
    <cellStyle name="40% - Accent1 2 25" xfId="13343" xr:uid="{00000000-0005-0000-0000-000055350000}"/>
    <cellStyle name="40% - Accent1 2 25 2" xfId="13344" xr:uid="{00000000-0005-0000-0000-000056350000}"/>
    <cellStyle name="40% - Accent1 2 26" xfId="13345" xr:uid="{00000000-0005-0000-0000-000057350000}"/>
    <cellStyle name="40% - Accent1 2 26 2" xfId="13346" xr:uid="{00000000-0005-0000-0000-000058350000}"/>
    <cellStyle name="40% - Accent1 2 27" xfId="13347" xr:uid="{00000000-0005-0000-0000-000059350000}"/>
    <cellStyle name="40% - Accent1 2 27 2" xfId="13348" xr:uid="{00000000-0005-0000-0000-00005A350000}"/>
    <cellStyle name="40% - Accent1 2 28" xfId="13349" xr:uid="{00000000-0005-0000-0000-00005B350000}"/>
    <cellStyle name="40% - Accent1 2 28 2" xfId="13350" xr:uid="{00000000-0005-0000-0000-00005C350000}"/>
    <cellStyle name="40% - Accent1 2 29" xfId="13351" xr:uid="{00000000-0005-0000-0000-00005D350000}"/>
    <cellStyle name="40% - Accent1 2 29 2" xfId="13352" xr:uid="{00000000-0005-0000-0000-00005E350000}"/>
    <cellStyle name="40% - Accent1 2 3" xfId="13353" xr:uid="{00000000-0005-0000-0000-00005F350000}"/>
    <cellStyle name="40% - Accent1 2 3 10" xfId="13354" xr:uid="{00000000-0005-0000-0000-000060350000}"/>
    <cellStyle name="40% - Accent1 2 3 10 2" xfId="13355" xr:uid="{00000000-0005-0000-0000-000061350000}"/>
    <cellStyle name="40% - Accent1 2 3 11" xfId="13356" xr:uid="{00000000-0005-0000-0000-000062350000}"/>
    <cellStyle name="40% - Accent1 2 3 11 2" xfId="13357" xr:uid="{00000000-0005-0000-0000-000063350000}"/>
    <cellStyle name="40% - Accent1 2 3 12" xfId="13358" xr:uid="{00000000-0005-0000-0000-000064350000}"/>
    <cellStyle name="40% - Accent1 2 3 12 2" xfId="13359" xr:uid="{00000000-0005-0000-0000-000065350000}"/>
    <cellStyle name="40% - Accent1 2 3 13" xfId="13360" xr:uid="{00000000-0005-0000-0000-000066350000}"/>
    <cellStyle name="40% - Accent1 2 3 13 2" xfId="13361" xr:uid="{00000000-0005-0000-0000-000067350000}"/>
    <cellStyle name="40% - Accent1 2 3 14" xfId="13362" xr:uid="{00000000-0005-0000-0000-000068350000}"/>
    <cellStyle name="40% - Accent1 2 3 14 2" xfId="13363" xr:uid="{00000000-0005-0000-0000-000069350000}"/>
    <cellStyle name="40% - Accent1 2 3 15" xfId="13364" xr:uid="{00000000-0005-0000-0000-00006A350000}"/>
    <cellStyle name="40% - Accent1 2 3 15 2" xfId="13365" xr:uid="{00000000-0005-0000-0000-00006B350000}"/>
    <cellStyle name="40% - Accent1 2 3 16" xfId="13366" xr:uid="{00000000-0005-0000-0000-00006C350000}"/>
    <cellStyle name="40% - Accent1 2 3 16 2" xfId="13367" xr:uid="{00000000-0005-0000-0000-00006D350000}"/>
    <cellStyle name="40% - Accent1 2 3 17" xfId="13368" xr:uid="{00000000-0005-0000-0000-00006E350000}"/>
    <cellStyle name="40% - Accent1 2 3 17 2" xfId="13369" xr:uid="{00000000-0005-0000-0000-00006F350000}"/>
    <cellStyle name="40% - Accent1 2 3 18" xfId="13370" xr:uid="{00000000-0005-0000-0000-000070350000}"/>
    <cellStyle name="40% - Accent1 2 3 18 2" xfId="13371" xr:uid="{00000000-0005-0000-0000-000071350000}"/>
    <cellStyle name="40% - Accent1 2 3 19" xfId="13372" xr:uid="{00000000-0005-0000-0000-000072350000}"/>
    <cellStyle name="40% - Accent1 2 3 19 2" xfId="13373" xr:uid="{00000000-0005-0000-0000-000073350000}"/>
    <cellStyle name="40% - Accent1 2 3 2" xfId="13374" xr:uid="{00000000-0005-0000-0000-000074350000}"/>
    <cellStyle name="40% - Accent1 2 3 2 2" xfId="13375" xr:uid="{00000000-0005-0000-0000-000075350000}"/>
    <cellStyle name="40% - Accent1 2 3 20" xfId="13376" xr:uid="{00000000-0005-0000-0000-000076350000}"/>
    <cellStyle name="40% - Accent1 2 3 20 2" xfId="13377" xr:uid="{00000000-0005-0000-0000-000077350000}"/>
    <cellStyle name="40% - Accent1 2 3 21" xfId="13378" xr:uid="{00000000-0005-0000-0000-000078350000}"/>
    <cellStyle name="40% - Accent1 2 3 21 2" xfId="13379" xr:uid="{00000000-0005-0000-0000-000079350000}"/>
    <cellStyle name="40% - Accent1 2 3 22" xfId="13380" xr:uid="{00000000-0005-0000-0000-00007A350000}"/>
    <cellStyle name="40% - Accent1 2 3 22 2" xfId="13381" xr:uid="{00000000-0005-0000-0000-00007B350000}"/>
    <cellStyle name="40% - Accent1 2 3 23" xfId="13382" xr:uid="{00000000-0005-0000-0000-00007C350000}"/>
    <cellStyle name="40% - Accent1 2 3 3" xfId="13383" xr:uid="{00000000-0005-0000-0000-00007D350000}"/>
    <cellStyle name="40% - Accent1 2 3 3 2" xfId="13384" xr:uid="{00000000-0005-0000-0000-00007E350000}"/>
    <cellStyle name="40% - Accent1 2 3 4" xfId="13385" xr:uid="{00000000-0005-0000-0000-00007F350000}"/>
    <cellStyle name="40% - Accent1 2 3 4 2" xfId="13386" xr:uid="{00000000-0005-0000-0000-000080350000}"/>
    <cellStyle name="40% - Accent1 2 3 5" xfId="13387" xr:uid="{00000000-0005-0000-0000-000081350000}"/>
    <cellStyle name="40% - Accent1 2 3 5 2" xfId="13388" xr:uid="{00000000-0005-0000-0000-000082350000}"/>
    <cellStyle name="40% - Accent1 2 3 6" xfId="13389" xr:uid="{00000000-0005-0000-0000-000083350000}"/>
    <cellStyle name="40% - Accent1 2 3 6 2" xfId="13390" xr:uid="{00000000-0005-0000-0000-000084350000}"/>
    <cellStyle name="40% - Accent1 2 3 7" xfId="13391" xr:uid="{00000000-0005-0000-0000-000085350000}"/>
    <cellStyle name="40% - Accent1 2 3 7 2" xfId="13392" xr:uid="{00000000-0005-0000-0000-000086350000}"/>
    <cellStyle name="40% - Accent1 2 3 8" xfId="13393" xr:uid="{00000000-0005-0000-0000-000087350000}"/>
    <cellStyle name="40% - Accent1 2 3 8 2" xfId="13394" xr:uid="{00000000-0005-0000-0000-000088350000}"/>
    <cellStyle name="40% - Accent1 2 3 9" xfId="13395" xr:uid="{00000000-0005-0000-0000-000089350000}"/>
    <cellStyle name="40% - Accent1 2 3 9 2" xfId="13396" xr:uid="{00000000-0005-0000-0000-00008A350000}"/>
    <cellStyle name="40% - Accent1 2 30" xfId="13397" xr:uid="{00000000-0005-0000-0000-00008B350000}"/>
    <cellStyle name="40% - Accent1 2 30 2" xfId="13398" xr:uid="{00000000-0005-0000-0000-00008C350000}"/>
    <cellStyle name="40% - Accent1 2 31" xfId="13399" xr:uid="{00000000-0005-0000-0000-00008D350000}"/>
    <cellStyle name="40% - Accent1 2 4" xfId="13400" xr:uid="{00000000-0005-0000-0000-00008E350000}"/>
    <cellStyle name="40% - Accent1 2 4 10" xfId="13401" xr:uid="{00000000-0005-0000-0000-00008F350000}"/>
    <cellStyle name="40% - Accent1 2 4 10 2" xfId="13402" xr:uid="{00000000-0005-0000-0000-000090350000}"/>
    <cellStyle name="40% - Accent1 2 4 11" xfId="13403" xr:uid="{00000000-0005-0000-0000-000091350000}"/>
    <cellStyle name="40% - Accent1 2 4 11 2" xfId="13404" xr:uid="{00000000-0005-0000-0000-000092350000}"/>
    <cellStyle name="40% - Accent1 2 4 12" xfId="13405" xr:uid="{00000000-0005-0000-0000-000093350000}"/>
    <cellStyle name="40% - Accent1 2 4 12 2" xfId="13406" xr:uid="{00000000-0005-0000-0000-000094350000}"/>
    <cellStyle name="40% - Accent1 2 4 13" xfId="13407" xr:uid="{00000000-0005-0000-0000-000095350000}"/>
    <cellStyle name="40% - Accent1 2 4 13 2" xfId="13408" xr:uid="{00000000-0005-0000-0000-000096350000}"/>
    <cellStyle name="40% - Accent1 2 4 14" xfId="13409" xr:uid="{00000000-0005-0000-0000-000097350000}"/>
    <cellStyle name="40% - Accent1 2 4 14 2" xfId="13410" xr:uid="{00000000-0005-0000-0000-000098350000}"/>
    <cellStyle name="40% - Accent1 2 4 15" xfId="13411" xr:uid="{00000000-0005-0000-0000-000099350000}"/>
    <cellStyle name="40% - Accent1 2 4 15 2" xfId="13412" xr:uid="{00000000-0005-0000-0000-00009A350000}"/>
    <cellStyle name="40% - Accent1 2 4 16" xfId="13413" xr:uid="{00000000-0005-0000-0000-00009B350000}"/>
    <cellStyle name="40% - Accent1 2 4 16 2" xfId="13414" xr:uid="{00000000-0005-0000-0000-00009C350000}"/>
    <cellStyle name="40% - Accent1 2 4 17" xfId="13415" xr:uid="{00000000-0005-0000-0000-00009D350000}"/>
    <cellStyle name="40% - Accent1 2 4 17 2" xfId="13416" xr:uid="{00000000-0005-0000-0000-00009E350000}"/>
    <cellStyle name="40% - Accent1 2 4 18" xfId="13417" xr:uid="{00000000-0005-0000-0000-00009F350000}"/>
    <cellStyle name="40% - Accent1 2 4 18 2" xfId="13418" xr:uid="{00000000-0005-0000-0000-0000A0350000}"/>
    <cellStyle name="40% - Accent1 2 4 19" xfId="13419" xr:uid="{00000000-0005-0000-0000-0000A1350000}"/>
    <cellStyle name="40% - Accent1 2 4 19 2" xfId="13420" xr:uid="{00000000-0005-0000-0000-0000A2350000}"/>
    <cellStyle name="40% - Accent1 2 4 2" xfId="13421" xr:uid="{00000000-0005-0000-0000-0000A3350000}"/>
    <cellStyle name="40% - Accent1 2 4 2 2" xfId="13422" xr:uid="{00000000-0005-0000-0000-0000A4350000}"/>
    <cellStyle name="40% - Accent1 2 4 20" xfId="13423" xr:uid="{00000000-0005-0000-0000-0000A5350000}"/>
    <cellStyle name="40% - Accent1 2 4 20 2" xfId="13424" xr:uid="{00000000-0005-0000-0000-0000A6350000}"/>
    <cellStyle name="40% - Accent1 2 4 21" xfId="13425" xr:uid="{00000000-0005-0000-0000-0000A7350000}"/>
    <cellStyle name="40% - Accent1 2 4 21 2" xfId="13426" xr:uid="{00000000-0005-0000-0000-0000A8350000}"/>
    <cellStyle name="40% - Accent1 2 4 22" xfId="13427" xr:uid="{00000000-0005-0000-0000-0000A9350000}"/>
    <cellStyle name="40% - Accent1 2 4 22 2" xfId="13428" xr:uid="{00000000-0005-0000-0000-0000AA350000}"/>
    <cellStyle name="40% - Accent1 2 4 23" xfId="13429" xr:uid="{00000000-0005-0000-0000-0000AB350000}"/>
    <cellStyle name="40% - Accent1 2 4 3" xfId="13430" xr:uid="{00000000-0005-0000-0000-0000AC350000}"/>
    <cellStyle name="40% - Accent1 2 4 3 2" xfId="13431" xr:uid="{00000000-0005-0000-0000-0000AD350000}"/>
    <cellStyle name="40% - Accent1 2 4 4" xfId="13432" xr:uid="{00000000-0005-0000-0000-0000AE350000}"/>
    <cellStyle name="40% - Accent1 2 4 4 2" xfId="13433" xr:uid="{00000000-0005-0000-0000-0000AF350000}"/>
    <cellStyle name="40% - Accent1 2 4 5" xfId="13434" xr:uid="{00000000-0005-0000-0000-0000B0350000}"/>
    <cellStyle name="40% - Accent1 2 4 5 2" xfId="13435" xr:uid="{00000000-0005-0000-0000-0000B1350000}"/>
    <cellStyle name="40% - Accent1 2 4 6" xfId="13436" xr:uid="{00000000-0005-0000-0000-0000B2350000}"/>
    <cellStyle name="40% - Accent1 2 4 6 2" xfId="13437" xr:uid="{00000000-0005-0000-0000-0000B3350000}"/>
    <cellStyle name="40% - Accent1 2 4 7" xfId="13438" xr:uid="{00000000-0005-0000-0000-0000B4350000}"/>
    <cellStyle name="40% - Accent1 2 4 7 2" xfId="13439" xr:uid="{00000000-0005-0000-0000-0000B5350000}"/>
    <cellStyle name="40% - Accent1 2 4 8" xfId="13440" xr:uid="{00000000-0005-0000-0000-0000B6350000}"/>
    <cellStyle name="40% - Accent1 2 4 8 2" xfId="13441" xr:uid="{00000000-0005-0000-0000-0000B7350000}"/>
    <cellStyle name="40% - Accent1 2 4 9" xfId="13442" xr:uid="{00000000-0005-0000-0000-0000B8350000}"/>
    <cellStyle name="40% - Accent1 2 4 9 2" xfId="13443" xr:uid="{00000000-0005-0000-0000-0000B9350000}"/>
    <cellStyle name="40% - Accent1 2 5" xfId="13444" xr:uid="{00000000-0005-0000-0000-0000BA350000}"/>
    <cellStyle name="40% - Accent1 2 5 10" xfId="13445" xr:uid="{00000000-0005-0000-0000-0000BB350000}"/>
    <cellStyle name="40% - Accent1 2 5 10 2" xfId="13446" xr:uid="{00000000-0005-0000-0000-0000BC350000}"/>
    <cellStyle name="40% - Accent1 2 5 11" xfId="13447" xr:uid="{00000000-0005-0000-0000-0000BD350000}"/>
    <cellStyle name="40% - Accent1 2 5 11 2" xfId="13448" xr:uid="{00000000-0005-0000-0000-0000BE350000}"/>
    <cellStyle name="40% - Accent1 2 5 12" xfId="13449" xr:uid="{00000000-0005-0000-0000-0000BF350000}"/>
    <cellStyle name="40% - Accent1 2 5 12 2" xfId="13450" xr:uid="{00000000-0005-0000-0000-0000C0350000}"/>
    <cellStyle name="40% - Accent1 2 5 13" xfId="13451" xr:uid="{00000000-0005-0000-0000-0000C1350000}"/>
    <cellStyle name="40% - Accent1 2 5 13 2" xfId="13452" xr:uid="{00000000-0005-0000-0000-0000C2350000}"/>
    <cellStyle name="40% - Accent1 2 5 14" xfId="13453" xr:uid="{00000000-0005-0000-0000-0000C3350000}"/>
    <cellStyle name="40% - Accent1 2 5 14 2" xfId="13454" xr:uid="{00000000-0005-0000-0000-0000C4350000}"/>
    <cellStyle name="40% - Accent1 2 5 15" xfId="13455" xr:uid="{00000000-0005-0000-0000-0000C5350000}"/>
    <cellStyle name="40% - Accent1 2 5 15 2" xfId="13456" xr:uid="{00000000-0005-0000-0000-0000C6350000}"/>
    <cellStyle name="40% - Accent1 2 5 16" xfId="13457" xr:uid="{00000000-0005-0000-0000-0000C7350000}"/>
    <cellStyle name="40% - Accent1 2 5 16 2" xfId="13458" xr:uid="{00000000-0005-0000-0000-0000C8350000}"/>
    <cellStyle name="40% - Accent1 2 5 17" xfId="13459" xr:uid="{00000000-0005-0000-0000-0000C9350000}"/>
    <cellStyle name="40% - Accent1 2 5 17 2" xfId="13460" xr:uid="{00000000-0005-0000-0000-0000CA350000}"/>
    <cellStyle name="40% - Accent1 2 5 18" xfId="13461" xr:uid="{00000000-0005-0000-0000-0000CB350000}"/>
    <cellStyle name="40% - Accent1 2 5 18 2" xfId="13462" xr:uid="{00000000-0005-0000-0000-0000CC350000}"/>
    <cellStyle name="40% - Accent1 2 5 19" xfId="13463" xr:uid="{00000000-0005-0000-0000-0000CD350000}"/>
    <cellStyle name="40% - Accent1 2 5 19 2" xfId="13464" xr:uid="{00000000-0005-0000-0000-0000CE350000}"/>
    <cellStyle name="40% - Accent1 2 5 2" xfId="13465" xr:uid="{00000000-0005-0000-0000-0000CF350000}"/>
    <cellStyle name="40% - Accent1 2 5 2 2" xfId="13466" xr:uid="{00000000-0005-0000-0000-0000D0350000}"/>
    <cellStyle name="40% - Accent1 2 5 20" xfId="13467" xr:uid="{00000000-0005-0000-0000-0000D1350000}"/>
    <cellStyle name="40% - Accent1 2 5 20 2" xfId="13468" xr:uid="{00000000-0005-0000-0000-0000D2350000}"/>
    <cellStyle name="40% - Accent1 2 5 21" xfId="13469" xr:uid="{00000000-0005-0000-0000-0000D3350000}"/>
    <cellStyle name="40% - Accent1 2 5 21 2" xfId="13470" xr:uid="{00000000-0005-0000-0000-0000D4350000}"/>
    <cellStyle name="40% - Accent1 2 5 22" xfId="13471" xr:uid="{00000000-0005-0000-0000-0000D5350000}"/>
    <cellStyle name="40% - Accent1 2 5 22 2" xfId="13472" xr:uid="{00000000-0005-0000-0000-0000D6350000}"/>
    <cellStyle name="40% - Accent1 2 5 23" xfId="13473" xr:uid="{00000000-0005-0000-0000-0000D7350000}"/>
    <cellStyle name="40% - Accent1 2 5 3" xfId="13474" xr:uid="{00000000-0005-0000-0000-0000D8350000}"/>
    <cellStyle name="40% - Accent1 2 5 3 2" xfId="13475" xr:uid="{00000000-0005-0000-0000-0000D9350000}"/>
    <cellStyle name="40% - Accent1 2 5 4" xfId="13476" xr:uid="{00000000-0005-0000-0000-0000DA350000}"/>
    <cellStyle name="40% - Accent1 2 5 4 2" xfId="13477" xr:uid="{00000000-0005-0000-0000-0000DB350000}"/>
    <cellStyle name="40% - Accent1 2 5 5" xfId="13478" xr:uid="{00000000-0005-0000-0000-0000DC350000}"/>
    <cellStyle name="40% - Accent1 2 5 5 2" xfId="13479" xr:uid="{00000000-0005-0000-0000-0000DD350000}"/>
    <cellStyle name="40% - Accent1 2 5 6" xfId="13480" xr:uid="{00000000-0005-0000-0000-0000DE350000}"/>
    <cellStyle name="40% - Accent1 2 5 6 2" xfId="13481" xr:uid="{00000000-0005-0000-0000-0000DF350000}"/>
    <cellStyle name="40% - Accent1 2 5 7" xfId="13482" xr:uid="{00000000-0005-0000-0000-0000E0350000}"/>
    <cellStyle name="40% - Accent1 2 5 7 2" xfId="13483" xr:uid="{00000000-0005-0000-0000-0000E1350000}"/>
    <cellStyle name="40% - Accent1 2 5 8" xfId="13484" xr:uid="{00000000-0005-0000-0000-0000E2350000}"/>
    <cellStyle name="40% - Accent1 2 5 8 2" xfId="13485" xr:uid="{00000000-0005-0000-0000-0000E3350000}"/>
    <cellStyle name="40% - Accent1 2 5 9" xfId="13486" xr:uid="{00000000-0005-0000-0000-0000E4350000}"/>
    <cellStyle name="40% - Accent1 2 5 9 2" xfId="13487" xr:uid="{00000000-0005-0000-0000-0000E5350000}"/>
    <cellStyle name="40% - Accent1 2 6" xfId="13488" xr:uid="{00000000-0005-0000-0000-0000E6350000}"/>
    <cellStyle name="40% - Accent1 2 6 10" xfId="13489" xr:uid="{00000000-0005-0000-0000-0000E7350000}"/>
    <cellStyle name="40% - Accent1 2 6 10 2" xfId="13490" xr:uid="{00000000-0005-0000-0000-0000E8350000}"/>
    <cellStyle name="40% - Accent1 2 6 11" xfId="13491" xr:uid="{00000000-0005-0000-0000-0000E9350000}"/>
    <cellStyle name="40% - Accent1 2 6 11 2" xfId="13492" xr:uid="{00000000-0005-0000-0000-0000EA350000}"/>
    <cellStyle name="40% - Accent1 2 6 12" xfId="13493" xr:uid="{00000000-0005-0000-0000-0000EB350000}"/>
    <cellStyle name="40% - Accent1 2 6 12 2" xfId="13494" xr:uid="{00000000-0005-0000-0000-0000EC350000}"/>
    <cellStyle name="40% - Accent1 2 6 13" xfId="13495" xr:uid="{00000000-0005-0000-0000-0000ED350000}"/>
    <cellStyle name="40% - Accent1 2 6 13 2" xfId="13496" xr:uid="{00000000-0005-0000-0000-0000EE350000}"/>
    <cellStyle name="40% - Accent1 2 6 14" xfId="13497" xr:uid="{00000000-0005-0000-0000-0000EF350000}"/>
    <cellStyle name="40% - Accent1 2 6 14 2" xfId="13498" xr:uid="{00000000-0005-0000-0000-0000F0350000}"/>
    <cellStyle name="40% - Accent1 2 6 15" xfId="13499" xr:uid="{00000000-0005-0000-0000-0000F1350000}"/>
    <cellStyle name="40% - Accent1 2 6 15 2" xfId="13500" xr:uid="{00000000-0005-0000-0000-0000F2350000}"/>
    <cellStyle name="40% - Accent1 2 6 16" xfId="13501" xr:uid="{00000000-0005-0000-0000-0000F3350000}"/>
    <cellStyle name="40% - Accent1 2 6 16 2" xfId="13502" xr:uid="{00000000-0005-0000-0000-0000F4350000}"/>
    <cellStyle name="40% - Accent1 2 6 17" xfId="13503" xr:uid="{00000000-0005-0000-0000-0000F5350000}"/>
    <cellStyle name="40% - Accent1 2 6 17 2" xfId="13504" xr:uid="{00000000-0005-0000-0000-0000F6350000}"/>
    <cellStyle name="40% - Accent1 2 6 18" xfId="13505" xr:uid="{00000000-0005-0000-0000-0000F7350000}"/>
    <cellStyle name="40% - Accent1 2 6 18 2" xfId="13506" xr:uid="{00000000-0005-0000-0000-0000F8350000}"/>
    <cellStyle name="40% - Accent1 2 6 19" xfId="13507" xr:uid="{00000000-0005-0000-0000-0000F9350000}"/>
    <cellStyle name="40% - Accent1 2 6 19 2" xfId="13508" xr:uid="{00000000-0005-0000-0000-0000FA350000}"/>
    <cellStyle name="40% - Accent1 2 6 2" xfId="13509" xr:uid="{00000000-0005-0000-0000-0000FB350000}"/>
    <cellStyle name="40% - Accent1 2 6 2 2" xfId="13510" xr:uid="{00000000-0005-0000-0000-0000FC350000}"/>
    <cellStyle name="40% - Accent1 2 6 20" xfId="13511" xr:uid="{00000000-0005-0000-0000-0000FD350000}"/>
    <cellStyle name="40% - Accent1 2 6 20 2" xfId="13512" xr:uid="{00000000-0005-0000-0000-0000FE350000}"/>
    <cellStyle name="40% - Accent1 2 6 21" xfId="13513" xr:uid="{00000000-0005-0000-0000-0000FF350000}"/>
    <cellStyle name="40% - Accent1 2 6 21 2" xfId="13514" xr:uid="{00000000-0005-0000-0000-000000360000}"/>
    <cellStyle name="40% - Accent1 2 6 22" xfId="13515" xr:uid="{00000000-0005-0000-0000-000001360000}"/>
    <cellStyle name="40% - Accent1 2 6 22 2" xfId="13516" xr:uid="{00000000-0005-0000-0000-000002360000}"/>
    <cellStyle name="40% - Accent1 2 6 23" xfId="13517" xr:uid="{00000000-0005-0000-0000-000003360000}"/>
    <cellStyle name="40% - Accent1 2 6 3" xfId="13518" xr:uid="{00000000-0005-0000-0000-000004360000}"/>
    <cellStyle name="40% - Accent1 2 6 3 2" xfId="13519" xr:uid="{00000000-0005-0000-0000-000005360000}"/>
    <cellStyle name="40% - Accent1 2 6 4" xfId="13520" xr:uid="{00000000-0005-0000-0000-000006360000}"/>
    <cellStyle name="40% - Accent1 2 6 4 2" xfId="13521" xr:uid="{00000000-0005-0000-0000-000007360000}"/>
    <cellStyle name="40% - Accent1 2 6 5" xfId="13522" xr:uid="{00000000-0005-0000-0000-000008360000}"/>
    <cellStyle name="40% - Accent1 2 6 5 2" xfId="13523" xr:uid="{00000000-0005-0000-0000-000009360000}"/>
    <cellStyle name="40% - Accent1 2 6 6" xfId="13524" xr:uid="{00000000-0005-0000-0000-00000A360000}"/>
    <cellStyle name="40% - Accent1 2 6 6 2" xfId="13525" xr:uid="{00000000-0005-0000-0000-00000B360000}"/>
    <cellStyle name="40% - Accent1 2 6 7" xfId="13526" xr:uid="{00000000-0005-0000-0000-00000C360000}"/>
    <cellStyle name="40% - Accent1 2 6 7 2" xfId="13527" xr:uid="{00000000-0005-0000-0000-00000D360000}"/>
    <cellStyle name="40% - Accent1 2 6 8" xfId="13528" xr:uid="{00000000-0005-0000-0000-00000E360000}"/>
    <cellStyle name="40% - Accent1 2 6 8 2" xfId="13529" xr:uid="{00000000-0005-0000-0000-00000F360000}"/>
    <cellStyle name="40% - Accent1 2 6 9" xfId="13530" xr:uid="{00000000-0005-0000-0000-000010360000}"/>
    <cellStyle name="40% - Accent1 2 6 9 2" xfId="13531" xr:uid="{00000000-0005-0000-0000-000011360000}"/>
    <cellStyle name="40% - Accent1 2 7" xfId="13532" xr:uid="{00000000-0005-0000-0000-000012360000}"/>
    <cellStyle name="40% - Accent1 2 7 10" xfId="13533" xr:uid="{00000000-0005-0000-0000-000013360000}"/>
    <cellStyle name="40% - Accent1 2 7 10 2" xfId="13534" xr:uid="{00000000-0005-0000-0000-000014360000}"/>
    <cellStyle name="40% - Accent1 2 7 11" xfId="13535" xr:uid="{00000000-0005-0000-0000-000015360000}"/>
    <cellStyle name="40% - Accent1 2 7 11 2" xfId="13536" xr:uid="{00000000-0005-0000-0000-000016360000}"/>
    <cellStyle name="40% - Accent1 2 7 12" xfId="13537" xr:uid="{00000000-0005-0000-0000-000017360000}"/>
    <cellStyle name="40% - Accent1 2 7 12 2" xfId="13538" xr:uid="{00000000-0005-0000-0000-000018360000}"/>
    <cellStyle name="40% - Accent1 2 7 13" xfId="13539" xr:uid="{00000000-0005-0000-0000-000019360000}"/>
    <cellStyle name="40% - Accent1 2 7 13 2" xfId="13540" xr:uid="{00000000-0005-0000-0000-00001A360000}"/>
    <cellStyle name="40% - Accent1 2 7 14" xfId="13541" xr:uid="{00000000-0005-0000-0000-00001B360000}"/>
    <cellStyle name="40% - Accent1 2 7 14 2" xfId="13542" xr:uid="{00000000-0005-0000-0000-00001C360000}"/>
    <cellStyle name="40% - Accent1 2 7 15" xfId="13543" xr:uid="{00000000-0005-0000-0000-00001D360000}"/>
    <cellStyle name="40% - Accent1 2 7 15 2" xfId="13544" xr:uid="{00000000-0005-0000-0000-00001E360000}"/>
    <cellStyle name="40% - Accent1 2 7 16" xfId="13545" xr:uid="{00000000-0005-0000-0000-00001F360000}"/>
    <cellStyle name="40% - Accent1 2 7 16 2" xfId="13546" xr:uid="{00000000-0005-0000-0000-000020360000}"/>
    <cellStyle name="40% - Accent1 2 7 17" xfId="13547" xr:uid="{00000000-0005-0000-0000-000021360000}"/>
    <cellStyle name="40% - Accent1 2 7 17 2" xfId="13548" xr:uid="{00000000-0005-0000-0000-000022360000}"/>
    <cellStyle name="40% - Accent1 2 7 18" xfId="13549" xr:uid="{00000000-0005-0000-0000-000023360000}"/>
    <cellStyle name="40% - Accent1 2 7 18 2" xfId="13550" xr:uid="{00000000-0005-0000-0000-000024360000}"/>
    <cellStyle name="40% - Accent1 2 7 19" xfId="13551" xr:uid="{00000000-0005-0000-0000-000025360000}"/>
    <cellStyle name="40% - Accent1 2 7 19 2" xfId="13552" xr:uid="{00000000-0005-0000-0000-000026360000}"/>
    <cellStyle name="40% - Accent1 2 7 2" xfId="13553" xr:uid="{00000000-0005-0000-0000-000027360000}"/>
    <cellStyle name="40% - Accent1 2 7 2 2" xfId="13554" xr:uid="{00000000-0005-0000-0000-000028360000}"/>
    <cellStyle name="40% - Accent1 2 7 20" xfId="13555" xr:uid="{00000000-0005-0000-0000-000029360000}"/>
    <cellStyle name="40% - Accent1 2 7 20 2" xfId="13556" xr:uid="{00000000-0005-0000-0000-00002A360000}"/>
    <cellStyle name="40% - Accent1 2 7 21" xfId="13557" xr:uid="{00000000-0005-0000-0000-00002B360000}"/>
    <cellStyle name="40% - Accent1 2 7 21 2" xfId="13558" xr:uid="{00000000-0005-0000-0000-00002C360000}"/>
    <cellStyle name="40% - Accent1 2 7 22" xfId="13559" xr:uid="{00000000-0005-0000-0000-00002D360000}"/>
    <cellStyle name="40% - Accent1 2 7 22 2" xfId="13560" xr:uid="{00000000-0005-0000-0000-00002E360000}"/>
    <cellStyle name="40% - Accent1 2 7 23" xfId="13561" xr:uid="{00000000-0005-0000-0000-00002F360000}"/>
    <cellStyle name="40% - Accent1 2 7 3" xfId="13562" xr:uid="{00000000-0005-0000-0000-000030360000}"/>
    <cellStyle name="40% - Accent1 2 7 3 2" xfId="13563" xr:uid="{00000000-0005-0000-0000-000031360000}"/>
    <cellStyle name="40% - Accent1 2 7 4" xfId="13564" xr:uid="{00000000-0005-0000-0000-000032360000}"/>
    <cellStyle name="40% - Accent1 2 7 4 2" xfId="13565" xr:uid="{00000000-0005-0000-0000-000033360000}"/>
    <cellStyle name="40% - Accent1 2 7 5" xfId="13566" xr:uid="{00000000-0005-0000-0000-000034360000}"/>
    <cellStyle name="40% - Accent1 2 7 5 2" xfId="13567" xr:uid="{00000000-0005-0000-0000-000035360000}"/>
    <cellStyle name="40% - Accent1 2 7 6" xfId="13568" xr:uid="{00000000-0005-0000-0000-000036360000}"/>
    <cellStyle name="40% - Accent1 2 7 6 2" xfId="13569" xr:uid="{00000000-0005-0000-0000-000037360000}"/>
    <cellStyle name="40% - Accent1 2 7 7" xfId="13570" xr:uid="{00000000-0005-0000-0000-000038360000}"/>
    <cellStyle name="40% - Accent1 2 7 7 2" xfId="13571" xr:uid="{00000000-0005-0000-0000-000039360000}"/>
    <cellStyle name="40% - Accent1 2 7 8" xfId="13572" xr:uid="{00000000-0005-0000-0000-00003A360000}"/>
    <cellStyle name="40% - Accent1 2 7 8 2" xfId="13573" xr:uid="{00000000-0005-0000-0000-00003B360000}"/>
    <cellStyle name="40% - Accent1 2 7 9" xfId="13574" xr:uid="{00000000-0005-0000-0000-00003C360000}"/>
    <cellStyle name="40% - Accent1 2 7 9 2" xfId="13575" xr:uid="{00000000-0005-0000-0000-00003D360000}"/>
    <cellStyle name="40% - Accent1 2 8" xfId="13576" xr:uid="{00000000-0005-0000-0000-00003E360000}"/>
    <cellStyle name="40% - Accent1 2 8 10" xfId="13577" xr:uid="{00000000-0005-0000-0000-00003F360000}"/>
    <cellStyle name="40% - Accent1 2 8 10 2" xfId="13578" xr:uid="{00000000-0005-0000-0000-000040360000}"/>
    <cellStyle name="40% - Accent1 2 8 11" xfId="13579" xr:uid="{00000000-0005-0000-0000-000041360000}"/>
    <cellStyle name="40% - Accent1 2 8 11 2" xfId="13580" xr:uid="{00000000-0005-0000-0000-000042360000}"/>
    <cellStyle name="40% - Accent1 2 8 12" xfId="13581" xr:uid="{00000000-0005-0000-0000-000043360000}"/>
    <cellStyle name="40% - Accent1 2 8 12 2" xfId="13582" xr:uid="{00000000-0005-0000-0000-000044360000}"/>
    <cellStyle name="40% - Accent1 2 8 13" xfId="13583" xr:uid="{00000000-0005-0000-0000-000045360000}"/>
    <cellStyle name="40% - Accent1 2 8 13 2" xfId="13584" xr:uid="{00000000-0005-0000-0000-000046360000}"/>
    <cellStyle name="40% - Accent1 2 8 14" xfId="13585" xr:uid="{00000000-0005-0000-0000-000047360000}"/>
    <cellStyle name="40% - Accent1 2 8 14 2" xfId="13586" xr:uid="{00000000-0005-0000-0000-000048360000}"/>
    <cellStyle name="40% - Accent1 2 8 15" xfId="13587" xr:uid="{00000000-0005-0000-0000-000049360000}"/>
    <cellStyle name="40% - Accent1 2 8 15 2" xfId="13588" xr:uid="{00000000-0005-0000-0000-00004A360000}"/>
    <cellStyle name="40% - Accent1 2 8 16" xfId="13589" xr:uid="{00000000-0005-0000-0000-00004B360000}"/>
    <cellStyle name="40% - Accent1 2 8 16 2" xfId="13590" xr:uid="{00000000-0005-0000-0000-00004C360000}"/>
    <cellStyle name="40% - Accent1 2 8 17" xfId="13591" xr:uid="{00000000-0005-0000-0000-00004D360000}"/>
    <cellStyle name="40% - Accent1 2 8 17 2" xfId="13592" xr:uid="{00000000-0005-0000-0000-00004E360000}"/>
    <cellStyle name="40% - Accent1 2 8 18" xfId="13593" xr:uid="{00000000-0005-0000-0000-00004F360000}"/>
    <cellStyle name="40% - Accent1 2 8 18 2" xfId="13594" xr:uid="{00000000-0005-0000-0000-000050360000}"/>
    <cellStyle name="40% - Accent1 2 8 19" xfId="13595" xr:uid="{00000000-0005-0000-0000-000051360000}"/>
    <cellStyle name="40% - Accent1 2 8 19 2" xfId="13596" xr:uid="{00000000-0005-0000-0000-000052360000}"/>
    <cellStyle name="40% - Accent1 2 8 2" xfId="13597" xr:uid="{00000000-0005-0000-0000-000053360000}"/>
    <cellStyle name="40% - Accent1 2 8 2 2" xfId="13598" xr:uid="{00000000-0005-0000-0000-000054360000}"/>
    <cellStyle name="40% - Accent1 2 8 20" xfId="13599" xr:uid="{00000000-0005-0000-0000-000055360000}"/>
    <cellStyle name="40% - Accent1 2 8 20 2" xfId="13600" xr:uid="{00000000-0005-0000-0000-000056360000}"/>
    <cellStyle name="40% - Accent1 2 8 21" xfId="13601" xr:uid="{00000000-0005-0000-0000-000057360000}"/>
    <cellStyle name="40% - Accent1 2 8 21 2" xfId="13602" xr:uid="{00000000-0005-0000-0000-000058360000}"/>
    <cellStyle name="40% - Accent1 2 8 22" xfId="13603" xr:uid="{00000000-0005-0000-0000-000059360000}"/>
    <cellStyle name="40% - Accent1 2 8 22 2" xfId="13604" xr:uid="{00000000-0005-0000-0000-00005A360000}"/>
    <cellStyle name="40% - Accent1 2 8 23" xfId="13605" xr:uid="{00000000-0005-0000-0000-00005B360000}"/>
    <cellStyle name="40% - Accent1 2 8 3" xfId="13606" xr:uid="{00000000-0005-0000-0000-00005C360000}"/>
    <cellStyle name="40% - Accent1 2 8 3 2" xfId="13607" xr:uid="{00000000-0005-0000-0000-00005D360000}"/>
    <cellStyle name="40% - Accent1 2 8 4" xfId="13608" xr:uid="{00000000-0005-0000-0000-00005E360000}"/>
    <cellStyle name="40% - Accent1 2 8 4 2" xfId="13609" xr:uid="{00000000-0005-0000-0000-00005F360000}"/>
    <cellStyle name="40% - Accent1 2 8 5" xfId="13610" xr:uid="{00000000-0005-0000-0000-000060360000}"/>
    <cellStyle name="40% - Accent1 2 8 5 2" xfId="13611" xr:uid="{00000000-0005-0000-0000-000061360000}"/>
    <cellStyle name="40% - Accent1 2 8 6" xfId="13612" xr:uid="{00000000-0005-0000-0000-000062360000}"/>
    <cellStyle name="40% - Accent1 2 8 6 2" xfId="13613" xr:uid="{00000000-0005-0000-0000-000063360000}"/>
    <cellStyle name="40% - Accent1 2 8 7" xfId="13614" xr:uid="{00000000-0005-0000-0000-000064360000}"/>
    <cellStyle name="40% - Accent1 2 8 7 2" xfId="13615" xr:uid="{00000000-0005-0000-0000-000065360000}"/>
    <cellStyle name="40% - Accent1 2 8 8" xfId="13616" xr:uid="{00000000-0005-0000-0000-000066360000}"/>
    <cellStyle name="40% - Accent1 2 8 8 2" xfId="13617" xr:uid="{00000000-0005-0000-0000-000067360000}"/>
    <cellStyle name="40% - Accent1 2 8 9" xfId="13618" xr:uid="{00000000-0005-0000-0000-000068360000}"/>
    <cellStyle name="40% - Accent1 2 8 9 2" xfId="13619" xr:uid="{00000000-0005-0000-0000-000069360000}"/>
    <cellStyle name="40% - Accent1 2 9" xfId="13620" xr:uid="{00000000-0005-0000-0000-00006A360000}"/>
    <cellStyle name="40% - Accent1 2 9 10" xfId="13621" xr:uid="{00000000-0005-0000-0000-00006B360000}"/>
    <cellStyle name="40% - Accent1 2 9 10 2" xfId="13622" xr:uid="{00000000-0005-0000-0000-00006C360000}"/>
    <cellStyle name="40% - Accent1 2 9 11" xfId="13623" xr:uid="{00000000-0005-0000-0000-00006D360000}"/>
    <cellStyle name="40% - Accent1 2 9 11 2" xfId="13624" xr:uid="{00000000-0005-0000-0000-00006E360000}"/>
    <cellStyle name="40% - Accent1 2 9 12" xfId="13625" xr:uid="{00000000-0005-0000-0000-00006F360000}"/>
    <cellStyle name="40% - Accent1 2 9 12 2" xfId="13626" xr:uid="{00000000-0005-0000-0000-000070360000}"/>
    <cellStyle name="40% - Accent1 2 9 13" xfId="13627" xr:uid="{00000000-0005-0000-0000-000071360000}"/>
    <cellStyle name="40% - Accent1 2 9 13 2" xfId="13628" xr:uid="{00000000-0005-0000-0000-000072360000}"/>
    <cellStyle name="40% - Accent1 2 9 14" xfId="13629" xr:uid="{00000000-0005-0000-0000-000073360000}"/>
    <cellStyle name="40% - Accent1 2 9 14 2" xfId="13630" xr:uid="{00000000-0005-0000-0000-000074360000}"/>
    <cellStyle name="40% - Accent1 2 9 15" xfId="13631" xr:uid="{00000000-0005-0000-0000-000075360000}"/>
    <cellStyle name="40% - Accent1 2 9 15 2" xfId="13632" xr:uid="{00000000-0005-0000-0000-000076360000}"/>
    <cellStyle name="40% - Accent1 2 9 16" xfId="13633" xr:uid="{00000000-0005-0000-0000-000077360000}"/>
    <cellStyle name="40% - Accent1 2 9 16 2" xfId="13634" xr:uid="{00000000-0005-0000-0000-000078360000}"/>
    <cellStyle name="40% - Accent1 2 9 17" xfId="13635" xr:uid="{00000000-0005-0000-0000-000079360000}"/>
    <cellStyle name="40% - Accent1 2 9 17 2" xfId="13636" xr:uid="{00000000-0005-0000-0000-00007A360000}"/>
    <cellStyle name="40% - Accent1 2 9 18" xfId="13637" xr:uid="{00000000-0005-0000-0000-00007B360000}"/>
    <cellStyle name="40% - Accent1 2 9 18 2" xfId="13638" xr:uid="{00000000-0005-0000-0000-00007C360000}"/>
    <cellStyle name="40% - Accent1 2 9 19" xfId="13639" xr:uid="{00000000-0005-0000-0000-00007D360000}"/>
    <cellStyle name="40% - Accent1 2 9 19 2" xfId="13640" xr:uid="{00000000-0005-0000-0000-00007E360000}"/>
    <cellStyle name="40% - Accent1 2 9 2" xfId="13641" xr:uid="{00000000-0005-0000-0000-00007F360000}"/>
    <cellStyle name="40% - Accent1 2 9 2 2" xfId="13642" xr:uid="{00000000-0005-0000-0000-000080360000}"/>
    <cellStyle name="40% - Accent1 2 9 20" xfId="13643" xr:uid="{00000000-0005-0000-0000-000081360000}"/>
    <cellStyle name="40% - Accent1 2 9 20 2" xfId="13644" xr:uid="{00000000-0005-0000-0000-000082360000}"/>
    <cellStyle name="40% - Accent1 2 9 21" xfId="13645" xr:uid="{00000000-0005-0000-0000-000083360000}"/>
    <cellStyle name="40% - Accent1 2 9 21 2" xfId="13646" xr:uid="{00000000-0005-0000-0000-000084360000}"/>
    <cellStyle name="40% - Accent1 2 9 22" xfId="13647" xr:uid="{00000000-0005-0000-0000-000085360000}"/>
    <cellStyle name="40% - Accent1 2 9 22 2" xfId="13648" xr:uid="{00000000-0005-0000-0000-000086360000}"/>
    <cellStyle name="40% - Accent1 2 9 23" xfId="13649" xr:uid="{00000000-0005-0000-0000-000087360000}"/>
    <cellStyle name="40% - Accent1 2 9 3" xfId="13650" xr:uid="{00000000-0005-0000-0000-000088360000}"/>
    <cellStyle name="40% - Accent1 2 9 3 2" xfId="13651" xr:uid="{00000000-0005-0000-0000-000089360000}"/>
    <cellStyle name="40% - Accent1 2 9 4" xfId="13652" xr:uid="{00000000-0005-0000-0000-00008A360000}"/>
    <cellStyle name="40% - Accent1 2 9 4 2" xfId="13653" xr:uid="{00000000-0005-0000-0000-00008B360000}"/>
    <cellStyle name="40% - Accent1 2 9 5" xfId="13654" xr:uid="{00000000-0005-0000-0000-00008C360000}"/>
    <cellStyle name="40% - Accent1 2 9 5 2" xfId="13655" xr:uid="{00000000-0005-0000-0000-00008D360000}"/>
    <cellStyle name="40% - Accent1 2 9 6" xfId="13656" xr:uid="{00000000-0005-0000-0000-00008E360000}"/>
    <cellStyle name="40% - Accent1 2 9 6 2" xfId="13657" xr:uid="{00000000-0005-0000-0000-00008F360000}"/>
    <cellStyle name="40% - Accent1 2 9 7" xfId="13658" xr:uid="{00000000-0005-0000-0000-000090360000}"/>
    <cellStyle name="40% - Accent1 2 9 7 2" xfId="13659" xr:uid="{00000000-0005-0000-0000-000091360000}"/>
    <cellStyle name="40% - Accent1 2 9 8" xfId="13660" xr:uid="{00000000-0005-0000-0000-000092360000}"/>
    <cellStyle name="40% - Accent1 2 9 8 2" xfId="13661" xr:uid="{00000000-0005-0000-0000-000093360000}"/>
    <cellStyle name="40% - Accent1 2 9 9" xfId="13662" xr:uid="{00000000-0005-0000-0000-000094360000}"/>
    <cellStyle name="40% - Accent1 2 9 9 2" xfId="13663" xr:uid="{00000000-0005-0000-0000-000095360000}"/>
    <cellStyle name="40% - Accent1 3" xfId="13664" xr:uid="{00000000-0005-0000-0000-000096360000}"/>
    <cellStyle name="40% - Accent1 3 10" xfId="13665" xr:uid="{00000000-0005-0000-0000-000097360000}"/>
    <cellStyle name="40% - Accent1 3 10 2" xfId="13666" xr:uid="{00000000-0005-0000-0000-000098360000}"/>
    <cellStyle name="40% - Accent1 3 11" xfId="13667" xr:uid="{00000000-0005-0000-0000-000099360000}"/>
    <cellStyle name="40% - Accent1 3 11 2" xfId="13668" xr:uid="{00000000-0005-0000-0000-00009A360000}"/>
    <cellStyle name="40% - Accent1 3 12" xfId="13669" xr:uid="{00000000-0005-0000-0000-00009B360000}"/>
    <cellStyle name="40% - Accent1 3 12 2" xfId="13670" xr:uid="{00000000-0005-0000-0000-00009C360000}"/>
    <cellStyle name="40% - Accent1 3 13" xfId="13671" xr:uid="{00000000-0005-0000-0000-00009D360000}"/>
    <cellStyle name="40% - Accent1 3 13 2" xfId="13672" xr:uid="{00000000-0005-0000-0000-00009E360000}"/>
    <cellStyle name="40% - Accent1 3 14" xfId="13673" xr:uid="{00000000-0005-0000-0000-00009F360000}"/>
    <cellStyle name="40% - Accent1 3 14 2" xfId="13674" xr:uid="{00000000-0005-0000-0000-0000A0360000}"/>
    <cellStyle name="40% - Accent1 3 15" xfId="13675" xr:uid="{00000000-0005-0000-0000-0000A1360000}"/>
    <cellStyle name="40% - Accent1 3 15 2" xfId="13676" xr:uid="{00000000-0005-0000-0000-0000A2360000}"/>
    <cellStyle name="40% - Accent1 3 16" xfId="13677" xr:uid="{00000000-0005-0000-0000-0000A3360000}"/>
    <cellStyle name="40% - Accent1 3 16 2" xfId="13678" xr:uid="{00000000-0005-0000-0000-0000A4360000}"/>
    <cellStyle name="40% - Accent1 3 17" xfId="13679" xr:uid="{00000000-0005-0000-0000-0000A5360000}"/>
    <cellStyle name="40% - Accent1 3 17 2" xfId="13680" xr:uid="{00000000-0005-0000-0000-0000A6360000}"/>
    <cellStyle name="40% - Accent1 3 18" xfId="13681" xr:uid="{00000000-0005-0000-0000-0000A7360000}"/>
    <cellStyle name="40% - Accent1 3 18 2" xfId="13682" xr:uid="{00000000-0005-0000-0000-0000A8360000}"/>
    <cellStyle name="40% - Accent1 3 19" xfId="13683" xr:uid="{00000000-0005-0000-0000-0000A9360000}"/>
    <cellStyle name="40% - Accent1 3 19 2" xfId="13684" xr:uid="{00000000-0005-0000-0000-0000AA360000}"/>
    <cellStyle name="40% - Accent1 3 2" xfId="13685" xr:uid="{00000000-0005-0000-0000-0000AB360000}"/>
    <cellStyle name="40% - Accent1 3 2 10" xfId="13686" xr:uid="{00000000-0005-0000-0000-0000AC360000}"/>
    <cellStyle name="40% - Accent1 3 2 10 2" xfId="13687" xr:uid="{00000000-0005-0000-0000-0000AD360000}"/>
    <cellStyle name="40% - Accent1 3 2 11" xfId="13688" xr:uid="{00000000-0005-0000-0000-0000AE360000}"/>
    <cellStyle name="40% - Accent1 3 2 11 2" xfId="13689" xr:uid="{00000000-0005-0000-0000-0000AF360000}"/>
    <cellStyle name="40% - Accent1 3 2 12" xfId="13690" xr:uid="{00000000-0005-0000-0000-0000B0360000}"/>
    <cellStyle name="40% - Accent1 3 2 12 2" xfId="13691" xr:uid="{00000000-0005-0000-0000-0000B1360000}"/>
    <cellStyle name="40% - Accent1 3 2 13" xfId="13692" xr:uid="{00000000-0005-0000-0000-0000B2360000}"/>
    <cellStyle name="40% - Accent1 3 2 13 2" xfId="13693" xr:uid="{00000000-0005-0000-0000-0000B3360000}"/>
    <cellStyle name="40% - Accent1 3 2 14" xfId="13694" xr:uid="{00000000-0005-0000-0000-0000B4360000}"/>
    <cellStyle name="40% - Accent1 3 2 14 2" xfId="13695" xr:uid="{00000000-0005-0000-0000-0000B5360000}"/>
    <cellStyle name="40% - Accent1 3 2 15" xfId="13696" xr:uid="{00000000-0005-0000-0000-0000B6360000}"/>
    <cellStyle name="40% - Accent1 3 2 15 2" xfId="13697" xr:uid="{00000000-0005-0000-0000-0000B7360000}"/>
    <cellStyle name="40% - Accent1 3 2 16" xfId="13698" xr:uid="{00000000-0005-0000-0000-0000B8360000}"/>
    <cellStyle name="40% - Accent1 3 2 16 2" xfId="13699" xr:uid="{00000000-0005-0000-0000-0000B9360000}"/>
    <cellStyle name="40% - Accent1 3 2 17" xfId="13700" xr:uid="{00000000-0005-0000-0000-0000BA360000}"/>
    <cellStyle name="40% - Accent1 3 2 17 2" xfId="13701" xr:uid="{00000000-0005-0000-0000-0000BB360000}"/>
    <cellStyle name="40% - Accent1 3 2 18" xfId="13702" xr:uid="{00000000-0005-0000-0000-0000BC360000}"/>
    <cellStyle name="40% - Accent1 3 2 18 2" xfId="13703" xr:uid="{00000000-0005-0000-0000-0000BD360000}"/>
    <cellStyle name="40% - Accent1 3 2 19" xfId="13704" xr:uid="{00000000-0005-0000-0000-0000BE360000}"/>
    <cellStyle name="40% - Accent1 3 2 19 2" xfId="13705" xr:uid="{00000000-0005-0000-0000-0000BF360000}"/>
    <cellStyle name="40% - Accent1 3 2 2" xfId="13706" xr:uid="{00000000-0005-0000-0000-0000C0360000}"/>
    <cellStyle name="40% - Accent1 3 2 2 2" xfId="13707" xr:uid="{00000000-0005-0000-0000-0000C1360000}"/>
    <cellStyle name="40% - Accent1 3 2 20" xfId="13708" xr:uid="{00000000-0005-0000-0000-0000C2360000}"/>
    <cellStyle name="40% - Accent1 3 2 20 2" xfId="13709" xr:uid="{00000000-0005-0000-0000-0000C3360000}"/>
    <cellStyle name="40% - Accent1 3 2 21" xfId="13710" xr:uid="{00000000-0005-0000-0000-0000C4360000}"/>
    <cellStyle name="40% - Accent1 3 2 21 2" xfId="13711" xr:uid="{00000000-0005-0000-0000-0000C5360000}"/>
    <cellStyle name="40% - Accent1 3 2 22" xfId="13712" xr:uid="{00000000-0005-0000-0000-0000C6360000}"/>
    <cellStyle name="40% - Accent1 3 2 22 2" xfId="13713" xr:uid="{00000000-0005-0000-0000-0000C7360000}"/>
    <cellStyle name="40% - Accent1 3 2 23" xfId="13714" xr:uid="{00000000-0005-0000-0000-0000C8360000}"/>
    <cellStyle name="40% - Accent1 3 2 3" xfId="13715" xr:uid="{00000000-0005-0000-0000-0000C9360000}"/>
    <cellStyle name="40% - Accent1 3 2 3 2" xfId="13716" xr:uid="{00000000-0005-0000-0000-0000CA360000}"/>
    <cellStyle name="40% - Accent1 3 2 4" xfId="13717" xr:uid="{00000000-0005-0000-0000-0000CB360000}"/>
    <cellStyle name="40% - Accent1 3 2 4 2" xfId="13718" xr:uid="{00000000-0005-0000-0000-0000CC360000}"/>
    <cellStyle name="40% - Accent1 3 2 5" xfId="13719" xr:uid="{00000000-0005-0000-0000-0000CD360000}"/>
    <cellStyle name="40% - Accent1 3 2 5 2" xfId="13720" xr:uid="{00000000-0005-0000-0000-0000CE360000}"/>
    <cellStyle name="40% - Accent1 3 2 6" xfId="13721" xr:uid="{00000000-0005-0000-0000-0000CF360000}"/>
    <cellStyle name="40% - Accent1 3 2 6 2" xfId="13722" xr:uid="{00000000-0005-0000-0000-0000D0360000}"/>
    <cellStyle name="40% - Accent1 3 2 7" xfId="13723" xr:uid="{00000000-0005-0000-0000-0000D1360000}"/>
    <cellStyle name="40% - Accent1 3 2 7 2" xfId="13724" xr:uid="{00000000-0005-0000-0000-0000D2360000}"/>
    <cellStyle name="40% - Accent1 3 2 8" xfId="13725" xr:uid="{00000000-0005-0000-0000-0000D3360000}"/>
    <cellStyle name="40% - Accent1 3 2 8 2" xfId="13726" xr:uid="{00000000-0005-0000-0000-0000D4360000}"/>
    <cellStyle name="40% - Accent1 3 2 9" xfId="13727" xr:uid="{00000000-0005-0000-0000-0000D5360000}"/>
    <cellStyle name="40% - Accent1 3 2 9 2" xfId="13728" xr:uid="{00000000-0005-0000-0000-0000D6360000}"/>
    <cellStyle name="40% - Accent1 3 20" xfId="13729" xr:uid="{00000000-0005-0000-0000-0000D7360000}"/>
    <cellStyle name="40% - Accent1 3 20 2" xfId="13730" xr:uid="{00000000-0005-0000-0000-0000D8360000}"/>
    <cellStyle name="40% - Accent1 3 21" xfId="13731" xr:uid="{00000000-0005-0000-0000-0000D9360000}"/>
    <cellStyle name="40% - Accent1 3 21 2" xfId="13732" xr:uid="{00000000-0005-0000-0000-0000DA360000}"/>
    <cellStyle name="40% - Accent1 3 22" xfId="13733" xr:uid="{00000000-0005-0000-0000-0000DB360000}"/>
    <cellStyle name="40% - Accent1 3 22 2" xfId="13734" xr:uid="{00000000-0005-0000-0000-0000DC360000}"/>
    <cellStyle name="40% - Accent1 3 23" xfId="13735" xr:uid="{00000000-0005-0000-0000-0000DD360000}"/>
    <cellStyle name="40% - Accent1 3 23 2" xfId="13736" xr:uid="{00000000-0005-0000-0000-0000DE360000}"/>
    <cellStyle name="40% - Accent1 3 24" xfId="13737" xr:uid="{00000000-0005-0000-0000-0000DF360000}"/>
    <cellStyle name="40% - Accent1 3 24 2" xfId="13738" xr:uid="{00000000-0005-0000-0000-0000E0360000}"/>
    <cellStyle name="40% - Accent1 3 25" xfId="13739" xr:uid="{00000000-0005-0000-0000-0000E1360000}"/>
    <cellStyle name="40% - Accent1 3 25 2" xfId="13740" xr:uid="{00000000-0005-0000-0000-0000E2360000}"/>
    <cellStyle name="40% - Accent1 3 26" xfId="13741" xr:uid="{00000000-0005-0000-0000-0000E3360000}"/>
    <cellStyle name="40% - Accent1 3 26 2" xfId="13742" xr:uid="{00000000-0005-0000-0000-0000E4360000}"/>
    <cellStyle name="40% - Accent1 3 27" xfId="13743" xr:uid="{00000000-0005-0000-0000-0000E5360000}"/>
    <cellStyle name="40% - Accent1 3 27 2" xfId="13744" xr:uid="{00000000-0005-0000-0000-0000E6360000}"/>
    <cellStyle name="40% - Accent1 3 28" xfId="13745" xr:uid="{00000000-0005-0000-0000-0000E7360000}"/>
    <cellStyle name="40% - Accent1 3 28 2" xfId="13746" xr:uid="{00000000-0005-0000-0000-0000E8360000}"/>
    <cellStyle name="40% - Accent1 3 29" xfId="13747" xr:uid="{00000000-0005-0000-0000-0000E9360000}"/>
    <cellStyle name="40% - Accent1 3 29 2" xfId="13748" xr:uid="{00000000-0005-0000-0000-0000EA360000}"/>
    <cellStyle name="40% - Accent1 3 3" xfId="13749" xr:uid="{00000000-0005-0000-0000-0000EB360000}"/>
    <cellStyle name="40% - Accent1 3 3 10" xfId="13750" xr:uid="{00000000-0005-0000-0000-0000EC360000}"/>
    <cellStyle name="40% - Accent1 3 3 10 2" xfId="13751" xr:uid="{00000000-0005-0000-0000-0000ED360000}"/>
    <cellStyle name="40% - Accent1 3 3 11" xfId="13752" xr:uid="{00000000-0005-0000-0000-0000EE360000}"/>
    <cellStyle name="40% - Accent1 3 3 11 2" xfId="13753" xr:uid="{00000000-0005-0000-0000-0000EF360000}"/>
    <cellStyle name="40% - Accent1 3 3 12" xfId="13754" xr:uid="{00000000-0005-0000-0000-0000F0360000}"/>
    <cellStyle name="40% - Accent1 3 3 12 2" xfId="13755" xr:uid="{00000000-0005-0000-0000-0000F1360000}"/>
    <cellStyle name="40% - Accent1 3 3 13" xfId="13756" xr:uid="{00000000-0005-0000-0000-0000F2360000}"/>
    <cellStyle name="40% - Accent1 3 3 13 2" xfId="13757" xr:uid="{00000000-0005-0000-0000-0000F3360000}"/>
    <cellStyle name="40% - Accent1 3 3 14" xfId="13758" xr:uid="{00000000-0005-0000-0000-0000F4360000}"/>
    <cellStyle name="40% - Accent1 3 3 14 2" xfId="13759" xr:uid="{00000000-0005-0000-0000-0000F5360000}"/>
    <cellStyle name="40% - Accent1 3 3 15" xfId="13760" xr:uid="{00000000-0005-0000-0000-0000F6360000}"/>
    <cellStyle name="40% - Accent1 3 3 15 2" xfId="13761" xr:uid="{00000000-0005-0000-0000-0000F7360000}"/>
    <cellStyle name="40% - Accent1 3 3 16" xfId="13762" xr:uid="{00000000-0005-0000-0000-0000F8360000}"/>
    <cellStyle name="40% - Accent1 3 3 16 2" xfId="13763" xr:uid="{00000000-0005-0000-0000-0000F9360000}"/>
    <cellStyle name="40% - Accent1 3 3 17" xfId="13764" xr:uid="{00000000-0005-0000-0000-0000FA360000}"/>
    <cellStyle name="40% - Accent1 3 3 17 2" xfId="13765" xr:uid="{00000000-0005-0000-0000-0000FB360000}"/>
    <cellStyle name="40% - Accent1 3 3 18" xfId="13766" xr:uid="{00000000-0005-0000-0000-0000FC360000}"/>
    <cellStyle name="40% - Accent1 3 3 18 2" xfId="13767" xr:uid="{00000000-0005-0000-0000-0000FD360000}"/>
    <cellStyle name="40% - Accent1 3 3 19" xfId="13768" xr:uid="{00000000-0005-0000-0000-0000FE360000}"/>
    <cellStyle name="40% - Accent1 3 3 19 2" xfId="13769" xr:uid="{00000000-0005-0000-0000-0000FF360000}"/>
    <cellStyle name="40% - Accent1 3 3 2" xfId="13770" xr:uid="{00000000-0005-0000-0000-000000370000}"/>
    <cellStyle name="40% - Accent1 3 3 2 2" xfId="13771" xr:uid="{00000000-0005-0000-0000-000001370000}"/>
    <cellStyle name="40% - Accent1 3 3 20" xfId="13772" xr:uid="{00000000-0005-0000-0000-000002370000}"/>
    <cellStyle name="40% - Accent1 3 3 20 2" xfId="13773" xr:uid="{00000000-0005-0000-0000-000003370000}"/>
    <cellStyle name="40% - Accent1 3 3 21" xfId="13774" xr:uid="{00000000-0005-0000-0000-000004370000}"/>
    <cellStyle name="40% - Accent1 3 3 21 2" xfId="13775" xr:uid="{00000000-0005-0000-0000-000005370000}"/>
    <cellStyle name="40% - Accent1 3 3 22" xfId="13776" xr:uid="{00000000-0005-0000-0000-000006370000}"/>
    <cellStyle name="40% - Accent1 3 3 22 2" xfId="13777" xr:uid="{00000000-0005-0000-0000-000007370000}"/>
    <cellStyle name="40% - Accent1 3 3 23" xfId="13778" xr:uid="{00000000-0005-0000-0000-000008370000}"/>
    <cellStyle name="40% - Accent1 3 3 3" xfId="13779" xr:uid="{00000000-0005-0000-0000-000009370000}"/>
    <cellStyle name="40% - Accent1 3 3 3 2" xfId="13780" xr:uid="{00000000-0005-0000-0000-00000A370000}"/>
    <cellStyle name="40% - Accent1 3 3 4" xfId="13781" xr:uid="{00000000-0005-0000-0000-00000B370000}"/>
    <cellStyle name="40% - Accent1 3 3 4 2" xfId="13782" xr:uid="{00000000-0005-0000-0000-00000C370000}"/>
    <cellStyle name="40% - Accent1 3 3 5" xfId="13783" xr:uid="{00000000-0005-0000-0000-00000D370000}"/>
    <cellStyle name="40% - Accent1 3 3 5 2" xfId="13784" xr:uid="{00000000-0005-0000-0000-00000E370000}"/>
    <cellStyle name="40% - Accent1 3 3 6" xfId="13785" xr:uid="{00000000-0005-0000-0000-00000F370000}"/>
    <cellStyle name="40% - Accent1 3 3 6 2" xfId="13786" xr:uid="{00000000-0005-0000-0000-000010370000}"/>
    <cellStyle name="40% - Accent1 3 3 7" xfId="13787" xr:uid="{00000000-0005-0000-0000-000011370000}"/>
    <cellStyle name="40% - Accent1 3 3 7 2" xfId="13788" xr:uid="{00000000-0005-0000-0000-000012370000}"/>
    <cellStyle name="40% - Accent1 3 3 8" xfId="13789" xr:uid="{00000000-0005-0000-0000-000013370000}"/>
    <cellStyle name="40% - Accent1 3 3 8 2" xfId="13790" xr:uid="{00000000-0005-0000-0000-000014370000}"/>
    <cellStyle name="40% - Accent1 3 3 9" xfId="13791" xr:uid="{00000000-0005-0000-0000-000015370000}"/>
    <cellStyle name="40% - Accent1 3 3 9 2" xfId="13792" xr:uid="{00000000-0005-0000-0000-000016370000}"/>
    <cellStyle name="40% - Accent1 3 30" xfId="13793" xr:uid="{00000000-0005-0000-0000-000017370000}"/>
    <cellStyle name="40% - Accent1 3 30 2" xfId="13794" xr:uid="{00000000-0005-0000-0000-000018370000}"/>
    <cellStyle name="40% - Accent1 3 31" xfId="13795" xr:uid="{00000000-0005-0000-0000-000019370000}"/>
    <cellStyle name="40% - Accent1 3 4" xfId="13796" xr:uid="{00000000-0005-0000-0000-00001A370000}"/>
    <cellStyle name="40% - Accent1 3 4 10" xfId="13797" xr:uid="{00000000-0005-0000-0000-00001B370000}"/>
    <cellStyle name="40% - Accent1 3 4 10 2" xfId="13798" xr:uid="{00000000-0005-0000-0000-00001C370000}"/>
    <cellStyle name="40% - Accent1 3 4 11" xfId="13799" xr:uid="{00000000-0005-0000-0000-00001D370000}"/>
    <cellStyle name="40% - Accent1 3 4 11 2" xfId="13800" xr:uid="{00000000-0005-0000-0000-00001E370000}"/>
    <cellStyle name="40% - Accent1 3 4 12" xfId="13801" xr:uid="{00000000-0005-0000-0000-00001F370000}"/>
    <cellStyle name="40% - Accent1 3 4 12 2" xfId="13802" xr:uid="{00000000-0005-0000-0000-000020370000}"/>
    <cellStyle name="40% - Accent1 3 4 13" xfId="13803" xr:uid="{00000000-0005-0000-0000-000021370000}"/>
    <cellStyle name="40% - Accent1 3 4 13 2" xfId="13804" xr:uid="{00000000-0005-0000-0000-000022370000}"/>
    <cellStyle name="40% - Accent1 3 4 14" xfId="13805" xr:uid="{00000000-0005-0000-0000-000023370000}"/>
    <cellStyle name="40% - Accent1 3 4 14 2" xfId="13806" xr:uid="{00000000-0005-0000-0000-000024370000}"/>
    <cellStyle name="40% - Accent1 3 4 15" xfId="13807" xr:uid="{00000000-0005-0000-0000-000025370000}"/>
    <cellStyle name="40% - Accent1 3 4 15 2" xfId="13808" xr:uid="{00000000-0005-0000-0000-000026370000}"/>
    <cellStyle name="40% - Accent1 3 4 16" xfId="13809" xr:uid="{00000000-0005-0000-0000-000027370000}"/>
    <cellStyle name="40% - Accent1 3 4 16 2" xfId="13810" xr:uid="{00000000-0005-0000-0000-000028370000}"/>
    <cellStyle name="40% - Accent1 3 4 17" xfId="13811" xr:uid="{00000000-0005-0000-0000-000029370000}"/>
    <cellStyle name="40% - Accent1 3 4 17 2" xfId="13812" xr:uid="{00000000-0005-0000-0000-00002A370000}"/>
    <cellStyle name="40% - Accent1 3 4 18" xfId="13813" xr:uid="{00000000-0005-0000-0000-00002B370000}"/>
    <cellStyle name="40% - Accent1 3 4 18 2" xfId="13814" xr:uid="{00000000-0005-0000-0000-00002C370000}"/>
    <cellStyle name="40% - Accent1 3 4 19" xfId="13815" xr:uid="{00000000-0005-0000-0000-00002D370000}"/>
    <cellStyle name="40% - Accent1 3 4 19 2" xfId="13816" xr:uid="{00000000-0005-0000-0000-00002E370000}"/>
    <cellStyle name="40% - Accent1 3 4 2" xfId="13817" xr:uid="{00000000-0005-0000-0000-00002F370000}"/>
    <cellStyle name="40% - Accent1 3 4 2 2" xfId="13818" xr:uid="{00000000-0005-0000-0000-000030370000}"/>
    <cellStyle name="40% - Accent1 3 4 20" xfId="13819" xr:uid="{00000000-0005-0000-0000-000031370000}"/>
    <cellStyle name="40% - Accent1 3 4 20 2" xfId="13820" xr:uid="{00000000-0005-0000-0000-000032370000}"/>
    <cellStyle name="40% - Accent1 3 4 21" xfId="13821" xr:uid="{00000000-0005-0000-0000-000033370000}"/>
    <cellStyle name="40% - Accent1 3 4 21 2" xfId="13822" xr:uid="{00000000-0005-0000-0000-000034370000}"/>
    <cellStyle name="40% - Accent1 3 4 22" xfId="13823" xr:uid="{00000000-0005-0000-0000-000035370000}"/>
    <cellStyle name="40% - Accent1 3 4 22 2" xfId="13824" xr:uid="{00000000-0005-0000-0000-000036370000}"/>
    <cellStyle name="40% - Accent1 3 4 23" xfId="13825" xr:uid="{00000000-0005-0000-0000-000037370000}"/>
    <cellStyle name="40% - Accent1 3 4 3" xfId="13826" xr:uid="{00000000-0005-0000-0000-000038370000}"/>
    <cellStyle name="40% - Accent1 3 4 3 2" xfId="13827" xr:uid="{00000000-0005-0000-0000-000039370000}"/>
    <cellStyle name="40% - Accent1 3 4 4" xfId="13828" xr:uid="{00000000-0005-0000-0000-00003A370000}"/>
    <cellStyle name="40% - Accent1 3 4 4 2" xfId="13829" xr:uid="{00000000-0005-0000-0000-00003B370000}"/>
    <cellStyle name="40% - Accent1 3 4 5" xfId="13830" xr:uid="{00000000-0005-0000-0000-00003C370000}"/>
    <cellStyle name="40% - Accent1 3 4 5 2" xfId="13831" xr:uid="{00000000-0005-0000-0000-00003D370000}"/>
    <cellStyle name="40% - Accent1 3 4 6" xfId="13832" xr:uid="{00000000-0005-0000-0000-00003E370000}"/>
    <cellStyle name="40% - Accent1 3 4 6 2" xfId="13833" xr:uid="{00000000-0005-0000-0000-00003F370000}"/>
    <cellStyle name="40% - Accent1 3 4 7" xfId="13834" xr:uid="{00000000-0005-0000-0000-000040370000}"/>
    <cellStyle name="40% - Accent1 3 4 7 2" xfId="13835" xr:uid="{00000000-0005-0000-0000-000041370000}"/>
    <cellStyle name="40% - Accent1 3 4 8" xfId="13836" xr:uid="{00000000-0005-0000-0000-000042370000}"/>
    <cellStyle name="40% - Accent1 3 4 8 2" xfId="13837" xr:uid="{00000000-0005-0000-0000-000043370000}"/>
    <cellStyle name="40% - Accent1 3 4 9" xfId="13838" xr:uid="{00000000-0005-0000-0000-000044370000}"/>
    <cellStyle name="40% - Accent1 3 4 9 2" xfId="13839" xr:uid="{00000000-0005-0000-0000-000045370000}"/>
    <cellStyle name="40% - Accent1 3 5" xfId="13840" xr:uid="{00000000-0005-0000-0000-000046370000}"/>
    <cellStyle name="40% - Accent1 3 5 10" xfId="13841" xr:uid="{00000000-0005-0000-0000-000047370000}"/>
    <cellStyle name="40% - Accent1 3 5 10 2" xfId="13842" xr:uid="{00000000-0005-0000-0000-000048370000}"/>
    <cellStyle name="40% - Accent1 3 5 11" xfId="13843" xr:uid="{00000000-0005-0000-0000-000049370000}"/>
    <cellStyle name="40% - Accent1 3 5 11 2" xfId="13844" xr:uid="{00000000-0005-0000-0000-00004A370000}"/>
    <cellStyle name="40% - Accent1 3 5 12" xfId="13845" xr:uid="{00000000-0005-0000-0000-00004B370000}"/>
    <cellStyle name="40% - Accent1 3 5 12 2" xfId="13846" xr:uid="{00000000-0005-0000-0000-00004C370000}"/>
    <cellStyle name="40% - Accent1 3 5 13" xfId="13847" xr:uid="{00000000-0005-0000-0000-00004D370000}"/>
    <cellStyle name="40% - Accent1 3 5 13 2" xfId="13848" xr:uid="{00000000-0005-0000-0000-00004E370000}"/>
    <cellStyle name="40% - Accent1 3 5 14" xfId="13849" xr:uid="{00000000-0005-0000-0000-00004F370000}"/>
    <cellStyle name="40% - Accent1 3 5 14 2" xfId="13850" xr:uid="{00000000-0005-0000-0000-000050370000}"/>
    <cellStyle name="40% - Accent1 3 5 15" xfId="13851" xr:uid="{00000000-0005-0000-0000-000051370000}"/>
    <cellStyle name="40% - Accent1 3 5 15 2" xfId="13852" xr:uid="{00000000-0005-0000-0000-000052370000}"/>
    <cellStyle name="40% - Accent1 3 5 16" xfId="13853" xr:uid="{00000000-0005-0000-0000-000053370000}"/>
    <cellStyle name="40% - Accent1 3 5 16 2" xfId="13854" xr:uid="{00000000-0005-0000-0000-000054370000}"/>
    <cellStyle name="40% - Accent1 3 5 17" xfId="13855" xr:uid="{00000000-0005-0000-0000-000055370000}"/>
    <cellStyle name="40% - Accent1 3 5 17 2" xfId="13856" xr:uid="{00000000-0005-0000-0000-000056370000}"/>
    <cellStyle name="40% - Accent1 3 5 18" xfId="13857" xr:uid="{00000000-0005-0000-0000-000057370000}"/>
    <cellStyle name="40% - Accent1 3 5 18 2" xfId="13858" xr:uid="{00000000-0005-0000-0000-000058370000}"/>
    <cellStyle name="40% - Accent1 3 5 19" xfId="13859" xr:uid="{00000000-0005-0000-0000-000059370000}"/>
    <cellStyle name="40% - Accent1 3 5 19 2" xfId="13860" xr:uid="{00000000-0005-0000-0000-00005A370000}"/>
    <cellStyle name="40% - Accent1 3 5 2" xfId="13861" xr:uid="{00000000-0005-0000-0000-00005B370000}"/>
    <cellStyle name="40% - Accent1 3 5 2 2" xfId="13862" xr:uid="{00000000-0005-0000-0000-00005C370000}"/>
    <cellStyle name="40% - Accent1 3 5 20" xfId="13863" xr:uid="{00000000-0005-0000-0000-00005D370000}"/>
    <cellStyle name="40% - Accent1 3 5 20 2" xfId="13864" xr:uid="{00000000-0005-0000-0000-00005E370000}"/>
    <cellStyle name="40% - Accent1 3 5 21" xfId="13865" xr:uid="{00000000-0005-0000-0000-00005F370000}"/>
    <cellStyle name="40% - Accent1 3 5 21 2" xfId="13866" xr:uid="{00000000-0005-0000-0000-000060370000}"/>
    <cellStyle name="40% - Accent1 3 5 22" xfId="13867" xr:uid="{00000000-0005-0000-0000-000061370000}"/>
    <cellStyle name="40% - Accent1 3 5 22 2" xfId="13868" xr:uid="{00000000-0005-0000-0000-000062370000}"/>
    <cellStyle name="40% - Accent1 3 5 23" xfId="13869" xr:uid="{00000000-0005-0000-0000-000063370000}"/>
    <cellStyle name="40% - Accent1 3 5 3" xfId="13870" xr:uid="{00000000-0005-0000-0000-000064370000}"/>
    <cellStyle name="40% - Accent1 3 5 3 2" xfId="13871" xr:uid="{00000000-0005-0000-0000-000065370000}"/>
    <cellStyle name="40% - Accent1 3 5 4" xfId="13872" xr:uid="{00000000-0005-0000-0000-000066370000}"/>
    <cellStyle name="40% - Accent1 3 5 4 2" xfId="13873" xr:uid="{00000000-0005-0000-0000-000067370000}"/>
    <cellStyle name="40% - Accent1 3 5 5" xfId="13874" xr:uid="{00000000-0005-0000-0000-000068370000}"/>
    <cellStyle name="40% - Accent1 3 5 5 2" xfId="13875" xr:uid="{00000000-0005-0000-0000-000069370000}"/>
    <cellStyle name="40% - Accent1 3 5 6" xfId="13876" xr:uid="{00000000-0005-0000-0000-00006A370000}"/>
    <cellStyle name="40% - Accent1 3 5 6 2" xfId="13877" xr:uid="{00000000-0005-0000-0000-00006B370000}"/>
    <cellStyle name="40% - Accent1 3 5 7" xfId="13878" xr:uid="{00000000-0005-0000-0000-00006C370000}"/>
    <cellStyle name="40% - Accent1 3 5 7 2" xfId="13879" xr:uid="{00000000-0005-0000-0000-00006D370000}"/>
    <cellStyle name="40% - Accent1 3 5 8" xfId="13880" xr:uid="{00000000-0005-0000-0000-00006E370000}"/>
    <cellStyle name="40% - Accent1 3 5 8 2" xfId="13881" xr:uid="{00000000-0005-0000-0000-00006F370000}"/>
    <cellStyle name="40% - Accent1 3 5 9" xfId="13882" xr:uid="{00000000-0005-0000-0000-000070370000}"/>
    <cellStyle name="40% - Accent1 3 5 9 2" xfId="13883" xr:uid="{00000000-0005-0000-0000-000071370000}"/>
    <cellStyle name="40% - Accent1 3 6" xfId="13884" xr:uid="{00000000-0005-0000-0000-000072370000}"/>
    <cellStyle name="40% - Accent1 3 6 10" xfId="13885" xr:uid="{00000000-0005-0000-0000-000073370000}"/>
    <cellStyle name="40% - Accent1 3 6 10 2" xfId="13886" xr:uid="{00000000-0005-0000-0000-000074370000}"/>
    <cellStyle name="40% - Accent1 3 6 11" xfId="13887" xr:uid="{00000000-0005-0000-0000-000075370000}"/>
    <cellStyle name="40% - Accent1 3 6 11 2" xfId="13888" xr:uid="{00000000-0005-0000-0000-000076370000}"/>
    <cellStyle name="40% - Accent1 3 6 12" xfId="13889" xr:uid="{00000000-0005-0000-0000-000077370000}"/>
    <cellStyle name="40% - Accent1 3 6 12 2" xfId="13890" xr:uid="{00000000-0005-0000-0000-000078370000}"/>
    <cellStyle name="40% - Accent1 3 6 13" xfId="13891" xr:uid="{00000000-0005-0000-0000-000079370000}"/>
    <cellStyle name="40% - Accent1 3 6 13 2" xfId="13892" xr:uid="{00000000-0005-0000-0000-00007A370000}"/>
    <cellStyle name="40% - Accent1 3 6 14" xfId="13893" xr:uid="{00000000-0005-0000-0000-00007B370000}"/>
    <cellStyle name="40% - Accent1 3 6 14 2" xfId="13894" xr:uid="{00000000-0005-0000-0000-00007C370000}"/>
    <cellStyle name="40% - Accent1 3 6 15" xfId="13895" xr:uid="{00000000-0005-0000-0000-00007D370000}"/>
    <cellStyle name="40% - Accent1 3 6 15 2" xfId="13896" xr:uid="{00000000-0005-0000-0000-00007E370000}"/>
    <cellStyle name="40% - Accent1 3 6 16" xfId="13897" xr:uid="{00000000-0005-0000-0000-00007F370000}"/>
    <cellStyle name="40% - Accent1 3 6 16 2" xfId="13898" xr:uid="{00000000-0005-0000-0000-000080370000}"/>
    <cellStyle name="40% - Accent1 3 6 17" xfId="13899" xr:uid="{00000000-0005-0000-0000-000081370000}"/>
    <cellStyle name="40% - Accent1 3 6 17 2" xfId="13900" xr:uid="{00000000-0005-0000-0000-000082370000}"/>
    <cellStyle name="40% - Accent1 3 6 18" xfId="13901" xr:uid="{00000000-0005-0000-0000-000083370000}"/>
    <cellStyle name="40% - Accent1 3 6 18 2" xfId="13902" xr:uid="{00000000-0005-0000-0000-000084370000}"/>
    <cellStyle name="40% - Accent1 3 6 19" xfId="13903" xr:uid="{00000000-0005-0000-0000-000085370000}"/>
    <cellStyle name="40% - Accent1 3 6 19 2" xfId="13904" xr:uid="{00000000-0005-0000-0000-000086370000}"/>
    <cellStyle name="40% - Accent1 3 6 2" xfId="13905" xr:uid="{00000000-0005-0000-0000-000087370000}"/>
    <cellStyle name="40% - Accent1 3 6 2 2" xfId="13906" xr:uid="{00000000-0005-0000-0000-000088370000}"/>
    <cellStyle name="40% - Accent1 3 6 20" xfId="13907" xr:uid="{00000000-0005-0000-0000-000089370000}"/>
    <cellStyle name="40% - Accent1 3 6 20 2" xfId="13908" xr:uid="{00000000-0005-0000-0000-00008A370000}"/>
    <cellStyle name="40% - Accent1 3 6 21" xfId="13909" xr:uid="{00000000-0005-0000-0000-00008B370000}"/>
    <cellStyle name="40% - Accent1 3 6 21 2" xfId="13910" xr:uid="{00000000-0005-0000-0000-00008C370000}"/>
    <cellStyle name="40% - Accent1 3 6 22" xfId="13911" xr:uid="{00000000-0005-0000-0000-00008D370000}"/>
    <cellStyle name="40% - Accent1 3 6 22 2" xfId="13912" xr:uid="{00000000-0005-0000-0000-00008E370000}"/>
    <cellStyle name="40% - Accent1 3 6 23" xfId="13913" xr:uid="{00000000-0005-0000-0000-00008F370000}"/>
    <cellStyle name="40% - Accent1 3 6 3" xfId="13914" xr:uid="{00000000-0005-0000-0000-000090370000}"/>
    <cellStyle name="40% - Accent1 3 6 3 2" xfId="13915" xr:uid="{00000000-0005-0000-0000-000091370000}"/>
    <cellStyle name="40% - Accent1 3 6 4" xfId="13916" xr:uid="{00000000-0005-0000-0000-000092370000}"/>
    <cellStyle name="40% - Accent1 3 6 4 2" xfId="13917" xr:uid="{00000000-0005-0000-0000-000093370000}"/>
    <cellStyle name="40% - Accent1 3 6 5" xfId="13918" xr:uid="{00000000-0005-0000-0000-000094370000}"/>
    <cellStyle name="40% - Accent1 3 6 5 2" xfId="13919" xr:uid="{00000000-0005-0000-0000-000095370000}"/>
    <cellStyle name="40% - Accent1 3 6 6" xfId="13920" xr:uid="{00000000-0005-0000-0000-000096370000}"/>
    <cellStyle name="40% - Accent1 3 6 6 2" xfId="13921" xr:uid="{00000000-0005-0000-0000-000097370000}"/>
    <cellStyle name="40% - Accent1 3 6 7" xfId="13922" xr:uid="{00000000-0005-0000-0000-000098370000}"/>
    <cellStyle name="40% - Accent1 3 6 7 2" xfId="13923" xr:uid="{00000000-0005-0000-0000-000099370000}"/>
    <cellStyle name="40% - Accent1 3 6 8" xfId="13924" xr:uid="{00000000-0005-0000-0000-00009A370000}"/>
    <cellStyle name="40% - Accent1 3 6 8 2" xfId="13925" xr:uid="{00000000-0005-0000-0000-00009B370000}"/>
    <cellStyle name="40% - Accent1 3 6 9" xfId="13926" xr:uid="{00000000-0005-0000-0000-00009C370000}"/>
    <cellStyle name="40% - Accent1 3 6 9 2" xfId="13927" xr:uid="{00000000-0005-0000-0000-00009D370000}"/>
    <cellStyle name="40% - Accent1 3 7" xfId="13928" xr:uid="{00000000-0005-0000-0000-00009E370000}"/>
    <cellStyle name="40% - Accent1 3 7 10" xfId="13929" xr:uid="{00000000-0005-0000-0000-00009F370000}"/>
    <cellStyle name="40% - Accent1 3 7 10 2" xfId="13930" xr:uid="{00000000-0005-0000-0000-0000A0370000}"/>
    <cellStyle name="40% - Accent1 3 7 11" xfId="13931" xr:uid="{00000000-0005-0000-0000-0000A1370000}"/>
    <cellStyle name="40% - Accent1 3 7 11 2" xfId="13932" xr:uid="{00000000-0005-0000-0000-0000A2370000}"/>
    <cellStyle name="40% - Accent1 3 7 12" xfId="13933" xr:uid="{00000000-0005-0000-0000-0000A3370000}"/>
    <cellStyle name="40% - Accent1 3 7 12 2" xfId="13934" xr:uid="{00000000-0005-0000-0000-0000A4370000}"/>
    <cellStyle name="40% - Accent1 3 7 13" xfId="13935" xr:uid="{00000000-0005-0000-0000-0000A5370000}"/>
    <cellStyle name="40% - Accent1 3 7 13 2" xfId="13936" xr:uid="{00000000-0005-0000-0000-0000A6370000}"/>
    <cellStyle name="40% - Accent1 3 7 14" xfId="13937" xr:uid="{00000000-0005-0000-0000-0000A7370000}"/>
    <cellStyle name="40% - Accent1 3 7 14 2" xfId="13938" xr:uid="{00000000-0005-0000-0000-0000A8370000}"/>
    <cellStyle name="40% - Accent1 3 7 15" xfId="13939" xr:uid="{00000000-0005-0000-0000-0000A9370000}"/>
    <cellStyle name="40% - Accent1 3 7 15 2" xfId="13940" xr:uid="{00000000-0005-0000-0000-0000AA370000}"/>
    <cellStyle name="40% - Accent1 3 7 16" xfId="13941" xr:uid="{00000000-0005-0000-0000-0000AB370000}"/>
    <cellStyle name="40% - Accent1 3 7 16 2" xfId="13942" xr:uid="{00000000-0005-0000-0000-0000AC370000}"/>
    <cellStyle name="40% - Accent1 3 7 17" xfId="13943" xr:uid="{00000000-0005-0000-0000-0000AD370000}"/>
    <cellStyle name="40% - Accent1 3 7 17 2" xfId="13944" xr:uid="{00000000-0005-0000-0000-0000AE370000}"/>
    <cellStyle name="40% - Accent1 3 7 18" xfId="13945" xr:uid="{00000000-0005-0000-0000-0000AF370000}"/>
    <cellStyle name="40% - Accent1 3 7 18 2" xfId="13946" xr:uid="{00000000-0005-0000-0000-0000B0370000}"/>
    <cellStyle name="40% - Accent1 3 7 19" xfId="13947" xr:uid="{00000000-0005-0000-0000-0000B1370000}"/>
    <cellStyle name="40% - Accent1 3 7 19 2" xfId="13948" xr:uid="{00000000-0005-0000-0000-0000B2370000}"/>
    <cellStyle name="40% - Accent1 3 7 2" xfId="13949" xr:uid="{00000000-0005-0000-0000-0000B3370000}"/>
    <cellStyle name="40% - Accent1 3 7 2 2" xfId="13950" xr:uid="{00000000-0005-0000-0000-0000B4370000}"/>
    <cellStyle name="40% - Accent1 3 7 20" xfId="13951" xr:uid="{00000000-0005-0000-0000-0000B5370000}"/>
    <cellStyle name="40% - Accent1 3 7 20 2" xfId="13952" xr:uid="{00000000-0005-0000-0000-0000B6370000}"/>
    <cellStyle name="40% - Accent1 3 7 21" xfId="13953" xr:uid="{00000000-0005-0000-0000-0000B7370000}"/>
    <cellStyle name="40% - Accent1 3 7 21 2" xfId="13954" xr:uid="{00000000-0005-0000-0000-0000B8370000}"/>
    <cellStyle name="40% - Accent1 3 7 22" xfId="13955" xr:uid="{00000000-0005-0000-0000-0000B9370000}"/>
    <cellStyle name="40% - Accent1 3 7 22 2" xfId="13956" xr:uid="{00000000-0005-0000-0000-0000BA370000}"/>
    <cellStyle name="40% - Accent1 3 7 23" xfId="13957" xr:uid="{00000000-0005-0000-0000-0000BB370000}"/>
    <cellStyle name="40% - Accent1 3 7 3" xfId="13958" xr:uid="{00000000-0005-0000-0000-0000BC370000}"/>
    <cellStyle name="40% - Accent1 3 7 3 2" xfId="13959" xr:uid="{00000000-0005-0000-0000-0000BD370000}"/>
    <cellStyle name="40% - Accent1 3 7 4" xfId="13960" xr:uid="{00000000-0005-0000-0000-0000BE370000}"/>
    <cellStyle name="40% - Accent1 3 7 4 2" xfId="13961" xr:uid="{00000000-0005-0000-0000-0000BF370000}"/>
    <cellStyle name="40% - Accent1 3 7 5" xfId="13962" xr:uid="{00000000-0005-0000-0000-0000C0370000}"/>
    <cellStyle name="40% - Accent1 3 7 5 2" xfId="13963" xr:uid="{00000000-0005-0000-0000-0000C1370000}"/>
    <cellStyle name="40% - Accent1 3 7 6" xfId="13964" xr:uid="{00000000-0005-0000-0000-0000C2370000}"/>
    <cellStyle name="40% - Accent1 3 7 6 2" xfId="13965" xr:uid="{00000000-0005-0000-0000-0000C3370000}"/>
    <cellStyle name="40% - Accent1 3 7 7" xfId="13966" xr:uid="{00000000-0005-0000-0000-0000C4370000}"/>
    <cellStyle name="40% - Accent1 3 7 7 2" xfId="13967" xr:uid="{00000000-0005-0000-0000-0000C5370000}"/>
    <cellStyle name="40% - Accent1 3 7 8" xfId="13968" xr:uid="{00000000-0005-0000-0000-0000C6370000}"/>
    <cellStyle name="40% - Accent1 3 7 8 2" xfId="13969" xr:uid="{00000000-0005-0000-0000-0000C7370000}"/>
    <cellStyle name="40% - Accent1 3 7 9" xfId="13970" xr:uid="{00000000-0005-0000-0000-0000C8370000}"/>
    <cellStyle name="40% - Accent1 3 7 9 2" xfId="13971" xr:uid="{00000000-0005-0000-0000-0000C9370000}"/>
    <cellStyle name="40% - Accent1 3 8" xfId="13972" xr:uid="{00000000-0005-0000-0000-0000CA370000}"/>
    <cellStyle name="40% - Accent1 3 8 10" xfId="13973" xr:uid="{00000000-0005-0000-0000-0000CB370000}"/>
    <cellStyle name="40% - Accent1 3 8 10 2" xfId="13974" xr:uid="{00000000-0005-0000-0000-0000CC370000}"/>
    <cellStyle name="40% - Accent1 3 8 11" xfId="13975" xr:uid="{00000000-0005-0000-0000-0000CD370000}"/>
    <cellStyle name="40% - Accent1 3 8 11 2" xfId="13976" xr:uid="{00000000-0005-0000-0000-0000CE370000}"/>
    <cellStyle name="40% - Accent1 3 8 12" xfId="13977" xr:uid="{00000000-0005-0000-0000-0000CF370000}"/>
    <cellStyle name="40% - Accent1 3 8 12 2" xfId="13978" xr:uid="{00000000-0005-0000-0000-0000D0370000}"/>
    <cellStyle name="40% - Accent1 3 8 13" xfId="13979" xr:uid="{00000000-0005-0000-0000-0000D1370000}"/>
    <cellStyle name="40% - Accent1 3 8 13 2" xfId="13980" xr:uid="{00000000-0005-0000-0000-0000D2370000}"/>
    <cellStyle name="40% - Accent1 3 8 14" xfId="13981" xr:uid="{00000000-0005-0000-0000-0000D3370000}"/>
    <cellStyle name="40% - Accent1 3 8 14 2" xfId="13982" xr:uid="{00000000-0005-0000-0000-0000D4370000}"/>
    <cellStyle name="40% - Accent1 3 8 15" xfId="13983" xr:uid="{00000000-0005-0000-0000-0000D5370000}"/>
    <cellStyle name="40% - Accent1 3 8 15 2" xfId="13984" xr:uid="{00000000-0005-0000-0000-0000D6370000}"/>
    <cellStyle name="40% - Accent1 3 8 16" xfId="13985" xr:uid="{00000000-0005-0000-0000-0000D7370000}"/>
    <cellStyle name="40% - Accent1 3 8 16 2" xfId="13986" xr:uid="{00000000-0005-0000-0000-0000D8370000}"/>
    <cellStyle name="40% - Accent1 3 8 17" xfId="13987" xr:uid="{00000000-0005-0000-0000-0000D9370000}"/>
    <cellStyle name="40% - Accent1 3 8 17 2" xfId="13988" xr:uid="{00000000-0005-0000-0000-0000DA370000}"/>
    <cellStyle name="40% - Accent1 3 8 18" xfId="13989" xr:uid="{00000000-0005-0000-0000-0000DB370000}"/>
    <cellStyle name="40% - Accent1 3 8 18 2" xfId="13990" xr:uid="{00000000-0005-0000-0000-0000DC370000}"/>
    <cellStyle name="40% - Accent1 3 8 19" xfId="13991" xr:uid="{00000000-0005-0000-0000-0000DD370000}"/>
    <cellStyle name="40% - Accent1 3 8 19 2" xfId="13992" xr:uid="{00000000-0005-0000-0000-0000DE370000}"/>
    <cellStyle name="40% - Accent1 3 8 2" xfId="13993" xr:uid="{00000000-0005-0000-0000-0000DF370000}"/>
    <cellStyle name="40% - Accent1 3 8 2 2" xfId="13994" xr:uid="{00000000-0005-0000-0000-0000E0370000}"/>
    <cellStyle name="40% - Accent1 3 8 20" xfId="13995" xr:uid="{00000000-0005-0000-0000-0000E1370000}"/>
    <cellStyle name="40% - Accent1 3 8 20 2" xfId="13996" xr:uid="{00000000-0005-0000-0000-0000E2370000}"/>
    <cellStyle name="40% - Accent1 3 8 21" xfId="13997" xr:uid="{00000000-0005-0000-0000-0000E3370000}"/>
    <cellStyle name="40% - Accent1 3 8 21 2" xfId="13998" xr:uid="{00000000-0005-0000-0000-0000E4370000}"/>
    <cellStyle name="40% - Accent1 3 8 22" xfId="13999" xr:uid="{00000000-0005-0000-0000-0000E5370000}"/>
    <cellStyle name="40% - Accent1 3 8 22 2" xfId="14000" xr:uid="{00000000-0005-0000-0000-0000E6370000}"/>
    <cellStyle name="40% - Accent1 3 8 23" xfId="14001" xr:uid="{00000000-0005-0000-0000-0000E7370000}"/>
    <cellStyle name="40% - Accent1 3 8 3" xfId="14002" xr:uid="{00000000-0005-0000-0000-0000E8370000}"/>
    <cellStyle name="40% - Accent1 3 8 3 2" xfId="14003" xr:uid="{00000000-0005-0000-0000-0000E9370000}"/>
    <cellStyle name="40% - Accent1 3 8 4" xfId="14004" xr:uid="{00000000-0005-0000-0000-0000EA370000}"/>
    <cellStyle name="40% - Accent1 3 8 4 2" xfId="14005" xr:uid="{00000000-0005-0000-0000-0000EB370000}"/>
    <cellStyle name="40% - Accent1 3 8 5" xfId="14006" xr:uid="{00000000-0005-0000-0000-0000EC370000}"/>
    <cellStyle name="40% - Accent1 3 8 5 2" xfId="14007" xr:uid="{00000000-0005-0000-0000-0000ED370000}"/>
    <cellStyle name="40% - Accent1 3 8 6" xfId="14008" xr:uid="{00000000-0005-0000-0000-0000EE370000}"/>
    <cellStyle name="40% - Accent1 3 8 6 2" xfId="14009" xr:uid="{00000000-0005-0000-0000-0000EF370000}"/>
    <cellStyle name="40% - Accent1 3 8 7" xfId="14010" xr:uid="{00000000-0005-0000-0000-0000F0370000}"/>
    <cellStyle name="40% - Accent1 3 8 7 2" xfId="14011" xr:uid="{00000000-0005-0000-0000-0000F1370000}"/>
    <cellStyle name="40% - Accent1 3 8 8" xfId="14012" xr:uid="{00000000-0005-0000-0000-0000F2370000}"/>
    <cellStyle name="40% - Accent1 3 8 8 2" xfId="14013" xr:uid="{00000000-0005-0000-0000-0000F3370000}"/>
    <cellStyle name="40% - Accent1 3 8 9" xfId="14014" xr:uid="{00000000-0005-0000-0000-0000F4370000}"/>
    <cellStyle name="40% - Accent1 3 8 9 2" xfId="14015" xr:uid="{00000000-0005-0000-0000-0000F5370000}"/>
    <cellStyle name="40% - Accent1 3 9" xfId="14016" xr:uid="{00000000-0005-0000-0000-0000F6370000}"/>
    <cellStyle name="40% - Accent1 3 9 10" xfId="14017" xr:uid="{00000000-0005-0000-0000-0000F7370000}"/>
    <cellStyle name="40% - Accent1 3 9 10 2" xfId="14018" xr:uid="{00000000-0005-0000-0000-0000F8370000}"/>
    <cellStyle name="40% - Accent1 3 9 11" xfId="14019" xr:uid="{00000000-0005-0000-0000-0000F9370000}"/>
    <cellStyle name="40% - Accent1 3 9 11 2" xfId="14020" xr:uid="{00000000-0005-0000-0000-0000FA370000}"/>
    <cellStyle name="40% - Accent1 3 9 12" xfId="14021" xr:uid="{00000000-0005-0000-0000-0000FB370000}"/>
    <cellStyle name="40% - Accent1 3 9 12 2" xfId="14022" xr:uid="{00000000-0005-0000-0000-0000FC370000}"/>
    <cellStyle name="40% - Accent1 3 9 13" xfId="14023" xr:uid="{00000000-0005-0000-0000-0000FD370000}"/>
    <cellStyle name="40% - Accent1 3 9 13 2" xfId="14024" xr:uid="{00000000-0005-0000-0000-0000FE370000}"/>
    <cellStyle name="40% - Accent1 3 9 14" xfId="14025" xr:uid="{00000000-0005-0000-0000-0000FF370000}"/>
    <cellStyle name="40% - Accent1 3 9 14 2" xfId="14026" xr:uid="{00000000-0005-0000-0000-000000380000}"/>
    <cellStyle name="40% - Accent1 3 9 15" xfId="14027" xr:uid="{00000000-0005-0000-0000-000001380000}"/>
    <cellStyle name="40% - Accent1 3 9 15 2" xfId="14028" xr:uid="{00000000-0005-0000-0000-000002380000}"/>
    <cellStyle name="40% - Accent1 3 9 16" xfId="14029" xr:uid="{00000000-0005-0000-0000-000003380000}"/>
    <cellStyle name="40% - Accent1 3 9 16 2" xfId="14030" xr:uid="{00000000-0005-0000-0000-000004380000}"/>
    <cellStyle name="40% - Accent1 3 9 17" xfId="14031" xr:uid="{00000000-0005-0000-0000-000005380000}"/>
    <cellStyle name="40% - Accent1 3 9 17 2" xfId="14032" xr:uid="{00000000-0005-0000-0000-000006380000}"/>
    <cellStyle name="40% - Accent1 3 9 18" xfId="14033" xr:uid="{00000000-0005-0000-0000-000007380000}"/>
    <cellStyle name="40% - Accent1 3 9 18 2" xfId="14034" xr:uid="{00000000-0005-0000-0000-000008380000}"/>
    <cellStyle name="40% - Accent1 3 9 19" xfId="14035" xr:uid="{00000000-0005-0000-0000-000009380000}"/>
    <cellStyle name="40% - Accent1 3 9 19 2" xfId="14036" xr:uid="{00000000-0005-0000-0000-00000A380000}"/>
    <cellStyle name="40% - Accent1 3 9 2" xfId="14037" xr:uid="{00000000-0005-0000-0000-00000B380000}"/>
    <cellStyle name="40% - Accent1 3 9 2 2" xfId="14038" xr:uid="{00000000-0005-0000-0000-00000C380000}"/>
    <cellStyle name="40% - Accent1 3 9 20" xfId="14039" xr:uid="{00000000-0005-0000-0000-00000D380000}"/>
    <cellStyle name="40% - Accent1 3 9 20 2" xfId="14040" xr:uid="{00000000-0005-0000-0000-00000E380000}"/>
    <cellStyle name="40% - Accent1 3 9 21" xfId="14041" xr:uid="{00000000-0005-0000-0000-00000F380000}"/>
    <cellStyle name="40% - Accent1 3 9 21 2" xfId="14042" xr:uid="{00000000-0005-0000-0000-000010380000}"/>
    <cellStyle name="40% - Accent1 3 9 22" xfId="14043" xr:uid="{00000000-0005-0000-0000-000011380000}"/>
    <cellStyle name="40% - Accent1 3 9 22 2" xfId="14044" xr:uid="{00000000-0005-0000-0000-000012380000}"/>
    <cellStyle name="40% - Accent1 3 9 23" xfId="14045" xr:uid="{00000000-0005-0000-0000-000013380000}"/>
    <cellStyle name="40% - Accent1 3 9 3" xfId="14046" xr:uid="{00000000-0005-0000-0000-000014380000}"/>
    <cellStyle name="40% - Accent1 3 9 3 2" xfId="14047" xr:uid="{00000000-0005-0000-0000-000015380000}"/>
    <cellStyle name="40% - Accent1 3 9 4" xfId="14048" xr:uid="{00000000-0005-0000-0000-000016380000}"/>
    <cellStyle name="40% - Accent1 3 9 4 2" xfId="14049" xr:uid="{00000000-0005-0000-0000-000017380000}"/>
    <cellStyle name="40% - Accent1 3 9 5" xfId="14050" xr:uid="{00000000-0005-0000-0000-000018380000}"/>
    <cellStyle name="40% - Accent1 3 9 5 2" xfId="14051" xr:uid="{00000000-0005-0000-0000-000019380000}"/>
    <cellStyle name="40% - Accent1 3 9 6" xfId="14052" xr:uid="{00000000-0005-0000-0000-00001A380000}"/>
    <cellStyle name="40% - Accent1 3 9 6 2" xfId="14053" xr:uid="{00000000-0005-0000-0000-00001B380000}"/>
    <cellStyle name="40% - Accent1 3 9 7" xfId="14054" xr:uid="{00000000-0005-0000-0000-00001C380000}"/>
    <cellStyle name="40% - Accent1 3 9 7 2" xfId="14055" xr:uid="{00000000-0005-0000-0000-00001D380000}"/>
    <cellStyle name="40% - Accent1 3 9 8" xfId="14056" xr:uid="{00000000-0005-0000-0000-00001E380000}"/>
    <cellStyle name="40% - Accent1 3 9 8 2" xfId="14057" xr:uid="{00000000-0005-0000-0000-00001F380000}"/>
    <cellStyle name="40% - Accent1 3 9 9" xfId="14058" xr:uid="{00000000-0005-0000-0000-000020380000}"/>
    <cellStyle name="40% - Accent1 3 9 9 2" xfId="14059" xr:uid="{00000000-0005-0000-0000-000021380000}"/>
    <cellStyle name="40% - Accent1 4" xfId="14060" xr:uid="{00000000-0005-0000-0000-000022380000}"/>
    <cellStyle name="40% - Accent1 4 10" xfId="14061" xr:uid="{00000000-0005-0000-0000-000023380000}"/>
    <cellStyle name="40% - Accent1 4 10 2" xfId="14062" xr:uid="{00000000-0005-0000-0000-000024380000}"/>
    <cellStyle name="40% - Accent1 4 11" xfId="14063" xr:uid="{00000000-0005-0000-0000-000025380000}"/>
    <cellStyle name="40% - Accent1 4 11 2" xfId="14064" xr:uid="{00000000-0005-0000-0000-000026380000}"/>
    <cellStyle name="40% - Accent1 4 12" xfId="14065" xr:uid="{00000000-0005-0000-0000-000027380000}"/>
    <cellStyle name="40% - Accent1 4 12 2" xfId="14066" xr:uid="{00000000-0005-0000-0000-000028380000}"/>
    <cellStyle name="40% - Accent1 4 13" xfId="14067" xr:uid="{00000000-0005-0000-0000-000029380000}"/>
    <cellStyle name="40% - Accent1 4 13 2" xfId="14068" xr:uid="{00000000-0005-0000-0000-00002A380000}"/>
    <cellStyle name="40% - Accent1 4 14" xfId="14069" xr:uid="{00000000-0005-0000-0000-00002B380000}"/>
    <cellStyle name="40% - Accent1 4 14 2" xfId="14070" xr:uid="{00000000-0005-0000-0000-00002C380000}"/>
    <cellStyle name="40% - Accent1 4 15" xfId="14071" xr:uid="{00000000-0005-0000-0000-00002D380000}"/>
    <cellStyle name="40% - Accent1 4 15 2" xfId="14072" xr:uid="{00000000-0005-0000-0000-00002E380000}"/>
    <cellStyle name="40% - Accent1 4 16" xfId="14073" xr:uid="{00000000-0005-0000-0000-00002F380000}"/>
    <cellStyle name="40% - Accent1 4 16 2" xfId="14074" xr:uid="{00000000-0005-0000-0000-000030380000}"/>
    <cellStyle name="40% - Accent1 4 17" xfId="14075" xr:uid="{00000000-0005-0000-0000-000031380000}"/>
    <cellStyle name="40% - Accent1 4 17 2" xfId="14076" xr:uid="{00000000-0005-0000-0000-000032380000}"/>
    <cellStyle name="40% - Accent1 4 18" xfId="14077" xr:uid="{00000000-0005-0000-0000-000033380000}"/>
    <cellStyle name="40% - Accent1 4 18 2" xfId="14078" xr:uid="{00000000-0005-0000-0000-000034380000}"/>
    <cellStyle name="40% - Accent1 4 19" xfId="14079" xr:uid="{00000000-0005-0000-0000-000035380000}"/>
    <cellStyle name="40% - Accent1 4 19 2" xfId="14080" xr:uid="{00000000-0005-0000-0000-000036380000}"/>
    <cellStyle name="40% - Accent1 4 2" xfId="14081" xr:uid="{00000000-0005-0000-0000-000037380000}"/>
    <cellStyle name="40% - Accent1 4 2 10" xfId="14082" xr:uid="{00000000-0005-0000-0000-000038380000}"/>
    <cellStyle name="40% - Accent1 4 2 10 2" xfId="14083" xr:uid="{00000000-0005-0000-0000-000039380000}"/>
    <cellStyle name="40% - Accent1 4 2 11" xfId="14084" xr:uid="{00000000-0005-0000-0000-00003A380000}"/>
    <cellStyle name="40% - Accent1 4 2 11 2" xfId="14085" xr:uid="{00000000-0005-0000-0000-00003B380000}"/>
    <cellStyle name="40% - Accent1 4 2 12" xfId="14086" xr:uid="{00000000-0005-0000-0000-00003C380000}"/>
    <cellStyle name="40% - Accent1 4 2 12 2" xfId="14087" xr:uid="{00000000-0005-0000-0000-00003D380000}"/>
    <cellStyle name="40% - Accent1 4 2 13" xfId="14088" xr:uid="{00000000-0005-0000-0000-00003E380000}"/>
    <cellStyle name="40% - Accent1 4 2 13 2" xfId="14089" xr:uid="{00000000-0005-0000-0000-00003F380000}"/>
    <cellStyle name="40% - Accent1 4 2 14" xfId="14090" xr:uid="{00000000-0005-0000-0000-000040380000}"/>
    <cellStyle name="40% - Accent1 4 2 14 2" xfId="14091" xr:uid="{00000000-0005-0000-0000-000041380000}"/>
    <cellStyle name="40% - Accent1 4 2 15" xfId="14092" xr:uid="{00000000-0005-0000-0000-000042380000}"/>
    <cellStyle name="40% - Accent1 4 2 15 2" xfId="14093" xr:uid="{00000000-0005-0000-0000-000043380000}"/>
    <cellStyle name="40% - Accent1 4 2 16" xfId="14094" xr:uid="{00000000-0005-0000-0000-000044380000}"/>
    <cellStyle name="40% - Accent1 4 2 16 2" xfId="14095" xr:uid="{00000000-0005-0000-0000-000045380000}"/>
    <cellStyle name="40% - Accent1 4 2 17" xfId="14096" xr:uid="{00000000-0005-0000-0000-000046380000}"/>
    <cellStyle name="40% - Accent1 4 2 17 2" xfId="14097" xr:uid="{00000000-0005-0000-0000-000047380000}"/>
    <cellStyle name="40% - Accent1 4 2 18" xfId="14098" xr:uid="{00000000-0005-0000-0000-000048380000}"/>
    <cellStyle name="40% - Accent1 4 2 18 2" xfId="14099" xr:uid="{00000000-0005-0000-0000-000049380000}"/>
    <cellStyle name="40% - Accent1 4 2 19" xfId="14100" xr:uid="{00000000-0005-0000-0000-00004A380000}"/>
    <cellStyle name="40% - Accent1 4 2 19 2" xfId="14101" xr:uid="{00000000-0005-0000-0000-00004B380000}"/>
    <cellStyle name="40% - Accent1 4 2 2" xfId="14102" xr:uid="{00000000-0005-0000-0000-00004C380000}"/>
    <cellStyle name="40% - Accent1 4 2 2 2" xfId="14103" xr:uid="{00000000-0005-0000-0000-00004D380000}"/>
    <cellStyle name="40% - Accent1 4 2 20" xfId="14104" xr:uid="{00000000-0005-0000-0000-00004E380000}"/>
    <cellStyle name="40% - Accent1 4 2 20 2" xfId="14105" xr:uid="{00000000-0005-0000-0000-00004F380000}"/>
    <cellStyle name="40% - Accent1 4 2 21" xfId="14106" xr:uid="{00000000-0005-0000-0000-000050380000}"/>
    <cellStyle name="40% - Accent1 4 2 21 2" xfId="14107" xr:uid="{00000000-0005-0000-0000-000051380000}"/>
    <cellStyle name="40% - Accent1 4 2 22" xfId="14108" xr:uid="{00000000-0005-0000-0000-000052380000}"/>
    <cellStyle name="40% - Accent1 4 2 22 2" xfId="14109" xr:uid="{00000000-0005-0000-0000-000053380000}"/>
    <cellStyle name="40% - Accent1 4 2 23" xfId="14110" xr:uid="{00000000-0005-0000-0000-000054380000}"/>
    <cellStyle name="40% - Accent1 4 2 3" xfId="14111" xr:uid="{00000000-0005-0000-0000-000055380000}"/>
    <cellStyle name="40% - Accent1 4 2 3 2" xfId="14112" xr:uid="{00000000-0005-0000-0000-000056380000}"/>
    <cellStyle name="40% - Accent1 4 2 4" xfId="14113" xr:uid="{00000000-0005-0000-0000-000057380000}"/>
    <cellStyle name="40% - Accent1 4 2 4 2" xfId="14114" xr:uid="{00000000-0005-0000-0000-000058380000}"/>
    <cellStyle name="40% - Accent1 4 2 5" xfId="14115" xr:uid="{00000000-0005-0000-0000-000059380000}"/>
    <cellStyle name="40% - Accent1 4 2 5 2" xfId="14116" xr:uid="{00000000-0005-0000-0000-00005A380000}"/>
    <cellStyle name="40% - Accent1 4 2 6" xfId="14117" xr:uid="{00000000-0005-0000-0000-00005B380000}"/>
    <cellStyle name="40% - Accent1 4 2 6 2" xfId="14118" xr:uid="{00000000-0005-0000-0000-00005C380000}"/>
    <cellStyle name="40% - Accent1 4 2 7" xfId="14119" xr:uid="{00000000-0005-0000-0000-00005D380000}"/>
    <cellStyle name="40% - Accent1 4 2 7 2" xfId="14120" xr:uid="{00000000-0005-0000-0000-00005E380000}"/>
    <cellStyle name="40% - Accent1 4 2 8" xfId="14121" xr:uid="{00000000-0005-0000-0000-00005F380000}"/>
    <cellStyle name="40% - Accent1 4 2 8 2" xfId="14122" xr:uid="{00000000-0005-0000-0000-000060380000}"/>
    <cellStyle name="40% - Accent1 4 2 9" xfId="14123" xr:uid="{00000000-0005-0000-0000-000061380000}"/>
    <cellStyle name="40% - Accent1 4 2 9 2" xfId="14124" xr:uid="{00000000-0005-0000-0000-000062380000}"/>
    <cellStyle name="40% - Accent1 4 20" xfId="14125" xr:uid="{00000000-0005-0000-0000-000063380000}"/>
    <cellStyle name="40% - Accent1 4 20 2" xfId="14126" xr:uid="{00000000-0005-0000-0000-000064380000}"/>
    <cellStyle name="40% - Accent1 4 21" xfId="14127" xr:uid="{00000000-0005-0000-0000-000065380000}"/>
    <cellStyle name="40% - Accent1 4 21 2" xfId="14128" xr:uid="{00000000-0005-0000-0000-000066380000}"/>
    <cellStyle name="40% - Accent1 4 22" xfId="14129" xr:uid="{00000000-0005-0000-0000-000067380000}"/>
    <cellStyle name="40% - Accent1 4 22 2" xfId="14130" xr:uid="{00000000-0005-0000-0000-000068380000}"/>
    <cellStyle name="40% - Accent1 4 23" xfId="14131" xr:uid="{00000000-0005-0000-0000-000069380000}"/>
    <cellStyle name="40% - Accent1 4 23 2" xfId="14132" xr:uid="{00000000-0005-0000-0000-00006A380000}"/>
    <cellStyle name="40% - Accent1 4 24" xfId="14133" xr:uid="{00000000-0005-0000-0000-00006B380000}"/>
    <cellStyle name="40% - Accent1 4 24 2" xfId="14134" xr:uid="{00000000-0005-0000-0000-00006C380000}"/>
    <cellStyle name="40% - Accent1 4 25" xfId="14135" xr:uid="{00000000-0005-0000-0000-00006D380000}"/>
    <cellStyle name="40% - Accent1 4 25 2" xfId="14136" xr:uid="{00000000-0005-0000-0000-00006E380000}"/>
    <cellStyle name="40% - Accent1 4 26" xfId="14137" xr:uid="{00000000-0005-0000-0000-00006F380000}"/>
    <cellStyle name="40% - Accent1 4 26 2" xfId="14138" xr:uid="{00000000-0005-0000-0000-000070380000}"/>
    <cellStyle name="40% - Accent1 4 27" xfId="14139" xr:uid="{00000000-0005-0000-0000-000071380000}"/>
    <cellStyle name="40% - Accent1 4 27 2" xfId="14140" xr:uid="{00000000-0005-0000-0000-000072380000}"/>
    <cellStyle name="40% - Accent1 4 28" xfId="14141" xr:uid="{00000000-0005-0000-0000-000073380000}"/>
    <cellStyle name="40% - Accent1 4 28 2" xfId="14142" xr:uid="{00000000-0005-0000-0000-000074380000}"/>
    <cellStyle name="40% - Accent1 4 29" xfId="14143" xr:uid="{00000000-0005-0000-0000-000075380000}"/>
    <cellStyle name="40% - Accent1 4 29 2" xfId="14144" xr:uid="{00000000-0005-0000-0000-000076380000}"/>
    <cellStyle name="40% - Accent1 4 3" xfId="14145" xr:uid="{00000000-0005-0000-0000-000077380000}"/>
    <cellStyle name="40% - Accent1 4 3 10" xfId="14146" xr:uid="{00000000-0005-0000-0000-000078380000}"/>
    <cellStyle name="40% - Accent1 4 3 10 2" xfId="14147" xr:uid="{00000000-0005-0000-0000-000079380000}"/>
    <cellStyle name="40% - Accent1 4 3 11" xfId="14148" xr:uid="{00000000-0005-0000-0000-00007A380000}"/>
    <cellStyle name="40% - Accent1 4 3 11 2" xfId="14149" xr:uid="{00000000-0005-0000-0000-00007B380000}"/>
    <cellStyle name="40% - Accent1 4 3 12" xfId="14150" xr:uid="{00000000-0005-0000-0000-00007C380000}"/>
    <cellStyle name="40% - Accent1 4 3 12 2" xfId="14151" xr:uid="{00000000-0005-0000-0000-00007D380000}"/>
    <cellStyle name="40% - Accent1 4 3 13" xfId="14152" xr:uid="{00000000-0005-0000-0000-00007E380000}"/>
    <cellStyle name="40% - Accent1 4 3 13 2" xfId="14153" xr:uid="{00000000-0005-0000-0000-00007F380000}"/>
    <cellStyle name="40% - Accent1 4 3 14" xfId="14154" xr:uid="{00000000-0005-0000-0000-000080380000}"/>
    <cellStyle name="40% - Accent1 4 3 14 2" xfId="14155" xr:uid="{00000000-0005-0000-0000-000081380000}"/>
    <cellStyle name="40% - Accent1 4 3 15" xfId="14156" xr:uid="{00000000-0005-0000-0000-000082380000}"/>
    <cellStyle name="40% - Accent1 4 3 15 2" xfId="14157" xr:uid="{00000000-0005-0000-0000-000083380000}"/>
    <cellStyle name="40% - Accent1 4 3 16" xfId="14158" xr:uid="{00000000-0005-0000-0000-000084380000}"/>
    <cellStyle name="40% - Accent1 4 3 16 2" xfId="14159" xr:uid="{00000000-0005-0000-0000-000085380000}"/>
    <cellStyle name="40% - Accent1 4 3 17" xfId="14160" xr:uid="{00000000-0005-0000-0000-000086380000}"/>
    <cellStyle name="40% - Accent1 4 3 17 2" xfId="14161" xr:uid="{00000000-0005-0000-0000-000087380000}"/>
    <cellStyle name="40% - Accent1 4 3 18" xfId="14162" xr:uid="{00000000-0005-0000-0000-000088380000}"/>
    <cellStyle name="40% - Accent1 4 3 18 2" xfId="14163" xr:uid="{00000000-0005-0000-0000-000089380000}"/>
    <cellStyle name="40% - Accent1 4 3 19" xfId="14164" xr:uid="{00000000-0005-0000-0000-00008A380000}"/>
    <cellStyle name="40% - Accent1 4 3 19 2" xfId="14165" xr:uid="{00000000-0005-0000-0000-00008B380000}"/>
    <cellStyle name="40% - Accent1 4 3 2" xfId="14166" xr:uid="{00000000-0005-0000-0000-00008C380000}"/>
    <cellStyle name="40% - Accent1 4 3 2 2" xfId="14167" xr:uid="{00000000-0005-0000-0000-00008D380000}"/>
    <cellStyle name="40% - Accent1 4 3 20" xfId="14168" xr:uid="{00000000-0005-0000-0000-00008E380000}"/>
    <cellStyle name="40% - Accent1 4 3 20 2" xfId="14169" xr:uid="{00000000-0005-0000-0000-00008F380000}"/>
    <cellStyle name="40% - Accent1 4 3 21" xfId="14170" xr:uid="{00000000-0005-0000-0000-000090380000}"/>
    <cellStyle name="40% - Accent1 4 3 21 2" xfId="14171" xr:uid="{00000000-0005-0000-0000-000091380000}"/>
    <cellStyle name="40% - Accent1 4 3 22" xfId="14172" xr:uid="{00000000-0005-0000-0000-000092380000}"/>
    <cellStyle name="40% - Accent1 4 3 22 2" xfId="14173" xr:uid="{00000000-0005-0000-0000-000093380000}"/>
    <cellStyle name="40% - Accent1 4 3 23" xfId="14174" xr:uid="{00000000-0005-0000-0000-000094380000}"/>
    <cellStyle name="40% - Accent1 4 3 3" xfId="14175" xr:uid="{00000000-0005-0000-0000-000095380000}"/>
    <cellStyle name="40% - Accent1 4 3 3 2" xfId="14176" xr:uid="{00000000-0005-0000-0000-000096380000}"/>
    <cellStyle name="40% - Accent1 4 3 4" xfId="14177" xr:uid="{00000000-0005-0000-0000-000097380000}"/>
    <cellStyle name="40% - Accent1 4 3 4 2" xfId="14178" xr:uid="{00000000-0005-0000-0000-000098380000}"/>
    <cellStyle name="40% - Accent1 4 3 5" xfId="14179" xr:uid="{00000000-0005-0000-0000-000099380000}"/>
    <cellStyle name="40% - Accent1 4 3 5 2" xfId="14180" xr:uid="{00000000-0005-0000-0000-00009A380000}"/>
    <cellStyle name="40% - Accent1 4 3 6" xfId="14181" xr:uid="{00000000-0005-0000-0000-00009B380000}"/>
    <cellStyle name="40% - Accent1 4 3 6 2" xfId="14182" xr:uid="{00000000-0005-0000-0000-00009C380000}"/>
    <cellStyle name="40% - Accent1 4 3 7" xfId="14183" xr:uid="{00000000-0005-0000-0000-00009D380000}"/>
    <cellStyle name="40% - Accent1 4 3 7 2" xfId="14184" xr:uid="{00000000-0005-0000-0000-00009E380000}"/>
    <cellStyle name="40% - Accent1 4 3 8" xfId="14185" xr:uid="{00000000-0005-0000-0000-00009F380000}"/>
    <cellStyle name="40% - Accent1 4 3 8 2" xfId="14186" xr:uid="{00000000-0005-0000-0000-0000A0380000}"/>
    <cellStyle name="40% - Accent1 4 3 9" xfId="14187" xr:uid="{00000000-0005-0000-0000-0000A1380000}"/>
    <cellStyle name="40% - Accent1 4 3 9 2" xfId="14188" xr:uid="{00000000-0005-0000-0000-0000A2380000}"/>
    <cellStyle name="40% - Accent1 4 30" xfId="14189" xr:uid="{00000000-0005-0000-0000-0000A3380000}"/>
    <cellStyle name="40% - Accent1 4 30 2" xfId="14190" xr:uid="{00000000-0005-0000-0000-0000A4380000}"/>
    <cellStyle name="40% - Accent1 4 31" xfId="14191" xr:uid="{00000000-0005-0000-0000-0000A5380000}"/>
    <cellStyle name="40% - Accent1 4 4" xfId="14192" xr:uid="{00000000-0005-0000-0000-0000A6380000}"/>
    <cellStyle name="40% - Accent1 4 4 10" xfId="14193" xr:uid="{00000000-0005-0000-0000-0000A7380000}"/>
    <cellStyle name="40% - Accent1 4 4 10 2" xfId="14194" xr:uid="{00000000-0005-0000-0000-0000A8380000}"/>
    <cellStyle name="40% - Accent1 4 4 11" xfId="14195" xr:uid="{00000000-0005-0000-0000-0000A9380000}"/>
    <cellStyle name="40% - Accent1 4 4 11 2" xfId="14196" xr:uid="{00000000-0005-0000-0000-0000AA380000}"/>
    <cellStyle name="40% - Accent1 4 4 12" xfId="14197" xr:uid="{00000000-0005-0000-0000-0000AB380000}"/>
    <cellStyle name="40% - Accent1 4 4 12 2" xfId="14198" xr:uid="{00000000-0005-0000-0000-0000AC380000}"/>
    <cellStyle name="40% - Accent1 4 4 13" xfId="14199" xr:uid="{00000000-0005-0000-0000-0000AD380000}"/>
    <cellStyle name="40% - Accent1 4 4 13 2" xfId="14200" xr:uid="{00000000-0005-0000-0000-0000AE380000}"/>
    <cellStyle name="40% - Accent1 4 4 14" xfId="14201" xr:uid="{00000000-0005-0000-0000-0000AF380000}"/>
    <cellStyle name="40% - Accent1 4 4 14 2" xfId="14202" xr:uid="{00000000-0005-0000-0000-0000B0380000}"/>
    <cellStyle name="40% - Accent1 4 4 15" xfId="14203" xr:uid="{00000000-0005-0000-0000-0000B1380000}"/>
    <cellStyle name="40% - Accent1 4 4 15 2" xfId="14204" xr:uid="{00000000-0005-0000-0000-0000B2380000}"/>
    <cellStyle name="40% - Accent1 4 4 16" xfId="14205" xr:uid="{00000000-0005-0000-0000-0000B3380000}"/>
    <cellStyle name="40% - Accent1 4 4 16 2" xfId="14206" xr:uid="{00000000-0005-0000-0000-0000B4380000}"/>
    <cellStyle name="40% - Accent1 4 4 17" xfId="14207" xr:uid="{00000000-0005-0000-0000-0000B5380000}"/>
    <cellStyle name="40% - Accent1 4 4 17 2" xfId="14208" xr:uid="{00000000-0005-0000-0000-0000B6380000}"/>
    <cellStyle name="40% - Accent1 4 4 18" xfId="14209" xr:uid="{00000000-0005-0000-0000-0000B7380000}"/>
    <cellStyle name="40% - Accent1 4 4 18 2" xfId="14210" xr:uid="{00000000-0005-0000-0000-0000B8380000}"/>
    <cellStyle name="40% - Accent1 4 4 19" xfId="14211" xr:uid="{00000000-0005-0000-0000-0000B9380000}"/>
    <cellStyle name="40% - Accent1 4 4 19 2" xfId="14212" xr:uid="{00000000-0005-0000-0000-0000BA380000}"/>
    <cellStyle name="40% - Accent1 4 4 2" xfId="14213" xr:uid="{00000000-0005-0000-0000-0000BB380000}"/>
    <cellStyle name="40% - Accent1 4 4 2 2" xfId="14214" xr:uid="{00000000-0005-0000-0000-0000BC380000}"/>
    <cellStyle name="40% - Accent1 4 4 20" xfId="14215" xr:uid="{00000000-0005-0000-0000-0000BD380000}"/>
    <cellStyle name="40% - Accent1 4 4 20 2" xfId="14216" xr:uid="{00000000-0005-0000-0000-0000BE380000}"/>
    <cellStyle name="40% - Accent1 4 4 21" xfId="14217" xr:uid="{00000000-0005-0000-0000-0000BF380000}"/>
    <cellStyle name="40% - Accent1 4 4 21 2" xfId="14218" xr:uid="{00000000-0005-0000-0000-0000C0380000}"/>
    <cellStyle name="40% - Accent1 4 4 22" xfId="14219" xr:uid="{00000000-0005-0000-0000-0000C1380000}"/>
    <cellStyle name="40% - Accent1 4 4 22 2" xfId="14220" xr:uid="{00000000-0005-0000-0000-0000C2380000}"/>
    <cellStyle name="40% - Accent1 4 4 23" xfId="14221" xr:uid="{00000000-0005-0000-0000-0000C3380000}"/>
    <cellStyle name="40% - Accent1 4 4 3" xfId="14222" xr:uid="{00000000-0005-0000-0000-0000C4380000}"/>
    <cellStyle name="40% - Accent1 4 4 3 2" xfId="14223" xr:uid="{00000000-0005-0000-0000-0000C5380000}"/>
    <cellStyle name="40% - Accent1 4 4 4" xfId="14224" xr:uid="{00000000-0005-0000-0000-0000C6380000}"/>
    <cellStyle name="40% - Accent1 4 4 4 2" xfId="14225" xr:uid="{00000000-0005-0000-0000-0000C7380000}"/>
    <cellStyle name="40% - Accent1 4 4 5" xfId="14226" xr:uid="{00000000-0005-0000-0000-0000C8380000}"/>
    <cellStyle name="40% - Accent1 4 4 5 2" xfId="14227" xr:uid="{00000000-0005-0000-0000-0000C9380000}"/>
    <cellStyle name="40% - Accent1 4 4 6" xfId="14228" xr:uid="{00000000-0005-0000-0000-0000CA380000}"/>
    <cellStyle name="40% - Accent1 4 4 6 2" xfId="14229" xr:uid="{00000000-0005-0000-0000-0000CB380000}"/>
    <cellStyle name="40% - Accent1 4 4 7" xfId="14230" xr:uid="{00000000-0005-0000-0000-0000CC380000}"/>
    <cellStyle name="40% - Accent1 4 4 7 2" xfId="14231" xr:uid="{00000000-0005-0000-0000-0000CD380000}"/>
    <cellStyle name="40% - Accent1 4 4 8" xfId="14232" xr:uid="{00000000-0005-0000-0000-0000CE380000}"/>
    <cellStyle name="40% - Accent1 4 4 8 2" xfId="14233" xr:uid="{00000000-0005-0000-0000-0000CF380000}"/>
    <cellStyle name="40% - Accent1 4 4 9" xfId="14234" xr:uid="{00000000-0005-0000-0000-0000D0380000}"/>
    <cellStyle name="40% - Accent1 4 4 9 2" xfId="14235" xr:uid="{00000000-0005-0000-0000-0000D1380000}"/>
    <cellStyle name="40% - Accent1 4 5" xfId="14236" xr:uid="{00000000-0005-0000-0000-0000D2380000}"/>
    <cellStyle name="40% - Accent1 4 5 10" xfId="14237" xr:uid="{00000000-0005-0000-0000-0000D3380000}"/>
    <cellStyle name="40% - Accent1 4 5 10 2" xfId="14238" xr:uid="{00000000-0005-0000-0000-0000D4380000}"/>
    <cellStyle name="40% - Accent1 4 5 11" xfId="14239" xr:uid="{00000000-0005-0000-0000-0000D5380000}"/>
    <cellStyle name="40% - Accent1 4 5 11 2" xfId="14240" xr:uid="{00000000-0005-0000-0000-0000D6380000}"/>
    <cellStyle name="40% - Accent1 4 5 12" xfId="14241" xr:uid="{00000000-0005-0000-0000-0000D7380000}"/>
    <cellStyle name="40% - Accent1 4 5 12 2" xfId="14242" xr:uid="{00000000-0005-0000-0000-0000D8380000}"/>
    <cellStyle name="40% - Accent1 4 5 13" xfId="14243" xr:uid="{00000000-0005-0000-0000-0000D9380000}"/>
    <cellStyle name="40% - Accent1 4 5 13 2" xfId="14244" xr:uid="{00000000-0005-0000-0000-0000DA380000}"/>
    <cellStyle name="40% - Accent1 4 5 14" xfId="14245" xr:uid="{00000000-0005-0000-0000-0000DB380000}"/>
    <cellStyle name="40% - Accent1 4 5 14 2" xfId="14246" xr:uid="{00000000-0005-0000-0000-0000DC380000}"/>
    <cellStyle name="40% - Accent1 4 5 15" xfId="14247" xr:uid="{00000000-0005-0000-0000-0000DD380000}"/>
    <cellStyle name="40% - Accent1 4 5 15 2" xfId="14248" xr:uid="{00000000-0005-0000-0000-0000DE380000}"/>
    <cellStyle name="40% - Accent1 4 5 16" xfId="14249" xr:uid="{00000000-0005-0000-0000-0000DF380000}"/>
    <cellStyle name="40% - Accent1 4 5 16 2" xfId="14250" xr:uid="{00000000-0005-0000-0000-0000E0380000}"/>
    <cellStyle name="40% - Accent1 4 5 17" xfId="14251" xr:uid="{00000000-0005-0000-0000-0000E1380000}"/>
    <cellStyle name="40% - Accent1 4 5 17 2" xfId="14252" xr:uid="{00000000-0005-0000-0000-0000E2380000}"/>
    <cellStyle name="40% - Accent1 4 5 18" xfId="14253" xr:uid="{00000000-0005-0000-0000-0000E3380000}"/>
    <cellStyle name="40% - Accent1 4 5 18 2" xfId="14254" xr:uid="{00000000-0005-0000-0000-0000E4380000}"/>
    <cellStyle name="40% - Accent1 4 5 19" xfId="14255" xr:uid="{00000000-0005-0000-0000-0000E5380000}"/>
    <cellStyle name="40% - Accent1 4 5 19 2" xfId="14256" xr:uid="{00000000-0005-0000-0000-0000E6380000}"/>
    <cellStyle name="40% - Accent1 4 5 2" xfId="14257" xr:uid="{00000000-0005-0000-0000-0000E7380000}"/>
    <cellStyle name="40% - Accent1 4 5 2 2" xfId="14258" xr:uid="{00000000-0005-0000-0000-0000E8380000}"/>
    <cellStyle name="40% - Accent1 4 5 20" xfId="14259" xr:uid="{00000000-0005-0000-0000-0000E9380000}"/>
    <cellStyle name="40% - Accent1 4 5 20 2" xfId="14260" xr:uid="{00000000-0005-0000-0000-0000EA380000}"/>
    <cellStyle name="40% - Accent1 4 5 21" xfId="14261" xr:uid="{00000000-0005-0000-0000-0000EB380000}"/>
    <cellStyle name="40% - Accent1 4 5 21 2" xfId="14262" xr:uid="{00000000-0005-0000-0000-0000EC380000}"/>
    <cellStyle name="40% - Accent1 4 5 22" xfId="14263" xr:uid="{00000000-0005-0000-0000-0000ED380000}"/>
    <cellStyle name="40% - Accent1 4 5 22 2" xfId="14264" xr:uid="{00000000-0005-0000-0000-0000EE380000}"/>
    <cellStyle name="40% - Accent1 4 5 23" xfId="14265" xr:uid="{00000000-0005-0000-0000-0000EF380000}"/>
    <cellStyle name="40% - Accent1 4 5 3" xfId="14266" xr:uid="{00000000-0005-0000-0000-0000F0380000}"/>
    <cellStyle name="40% - Accent1 4 5 3 2" xfId="14267" xr:uid="{00000000-0005-0000-0000-0000F1380000}"/>
    <cellStyle name="40% - Accent1 4 5 4" xfId="14268" xr:uid="{00000000-0005-0000-0000-0000F2380000}"/>
    <cellStyle name="40% - Accent1 4 5 4 2" xfId="14269" xr:uid="{00000000-0005-0000-0000-0000F3380000}"/>
    <cellStyle name="40% - Accent1 4 5 5" xfId="14270" xr:uid="{00000000-0005-0000-0000-0000F4380000}"/>
    <cellStyle name="40% - Accent1 4 5 5 2" xfId="14271" xr:uid="{00000000-0005-0000-0000-0000F5380000}"/>
    <cellStyle name="40% - Accent1 4 5 6" xfId="14272" xr:uid="{00000000-0005-0000-0000-0000F6380000}"/>
    <cellStyle name="40% - Accent1 4 5 6 2" xfId="14273" xr:uid="{00000000-0005-0000-0000-0000F7380000}"/>
    <cellStyle name="40% - Accent1 4 5 7" xfId="14274" xr:uid="{00000000-0005-0000-0000-0000F8380000}"/>
    <cellStyle name="40% - Accent1 4 5 7 2" xfId="14275" xr:uid="{00000000-0005-0000-0000-0000F9380000}"/>
    <cellStyle name="40% - Accent1 4 5 8" xfId="14276" xr:uid="{00000000-0005-0000-0000-0000FA380000}"/>
    <cellStyle name="40% - Accent1 4 5 8 2" xfId="14277" xr:uid="{00000000-0005-0000-0000-0000FB380000}"/>
    <cellStyle name="40% - Accent1 4 5 9" xfId="14278" xr:uid="{00000000-0005-0000-0000-0000FC380000}"/>
    <cellStyle name="40% - Accent1 4 5 9 2" xfId="14279" xr:uid="{00000000-0005-0000-0000-0000FD380000}"/>
    <cellStyle name="40% - Accent1 4 6" xfId="14280" xr:uid="{00000000-0005-0000-0000-0000FE380000}"/>
    <cellStyle name="40% - Accent1 4 6 10" xfId="14281" xr:uid="{00000000-0005-0000-0000-0000FF380000}"/>
    <cellStyle name="40% - Accent1 4 6 10 2" xfId="14282" xr:uid="{00000000-0005-0000-0000-000000390000}"/>
    <cellStyle name="40% - Accent1 4 6 11" xfId="14283" xr:uid="{00000000-0005-0000-0000-000001390000}"/>
    <cellStyle name="40% - Accent1 4 6 11 2" xfId="14284" xr:uid="{00000000-0005-0000-0000-000002390000}"/>
    <cellStyle name="40% - Accent1 4 6 12" xfId="14285" xr:uid="{00000000-0005-0000-0000-000003390000}"/>
    <cellStyle name="40% - Accent1 4 6 12 2" xfId="14286" xr:uid="{00000000-0005-0000-0000-000004390000}"/>
    <cellStyle name="40% - Accent1 4 6 13" xfId="14287" xr:uid="{00000000-0005-0000-0000-000005390000}"/>
    <cellStyle name="40% - Accent1 4 6 13 2" xfId="14288" xr:uid="{00000000-0005-0000-0000-000006390000}"/>
    <cellStyle name="40% - Accent1 4 6 14" xfId="14289" xr:uid="{00000000-0005-0000-0000-000007390000}"/>
    <cellStyle name="40% - Accent1 4 6 14 2" xfId="14290" xr:uid="{00000000-0005-0000-0000-000008390000}"/>
    <cellStyle name="40% - Accent1 4 6 15" xfId="14291" xr:uid="{00000000-0005-0000-0000-000009390000}"/>
    <cellStyle name="40% - Accent1 4 6 15 2" xfId="14292" xr:uid="{00000000-0005-0000-0000-00000A390000}"/>
    <cellStyle name="40% - Accent1 4 6 16" xfId="14293" xr:uid="{00000000-0005-0000-0000-00000B390000}"/>
    <cellStyle name="40% - Accent1 4 6 16 2" xfId="14294" xr:uid="{00000000-0005-0000-0000-00000C390000}"/>
    <cellStyle name="40% - Accent1 4 6 17" xfId="14295" xr:uid="{00000000-0005-0000-0000-00000D390000}"/>
    <cellStyle name="40% - Accent1 4 6 17 2" xfId="14296" xr:uid="{00000000-0005-0000-0000-00000E390000}"/>
    <cellStyle name="40% - Accent1 4 6 18" xfId="14297" xr:uid="{00000000-0005-0000-0000-00000F390000}"/>
    <cellStyle name="40% - Accent1 4 6 18 2" xfId="14298" xr:uid="{00000000-0005-0000-0000-000010390000}"/>
    <cellStyle name="40% - Accent1 4 6 19" xfId="14299" xr:uid="{00000000-0005-0000-0000-000011390000}"/>
    <cellStyle name="40% - Accent1 4 6 19 2" xfId="14300" xr:uid="{00000000-0005-0000-0000-000012390000}"/>
    <cellStyle name="40% - Accent1 4 6 2" xfId="14301" xr:uid="{00000000-0005-0000-0000-000013390000}"/>
    <cellStyle name="40% - Accent1 4 6 2 2" xfId="14302" xr:uid="{00000000-0005-0000-0000-000014390000}"/>
    <cellStyle name="40% - Accent1 4 6 20" xfId="14303" xr:uid="{00000000-0005-0000-0000-000015390000}"/>
    <cellStyle name="40% - Accent1 4 6 20 2" xfId="14304" xr:uid="{00000000-0005-0000-0000-000016390000}"/>
    <cellStyle name="40% - Accent1 4 6 21" xfId="14305" xr:uid="{00000000-0005-0000-0000-000017390000}"/>
    <cellStyle name="40% - Accent1 4 6 21 2" xfId="14306" xr:uid="{00000000-0005-0000-0000-000018390000}"/>
    <cellStyle name="40% - Accent1 4 6 22" xfId="14307" xr:uid="{00000000-0005-0000-0000-000019390000}"/>
    <cellStyle name="40% - Accent1 4 6 22 2" xfId="14308" xr:uid="{00000000-0005-0000-0000-00001A390000}"/>
    <cellStyle name="40% - Accent1 4 6 23" xfId="14309" xr:uid="{00000000-0005-0000-0000-00001B390000}"/>
    <cellStyle name="40% - Accent1 4 6 3" xfId="14310" xr:uid="{00000000-0005-0000-0000-00001C390000}"/>
    <cellStyle name="40% - Accent1 4 6 3 2" xfId="14311" xr:uid="{00000000-0005-0000-0000-00001D390000}"/>
    <cellStyle name="40% - Accent1 4 6 4" xfId="14312" xr:uid="{00000000-0005-0000-0000-00001E390000}"/>
    <cellStyle name="40% - Accent1 4 6 4 2" xfId="14313" xr:uid="{00000000-0005-0000-0000-00001F390000}"/>
    <cellStyle name="40% - Accent1 4 6 5" xfId="14314" xr:uid="{00000000-0005-0000-0000-000020390000}"/>
    <cellStyle name="40% - Accent1 4 6 5 2" xfId="14315" xr:uid="{00000000-0005-0000-0000-000021390000}"/>
    <cellStyle name="40% - Accent1 4 6 6" xfId="14316" xr:uid="{00000000-0005-0000-0000-000022390000}"/>
    <cellStyle name="40% - Accent1 4 6 6 2" xfId="14317" xr:uid="{00000000-0005-0000-0000-000023390000}"/>
    <cellStyle name="40% - Accent1 4 6 7" xfId="14318" xr:uid="{00000000-0005-0000-0000-000024390000}"/>
    <cellStyle name="40% - Accent1 4 6 7 2" xfId="14319" xr:uid="{00000000-0005-0000-0000-000025390000}"/>
    <cellStyle name="40% - Accent1 4 6 8" xfId="14320" xr:uid="{00000000-0005-0000-0000-000026390000}"/>
    <cellStyle name="40% - Accent1 4 6 8 2" xfId="14321" xr:uid="{00000000-0005-0000-0000-000027390000}"/>
    <cellStyle name="40% - Accent1 4 6 9" xfId="14322" xr:uid="{00000000-0005-0000-0000-000028390000}"/>
    <cellStyle name="40% - Accent1 4 6 9 2" xfId="14323" xr:uid="{00000000-0005-0000-0000-000029390000}"/>
    <cellStyle name="40% - Accent1 4 7" xfId="14324" xr:uid="{00000000-0005-0000-0000-00002A390000}"/>
    <cellStyle name="40% - Accent1 4 7 10" xfId="14325" xr:uid="{00000000-0005-0000-0000-00002B390000}"/>
    <cellStyle name="40% - Accent1 4 7 10 2" xfId="14326" xr:uid="{00000000-0005-0000-0000-00002C390000}"/>
    <cellStyle name="40% - Accent1 4 7 11" xfId="14327" xr:uid="{00000000-0005-0000-0000-00002D390000}"/>
    <cellStyle name="40% - Accent1 4 7 11 2" xfId="14328" xr:uid="{00000000-0005-0000-0000-00002E390000}"/>
    <cellStyle name="40% - Accent1 4 7 12" xfId="14329" xr:uid="{00000000-0005-0000-0000-00002F390000}"/>
    <cellStyle name="40% - Accent1 4 7 12 2" xfId="14330" xr:uid="{00000000-0005-0000-0000-000030390000}"/>
    <cellStyle name="40% - Accent1 4 7 13" xfId="14331" xr:uid="{00000000-0005-0000-0000-000031390000}"/>
    <cellStyle name="40% - Accent1 4 7 13 2" xfId="14332" xr:uid="{00000000-0005-0000-0000-000032390000}"/>
    <cellStyle name="40% - Accent1 4 7 14" xfId="14333" xr:uid="{00000000-0005-0000-0000-000033390000}"/>
    <cellStyle name="40% - Accent1 4 7 14 2" xfId="14334" xr:uid="{00000000-0005-0000-0000-000034390000}"/>
    <cellStyle name="40% - Accent1 4 7 15" xfId="14335" xr:uid="{00000000-0005-0000-0000-000035390000}"/>
    <cellStyle name="40% - Accent1 4 7 15 2" xfId="14336" xr:uid="{00000000-0005-0000-0000-000036390000}"/>
    <cellStyle name="40% - Accent1 4 7 16" xfId="14337" xr:uid="{00000000-0005-0000-0000-000037390000}"/>
    <cellStyle name="40% - Accent1 4 7 16 2" xfId="14338" xr:uid="{00000000-0005-0000-0000-000038390000}"/>
    <cellStyle name="40% - Accent1 4 7 17" xfId="14339" xr:uid="{00000000-0005-0000-0000-000039390000}"/>
    <cellStyle name="40% - Accent1 4 7 17 2" xfId="14340" xr:uid="{00000000-0005-0000-0000-00003A390000}"/>
    <cellStyle name="40% - Accent1 4 7 18" xfId="14341" xr:uid="{00000000-0005-0000-0000-00003B390000}"/>
    <cellStyle name="40% - Accent1 4 7 18 2" xfId="14342" xr:uid="{00000000-0005-0000-0000-00003C390000}"/>
    <cellStyle name="40% - Accent1 4 7 19" xfId="14343" xr:uid="{00000000-0005-0000-0000-00003D390000}"/>
    <cellStyle name="40% - Accent1 4 7 19 2" xfId="14344" xr:uid="{00000000-0005-0000-0000-00003E390000}"/>
    <cellStyle name="40% - Accent1 4 7 2" xfId="14345" xr:uid="{00000000-0005-0000-0000-00003F390000}"/>
    <cellStyle name="40% - Accent1 4 7 2 2" xfId="14346" xr:uid="{00000000-0005-0000-0000-000040390000}"/>
    <cellStyle name="40% - Accent1 4 7 20" xfId="14347" xr:uid="{00000000-0005-0000-0000-000041390000}"/>
    <cellStyle name="40% - Accent1 4 7 20 2" xfId="14348" xr:uid="{00000000-0005-0000-0000-000042390000}"/>
    <cellStyle name="40% - Accent1 4 7 21" xfId="14349" xr:uid="{00000000-0005-0000-0000-000043390000}"/>
    <cellStyle name="40% - Accent1 4 7 21 2" xfId="14350" xr:uid="{00000000-0005-0000-0000-000044390000}"/>
    <cellStyle name="40% - Accent1 4 7 22" xfId="14351" xr:uid="{00000000-0005-0000-0000-000045390000}"/>
    <cellStyle name="40% - Accent1 4 7 22 2" xfId="14352" xr:uid="{00000000-0005-0000-0000-000046390000}"/>
    <cellStyle name="40% - Accent1 4 7 23" xfId="14353" xr:uid="{00000000-0005-0000-0000-000047390000}"/>
    <cellStyle name="40% - Accent1 4 7 3" xfId="14354" xr:uid="{00000000-0005-0000-0000-000048390000}"/>
    <cellStyle name="40% - Accent1 4 7 3 2" xfId="14355" xr:uid="{00000000-0005-0000-0000-000049390000}"/>
    <cellStyle name="40% - Accent1 4 7 4" xfId="14356" xr:uid="{00000000-0005-0000-0000-00004A390000}"/>
    <cellStyle name="40% - Accent1 4 7 4 2" xfId="14357" xr:uid="{00000000-0005-0000-0000-00004B390000}"/>
    <cellStyle name="40% - Accent1 4 7 5" xfId="14358" xr:uid="{00000000-0005-0000-0000-00004C390000}"/>
    <cellStyle name="40% - Accent1 4 7 5 2" xfId="14359" xr:uid="{00000000-0005-0000-0000-00004D390000}"/>
    <cellStyle name="40% - Accent1 4 7 6" xfId="14360" xr:uid="{00000000-0005-0000-0000-00004E390000}"/>
    <cellStyle name="40% - Accent1 4 7 6 2" xfId="14361" xr:uid="{00000000-0005-0000-0000-00004F390000}"/>
    <cellStyle name="40% - Accent1 4 7 7" xfId="14362" xr:uid="{00000000-0005-0000-0000-000050390000}"/>
    <cellStyle name="40% - Accent1 4 7 7 2" xfId="14363" xr:uid="{00000000-0005-0000-0000-000051390000}"/>
    <cellStyle name="40% - Accent1 4 7 8" xfId="14364" xr:uid="{00000000-0005-0000-0000-000052390000}"/>
    <cellStyle name="40% - Accent1 4 7 8 2" xfId="14365" xr:uid="{00000000-0005-0000-0000-000053390000}"/>
    <cellStyle name="40% - Accent1 4 7 9" xfId="14366" xr:uid="{00000000-0005-0000-0000-000054390000}"/>
    <cellStyle name="40% - Accent1 4 7 9 2" xfId="14367" xr:uid="{00000000-0005-0000-0000-000055390000}"/>
    <cellStyle name="40% - Accent1 4 8" xfId="14368" xr:uid="{00000000-0005-0000-0000-000056390000}"/>
    <cellStyle name="40% - Accent1 4 8 10" xfId="14369" xr:uid="{00000000-0005-0000-0000-000057390000}"/>
    <cellStyle name="40% - Accent1 4 8 10 2" xfId="14370" xr:uid="{00000000-0005-0000-0000-000058390000}"/>
    <cellStyle name="40% - Accent1 4 8 11" xfId="14371" xr:uid="{00000000-0005-0000-0000-000059390000}"/>
    <cellStyle name="40% - Accent1 4 8 11 2" xfId="14372" xr:uid="{00000000-0005-0000-0000-00005A390000}"/>
    <cellStyle name="40% - Accent1 4 8 12" xfId="14373" xr:uid="{00000000-0005-0000-0000-00005B390000}"/>
    <cellStyle name="40% - Accent1 4 8 12 2" xfId="14374" xr:uid="{00000000-0005-0000-0000-00005C390000}"/>
    <cellStyle name="40% - Accent1 4 8 13" xfId="14375" xr:uid="{00000000-0005-0000-0000-00005D390000}"/>
    <cellStyle name="40% - Accent1 4 8 13 2" xfId="14376" xr:uid="{00000000-0005-0000-0000-00005E390000}"/>
    <cellStyle name="40% - Accent1 4 8 14" xfId="14377" xr:uid="{00000000-0005-0000-0000-00005F390000}"/>
    <cellStyle name="40% - Accent1 4 8 14 2" xfId="14378" xr:uid="{00000000-0005-0000-0000-000060390000}"/>
    <cellStyle name="40% - Accent1 4 8 15" xfId="14379" xr:uid="{00000000-0005-0000-0000-000061390000}"/>
    <cellStyle name="40% - Accent1 4 8 15 2" xfId="14380" xr:uid="{00000000-0005-0000-0000-000062390000}"/>
    <cellStyle name="40% - Accent1 4 8 16" xfId="14381" xr:uid="{00000000-0005-0000-0000-000063390000}"/>
    <cellStyle name="40% - Accent1 4 8 16 2" xfId="14382" xr:uid="{00000000-0005-0000-0000-000064390000}"/>
    <cellStyle name="40% - Accent1 4 8 17" xfId="14383" xr:uid="{00000000-0005-0000-0000-000065390000}"/>
    <cellStyle name="40% - Accent1 4 8 17 2" xfId="14384" xr:uid="{00000000-0005-0000-0000-000066390000}"/>
    <cellStyle name="40% - Accent1 4 8 18" xfId="14385" xr:uid="{00000000-0005-0000-0000-000067390000}"/>
    <cellStyle name="40% - Accent1 4 8 18 2" xfId="14386" xr:uid="{00000000-0005-0000-0000-000068390000}"/>
    <cellStyle name="40% - Accent1 4 8 19" xfId="14387" xr:uid="{00000000-0005-0000-0000-000069390000}"/>
    <cellStyle name="40% - Accent1 4 8 19 2" xfId="14388" xr:uid="{00000000-0005-0000-0000-00006A390000}"/>
    <cellStyle name="40% - Accent1 4 8 2" xfId="14389" xr:uid="{00000000-0005-0000-0000-00006B390000}"/>
    <cellStyle name="40% - Accent1 4 8 2 2" xfId="14390" xr:uid="{00000000-0005-0000-0000-00006C390000}"/>
    <cellStyle name="40% - Accent1 4 8 20" xfId="14391" xr:uid="{00000000-0005-0000-0000-00006D390000}"/>
    <cellStyle name="40% - Accent1 4 8 20 2" xfId="14392" xr:uid="{00000000-0005-0000-0000-00006E390000}"/>
    <cellStyle name="40% - Accent1 4 8 21" xfId="14393" xr:uid="{00000000-0005-0000-0000-00006F390000}"/>
    <cellStyle name="40% - Accent1 4 8 21 2" xfId="14394" xr:uid="{00000000-0005-0000-0000-000070390000}"/>
    <cellStyle name="40% - Accent1 4 8 22" xfId="14395" xr:uid="{00000000-0005-0000-0000-000071390000}"/>
    <cellStyle name="40% - Accent1 4 8 22 2" xfId="14396" xr:uid="{00000000-0005-0000-0000-000072390000}"/>
    <cellStyle name="40% - Accent1 4 8 23" xfId="14397" xr:uid="{00000000-0005-0000-0000-000073390000}"/>
    <cellStyle name="40% - Accent1 4 8 3" xfId="14398" xr:uid="{00000000-0005-0000-0000-000074390000}"/>
    <cellStyle name="40% - Accent1 4 8 3 2" xfId="14399" xr:uid="{00000000-0005-0000-0000-000075390000}"/>
    <cellStyle name="40% - Accent1 4 8 4" xfId="14400" xr:uid="{00000000-0005-0000-0000-000076390000}"/>
    <cellStyle name="40% - Accent1 4 8 4 2" xfId="14401" xr:uid="{00000000-0005-0000-0000-000077390000}"/>
    <cellStyle name="40% - Accent1 4 8 5" xfId="14402" xr:uid="{00000000-0005-0000-0000-000078390000}"/>
    <cellStyle name="40% - Accent1 4 8 5 2" xfId="14403" xr:uid="{00000000-0005-0000-0000-000079390000}"/>
    <cellStyle name="40% - Accent1 4 8 6" xfId="14404" xr:uid="{00000000-0005-0000-0000-00007A390000}"/>
    <cellStyle name="40% - Accent1 4 8 6 2" xfId="14405" xr:uid="{00000000-0005-0000-0000-00007B390000}"/>
    <cellStyle name="40% - Accent1 4 8 7" xfId="14406" xr:uid="{00000000-0005-0000-0000-00007C390000}"/>
    <cellStyle name="40% - Accent1 4 8 7 2" xfId="14407" xr:uid="{00000000-0005-0000-0000-00007D390000}"/>
    <cellStyle name="40% - Accent1 4 8 8" xfId="14408" xr:uid="{00000000-0005-0000-0000-00007E390000}"/>
    <cellStyle name="40% - Accent1 4 8 8 2" xfId="14409" xr:uid="{00000000-0005-0000-0000-00007F390000}"/>
    <cellStyle name="40% - Accent1 4 8 9" xfId="14410" xr:uid="{00000000-0005-0000-0000-000080390000}"/>
    <cellStyle name="40% - Accent1 4 8 9 2" xfId="14411" xr:uid="{00000000-0005-0000-0000-000081390000}"/>
    <cellStyle name="40% - Accent1 4 9" xfId="14412" xr:uid="{00000000-0005-0000-0000-000082390000}"/>
    <cellStyle name="40% - Accent1 4 9 10" xfId="14413" xr:uid="{00000000-0005-0000-0000-000083390000}"/>
    <cellStyle name="40% - Accent1 4 9 10 2" xfId="14414" xr:uid="{00000000-0005-0000-0000-000084390000}"/>
    <cellStyle name="40% - Accent1 4 9 11" xfId="14415" xr:uid="{00000000-0005-0000-0000-000085390000}"/>
    <cellStyle name="40% - Accent1 4 9 11 2" xfId="14416" xr:uid="{00000000-0005-0000-0000-000086390000}"/>
    <cellStyle name="40% - Accent1 4 9 12" xfId="14417" xr:uid="{00000000-0005-0000-0000-000087390000}"/>
    <cellStyle name="40% - Accent1 4 9 12 2" xfId="14418" xr:uid="{00000000-0005-0000-0000-000088390000}"/>
    <cellStyle name="40% - Accent1 4 9 13" xfId="14419" xr:uid="{00000000-0005-0000-0000-000089390000}"/>
    <cellStyle name="40% - Accent1 4 9 13 2" xfId="14420" xr:uid="{00000000-0005-0000-0000-00008A390000}"/>
    <cellStyle name="40% - Accent1 4 9 14" xfId="14421" xr:uid="{00000000-0005-0000-0000-00008B390000}"/>
    <cellStyle name="40% - Accent1 4 9 14 2" xfId="14422" xr:uid="{00000000-0005-0000-0000-00008C390000}"/>
    <cellStyle name="40% - Accent1 4 9 15" xfId="14423" xr:uid="{00000000-0005-0000-0000-00008D390000}"/>
    <cellStyle name="40% - Accent1 4 9 15 2" xfId="14424" xr:uid="{00000000-0005-0000-0000-00008E390000}"/>
    <cellStyle name="40% - Accent1 4 9 16" xfId="14425" xr:uid="{00000000-0005-0000-0000-00008F390000}"/>
    <cellStyle name="40% - Accent1 4 9 16 2" xfId="14426" xr:uid="{00000000-0005-0000-0000-000090390000}"/>
    <cellStyle name="40% - Accent1 4 9 17" xfId="14427" xr:uid="{00000000-0005-0000-0000-000091390000}"/>
    <cellStyle name="40% - Accent1 4 9 17 2" xfId="14428" xr:uid="{00000000-0005-0000-0000-000092390000}"/>
    <cellStyle name="40% - Accent1 4 9 18" xfId="14429" xr:uid="{00000000-0005-0000-0000-000093390000}"/>
    <cellStyle name="40% - Accent1 4 9 18 2" xfId="14430" xr:uid="{00000000-0005-0000-0000-000094390000}"/>
    <cellStyle name="40% - Accent1 4 9 19" xfId="14431" xr:uid="{00000000-0005-0000-0000-000095390000}"/>
    <cellStyle name="40% - Accent1 4 9 19 2" xfId="14432" xr:uid="{00000000-0005-0000-0000-000096390000}"/>
    <cellStyle name="40% - Accent1 4 9 2" xfId="14433" xr:uid="{00000000-0005-0000-0000-000097390000}"/>
    <cellStyle name="40% - Accent1 4 9 2 2" xfId="14434" xr:uid="{00000000-0005-0000-0000-000098390000}"/>
    <cellStyle name="40% - Accent1 4 9 20" xfId="14435" xr:uid="{00000000-0005-0000-0000-000099390000}"/>
    <cellStyle name="40% - Accent1 4 9 20 2" xfId="14436" xr:uid="{00000000-0005-0000-0000-00009A390000}"/>
    <cellStyle name="40% - Accent1 4 9 21" xfId="14437" xr:uid="{00000000-0005-0000-0000-00009B390000}"/>
    <cellStyle name="40% - Accent1 4 9 21 2" xfId="14438" xr:uid="{00000000-0005-0000-0000-00009C390000}"/>
    <cellStyle name="40% - Accent1 4 9 22" xfId="14439" xr:uid="{00000000-0005-0000-0000-00009D390000}"/>
    <cellStyle name="40% - Accent1 4 9 22 2" xfId="14440" xr:uid="{00000000-0005-0000-0000-00009E390000}"/>
    <cellStyle name="40% - Accent1 4 9 23" xfId="14441" xr:uid="{00000000-0005-0000-0000-00009F390000}"/>
    <cellStyle name="40% - Accent1 4 9 3" xfId="14442" xr:uid="{00000000-0005-0000-0000-0000A0390000}"/>
    <cellStyle name="40% - Accent1 4 9 3 2" xfId="14443" xr:uid="{00000000-0005-0000-0000-0000A1390000}"/>
    <cellStyle name="40% - Accent1 4 9 4" xfId="14444" xr:uid="{00000000-0005-0000-0000-0000A2390000}"/>
    <cellStyle name="40% - Accent1 4 9 4 2" xfId="14445" xr:uid="{00000000-0005-0000-0000-0000A3390000}"/>
    <cellStyle name="40% - Accent1 4 9 5" xfId="14446" xr:uid="{00000000-0005-0000-0000-0000A4390000}"/>
    <cellStyle name="40% - Accent1 4 9 5 2" xfId="14447" xr:uid="{00000000-0005-0000-0000-0000A5390000}"/>
    <cellStyle name="40% - Accent1 4 9 6" xfId="14448" xr:uid="{00000000-0005-0000-0000-0000A6390000}"/>
    <cellStyle name="40% - Accent1 4 9 6 2" xfId="14449" xr:uid="{00000000-0005-0000-0000-0000A7390000}"/>
    <cellStyle name="40% - Accent1 4 9 7" xfId="14450" xr:uid="{00000000-0005-0000-0000-0000A8390000}"/>
    <cellStyle name="40% - Accent1 4 9 7 2" xfId="14451" xr:uid="{00000000-0005-0000-0000-0000A9390000}"/>
    <cellStyle name="40% - Accent1 4 9 8" xfId="14452" xr:uid="{00000000-0005-0000-0000-0000AA390000}"/>
    <cellStyle name="40% - Accent1 4 9 8 2" xfId="14453" xr:uid="{00000000-0005-0000-0000-0000AB390000}"/>
    <cellStyle name="40% - Accent1 4 9 9" xfId="14454" xr:uid="{00000000-0005-0000-0000-0000AC390000}"/>
    <cellStyle name="40% - Accent1 4 9 9 2" xfId="14455" xr:uid="{00000000-0005-0000-0000-0000AD390000}"/>
    <cellStyle name="40% - Accent1 5" xfId="14456" xr:uid="{00000000-0005-0000-0000-0000AE390000}"/>
    <cellStyle name="40% - Accent1 5 10" xfId="14457" xr:uid="{00000000-0005-0000-0000-0000AF390000}"/>
    <cellStyle name="40% - Accent1 5 10 2" xfId="14458" xr:uid="{00000000-0005-0000-0000-0000B0390000}"/>
    <cellStyle name="40% - Accent1 5 11" xfId="14459" xr:uid="{00000000-0005-0000-0000-0000B1390000}"/>
    <cellStyle name="40% - Accent1 5 11 2" xfId="14460" xr:uid="{00000000-0005-0000-0000-0000B2390000}"/>
    <cellStyle name="40% - Accent1 5 12" xfId="14461" xr:uid="{00000000-0005-0000-0000-0000B3390000}"/>
    <cellStyle name="40% - Accent1 5 12 2" xfId="14462" xr:uid="{00000000-0005-0000-0000-0000B4390000}"/>
    <cellStyle name="40% - Accent1 5 13" xfId="14463" xr:uid="{00000000-0005-0000-0000-0000B5390000}"/>
    <cellStyle name="40% - Accent1 5 13 2" xfId="14464" xr:uid="{00000000-0005-0000-0000-0000B6390000}"/>
    <cellStyle name="40% - Accent1 5 14" xfId="14465" xr:uid="{00000000-0005-0000-0000-0000B7390000}"/>
    <cellStyle name="40% - Accent1 5 14 2" xfId="14466" xr:uid="{00000000-0005-0000-0000-0000B8390000}"/>
    <cellStyle name="40% - Accent1 5 15" xfId="14467" xr:uid="{00000000-0005-0000-0000-0000B9390000}"/>
    <cellStyle name="40% - Accent1 5 15 2" xfId="14468" xr:uid="{00000000-0005-0000-0000-0000BA390000}"/>
    <cellStyle name="40% - Accent1 5 16" xfId="14469" xr:uid="{00000000-0005-0000-0000-0000BB390000}"/>
    <cellStyle name="40% - Accent1 5 16 2" xfId="14470" xr:uid="{00000000-0005-0000-0000-0000BC390000}"/>
    <cellStyle name="40% - Accent1 5 17" xfId="14471" xr:uid="{00000000-0005-0000-0000-0000BD390000}"/>
    <cellStyle name="40% - Accent1 5 17 2" xfId="14472" xr:uid="{00000000-0005-0000-0000-0000BE390000}"/>
    <cellStyle name="40% - Accent1 5 18" xfId="14473" xr:uid="{00000000-0005-0000-0000-0000BF390000}"/>
    <cellStyle name="40% - Accent1 5 18 2" xfId="14474" xr:uid="{00000000-0005-0000-0000-0000C0390000}"/>
    <cellStyle name="40% - Accent1 5 19" xfId="14475" xr:uid="{00000000-0005-0000-0000-0000C1390000}"/>
    <cellStyle name="40% - Accent1 5 19 2" xfId="14476" xr:uid="{00000000-0005-0000-0000-0000C2390000}"/>
    <cellStyle name="40% - Accent1 5 2" xfId="14477" xr:uid="{00000000-0005-0000-0000-0000C3390000}"/>
    <cellStyle name="40% - Accent1 5 2 10" xfId="14478" xr:uid="{00000000-0005-0000-0000-0000C4390000}"/>
    <cellStyle name="40% - Accent1 5 2 10 2" xfId="14479" xr:uid="{00000000-0005-0000-0000-0000C5390000}"/>
    <cellStyle name="40% - Accent1 5 2 11" xfId="14480" xr:uid="{00000000-0005-0000-0000-0000C6390000}"/>
    <cellStyle name="40% - Accent1 5 2 11 2" xfId="14481" xr:uid="{00000000-0005-0000-0000-0000C7390000}"/>
    <cellStyle name="40% - Accent1 5 2 12" xfId="14482" xr:uid="{00000000-0005-0000-0000-0000C8390000}"/>
    <cellStyle name="40% - Accent1 5 2 12 2" xfId="14483" xr:uid="{00000000-0005-0000-0000-0000C9390000}"/>
    <cellStyle name="40% - Accent1 5 2 13" xfId="14484" xr:uid="{00000000-0005-0000-0000-0000CA390000}"/>
    <cellStyle name="40% - Accent1 5 2 13 2" xfId="14485" xr:uid="{00000000-0005-0000-0000-0000CB390000}"/>
    <cellStyle name="40% - Accent1 5 2 14" xfId="14486" xr:uid="{00000000-0005-0000-0000-0000CC390000}"/>
    <cellStyle name="40% - Accent1 5 2 14 2" xfId="14487" xr:uid="{00000000-0005-0000-0000-0000CD390000}"/>
    <cellStyle name="40% - Accent1 5 2 15" xfId="14488" xr:uid="{00000000-0005-0000-0000-0000CE390000}"/>
    <cellStyle name="40% - Accent1 5 2 15 2" xfId="14489" xr:uid="{00000000-0005-0000-0000-0000CF390000}"/>
    <cellStyle name="40% - Accent1 5 2 16" xfId="14490" xr:uid="{00000000-0005-0000-0000-0000D0390000}"/>
    <cellStyle name="40% - Accent1 5 2 16 2" xfId="14491" xr:uid="{00000000-0005-0000-0000-0000D1390000}"/>
    <cellStyle name="40% - Accent1 5 2 17" xfId="14492" xr:uid="{00000000-0005-0000-0000-0000D2390000}"/>
    <cellStyle name="40% - Accent1 5 2 17 2" xfId="14493" xr:uid="{00000000-0005-0000-0000-0000D3390000}"/>
    <cellStyle name="40% - Accent1 5 2 18" xfId="14494" xr:uid="{00000000-0005-0000-0000-0000D4390000}"/>
    <cellStyle name="40% - Accent1 5 2 18 2" xfId="14495" xr:uid="{00000000-0005-0000-0000-0000D5390000}"/>
    <cellStyle name="40% - Accent1 5 2 19" xfId="14496" xr:uid="{00000000-0005-0000-0000-0000D6390000}"/>
    <cellStyle name="40% - Accent1 5 2 19 2" xfId="14497" xr:uid="{00000000-0005-0000-0000-0000D7390000}"/>
    <cellStyle name="40% - Accent1 5 2 2" xfId="14498" xr:uid="{00000000-0005-0000-0000-0000D8390000}"/>
    <cellStyle name="40% - Accent1 5 2 2 2" xfId="14499" xr:uid="{00000000-0005-0000-0000-0000D9390000}"/>
    <cellStyle name="40% - Accent1 5 2 20" xfId="14500" xr:uid="{00000000-0005-0000-0000-0000DA390000}"/>
    <cellStyle name="40% - Accent1 5 2 20 2" xfId="14501" xr:uid="{00000000-0005-0000-0000-0000DB390000}"/>
    <cellStyle name="40% - Accent1 5 2 21" xfId="14502" xr:uid="{00000000-0005-0000-0000-0000DC390000}"/>
    <cellStyle name="40% - Accent1 5 2 21 2" xfId="14503" xr:uid="{00000000-0005-0000-0000-0000DD390000}"/>
    <cellStyle name="40% - Accent1 5 2 22" xfId="14504" xr:uid="{00000000-0005-0000-0000-0000DE390000}"/>
    <cellStyle name="40% - Accent1 5 2 22 2" xfId="14505" xr:uid="{00000000-0005-0000-0000-0000DF390000}"/>
    <cellStyle name="40% - Accent1 5 2 23" xfId="14506" xr:uid="{00000000-0005-0000-0000-0000E0390000}"/>
    <cellStyle name="40% - Accent1 5 2 3" xfId="14507" xr:uid="{00000000-0005-0000-0000-0000E1390000}"/>
    <cellStyle name="40% - Accent1 5 2 3 2" xfId="14508" xr:uid="{00000000-0005-0000-0000-0000E2390000}"/>
    <cellStyle name="40% - Accent1 5 2 4" xfId="14509" xr:uid="{00000000-0005-0000-0000-0000E3390000}"/>
    <cellStyle name="40% - Accent1 5 2 4 2" xfId="14510" xr:uid="{00000000-0005-0000-0000-0000E4390000}"/>
    <cellStyle name="40% - Accent1 5 2 5" xfId="14511" xr:uid="{00000000-0005-0000-0000-0000E5390000}"/>
    <cellStyle name="40% - Accent1 5 2 5 2" xfId="14512" xr:uid="{00000000-0005-0000-0000-0000E6390000}"/>
    <cellStyle name="40% - Accent1 5 2 6" xfId="14513" xr:uid="{00000000-0005-0000-0000-0000E7390000}"/>
    <cellStyle name="40% - Accent1 5 2 6 2" xfId="14514" xr:uid="{00000000-0005-0000-0000-0000E8390000}"/>
    <cellStyle name="40% - Accent1 5 2 7" xfId="14515" xr:uid="{00000000-0005-0000-0000-0000E9390000}"/>
    <cellStyle name="40% - Accent1 5 2 7 2" xfId="14516" xr:uid="{00000000-0005-0000-0000-0000EA390000}"/>
    <cellStyle name="40% - Accent1 5 2 8" xfId="14517" xr:uid="{00000000-0005-0000-0000-0000EB390000}"/>
    <cellStyle name="40% - Accent1 5 2 8 2" xfId="14518" xr:uid="{00000000-0005-0000-0000-0000EC390000}"/>
    <cellStyle name="40% - Accent1 5 2 9" xfId="14519" xr:uid="{00000000-0005-0000-0000-0000ED390000}"/>
    <cellStyle name="40% - Accent1 5 2 9 2" xfId="14520" xr:uid="{00000000-0005-0000-0000-0000EE390000}"/>
    <cellStyle name="40% - Accent1 5 20" xfId="14521" xr:uid="{00000000-0005-0000-0000-0000EF390000}"/>
    <cellStyle name="40% - Accent1 5 20 2" xfId="14522" xr:uid="{00000000-0005-0000-0000-0000F0390000}"/>
    <cellStyle name="40% - Accent1 5 21" xfId="14523" xr:uid="{00000000-0005-0000-0000-0000F1390000}"/>
    <cellStyle name="40% - Accent1 5 21 2" xfId="14524" xr:uid="{00000000-0005-0000-0000-0000F2390000}"/>
    <cellStyle name="40% - Accent1 5 22" xfId="14525" xr:uid="{00000000-0005-0000-0000-0000F3390000}"/>
    <cellStyle name="40% - Accent1 5 22 2" xfId="14526" xr:uid="{00000000-0005-0000-0000-0000F4390000}"/>
    <cellStyle name="40% - Accent1 5 23" xfId="14527" xr:uid="{00000000-0005-0000-0000-0000F5390000}"/>
    <cellStyle name="40% - Accent1 5 23 2" xfId="14528" xr:uid="{00000000-0005-0000-0000-0000F6390000}"/>
    <cellStyle name="40% - Accent1 5 24" xfId="14529" xr:uid="{00000000-0005-0000-0000-0000F7390000}"/>
    <cellStyle name="40% - Accent1 5 24 2" xfId="14530" xr:uid="{00000000-0005-0000-0000-0000F8390000}"/>
    <cellStyle name="40% - Accent1 5 25" xfId="14531" xr:uid="{00000000-0005-0000-0000-0000F9390000}"/>
    <cellStyle name="40% - Accent1 5 25 2" xfId="14532" xr:uid="{00000000-0005-0000-0000-0000FA390000}"/>
    <cellStyle name="40% - Accent1 5 26" xfId="14533" xr:uid="{00000000-0005-0000-0000-0000FB390000}"/>
    <cellStyle name="40% - Accent1 5 26 2" xfId="14534" xr:uid="{00000000-0005-0000-0000-0000FC390000}"/>
    <cellStyle name="40% - Accent1 5 27" xfId="14535" xr:uid="{00000000-0005-0000-0000-0000FD390000}"/>
    <cellStyle name="40% - Accent1 5 27 2" xfId="14536" xr:uid="{00000000-0005-0000-0000-0000FE390000}"/>
    <cellStyle name="40% - Accent1 5 28" xfId="14537" xr:uid="{00000000-0005-0000-0000-0000FF390000}"/>
    <cellStyle name="40% - Accent1 5 28 2" xfId="14538" xr:uid="{00000000-0005-0000-0000-0000003A0000}"/>
    <cellStyle name="40% - Accent1 5 29" xfId="14539" xr:uid="{00000000-0005-0000-0000-0000013A0000}"/>
    <cellStyle name="40% - Accent1 5 29 2" xfId="14540" xr:uid="{00000000-0005-0000-0000-0000023A0000}"/>
    <cellStyle name="40% - Accent1 5 3" xfId="14541" xr:uid="{00000000-0005-0000-0000-0000033A0000}"/>
    <cellStyle name="40% - Accent1 5 3 10" xfId="14542" xr:uid="{00000000-0005-0000-0000-0000043A0000}"/>
    <cellStyle name="40% - Accent1 5 3 10 2" xfId="14543" xr:uid="{00000000-0005-0000-0000-0000053A0000}"/>
    <cellStyle name="40% - Accent1 5 3 11" xfId="14544" xr:uid="{00000000-0005-0000-0000-0000063A0000}"/>
    <cellStyle name="40% - Accent1 5 3 11 2" xfId="14545" xr:uid="{00000000-0005-0000-0000-0000073A0000}"/>
    <cellStyle name="40% - Accent1 5 3 12" xfId="14546" xr:uid="{00000000-0005-0000-0000-0000083A0000}"/>
    <cellStyle name="40% - Accent1 5 3 12 2" xfId="14547" xr:uid="{00000000-0005-0000-0000-0000093A0000}"/>
    <cellStyle name="40% - Accent1 5 3 13" xfId="14548" xr:uid="{00000000-0005-0000-0000-00000A3A0000}"/>
    <cellStyle name="40% - Accent1 5 3 13 2" xfId="14549" xr:uid="{00000000-0005-0000-0000-00000B3A0000}"/>
    <cellStyle name="40% - Accent1 5 3 14" xfId="14550" xr:uid="{00000000-0005-0000-0000-00000C3A0000}"/>
    <cellStyle name="40% - Accent1 5 3 14 2" xfId="14551" xr:uid="{00000000-0005-0000-0000-00000D3A0000}"/>
    <cellStyle name="40% - Accent1 5 3 15" xfId="14552" xr:uid="{00000000-0005-0000-0000-00000E3A0000}"/>
    <cellStyle name="40% - Accent1 5 3 15 2" xfId="14553" xr:uid="{00000000-0005-0000-0000-00000F3A0000}"/>
    <cellStyle name="40% - Accent1 5 3 16" xfId="14554" xr:uid="{00000000-0005-0000-0000-0000103A0000}"/>
    <cellStyle name="40% - Accent1 5 3 16 2" xfId="14555" xr:uid="{00000000-0005-0000-0000-0000113A0000}"/>
    <cellStyle name="40% - Accent1 5 3 17" xfId="14556" xr:uid="{00000000-0005-0000-0000-0000123A0000}"/>
    <cellStyle name="40% - Accent1 5 3 17 2" xfId="14557" xr:uid="{00000000-0005-0000-0000-0000133A0000}"/>
    <cellStyle name="40% - Accent1 5 3 18" xfId="14558" xr:uid="{00000000-0005-0000-0000-0000143A0000}"/>
    <cellStyle name="40% - Accent1 5 3 18 2" xfId="14559" xr:uid="{00000000-0005-0000-0000-0000153A0000}"/>
    <cellStyle name="40% - Accent1 5 3 19" xfId="14560" xr:uid="{00000000-0005-0000-0000-0000163A0000}"/>
    <cellStyle name="40% - Accent1 5 3 19 2" xfId="14561" xr:uid="{00000000-0005-0000-0000-0000173A0000}"/>
    <cellStyle name="40% - Accent1 5 3 2" xfId="14562" xr:uid="{00000000-0005-0000-0000-0000183A0000}"/>
    <cellStyle name="40% - Accent1 5 3 2 2" xfId="14563" xr:uid="{00000000-0005-0000-0000-0000193A0000}"/>
    <cellStyle name="40% - Accent1 5 3 20" xfId="14564" xr:uid="{00000000-0005-0000-0000-00001A3A0000}"/>
    <cellStyle name="40% - Accent1 5 3 20 2" xfId="14565" xr:uid="{00000000-0005-0000-0000-00001B3A0000}"/>
    <cellStyle name="40% - Accent1 5 3 21" xfId="14566" xr:uid="{00000000-0005-0000-0000-00001C3A0000}"/>
    <cellStyle name="40% - Accent1 5 3 21 2" xfId="14567" xr:uid="{00000000-0005-0000-0000-00001D3A0000}"/>
    <cellStyle name="40% - Accent1 5 3 22" xfId="14568" xr:uid="{00000000-0005-0000-0000-00001E3A0000}"/>
    <cellStyle name="40% - Accent1 5 3 22 2" xfId="14569" xr:uid="{00000000-0005-0000-0000-00001F3A0000}"/>
    <cellStyle name="40% - Accent1 5 3 23" xfId="14570" xr:uid="{00000000-0005-0000-0000-0000203A0000}"/>
    <cellStyle name="40% - Accent1 5 3 3" xfId="14571" xr:uid="{00000000-0005-0000-0000-0000213A0000}"/>
    <cellStyle name="40% - Accent1 5 3 3 2" xfId="14572" xr:uid="{00000000-0005-0000-0000-0000223A0000}"/>
    <cellStyle name="40% - Accent1 5 3 4" xfId="14573" xr:uid="{00000000-0005-0000-0000-0000233A0000}"/>
    <cellStyle name="40% - Accent1 5 3 4 2" xfId="14574" xr:uid="{00000000-0005-0000-0000-0000243A0000}"/>
    <cellStyle name="40% - Accent1 5 3 5" xfId="14575" xr:uid="{00000000-0005-0000-0000-0000253A0000}"/>
    <cellStyle name="40% - Accent1 5 3 5 2" xfId="14576" xr:uid="{00000000-0005-0000-0000-0000263A0000}"/>
    <cellStyle name="40% - Accent1 5 3 6" xfId="14577" xr:uid="{00000000-0005-0000-0000-0000273A0000}"/>
    <cellStyle name="40% - Accent1 5 3 6 2" xfId="14578" xr:uid="{00000000-0005-0000-0000-0000283A0000}"/>
    <cellStyle name="40% - Accent1 5 3 7" xfId="14579" xr:uid="{00000000-0005-0000-0000-0000293A0000}"/>
    <cellStyle name="40% - Accent1 5 3 7 2" xfId="14580" xr:uid="{00000000-0005-0000-0000-00002A3A0000}"/>
    <cellStyle name="40% - Accent1 5 3 8" xfId="14581" xr:uid="{00000000-0005-0000-0000-00002B3A0000}"/>
    <cellStyle name="40% - Accent1 5 3 8 2" xfId="14582" xr:uid="{00000000-0005-0000-0000-00002C3A0000}"/>
    <cellStyle name="40% - Accent1 5 3 9" xfId="14583" xr:uid="{00000000-0005-0000-0000-00002D3A0000}"/>
    <cellStyle name="40% - Accent1 5 3 9 2" xfId="14584" xr:uid="{00000000-0005-0000-0000-00002E3A0000}"/>
    <cellStyle name="40% - Accent1 5 30" xfId="14585" xr:uid="{00000000-0005-0000-0000-00002F3A0000}"/>
    <cellStyle name="40% - Accent1 5 30 2" xfId="14586" xr:uid="{00000000-0005-0000-0000-0000303A0000}"/>
    <cellStyle name="40% - Accent1 5 31" xfId="14587" xr:uid="{00000000-0005-0000-0000-0000313A0000}"/>
    <cellStyle name="40% - Accent1 5 4" xfId="14588" xr:uid="{00000000-0005-0000-0000-0000323A0000}"/>
    <cellStyle name="40% - Accent1 5 4 10" xfId="14589" xr:uid="{00000000-0005-0000-0000-0000333A0000}"/>
    <cellStyle name="40% - Accent1 5 4 10 2" xfId="14590" xr:uid="{00000000-0005-0000-0000-0000343A0000}"/>
    <cellStyle name="40% - Accent1 5 4 11" xfId="14591" xr:uid="{00000000-0005-0000-0000-0000353A0000}"/>
    <cellStyle name="40% - Accent1 5 4 11 2" xfId="14592" xr:uid="{00000000-0005-0000-0000-0000363A0000}"/>
    <cellStyle name="40% - Accent1 5 4 12" xfId="14593" xr:uid="{00000000-0005-0000-0000-0000373A0000}"/>
    <cellStyle name="40% - Accent1 5 4 12 2" xfId="14594" xr:uid="{00000000-0005-0000-0000-0000383A0000}"/>
    <cellStyle name="40% - Accent1 5 4 13" xfId="14595" xr:uid="{00000000-0005-0000-0000-0000393A0000}"/>
    <cellStyle name="40% - Accent1 5 4 13 2" xfId="14596" xr:uid="{00000000-0005-0000-0000-00003A3A0000}"/>
    <cellStyle name="40% - Accent1 5 4 14" xfId="14597" xr:uid="{00000000-0005-0000-0000-00003B3A0000}"/>
    <cellStyle name="40% - Accent1 5 4 14 2" xfId="14598" xr:uid="{00000000-0005-0000-0000-00003C3A0000}"/>
    <cellStyle name="40% - Accent1 5 4 15" xfId="14599" xr:uid="{00000000-0005-0000-0000-00003D3A0000}"/>
    <cellStyle name="40% - Accent1 5 4 15 2" xfId="14600" xr:uid="{00000000-0005-0000-0000-00003E3A0000}"/>
    <cellStyle name="40% - Accent1 5 4 16" xfId="14601" xr:uid="{00000000-0005-0000-0000-00003F3A0000}"/>
    <cellStyle name="40% - Accent1 5 4 16 2" xfId="14602" xr:uid="{00000000-0005-0000-0000-0000403A0000}"/>
    <cellStyle name="40% - Accent1 5 4 17" xfId="14603" xr:uid="{00000000-0005-0000-0000-0000413A0000}"/>
    <cellStyle name="40% - Accent1 5 4 17 2" xfId="14604" xr:uid="{00000000-0005-0000-0000-0000423A0000}"/>
    <cellStyle name="40% - Accent1 5 4 18" xfId="14605" xr:uid="{00000000-0005-0000-0000-0000433A0000}"/>
    <cellStyle name="40% - Accent1 5 4 18 2" xfId="14606" xr:uid="{00000000-0005-0000-0000-0000443A0000}"/>
    <cellStyle name="40% - Accent1 5 4 19" xfId="14607" xr:uid="{00000000-0005-0000-0000-0000453A0000}"/>
    <cellStyle name="40% - Accent1 5 4 19 2" xfId="14608" xr:uid="{00000000-0005-0000-0000-0000463A0000}"/>
    <cellStyle name="40% - Accent1 5 4 2" xfId="14609" xr:uid="{00000000-0005-0000-0000-0000473A0000}"/>
    <cellStyle name="40% - Accent1 5 4 2 2" xfId="14610" xr:uid="{00000000-0005-0000-0000-0000483A0000}"/>
    <cellStyle name="40% - Accent1 5 4 20" xfId="14611" xr:uid="{00000000-0005-0000-0000-0000493A0000}"/>
    <cellStyle name="40% - Accent1 5 4 20 2" xfId="14612" xr:uid="{00000000-0005-0000-0000-00004A3A0000}"/>
    <cellStyle name="40% - Accent1 5 4 21" xfId="14613" xr:uid="{00000000-0005-0000-0000-00004B3A0000}"/>
    <cellStyle name="40% - Accent1 5 4 21 2" xfId="14614" xr:uid="{00000000-0005-0000-0000-00004C3A0000}"/>
    <cellStyle name="40% - Accent1 5 4 22" xfId="14615" xr:uid="{00000000-0005-0000-0000-00004D3A0000}"/>
    <cellStyle name="40% - Accent1 5 4 22 2" xfId="14616" xr:uid="{00000000-0005-0000-0000-00004E3A0000}"/>
    <cellStyle name="40% - Accent1 5 4 23" xfId="14617" xr:uid="{00000000-0005-0000-0000-00004F3A0000}"/>
    <cellStyle name="40% - Accent1 5 4 3" xfId="14618" xr:uid="{00000000-0005-0000-0000-0000503A0000}"/>
    <cellStyle name="40% - Accent1 5 4 3 2" xfId="14619" xr:uid="{00000000-0005-0000-0000-0000513A0000}"/>
    <cellStyle name="40% - Accent1 5 4 4" xfId="14620" xr:uid="{00000000-0005-0000-0000-0000523A0000}"/>
    <cellStyle name="40% - Accent1 5 4 4 2" xfId="14621" xr:uid="{00000000-0005-0000-0000-0000533A0000}"/>
    <cellStyle name="40% - Accent1 5 4 5" xfId="14622" xr:uid="{00000000-0005-0000-0000-0000543A0000}"/>
    <cellStyle name="40% - Accent1 5 4 5 2" xfId="14623" xr:uid="{00000000-0005-0000-0000-0000553A0000}"/>
    <cellStyle name="40% - Accent1 5 4 6" xfId="14624" xr:uid="{00000000-0005-0000-0000-0000563A0000}"/>
    <cellStyle name="40% - Accent1 5 4 6 2" xfId="14625" xr:uid="{00000000-0005-0000-0000-0000573A0000}"/>
    <cellStyle name="40% - Accent1 5 4 7" xfId="14626" xr:uid="{00000000-0005-0000-0000-0000583A0000}"/>
    <cellStyle name="40% - Accent1 5 4 7 2" xfId="14627" xr:uid="{00000000-0005-0000-0000-0000593A0000}"/>
    <cellStyle name="40% - Accent1 5 4 8" xfId="14628" xr:uid="{00000000-0005-0000-0000-00005A3A0000}"/>
    <cellStyle name="40% - Accent1 5 4 8 2" xfId="14629" xr:uid="{00000000-0005-0000-0000-00005B3A0000}"/>
    <cellStyle name="40% - Accent1 5 4 9" xfId="14630" xr:uid="{00000000-0005-0000-0000-00005C3A0000}"/>
    <cellStyle name="40% - Accent1 5 4 9 2" xfId="14631" xr:uid="{00000000-0005-0000-0000-00005D3A0000}"/>
    <cellStyle name="40% - Accent1 5 5" xfId="14632" xr:uid="{00000000-0005-0000-0000-00005E3A0000}"/>
    <cellStyle name="40% - Accent1 5 5 10" xfId="14633" xr:uid="{00000000-0005-0000-0000-00005F3A0000}"/>
    <cellStyle name="40% - Accent1 5 5 10 2" xfId="14634" xr:uid="{00000000-0005-0000-0000-0000603A0000}"/>
    <cellStyle name="40% - Accent1 5 5 11" xfId="14635" xr:uid="{00000000-0005-0000-0000-0000613A0000}"/>
    <cellStyle name="40% - Accent1 5 5 11 2" xfId="14636" xr:uid="{00000000-0005-0000-0000-0000623A0000}"/>
    <cellStyle name="40% - Accent1 5 5 12" xfId="14637" xr:uid="{00000000-0005-0000-0000-0000633A0000}"/>
    <cellStyle name="40% - Accent1 5 5 12 2" xfId="14638" xr:uid="{00000000-0005-0000-0000-0000643A0000}"/>
    <cellStyle name="40% - Accent1 5 5 13" xfId="14639" xr:uid="{00000000-0005-0000-0000-0000653A0000}"/>
    <cellStyle name="40% - Accent1 5 5 13 2" xfId="14640" xr:uid="{00000000-0005-0000-0000-0000663A0000}"/>
    <cellStyle name="40% - Accent1 5 5 14" xfId="14641" xr:uid="{00000000-0005-0000-0000-0000673A0000}"/>
    <cellStyle name="40% - Accent1 5 5 14 2" xfId="14642" xr:uid="{00000000-0005-0000-0000-0000683A0000}"/>
    <cellStyle name="40% - Accent1 5 5 15" xfId="14643" xr:uid="{00000000-0005-0000-0000-0000693A0000}"/>
    <cellStyle name="40% - Accent1 5 5 15 2" xfId="14644" xr:uid="{00000000-0005-0000-0000-00006A3A0000}"/>
    <cellStyle name="40% - Accent1 5 5 16" xfId="14645" xr:uid="{00000000-0005-0000-0000-00006B3A0000}"/>
    <cellStyle name="40% - Accent1 5 5 16 2" xfId="14646" xr:uid="{00000000-0005-0000-0000-00006C3A0000}"/>
    <cellStyle name="40% - Accent1 5 5 17" xfId="14647" xr:uid="{00000000-0005-0000-0000-00006D3A0000}"/>
    <cellStyle name="40% - Accent1 5 5 17 2" xfId="14648" xr:uid="{00000000-0005-0000-0000-00006E3A0000}"/>
    <cellStyle name="40% - Accent1 5 5 18" xfId="14649" xr:uid="{00000000-0005-0000-0000-00006F3A0000}"/>
    <cellStyle name="40% - Accent1 5 5 18 2" xfId="14650" xr:uid="{00000000-0005-0000-0000-0000703A0000}"/>
    <cellStyle name="40% - Accent1 5 5 19" xfId="14651" xr:uid="{00000000-0005-0000-0000-0000713A0000}"/>
    <cellStyle name="40% - Accent1 5 5 19 2" xfId="14652" xr:uid="{00000000-0005-0000-0000-0000723A0000}"/>
    <cellStyle name="40% - Accent1 5 5 2" xfId="14653" xr:uid="{00000000-0005-0000-0000-0000733A0000}"/>
    <cellStyle name="40% - Accent1 5 5 2 2" xfId="14654" xr:uid="{00000000-0005-0000-0000-0000743A0000}"/>
    <cellStyle name="40% - Accent1 5 5 20" xfId="14655" xr:uid="{00000000-0005-0000-0000-0000753A0000}"/>
    <cellStyle name="40% - Accent1 5 5 20 2" xfId="14656" xr:uid="{00000000-0005-0000-0000-0000763A0000}"/>
    <cellStyle name="40% - Accent1 5 5 21" xfId="14657" xr:uid="{00000000-0005-0000-0000-0000773A0000}"/>
    <cellStyle name="40% - Accent1 5 5 21 2" xfId="14658" xr:uid="{00000000-0005-0000-0000-0000783A0000}"/>
    <cellStyle name="40% - Accent1 5 5 22" xfId="14659" xr:uid="{00000000-0005-0000-0000-0000793A0000}"/>
    <cellStyle name="40% - Accent1 5 5 22 2" xfId="14660" xr:uid="{00000000-0005-0000-0000-00007A3A0000}"/>
    <cellStyle name="40% - Accent1 5 5 23" xfId="14661" xr:uid="{00000000-0005-0000-0000-00007B3A0000}"/>
    <cellStyle name="40% - Accent1 5 5 3" xfId="14662" xr:uid="{00000000-0005-0000-0000-00007C3A0000}"/>
    <cellStyle name="40% - Accent1 5 5 3 2" xfId="14663" xr:uid="{00000000-0005-0000-0000-00007D3A0000}"/>
    <cellStyle name="40% - Accent1 5 5 4" xfId="14664" xr:uid="{00000000-0005-0000-0000-00007E3A0000}"/>
    <cellStyle name="40% - Accent1 5 5 4 2" xfId="14665" xr:uid="{00000000-0005-0000-0000-00007F3A0000}"/>
    <cellStyle name="40% - Accent1 5 5 5" xfId="14666" xr:uid="{00000000-0005-0000-0000-0000803A0000}"/>
    <cellStyle name="40% - Accent1 5 5 5 2" xfId="14667" xr:uid="{00000000-0005-0000-0000-0000813A0000}"/>
    <cellStyle name="40% - Accent1 5 5 6" xfId="14668" xr:uid="{00000000-0005-0000-0000-0000823A0000}"/>
    <cellStyle name="40% - Accent1 5 5 6 2" xfId="14669" xr:uid="{00000000-0005-0000-0000-0000833A0000}"/>
    <cellStyle name="40% - Accent1 5 5 7" xfId="14670" xr:uid="{00000000-0005-0000-0000-0000843A0000}"/>
    <cellStyle name="40% - Accent1 5 5 7 2" xfId="14671" xr:uid="{00000000-0005-0000-0000-0000853A0000}"/>
    <cellStyle name="40% - Accent1 5 5 8" xfId="14672" xr:uid="{00000000-0005-0000-0000-0000863A0000}"/>
    <cellStyle name="40% - Accent1 5 5 8 2" xfId="14673" xr:uid="{00000000-0005-0000-0000-0000873A0000}"/>
    <cellStyle name="40% - Accent1 5 5 9" xfId="14674" xr:uid="{00000000-0005-0000-0000-0000883A0000}"/>
    <cellStyle name="40% - Accent1 5 5 9 2" xfId="14675" xr:uid="{00000000-0005-0000-0000-0000893A0000}"/>
    <cellStyle name="40% - Accent1 5 6" xfId="14676" xr:uid="{00000000-0005-0000-0000-00008A3A0000}"/>
    <cellStyle name="40% - Accent1 5 6 10" xfId="14677" xr:uid="{00000000-0005-0000-0000-00008B3A0000}"/>
    <cellStyle name="40% - Accent1 5 6 10 2" xfId="14678" xr:uid="{00000000-0005-0000-0000-00008C3A0000}"/>
    <cellStyle name="40% - Accent1 5 6 11" xfId="14679" xr:uid="{00000000-0005-0000-0000-00008D3A0000}"/>
    <cellStyle name="40% - Accent1 5 6 11 2" xfId="14680" xr:uid="{00000000-0005-0000-0000-00008E3A0000}"/>
    <cellStyle name="40% - Accent1 5 6 12" xfId="14681" xr:uid="{00000000-0005-0000-0000-00008F3A0000}"/>
    <cellStyle name="40% - Accent1 5 6 12 2" xfId="14682" xr:uid="{00000000-0005-0000-0000-0000903A0000}"/>
    <cellStyle name="40% - Accent1 5 6 13" xfId="14683" xr:uid="{00000000-0005-0000-0000-0000913A0000}"/>
    <cellStyle name="40% - Accent1 5 6 13 2" xfId="14684" xr:uid="{00000000-0005-0000-0000-0000923A0000}"/>
    <cellStyle name="40% - Accent1 5 6 14" xfId="14685" xr:uid="{00000000-0005-0000-0000-0000933A0000}"/>
    <cellStyle name="40% - Accent1 5 6 14 2" xfId="14686" xr:uid="{00000000-0005-0000-0000-0000943A0000}"/>
    <cellStyle name="40% - Accent1 5 6 15" xfId="14687" xr:uid="{00000000-0005-0000-0000-0000953A0000}"/>
    <cellStyle name="40% - Accent1 5 6 15 2" xfId="14688" xr:uid="{00000000-0005-0000-0000-0000963A0000}"/>
    <cellStyle name="40% - Accent1 5 6 16" xfId="14689" xr:uid="{00000000-0005-0000-0000-0000973A0000}"/>
    <cellStyle name="40% - Accent1 5 6 16 2" xfId="14690" xr:uid="{00000000-0005-0000-0000-0000983A0000}"/>
    <cellStyle name="40% - Accent1 5 6 17" xfId="14691" xr:uid="{00000000-0005-0000-0000-0000993A0000}"/>
    <cellStyle name="40% - Accent1 5 6 17 2" xfId="14692" xr:uid="{00000000-0005-0000-0000-00009A3A0000}"/>
    <cellStyle name="40% - Accent1 5 6 18" xfId="14693" xr:uid="{00000000-0005-0000-0000-00009B3A0000}"/>
    <cellStyle name="40% - Accent1 5 6 18 2" xfId="14694" xr:uid="{00000000-0005-0000-0000-00009C3A0000}"/>
    <cellStyle name="40% - Accent1 5 6 19" xfId="14695" xr:uid="{00000000-0005-0000-0000-00009D3A0000}"/>
    <cellStyle name="40% - Accent1 5 6 19 2" xfId="14696" xr:uid="{00000000-0005-0000-0000-00009E3A0000}"/>
    <cellStyle name="40% - Accent1 5 6 2" xfId="14697" xr:uid="{00000000-0005-0000-0000-00009F3A0000}"/>
    <cellStyle name="40% - Accent1 5 6 2 2" xfId="14698" xr:uid="{00000000-0005-0000-0000-0000A03A0000}"/>
    <cellStyle name="40% - Accent1 5 6 20" xfId="14699" xr:uid="{00000000-0005-0000-0000-0000A13A0000}"/>
    <cellStyle name="40% - Accent1 5 6 20 2" xfId="14700" xr:uid="{00000000-0005-0000-0000-0000A23A0000}"/>
    <cellStyle name="40% - Accent1 5 6 21" xfId="14701" xr:uid="{00000000-0005-0000-0000-0000A33A0000}"/>
    <cellStyle name="40% - Accent1 5 6 21 2" xfId="14702" xr:uid="{00000000-0005-0000-0000-0000A43A0000}"/>
    <cellStyle name="40% - Accent1 5 6 22" xfId="14703" xr:uid="{00000000-0005-0000-0000-0000A53A0000}"/>
    <cellStyle name="40% - Accent1 5 6 22 2" xfId="14704" xr:uid="{00000000-0005-0000-0000-0000A63A0000}"/>
    <cellStyle name="40% - Accent1 5 6 23" xfId="14705" xr:uid="{00000000-0005-0000-0000-0000A73A0000}"/>
    <cellStyle name="40% - Accent1 5 6 3" xfId="14706" xr:uid="{00000000-0005-0000-0000-0000A83A0000}"/>
    <cellStyle name="40% - Accent1 5 6 3 2" xfId="14707" xr:uid="{00000000-0005-0000-0000-0000A93A0000}"/>
    <cellStyle name="40% - Accent1 5 6 4" xfId="14708" xr:uid="{00000000-0005-0000-0000-0000AA3A0000}"/>
    <cellStyle name="40% - Accent1 5 6 4 2" xfId="14709" xr:uid="{00000000-0005-0000-0000-0000AB3A0000}"/>
    <cellStyle name="40% - Accent1 5 6 5" xfId="14710" xr:uid="{00000000-0005-0000-0000-0000AC3A0000}"/>
    <cellStyle name="40% - Accent1 5 6 5 2" xfId="14711" xr:uid="{00000000-0005-0000-0000-0000AD3A0000}"/>
    <cellStyle name="40% - Accent1 5 6 6" xfId="14712" xr:uid="{00000000-0005-0000-0000-0000AE3A0000}"/>
    <cellStyle name="40% - Accent1 5 6 6 2" xfId="14713" xr:uid="{00000000-0005-0000-0000-0000AF3A0000}"/>
    <cellStyle name="40% - Accent1 5 6 7" xfId="14714" xr:uid="{00000000-0005-0000-0000-0000B03A0000}"/>
    <cellStyle name="40% - Accent1 5 6 7 2" xfId="14715" xr:uid="{00000000-0005-0000-0000-0000B13A0000}"/>
    <cellStyle name="40% - Accent1 5 6 8" xfId="14716" xr:uid="{00000000-0005-0000-0000-0000B23A0000}"/>
    <cellStyle name="40% - Accent1 5 6 8 2" xfId="14717" xr:uid="{00000000-0005-0000-0000-0000B33A0000}"/>
    <cellStyle name="40% - Accent1 5 6 9" xfId="14718" xr:uid="{00000000-0005-0000-0000-0000B43A0000}"/>
    <cellStyle name="40% - Accent1 5 6 9 2" xfId="14719" xr:uid="{00000000-0005-0000-0000-0000B53A0000}"/>
    <cellStyle name="40% - Accent1 5 7" xfId="14720" xr:uid="{00000000-0005-0000-0000-0000B63A0000}"/>
    <cellStyle name="40% - Accent1 5 7 10" xfId="14721" xr:uid="{00000000-0005-0000-0000-0000B73A0000}"/>
    <cellStyle name="40% - Accent1 5 7 10 2" xfId="14722" xr:uid="{00000000-0005-0000-0000-0000B83A0000}"/>
    <cellStyle name="40% - Accent1 5 7 11" xfId="14723" xr:uid="{00000000-0005-0000-0000-0000B93A0000}"/>
    <cellStyle name="40% - Accent1 5 7 11 2" xfId="14724" xr:uid="{00000000-0005-0000-0000-0000BA3A0000}"/>
    <cellStyle name="40% - Accent1 5 7 12" xfId="14725" xr:uid="{00000000-0005-0000-0000-0000BB3A0000}"/>
    <cellStyle name="40% - Accent1 5 7 12 2" xfId="14726" xr:uid="{00000000-0005-0000-0000-0000BC3A0000}"/>
    <cellStyle name="40% - Accent1 5 7 13" xfId="14727" xr:uid="{00000000-0005-0000-0000-0000BD3A0000}"/>
    <cellStyle name="40% - Accent1 5 7 13 2" xfId="14728" xr:uid="{00000000-0005-0000-0000-0000BE3A0000}"/>
    <cellStyle name="40% - Accent1 5 7 14" xfId="14729" xr:uid="{00000000-0005-0000-0000-0000BF3A0000}"/>
    <cellStyle name="40% - Accent1 5 7 14 2" xfId="14730" xr:uid="{00000000-0005-0000-0000-0000C03A0000}"/>
    <cellStyle name="40% - Accent1 5 7 15" xfId="14731" xr:uid="{00000000-0005-0000-0000-0000C13A0000}"/>
    <cellStyle name="40% - Accent1 5 7 15 2" xfId="14732" xr:uid="{00000000-0005-0000-0000-0000C23A0000}"/>
    <cellStyle name="40% - Accent1 5 7 16" xfId="14733" xr:uid="{00000000-0005-0000-0000-0000C33A0000}"/>
    <cellStyle name="40% - Accent1 5 7 16 2" xfId="14734" xr:uid="{00000000-0005-0000-0000-0000C43A0000}"/>
    <cellStyle name="40% - Accent1 5 7 17" xfId="14735" xr:uid="{00000000-0005-0000-0000-0000C53A0000}"/>
    <cellStyle name="40% - Accent1 5 7 17 2" xfId="14736" xr:uid="{00000000-0005-0000-0000-0000C63A0000}"/>
    <cellStyle name="40% - Accent1 5 7 18" xfId="14737" xr:uid="{00000000-0005-0000-0000-0000C73A0000}"/>
    <cellStyle name="40% - Accent1 5 7 18 2" xfId="14738" xr:uid="{00000000-0005-0000-0000-0000C83A0000}"/>
    <cellStyle name="40% - Accent1 5 7 19" xfId="14739" xr:uid="{00000000-0005-0000-0000-0000C93A0000}"/>
    <cellStyle name="40% - Accent1 5 7 19 2" xfId="14740" xr:uid="{00000000-0005-0000-0000-0000CA3A0000}"/>
    <cellStyle name="40% - Accent1 5 7 2" xfId="14741" xr:uid="{00000000-0005-0000-0000-0000CB3A0000}"/>
    <cellStyle name="40% - Accent1 5 7 2 2" xfId="14742" xr:uid="{00000000-0005-0000-0000-0000CC3A0000}"/>
    <cellStyle name="40% - Accent1 5 7 20" xfId="14743" xr:uid="{00000000-0005-0000-0000-0000CD3A0000}"/>
    <cellStyle name="40% - Accent1 5 7 20 2" xfId="14744" xr:uid="{00000000-0005-0000-0000-0000CE3A0000}"/>
    <cellStyle name="40% - Accent1 5 7 21" xfId="14745" xr:uid="{00000000-0005-0000-0000-0000CF3A0000}"/>
    <cellStyle name="40% - Accent1 5 7 21 2" xfId="14746" xr:uid="{00000000-0005-0000-0000-0000D03A0000}"/>
    <cellStyle name="40% - Accent1 5 7 22" xfId="14747" xr:uid="{00000000-0005-0000-0000-0000D13A0000}"/>
    <cellStyle name="40% - Accent1 5 7 22 2" xfId="14748" xr:uid="{00000000-0005-0000-0000-0000D23A0000}"/>
    <cellStyle name="40% - Accent1 5 7 23" xfId="14749" xr:uid="{00000000-0005-0000-0000-0000D33A0000}"/>
    <cellStyle name="40% - Accent1 5 7 3" xfId="14750" xr:uid="{00000000-0005-0000-0000-0000D43A0000}"/>
    <cellStyle name="40% - Accent1 5 7 3 2" xfId="14751" xr:uid="{00000000-0005-0000-0000-0000D53A0000}"/>
    <cellStyle name="40% - Accent1 5 7 4" xfId="14752" xr:uid="{00000000-0005-0000-0000-0000D63A0000}"/>
    <cellStyle name="40% - Accent1 5 7 4 2" xfId="14753" xr:uid="{00000000-0005-0000-0000-0000D73A0000}"/>
    <cellStyle name="40% - Accent1 5 7 5" xfId="14754" xr:uid="{00000000-0005-0000-0000-0000D83A0000}"/>
    <cellStyle name="40% - Accent1 5 7 5 2" xfId="14755" xr:uid="{00000000-0005-0000-0000-0000D93A0000}"/>
    <cellStyle name="40% - Accent1 5 7 6" xfId="14756" xr:uid="{00000000-0005-0000-0000-0000DA3A0000}"/>
    <cellStyle name="40% - Accent1 5 7 6 2" xfId="14757" xr:uid="{00000000-0005-0000-0000-0000DB3A0000}"/>
    <cellStyle name="40% - Accent1 5 7 7" xfId="14758" xr:uid="{00000000-0005-0000-0000-0000DC3A0000}"/>
    <cellStyle name="40% - Accent1 5 7 7 2" xfId="14759" xr:uid="{00000000-0005-0000-0000-0000DD3A0000}"/>
    <cellStyle name="40% - Accent1 5 7 8" xfId="14760" xr:uid="{00000000-0005-0000-0000-0000DE3A0000}"/>
    <cellStyle name="40% - Accent1 5 7 8 2" xfId="14761" xr:uid="{00000000-0005-0000-0000-0000DF3A0000}"/>
    <cellStyle name="40% - Accent1 5 7 9" xfId="14762" xr:uid="{00000000-0005-0000-0000-0000E03A0000}"/>
    <cellStyle name="40% - Accent1 5 7 9 2" xfId="14763" xr:uid="{00000000-0005-0000-0000-0000E13A0000}"/>
    <cellStyle name="40% - Accent1 5 8" xfId="14764" xr:uid="{00000000-0005-0000-0000-0000E23A0000}"/>
    <cellStyle name="40% - Accent1 5 8 10" xfId="14765" xr:uid="{00000000-0005-0000-0000-0000E33A0000}"/>
    <cellStyle name="40% - Accent1 5 8 10 2" xfId="14766" xr:uid="{00000000-0005-0000-0000-0000E43A0000}"/>
    <cellStyle name="40% - Accent1 5 8 11" xfId="14767" xr:uid="{00000000-0005-0000-0000-0000E53A0000}"/>
    <cellStyle name="40% - Accent1 5 8 11 2" xfId="14768" xr:uid="{00000000-0005-0000-0000-0000E63A0000}"/>
    <cellStyle name="40% - Accent1 5 8 12" xfId="14769" xr:uid="{00000000-0005-0000-0000-0000E73A0000}"/>
    <cellStyle name="40% - Accent1 5 8 12 2" xfId="14770" xr:uid="{00000000-0005-0000-0000-0000E83A0000}"/>
    <cellStyle name="40% - Accent1 5 8 13" xfId="14771" xr:uid="{00000000-0005-0000-0000-0000E93A0000}"/>
    <cellStyle name="40% - Accent1 5 8 13 2" xfId="14772" xr:uid="{00000000-0005-0000-0000-0000EA3A0000}"/>
    <cellStyle name="40% - Accent1 5 8 14" xfId="14773" xr:uid="{00000000-0005-0000-0000-0000EB3A0000}"/>
    <cellStyle name="40% - Accent1 5 8 14 2" xfId="14774" xr:uid="{00000000-0005-0000-0000-0000EC3A0000}"/>
    <cellStyle name="40% - Accent1 5 8 15" xfId="14775" xr:uid="{00000000-0005-0000-0000-0000ED3A0000}"/>
    <cellStyle name="40% - Accent1 5 8 15 2" xfId="14776" xr:uid="{00000000-0005-0000-0000-0000EE3A0000}"/>
    <cellStyle name="40% - Accent1 5 8 16" xfId="14777" xr:uid="{00000000-0005-0000-0000-0000EF3A0000}"/>
    <cellStyle name="40% - Accent1 5 8 16 2" xfId="14778" xr:uid="{00000000-0005-0000-0000-0000F03A0000}"/>
    <cellStyle name="40% - Accent1 5 8 17" xfId="14779" xr:uid="{00000000-0005-0000-0000-0000F13A0000}"/>
    <cellStyle name="40% - Accent1 5 8 17 2" xfId="14780" xr:uid="{00000000-0005-0000-0000-0000F23A0000}"/>
    <cellStyle name="40% - Accent1 5 8 18" xfId="14781" xr:uid="{00000000-0005-0000-0000-0000F33A0000}"/>
    <cellStyle name="40% - Accent1 5 8 18 2" xfId="14782" xr:uid="{00000000-0005-0000-0000-0000F43A0000}"/>
    <cellStyle name="40% - Accent1 5 8 19" xfId="14783" xr:uid="{00000000-0005-0000-0000-0000F53A0000}"/>
    <cellStyle name="40% - Accent1 5 8 19 2" xfId="14784" xr:uid="{00000000-0005-0000-0000-0000F63A0000}"/>
    <cellStyle name="40% - Accent1 5 8 2" xfId="14785" xr:uid="{00000000-0005-0000-0000-0000F73A0000}"/>
    <cellStyle name="40% - Accent1 5 8 2 2" xfId="14786" xr:uid="{00000000-0005-0000-0000-0000F83A0000}"/>
    <cellStyle name="40% - Accent1 5 8 20" xfId="14787" xr:uid="{00000000-0005-0000-0000-0000F93A0000}"/>
    <cellStyle name="40% - Accent1 5 8 20 2" xfId="14788" xr:uid="{00000000-0005-0000-0000-0000FA3A0000}"/>
    <cellStyle name="40% - Accent1 5 8 21" xfId="14789" xr:uid="{00000000-0005-0000-0000-0000FB3A0000}"/>
    <cellStyle name="40% - Accent1 5 8 21 2" xfId="14790" xr:uid="{00000000-0005-0000-0000-0000FC3A0000}"/>
    <cellStyle name="40% - Accent1 5 8 22" xfId="14791" xr:uid="{00000000-0005-0000-0000-0000FD3A0000}"/>
    <cellStyle name="40% - Accent1 5 8 22 2" xfId="14792" xr:uid="{00000000-0005-0000-0000-0000FE3A0000}"/>
    <cellStyle name="40% - Accent1 5 8 23" xfId="14793" xr:uid="{00000000-0005-0000-0000-0000FF3A0000}"/>
    <cellStyle name="40% - Accent1 5 8 3" xfId="14794" xr:uid="{00000000-0005-0000-0000-0000003B0000}"/>
    <cellStyle name="40% - Accent1 5 8 3 2" xfId="14795" xr:uid="{00000000-0005-0000-0000-0000013B0000}"/>
    <cellStyle name="40% - Accent1 5 8 4" xfId="14796" xr:uid="{00000000-0005-0000-0000-0000023B0000}"/>
    <cellStyle name="40% - Accent1 5 8 4 2" xfId="14797" xr:uid="{00000000-0005-0000-0000-0000033B0000}"/>
    <cellStyle name="40% - Accent1 5 8 5" xfId="14798" xr:uid="{00000000-0005-0000-0000-0000043B0000}"/>
    <cellStyle name="40% - Accent1 5 8 5 2" xfId="14799" xr:uid="{00000000-0005-0000-0000-0000053B0000}"/>
    <cellStyle name="40% - Accent1 5 8 6" xfId="14800" xr:uid="{00000000-0005-0000-0000-0000063B0000}"/>
    <cellStyle name="40% - Accent1 5 8 6 2" xfId="14801" xr:uid="{00000000-0005-0000-0000-0000073B0000}"/>
    <cellStyle name="40% - Accent1 5 8 7" xfId="14802" xr:uid="{00000000-0005-0000-0000-0000083B0000}"/>
    <cellStyle name="40% - Accent1 5 8 7 2" xfId="14803" xr:uid="{00000000-0005-0000-0000-0000093B0000}"/>
    <cellStyle name="40% - Accent1 5 8 8" xfId="14804" xr:uid="{00000000-0005-0000-0000-00000A3B0000}"/>
    <cellStyle name="40% - Accent1 5 8 8 2" xfId="14805" xr:uid="{00000000-0005-0000-0000-00000B3B0000}"/>
    <cellStyle name="40% - Accent1 5 8 9" xfId="14806" xr:uid="{00000000-0005-0000-0000-00000C3B0000}"/>
    <cellStyle name="40% - Accent1 5 8 9 2" xfId="14807" xr:uid="{00000000-0005-0000-0000-00000D3B0000}"/>
    <cellStyle name="40% - Accent1 5 9" xfId="14808" xr:uid="{00000000-0005-0000-0000-00000E3B0000}"/>
    <cellStyle name="40% - Accent1 5 9 10" xfId="14809" xr:uid="{00000000-0005-0000-0000-00000F3B0000}"/>
    <cellStyle name="40% - Accent1 5 9 10 2" xfId="14810" xr:uid="{00000000-0005-0000-0000-0000103B0000}"/>
    <cellStyle name="40% - Accent1 5 9 11" xfId="14811" xr:uid="{00000000-0005-0000-0000-0000113B0000}"/>
    <cellStyle name="40% - Accent1 5 9 11 2" xfId="14812" xr:uid="{00000000-0005-0000-0000-0000123B0000}"/>
    <cellStyle name="40% - Accent1 5 9 12" xfId="14813" xr:uid="{00000000-0005-0000-0000-0000133B0000}"/>
    <cellStyle name="40% - Accent1 5 9 12 2" xfId="14814" xr:uid="{00000000-0005-0000-0000-0000143B0000}"/>
    <cellStyle name="40% - Accent1 5 9 13" xfId="14815" xr:uid="{00000000-0005-0000-0000-0000153B0000}"/>
    <cellStyle name="40% - Accent1 5 9 13 2" xfId="14816" xr:uid="{00000000-0005-0000-0000-0000163B0000}"/>
    <cellStyle name="40% - Accent1 5 9 14" xfId="14817" xr:uid="{00000000-0005-0000-0000-0000173B0000}"/>
    <cellStyle name="40% - Accent1 5 9 14 2" xfId="14818" xr:uid="{00000000-0005-0000-0000-0000183B0000}"/>
    <cellStyle name="40% - Accent1 5 9 15" xfId="14819" xr:uid="{00000000-0005-0000-0000-0000193B0000}"/>
    <cellStyle name="40% - Accent1 5 9 15 2" xfId="14820" xr:uid="{00000000-0005-0000-0000-00001A3B0000}"/>
    <cellStyle name="40% - Accent1 5 9 16" xfId="14821" xr:uid="{00000000-0005-0000-0000-00001B3B0000}"/>
    <cellStyle name="40% - Accent1 5 9 16 2" xfId="14822" xr:uid="{00000000-0005-0000-0000-00001C3B0000}"/>
    <cellStyle name="40% - Accent1 5 9 17" xfId="14823" xr:uid="{00000000-0005-0000-0000-00001D3B0000}"/>
    <cellStyle name="40% - Accent1 5 9 17 2" xfId="14824" xr:uid="{00000000-0005-0000-0000-00001E3B0000}"/>
    <cellStyle name="40% - Accent1 5 9 18" xfId="14825" xr:uid="{00000000-0005-0000-0000-00001F3B0000}"/>
    <cellStyle name="40% - Accent1 5 9 18 2" xfId="14826" xr:uid="{00000000-0005-0000-0000-0000203B0000}"/>
    <cellStyle name="40% - Accent1 5 9 19" xfId="14827" xr:uid="{00000000-0005-0000-0000-0000213B0000}"/>
    <cellStyle name="40% - Accent1 5 9 19 2" xfId="14828" xr:uid="{00000000-0005-0000-0000-0000223B0000}"/>
    <cellStyle name="40% - Accent1 5 9 2" xfId="14829" xr:uid="{00000000-0005-0000-0000-0000233B0000}"/>
    <cellStyle name="40% - Accent1 5 9 2 2" xfId="14830" xr:uid="{00000000-0005-0000-0000-0000243B0000}"/>
    <cellStyle name="40% - Accent1 5 9 20" xfId="14831" xr:uid="{00000000-0005-0000-0000-0000253B0000}"/>
    <cellStyle name="40% - Accent1 5 9 20 2" xfId="14832" xr:uid="{00000000-0005-0000-0000-0000263B0000}"/>
    <cellStyle name="40% - Accent1 5 9 21" xfId="14833" xr:uid="{00000000-0005-0000-0000-0000273B0000}"/>
    <cellStyle name="40% - Accent1 5 9 21 2" xfId="14834" xr:uid="{00000000-0005-0000-0000-0000283B0000}"/>
    <cellStyle name="40% - Accent1 5 9 22" xfId="14835" xr:uid="{00000000-0005-0000-0000-0000293B0000}"/>
    <cellStyle name="40% - Accent1 5 9 22 2" xfId="14836" xr:uid="{00000000-0005-0000-0000-00002A3B0000}"/>
    <cellStyle name="40% - Accent1 5 9 23" xfId="14837" xr:uid="{00000000-0005-0000-0000-00002B3B0000}"/>
    <cellStyle name="40% - Accent1 5 9 3" xfId="14838" xr:uid="{00000000-0005-0000-0000-00002C3B0000}"/>
    <cellStyle name="40% - Accent1 5 9 3 2" xfId="14839" xr:uid="{00000000-0005-0000-0000-00002D3B0000}"/>
    <cellStyle name="40% - Accent1 5 9 4" xfId="14840" xr:uid="{00000000-0005-0000-0000-00002E3B0000}"/>
    <cellStyle name="40% - Accent1 5 9 4 2" xfId="14841" xr:uid="{00000000-0005-0000-0000-00002F3B0000}"/>
    <cellStyle name="40% - Accent1 5 9 5" xfId="14842" xr:uid="{00000000-0005-0000-0000-0000303B0000}"/>
    <cellStyle name="40% - Accent1 5 9 5 2" xfId="14843" xr:uid="{00000000-0005-0000-0000-0000313B0000}"/>
    <cellStyle name="40% - Accent1 5 9 6" xfId="14844" xr:uid="{00000000-0005-0000-0000-0000323B0000}"/>
    <cellStyle name="40% - Accent1 5 9 6 2" xfId="14845" xr:uid="{00000000-0005-0000-0000-0000333B0000}"/>
    <cellStyle name="40% - Accent1 5 9 7" xfId="14846" xr:uid="{00000000-0005-0000-0000-0000343B0000}"/>
    <cellStyle name="40% - Accent1 5 9 7 2" xfId="14847" xr:uid="{00000000-0005-0000-0000-0000353B0000}"/>
    <cellStyle name="40% - Accent1 5 9 8" xfId="14848" xr:uid="{00000000-0005-0000-0000-0000363B0000}"/>
    <cellStyle name="40% - Accent1 5 9 8 2" xfId="14849" xr:uid="{00000000-0005-0000-0000-0000373B0000}"/>
    <cellStyle name="40% - Accent1 5 9 9" xfId="14850" xr:uid="{00000000-0005-0000-0000-0000383B0000}"/>
    <cellStyle name="40% - Accent1 5 9 9 2" xfId="14851" xr:uid="{00000000-0005-0000-0000-0000393B0000}"/>
    <cellStyle name="40% - Accent1 6" xfId="14852" xr:uid="{00000000-0005-0000-0000-00003A3B0000}"/>
    <cellStyle name="40% - Accent1 6 10" xfId="14853" xr:uid="{00000000-0005-0000-0000-00003B3B0000}"/>
    <cellStyle name="40% - Accent1 6 10 2" xfId="14854" xr:uid="{00000000-0005-0000-0000-00003C3B0000}"/>
    <cellStyle name="40% - Accent1 6 11" xfId="14855" xr:uid="{00000000-0005-0000-0000-00003D3B0000}"/>
    <cellStyle name="40% - Accent1 6 11 2" xfId="14856" xr:uid="{00000000-0005-0000-0000-00003E3B0000}"/>
    <cellStyle name="40% - Accent1 6 12" xfId="14857" xr:uid="{00000000-0005-0000-0000-00003F3B0000}"/>
    <cellStyle name="40% - Accent1 6 12 2" xfId="14858" xr:uid="{00000000-0005-0000-0000-0000403B0000}"/>
    <cellStyle name="40% - Accent1 6 13" xfId="14859" xr:uid="{00000000-0005-0000-0000-0000413B0000}"/>
    <cellStyle name="40% - Accent1 6 13 2" xfId="14860" xr:uid="{00000000-0005-0000-0000-0000423B0000}"/>
    <cellStyle name="40% - Accent1 6 14" xfId="14861" xr:uid="{00000000-0005-0000-0000-0000433B0000}"/>
    <cellStyle name="40% - Accent1 6 14 2" xfId="14862" xr:uid="{00000000-0005-0000-0000-0000443B0000}"/>
    <cellStyle name="40% - Accent1 6 15" xfId="14863" xr:uid="{00000000-0005-0000-0000-0000453B0000}"/>
    <cellStyle name="40% - Accent1 6 15 2" xfId="14864" xr:uid="{00000000-0005-0000-0000-0000463B0000}"/>
    <cellStyle name="40% - Accent1 6 16" xfId="14865" xr:uid="{00000000-0005-0000-0000-0000473B0000}"/>
    <cellStyle name="40% - Accent1 6 16 2" xfId="14866" xr:uid="{00000000-0005-0000-0000-0000483B0000}"/>
    <cellStyle name="40% - Accent1 6 17" xfId="14867" xr:uid="{00000000-0005-0000-0000-0000493B0000}"/>
    <cellStyle name="40% - Accent1 6 17 2" xfId="14868" xr:uid="{00000000-0005-0000-0000-00004A3B0000}"/>
    <cellStyle name="40% - Accent1 6 18" xfId="14869" xr:uid="{00000000-0005-0000-0000-00004B3B0000}"/>
    <cellStyle name="40% - Accent1 6 18 2" xfId="14870" xr:uid="{00000000-0005-0000-0000-00004C3B0000}"/>
    <cellStyle name="40% - Accent1 6 19" xfId="14871" xr:uid="{00000000-0005-0000-0000-00004D3B0000}"/>
    <cellStyle name="40% - Accent1 6 19 2" xfId="14872" xr:uid="{00000000-0005-0000-0000-00004E3B0000}"/>
    <cellStyle name="40% - Accent1 6 2" xfId="14873" xr:uid="{00000000-0005-0000-0000-00004F3B0000}"/>
    <cellStyle name="40% - Accent1 6 2 10" xfId="14874" xr:uid="{00000000-0005-0000-0000-0000503B0000}"/>
    <cellStyle name="40% - Accent1 6 2 10 2" xfId="14875" xr:uid="{00000000-0005-0000-0000-0000513B0000}"/>
    <cellStyle name="40% - Accent1 6 2 11" xfId="14876" xr:uid="{00000000-0005-0000-0000-0000523B0000}"/>
    <cellStyle name="40% - Accent1 6 2 11 2" xfId="14877" xr:uid="{00000000-0005-0000-0000-0000533B0000}"/>
    <cellStyle name="40% - Accent1 6 2 12" xfId="14878" xr:uid="{00000000-0005-0000-0000-0000543B0000}"/>
    <cellStyle name="40% - Accent1 6 2 12 2" xfId="14879" xr:uid="{00000000-0005-0000-0000-0000553B0000}"/>
    <cellStyle name="40% - Accent1 6 2 13" xfId="14880" xr:uid="{00000000-0005-0000-0000-0000563B0000}"/>
    <cellStyle name="40% - Accent1 6 2 13 2" xfId="14881" xr:uid="{00000000-0005-0000-0000-0000573B0000}"/>
    <cellStyle name="40% - Accent1 6 2 14" xfId="14882" xr:uid="{00000000-0005-0000-0000-0000583B0000}"/>
    <cellStyle name="40% - Accent1 6 2 14 2" xfId="14883" xr:uid="{00000000-0005-0000-0000-0000593B0000}"/>
    <cellStyle name="40% - Accent1 6 2 15" xfId="14884" xr:uid="{00000000-0005-0000-0000-00005A3B0000}"/>
    <cellStyle name="40% - Accent1 6 2 15 2" xfId="14885" xr:uid="{00000000-0005-0000-0000-00005B3B0000}"/>
    <cellStyle name="40% - Accent1 6 2 16" xfId="14886" xr:uid="{00000000-0005-0000-0000-00005C3B0000}"/>
    <cellStyle name="40% - Accent1 6 2 16 2" xfId="14887" xr:uid="{00000000-0005-0000-0000-00005D3B0000}"/>
    <cellStyle name="40% - Accent1 6 2 17" xfId="14888" xr:uid="{00000000-0005-0000-0000-00005E3B0000}"/>
    <cellStyle name="40% - Accent1 6 2 17 2" xfId="14889" xr:uid="{00000000-0005-0000-0000-00005F3B0000}"/>
    <cellStyle name="40% - Accent1 6 2 18" xfId="14890" xr:uid="{00000000-0005-0000-0000-0000603B0000}"/>
    <cellStyle name="40% - Accent1 6 2 18 2" xfId="14891" xr:uid="{00000000-0005-0000-0000-0000613B0000}"/>
    <cellStyle name="40% - Accent1 6 2 19" xfId="14892" xr:uid="{00000000-0005-0000-0000-0000623B0000}"/>
    <cellStyle name="40% - Accent1 6 2 19 2" xfId="14893" xr:uid="{00000000-0005-0000-0000-0000633B0000}"/>
    <cellStyle name="40% - Accent1 6 2 2" xfId="14894" xr:uid="{00000000-0005-0000-0000-0000643B0000}"/>
    <cellStyle name="40% - Accent1 6 2 2 2" xfId="14895" xr:uid="{00000000-0005-0000-0000-0000653B0000}"/>
    <cellStyle name="40% - Accent1 6 2 20" xfId="14896" xr:uid="{00000000-0005-0000-0000-0000663B0000}"/>
    <cellStyle name="40% - Accent1 6 2 20 2" xfId="14897" xr:uid="{00000000-0005-0000-0000-0000673B0000}"/>
    <cellStyle name="40% - Accent1 6 2 21" xfId="14898" xr:uid="{00000000-0005-0000-0000-0000683B0000}"/>
    <cellStyle name="40% - Accent1 6 2 21 2" xfId="14899" xr:uid="{00000000-0005-0000-0000-0000693B0000}"/>
    <cellStyle name="40% - Accent1 6 2 22" xfId="14900" xr:uid="{00000000-0005-0000-0000-00006A3B0000}"/>
    <cellStyle name="40% - Accent1 6 2 22 2" xfId="14901" xr:uid="{00000000-0005-0000-0000-00006B3B0000}"/>
    <cellStyle name="40% - Accent1 6 2 23" xfId="14902" xr:uid="{00000000-0005-0000-0000-00006C3B0000}"/>
    <cellStyle name="40% - Accent1 6 2 3" xfId="14903" xr:uid="{00000000-0005-0000-0000-00006D3B0000}"/>
    <cellStyle name="40% - Accent1 6 2 3 2" xfId="14904" xr:uid="{00000000-0005-0000-0000-00006E3B0000}"/>
    <cellStyle name="40% - Accent1 6 2 4" xfId="14905" xr:uid="{00000000-0005-0000-0000-00006F3B0000}"/>
    <cellStyle name="40% - Accent1 6 2 4 2" xfId="14906" xr:uid="{00000000-0005-0000-0000-0000703B0000}"/>
    <cellStyle name="40% - Accent1 6 2 5" xfId="14907" xr:uid="{00000000-0005-0000-0000-0000713B0000}"/>
    <cellStyle name="40% - Accent1 6 2 5 2" xfId="14908" xr:uid="{00000000-0005-0000-0000-0000723B0000}"/>
    <cellStyle name="40% - Accent1 6 2 6" xfId="14909" xr:uid="{00000000-0005-0000-0000-0000733B0000}"/>
    <cellStyle name="40% - Accent1 6 2 6 2" xfId="14910" xr:uid="{00000000-0005-0000-0000-0000743B0000}"/>
    <cellStyle name="40% - Accent1 6 2 7" xfId="14911" xr:uid="{00000000-0005-0000-0000-0000753B0000}"/>
    <cellStyle name="40% - Accent1 6 2 7 2" xfId="14912" xr:uid="{00000000-0005-0000-0000-0000763B0000}"/>
    <cellStyle name="40% - Accent1 6 2 8" xfId="14913" xr:uid="{00000000-0005-0000-0000-0000773B0000}"/>
    <cellStyle name="40% - Accent1 6 2 8 2" xfId="14914" xr:uid="{00000000-0005-0000-0000-0000783B0000}"/>
    <cellStyle name="40% - Accent1 6 2 9" xfId="14915" xr:uid="{00000000-0005-0000-0000-0000793B0000}"/>
    <cellStyle name="40% - Accent1 6 2 9 2" xfId="14916" xr:uid="{00000000-0005-0000-0000-00007A3B0000}"/>
    <cellStyle name="40% - Accent1 6 20" xfId="14917" xr:uid="{00000000-0005-0000-0000-00007B3B0000}"/>
    <cellStyle name="40% - Accent1 6 20 2" xfId="14918" xr:uid="{00000000-0005-0000-0000-00007C3B0000}"/>
    <cellStyle name="40% - Accent1 6 21" xfId="14919" xr:uid="{00000000-0005-0000-0000-00007D3B0000}"/>
    <cellStyle name="40% - Accent1 6 21 2" xfId="14920" xr:uid="{00000000-0005-0000-0000-00007E3B0000}"/>
    <cellStyle name="40% - Accent1 6 22" xfId="14921" xr:uid="{00000000-0005-0000-0000-00007F3B0000}"/>
    <cellStyle name="40% - Accent1 6 22 2" xfId="14922" xr:uid="{00000000-0005-0000-0000-0000803B0000}"/>
    <cellStyle name="40% - Accent1 6 23" xfId="14923" xr:uid="{00000000-0005-0000-0000-0000813B0000}"/>
    <cellStyle name="40% - Accent1 6 23 2" xfId="14924" xr:uid="{00000000-0005-0000-0000-0000823B0000}"/>
    <cellStyle name="40% - Accent1 6 24" xfId="14925" xr:uid="{00000000-0005-0000-0000-0000833B0000}"/>
    <cellStyle name="40% - Accent1 6 24 2" xfId="14926" xr:uid="{00000000-0005-0000-0000-0000843B0000}"/>
    <cellStyle name="40% - Accent1 6 25" xfId="14927" xr:uid="{00000000-0005-0000-0000-0000853B0000}"/>
    <cellStyle name="40% - Accent1 6 25 2" xfId="14928" xr:uid="{00000000-0005-0000-0000-0000863B0000}"/>
    <cellStyle name="40% - Accent1 6 26" xfId="14929" xr:uid="{00000000-0005-0000-0000-0000873B0000}"/>
    <cellStyle name="40% - Accent1 6 26 2" xfId="14930" xr:uid="{00000000-0005-0000-0000-0000883B0000}"/>
    <cellStyle name="40% - Accent1 6 27" xfId="14931" xr:uid="{00000000-0005-0000-0000-0000893B0000}"/>
    <cellStyle name="40% - Accent1 6 27 2" xfId="14932" xr:uid="{00000000-0005-0000-0000-00008A3B0000}"/>
    <cellStyle name="40% - Accent1 6 28" xfId="14933" xr:uid="{00000000-0005-0000-0000-00008B3B0000}"/>
    <cellStyle name="40% - Accent1 6 28 2" xfId="14934" xr:uid="{00000000-0005-0000-0000-00008C3B0000}"/>
    <cellStyle name="40% - Accent1 6 29" xfId="14935" xr:uid="{00000000-0005-0000-0000-00008D3B0000}"/>
    <cellStyle name="40% - Accent1 6 29 2" xfId="14936" xr:uid="{00000000-0005-0000-0000-00008E3B0000}"/>
    <cellStyle name="40% - Accent1 6 3" xfId="14937" xr:uid="{00000000-0005-0000-0000-00008F3B0000}"/>
    <cellStyle name="40% - Accent1 6 3 10" xfId="14938" xr:uid="{00000000-0005-0000-0000-0000903B0000}"/>
    <cellStyle name="40% - Accent1 6 3 10 2" xfId="14939" xr:uid="{00000000-0005-0000-0000-0000913B0000}"/>
    <cellStyle name="40% - Accent1 6 3 11" xfId="14940" xr:uid="{00000000-0005-0000-0000-0000923B0000}"/>
    <cellStyle name="40% - Accent1 6 3 11 2" xfId="14941" xr:uid="{00000000-0005-0000-0000-0000933B0000}"/>
    <cellStyle name="40% - Accent1 6 3 12" xfId="14942" xr:uid="{00000000-0005-0000-0000-0000943B0000}"/>
    <cellStyle name="40% - Accent1 6 3 12 2" xfId="14943" xr:uid="{00000000-0005-0000-0000-0000953B0000}"/>
    <cellStyle name="40% - Accent1 6 3 13" xfId="14944" xr:uid="{00000000-0005-0000-0000-0000963B0000}"/>
    <cellStyle name="40% - Accent1 6 3 13 2" xfId="14945" xr:uid="{00000000-0005-0000-0000-0000973B0000}"/>
    <cellStyle name="40% - Accent1 6 3 14" xfId="14946" xr:uid="{00000000-0005-0000-0000-0000983B0000}"/>
    <cellStyle name="40% - Accent1 6 3 14 2" xfId="14947" xr:uid="{00000000-0005-0000-0000-0000993B0000}"/>
    <cellStyle name="40% - Accent1 6 3 15" xfId="14948" xr:uid="{00000000-0005-0000-0000-00009A3B0000}"/>
    <cellStyle name="40% - Accent1 6 3 15 2" xfId="14949" xr:uid="{00000000-0005-0000-0000-00009B3B0000}"/>
    <cellStyle name="40% - Accent1 6 3 16" xfId="14950" xr:uid="{00000000-0005-0000-0000-00009C3B0000}"/>
    <cellStyle name="40% - Accent1 6 3 16 2" xfId="14951" xr:uid="{00000000-0005-0000-0000-00009D3B0000}"/>
    <cellStyle name="40% - Accent1 6 3 17" xfId="14952" xr:uid="{00000000-0005-0000-0000-00009E3B0000}"/>
    <cellStyle name="40% - Accent1 6 3 17 2" xfId="14953" xr:uid="{00000000-0005-0000-0000-00009F3B0000}"/>
    <cellStyle name="40% - Accent1 6 3 18" xfId="14954" xr:uid="{00000000-0005-0000-0000-0000A03B0000}"/>
    <cellStyle name="40% - Accent1 6 3 18 2" xfId="14955" xr:uid="{00000000-0005-0000-0000-0000A13B0000}"/>
    <cellStyle name="40% - Accent1 6 3 19" xfId="14956" xr:uid="{00000000-0005-0000-0000-0000A23B0000}"/>
    <cellStyle name="40% - Accent1 6 3 19 2" xfId="14957" xr:uid="{00000000-0005-0000-0000-0000A33B0000}"/>
    <cellStyle name="40% - Accent1 6 3 2" xfId="14958" xr:uid="{00000000-0005-0000-0000-0000A43B0000}"/>
    <cellStyle name="40% - Accent1 6 3 2 2" xfId="14959" xr:uid="{00000000-0005-0000-0000-0000A53B0000}"/>
    <cellStyle name="40% - Accent1 6 3 20" xfId="14960" xr:uid="{00000000-0005-0000-0000-0000A63B0000}"/>
    <cellStyle name="40% - Accent1 6 3 20 2" xfId="14961" xr:uid="{00000000-0005-0000-0000-0000A73B0000}"/>
    <cellStyle name="40% - Accent1 6 3 21" xfId="14962" xr:uid="{00000000-0005-0000-0000-0000A83B0000}"/>
    <cellStyle name="40% - Accent1 6 3 21 2" xfId="14963" xr:uid="{00000000-0005-0000-0000-0000A93B0000}"/>
    <cellStyle name="40% - Accent1 6 3 22" xfId="14964" xr:uid="{00000000-0005-0000-0000-0000AA3B0000}"/>
    <cellStyle name="40% - Accent1 6 3 22 2" xfId="14965" xr:uid="{00000000-0005-0000-0000-0000AB3B0000}"/>
    <cellStyle name="40% - Accent1 6 3 23" xfId="14966" xr:uid="{00000000-0005-0000-0000-0000AC3B0000}"/>
    <cellStyle name="40% - Accent1 6 3 3" xfId="14967" xr:uid="{00000000-0005-0000-0000-0000AD3B0000}"/>
    <cellStyle name="40% - Accent1 6 3 3 2" xfId="14968" xr:uid="{00000000-0005-0000-0000-0000AE3B0000}"/>
    <cellStyle name="40% - Accent1 6 3 4" xfId="14969" xr:uid="{00000000-0005-0000-0000-0000AF3B0000}"/>
    <cellStyle name="40% - Accent1 6 3 4 2" xfId="14970" xr:uid="{00000000-0005-0000-0000-0000B03B0000}"/>
    <cellStyle name="40% - Accent1 6 3 5" xfId="14971" xr:uid="{00000000-0005-0000-0000-0000B13B0000}"/>
    <cellStyle name="40% - Accent1 6 3 5 2" xfId="14972" xr:uid="{00000000-0005-0000-0000-0000B23B0000}"/>
    <cellStyle name="40% - Accent1 6 3 6" xfId="14973" xr:uid="{00000000-0005-0000-0000-0000B33B0000}"/>
    <cellStyle name="40% - Accent1 6 3 6 2" xfId="14974" xr:uid="{00000000-0005-0000-0000-0000B43B0000}"/>
    <cellStyle name="40% - Accent1 6 3 7" xfId="14975" xr:uid="{00000000-0005-0000-0000-0000B53B0000}"/>
    <cellStyle name="40% - Accent1 6 3 7 2" xfId="14976" xr:uid="{00000000-0005-0000-0000-0000B63B0000}"/>
    <cellStyle name="40% - Accent1 6 3 8" xfId="14977" xr:uid="{00000000-0005-0000-0000-0000B73B0000}"/>
    <cellStyle name="40% - Accent1 6 3 8 2" xfId="14978" xr:uid="{00000000-0005-0000-0000-0000B83B0000}"/>
    <cellStyle name="40% - Accent1 6 3 9" xfId="14979" xr:uid="{00000000-0005-0000-0000-0000B93B0000}"/>
    <cellStyle name="40% - Accent1 6 3 9 2" xfId="14980" xr:uid="{00000000-0005-0000-0000-0000BA3B0000}"/>
    <cellStyle name="40% - Accent1 6 30" xfId="14981" xr:uid="{00000000-0005-0000-0000-0000BB3B0000}"/>
    <cellStyle name="40% - Accent1 6 30 2" xfId="14982" xr:uid="{00000000-0005-0000-0000-0000BC3B0000}"/>
    <cellStyle name="40% - Accent1 6 31" xfId="14983" xr:uid="{00000000-0005-0000-0000-0000BD3B0000}"/>
    <cellStyle name="40% - Accent1 6 4" xfId="14984" xr:uid="{00000000-0005-0000-0000-0000BE3B0000}"/>
    <cellStyle name="40% - Accent1 6 4 10" xfId="14985" xr:uid="{00000000-0005-0000-0000-0000BF3B0000}"/>
    <cellStyle name="40% - Accent1 6 4 10 2" xfId="14986" xr:uid="{00000000-0005-0000-0000-0000C03B0000}"/>
    <cellStyle name="40% - Accent1 6 4 11" xfId="14987" xr:uid="{00000000-0005-0000-0000-0000C13B0000}"/>
    <cellStyle name="40% - Accent1 6 4 11 2" xfId="14988" xr:uid="{00000000-0005-0000-0000-0000C23B0000}"/>
    <cellStyle name="40% - Accent1 6 4 12" xfId="14989" xr:uid="{00000000-0005-0000-0000-0000C33B0000}"/>
    <cellStyle name="40% - Accent1 6 4 12 2" xfId="14990" xr:uid="{00000000-0005-0000-0000-0000C43B0000}"/>
    <cellStyle name="40% - Accent1 6 4 13" xfId="14991" xr:uid="{00000000-0005-0000-0000-0000C53B0000}"/>
    <cellStyle name="40% - Accent1 6 4 13 2" xfId="14992" xr:uid="{00000000-0005-0000-0000-0000C63B0000}"/>
    <cellStyle name="40% - Accent1 6 4 14" xfId="14993" xr:uid="{00000000-0005-0000-0000-0000C73B0000}"/>
    <cellStyle name="40% - Accent1 6 4 14 2" xfId="14994" xr:uid="{00000000-0005-0000-0000-0000C83B0000}"/>
    <cellStyle name="40% - Accent1 6 4 15" xfId="14995" xr:uid="{00000000-0005-0000-0000-0000C93B0000}"/>
    <cellStyle name="40% - Accent1 6 4 15 2" xfId="14996" xr:uid="{00000000-0005-0000-0000-0000CA3B0000}"/>
    <cellStyle name="40% - Accent1 6 4 16" xfId="14997" xr:uid="{00000000-0005-0000-0000-0000CB3B0000}"/>
    <cellStyle name="40% - Accent1 6 4 16 2" xfId="14998" xr:uid="{00000000-0005-0000-0000-0000CC3B0000}"/>
    <cellStyle name="40% - Accent1 6 4 17" xfId="14999" xr:uid="{00000000-0005-0000-0000-0000CD3B0000}"/>
    <cellStyle name="40% - Accent1 6 4 17 2" xfId="15000" xr:uid="{00000000-0005-0000-0000-0000CE3B0000}"/>
    <cellStyle name="40% - Accent1 6 4 18" xfId="15001" xr:uid="{00000000-0005-0000-0000-0000CF3B0000}"/>
    <cellStyle name="40% - Accent1 6 4 18 2" xfId="15002" xr:uid="{00000000-0005-0000-0000-0000D03B0000}"/>
    <cellStyle name="40% - Accent1 6 4 19" xfId="15003" xr:uid="{00000000-0005-0000-0000-0000D13B0000}"/>
    <cellStyle name="40% - Accent1 6 4 19 2" xfId="15004" xr:uid="{00000000-0005-0000-0000-0000D23B0000}"/>
    <cellStyle name="40% - Accent1 6 4 2" xfId="15005" xr:uid="{00000000-0005-0000-0000-0000D33B0000}"/>
    <cellStyle name="40% - Accent1 6 4 2 2" xfId="15006" xr:uid="{00000000-0005-0000-0000-0000D43B0000}"/>
    <cellStyle name="40% - Accent1 6 4 20" xfId="15007" xr:uid="{00000000-0005-0000-0000-0000D53B0000}"/>
    <cellStyle name="40% - Accent1 6 4 20 2" xfId="15008" xr:uid="{00000000-0005-0000-0000-0000D63B0000}"/>
    <cellStyle name="40% - Accent1 6 4 21" xfId="15009" xr:uid="{00000000-0005-0000-0000-0000D73B0000}"/>
    <cellStyle name="40% - Accent1 6 4 21 2" xfId="15010" xr:uid="{00000000-0005-0000-0000-0000D83B0000}"/>
    <cellStyle name="40% - Accent1 6 4 22" xfId="15011" xr:uid="{00000000-0005-0000-0000-0000D93B0000}"/>
    <cellStyle name="40% - Accent1 6 4 22 2" xfId="15012" xr:uid="{00000000-0005-0000-0000-0000DA3B0000}"/>
    <cellStyle name="40% - Accent1 6 4 23" xfId="15013" xr:uid="{00000000-0005-0000-0000-0000DB3B0000}"/>
    <cellStyle name="40% - Accent1 6 4 3" xfId="15014" xr:uid="{00000000-0005-0000-0000-0000DC3B0000}"/>
    <cellStyle name="40% - Accent1 6 4 3 2" xfId="15015" xr:uid="{00000000-0005-0000-0000-0000DD3B0000}"/>
    <cellStyle name="40% - Accent1 6 4 4" xfId="15016" xr:uid="{00000000-0005-0000-0000-0000DE3B0000}"/>
    <cellStyle name="40% - Accent1 6 4 4 2" xfId="15017" xr:uid="{00000000-0005-0000-0000-0000DF3B0000}"/>
    <cellStyle name="40% - Accent1 6 4 5" xfId="15018" xr:uid="{00000000-0005-0000-0000-0000E03B0000}"/>
    <cellStyle name="40% - Accent1 6 4 5 2" xfId="15019" xr:uid="{00000000-0005-0000-0000-0000E13B0000}"/>
    <cellStyle name="40% - Accent1 6 4 6" xfId="15020" xr:uid="{00000000-0005-0000-0000-0000E23B0000}"/>
    <cellStyle name="40% - Accent1 6 4 6 2" xfId="15021" xr:uid="{00000000-0005-0000-0000-0000E33B0000}"/>
    <cellStyle name="40% - Accent1 6 4 7" xfId="15022" xr:uid="{00000000-0005-0000-0000-0000E43B0000}"/>
    <cellStyle name="40% - Accent1 6 4 7 2" xfId="15023" xr:uid="{00000000-0005-0000-0000-0000E53B0000}"/>
    <cellStyle name="40% - Accent1 6 4 8" xfId="15024" xr:uid="{00000000-0005-0000-0000-0000E63B0000}"/>
    <cellStyle name="40% - Accent1 6 4 8 2" xfId="15025" xr:uid="{00000000-0005-0000-0000-0000E73B0000}"/>
    <cellStyle name="40% - Accent1 6 4 9" xfId="15026" xr:uid="{00000000-0005-0000-0000-0000E83B0000}"/>
    <cellStyle name="40% - Accent1 6 4 9 2" xfId="15027" xr:uid="{00000000-0005-0000-0000-0000E93B0000}"/>
    <cellStyle name="40% - Accent1 6 5" xfId="15028" xr:uid="{00000000-0005-0000-0000-0000EA3B0000}"/>
    <cellStyle name="40% - Accent1 6 5 10" xfId="15029" xr:uid="{00000000-0005-0000-0000-0000EB3B0000}"/>
    <cellStyle name="40% - Accent1 6 5 10 2" xfId="15030" xr:uid="{00000000-0005-0000-0000-0000EC3B0000}"/>
    <cellStyle name="40% - Accent1 6 5 11" xfId="15031" xr:uid="{00000000-0005-0000-0000-0000ED3B0000}"/>
    <cellStyle name="40% - Accent1 6 5 11 2" xfId="15032" xr:uid="{00000000-0005-0000-0000-0000EE3B0000}"/>
    <cellStyle name="40% - Accent1 6 5 12" xfId="15033" xr:uid="{00000000-0005-0000-0000-0000EF3B0000}"/>
    <cellStyle name="40% - Accent1 6 5 12 2" xfId="15034" xr:uid="{00000000-0005-0000-0000-0000F03B0000}"/>
    <cellStyle name="40% - Accent1 6 5 13" xfId="15035" xr:uid="{00000000-0005-0000-0000-0000F13B0000}"/>
    <cellStyle name="40% - Accent1 6 5 13 2" xfId="15036" xr:uid="{00000000-0005-0000-0000-0000F23B0000}"/>
    <cellStyle name="40% - Accent1 6 5 14" xfId="15037" xr:uid="{00000000-0005-0000-0000-0000F33B0000}"/>
    <cellStyle name="40% - Accent1 6 5 14 2" xfId="15038" xr:uid="{00000000-0005-0000-0000-0000F43B0000}"/>
    <cellStyle name="40% - Accent1 6 5 15" xfId="15039" xr:uid="{00000000-0005-0000-0000-0000F53B0000}"/>
    <cellStyle name="40% - Accent1 6 5 15 2" xfId="15040" xr:uid="{00000000-0005-0000-0000-0000F63B0000}"/>
    <cellStyle name="40% - Accent1 6 5 16" xfId="15041" xr:uid="{00000000-0005-0000-0000-0000F73B0000}"/>
    <cellStyle name="40% - Accent1 6 5 16 2" xfId="15042" xr:uid="{00000000-0005-0000-0000-0000F83B0000}"/>
    <cellStyle name="40% - Accent1 6 5 17" xfId="15043" xr:uid="{00000000-0005-0000-0000-0000F93B0000}"/>
    <cellStyle name="40% - Accent1 6 5 17 2" xfId="15044" xr:uid="{00000000-0005-0000-0000-0000FA3B0000}"/>
    <cellStyle name="40% - Accent1 6 5 18" xfId="15045" xr:uid="{00000000-0005-0000-0000-0000FB3B0000}"/>
    <cellStyle name="40% - Accent1 6 5 18 2" xfId="15046" xr:uid="{00000000-0005-0000-0000-0000FC3B0000}"/>
    <cellStyle name="40% - Accent1 6 5 19" xfId="15047" xr:uid="{00000000-0005-0000-0000-0000FD3B0000}"/>
    <cellStyle name="40% - Accent1 6 5 19 2" xfId="15048" xr:uid="{00000000-0005-0000-0000-0000FE3B0000}"/>
    <cellStyle name="40% - Accent1 6 5 2" xfId="15049" xr:uid="{00000000-0005-0000-0000-0000FF3B0000}"/>
    <cellStyle name="40% - Accent1 6 5 2 2" xfId="15050" xr:uid="{00000000-0005-0000-0000-0000003C0000}"/>
    <cellStyle name="40% - Accent1 6 5 20" xfId="15051" xr:uid="{00000000-0005-0000-0000-0000013C0000}"/>
    <cellStyle name="40% - Accent1 6 5 20 2" xfId="15052" xr:uid="{00000000-0005-0000-0000-0000023C0000}"/>
    <cellStyle name="40% - Accent1 6 5 21" xfId="15053" xr:uid="{00000000-0005-0000-0000-0000033C0000}"/>
    <cellStyle name="40% - Accent1 6 5 21 2" xfId="15054" xr:uid="{00000000-0005-0000-0000-0000043C0000}"/>
    <cellStyle name="40% - Accent1 6 5 22" xfId="15055" xr:uid="{00000000-0005-0000-0000-0000053C0000}"/>
    <cellStyle name="40% - Accent1 6 5 22 2" xfId="15056" xr:uid="{00000000-0005-0000-0000-0000063C0000}"/>
    <cellStyle name="40% - Accent1 6 5 23" xfId="15057" xr:uid="{00000000-0005-0000-0000-0000073C0000}"/>
    <cellStyle name="40% - Accent1 6 5 3" xfId="15058" xr:uid="{00000000-0005-0000-0000-0000083C0000}"/>
    <cellStyle name="40% - Accent1 6 5 3 2" xfId="15059" xr:uid="{00000000-0005-0000-0000-0000093C0000}"/>
    <cellStyle name="40% - Accent1 6 5 4" xfId="15060" xr:uid="{00000000-0005-0000-0000-00000A3C0000}"/>
    <cellStyle name="40% - Accent1 6 5 4 2" xfId="15061" xr:uid="{00000000-0005-0000-0000-00000B3C0000}"/>
    <cellStyle name="40% - Accent1 6 5 5" xfId="15062" xr:uid="{00000000-0005-0000-0000-00000C3C0000}"/>
    <cellStyle name="40% - Accent1 6 5 5 2" xfId="15063" xr:uid="{00000000-0005-0000-0000-00000D3C0000}"/>
    <cellStyle name="40% - Accent1 6 5 6" xfId="15064" xr:uid="{00000000-0005-0000-0000-00000E3C0000}"/>
    <cellStyle name="40% - Accent1 6 5 6 2" xfId="15065" xr:uid="{00000000-0005-0000-0000-00000F3C0000}"/>
    <cellStyle name="40% - Accent1 6 5 7" xfId="15066" xr:uid="{00000000-0005-0000-0000-0000103C0000}"/>
    <cellStyle name="40% - Accent1 6 5 7 2" xfId="15067" xr:uid="{00000000-0005-0000-0000-0000113C0000}"/>
    <cellStyle name="40% - Accent1 6 5 8" xfId="15068" xr:uid="{00000000-0005-0000-0000-0000123C0000}"/>
    <cellStyle name="40% - Accent1 6 5 8 2" xfId="15069" xr:uid="{00000000-0005-0000-0000-0000133C0000}"/>
    <cellStyle name="40% - Accent1 6 5 9" xfId="15070" xr:uid="{00000000-0005-0000-0000-0000143C0000}"/>
    <cellStyle name="40% - Accent1 6 5 9 2" xfId="15071" xr:uid="{00000000-0005-0000-0000-0000153C0000}"/>
    <cellStyle name="40% - Accent1 6 6" xfId="15072" xr:uid="{00000000-0005-0000-0000-0000163C0000}"/>
    <cellStyle name="40% - Accent1 6 6 10" xfId="15073" xr:uid="{00000000-0005-0000-0000-0000173C0000}"/>
    <cellStyle name="40% - Accent1 6 6 10 2" xfId="15074" xr:uid="{00000000-0005-0000-0000-0000183C0000}"/>
    <cellStyle name="40% - Accent1 6 6 11" xfId="15075" xr:uid="{00000000-0005-0000-0000-0000193C0000}"/>
    <cellStyle name="40% - Accent1 6 6 11 2" xfId="15076" xr:uid="{00000000-0005-0000-0000-00001A3C0000}"/>
    <cellStyle name="40% - Accent1 6 6 12" xfId="15077" xr:uid="{00000000-0005-0000-0000-00001B3C0000}"/>
    <cellStyle name="40% - Accent1 6 6 12 2" xfId="15078" xr:uid="{00000000-0005-0000-0000-00001C3C0000}"/>
    <cellStyle name="40% - Accent1 6 6 13" xfId="15079" xr:uid="{00000000-0005-0000-0000-00001D3C0000}"/>
    <cellStyle name="40% - Accent1 6 6 13 2" xfId="15080" xr:uid="{00000000-0005-0000-0000-00001E3C0000}"/>
    <cellStyle name="40% - Accent1 6 6 14" xfId="15081" xr:uid="{00000000-0005-0000-0000-00001F3C0000}"/>
    <cellStyle name="40% - Accent1 6 6 14 2" xfId="15082" xr:uid="{00000000-0005-0000-0000-0000203C0000}"/>
    <cellStyle name="40% - Accent1 6 6 15" xfId="15083" xr:uid="{00000000-0005-0000-0000-0000213C0000}"/>
    <cellStyle name="40% - Accent1 6 6 15 2" xfId="15084" xr:uid="{00000000-0005-0000-0000-0000223C0000}"/>
    <cellStyle name="40% - Accent1 6 6 16" xfId="15085" xr:uid="{00000000-0005-0000-0000-0000233C0000}"/>
    <cellStyle name="40% - Accent1 6 6 16 2" xfId="15086" xr:uid="{00000000-0005-0000-0000-0000243C0000}"/>
    <cellStyle name="40% - Accent1 6 6 17" xfId="15087" xr:uid="{00000000-0005-0000-0000-0000253C0000}"/>
    <cellStyle name="40% - Accent1 6 6 17 2" xfId="15088" xr:uid="{00000000-0005-0000-0000-0000263C0000}"/>
    <cellStyle name="40% - Accent1 6 6 18" xfId="15089" xr:uid="{00000000-0005-0000-0000-0000273C0000}"/>
    <cellStyle name="40% - Accent1 6 6 18 2" xfId="15090" xr:uid="{00000000-0005-0000-0000-0000283C0000}"/>
    <cellStyle name="40% - Accent1 6 6 19" xfId="15091" xr:uid="{00000000-0005-0000-0000-0000293C0000}"/>
    <cellStyle name="40% - Accent1 6 6 19 2" xfId="15092" xr:uid="{00000000-0005-0000-0000-00002A3C0000}"/>
    <cellStyle name="40% - Accent1 6 6 2" xfId="15093" xr:uid="{00000000-0005-0000-0000-00002B3C0000}"/>
    <cellStyle name="40% - Accent1 6 6 2 2" xfId="15094" xr:uid="{00000000-0005-0000-0000-00002C3C0000}"/>
    <cellStyle name="40% - Accent1 6 6 20" xfId="15095" xr:uid="{00000000-0005-0000-0000-00002D3C0000}"/>
    <cellStyle name="40% - Accent1 6 6 20 2" xfId="15096" xr:uid="{00000000-0005-0000-0000-00002E3C0000}"/>
    <cellStyle name="40% - Accent1 6 6 21" xfId="15097" xr:uid="{00000000-0005-0000-0000-00002F3C0000}"/>
    <cellStyle name="40% - Accent1 6 6 21 2" xfId="15098" xr:uid="{00000000-0005-0000-0000-0000303C0000}"/>
    <cellStyle name="40% - Accent1 6 6 22" xfId="15099" xr:uid="{00000000-0005-0000-0000-0000313C0000}"/>
    <cellStyle name="40% - Accent1 6 6 22 2" xfId="15100" xr:uid="{00000000-0005-0000-0000-0000323C0000}"/>
    <cellStyle name="40% - Accent1 6 6 23" xfId="15101" xr:uid="{00000000-0005-0000-0000-0000333C0000}"/>
    <cellStyle name="40% - Accent1 6 6 3" xfId="15102" xr:uid="{00000000-0005-0000-0000-0000343C0000}"/>
    <cellStyle name="40% - Accent1 6 6 3 2" xfId="15103" xr:uid="{00000000-0005-0000-0000-0000353C0000}"/>
    <cellStyle name="40% - Accent1 6 6 4" xfId="15104" xr:uid="{00000000-0005-0000-0000-0000363C0000}"/>
    <cellStyle name="40% - Accent1 6 6 4 2" xfId="15105" xr:uid="{00000000-0005-0000-0000-0000373C0000}"/>
    <cellStyle name="40% - Accent1 6 6 5" xfId="15106" xr:uid="{00000000-0005-0000-0000-0000383C0000}"/>
    <cellStyle name="40% - Accent1 6 6 5 2" xfId="15107" xr:uid="{00000000-0005-0000-0000-0000393C0000}"/>
    <cellStyle name="40% - Accent1 6 6 6" xfId="15108" xr:uid="{00000000-0005-0000-0000-00003A3C0000}"/>
    <cellStyle name="40% - Accent1 6 6 6 2" xfId="15109" xr:uid="{00000000-0005-0000-0000-00003B3C0000}"/>
    <cellStyle name="40% - Accent1 6 6 7" xfId="15110" xr:uid="{00000000-0005-0000-0000-00003C3C0000}"/>
    <cellStyle name="40% - Accent1 6 6 7 2" xfId="15111" xr:uid="{00000000-0005-0000-0000-00003D3C0000}"/>
    <cellStyle name="40% - Accent1 6 6 8" xfId="15112" xr:uid="{00000000-0005-0000-0000-00003E3C0000}"/>
    <cellStyle name="40% - Accent1 6 6 8 2" xfId="15113" xr:uid="{00000000-0005-0000-0000-00003F3C0000}"/>
    <cellStyle name="40% - Accent1 6 6 9" xfId="15114" xr:uid="{00000000-0005-0000-0000-0000403C0000}"/>
    <cellStyle name="40% - Accent1 6 6 9 2" xfId="15115" xr:uid="{00000000-0005-0000-0000-0000413C0000}"/>
    <cellStyle name="40% - Accent1 6 7" xfId="15116" xr:uid="{00000000-0005-0000-0000-0000423C0000}"/>
    <cellStyle name="40% - Accent1 6 7 10" xfId="15117" xr:uid="{00000000-0005-0000-0000-0000433C0000}"/>
    <cellStyle name="40% - Accent1 6 7 10 2" xfId="15118" xr:uid="{00000000-0005-0000-0000-0000443C0000}"/>
    <cellStyle name="40% - Accent1 6 7 11" xfId="15119" xr:uid="{00000000-0005-0000-0000-0000453C0000}"/>
    <cellStyle name="40% - Accent1 6 7 11 2" xfId="15120" xr:uid="{00000000-0005-0000-0000-0000463C0000}"/>
    <cellStyle name="40% - Accent1 6 7 12" xfId="15121" xr:uid="{00000000-0005-0000-0000-0000473C0000}"/>
    <cellStyle name="40% - Accent1 6 7 12 2" xfId="15122" xr:uid="{00000000-0005-0000-0000-0000483C0000}"/>
    <cellStyle name="40% - Accent1 6 7 13" xfId="15123" xr:uid="{00000000-0005-0000-0000-0000493C0000}"/>
    <cellStyle name="40% - Accent1 6 7 13 2" xfId="15124" xr:uid="{00000000-0005-0000-0000-00004A3C0000}"/>
    <cellStyle name="40% - Accent1 6 7 14" xfId="15125" xr:uid="{00000000-0005-0000-0000-00004B3C0000}"/>
    <cellStyle name="40% - Accent1 6 7 14 2" xfId="15126" xr:uid="{00000000-0005-0000-0000-00004C3C0000}"/>
    <cellStyle name="40% - Accent1 6 7 15" xfId="15127" xr:uid="{00000000-0005-0000-0000-00004D3C0000}"/>
    <cellStyle name="40% - Accent1 6 7 15 2" xfId="15128" xr:uid="{00000000-0005-0000-0000-00004E3C0000}"/>
    <cellStyle name="40% - Accent1 6 7 16" xfId="15129" xr:uid="{00000000-0005-0000-0000-00004F3C0000}"/>
    <cellStyle name="40% - Accent1 6 7 16 2" xfId="15130" xr:uid="{00000000-0005-0000-0000-0000503C0000}"/>
    <cellStyle name="40% - Accent1 6 7 17" xfId="15131" xr:uid="{00000000-0005-0000-0000-0000513C0000}"/>
    <cellStyle name="40% - Accent1 6 7 17 2" xfId="15132" xr:uid="{00000000-0005-0000-0000-0000523C0000}"/>
    <cellStyle name="40% - Accent1 6 7 18" xfId="15133" xr:uid="{00000000-0005-0000-0000-0000533C0000}"/>
    <cellStyle name="40% - Accent1 6 7 18 2" xfId="15134" xr:uid="{00000000-0005-0000-0000-0000543C0000}"/>
    <cellStyle name="40% - Accent1 6 7 19" xfId="15135" xr:uid="{00000000-0005-0000-0000-0000553C0000}"/>
    <cellStyle name="40% - Accent1 6 7 19 2" xfId="15136" xr:uid="{00000000-0005-0000-0000-0000563C0000}"/>
    <cellStyle name="40% - Accent1 6 7 2" xfId="15137" xr:uid="{00000000-0005-0000-0000-0000573C0000}"/>
    <cellStyle name="40% - Accent1 6 7 2 2" xfId="15138" xr:uid="{00000000-0005-0000-0000-0000583C0000}"/>
    <cellStyle name="40% - Accent1 6 7 20" xfId="15139" xr:uid="{00000000-0005-0000-0000-0000593C0000}"/>
    <cellStyle name="40% - Accent1 6 7 20 2" xfId="15140" xr:uid="{00000000-0005-0000-0000-00005A3C0000}"/>
    <cellStyle name="40% - Accent1 6 7 21" xfId="15141" xr:uid="{00000000-0005-0000-0000-00005B3C0000}"/>
    <cellStyle name="40% - Accent1 6 7 21 2" xfId="15142" xr:uid="{00000000-0005-0000-0000-00005C3C0000}"/>
    <cellStyle name="40% - Accent1 6 7 22" xfId="15143" xr:uid="{00000000-0005-0000-0000-00005D3C0000}"/>
    <cellStyle name="40% - Accent1 6 7 22 2" xfId="15144" xr:uid="{00000000-0005-0000-0000-00005E3C0000}"/>
    <cellStyle name="40% - Accent1 6 7 23" xfId="15145" xr:uid="{00000000-0005-0000-0000-00005F3C0000}"/>
    <cellStyle name="40% - Accent1 6 7 3" xfId="15146" xr:uid="{00000000-0005-0000-0000-0000603C0000}"/>
    <cellStyle name="40% - Accent1 6 7 3 2" xfId="15147" xr:uid="{00000000-0005-0000-0000-0000613C0000}"/>
    <cellStyle name="40% - Accent1 6 7 4" xfId="15148" xr:uid="{00000000-0005-0000-0000-0000623C0000}"/>
    <cellStyle name="40% - Accent1 6 7 4 2" xfId="15149" xr:uid="{00000000-0005-0000-0000-0000633C0000}"/>
    <cellStyle name="40% - Accent1 6 7 5" xfId="15150" xr:uid="{00000000-0005-0000-0000-0000643C0000}"/>
    <cellStyle name="40% - Accent1 6 7 5 2" xfId="15151" xr:uid="{00000000-0005-0000-0000-0000653C0000}"/>
    <cellStyle name="40% - Accent1 6 7 6" xfId="15152" xr:uid="{00000000-0005-0000-0000-0000663C0000}"/>
    <cellStyle name="40% - Accent1 6 7 6 2" xfId="15153" xr:uid="{00000000-0005-0000-0000-0000673C0000}"/>
    <cellStyle name="40% - Accent1 6 7 7" xfId="15154" xr:uid="{00000000-0005-0000-0000-0000683C0000}"/>
    <cellStyle name="40% - Accent1 6 7 7 2" xfId="15155" xr:uid="{00000000-0005-0000-0000-0000693C0000}"/>
    <cellStyle name="40% - Accent1 6 7 8" xfId="15156" xr:uid="{00000000-0005-0000-0000-00006A3C0000}"/>
    <cellStyle name="40% - Accent1 6 7 8 2" xfId="15157" xr:uid="{00000000-0005-0000-0000-00006B3C0000}"/>
    <cellStyle name="40% - Accent1 6 7 9" xfId="15158" xr:uid="{00000000-0005-0000-0000-00006C3C0000}"/>
    <cellStyle name="40% - Accent1 6 7 9 2" xfId="15159" xr:uid="{00000000-0005-0000-0000-00006D3C0000}"/>
    <cellStyle name="40% - Accent1 6 8" xfId="15160" xr:uid="{00000000-0005-0000-0000-00006E3C0000}"/>
    <cellStyle name="40% - Accent1 6 8 10" xfId="15161" xr:uid="{00000000-0005-0000-0000-00006F3C0000}"/>
    <cellStyle name="40% - Accent1 6 8 10 2" xfId="15162" xr:uid="{00000000-0005-0000-0000-0000703C0000}"/>
    <cellStyle name="40% - Accent1 6 8 11" xfId="15163" xr:uid="{00000000-0005-0000-0000-0000713C0000}"/>
    <cellStyle name="40% - Accent1 6 8 11 2" xfId="15164" xr:uid="{00000000-0005-0000-0000-0000723C0000}"/>
    <cellStyle name="40% - Accent1 6 8 12" xfId="15165" xr:uid="{00000000-0005-0000-0000-0000733C0000}"/>
    <cellStyle name="40% - Accent1 6 8 12 2" xfId="15166" xr:uid="{00000000-0005-0000-0000-0000743C0000}"/>
    <cellStyle name="40% - Accent1 6 8 13" xfId="15167" xr:uid="{00000000-0005-0000-0000-0000753C0000}"/>
    <cellStyle name="40% - Accent1 6 8 13 2" xfId="15168" xr:uid="{00000000-0005-0000-0000-0000763C0000}"/>
    <cellStyle name="40% - Accent1 6 8 14" xfId="15169" xr:uid="{00000000-0005-0000-0000-0000773C0000}"/>
    <cellStyle name="40% - Accent1 6 8 14 2" xfId="15170" xr:uid="{00000000-0005-0000-0000-0000783C0000}"/>
    <cellStyle name="40% - Accent1 6 8 15" xfId="15171" xr:uid="{00000000-0005-0000-0000-0000793C0000}"/>
    <cellStyle name="40% - Accent1 6 8 15 2" xfId="15172" xr:uid="{00000000-0005-0000-0000-00007A3C0000}"/>
    <cellStyle name="40% - Accent1 6 8 16" xfId="15173" xr:uid="{00000000-0005-0000-0000-00007B3C0000}"/>
    <cellStyle name="40% - Accent1 6 8 16 2" xfId="15174" xr:uid="{00000000-0005-0000-0000-00007C3C0000}"/>
    <cellStyle name="40% - Accent1 6 8 17" xfId="15175" xr:uid="{00000000-0005-0000-0000-00007D3C0000}"/>
    <cellStyle name="40% - Accent1 6 8 17 2" xfId="15176" xr:uid="{00000000-0005-0000-0000-00007E3C0000}"/>
    <cellStyle name="40% - Accent1 6 8 18" xfId="15177" xr:uid="{00000000-0005-0000-0000-00007F3C0000}"/>
    <cellStyle name="40% - Accent1 6 8 18 2" xfId="15178" xr:uid="{00000000-0005-0000-0000-0000803C0000}"/>
    <cellStyle name="40% - Accent1 6 8 19" xfId="15179" xr:uid="{00000000-0005-0000-0000-0000813C0000}"/>
    <cellStyle name="40% - Accent1 6 8 19 2" xfId="15180" xr:uid="{00000000-0005-0000-0000-0000823C0000}"/>
    <cellStyle name="40% - Accent1 6 8 2" xfId="15181" xr:uid="{00000000-0005-0000-0000-0000833C0000}"/>
    <cellStyle name="40% - Accent1 6 8 2 2" xfId="15182" xr:uid="{00000000-0005-0000-0000-0000843C0000}"/>
    <cellStyle name="40% - Accent1 6 8 20" xfId="15183" xr:uid="{00000000-0005-0000-0000-0000853C0000}"/>
    <cellStyle name="40% - Accent1 6 8 20 2" xfId="15184" xr:uid="{00000000-0005-0000-0000-0000863C0000}"/>
    <cellStyle name="40% - Accent1 6 8 21" xfId="15185" xr:uid="{00000000-0005-0000-0000-0000873C0000}"/>
    <cellStyle name="40% - Accent1 6 8 21 2" xfId="15186" xr:uid="{00000000-0005-0000-0000-0000883C0000}"/>
    <cellStyle name="40% - Accent1 6 8 22" xfId="15187" xr:uid="{00000000-0005-0000-0000-0000893C0000}"/>
    <cellStyle name="40% - Accent1 6 8 22 2" xfId="15188" xr:uid="{00000000-0005-0000-0000-00008A3C0000}"/>
    <cellStyle name="40% - Accent1 6 8 23" xfId="15189" xr:uid="{00000000-0005-0000-0000-00008B3C0000}"/>
    <cellStyle name="40% - Accent1 6 8 3" xfId="15190" xr:uid="{00000000-0005-0000-0000-00008C3C0000}"/>
    <cellStyle name="40% - Accent1 6 8 3 2" xfId="15191" xr:uid="{00000000-0005-0000-0000-00008D3C0000}"/>
    <cellStyle name="40% - Accent1 6 8 4" xfId="15192" xr:uid="{00000000-0005-0000-0000-00008E3C0000}"/>
    <cellStyle name="40% - Accent1 6 8 4 2" xfId="15193" xr:uid="{00000000-0005-0000-0000-00008F3C0000}"/>
    <cellStyle name="40% - Accent1 6 8 5" xfId="15194" xr:uid="{00000000-0005-0000-0000-0000903C0000}"/>
    <cellStyle name="40% - Accent1 6 8 5 2" xfId="15195" xr:uid="{00000000-0005-0000-0000-0000913C0000}"/>
    <cellStyle name="40% - Accent1 6 8 6" xfId="15196" xr:uid="{00000000-0005-0000-0000-0000923C0000}"/>
    <cellStyle name="40% - Accent1 6 8 6 2" xfId="15197" xr:uid="{00000000-0005-0000-0000-0000933C0000}"/>
    <cellStyle name="40% - Accent1 6 8 7" xfId="15198" xr:uid="{00000000-0005-0000-0000-0000943C0000}"/>
    <cellStyle name="40% - Accent1 6 8 7 2" xfId="15199" xr:uid="{00000000-0005-0000-0000-0000953C0000}"/>
    <cellStyle name="40% - Accent1 6 8 8" xfId="15200" xr:uid="{00000000-0005-0000-0000-0000963C0000}"/>
    <cellStyle name="40% - Accent1 6 8 8 2" xfId="15201" xr:uid="{00000000-0005-0000-0000-0000973C0000}"/>
    <cellStyle name="40% - Accent1 6 8 9" xfId="15202" xr:uid="{00000000-0005-0000-0000-0000983C0000}"/>
    <cellStyle name="40% - Accent1 6 8 9 2" xfId="15203" xr:uid="{00000000-0005-0000-0000-0000993C0000}"/>
    <cellStyle name="40% - Accent1 6 9" xfId="15204" xr:uid="{00000000-0005-0000-0000-00009A3C0000}"/>
    <cellStyle name="40% - Accent1 6 9 10" xfId="15205" xr:uid="{00000000-0005-0000-0000-00009B3C0000}"/>
    <cellStyle name="40% - Accent1 6 9 10 2" xfId="15206" xr:uid="{00000000-0005-0000-0000-00009C3C0000}"/>
    <cellStyle name="40% - Accent1 6 9 11" xfId="15207" xr:uid="{00000000-0005-0000-0000-00009D3C0000}"/>
    <cellStyle name="40% - Accent1 6 9 11 2" xfId="15208" xr:uid="{00000000-0005-0000-0000-00009E3C0000}"/>
    <cellStyle name="40% - Accent1 6 9 12" xfId="15209" xr:uid="{00000000-0005-0000-0000-00009F3C0000}"/>
    <cellStyle name="40% - Accent1 6 9 12 2" xfId="15210" xr:uid="{00000000-0005-0000-0000-0000A03C0000}"/>
    <cellStyle name="40% - Accent1 6 9 13" xfId="15211" xr:uid="{00000000-0005-0000-0000-0000A13C0000}"/>
    <cellStyle name="40% - Accent1 6 9 13 2" xfId="15212" xr:uid="{00000000-0005-0000-0000-0000A23C0000}"/>
    <cellStyle name="40% - Accent1 6 9 14" xfId="15213" xr:uid="{00000000-0005-0000-0000-0000A33C0000}"/>
    <cellStyle name="40% - Accent1 6 9 14 2" xfId="15214" xr:uid="{00000000-0005-0000-0000-0000A43C0000}"/>
    <cellStyle name="40% - Accent1 6 9 15" xfId="15215" xr:uid="{00000000-0005-0000-0000-0000A53C0000}"/>
    <cellStyle name="40% - Accent1 6 9 15 2" xfId="15216" xr:uid="{00000000-0005-0000-0000-0000A63C0000}"/>
    <cellStyle name="40% - Accent1 6 9 16" xfId="15217" xr:uid="{00000000-0005-0000-0000-0000A73C0000}"/>
    <cellStyle name="40% - Accent1 6 9 16 2" xfId="15218" xr:uid="{00000000-0005-0000-0000-0000A83C0000}"/>
    <cellStyle name="40% - Accent1 6 9 17" xfId="15219" xr:uid="{00000000-0005-0000-0000-0000A93C0000}"/>
    <cellStyle name="40% - Accent1 6 9 17 2" xfId="15220" xr:uid="{00000000-0005-0000-0000-0000AA3C0000}"/>
    <cellStyle name="40% - Accent1 6 9 18" xfId="15221" xr:uid="{00000000-0005-0000-0000-0000AB3C0000}"/>
    <cellStyle name="40% - Accent1 6 9 18 2" xfId="15222" xr:uid="{00000000-0005-0000-0000-0000AC3C0000}"/>
    <cellStyle name="40% - Accent1 6 9 19" xfId="15223" xr:uid="{00000000-0005-0000-0000-0000AD3C0000}"/>
    <cellStyle name="40% - Accent1 6 9 19 2" xfId="15224" xr:uid="{00000000-0005-0000-0000-0000AE3C0000}"/>
    <cellStyle name="40% - Accent1 6 9 2" xfId="15225" xr:uid="{00000000-0005-0000-0000-0000AF3C0000}"/>
    <cellStyle name="40% - Accent1 6 9 2 2" xfId="15226" xr:uid="{00000000-0005-0000-0000-0000B03C0000}"/>
    <cellStyle name="40% - Accent1 6 9 20" xfId="15227" xr:uid="{00000000-0005-0000-0000-0000B13C0000}"/>
    <cellStyle name="40% - Accent1 6 9 20 2" xfId="15228" xr:uid="{00000000-0005-0000-0000-0000B23C0000}"/>
    <cellStyle name="40% - Accent1 6 9 21" xfId="15229" xr:uid="{00000000-0005-0000-0000-0000B33C0000}"/>
    <cellStyle name="40% - Accent1 6 9 21 2" xfId="15230" xr:uid="{00000000-0005-0000-0000-0000B43C0000}"/>
    <cellStyle name="40% - Accent1 6 9 22" xfId="15231" xr:uid="{00000000-0005-0000-0000-0000B53C0000}"/>
    <cellStyle name="40% - Accent1 6 9 22 2" xfId="15232" xr:uid="{00000000-0005-0000-0000-0000B63C0000}"/>
    <cellStyle name="40% - Accent1 6 9 23" xfId="15233" xr:uid="{00000000-0005-0000-0000-0000B73C0000}"/>
    <cellStyle name="40% - Accent1 6 9 3" xfId="15234" xr:uid="{00000000-0005-0000-0000-0000B83C0000}"/>
    <cellStyle name="40% - Accent1 6 9 3 2" xfId="15235" xr:uid="{00000000-0005-0000-0000-0000B93C0000}"/>
    <cellStyle name="40% - Accent1 6 9 4" xfId="15236" xr:uid="{00000000-0005-0000-0000-0000BA3C0000}"/>
    <cellStyle name="40% - Accent1 6 9 4 2" xfId="15237" xr:uid="{00000000-0005-0000-0000-0000BB3C0000}"/>
    <cellStyle name="40% - Accent1 6 9 5" xfId="15238" xr:uid="{00000000-0005-0000-0000-0000BC3C0000}"/>
    <cellStyle name="40% - Accent1 6 9 5 2" xfId="15239" xr:uid="{00000000-0005-0000-0000-0000BD3C0000}"/>
    <cellStyle name="40% - Accent1 6 9 6" xfId="15240" xr:uid="{00000000-0005-0000-0000-0000BE3C0000}"/>
    <cellStyle name="40% - Accent1 6 9 6 2" xfId="15241" xr:uid="{00000000-0005-0000-0000-0000BF3C0000}"/>
    <cellStyle name="40% - Accent1 6 9 7" xfId="15242" xr:uid="{00000000-0005-0000-0000-0000C03C0000}"/>
    <cellStyle name="40% - Accent1 6 9 7 2" xfId="15243" xr:uid="{00000000-0005-0000-0000-0000C13C0000}"/>
    <cellStyle name="40% - Accent1 6 9 8" xfId="15244" xr:uid="{00000000-0005-0000-0000-0000C23C0000}"/>
    <cellStyle name="40% - Accent1 6 9 8 2" xfId="15245" xr:uid="{00000000-0005-0000-0000-0000C33C0000}"/>
    <cellStyle name="40% - Accent1 6 9 9" xfId="15246" xr:uid="{00000000-0005-0000-0000-0000C43C0000}"/>
    <cellStyle name="40% - Accent1 6 9 9 2" xfId="15247" xr:uid="{00000000-0005-0000-0000-0000C53C0000}"/>
    <cellStyle name="40% - Accent1 7" xfId="15248" xr:uid="{00000000-0005-0000-0000-0000C63C0000}"/>
    <cellStyle name="40% - Accent1 7 10" xfId="15249" xr:uid="{00000000-0005-0000-0000-0000C73C0000}"/>
    <cellStyle name="40% - Accent1 7 10 2" xfId="15250" xr:uid="{00000000-0005-0000-0000-0000C83C0000}"/>
    <cellStyle name="40% - Accent1 7 11" xfId="15251" xr:uid="{00000000-0005-0000-0000-0000C93C0000}"/>
    <cellStyle name="40% - Accent1 7 11 2" xfId="15252" xr:uid="{00000000-0005-0000-0000-0000CA3C0000}"/>
    <cellStyle name="40% - Accent1 7 12" xfId="15253" xr:uid="{00000000-0005-0000-0000-0000CB3C0000}"/>
    <cellStyle name="40% - Accent1 7 12 2" xfId="15254" xr:uid="{00000000-0005-0000-0000-0000CC3C0000}"/>
    <cellStyle name="40% - Accent1 7 13" xfId="15255" xr:uid="{00000000-0005-0000-0000-0000CD3C0000}"/>
    <cellStyle name="40% - Accent1 7 13 2" xfId="15256" xr:uid="{00000000-0005-0000-0000-0000CE3C0000}"/>
    <cellStyle name="40% - Accent1 7 14" xfId="15257" xr:uid="{00000000-0005-0000-0000-0000CF3C0000}"/>
    <cellStyle name="40% - Accent1 7 14 2" xfId="15258" xr:uid="{00000000-0005-0000-0000-0000D03C0000}"/>
    <cellStyle name="40% - Accent1 7 15" xfId="15259" xr:uid="{00000000-0005-0000-0000-0000D13C0000}"/>
    <cellStyle name="40% - Accent1 7 15 2" xfId="15260" xr:uid="{00000000-0005-0000-0000-0000D23C0000}"/>
    <cellStyle name="40% - Accent1 7 16" xfId="15261" xr:uid="{00000000-0005-0000-0000-0000D33C0000}"/>
    <cellStyle name="40% - Accent1 7 16 2" xfId="15262" xr:uid="{00000000-0005-0000-0000-0000D43C0000}"/>
    <cellStyle name="40% - Accent1 7 17" xfId="15263" xr:uid="{00000000-0005-0000-0000-0000D53C0000}"/>
    <cellStyle name="40% - Accent1 7 17 2" xfId="15264" xr:uid="{00000000-0005-0000-0000-0000D63C0000}"/>
    <cellStyle name="40% - Accent1 7 18" xfId="15265" xr:uid="{00000000-0005-0000-0000-0000D73C0000}"/>
    <cellStyle name="40% - Accent1 7 18 2" xfId="15266" xr:uid="{00000000-0005-0000-0000-0000D83C0000}"/>
    <cellStyle name="40% - Accent1 7 19" xfId="15267" xr:uid="{00000000-0005-0000-0000-0000D93C0000}"/>
    <cellStyle name="40% - Accent1 7 19 2" xfId="15268" xr:uid="{00000000-0005-0000-0000-0000DA3C0000}"/>
    <cellStyle name="40% - Accent1 7 2" xfId="15269" xr:uid="{00000000-0005-0000-0000-0000DB3C0000}"/>
    <cellStyle name="40% - Accent1 7 2 2" xfId="15270" xr:uid="{00000000-0005-0000-0000-0000DC3C0000}"/>
    <cellStyle name="40% - Accent1 7 20" xfId="15271" xr:uid="{00000000-0005-0000-0000-0000DD3C0000}"/>
    <cellStyle name="40% - Accent1 7 20 2" xfId="15272" xr:uid="{00000000-0005-0000-0000-0000DE3C0000}"/>
    <cellStyle name="40% - Accent1 7 21" xfId="15273" xr:uid="{00000000-0005-0000-0000-0000DF3C0000}"/>
    <cellStyle name="40% - Accent1 7 21 2" xfId="15274" xr:uid="{00000000-0005-0000-0000-0000E03C0000}"/>
    <cellStyle name="40% - Accent1 7 22" xfId="15275" xr:uid="{00000000-0005-0000-0000-0000E13C0000}"/>
    <cellStyle name="40% - Accent1 7 22 2" xfId="15276" xr:uid="{00000000-0005-0000-0000-0000E23C0000}"/>
    <cellStyle name="40% - Accent1 7 23" xfId="15277" xr:uid="{00000000-0005-0000-0000-0000E33C0000}"/>
    <cellStyle name="40% - Accent1 7 3" xfId="15278" xr:uid="{00000000-0005-0000-0000-0000E43C0000}"/>
    <cellStyle name="40% - Accent1 7 3 2" xfId="15279" xr:uid="{00000000-0005-0000-0000-0000E53C0000}"/>
    <cellStyle name="40% - Accent1 7 4" xfId="15280" xr:uid="{00000000-0005-0000-0000-0000E63C0000}"/>
    <cellStyle name="40% - Accent1 7 4 2" xfId="15281" xr:uid="{00000000-0005-0000-0000-0000E73C0000}"/>
    <cellStyle name="40% - Accent1 7 5" xfId="15282" xr:uid="{00000000-0005-0000-0000-0000E83C0000}"/>
    <cellStyle name="40% - Accent1 7 5 2" xfId="15283" xr:uid="{00000000-0005-0000-0000-0000E93C0000}"/>
    <cellStyle name="40% - Accent1 7 6" xfId="15284" xr:uid="{00000000-0005-0000-0000-0000EA3C0000}"/>
    <cellStyle name="40% - Accent1 7 6 2" xfId="15285" xr:uid="{00000000-0005-0000-0000-0000EB3C0000}"/>
    <cellStyle name="40% - Accent1 7 7" xfId="15286" xr:uid="{00000000-0005-0000-0000-0000EC3C0000}"/>
    <cellStyle name="40% - Accent1 7 7 2" xfId="15287" xr:uid="{00000000-0005-0000-0000-0000ED3C0000}"/>
    <cellStyle name="40% - Accent1 7 8" xfId="15288" xr:uid="{00000000-0005-0000-0000-0000EE3C0000}"/>
    <cellStyle name="40% - Accent1 7 8 2" xfId="15289" xr:uid="{00000000-0005-0000-0000-0000EF3C0000}"/>
    <cellStyle name="40% - Accent1 7 9" xfId="15290" xr:uid="{00000000-0005-0000-0000-0000F03C0000}"/>
    <cellStyle name="40% - Accent1 7 9 2" xfId="15291" xr:uid="{00000000-0005-0000-0000-0000F13C0000}"/>
    <cellStyle name="40% - Accent1 8" xfId="15292" xr:uid="{00000000-0005-0000-0000-0000F23C0000}"/>
    <cellStyle name="40% - Accent1 8 10" xfId="15293" xr:uid="{00000000-0005-0000-0000-0000F33C0000}"/>
    <cellStyle name="40% - Accent1 8 10 2" xfId="15294" xr:uid="{00000000-0005-0000-0000-0000F43C0000}"/>
    <cellStyle name="40% - Accent1 8 11" xfId="15295" xr:uid="{00000000-0005-0000-0000-0000F53C0000}"/>
    <cellStyle name="40% - Accent1 8 11 2" xfId="15296" xr:uid="{00000000-0005-0000-0000-0000F63C0000}"/>
    <cellStyle name="40% - Accent1 8 12" xfId="15297" xr:uid="{00000000-0005-0000-0000-0000F73C0000}"/>
    <cellStyle name="40% - Accent1 8 12 2" xfId="15298" xr:uid="{00000000-0005-0000-0000-0000F83C0000}"/>
    <cellStyle name="40% - Accent1 8 13" xfId="15299" xr:uid="{00000000-0005-0000-0000-0000F93C0000}"/>
    <cellStyle name="40% - Accent1 8 13 2" xfId="15300" xr:uid="{00000000-0005-0000-0000-0000FA3C0000}"/>
    <cellStyle name="40% - Accent1 8 14" xfId="15301" xr:uid="{00000000-0005-0000-0000-0000FB3C0000}"/>
    <cellStyle name="40% - Accent1 8 14 2" xfId="15302" xr:uid="{00000000-0005-0000-0000-0000FC3C0000}"/>
    <cellStyle name="40% - Accent1 8 15" xfId="15303" xr:uid="{00000000-0005-0000-0000-0000FD3C0000}"/>
    <cellStyle name="40% - Accent1 8 15 2" xfId="15304" xr:uid="{00000000-0005-0000-0000-0000FE3C0000}"/>
    <cellStyle name="40% - Accent1 8 16" xfId="15305" xr:uid="{00000000-0005-0000-0000-0000FF3C0000}"/>
    <cellStyle name="40% - Accent1 8 16 2" xfId="15306" xr:uid="{00000000-0005-0000-0000-0000003D0000}"/>
    <cellStyle name="40% - Accent1 8 17" xfId="15307" xr:uid="{00000000-0005-0000-0000-0000013D0000}"/>
    <cellStyle name="40% - Accent1 8 17 2" xfId="15308" xr:uid="{00000000-0005-0000-0000-0000023D0000}"/>
    <cellStyle name="40% - Accent1 8 18" xfId="15309" xr:uid="{00000000-0005-0000-0000-0000033D0000}"/>
    <cellStyle name="40% - Accent1 8 18 2" xfId="15310" xr:uid="{00000000-0005-0000-0000-0000043D0000}"/>
    <cellStyle name="40% - Accent1 8 19" xfId="15311" xr:uid="{00000000-0005-0000-0000-0000053D0000}"/>
    <cellStyle name="40% - Accent1 8 19 2" xfId="15312" xr:uid="{00000000-0005-0000-0000-0000063D0000}"/>
    <cellStyle name="40% - Accent1 8 2" xfId="15313" xr:uid="{00000000-0005-0000-0000-0000073D0000}"/>
    <cellStyle name="40% - Accent1 8 2 2" xfId="15314" xr:uid="{00000000-0005-0000-0000-0000083D0000}"/>
    <cellStyle name="40% - Accent1 8 20" xfId="15315" xr:uid="{00000000-0005-0000-0000-0000093D0000}"/>
    <cellStyle name="40% - Accent1 8 20 2" xfId="15316" xr:uid="{00000000-0005-0000-0000-00000A3D0000}"/>
    <cellStyle name="40% - Accent1 8 21" xfId="15317" xr:uid="{00000000-0005-0000-0000-00000B3D0000}"/>
    <cellStyle name="40% - Accent1 8 21 2" xfId="15318" xr:uid="{00000000-0005-0000-0000-00000C3D0000}"/>
    <cellStyle name="40% - Accent1 8 22" xfId="15319" xr:uid="{00000000-0005-0000-0000-00000D3D0000}"/>
    <cellStyle name="40% - Accent1 8 22 2" xfId="15320" xr:uid="{00000000-0005-0000-0000-00000E3D0000}"/>
    <cellStyle name="40% - Accent1 8 23" xfId="15321" xr:uid="{00000000-0005-0000-0000-00000F3D0000}"/>
    <cellStyle name="40% - Accent1 8 3" xfId="15322" xr:uid="{00000000-0005-0000-0000-0000103D0000}"/>
    <cellStyle name="40% - Accent1 8 3 2" xfId="15323" xr:uid="{00000000-0005-0000-0000-0000113D0000}"/>
    <cellStyle name="40% - Accent1 8 4" xfId="15324" xr:uid="{00000000-0005-0000-0000-0000123D0000}"/>
    <cellStyle name="40% - Accent1 8 4 2" xfId="15325" xr:uid="{00000000-0005-0000-0000-0000133D0000}"/>
    <cellStyle name="40% - Accent1 8 5" xfId="15326" xr:uid="{00000000-0005-0000-0000-0000143D0000}"/>
    <cellStyle name="40% - Accent1 8 5 2" xfId="15327" xr:uid="{00000000-0005-0000-0000-0000153D0000}"/>
    <cellStyle name="40% - Accent1 8 6" xfId="15328" xr:uid="{00000000-0005-0000-0000-0000163D0000}"/>
    <cellStyle name="40% - Accent1 8 6 2" xfId="15329" xr:uid="{00000000-0005-0000-0000-0000173D0000}"/>
    <cellStyle name="40% - Accent1 8 7" xfId="15330" xr:uid="{00000000-0005-0000-0000-0000183D0000}"/>
    <cellStyle name="40% - Accent1 8 7 2" xfId="15331" xr:uid="{00000000-0005-0000-0000-0000193D0000}"/>
    <cellStyle name="40% - Accent1 8 8" xfId="15332" xr:uid="{00000000-0005-0000-0000-00001A3D0000}"/>
    <cellStyle name="40% - Accent1 8 8 2" xfId="15333" xr:uid="{00000000-0005-0000-0000-00001B3D0000}"/>
    <cellStyle name="40% - Accent1 8 9" xfId="15334" xr:uid="{00000000-0005-0000-0000-00001C3D0000}"/>
    <cellStyle name="40% - Accent1 8 9 2" xfId="15335" xr:uid="{00000000-0005-0000-0000-00001D3D0000}"/>
    <cellStyle name="40% - Accent1 9" xfId="15336" xr:uid="{00000000-0005-0000-0000-00001E3D0000}"/>
    <cellStyle name="40% - Accent1 9 10" xfId="15337" xr:uid="{00000000-0005-0000-0000-00001F3D0000}"/>
    <cellStyle name="40% - Accent1 9 10 2" xfId="15338" xr:uid="{00000000-0005-0000-0000-0000203D0000}"/>
    <cellStyle name="40% - Accent1 9 11" xfId="15339" xr:uid="{00000000-0005-0000-0000-0000213D0000}"/>
    <cellStyle name="40% - Accent1 9 11 2" xfId="15340" xr:uid="{00000000-0005-0000-0000-0000223D0000}"/>
    <cellStyle name="40% - Accent1 9 12" xfId="15341" xr:uid="{00000000-0005-0000-0000-0000233D0000}"/>
    <cellStyle name="40% - Accent1 9 12 2" xfId="15342" xr:uid="{00000000-0005-0000-0000-0000243D0000}"/>
    <cellStyle name="40% - Accent1 9 13" xfId="15343" xr:uid="{00000000-0005-0000-0000-0000253D0000}"/>
    <cellStyle name="40% - Accent1 9 13 2" xfId="15344" xr:uid="{00000000-0005-0000-0000-0000263D0000}"/>
    <cellStyle name="40% - Accent1 9 14" xfId="15345" xr:uid="{00000000-0005-0000-0000-0000273D0000}"/>
    <cellStyle name="40% - Accent1 9 14 2" xfId="15346" xr:uid="{00000000-0005-0000-0000-0000283D0000}"/>
    <cellStyle name="40% - Accent1 9 15" xfId="15347" xr:uid="{00000000-0005-0000-0000-0000293D0000}"/>
    <cellStyle name="40% - Accent1 9 15 2" xfId="15348" xr:uid="{00000000-0005-0000-0000-00002A3D0000}"/>
    <cellStyle name="40% - Accent1 9 16" xfId="15349" xr:uid="{00000000-0005-0000-0000-00002B3D0000}"/>
    <cellStyle name="40% - Accent1 9 16 2" xfId="15350" xr:uid="{00000000-0005-0000-0000-00002C3D0000}"/>
    <cellStyle name="40% - Accent1 9 17" xfId="15351" xr:uid="{00000000-0005-0000-0000-00002D3D0000}"/>
    <cellStyle name="40% - Accent1 9 17 2" xfId="15352" xr:uid="{00000000-0005-0000-0000-00002E3D0000}"/>
    <cellStyle name="40% - Accent1 9 18" xfId="15353" xr:uid="{00000000-0005-0000-0000-00002F3D0000}"/>
    <cellStyle name="40% - Accent1 9 18 2" xfId="15354" xr:uid="{00000000-0005-0000-0000-0000303D0000}"/>
    <cellStyle name="40% - Accent1 9 19" xfId="15355" xr:uid="{00000000-0005-0000-0000-0000313D0000}"/>
    <cellStyle name="40% - Accent1 9 19 2" xfId="15356" xr:uid="{00000000-0005-0000-0000-0000323D0000}"/>
    <cellStyle name="40% - Accent1 9 2" xfId="15357" xr:uid="{00000000-0005-0000-0000-0000333D0000}"/>
    <cellStyle name="40% - Accent1 9 2 2" xfId="15358" xr:uid="{00000000-0005-0000-0000-0000343D0000}"/>
    <cellStyle name="40% - Accent1 9 20" xfId="15359" xr:uid="{00000000-0005-0000-0000-0000353D0000}"/>
    <cellStyle name="40% - Accent1 9 20 2" xfId="15360" xr:uid="{00000000-0005-0000-0000-0000363D0000}"/>
    <cellStyle name="40% - Accent1 9 21" xfId="15361" xr:uid="{00000000-0005-0000-0000-0000373D0000}"/>
    <cellStyle name="40% - Accent1 9 21 2" xfId="15362" xr:uid="{00000000-0005-0000-0000-0000383D0000}"/>
    <cellStyle name="40% - Accent1 9 22" xfId="15363" xr:uid="{00000000-0005-0000-0000-0000393D0000}"/>
    <cellStyle name="40% - Accent1 9 22 2" xfId="15364" xr:uid="{00000000-0005-0000-0000-00003A3D0000}"/>
    <cellStyle name="40% - Accent1 9 23" xfId="15365" xr:uid="{00000000-0005-0000-0000-00003B3D0000}"/>
    <cellStyle name="40% - Accent1 9 3" xfId="15366" xr:uid="{00000000-0005-0000-0000-00003C3D0000}"/>
    <cellStyle name="40% - Accent1 9 3 2" xfId="15367" xr:uid="{00000000-0005-0000-0000-00003D3D0000}"/>
    <cellStyle name="40% - Accent1 9 4" xfId="15368" xr:uid="{00000000-0005-0000-0000-00003E3D0000}"/>
    <cellStyle name="40% - Accent1 9 4 2" xfId="15369" xr:uid="{00000000-0005-0000-0000-00003F3D0000}"/>
    <cellStyle name="40% - Accent1 9 5" xfId="15370" xr:uid="{00000000-0005-0000-0000-0000403D0000}"/>
    <cellStyle name="40% - Accent1 9 5 2" xfId="15371" xr:uid="{00000000-0005-0000-0000-0000413D0000}"/>
    <cellStyle name="40% - Accent1 9 6" xfId="15372" xr:uid="{00000000-0005-0000-0000-0000423D0000}"/>
    <cellStyle name="40% - Accent1 9 6 2" xfId="15373" xr:uid="{00000000-0005-0000-0000-0000433D0000}"/>
    <cellStyle name="40% - Accent1 9 7" xfId="15374" xr:uid="{00000000-0005-0000-0000-0000443D0000}"/>
    <cellStyle name="40% - Accent1 9 7 2" xfId="15375" xr:uid="{00000000-0005-0000-0000-0000453D0000}"/>
    <cellStyle name="40% - Accent1 9 8" xfId="15376" xr:uid="{00000000-0005-0000-0000-0000463D0000}"/>
    <cellStyle name="40% - Accent1 9 8 2" xfId="15377" xr:uid="{00000000-0005-0000-0000-0000473D0000}"/>
    <cellStyle name="40% - Accent1 9 9" xfId="15378" xr:uid="{00000000-0005-0000-0000-0000483D0000}"/>
    <cellStyle name="40% - Accent1 9 9 2" xfId="15379" xr:uid="{00000000-0005-0000-0000-0000493D0000}"/>
    <cellStyle name="40% - Accent2 10" xfId="15380" xr:uid="{00000000-0005-0000-0000-00004A3D0000}"/>
    <cellStyle name="40% - Accent2 10 10" xfId="15381" xr:uid="{00000000-0005-0000-0000-00004B3D0000}"/>
    <cellStyle name="40% - Accent2 10 10 2" xfId="15382" xr:uid="{00000000-0005-0000-0000-00004C3D0000}"/>
    <cellStyle name="40% - Accent2 10 11" xfId="15383" xr:uid="{00000000-0005-0000-0000-00004D3D0000}"/>
    <cellStyle name="40% - Accent2 10 11 2" xfId="15384" xr:uid="{00000000-0005-0000-0000-00004E3D0000}"/>
    <cellStyle name="40% - Accent2 10 12" xfId="15385" xr:uid="{00000000-0005-0000-0000-00004F3D0000}"/>
    <cellStyle name="40% - Accent2 10 12 2" xfId="15386" xr:uid="{00000000-0005-0000-0000-0000503D0000}"/>
    <cellStyle name="40% - Accent2 10 13" xfId="15387" xr:uid="{00000000-0005-0000-0000-0000513D0000}"/>
    <cellStyle name="40% - Accent2 10 13 2" xfId="15388" xr:uid="{00000000-0005-0000-0000-0000523D0000}"/>
    <cellStyle name="40% - Accent2 10 14" xfId="15389" xr:uid="{00000000-0005-0000-0000-0000533D0000}"/>
    <cellStyle name="40% - Accent2 10 14 2" xfId="15390" xr:uid="{00000000-0005-0000-0000-0000543D0000}"/>
    <cellStyle name="40% - Accent2 10 15" xfId="15391" xr:uid="{00000000-0005-0000-0000-0000553D0000}"/>
    <cellStyle name="40% - Accent2 10 15 2" xfId="15392" xr:uid="{00000000-0005-0000-0000-0000563D0000}"/>
    <cellStyle name="40% - Accent2 10 16" xfId="15393" xr:uid="{00000000-0005-0000-0000-0000573D0000}"/>
    <cellStyle name="40% - Accent2 10 16 2" xfId="15394" xr:uid="{00000000-0005-0000-0000-0000583D0000}"/>
    <cellStyle name="40% - Accent2 10 17" xfId="15395" xr:uid="{00000000-0005-0000-0000-0000593D0000}"/>
    <cellStyle name="40% - Accent2 10 17 2" xfId="15396" xr:uid="{00000000-0005-0000-0000-00005A3D0000}"/>
    <cellStyle name="40% - Accent2 10 18" xfId="15397" xr:uid="{00000000-0005-0000-0000-00005B3D0000}"/>
    <cellStyle name="40% - Accent2 10 18 2" xfId="15398" xr:uid="{00000000-0005-0000-0000-00005C3D0000}"/>
    <cellStyle name="40% - Accent2 10 19" xfId="15399" xr:uid="{00000000-0005-0000-0000-00005D3D0000}"/>
    <cellStyle name="40% - Accent2 10 19 2" xfId="15400" xr:uid="{00000000-0005-0000-0000-00005E3D0000}"/>
    <cellStyle name="40% - Accent2 10 2" xfId="15401" xr:uid="{00000000-0005-0000-0000-00005F3D0000}"/>
    <cellStyle name="40% - Accent2 10 2 2" xfId="15402" xr:uid="{00000000-0005-0000-0000-0000603D0000}"/>
    <cellStyle name="40% - Accent2 10 20" xfId="15403" xr:uid="{00000000-0005-0000-0000-0000613D0000}"/>
    <cellStyle name="40% - Accent2 10 20 2" xfId="15404" xr:uid="{00000000-0005-0000-0000-0000623D0000}"/>
    <cellStyle name="40% - Accent2 10 21" xfId="15405" xr:uid="{00000000-0005-0000-0000-0000633D0000}"/>
    <cellStyle name="40% - Accent2 10 21 2" xfId="15406" xr:uid="{00000000-0005-0000-0000-0000643D0000}"/>
    <cellStyle name="40% - Accent2 10 22" xfId="15407" xr:uid="{00000000-0005-0000-0000-0000653D0000}"/>
    <cellStyle name="40% - Accent2 10 22 2" xfId="15408" xr:uid="{00000000-0005-0000-0000-0000663D0000}"/>
    <cellStyle name="40% - Accent2 10 23" xfId="15409" xr:uid="{00000000-0005-0000-0000-0000673D0000}"/>
    <cellStyle name="40% - Accent2 10 3" xfId="15410" xr:uid="{00000000-0005-0000-0000-0000683D0000}"/>
    <cellStyle name="40% - Accent2 10 3 2" xfId="15411" xr:uid="{00000000-0005-0000-0000-0000693D0000}"/>
    <cellStyle name="40% - Accent2 10 4" xfId="15412" xr:uid="{00000000-0005-0000-0000-00006A3D0000}"/>
    <cellStyle name="40% - Accent2 10 4 2" xfId="15413" xr:uid="{00000000-0005-0000-0000-00006B3D0000}"/>
    <cellStyle name="40% - Accent2 10 5" xfId="15414" xr:uid="{00000000-0005-0000-0000-00006C3D0000}"/>
    <cellStyle name="40% - Accent2 10 5 2" xfId="15415" xr:uid="{00000000-0005-0000-0000-00006D3D0000}"/>
    <cellStyle name="40% - Accent2 10 6" xfId="15416" xr:uid="{00000000-0005-0000-0000-00006E3D0000}"/>
    <cellStyle name="40% - Accent2 10 6 2" xfId="15417" xr:uid="{00000000-0005-0000-0000-00006F3D0000}"/>
    <cellStyle name="40% - Accent2 10 7" xfId="15418" xr:uid="{00000000-0005-0000-0000-0000703D0000}"/>
    <cellStyle name="40% - Accent2 10 7 2" xfId="15419" xr:uid="{00000000-0005-0000-0000-0000713D0000}"/>
    <cellStyle name="40% - Accent2 10 8" xfId="15420" xr:uid="{00000000-0005-0000-0000-0000723D0000}"/>
    <cellStyle name="40% - Accent2 10 8 2" xfId="15421" xr:uid="{00000000-0005-0000-0000-0000733D0000}"/>
    <cellStyle name="40% - Accent2 10 9" xfId="15422" xr:uid="{00000000-0005-0000-0000-0000743D0000}"/>
    <cellStyle name="40% - Accent2 10 9 2" xfId="15423" xr:uid="{00000000-0005-0000-0000-0000753D0000}"/>
    <cellStyle name="40% - Accent2 11" xfId="15424" xr:uid="{00000000-0005-0000-0000-0000763D0000}"/>
    <cellStyle name="40% - Accent2 11 2" xfId="15425" xr:uid="{00000000-0005-0000-0000-0000773D0000}"/>
    <cellStyle name="40% - Accent2 12" xfId="15426" xr:uid="{00000000-0005-0000-0000-0000783D0000}"/>
    <cellStyle name="40% - Accent2 13" xfId="15427" xr:uid="{00000000-0005-0000-0000-0000793D0000}"/>
    <cellStyle name="40% - Accent2 14" xfId="15428" xr:uid="{00000000-0005-0000-0000-00007A3D0000}"/>
    <cellStyle name="40% - Accent2 14 2" xfId="15429" xr:uid="{00000000-0005-0000-0000-00007B3D0000}"/>
    <cellStyle name="40% - Accent2 14 2 2" xfId="15430" xr:uid="{00000000-0005-0000-0000-00007C3D0000}"/>
    <cellStyle name="40% - Accent2 14 2 2 2" xfId="15431" xr:uid="{00000000-0005-0000-0000-00007D3D0000}"/>
    <cellStyle name="40% - Accent2 14 2 2 2 2" xfId="15432" xr:uid="{00000000-0005-0000-0000-00007E3D0000}"/>
    <cellStyle name="40% - Accent2 14 2 2 3" xfId="15433" xr:uid="{00000000-0005-0000-0000-00007F3D0000}"/>
    <cellStyle name="40% - Accent2 14 2 3" xfId="15434" xr:uid="{00000000-0005-0000-0000-0000803D0000}"/>
    <cellStyle name="40% - Accent2 14 2 3 2" xfId="15435" xr:uid="{00000000-0005-0000-0000-0000813D0000}"/>
    <cellStyle name="40% - Accent2 14 2 4" xfId="15436" xr:uid="{00000000-0005-0000-0000-0000823D0000}"/>
    <cellStyle name="40% - Accent2 14 3" xfId="15437" xr:uid="{00000000-0005-0000-0000-0000833D0000}"/>
    <cellStyle name="40% - Accent2 14 3 2" xfId="15438" xr:uid="{00000000-0005-0000-0000-0000843D0000}"/>
    <cellStyle name="40% - Accent2 14 3 2 2" xfId="15439" xr:uid="{00000000-0005-0000-0000-0000853D0000}"/>
    <cellStyle name="40% - Accent2 14 3 3" xfId="15440" xr:uid="{00000000-0005-0000-0000-0000863D0000}"/>
    <cellStyle name="40% - Accent2 14 4" xfId="15441" xr:uid="{00000000-0005-0000-0000-0000873D0000}"/>
    <cellStyle name="40% - Accent2 14 4 2" xfId="15442" xr:uid="{00000000-0005-0000-0000-0000883D0000}"/>
    <cellStyle name="40% - Accent2 14 4 2 2" xfId="15443" xr:uid="{00000000-0005-0000-0000-0000893D0000}"/>
    <cellStyle name="40% - Accent2 14 4 3" xfId="15444" xr:uid="{00000000-0005-0000-0000-00008A3D0000}"/>
    <cellStyle name="40% - Accent2 14 5" xfId="15445" xr:uid="{00000000-0005-0000-0000-00008B3D0000}"/>
    <cellStyle name="40% - Accent2 14 5 2" xfId="15446" xr:uid="{00000000-0005-0000-0000-00008C3D0000}"/>
    <cellStyle name="40% - Accent2 14 6" xfId="15447" xr:uid="{00000000-0005-0000-0000-00008D3D0000}"/>
    <cellStyle name="40% - Accent2 15" xfId="15448" xr:uid="{00000000-0005-0000-0000-00008E3D0000}"/>
    <cellStyle name="40% - Accent2 15 2" xfId="15449" xr:uid="{00000000-0005-0000-0000-00008F3D0000}"/>
    <cellStyle name="40% - Accent2 15 2 2" xfId="15450" xr:uid="{00000000-0005-0000-0000-0000903D0000}"/>
    <cellStyle name="40% - Accent2 15 2 2 2" xfId="15451" xr:uid="{00000000-0005-0000-0000-0000913D0000}"/>
    <cellStyle name="40% - Accent2 15 2 3" xfId="15452" xr:uid="{00000000-0005-0000-0000-0000923D0000}"/>
    <cellStyle name="40% - Accent2 15 3" xfId="15453" xr:uid="{00000000-0005-0000-0000-0000933D0000}"/>
    <cellStyle name="40% - Accent2 15 3 2" xfId="15454" xr:uid="{00000000-0005-0000-0000-0000943D0000}"/>
    <cellStyle name="40% - Accent2 15 4" xfId="15455" xr:uid="{00000000-0005-0000-0000-0000953D0000}"/>
    <cellStyle name="40% - Accent2 16" xfId="15456" xr:uid="{00000000-0005-0000-0000-0000963D0000}"/>
    <cellStyle name="40% - Accent2 17" xfId="15457" xr:uid="{00000000-0005-0000-0000-0000973D0000}"/>
    <cellStyle name="40% - Accent2 2" xfId="15458" xr:uid="{00000000-0005-0000-0000-0000983D0000}"/>
    <cellStyle name="40% - Accent2 2 10" xfId="15459" xr:uid="{00000000-0005-0000-0000-0000993D0000}"/>
    <cellStyle name="40% - Accent2 2 10 2" xfId="15460" xr:uid="{00000000-0005-0000-0000-00009A3D0000}"/>
    <cellStyle name="40% - Accent2 2 11" xfId="15461" xr:uid="{00000000-0005-0000-0000-00009B3D0000}"/>
    <cellStyle name="40% - Accent2 2 11 2" xfId="15462" xr:uid="{00000000-0005-0000-0000-00009C3D0000}"/>
    <cellStyle name="40% - Accent2 2 12" xfId="15463" xr:uid="{00000000-0005-0000-0000-00009D3D0000}"/>
    <cellStyle name="40% - Accent2 2 12 2" xfId="15464" xr:uid="{00000000-0005-0000-0000-00009E3D0000}"/>
    <cellStyle name="40% - Accent2 2 13" xfId="15465" xr:uid="{00000000-0005-0000-0000-00009F3D0000}"/>
    <cellStyle name="40% - Accent2 2 13 2" xfId="15466" xr:uid="{00000000-0005-0000-0000-0000A03D0000}"/>
    <cellStyle name="40% - Accent2 2 14" xfId="15467" xr:uid="{00000000-0005-0000-0000-0000A13D0000}"/>
    <cellStyle name="40% - Accent2 2 14 2" xfId="15468" xr:uid="{00000000-0005-0000-0000-0000A23D0000}"/>
    <cellStyle name="40% - Accent2 2 15" xfId="15469" xr:uid="{00000000-0005-0000-0000-0000A33D0000}"/>
    <cellStyle name="40% - Accent2 2 15 2" xfId="15470" xr:uid="{00000000-0005-0000-0000-0000A43D0000}"/>
    <cellStyle name="40% - Accent2 2 16" xfId="15471" xr:uid="{00000000-0005-0000-0000-0000A53D0000}"/>
    <cellStyle name="40% - Accent2 2 16 2" xfId="15472" xr:uid="{00000000-0005-0000-0000-0000A63D0000}"/>
    <cellStyle name="40% - Accent2 2 17" xfId="15473" xr:uid="{00000000-0005-0000-0000-0000A73D0000}"/>
    <cellStyle name="40% - Accent2 2 17 2" xfId="15474" xr:uid="{00000000-0005-0000-0000-0000A83D0000}"/>
    <cellStyle name="40% - Accent2 2 18" xfId="15475" xr:uid="{00000000-0005-0000-0000-0000A93D0000}"/>
    <cellStyle name="40% - Accent2 2 18 2" xfId="15476" xr:uid="{00000000-0005-0000-0000-0000AA3D0000}"/>
    <cellStyle name="40% - Accent2 2 19" xfId="15477" xr:uid="{00000000-0005-0000-0000-0000AB3D0000}"/>
    <cellStyle name="40% - Accent2 2 19 2" xfId="15478" xr:uid="{00000000-0005-0000-0000-0000AC3D0000}"/>
    <cellStyle name="40% - Accent2 2 2" xfId="15479" xr:uid="{00000000-0005-0000-0000-0000AD3D0000}"/>
    <cellStyle name="40% - Accent2 2 2 10" xfId="15480" xr:uid="{00000000-0005-0000-0000-0000AE3D0000}"/>
    <cellStyle name="40% - Accent2 2 2 10 2" xfId="15481" xr:uid="{00000000-0005-0000-0000-0000AF3D0000}"/>
    <cellStyle name="40% - Accent2 2 2 11" xfId="15482" xr:uid="{00000000-0005-0000-0000-0000B03D0000}"/>
    <cellStyle name="40% - Accent2 2 2 11 2" xfId="15483" xr:uid="{00000000-0005-0000-0000-0000B13D0000}"/>
    <cellStyle name="40% - Accent2 2 2 12" xfId="15484" xr:uid="{00000000-0005-0000-0000-0000B23D0000}"/>
    <cellStyle name="40% - Accent2 2 2 12 2" xfId="15485" xr:uid="{00000000-0005-0000-0000-0000B33D0000}"/>
    <cellStyle name="40% - Accent2 2 2 13" xfId="15486" xr:uid="{00000000-0005-0000-0000-0000B43D0000}"/>
    <cellStyle name="40% - Accent2 2 2 13 2" xfId="15487" xr:uid="{00000000-0005-0000-0000-0000B53D0000}"/>
    <cellStyle name="40% - Accent2 2 2 14" xfId="15488" xr:uid="{00000000-0005-0000-0000-0000B63D0000}"/>
    <cellStyle name="40% - Accent2 2 2 14 2" xfId="15489" xr:uid="{00000000-0005-0000-0000-0000B73D0000}"/>
    <cellStyle name="40% - Accent2 2 2 15" xfId="15490" xr:uid="{00000000-0005-0000-0000-0000B83D0000}"/>
    <cellStyle name="40% - Accent2 2 2 15 2" xfId="15491" xr:uid="{00000000-0005-0000-0000-0000B93D0000}"/>
    <cellStyle name="40% - Accent2 2 2 16" xfId="15492" xr:uid="{00000000-0005-0000-0000-0000BA3D0000}"/>
    <cellStyle name="40% - Accent2 2 2 16 2" xfId="15493" xr:uid="{00000000-0005-0000-0000-0000BB3D0000}"/>
    <cellStyle name="40% - Accent2 2 2 17" xfId="15494" xr:uid="{00000000-0005-0000-0000-0000BC3D0000}"/>
    <cellStyle name="40% - Accent2 2 2 17 2" xfId="15495" xr:uid="{00000000-0005-0000-0000-0000BD3D0000}"/>
    <cellStyle name="40% - Accent2 2 2 18" xfId="15496" xr:uid="{00000000-0005-0000-0000-0000BE3D0000}"/>
    <cellStyle name="40% - Accent2 2 2 18 2" xfId="15497" xr:uid="{00000000-0005-0000-0000-0000BF3D0000}"/>
    <cellStyle name="40% - Accent2 2 2 19" xfId="15498" xr:uid="{00000000-0005-0000-0000-0000C03D0000}"/>
    <cellStyle name="40% - Accent2 2 2 19 2" xfId="15499" xr:uid="{00000000-0005-0000-0000-0000C13D0000}"/>
    <cellStyle name="40% - Accent2 2 2 2" xfId="15500" xr:uid="{00000000-0005-0000-0000-0000C23D0000}"/>
    <cellStyle name="40% - Accent2 2 2 2 2" xfId="15501" xr:uid="{00000000-0005-0000-0000-0000C33D0000}"/>
    <cellStyle name="40% - Accent2 2 2 20" xfId="15502" xr:uid="{00000000-0005-0000-0000-0000C43D0000}"/>
    <cellStyle name="40% - Accent2 2 2 20 2" xfId="15503" xr:uid="{00000000-0005-0000-0000-0000C53D0000}"/>
    <cellStyle name="40% - Accent2 2 2 21" xfId="15504" xr:uid="{00000000-0005-0000-0000-0000C63D0000}"/>
    <cellStyle name="40% - Accent2 2 2 21 2" xfId="15505" xr:uid="{00000000-0005-0000-0000-0000C73D0000}"/>
    <cellStyle name="40% - Accent2 2 2 22" xfId="15506" xr:uid="{00000000-0005-0000-0000-0000C83D0000}"/>
    <cellStyle name="40% - Accent2 2 2 22 2" xfId="15507" xr:uid="{00000000-0005-0000-0000-0000C93D0000}"/>
    <cellStyle name="40% - Accent2 2 2 23" xfId="15508" xr:uid="{00000000-0005-0000-0000-0000CA3D0000}"/>
    <cellStyle name="40% - Accent2 2 2 3" xfId="15509" xr:uid="{00000000-0005-0000-0000-0000CB3D0000}"/>
    <cellStyle name="40% - Accent2 2 2 3 2" xfId="15510" xr:uid="{00000000-0005-0000-0000-0000CC3D0000}"/>
    <cellStyle name="40% - Accent2 2 2 4" xfId="15511" xr:uid="{00000000-0005-0000-0000-0000CD3D0000}"/>
    <cellStyle name="40% - Accent2 2 2 4 2" xfId="15512" xr:uid="{00000000-0005-0000-0000-0000CE3D0000}"/>
    <cellStyle name="40% - Accent2 2 2 5" xfId="15513" xr:uid="{00000000-0005-0000-0000-0000CF3D0000}"/>
    <cellStyle name="40% - Accent2 2 2 5 2" xfId="15514" xr:uid="{00000000-0005-0000-0000-0000D03D0000}"/>
    <cellStyle name="40% - Accent2 2 2 6" xfId="15515" xr:uid="{00000000-0005-0000-0000-0000D13D0000}"/>
    <cellStyle name="40% - Accent2 2 2 6 2" xfId="15516" xr:uid="{00000000-0005-0000-0000-0000D23D0000}"/>
    <cellStyle name="40% - Accent2 2 2 7" xfId="15517" xr:uid="{00000000-0005-0000-0000-0000D33D0000}"/>
    <cellStyle name="40% - Accent2 2 2 7 2" xfId="15518" xr:uid="{00000000-0005-0000-0000-0000D43D0000}"/>
    <cellStyle name="40% - Accent2 2 2 8" xfId="15519" xr:uid="{00000000-0005-0000-0000-0000D53D0000}"/>
    <cellStyle name="40% - Accent2 2 2 8 2" xfId="15520" xr:uid="{00000000-0005-0000-0000-0000D63D0000}"/>
    <cellStyle name="40% - Accent2 2 2 9" xfId="15521" xr:uid="{00000000-0005-0000-0000-0000D73D0000}"/>
    <cellStyle name="40% - Accent2 2 2 9 2" xfId="15522" xr:uid="{00000000-0005-0000-0000-0000D83D0000}"/>
    <cellStyle name="40% - Accent2 2 20" xfId="15523" xr:uid="{00000000-0005-0000-0000-0000D93D0000}"/>
    <cellStyle name="40% - Accent2 2 20 2" xfId="15524" xr:uid="{00000000-0005-0000-0000-0000DA3D0000}"/>
    <cellStyle name="40% - Accent2 2 21" xfId="15525" xr:uid="{00000000-0005-0000-0000-0000DB3D0000}"/>
    <cellStyle name="40% - Accent2 2 21 2" xfId="15526" xr:uid="{00000000-0005-0000-0000-0000DC3D0000}"/>
    <cellStyle name="40% - Accent2 2 22" xfId="15527" xr:uid="{00000000-0005-0000-0000-0000DD3D0000}"/>
    <cellStyle name="40% - Accent2 2 22 2" xfId="15528" xr:uid="{00000000-0005-0000-0000-0000DE3D0000}"/>
    <cellStyle name="40% - Accent2 2 23" xfId="15529" xr:uid="{00000000-0005-0000-0000-0000DF3D0000}"/>
    <cellStyle name="40% - Accent2 2 23 2" xfId="15530" xr:uid="{00000000-0005-0000-0000-0000E03D0000}"/>
    <cellStyle name="40% - Accent2 2 24" xfId="15531" xr:uid="{00000000-0005-0000-0000-0000E13D0000}"/>
    <cellStyle name="40% - Accent2 2 24 2" xfId="15532" xr:uid="{00000000-0005-0000-0000-0000E23D0000}"/>
    <cellStyle name="40% - Accent2 2 25" xfId="15533" xr:uid="{00000000-0005-0000-0000-0000E33D0000}"/>
    <cellStyle name="40% - Accent2 2 25 2" xfId="15534" xr:uid="{00000000-0005-0000-0000-0000E43D0000}"/>
    <cellStyle name="40% - Accent2 2 26" xfId="15535" xr:uid="{00000000-0005-0000-0000-0000E53D0000}"/>
    <cellStyle name="40% - Accent2 2 26 2" xfId="15536" xr:uid="{00000000-0005-0000-0000-0000E63D0000}"/>
    <cellStyle name="40% - Accent2 2 27" xfId="15537" xr:uid="{00000000-0005-0000-0000-0000E73D0000}"/>
    <cellStyle name="40% - Accent2 2 27 2" xfId="15538" xr:uid="{00000000-0005-0000-0000-0000E83D0000}"/>
    <cellStyle name="40% - Accent2 2 28" xfId="15539" xr:uid="{00000000-0005-0000-0000-0000E93D0000}"/>
    <cellStyle name="40% - Accent2 2 28 2" xfId="15540" xr:uid="{00000000-0005-0000-0000-0000EA3D0000}"/>
    <cellStyle name="40% - Accent2 2 29" xfId="15541" xr:uid="{00000000-0005-0000-0000-0000EB3D0000}"/>
    <cellStyle name="40% - Accent2 2 29 2" xfId="15542" xr:uid="{00000000-0005-0000-0000-0000EC3D0000}"/>
    <cellStyle name="40% - Accent2 2 3" xfId="15543" xr:uid="{00000000-0005-0000-0000-0000ED3D0000}"/>
    <cellStyle name="40% - Accent2 2 3 10" xfId="15544" xr:uid="{00000000-0005-0000-0000-0000EE3D0000}"/>
    <cellStyle name="40% - Accent2 2 3 10 2" xfId="15545" xr:uid="{00000000-0005-0000-0000-0000EF3D0000}"/>
    <cellStyle name="40% - Accent2 2 3 11" xfId="15546" xr:uid="{00000000-0005-0000-0000-0000F03D0000}"/>
    <cellStyle name="40% - Accent2 2 3 11 2" xfId="15547" xr:uid="{00000000-0005-0000-0000-0000F13D0000}"/>
    <cellStyle name="40% - Accent2 2 3 12" xfId="15548" xr:uid="{00000000-0005-0000-0000-0000F23D0000}"/>
    <cellStyle name="40% - Accent2 2 3 12 2" xfId="15549" xr:uid="{00000000-0005-0000-0000-0000F33D0000}"/>
    <cellStyle name="40% - Accent2 2 3 13" xfId="15550" xr:uid="{00000000-0005-0000-0000-0000F43D0000}"/>
    <cellStyle name="40% - Accent2 2 3 13 2" xfId="15551" xr:uid="{00000000-0005-0000-0000-0000F53D0000}"/>
    <cellStyle name="40% - Accent2 2 3 14" xfId="15552" xr:uid="{00000000-0005-0000-0000-0000F63D0000}"/>
    <cellStyle name="40% - Accent2 2 3 14 2" xfId="15553" xr:uid="{00000000-0005-0000-0000-0000F73D0000}"/>
    <cellStyle name="40% - Accent2 2 3 15" xfId="15554" xr:uid="{00000000-0005-0000-0000-0000F83D0000}"/>
    <cellStyle name="40% - Accent2 2 3 15 2" xfId="15555" xr:uid="{00000000-0005-0000-0000-0000F93D0000}"/>
    <cellStyle name="40% - Accent2 2 3 16" xfId="15556" xr:uid="{00000000-0005-0000-0000-0000FA3D0000}"/>
    <cellStyle name="40% - Accent2 2 3 16 2" xfId="15557" xr:uid="{00000000-0005-0000-0000-0000FB3D0000}"/>
    <cellStyle name="40% - Accent2 2 3 17" xfId="15558" xr:uid="{00000000-0005-0000-0000-0000FC3D0000}"/>
    <cellStyle name="40% - Accent2 2 3 17 2" xfId="15559" xr:uid="{00000000-0005-0000-0000-0000FD3D0000}"/>
    <cellStyle name="40% - Accent2 2 3 18" xfId="15560" xr:uid="{00000000-0005-0000-0000-0000FE3D0000}"/>
    <cellStyle name="40% - Accent2 2 3 18 2" xfId="15561" xr:uid="{00000000-0005-0000-0000-0000FF3D0000}"/>
    <cellStyle name="40% - Accent2 2 3 19" xfId="15562" xr:uid="{00000000-0005-0000-0000-0000003E0000}"/>
    <cellStyle name="40% - Accent2 2 3 19 2" xfId="15563" xr:uid="{00000000-0005-0000-0000-0000013E0000}"/>
    <cellStyle name="40% - Accent2 2 3 2" xfId="15564" xr:uid="{00000000-0005-0000-0000-0000023E0000}"/>
    <cellStyle name="40% - Accent2 2 3 2 2" xfId="15565" xr:uid="{00000000-0005-0000-0000-0000033E0000}"/>
    <cellStyle name="40% - Accent2 2 3 20" xfId="15566" xr:uid="{00000000-0005-0000-0000-0000043E0000}"/>
    <cellStyle name="40% - Accent2 2 3 20 2" xfId="15567" xr:uid="{00000000-0005-0000-0000-0000053E0000}"/>
    <cellStyle name="40% - Accent2 2 3 21" xfId="15568" xr:uid="{00000000-0005-0000-0000-0000063E0000}"/>
    <cellStyle name="40% - Accent2 2 3 21 2" xfId="15569" xr:uid="{00000000-0005-0000-0000-0000073E0000}"/>
    <cellStyle name="40% - Accent2 2 3 22" xfId="15570" xr:uid="{00000000-0005-0000-0000-0000083E0000}"/>
    <cellStyle name="40% - Accent2 2 3 22 2" xfId="15571" xr:uid="{00000000-0005-0000-0000-0000093E0000}"/>
    <cellStyle name="40% - Accent2 2 3 23" xfId="15572" xr:uid="{00000000-0005-0000-0000-00000A3E0000}"/>
    <cellStyle name="40% - Accent2 2 3 3" xfId="15573" xr:uid="{00000000-0005-0000-0000-00000B3E0000}"/>
    <cellStyle name="40% - Accent2 2 3 3 2" xfId="15574" xr:uid="{00000000-0005-0000-0000-00000C3E0000}"/>
    <cellStyle name="40% - Accent2 2 3 4" xfId="15575" xr:uid="{00000000-0005-0000-0000-00000D3E0000}"/>
    <cellStyle name="40% - Accent2 2 3 4 2" xfId="15576" xr:uid="{00000000-0005-0000-0000-00000E3E0000}"/>
    <cellStyle name="40% - Accent2 2 3 5" xfId="15577" xr:uid="{00000000-0005-0000-0000-00000F3E0000}"/>
    <cellStyle name="40% - Accent2 2 3 5 2" xfId="15578" xr:uid="{00000000-0005-0000-0000-0000103E0000}"/>
    <cellStyle name="40% - Accent2 2 3 6" xfId="15579" xr:uid="{00000000-0005-0000-0000-0000113E0000}"/>
    <cellStyle name="40% - Accent2 2 3 6 2" xfId="15580" xr:uid="{00000000-0005-0000-0000-0000123E0000}"/>
    <cellStyle name="40% - Accent2 2 3 7" xfId="15581" xr:uid="{00000000-0005-0000-0000-0000133E0000}"/>
    <cellStyle name="40% - Accent2 2 3 7 2" xfId="15582" xr:uid="{00000000-0005-0000-0000-0000143E0000}"/>
    <cellStyle name="40% - Accent2 2 3 8" xfId="15583" xr:uid="{00000000-0005-0000-0000-0000153E0000}"/>
    <cellStyle name="40% - Accent2 2 3 8 2" xfId="15584" xr:uid="{00000000-0005-0000-0000-0000163E0000}"/>
    <cellStyle name="40% - Accent2 2 3 9" xfId="15585" xr:uid="{00000000-0005-0000-0000-0000173E0000}"/>
    <cellStyle name="40% - Accent2 2 3 9 2" xfId="15586" xr:uid="{00000000-0005-0000-0000-0000183E0000}"/>
    <cellStyle name="40% - Accent2 2 30" xfId="15587" xr:uid="{00000000-0005-0000-0000-0000193E0000}"/>
    <cellStyle name="40% - Accent2 2 30 2" xfId="15588" xr:uid="{00000000-0005-0000-0000-00001A3E0000}"/>
    <cellStyle name="40% - Accent2 2 31" xfId="15589" xr:uid="{00000000-0005-0000-0000-00001B3E0000}"/>
    <cellStyle name="40% - Accent2 2 4" xfId="15590" xr:uid="{00000000-0005-0000-0000-00001C3E0000}"/>
    <cellStyle name="40% - Accent2 2 4 10" xfId="15591" xr:uid="{00000000-0005-0000-0000-00001D3E0000}"/>
    <cellStyle name="40% - Accent2 2 4 10 2" xfId="15592" xr:uid="{00000000-0005-0000-0000-00001E3E0000}"/>
    <cellStyle name="40% - Accent2 2 4 11" xfId="15593" xr:uid="{00000000-0005-0000-0000-00001F3E0000}"/>
    <cellStyle name="40% - Accent2 2 4 11 2" xfId="15594" xr:uid="{00000000-0005-0000-0000-0000203E0000}"/>
    <cellStyle name="40% - Accent2 2 4 12" xfId="15595" xr:uid="{00000000-0005-0000-0000-0000213E0000}"/>
    <cellStyle name="40% - Accent2 2 4 12 2" xfId="15596" xr:uid="{00000000-0005-0000-0000-0000223E0000}"/>
    <cellStyle name="40% - Accent2 2 4 13" xfId="15597" xr:uid="{00000000-0005-0000-0000-0000233E0000}"/>
    <cellStyle name="40% - Accent2 2 4 13 2" xfId="15598" xr:uid="{00000000-0005-0000-0000-0000243E0000}"/>
    <cellStyle name="40% - Accent2 2 4 14" xfId="15599" xr:uid="{00000000-0005-0000-0000-0000253E0000}"/>
    <cellStyle name="40% - Accent2 2 4 14 2" xfId="15600" xr:uid="{00000000-0005-0000-0000-0000263E0000}"/>
    <cellStyle name="40% - Accent2 2 4 15" xfId="15601" xr:uid="{00000000-0005-0000-0000-0000273E0000}"/>
    <cellStyle name="40% - Accent2 2 4 15 2" xfId="15602" xr:uid="{00000000-0005-0000-0000-0000283E0000}"/>
    <cellStyle name="40% - Accent2 2 4 16" xfId="15603" xr:uid="{00000000-0005-0000-0000-0000293E0000}"/>
    <cellStyle name="40% - Accent2 2 4 16 2" xfId="15604" xr:uid="{00000000-0005-0000-0000-00002A3E0000}"/>
    <cellStyle name="40% - Accent2 2 4 17" xfId="15605" xr:uid="{00000000-0005-0000-0000-00002B3E0000}"/>
    <cellStyle name="40% - Accent2 2 4 17 2" xfId="15606" xr:uid="{00000000-0005-0000-0000-00002C3E0000}"/>
    <cellStyle name="40% - Accent2 2 4 18" xfId="15607" xr:uid="{00000000-0005-0000-0000-00002D3E0000}"/>
    <cellStyle name="40% - Accent2 2 4 18 2" xfId="15608" xr:uid="{00000000-0005-0000-0000-00002E3E0000}"/>
    <cellStyle name="40% - Accent2 2 4 19" xfId="15609" xr:uid="{00000000-0005-0000-0000-00002F3E0000}"/>
    <cellStyle name="40% - Accent2 2 4 19 2" xfId="15610" xr:uid="{00000000-0005-0000-0000-0000303E0000}"/>
    <cellStyle name="40% - Accent2 2 4 2" xfId="15611" xr:uid="{00000000-0005-0000-0000-0000313E0000}"/>
    <cellStyle name="40% - Accent2 2 4 2 2" xfId="15612" xr:uid="{00000000-0005-0000-0000-0000323E0000}"/>
    <cellStyle name="40% - Accent2 2 4 20" xfId="15613" xr:uid="{00000000-0005-0000-0000-0000333E0000}"/>
    <cellStyle name="40% - Accent2 2 4 20 2" xfId="15614" xr:uid="{00000000-0005-0000-0000-0000343E0000}"/>
    <cellStyle name="40% - Accent2 2 4 21" xfId="15615" xr:uid="{00000000-0005-0000-0000-0000353E0000}"/>
    <cellStyle name="40% - Accent2 2 4 21 2" xfId="15616" xr:uid="{00000000-0005-0000-0000-0000363E0000}"/>
    <cellStyle name="40% - Accent2 2 4 22" xfId="15617" xr:uid="{00000000-0005-0000-0000-0000373E0000}"/>
    <cellStyle name="40% - Accent2 2 4 22 2" xfId="15618" xr:uid="{00000000-0005-0000-0000-0000383E0000}"/>
    <cellStyle name="40% - Accent2 2 4 23" xfId="15619" xr:uid="{00000000-0005-0000-0000-0000393E0000}"/>
    <cellStyle name="40% - Accent2 2 4 3" xfId="15620" xr:uid="{00000000-0005-0000-0000-00003A3E0000}"/>
    <cellStyle name="40% - Accent2 2 4 3 2" xfId="15621" xr:uid="{00000000-0005-0000-0000-00003B3E0000}"/>
    <cellStyle name="40% - Accent2 2 4 4" xfId="15622" xr:uid="{00000000-0005-0000-0000-00003C3E0000}"/>
    <cellStyle name="40% - Accent2 2 4 4 2" xfId="15623" xr:uid="{00000000-0005-0000-0000-00003D3E0000}"/>
    <cellStyle name="40% - Accent2 2 4 5" xfId="15624" xr:uid="{00000000-0005-0000-0000-00003E3E0000}"/>
    <cellStyle name="40% - Accent2 2 4 5 2" xfId="15625" xr:uid="{00000000-0005-0000-0000-00003F3E0000}"/>
    <cellStyle name="40% - Accent2 2 4 6" xfId="15626" xr:uid="{00000000-0005-0000-0000-0000403E0000}"/>
    <cellStyle name="40% - Accent2 2 4 6 2" xfId="15627" xr:uid="{00000000-0005-0000-0000-0000413E0000}"/>
    <cellStyle name="40% - Accent2 2 4 7" xfId="15628" xr:uid="{00000000-0005-0000-0000-0000423E0000}"/>
    <cellStyle name="40% - Accent2 2 4 7 2" xfId="15629" xr:uid="{00000000-0005-0000-0000-0000433E0000}"/>
    <cellStyle name="40% - Accent2 2 4 8" xfId="15630" xr:uid="{00000000-0005-0000-0000-0000443E0000}"/>
    <cellStyle name="40% - Accent2 2 4 8 2" xfId="15631" xr:uid="{00000000-0005-0000-0000-0000453E0000}"/>
    <cellStyle name="40% - Accent2 2 4 9" xfId="15632" xr:uid="{00000000-0005-0000-0000-0000463E0000}"/>
    <cellStyle name="40% - Accent2 2 4 9 2" xfId="15633" xr:uid="{00000000-0005-0000-0000-0000473E0000}"/>
    <cellStyle name="40% - Accent2 2 5" xfId="15634" xr:uid="{00000000-0005-0000-0000-0000483E0000}"/>
    <cellStyle name="40% - Accent2 2 5 10" xfId="15635" xr:uid="{00000000-0005-0000-0000-0000493E0000}"/>
    <cellStyle name="40% - Accent2 2 5 10 2" xfId="15636" xr:uid="{00000000-0005-0000-0000-00004A3E0000}"/>
    <cellStyle name="40% - Accent2 2 5 11" xfId="15637" xr:uid="{00000000-0005-0000-0000-00004B3E0000}"/>
    <cellStyle name="40% - Accent2 2 5 11 2" xfId="15638" xr:uid="{00000000-0005-0000-0000-00004C3E0000}"/>
    <cellStyle name="40% - Accent2 2 5 12" xfId="15639" xr:uid="{00000000-0005-0000-0000-00004D3E0000}"/>
    <cellStyle name="40% - Accent2 2 5 12 2" xfId="15640" xr:uid="{00000000-0005-0000-0000-00004E3E0000}"/>
    <cellStyle name="40% - Accent2 2 5 13" xfId="15641" xr:uid="{00000000-0005-0000-0000-00004F3E0000}"/>
    <cellStyle name="40% - Accent2 2 5 13 2" xfId="15642" xr:uid="{00000000-0005-0000-0000-0000503E0000}"/>
    <cellStyle name="40% - Accent2 2 5 14" xfId="15643" xr:uid="{00000000-0005-0000-0000-0000513E0000}"/>
    <cellStyle name="40% - Accent2 2 5 14 2" xfId="15644" xr:uid="{00000000-0005-0000-0000-0000523E0000}"/>
    <cellStyle name="40% - Accent2 2 5 15" xfId="15645" xr:uid="{00000000-0005-0000-0000-0000533E0000}"/>
    <cellStyle name="40% - Accent2 2 5 15 2" xfId="15646" xr:uid="{00000000-0005-0000-0000-0000543E0000}"/>
    <cellStyle name="40% - Accent2 2 5 16" xfId="15647" xr:uid="{00000000-0005-0000-0000-0000553E0000}"/>
    <cellStyle name="40% - Accent2 2 5 16 2" xfId="15648" xr:uid="{00000000-0005-0000-0000-0000563E0000}"/>
    <cellStyle name="40% - Accent2 2 5 17" xfId="15649" xr:uid="{00000000-0005-0000-0000-0000573E0000}"/>
    <cellStyle name="40% - Accent2 2 5 17 2" xfId="15650" xr:uid="{00000000-0005-0000-0000-0000583E0000}"/>
    <cellStyle name="40% - Accent2 2 5 18" xfId="15651" xr:uid="{00000000-0005-0000-0000-0000593E0000}"/>
    <cellStyle name="40% - Accent2 2 5 18 2" xfId="15652" xr:uid="{00000000-0005-0000-0000-00005A3E0000}"/>
    <cellStyle name="40% - Accent2 2 5 19" xfId="15653" xr:uid="{00000000-0005-0000-0000-00005B3E0000}"/>
    <cellStyle name="40% - Accent2 2 5 19 2" xfId="15654" xr:uid="{00000000-0005-0000-0000-00005C3E0000}"/>
    <cellStyle name="40% - Accent2 2 5 2" xfId="15655" xr:uid="{00000000-0005-0000-0000-00005D3E0000}"/>
    <cellStyle name="40% - Accent2 2 5 2 2" xfId="15656" xr:uid="{00000000-0005-0000-0000-00005E3E0000}"/>
    <cellStyle name="40% - Accent2 2 5 20" xfId="15657" xr:uid="{00000000-0005-0000-0000-00005F3E0000}"/>
    <cellStyle name="40% - Accent2 2 5 20 2" xfId="15658" xr:uid="{00000000-0005-0000-0000-0000603E0000}"/>
    <cellStyle name="40% - Accent2 2 5 21" xfId="15659" xr:uid="{00000000-0005-0000-0000-0000613E0000}"/>
    <cellStyle name="40% - Accent2 2 5 21 2" xfId="15660" xr:uid="{00000000-0005-0000-0000-0000623E0000}"/>
    <cellStyle name="40% - Accent2 2 5 22" xfId="15661" xr:uid="{00000000-0005-0000-0000-0000633E0000}"/>
    <cellStyle name="40% - Accent2 2 5 22 2" xfId="15662" xr:uid="{00000000-0005-0000-0000-0000643E0000}"/>
    <cellStyle name="40% - Accent2 2 5 23" xfId="15663" xr:uid="{00000000-0005-0000-0000-0000653E0000}"/>
    <cellStyle name="40% - Accent2 2 5 3" xfId="15664" xr:uid="{00000000-0005-0000-0000-0000663E0000}"/>
    <cellStyle name="40% - Accent2 2 5 3 2" xfId="15665" xr:uid="{00000000-0005-0000-0000-0000673E0000}"/>
    <cellStyle name="40% - Accent2 2 5 4" xfId="15666" xr:uid="{00000000-0005-0000-0000-0000683E0000}"/>
    <cellStyle name="40% - Accent2 2 5 4 2" xfId="15667" xr:uid="{00000000-0005-0000-0000-0000693E0000}"/>
    <cellStyle name="40% - Accent2 2 5 5" xfId="15668" xr:uid="{00000000-0005-0000-0000-00006A3E0000}"/>
    <cellStyle name="40% - Accent2 2 5 5 2" xfId="15669" xr:uid="{00000000-0005-0000-0000-00006B3E0000}"/>
    <cellStyle name="40% - Accent2 2 5 6" xfId="15670" xr:uid="{00000000-0005-0000-0000-00006C3E0000}"/>
    <cellStyle name="40% - Accent2 2 5 6 2" xfId="15671" xr:uid="{00000000-0005-0000-0000-00006D3E0000}"/>
    <cellStyle name="40% - Accent2 2 5 7" xfId="15672" xr:uid="{00000000-0005-0000-0000-00006E3E0000}"/>
    <cellStyle name="40% - Accent2 2 5 7 2" xfId="15673" xr:uid="{00000000-0005-0000-0000-00006F3E0000}"/>
    <cellStyle name="40% - Accent2 2 5 8" xfId="15674" xr:uid="{00000000-0005-0000-0000-0000703E0000}"/>
    <cellStyle name="40% - Accent2 2 5 8 2" xfId="15675" xr:uid="{00000000-0005-0000-0000-0000713E0000}"/>
    <cellStyle name="40% - Accent2 2 5 9" xfId="15676" xr:uid="{00000000-0005-0000-0000-0000723E0000}"/>
    <cellStyle name="40% - Accent2 2 5 9 2" xfId="15677" xr:uid="{00000000-0005-0000-0000-0000733E0000}"/>
    <cellStyle name="40% - Accent2 2 6" xfId="15678" xr:uid="{00000000-0005-0000-0000-0000743E0000}"/>
    <cellStyle name="40% - Accent2 2 6 10" xfId="15679" xr:uid="{00000000-0005-0000-0000-0000753E0000}"/>
    <cellStyle name="40% - Accent2 2 6 10 2" xfId="15680" xr:uid="{00000000-0005-0000-0000-0000763E0000}"/>
    <cellStyle name="40% - Accent2 2 6 11" xfId="15681" xr:uid="{00000000-0005-0000-0000-0000773E0000}"/>
    <cellStyle name="40% - Accent2 2 6 11 2" xfId="15682" xr:uid="{00000000-0005-0000-0000-0000783E0000}"/>
    <cellStyle name="40% - Accent2 2 6 12" xfId="15683" xr:uid="{00000000-0005-0000-0000-0000793E0000}"/>
    <cellStyle name="40% - Accent2 2 6 12 2" xfId="15684" xr:uid="{00000000-0005-0000-0000-00007A3E0000}"/>
    <cellStyle name="40% - Accent2 2 6 13" xfId="15685" xr:uid="{00000000-0005-0000-0000-00007B3E0000}"/>
    <cellStyle name="40% - Accent2 2 6 13 2" xfId="15686" xr:uid="{00000000-0005-0000-0000-00007C3E0000}"/>
    <cellStyle name="40% - Accent2 2 6 14" xfId="15687" xr:uid="{00000000-0005-0000-0000-00007D3E0000}"/>
    <cellStyle name="40% - Accent2 2 6 14 2" xfId="15688" xr:uid="{00000000-0005-0000-0000-00007E3E0000}"/>
    <cellStyle name="40% - Accent2 2 6 15" xfId="15689" xr:uid="{00000000-0005-0000-0000-00007F3E0000}"/>
    <cellStyle name="40% - Accent2 2 6 15 2" xfId="15690" xr:uid="{00000000-0005-0000-0000-0000803E0000}"/>
    <cellStyle name="40% - Accent2 2 6 16" xfId="15691" xr:uid="{00000000-0005-0000-0000-0000813E0000}"/>
    <cellStyle name="40% - Accent2 2 6 16 2" xfId="15692" xr:uid="{00000000-0005-0000-0000-0000823E0000}"/>
    <cellStyle name="40% - Accent2 2 6 17" xfId="15693" xr:uid="{00000000-0005-0000-0000-0000833E0000}"/>
    <cellStyle name="40% - Accent2 2 6 17 2" xfId="15694" xr:uid="{00000000-0005-0000-0000-0000843E0000}"/>
    <cellStyle name="40% - Accent2 2 6 18" xfId="15695" xr:uid="{00000000-0005-0000-0000-0000853E0000}"/>
    <cellStyle name="40% - Accent2 2 6 18 2" xfId="15696" xr:uid="{00000000-0005-0000-0000-0000863E0000}"/>
    <cellStyle name="40% - Accent2 2 6 19" xfId="15697" xr:uid="{00000000-0005-0000-0000-0000873E0000}"/>
    <cellStyle name="40% - Accent2 2 6 19 2" xfId="15698" xr:uid="{00000000-0005-0000-0000-0000883E0000}"/>
    <cellStyle name="40% - Accent2 2 6 2" xfId="15699" xr:uid="{00000000-0005-0000-0000-0000893E0000}"/>
    <cellStyle name="40% - Accent2 2 6 2 2" xfId="15700" xr:uid="{00000000-0005-0000-0000-00008A3E0000}"/>
    <cellStyle name="40% - Accent2 2 6 20" xfId="15701" xr:uid="{00000000-0005-0000-0000-00008B3E0000}"/>
    <cellStyle name="40% - Accent2 2 6 20 2" xfId="15702" xr:uid="{00000000-0005-0000-0000-00008C3E0000}"/>
    <cellStyle name="40% - Accent2 2 6 21" xfId="15703" xr:uid="{00000000-0005-0000-0000-00008D3E0000}"/>
    <cellStyle name="40% - Accent2 2 6 21 2" xfId="15704" xr:uid="{00000000-0005-0000-0000-00008E3E0000}"/>
    <cellStyle name="40% - Accent2 2 6 22" xfId="15705" xr:uid="{00000000-0005-0000-0000-00008F3E0000}"/>
    <cellStyle name="40% - Accent2 2 6 22 2" xfId="15706" xr:uid="{00000000-0005-0000-0000-0000903E0000}"/>
    <cellStyle name="40% - Accent2 2 6 23" xfId="15707" xr:uid="{00000000-0005-0000-0000-0000913E0000}"/>
    <cellStyle name="40% - Accent2 2 6 3" xfId="15708" xr:uid="{00000000-0005-0000-0000-0000923E0000}"/>
    <cellStyle name="40% - Accent2 2 6 3 2" xfId="15709" xr:uid="{00000000-0005-0000-0000-0000933E0000}"/>
    <cellStyle name="40% - Accent2 2 6 4" xfId="15710" xr:uid="{00000000-0005-0000-0000-0000943E0000}"/>
    <cellStyle name="40% - Accent2 2 6 4 2" xfId="15711" xr:uid="{00000000-0005-0000-0000-0000953E0000}"/>
    <cellStyle name="40% - Accent2 2 6 5" xfId="15712" xr:uid="{00000000-0005-0000-0000-0000963E0000}"/>
    <cellStyle name="40% - Accent2 2 6 5 2" xfId="15713" xr:uid="{00000000-0005-0000-0000-0000973E0000}"/>
    <cellStyle name="40% - Accent2 2 6 6" xfId="15714" xr:uid="{00000000-0005-0000-0000-0000983E0000}"/>
    <cellStyle name="40% - Accent2 2 6 6 2" xfId="15715" xr:uid="{00000000-0005-0000-0000-0000993E0000}"/>
    <cellStyle name="40% - Accent2 2 6 7" xfId="15716" xr:uid="{00000000-0005-0000-0000-00009A3E0000}"/>
    <cellStyle name="40% - Accent2 2 6 7 2" xfId="15717" xr:uid="{00000000-0005-0000-0000-00009B3E0000}"/>
    <cellStyle name="40% - Accent2 2 6 8" xfId="15718" xr:uid="{00000000-0005-0000-0000-00009C3E0000}"/>
    <cellStyle name="40% - Accent2 2 6 8 2" xfId="15719" xr:uid="{00000000-0005-0000-0000-00009D3E0000}"/>
    <cellStyle name="40% - Accent2 2 6 9" xfId="15720" xr:uid="{00000000-0005-0000-0000-00009E3E0000}"/>
    <cellStyle name="40% - Accent2 2 6 9 2" xfId="15721" xr:uid="{00000000-0005-0000-0000-00009F3E0000}"/>
    <cellStyle name="40% - Accent2 2 7" xfId="15722" xr:uid="{00000000-0005-0000-0000-0000A03E0000}"/>
    <cellStyle name="40% - Accent2 2 7 10" xfId="15723" xr:uid="{00000000-0005-0000-0000-0000A13E0000}"/>
    <cellStyle name="40% - Accent2 2 7 10 2" xfId="15724" xr:uid="{00000000-0005-0000-0000-0000A23E0000}"/>
    <cellStyle name="40% - Accent2 2 7 11" xfId="15725" xr:uid="{00000000-0005-0000-0000-0000A33E0000}"/>
    <cellStyle name="40% - Accent2 2 7 11 2" xfId="15726" xr:uid="{00000000-0005-0000-0000-0000A43E0000}"/>
    <cellStyle name="40% - Accent2 2 7 12" xfId="15727" xr:uid="{00000000-0005-0000-0000-0000A53E0000}"/>
    <cellStyle name="40% - Accent2 2 7 12 2" xfId="15728" xr:uid="{00000000-0005-0000-0000-0000A63E0000}"/>
    <cellStyle name="40% - Accent2 2 7 13" xfId="15729" xr:uid="{00000000-0005-0000-0000-0000A73E0000}"/>
    <cellStyle name="40% - Accent2 2 7 13 2" xfId="15730" xr:uid="{00000000-0005-0000-0000-0000A83E0000}"/>
    <cellStyle name="40% - Accent2 2 7 14" xfId="15731" xr:uid="{00000000-0005-0000-0000-0000A93E0000}"/>
    <cellStyle name="40% - Accent2 2 7 14 2" xfId="15732" xr:uid="{00000000-0005-0000-0000-0000AA3E0000}"/>
    <cellStyle name="40% - Accent2 2 7 15" xfId="15733" xr:uid="{00000000-0005-0000-0000-0000AB3E0000}"/>
    <cellStyle name="40% - Accent2 2 7 15 2" xfId="15734" xr:uid="{00000000-0005-0000-0000-0000AC3E0000}"/>
    <cellStyle name="40% - Accent2 2 7 16" xfId="15735" xr:uid="{00000000-0005-0000-0000-0000AD3E0000}"/>
    <cellStyle name="40% - Accent2 2 7 16 2" xfId="15736" xr:uid="{00000000-0005-0000-0000-0000AE3E0000}"/>
    <cellStyle name="40% - Accent2 2 7 17" xfId="15737" xr:uid="{00000000-0005-0000-0000-0000AF3E0000}"/>
    <cellStyle name="40% - Accent2 2 7 17 2" xfId="15738" xr:uid="{00000000-0005-0000-0000-0000B03E0000}"/>
    <cellStyle name="40% - Accent2 2 7 18" xfId="15739" xr:uid="{00000000-0005-0000-0000-0000B13E0000}"/>
    <cellStyle name="40% - Accent2 2 7 18 2" xfId="15740" xr:uid="{00000000-0005-0000-0000-0000B23E0000}"/>
    <cellStyle name="40% - Accent2 2 7 19" xfId="15741" xr:uid="{00000000-0005-0000-0000-0000B33E0000}"/>
    <cellStyle name="40% - Accent2 2 7 19 2" xfId="15742" xr:uid="{00000000-0005-0000-0000-0000B43E0000}"/>
    <cellStyle name="40% - Accent2 2 7 2" xfId="15743" xr:uid="{00000000-0005-0000-0000-0000B53E0000}"/>
    <cellStyle name="40% - Accent2 2 7 2 2" xfId="15744" xr:uid="{00000000-0005-0000-0000-0000B63E0000}"/>
    <cellStyle name="40% - Accent2 2 7 20" xfId="15745" xr:uid="{00000000-0005-0000-0000-0000B73E0000}"/>
    <cellStyle name="40% - Accent2 2 7 20 2" xfId="15746" xr:uid="{00000000-0005-0000-0000-0000B83E0000}"/>
    <cellStyle name="40% - Accent2 2 7 21" xfId="15747" xr:uid="{00000000-0005-0000-0000-0000B93E0000}"/>
    <cellStyle name="40% - Accent2 2 7 21 2" xfId="15748" xr:uid="{00000000-0005-0000-0000-0000BA3E0000}"/>
    <cellStyle name="40% - Accent2 2 7 22" xfId="15749" xr:uid="{00000000-0005-0000-0000-0000BB3E0000}"/>
    <cellStyle name="40% - Accent2 2 7 22 2" xfId="15750" xr:uid="{00000000-0005-0000-0000-0000BC3E0000}"/>
    <cellStyle name="40% - Accent2 2 7 23" xfId="15751" xr:uid="{00000000-0005-0000-0000-0000BD3E0000}"/>
    <cellStyle name="40% - Accent2 2 7 3" xfId="15752" xr:uid="{00000000-0005-0000-0000-0000BE3E0000}"/>
    <cellStyle name="40% - Accent2 2 7 3 2" xfId="15753" xr:uid="{00000000-0005-0000-0000-0000BF3E0000}"/>
    <cellStyle name="40% - Accent2 2 7 4" xfId="15754" xr:uid="{00000000-0005-0000-0000-0000C03E0000}"/>
    <cellStyle name="40% - Accent2 2 7 4 2" xfId="15755" xr:uid="{00000000-0005-0000-0000-0000C13E0000}"/>
    <cellStyle name="40% - Accent2 2 7 5" xfId="15756" xr:uid="{00000000-0005-0000-0000-0000C23E0000}"/>
    <cellStyle name="40% - Accent2 2 7 5 2" xfId="15757" xr:uid="{00000000-0005-0000-0000-0000C33E0000}"/>
    <cellStyle name="40% - Accent2 2 7 6" xfId="15758" xr:uid="{00000000-0005-0000-0000-0000C43E0000}"/>
    <cellStyle name="40% - Accent2 2 7 6 2" xfId="15759" xr:uid="{00000000-0005-0000-0000-0000C53E0000}"/>
    <cellStyle name="40% - Accent2 2 7 7" xfId="15760" xr:uid="{00000000-0005-0000-0000-0000C63E0000}"/>
    <cellStyle name="40% - Accent2 2 7 7 2" xfId="15761" xr:uid="{00000000-0005-0000-0000-0000C73E0000}"/>
    <cellStyle name="40% - Accent2 2 7 8" xfId="15762" xr:uid="{00000000-0005-0000-0000-0000C83E0000}"/>
    <cellStyle name="40% - Accent2 2 7 8 2" xfId="15763" xr:uid="{00000000-0005-0000-0000-0000C93E0000}"/>
    <cellStyle name="40% - Accent2 2 7 9" xfId="15764" xr:uid="{00000000-0005-0000-0000-0000CA3E0000}"/>
    <cellStyle name="40% - Accent2 2 7 9 2" xfId="15765" xr:uid="{00000000-0005-0000-0000-0000CB3E0000}"/>
    <cellStyle name="40% - Accent2 2 8" xfId="15766" xr:uid="{00000000-0005-0000-0000-0000CC3E0000}"/>
    <cellStyle name="40% - Accent2 2 8 10" xfId="15767" xr:uid="{00000000-0005-0000-0000-0000CD3E0000}"/>
    <cellStyle name="40% - Accent2 2 8 10 2" xfId="15768" xr:uid="{00000000-0005-0000-0000-0000CE3E0000}"/>
    <cellStyle name="40% - Accent2 2 8 11" xfId="15769" xr:uid="{00000000-0005-0000-0000-0000CF3E0000}"/>
    <cellStyle name="40% - Accent2 2 8 11 2" xfId="15770" xr:uid="{00000000-0005-0000-0000-0000D03E0000}"/>
    <cellStyle name="40% - Accent2 2 8 12" xfId="15771" xr:uid="{00000000-0005-0000-0000-0000D13E0000}"/>
    <cellStyle name="40% - Accent2 2 8 12 2" xfId="15772" xr:uid="{00000000-0005-0000-0000-0000D23E0000}"/>
    <cellStyle name="40% - Accent2 2 8 13" xfId="15773" xr:uid="{00000000-0005-0000-0000-0000D33E0000}"/>
    <cellStyle name="40% - Accent2 2 8 13 2" xfId="15774" xr:uid="{00000000-0005-0000-0000-0000D43E0000}"/>
    <cellStyle name="40% - Accent2 2 8 14" xfId="15775" xr:uid="{00000000-0005-0000-0000-0000D53E0000}"/>
    <cellStyle name="40% - Accent2 2 8 14 2" xfId="15776" xr:uid="{00000000-0005-0000-0000-0000D63E0000}"/>
    <cellStyle name="40% - Accent2 2 8 15" xfId="15777" xr:uid="{00000000-0005-0000-0000-0000D73E0000}"/>
    <cellStyle name="40% - Accent2 2 8 15 2" xfId="15778" xr:uid="{00000000-0005-0000-0000-0000D83E0000}"/>
    <cellStyle name="40% - Accent2 2 8 16" xfId="15779" xr:uid="{00000000-0005-0000-0000-0000D93E0000}"/>
    <cellStyle name="40% - Accent2 2 8 16 2" xfId="15780" xr:uid="{00000000-0005-0000-0000-0000DA3E0000}"/>
    <cellStyle name="40% - Accent2 2 8 17" xfId="15781" xr:uid="{00000000-0005-0000-0000-0000DB3E0000}"/>
    <cellStyle name="40% - Accent2 2 8 17 2" xfId="15782" xr:uid="{00000000-0005-0000-0000-0000DC3E0000}"/>
    <cellStyle name="40% - Accent2 2 8 18" xfId="15783" xr:uid="{00000000-0005-0000-0000-0000DD3E0000}"/>
    <cellStyle name="40% - Accent2 2 8 18 2" xfId="15784" xr:uid="{00000000-0005-0000-0000-0000DE3E0000}"/>
    <cellStyle name="40% - Accent2 2 8 19" xfId="15785" xr:uid="{00000000-0005-0000-0000-0000DF3E0000}"/>
    <cellStyle name="40% - Accent2 2 8 19 2" xfId="15786" xr:uid="{00000000-0005-0000-0000-0000E03E0000}"/>
    <cellStyle name="40% - Accent2 2 8 2" xfId="15787" xr:uid="{00000000-0005-0000-0000-0000E13E0000}"/>
    <cellStyle name="40% - Accent2 2 8 2 2" xfId="15788" xr:uid="{00000000-0005-0000-0000-0000E23E0000}"/>
    <cellStyle name="40% - Accent2 2 8 20" xfId="15789" xr:uid="{00000000-0005-0000-0000-0000E33E0000}"/>
    <cellStyle name="40% - Accent2 2 8 20 2" xfId="15790" xr:uid="{00000000-0005-0000-0000-0000E43E0000}"/>
    <cellStyle name="40% - Accent2 2 8 21" xfId="15791" xr:uid="{00000000-0005-0000-0000-0000E53E0000}"/>
    <cellStyle name="40% - Accent2 2 8 21 2" xfId="15792" xr:uid="{00000000-0005-0000-0000-0000E63E0000}"/>
    <cellStyle name="40% - Accent2 2 8 22" xfId="15793" xr:uid="{00000000-0005-0000-0000-0000E73E0000}"/>
    <cellStyle name="40% - Accent2 2 8 22 2" xfId="15794" xr:uid="{00000000-0005-0000-0000-0000E83E0000}"/>
    <cellStyle name="40% - Accent2 2 8 23" xfId="15795" xr:uid="{00000000-0005-0000-0000-0000E93E0000}"/>
    <cellStyle name="40% - Accent2 2 8 3" xfId="15796" xr:uid="{00000000-0005-0000-0000-0000EA3E0000}"/>
    <cellStyle name="40% - Accent2 2 8 3 2" xfId="15797" xr:uid="{00000000-0005-0000-0000-0000EB3E0000}"/>
    <cellStyle name="40% - Accent2 2 8 4" xfId="15798" xr:uid="{00000000-0005-0000-0000-0000EC3E0000}"/>
    <cellStyle name="40% - Accent2 2 8 4 2" xfId="15799" xr:uid="{00000000-0005-0000-0000-0000ED3E0000}"/>
    <cellStyle name="40% - Accent2 2 8 5" xfId="15800" xr:uid="{00000000-0005-0000-0000-0000EE3E0000}"/>
    <cellStyle name="40% - Accent2 2 8 5 2" xfId="15801" xr:uid="{00000000-0005-0000-0000-0000EF3E0000}"/>
    <cellStyle name="40% - Accent2 2 8 6" xfId="15802" xr:uid="{00000000-0005-0000-0000-0000F03E0000}"/>
    <cellStyle name="40% - Accent2 2 8 6 2" xfId="15803" xr:uid="{00000000-0005-0000-0000-0000F13E0000}"/>
    <cellStyle name="40% - Accent2 2 8 7" xfId="15804" xr:uid="{00000000-0005-0000-0000-0000F23E0000}"/>
    <cellStyle name="40% - Accent2 2 8 7 2" xfId="15805" xr:uid="{00000000-0005-0000-0000-0000F33E0000}"/>
    <cellStyle name="40% - Accent2 2 8 8" xfId="15806" xr:uid="{00000000-0005-0000-0000-0000F43E0000}"/>
    <cellStyle name="40% - Accent2 2 8 8 2" xfId="15807" xr:uid="{00000000-0005-0000-0000-0000F53E0000}"/>
    <cellStyle name="40% - Accent2 2 8 9" xfId="15808" xr:uid="{00000000-0005-0000-0000-0000F63E0000}"/>
    <cellStyle name="40% - Accent2 2 8 9 2" xfId="15809" xr:uid="{00000000-0005-0000-0000-0000F73E0000}"/>
    <cellStyle name="40% - Accent2 2 9" xfId="15810" xr:uid="{00000000-0005-0000-0000-0000F83E0000}"/>
    <cellStyle name="40% - Accent2 2 9 10" xfId="15811" xr:uid="{00000000-0005-0000-0000-0000F93E0000}"/>
    <cellStyle name="40% - Accent2 2 9 10 2" xfId="15812" xr:uid="{00000000-0005-0000-0000-0000FA3E0000}"/>
    <cellStyle name="40% - Accent2 2 9 11" xfId="15813" xr:uid="{00000000-0005-0000-0000-0000FB3E0000}"/>
    <cellStyle name="40% - Accent2 2 9 11 2" xfId="15814" xr:uid="{00000000-0005-0000-0000-0000FC3E0000}"/>
    <cellStyle name="40% - Accent2 2 9 12" xfId="15815" xr:uid="{00000000-0005-0000-0000-0000FD3E0000}"/>
    <cellStyle name="40% - Accent2 2 9 12 2" xfId="15816" xr:uid="{00000000-0005-0000-0000-0000FE3E0000}"/>
    <cellStyle name="40% - Accent2 2 9 13" xfId="15817" xr:uid="{00000000-0005-0000-0000-0000FF3E0000}"/>
    <cellStyle name="40% - Accent2 2 9 13 2" xfId="15818" xr:uid="{00000000-0005-0000-0000-0000003F0000}"/>
    <cellStyle name="40% - Accent2 2 9 14" xfId="15819" xr:uid="{00000000-0005-0000-0000-0000013F0000}"/>
    <cellStyle name="40% - Accent2 2 9 14 2" xfId="15820" xr:uid="{00000000-0005-0000-0000-0000023F0000}"/>
    <cellStyle name="40% - Accent2 2 9 15" xfId="15821" xr:uid="{00000000-0005-0000-0000-0000033F0000}"/>
    <cellStyle name="40% - Accent2 2 9 15 2" xfId="15822" xr:uid="{00000000-0005-0000-0000-0000043F0000}"/>
    <cellStyle name="40% - Accent2 2 9 16" xfId="15823" xr:uid="{00000000-0005-0000-0000-0000053F0000}"/>
    <cellStyle name="40% - Accent2 2 9 16 2" xfId="15824" xr:uid="{00000000-0005-0000-0000-0000063F0000}"/>
    <cellStyle name="40% - Accent2 2 9 17" xfId="15825" xr:uid="{00000000-0005-0000-0000-0000073F0000}"/>
    <cellStyle name="40% - Accent2 2 9 17 2" xfId="15826" xr:uid="{00000000-0005-0000-0000-0000083F0000}"/>
    <cellStyle name="40% - Accent2 2 9 18" xfId="15827" xr:uid="{00000000-0005-0000-0000-0000093F0000}"/>
    <cellStyle name="40% - Accent2 2 9 18 2" xfId="15828" xr:uid="{00000000-0005-0000-0000-00000A3F0000}"/>
    <cellStyle name="40% - Accent2 2 9 19" xfId="15829" xr:uid="{00000000-0005-0000-0000-00000B3F0000}"/>
    <cellStyle name="40% - Accent2 2 9 19 2" xfId="15830" xr:uid="{00000000-0005-0000-0000-00000C3F0000}"/>
    <cellStyle name="40% - Accent2 2 9 2" xfId="15831" xr:uid="{00000000-0005-0000-0000-00000D3F0000}"/>
    <cellStyle name="40% - Accent2 2 9 2 2" xfId="15832" xr:uid="{00000000-0005-0000-0000-00000E3F0000}"/>
    <cellStyle name="40% - Accent2 2 9 20" xfId="15833" xr:uid="{00000000-0005-0000-0000-00000F3F0000}"/>
    <cellStyle name="40% - Accent2 2 9 20 2" xfId="15834" xr:uid="{00000000-0005-0000-0000-0000103F0000}"/>
    <cellStyle name="40% - Accent2 2 9 21" xfId="15835" xr:uid="{00000000-0005-0000-0000-0000113F0000}"/>
    <cellStyle name="40% - Accent2 2 9 21 2" xfId="15836" xr:uid="{00000000-0005-0000-0000-0000123F0000}"/>
    <cellStyle name="40% - Accent2 2 9 22" xfId="15837" xr:uid="{00000000-0005-0000-0000-0000133F0000}"/>
    <cellStyle name="40% - Accent2 2 9 22 2" xfId="15838" xr:uid="{00000000-0005-0000-0000-0000143F0000}"/>
    <cellStyle name="40% - Accent2 2 9 23" xfId="15839" xr:uid="{00000000-0005-0000-0000-0000153F0000}"/>
    <cellStyle name="40% - Accent2 2 9 3" xfId="15840" xr:uid="{00000000-0005-0000-0000-0000163F0000}"/>
    <cellStyle name="40% - Accent2 2 9 3 2" xfId="15841" xr:uid="{00000000-0005-0000-0000-0000173F0000}"/>
    <cellStyle name="40% - Accent2 2 9 4" xfId="15842" xr:uid="{00000000-0005-0000-0000-0000183F0000}"/>
    <cellStyle name="40% - Accent2 2 9 4 2" xfId="15843" xr:uid="{00000000-0005-0000-0000-0000193F0000}"/>
    <cellStyle name="40% - Accent2 2 9 5" xfId="15844" xr:uid="{00000000-0005-0000-0000-00001A3F0000}"/>
    <cellStyle name="40% - Accent2 2 9 5 2" xfId="15845" xr:uid="{00000000-0005-0000-0000-00001B3F0000}"/>
    <cellStyle name="40% - Accent2 2 9 6" xfId="15846" xr:uid="{00000000-0005-0000-0000-00001C3F0000}"/>
    <cellStyle name="40% - Accent2 2 9 6 2" xfId="15847" xr:uid="{00000000-0005-0000-0000-00001D3F0000}"/>
    <cellStyle name="40% - Accent2 2 9 7" xfId="15848" xr:uid="{00000000-0005-0000-0000-00001E3F0000}"/>
    <cellStyle name="40% - Accent2 2 9 7 2" xfId="15849" xr:uid="{00000000-0005-0000-0000-00001F3F0000}"/>
    <cellStyle name="40% - Accent2 2 9 8" xfId="15850" xr:uid="{00000000-0005-0000-0000-0000203F0000}"/>
    <cellStyle name="40% - Accent2 2 9 8 2" xfId="15851" xr:uid="{00000000-0005-0000-0000-0000213F0000}"/>
    <cellStyle name="40% - Accent2 2 9 9" xfId="15852" xr:uid="{00000000-0005-0000-0000-0000223F0000}"/>
    <cellStyle name="40% - Accent2 2 9 9 2" xfId="15853" xr:uid="{00000000-0005-0000-0000-0000233F0000}"/>
    <cellStyle name="40% - Accent2 3" xfId="15854" xr:uid="{00000000-0005-0000-0000-0000243F0000}"/>
    <cellStyle name="40% - Accent2 3 10" xfId="15855" xr:uid="{00000000-0005-0000-0000-0000253F0000}"/>
    <cellStyle name="40% - Accent2 3 10 2" xfId="15856" xr:uid="{00000000-0005-0000-0000-0000263F0000}"/>
    <cellStyle name="40% - Accent2 3 11" xfId="15857" xr:uid="{00000000-0005-0000-0000-0000273F0000}"/>
    <cellStyle name="40% - Accent2 3 11 2" xfId="15858" xr:uid="{00000000-0005-0000-0000-0000283F0000}"/>
    <cellStyle name="40% - Accent2 3 12" xfId="15859" xr:uid="{00000000-0005-0000-0000-0000293F0000}"/>
    <cellStyle name="40% - Accent2 3 12 2" xfId="15860" xr:uid="{00000000-0005-0000-0000-00002A3F0000}"/>
    <cellStyle name="40% - Accent2 3 13" xfId="15861" xr:uid="{00000000-0005-0000-0000-00002B3F0000}"/>
    <cellStyle name="40% - Accent2 3 13 2" xfId="15862" xr:uid="{00000000-0005-0000-0000-00002C3F0000}"/>
    <cellStyle name="40% - Accent2 3 14" xfId="15863" xr:uid="{00000000-0005-0000-0000-00002D3F0000}"/>
    <cellStyle name="40% - Accent2 3 14 2" xfId="15864" xr:uid="{00000000-0005-0000-0000-00002E3F0000}"/>
    <cellStyle name="40% - Accent2 3 15" xfId="15865" xr:uid="{00000000-0005-0000-0000-00002F3F0000}"/>
    <cellStyle name="40% - Accent2 3 15 2" xfId="15866" xr:uid="{00000000-0005-0000-0000-0000303F0000}"/>
    <cellStyle name="40% - Accent2 3 16" xfId="15867" xr:uid="{00000000-0005-0000-0000-0000313F0000}"/>
    <cellStyle name="40% - Accent2 3 16 2" xfId="15868" xr:uid="{00000000-0005-0000-0000-0000323F0000}"/>
    <cellStyle name="40% - Accent2 3 17" xfId="15869" xr:uid="{00000000-0005-0000-0000-0000333F0000}"/>
    <cellStyle name="40% - Accent2 3 17 2" xfId="15870" xr:uid="{00000000-0005-0000-0000-0000343F0000}"/>
    <cellStyle name="40% - Accent2 3 18" xfId="15871" xr:uid="{00000000-0005-0000-0000-0000353F0000}"/>
    <cellStyle name="40% - Accent2 3 18 2" xfId="15872" xr:uid="{00000000-0005-0000-0000-0000363F0000}"/>
    <cellStyle name="40% - Accent2 3 19" xfId="15873" xr:uid="{00000000-0005-0000-0000-0000373F0000}"/>
    <cellStyle name="40% - Accent2 3 19 2" xfId="15874" xr:uid="{00000000-0005-0000-0000-0000383F0000}"/>
    <cellStyle name="40% - Accent2 3 2" xfId="15875" xr:uid="{00000000-0005-0000-0000-0000393F0000}"/>
    <cellStyle name="40% - Accent2 3 2 10" xfId="15876" xr:uid="{00000000-0005-0000-0000-00003A3F0000}"/>
    <cellStyle name="40% - Accent2 3 2 10 2" xfId="15877" xr:uid="{00000000-0005-0000-0000-00003B3F0000}"/>
    <cellStyle name="40% - Accent2 3 2 11" xfId="15878" xr:uid="{00000000-0005-0000-0000-00003C3F0000}"/>
    <cellStyle name="40% - Accent2 3 2 11 2" xfId="15879" xr:uid="{00000000-0005-0000-0000-00003D3F0000}"/>
    <cellStyle name="40% - Accent2 3 2 12" xfId="15880" xr:uid="{00000000-0005-0000-0000-00003E3F0000}"/>
    <cellStyle name="40% - Accent2 3 2 12 2" xfId="15881" xr:uid="{00000000-0005-0000-0000-00003F3F0000}"/>
    <cellStyle name="40% - Accent2 3 2 13" xfId="15882" xr:uid="{00000000-0005-0000-0000-0000403F0000}"/>
    <cellStyle name="40% - Accent2 3 2 13 2" xfId="15883" xr:uid="{00000000-0005-0000-0000-0000413F0000}"/>
    <cellStyle name="40% - Accent2 3 2 14" xfId="15884" xr:uid="{00000000-0005-0000-0000-0000423F0000}"/>
    <cellStyle name="40% - Accent2 3 2 14 2" xfId="15885" xr:uid="{00000000-0005-0000-0000-0000433F0000}"/>
    <cellStyle name="40% - Accent2 3 2 15" xfId="15886" xr:uid="{00000000-0005-0000-0000-0000443F0000}"/>
    <cellStyle name="40% - Accent2 3 2 15 2" xfId="15887" xr:uid="{00000000-0005-0000-0000-0000453F0000}"/>
    <cellStyle name="40% - Accent2 3 2 16" xfId="15888" xr:uid="{00000000-0005-0000-0000-0000463F0000}"/>
    <cellStyle name="40% - Accent2 3 2 16 2" xfId="15889" xr:uid="{00000000-0005-0000-0000-0000473F0000}"/>
    <cellStyle name="40% - Accent2 3 2 17" xfId="15890" xr:uid="{00000000-0005-0000-0000-0000483F0000}"/>
    <cellStyle name="40% - Accent2 3 2 17 2" xfId="15891" xr:uid="{00000000-0005-0000-0000-0000493F0000}"/>
    <cellStyle name="40% - Accent2 3 2 18" xfId="15892" xr:uid="{00000000-0005-0000-0000-00004A3F0000}"/>
    <cellStyle name="40% - Accent2 3 2 18 2" xfId="15893" xr:uid="{00000000-0005-0000-0000-00004B3F0000}"/>
    <cellStyle name="40% - Accent2 3 2 19" xfId="15894" xr:uid="{00000000-0005-0000-0000-00004C3F0000}"/>
    <cellStyle name="40% - Accent2 3 2 19 2" xfId="15895" xr:uid="{00000000-0005-0000-0000-00004D3F0000}"/>
    <cellStyle name="40% - Accent2 3 2 2" xfId="15896" xr:uid="{00000000-0005-0000-0000-00004E3F0000}"/>
    <cellStyle name="40% - Accent2 3 2 2 2" xfId="15897" xr:uid="{00000000-0005-0000-0000-00004F3F0000}"/>
    <cellStyle name="40% - Accent2 3 2 20" xfId="15898" xr:uid="{00000000-0005-0000-0000-0000503F0000}"/>
    <cellStyle name="40% - Accent2 3 2 20 2" xfId="15899" xr:uid="{00000000-0005-0000-0000-0000513F0000}"/>
    <cellStyle name="40% - Accent2 3 2 21" xfId="15900" xr:uid="{00000000-0005-0000-0000-0000523F0000}"/>
    <cellStyle name="40% - Accent2 3 2 21 2" xfId="15901" xr:uid="{00000000-0005-0000-0000-0000533F0000}"/>
    <cellStyle name="40% - Accent2 3 2 22" xfId="15902" xr:uid="{00000000-0005-0000-0000-0000543F0000}"/>
    <cellStyle name="40% - Accent2 3 2 22 2" xfId="15903" xr:uid="{00000000-0005-0000-0000-0000553F0000}"/>
    <cellStyle name="40% - Accent2 3 2 23" xfId="15904" xr:uid="{00000000-0005-0000-0000-0000563F0000}"/>
    <cellStyle name="40% - Accent2 3 2 3" xfId="15905" xr:uid="{00000000-0005-0000-0000-0000573F0000}"/>
    <cellStyle name="40% - Accent2 3 2 3 2" xfId="15906" xr:uid="{00000000-0005-0000-0000-0000583F0000}"/>
    <cellStyle name="40% - Accent2 3 2 4" xfId="15907" xr:uid="{00000000-0005-0000-0000-0000593F0000}"/>
    <cellStyle name="40% - Accent2 3 2 4 2" xfId="15908" xr:uid="{00000000-0005-0000-0000-00005A3F0000}"/>
    <cellStyle name="40% - Accent2 3 2 5" xfId="15909" xr:uid="{00000000-0005-0000-0000-00005B3F0000}"/>
    <cellStyle name="40% - Accent2 3 2 5 2" xfId="15910" xr:uid="{00000000-0005-0000-0000-00005C3F0000}"/>
    <cellStyle name="40% - Accent2 3 2 6" xfId="15911" xr:uid="{00000000-0005-0000-0000-00005D3F0000}"/>
    <cellStyle name="40% - Accent2 3 2 6 2" xfId="15912" xr:uid="{00000000-0005-0000-0000-00005E3F0000}"/>
    <cellStyle name="40% - Accent2 3 2 7" xfId="15913" xr:uid="{00000000-0005-0000-0000-00005F3F0000}"/>
    <cellStyle name="40% - Accent2 3 2 7 2" xfId="15914" xr:uid="{00000000-0005-0000-0000-0000603F0000}"/>
    <cellStyle name="40% - Accent2 3 2 8" xfId="15915" xr:uid="{00000000-0005-0000-0000-0000613F0000}"/>
    <cellStyle name="40% - Accent2 3 2 8 2" xfId="15916" xr:uid="{00000000-0005-0000-0000-0000623F0000}"/>
    <cellStyle name="40% - Accent2 3 2 9" xfId="15917" xr:uid="{00000000-0005-0000-0000-0000633F0000}"/>
    <cellStyle name="40% - Accent2 3 2 9 2" xfId="15918" xr:uid="{00000000-0005-0000-0000-0000643F0000}"/>
    <cellStyle name="40% - Accent2 3 20" xfId="15919" xr:uid="{00000000-0005-0000-0000-0000653F0000}"/>
    <cellStyle name="40% - Accent2 3 20 2" xfId="15920" xr:uid="{00000000-0005-0000-0000-0000663F0000}"/>
    <cellStyle name="40% - Accent2 3 21" xfId="15921" xr:uid="{00000000-0005-0000-0000-0000673F0000}"/>
    <cellStyle name="40% - Accent2 3 21 2" xfId="15922" xr:uid="{00000000-0005-0000-0000-0000683F0000}"/>
    <cellStyle name="40% - Accent2 3 22" xfId="15923" xr:uid="{00000000-0005-0000-0000-0000693F0000}"/>
    <cellStyle name="40% - Accent2 3 22 2" xfId="15924" xr:uid="{00000000-0005-0000-0000-00006A3F0000}"/>
    <cellStyle name="40% - Accent2 3 23" xfId="15925" xr:uid="{00000000-0005-0000-0000-00006B3F0000}"/>
    <cellStyle name="40% - Accent2 3 23 2" xfId="15926" xr:uid="{00000000-0005-0000-0000-00006C3F0000}"/>
    <cellStyle name="40% - Accent2 3 24" xfId="15927" xr:uid="{00000000-0005-0000-0000-00006D3F0000}"/>
    <cellStyle name="40% - Accent2 3 24 2" xfId="15928" xr:uid="{00000000-0005-0000-0000-00006E3F0000}"/>
    <cellStyle name="40% - Accent2 3 25" xfId="15929" xr:uid="{00000000-0005-0000-0000-00006F3F0000}"/>
    <cellStyle name="40% - Accent2 3 25 2" xfId="15930" xr:uid="{00000000-0005-0000-0000-0000703F0000}"/>
    <cellStyle name="40% - Accent2 3 26" xfId="15931" xr:uid="{00000000-0005-0000-0000-0000713F0000}"/>
    <cellStyle name="40% - Accent2 3 26 2" xfId="15932" xr:uid="{00000000-0005-0000-0000-0000723F0000}"/>
    <cellStyle name="40% - Accent2 3 27" xfId="15933" xr:uid="{00000000-0005-0000-0000-0000733F0000}"/>
    <cellStyle name="40% - Accent2 3 27 2" xfId="15934" xr:uid="{00000000-0005-0000-0000-0000743F0000}"/>
    <cellStyle name="40% - Accent2 3 28" xfId="15935" xr:uid="{00000000-0005-0000-0000-0000753F0000}"/>
    <cellStyle name="40% - Accent2 3 28 2" xfId="15936" xr:uid="{00000000-0005-0000-0000-0000763F0000}"/>
    <cellStyle name="40% - Accent2 3 29" xfId="15937" xr:uid="{00000000-0005-0000-0000-0000773F0000}"/>
    <cellStyle name="40% - Accent2 3 29 2" xfId="15938" xr:uid="{00000000-0005-0000-0000-0000783F0000}"/>
    <cellStyle name="40% - Accent2 3 3" xfId="15939" xr:uid="{00000000-0005-0000-0000-0000793F0000}"/>
    <cellStyle name="40% - Accent2 3 3 10" xfId="15940" xr:uid="{00000000-0005-0000-0000-00007A3F0000}"/>
    <cellStyle name="40% - Accent2 3 3 10 2" xfId="15941" xr:uid="{00000000-0005-0000-0000-00007B3F0000}"/>
    <cellStyle name="40% - Accent2 3 3 11" xfId="15942" xr:uid="{00000000-0005-0000-0000-00007C3F0000}"/>
    <cellStyle name="40% - Accent2 3 3 11 2" xfId="15943" xr:uid="{00000000-0005-0000-0000-00007D3F0000}"/>
    <cellStyle name="40% - Accent2 3 3 12" xfId="15944" xr:uid="{00000000-0005-0000-0000-00007E3F0000}"/>
    <cellStyle name="40% - Accent2 3 3 12 2" xfId="15945" xr:uid="{00000000-0005-0000-0000-00007F3F0000}"/>
    <cellStyle name="40% - Accent2 3 3 13" xfId="15946" xr:uid="{00000000-0005-0000-0000-0000803F0000}"/>
    <cellStyle name="40% - Accent2 3 3 13 2" xfId="15947" xr:uid="{00000000-0005-0000-0000-0000813F0000}"/>
    <cellStyle name="40% - Accent2 3 3 14" xfId="15948" xr:uid="{00000000-0005-0000-0000-0000823F0000}"/>
    <cellStyle name="40% - Accent2 3 3 14 2" xfId="15949" xr:uid="{00000000-0005-0000-0000-0000833F0000}"/>
    <cellStyle name="40% - Accent2 3 3 15" xfId="15950" xr:uid="{00000000-0005-0000-0000-0000843F0000}"/>
    <cellStyle name="40% - Accent2 3 3 15 2" xfId="15951" xr:uid="{00000000-0005-0000-0000-0000853F0000}"/>
    <cellStyle name="40% - Accent2 3 3 16" xfId="15952" xr:uid="{00000000-0005-0000-0000-0000863F0000}"/>
    <cellStyle name="40% - Accent2 3 3 16 2" xfId="15953" xr:uid="{00000000-0005-0000-0000-0000873F0000}"/>
    <cellStyle name="40% - Accent2 3 3 17" xfId="15954" xr:uid="{00000000-0005-0000-0000-0000883F0000}"/>
    <cellStyle name="40% - Accent2 3 3 17 2" xfId="15955" xr:uid="{00000000-0005-0000-0000-0000893F0000}"/>
    <cellStyle name="40% - Accent2 3 3 18" xfId="15956" xr:uid="{00000000-0005-0000-0000-00008A3F0000}"/>
    <cellStyle name="40% - Accent2 3 3 18 2" xfId="15957" xr:uid="{00000000-0005-0000-0000-00008B3F0000}"/>
    <cellStyle name="40% - Accent2 3 3 19" xfId="15958" xr:uid="{00000000-0005-0000-0000-00008C3F0000}"/>
    <cellStyle name="40% - Accent2 3 3 19 2" xfId="15959" xr:uid="{00000000-0005-0000-0000-00008D3F0000}"/>
    <cellStyle name="40% - Accent2 3 3 2" xfId="15960" xr:uid="{00000000-0005-0000-0000-00008E3F0000}"/>
    <cellStyle name="40% - Accent2 3 3 2 2" xfId="15961" xr:uid="{00000000-0005-0000-0000-00008F3F0000}"/>
    <cellStyle name="40% - Accent2 3 3 20" xfId="15962" xr:uid="{00000000-0005-0000-0000-0000903F0000}"/>
    <cellStyle name="40% - Accent2 3 3 20 2" xfId="15963" xr:uid="{00000000-0005-0000-0000-0000913F0000}"/>
    <cellStyle name="40% - Accent2 3 3 21" xfId="15964" xr:uid="{00000000-0005-0000-0000-0000923F0000}"/>
    <cellStyle name="40% - Accent2 3 3 21 2" xfId="15965" xr:uid="{00000000-0005-0000-0000-0000933F0000}"/>
    <cellStyle name="40% - Accent2 3 3 22" xfId="15966" xr:uid="{00000000-0005-0000-0000-0000943F0000}"/>
    <cellStyle name="40% - Accent2 3 3 22 2" xfId="15967" xr:uid="{00000000-0005-0000-0000-0000953F0000}"/>
    <cellStyle name="40% - Accent2 3 3 23" xfId="15968" xr:uid="{00000000-0005-0000-0000-0000963F0000}"/>
    <cellStyle name="40% - Accent2 3 3 3" xfId="15969" xr:uid="{00000000-0005-0000-0000-0000973F0000}"/>
    <cellStyle name="40% - Accent2 3 3 3 2" xfId="15970" xr:uid="{00000000-0005-0000-0000-0000983F0000}"/>
    <cellStyle name="40% - Accent2 3 3 4" xfId="15971" xr:uid="{00000000-0005-0000-0000-0000993F0000}"/>
    <cellStyle name="40% - Accent2 3 3 4 2" xfId="15972" xr:uid="{00000000-0005-0000-0000-00009A3F0000}"/>
    <cellStyle name="40% - Accent2 3 3 5" xfId="15973" xr:uid="{00000000-0005-0000-0000-00009B3F0000}"/>
    <cellStyle name="40% - Accent2 3 3 5 2" xfId="15974" xr:uid="{00000000-0005-0000-0000-00009C3F0000}"/>
    <cellStyle name="40% - Accent2 3 3 6" xfId="15975" xr:uid="{00000000-0005-0000-0000-00009D3F0000}"/>
    <cellStyle name="40% - Accent2 3 3 6 2" xfId="15976" xr:uid="{00000000-0005-0000-0000-00009E3F0000}"/>
    <cellStyle name="40% - Accent2 3 3 7" xfId="15977" xr:uid="{00000000-0005-0000-0000-00009F3F0000}"/>
    <cellStyle name="40% - Accent2 3 3 7 2" xfId="15978" xr:uid="{00000000-0005-0000-0000-0000A03F0000}"/>
    <cellStyle name="40% - Accent2 3 3 8" xfId="15979" xr:uid="{00000000-0005-0000-0000-0000A13F0000}"/>
    <cellStyle name="40% - Accent2 3 3 8 2" xfId="15980" xr:uid="{00000000-0005-0000-0000-0000A23F0000}"/>
    <cellStyle name="40% - Accent2 3 3 9" xfId="15981" xr:uid="{00000000-0005-0000-0000-0000A33F0000}"/>
    <cellStyle name="40% - Accent2 3 3 9 2" xfId="15982" xr:uid="{00000000-0005-0000-0000-0000A43F0000}"/>
    <cellStyle name="40% - Accent2 3 30" xfId="15983" xr:uid="{00000000-0005-0000-0000-0000A53F0000}"/>
    <cellStyle name="40% - Accent2 3 30 2" xfId="15984" xr:uid="{00000000-0005-0000-0000-0000A63F0000}"/>
    <cellStyle name="40% - Accent2 3 31" xfId="15985" xr:uid="{00000000-0005-0000-0000-0000A73F0000}"/>
    <cellStyle name="40% - Accent2 3 4" xfId="15986" xr:uid="{00000000-0005-0000-0000-0000A83F0000}"/>
    <cellStyle name="40% - Accent2 3 4 10" xfId="15987" xr:uid="{00000000-0005-0000-0000-0000A93F0000}"/>
    <cellStyle name="40% - Accent2 3 4 10 2" xfId="15988" xr:uid="{00000000-0005-0000-0000-0000AA3F0000}"/>
    <cellStyle name="40% - Accent2 3 4 11" xfId="15989" xr:uid="{00000000-0005-0000-0000-0000AB3F0000}"/>
    <cellStyle name="40% - Accent2 3 4 11 2" xfId="15990" xr:uid="{00000000-0005-0000-0000-0000AC3F0000}"/>
    <cellStyle name="40% - Accent2 3 4 12" xfId="15991" xr:uid="{00000000-0005-0000-0000-0000AD3F0000}"/>
    <cellStyle name="40% - Accent2 3 4 12 2" xfId="15992" xr:uid="{00000000-0005-0000-0000-0000AE3F0000}"/>
    <cellStyle name="40% - Accent2 3 4 13" xfId="15993" xr:uid="{00000000-0005-0000-0000-0000AF3F0000}"/>
    <cellStyle name="40% - Accent2 3 4 13 2" xfId="15994" xr:uid="{00000000-0005-0000-0000-0000B03F0000}"/>
    <cellStyle name="40% - Accent2 3 4 14" xfId="15995" xr:uid="{00000000-0005-0000-0000-0000B13F0000}"/>
    <cellStyle name="40% - Accent2 3 4 14 2" xfId="15996" xr:uid="{00000000-0005-0000-0000-0000B23F0000}"/>
    <cellStyle name="40% - Accent2 3 4 15" xfId="15997" xr:uid="{00000000-0005-0000-0000-0000B33F0000}"/>
    <cellStyle name="40% - Accent2 3 4 15 2" xfId="15998" xr:uid="{00000000-0005-0000-0000-0000B43F0000}"/>
    <cellStyle name="40% - Accent2 3 4 16" xfId="15999" xr:uid="{00000000-0005-0000-0000-0000B53F0000}"/>
    <cellStyle name="40% - Accent2 3 4 16 2" xfId="16000" xr:uid="{00000000-0005-0000-0000-0000B63F0000}"/>
    <cellStyle name="40% - Accent2 3 4 17" xfId="16001" xr:uid="{00000000-0005-0000-0000-0000B73F0000}"/>
    <cellStyle name="40% - Accent2 3 4 17 2" xfId="16002" xr:uid="{00000000-0005-0000-0000-0000B83F0000}"/>
    <cellStyle name="40% - Accent2 3 4 18" xfId="16003" xr:uid="{00000000-0005-0000-0000-0000B93F0000}"/>
    <cellStyle name="40% - Accent2 3 4 18 2" xfId="16004" xr:uid="{00000000-0005-0000-0000-0000BA3F0000}"/>
    <cellStyle name="40% - Accent2 3 4 19" xfId="16005" xr:uid="{00000000-0005-0000-0000-0000BB3F0000}"/>
    <cellStyle name="40% - Accent2 3 4 19 2" xfId="16006" xr:uid="{00000000-0005-0000-0000-0000BC3F0000}"/>
    <cellStyle name="40% - Accent2 3 4 2" xfId="16007" xr:uid="{00000000-0005-0000-0000-0000BD3F0000}"/>
    <cellStyle name="40% - Accent2 3 4 2 2" xfId="16008" xr:uid="{00000000-0005-0000-0000-0000BE3F0000}"/>
    <cellStyle name="40% - Accent2 3 4 20" xfId="16009" xr:uid="{00000000-0005-0000-0000-0000BF3F0000}"/>
    <cellStyle name="40% - Accent2 3 4 20 2" xfId="16010" xr:uid="{00000000-0005-0000-0000-0000C03F0000}"/>
    <cellStyle name="40% - Accent2 3 4 21" xfId="16011" xr:uid="{00000000-0005-0000-0000-0000C13F0000}"/>
    <cellStyle name="40% - Accent2 3 4 21 2" xfId="16012" xr:uid="{00000000-0005-0000-0000-0000C23F0000}"/>
    <cellStyle name="40% - Accent2 3 4 22" xfId="16013" xr:uid="{00000000-0005-0000-0000-0000C33F0000}"/>
    <cellStyle name="40% - Accent2 3 4 22 2" xfId="16014" xr:uid="{00000000-0005-0000-0000-0000C43F0000}"/>
    <cellStyle name="40% - Accent2 3 4 23" xfId="16015" xr:uid="{00000000-0005-0000-0000-0000C53F0000}"/>
    <cellStyle name="40% - Accent2 3 4 3" xfId="16016" xr:uid="{00000000-0005-0000-0000-0000C63F0000}"/>
    <cellStyle name="40% - Accent2 3 4 3 2" xfId="16017" xr:uid="{00000000-0005-0000-0000-0000C73F0000}"/>
    <cellStyle name="40% - Accent2 3 4 4" xfId="16018" xr:uid="{00000000-0005-0000-0000-0000C83F0000}"/>
    <cellStyle name="40% - Accent2 3 4 4 2" xfId="16019" xr:uid="{00000000-0005-0000-0000-0000C93F0000}"/>
    <cellStyle name="40% - Accent2 3 4 5" xfId="16020" xr:uid="{00000000-0005-0000-0000-0000CA3F0000}"/>
    <cellStyle name="40% - Accent2 3 4 5 2" xfId="16021" xr:uid="{00000000-0005-0000-0000-0000CB3F0000}"/>
    <cellStyle name="40% - Accent2 3 4 6" xfId="16022" xr:uid="{00000000-0005-0000-0000-0000CC3F0000}"/>
    <cellStyle name="40% - Accent2 3 4 6 2" xfId="16023" xr:uid="{00000000-0005-0000-0000-0000CD3F0000}"/>
    <cellStyle name="40% - Accent2 3 4 7" xfId="16024" xr:uid="{00000000-0005-0000-0000-0000CE3F0000}"/>
    <cellStyle name="40% - Accent2 3 4 7 2" xfId="16025" xr:uid="{00000000-0005-0000-0000-0000CF3F0000}"/>
    <cellStyle name="40% - Accent2 3 4 8" xfId="16026" xr:uid="{00000000-0005-0000-0000-0000D03F0000}"/>
    <cellStyle name="40% - Accent2 3 4 8 2" xfId="16027" xr:uid="{00000000-0005-0000-0000-0000D13F0000}"/>
    <cellStyle name="40% - Accent2 3 4 9" xfId="16028" xr:uid="{00000000-0005-0000-0000-0000D23F0000}"/>
    <cellStyle name="40% - Accent2 3 4 9 2" xfId="16029" xr:uid="{00000000-0005-0000-0000-0000D33F0000}"/>
    <cellStyle name="40% - Accent2 3 5" xfId="16030" xr:uid="{00000000-0005-0000-0000-0000D43F0000}"/>
    <cellStyle name="40% - Accent2 3 5 10" xfId="16031" xr:uid="{00000000-0005-0000-0000-0000D53F0000}"/>
    <cellStyle name="40% - Accent2 3 5 10 2" xfId="16032" xr:uid="{00000000-0005-0000-0000-0000D63F0000}"/>
    <cellStyle name="40% - Accent2 3 5 11" xfId="16033" xr:uid="{00000000-0005-0000-0000-0000D73F0000}"/>
    <cellStyle name="40% - Accent2 3 5 11 2" xfId="16034" xr:uid="{00000000-0005-0000-0000-0000D83F0000}"/>
    <cellStyle name="40% - Accent2 3 5 12" xfId="16035" xr:uid="{00000000-0005-0000-0000-0000D93F0000}"/>
    <cellStyle name="40% - Accent2 3 5 12 2" xfId="16036" xr:uid="{00000000-0005-0000-0000-0000DA3F0000}"/>
    <cellStyle name="40% - Accent2 3 5 13" xfId="16037" xr:uid="{00000000-0005-0000-0000-0000DB3F0000}"/>
    <cellStyle name="40% - Accent2 3 5 13 2" xfId="16038" xr:uid="{00000000-0005-0000-0000-0000DC3F0000}"/>
    <cellStyle name="40% - Accent2 3 5 14" xfId="16039" xr:uid="{00000000-0005-0000-0000-0000DD3F0000}"/>
    <cellStyle name="40% - Accent2 3 5 14 2" xfId="16040" xr:uid="{00000000-0005-0000-0000-0000DE3F0000}"/>
    <cellStyle name="40% - Accent2 3 5 15" xfId="16041" xr:uid="{00000000-0005-0000-0000-0000DF3F0000}"/>
    <cellStyle name="40% - Accent2 3 5 15 2" xfId="16042" xr:uid="{00000000-0005-0000-0000-0000E03F0000}"/>
    <cellStyle name="40% - Accent2 3 5 16" xfId="16043" xr:uid="{00000000-0005-0000-0000-0000E13F0000}"/>
    <cellStyle name="40% - Accent2 3 5 16 2" xfId="16044" xr:uid="{00000000-0005-0000-0000-0000E23F0000}"/>
    <cellStyle name="40% - Accent2 3 5 17" xfId="16045" xr:uid="{00000000-0005-0000-0000-0000E33F0000}"/>
    <cellStyle name="40% - Accent2 3 5 17 2" xfId="16046" xr:uid="{00000000-0005-0000-0000-0000E43F0000}"/>
    <cellStyle name="40% - Accent2 3 5 18" xfId="16047" xr:uid="{00000000-0005-0000-0000-0000E53F0000}"/>
    <cellStyle name="40% - Accent2 3 5 18 2" xfId="16048" xr:uid="{00000000-0005-0000-0000-0000E63F0000}"/>
    <cellStyle name="40% - Accent2 3 5 19" xfId="16049" xr:uid="{00000000-0005-0000-0000-0000E73F0000}"/>
    <cellStyle name="40% - Accent2 3 5 19 2" xfId="16050" xr:uid="{00000000-0005-0000-0000-0000E83F0000}"/>
    <cellStyle name="40% - Accent2 3 5 2" xfId="16051" xr:uid="{00000000-0005-0000-0000-0000E93F0000}"/>
    <cellStyle name="40% - Accent2 3 5 2 2" xfId="16052" xr:uid="{00000000-0005-0000-0000-0000EA3F0000}"/>
    <cellStyle name="40% - Accent2 3 5 20" xfId="16053" xr:uid="{00000000-0005-0000-0000-0000EB3F0000}"/>
    <cellStyle name="40% - Accent2 3 5 20 2" xfId="16054" xr:uid="{00000000-0005-0000-0000-0000EC3F0000}"/>
    <cellStyle name="40% - Accent2 3 5 21" xfId="16055" xr:uid="{00000000-0005-0000-0000-0000ED3F0000}"/>
    <cellStyle name="40% - Accent2 3 5 21 2" xfId="16056" xr:uid="{00000000-0005-0000-0000-0000EE3F0000}"/>
    <cellStyle name="40% - Accent2 3 5 22" xfId="16057" xr:uid="{00000000-0005-0000-0000-0000EF3F0000}"/>
    <cellStyle name="40% - Accent2 3 5 22 2" xfId="16058" xr:uid="{00000000-0005-0000-0000-0000F03F0000}"/>
    <cellStyle name="40% - Accent2 3 5 23" xfId="16059" xr:uid="{00000000-0005-0000-0000-0000F13F0000}"/>
    <cellStyle name="40% - Accent2 3 5 3" xfId="16060" xr:uid="{00000000-0005-0000-0000-0000F23F0000}"/>
    <cellStyle name="40% - Accent2 3 5 3 2" xfId="16061" xr:uid="{00000000-0005-0000-0000-0000F33F0000}"/>
    <cellStyle name="40% - Accent2 3 5 4" xfId="16062" xr:uid="{00000000-0005-0000-0000-0000F43F0000}"/>
    <cellStyle name="40% - Accent2 3 5 4 2" xfId="16063" xr:uid="{00000000-0005-0000-0000-0000F53F0000}"/>
    <cellStyle name="40% - Accent2 3 5 5" xfId="16064" xr:uid="{00000000-0005-0000-0000-0000F63F0000}"/>
    <cellStyle name="40% - Accent2 3 5 5 2" xfId="16065" xr:uid="{00000000-0005-0000-0000-0000F73F0000}"/>
    <cellStyle name="40% - Accent2 3 5 6" xfId="16066" xr:uid="{00000000-0005-0000-0000-0000F83F0000}"/>
    <cellStyle name="40% - Accent2 3 5 6 2" xfId="16067" xr:uid="{00000000-0005-0000-0000-0000F93F0000}"/>
    <cellStyle name="40% - Accent2 3 5 7" xfId="16068" xr:uid="{00000000-0005-0000-0000-0000FA3F0000}"/>
    <cellStyle name="40% - Accent2 3 5 7 2" xfId="16069" xr:uid="{00000000-0005-0000-0000-0000FB3F0000}"/>
    <cellStyle name="40% - Accent2 3 5 8" xfId="16070" xr:uid="{00000000-0005-0000-0000-0000FC3F0000}"/>
    <cellStyle name="40% - Accent2 3 5 8 2" xfId="16071" xr:uid="{00000000-0005-0000-0000-0000FD3F0000}"/>
    <cellStyle name="40% - Accent2 3 5 9" xfId="16072" xr:uid="{00000000-0005-0000-0000-0000FE3F0000}"/>
    <cellStyle name="40% - Accent2 3 5 9 2" xfId="16073" xr:uid="{00000000-0005-0000-0000-0000FF3F0000}"/>
    <cellStyle name="40% - Accent2 3 6" xfId="16074" xr:uid="{00000000-0005-0000-0000-000000400000}"/>
    <cellStyle name="40% - Accent2 3 6 10" xfId="16075" xr:uid="{00000000-0005-0000-0000-000001400000}"/>
    <cellStyle name="40% - Accent2 3 6 10 2" xfId="16076" xr:uid="{00000000-0005-0000-0000-000002400000}"/>
    <cellStyle name="40% - Accent2 3 6 11" xfId="16077" xr:uid="{00000000-0005-0000-0000-000003400000}"/>
    <cellStyle name="40% - Accent2 3 6 11 2" xfId="16078" xr:uid="{00000000-0005-0000-0000-000004400000}"/>
    <cellStyle name="40% - Accent2 3 6 12" xfId="16079" xr:uid="{00000000-0005-0000-0000-000005400000}"/>
    <cellStyle name="40% - Accent2 3 6 12 2" xfId="16080" xr:uid="{00000000-0005-0000-0000-000006400000}"/>
    <cellStyle name="40% - Accent2 3 6 13" xfId="16081" xr:uid="{00000000-0005-0000-0000-000007400000}"/>
    <cellStyle name="40% - Accent2 3 6 13 2" xfId="16082" xr:uid="{00000000-0005-0000-0000-000008400000}"/>
    <cellStyle name="40% - Accent2 3 6 14" xfId="16083" xr:uid="{00000000-0005-0000-0000-000009400000}"/>
    <cellStyle name="40% - Accent2 3 6 14 2" xfId="16084" xr:uid="{00000000-0005-0000-0000-00000A400000}"/>
    <cellStyle name="40% - Accent2 3 6 15" xfId="16085" xr:uid="{00000000-0005-0000-0000-00000B400000}"/>
    <cellStyle name="40% - Accent2 3 6 15 2" xfId="16086" xr:uid="{00000000-0005-0000-0000-00000C400000}"/>
    <cellStyle name="40% - Accent2 3 6 16" xfId="16087" xr:uid="{00000000-0005-0000-0000-00000D400000}"/>
    <cellStyle name="40% - Accent2 3 6 16 2" xfId="16088" xr:uid="{00000000-0005-0000-0000-00000E400000}"/>
    <cellStyle name="40% - Accent2 3 6 17" xfId="16089" xr:uid="{00000000-0005-0000-0000-00000F400000}"/>
    <cellStyle name="40% - Accent2 3 6 17 2" xfId="16090" xr:uid="{00000000-0005-0000-0000-000010400000}"/>
    <cellStyle name="40% - Accent2 3 6 18" xfId="16091" xr:uid="{00000000-0005-0000-0000-000011400000}"/>
    <cellStyle name="40% - Accent2 3 6 18 2" xfId="16092" xr:uid="{00000000-0005-0000-0000-000012400000}"/>
    <cellStyle name="40% - Accent2 3 6 19" xfId="16093" xr:uid="{00000000-0005-0000-0000-000013400000}"/>
    <cellStyle name="40% - Accent2 3 6 19 2" xfId="16094" xr:uid="{00000000-0005-0000-0000-000014400000}"/>
    <cellStyle name="40% - Accent2 3 6 2" xfId="16095" xr:uid="{00000000-0005-0000-0000-000015400000}"/>
    <cellStyle name="40% - Accent2 3 6 2 2" xfId="16096" xr:uid="{00000000-0005-0000-0000-000016400000}"/>
    <cellStyle name="40% - Accent2 3 6 20" xfId="16097" xr:uid="{00000000-0005-0000-0000-000017400000}"/>
    <cellStyle name="40% - Accent2 3 6 20 2" xfId="16098" xr:uid="{00000000-0005-0000-0000-000018400000}"/>
    <cellStyle name="40% - Accent2 3 6 21" xfId="16099" xr:uid="{00000000-0005-0000-0000-000019400000}"/>
    <cellStyle name="40% - Accent2 3 6 21 2" xfId="16100" xr:uid="{00000000-0005-0000-0000-00001A400000}"/>
    <cellStyle name="40% - Accent2 3 6 22" xfId="16101" xr:uid="{00000000-0005-0000-0000-00001B400000}"/>
    <cellStyle name="40% - Accent2 3 6 22 2" xfId="16102" xr:uid="{00000000-0005-0000-0000-00001C400000}"/>
    <cellStyle name="40% - Accent2 3 6 23" xfId="16103" xr:uid="{00000000-0005-0000-0000-00001D400000}"/>
    <cellStyle name="40% - Accent2 3 6 3" xfId="16104" xr:uid="{00000000-0005-0000-0000-00001E400000}"/>
    <cellStyle name="40% - Accent2 3 6 3 2" xfId="16105" xr:uid="{00000000-0005-0000-0000-00001F400000}"/>
    <cellStyle name="40% - Accent2 3 6 4" xfId="16106" xr:uid="{00000000-0005-0000-0000-000020400000}"/>
    <cellStyle name="40% - Accent2 3 6 4 2" xfId="16107" xr:uid="{00000000-0005-0000-0000-000021400000}"/>
    <cellStyle name="40% - Accent2 3 6 5" xfId="16108" xr:uid="{00000000-0005-0000-0000-000022400000}"/>
    <cellStyle name="40% - Accent2 3 6 5 2" xfId="16109" xr:uid="{00000000-0005-0000-0000-000023400000}"/>
    <cellStyle name="40% - Accent2 3 6 6" xfId="16110" xr:uid="{00000000-0005-0000-0000-000024400000}"/>
    <cellStyle name="40% - Accent2 3 6 6 2" xfId="16111" xr:uid="{00000000-0005-0000-0000-000025400000}"/>
    <cellStyle name="40% - Accent2 3 6 7" xfId="16112" xr:uid="{00000000-0005-0000-0000-000026400000}"/>
    <cellStyle name="40% - Accent2 3 6 7 2" xfId="16113" xr:uid="{00000000-0005-0000-0000-000027400000}"/>
    <cellStyle name="40% - Accent2 3 6 8" xfId="16114" xr:uid="{00000000-0005-0000-0000-000028400000}"/>
    <cellStyle name="40% - Accent2 3 6 8 2" xfId="16115" xr:uid="{00000000-0005-0000-0000-000029400000}"/>
    <cellStyle name="40% - Accent2 3 6 9" xfId="16116" xr:uid="{00000000-0005-0000-0000-00002A400000}"/>
    <cellStyle name="40% - Accent2 3 6 9 2" xfId="16117" xr:uid="{00000000-0005-0000-0000-00002B400000}"/>
    <cellStyle name="40% - Accent2 3 7" xfId="16118" xr:uid="{00000000-0005-0000-0000-00002C400000}"/>
    <cellStyle name="40% - Accent2 3 7 10" xfId="16119" xr:uid="{00000000-0005-0000-0000-00002D400000}"/>
    <cellStyle name="40% - Accent2 3 7 10 2" xfId="16120" xr:uid="{00000000-0005-0000-0000-00002E400000}"/>
    <cellStyle name="40% - Accent2 3 7 11" xfId="16121" xr:uid="{00000000-0005-0000-0000-00002F400000}"/>
    <cellStyle name="40% - Accent2 3 7 11 2" xfId="16122" xr:uid="{00000000-0005-0000-0000-000030400000}"/>
    <cellStyle name="40% - Accent2 3 7 12" xfId="16123" xr:uid="{00000000-0005-0000-0000-000031400000}"/>
    <cellStyle name="40% - Accent2 3 7 12 2" xfId="16124" xr:uid="{00000000-0005-0000-0000-000032400000}"/>
    <cellStyle name="40% - Accent2 3 7 13" xfId="16125" xr:uid="{00000000-0005-0000-0000-000033400000}"/>
    <cellStyle name="40% - Accent2 3 7 13 2" xfId="16126" xr:uid="{00000000-0005-0000-0000-000034400000}"/>
    <cellStyle name="40% - Accent2 3 7 14" xfId="16127" xr:uid="{00000000-0005-0000-0000-000035400000}"/>
    <cellStyle name="40% - Accent2 3 7 14 2" xfId="16128" xr:uid="{00000000-0005-0000-0000-000036400000}"/>
    <cellStyle name="40% - Accent2 3 7 15" xfId="16129" xr:uid="{00000000-0005-0000-0000-000037400000}"/>
    <cellStyle name="40% - Accent2 3 7 15 2" xfId="16130" xr:uid="{00000000-0005-0000-0000-000038400000}"/>
    <cellStyle name="40% - Accent2 3 7 16" xfId="16131" xr:uid="{00000000-0005-0000-0000-000039400000}"/>
    <cellStyle name="40% - Accent2 3 7 16 2" xfId="16132" xr:uid="{00000000-0005-0000-0000-00003A400000}"/>
    <cellStyle name="40% - Accent2 3 7 17" xfId="16133" xr:uid="{00000000-0005-0000-0000-00003B400000}"/>
    <cellStyle name="40% - Accent2 3 7 17 2" xfId="16134" xr:uid="{00000000-0005-0000-0000-00003C400000}"/>
    <cellStyle name="40% - Accent2 3 7 18" xfId="16135" xr:uid="{00000000-0005-0000-0000-00003D400000}"/>
    <cellStyle name="40% - Accent2 3 7 18 2" xfId="16136" xr:uid="{00000000-0005-0000-0000-00003E400000}"/>
    <cellStyle name="40% - Accent2 3 7 19" xfId="16137" xr:uid="{00000000-0005-0000-0000-00003F400000}"/>
    <cellStyle name="40% - Accent2 3 7 19 2" xfId="16138" xr:uid="{00000000-0005-0000-0000-000040400000}"/>
    <cellStyle name="40% - Accent2 3 7 2" xfId="16139" xr:uid="{00000000-0005-0000-0000-000041400000}"/>
    <cellStyle name="40% - Accent2 3 7 2 2" xfId="16140" xr:uid="{00000000-0005-0000-0000-000042400000}"/>
    <cellStyle name="40% - Accent2 3 7 20" xfId="16141" xr:uid="{00000000-0005-0000-0000-000043400000}"/>
    <cellStyle name="40% - Accent2 3 7 20 2" xfId="16142" xr:uid="{00000000-0005-0000-0000-000044400000}"/>
    <cellStyle name="40% - Accent2 3 7 21" xfId="16143" xr:uid="{00000000-0005-0000-0000-000045400000}"/>
    <cellStyle name="40% - Accent2 3 7 21 2" xfId="16144" xr:uid="{00000000-0005-0000-0000-000046400000}"/>
    <cellStyle name="40% - Accent2 3 7 22" xfId="16145" xr:uid="{00000000-0005-0000-0000-000047400000}"/>
    <cellStyle name="40% - Accent2 3 7 22 2" xfId="16146" xr:uid="{00000000-0005-0000-0000-000048400000}"/>
    <cellStyle name="40% - Accent2 3 7 23" xfId="16147" xr:uid="{00000000-0005-0000-0000-000049400000}"/>
    <cellStyle name="40% - Accent2 3 7 3" xfId="16148" xr:uid="{00000000-0005-0000-0000-00004A400000}"/>
    <cellStyle name="40% - Accent2 3 7 3 2" xfId="16149" xr:uid="{00000000-0005-0000-0000-00004B400000}"/>
    <cellStyle name="40% - Accent2 3 7 4" xfId="16150" xr:uid="{00000000-0005-0000-0000-00004C400000}"/>
    <cellStyle name="40% - Accent2 3 7 4 2" xfId="16151" xr:uid="{00000000-0005-0000-0000-00004D400000}"/>
    <cellStyle name="40% - Accent2 3 7 5" xfId="16152" xr:uid="{00000000-0005-0000-0000-00004E400000}"/>
    <cellStyle name="40% - Accent2 3 7 5 2" xfId="16153" xr:uid="{00000000-0005-0000-0000-00004F400000}"/>
    <cellStyle name="40% - Accent2 3 7 6" xfId="16154" xr:uid="{00000000-0005-0000-0000-000050400000}"/>
    <cellStyle name="40% - Accent2 3 7 6 2" xfId="16155" xr:uid="{00000000-0005-0000-0000-000051400000}"/>
    <cellStyle name="40% - Accent2 3 7 7" xfId="16156" xr:uid="{00000000-0005-0000-0000-000052400000}"/>
    <cellStyle name="40% - Accent2 3 7 7 2" xfId="16157" xr:uid="{00000000-0005-0000-0000-000053400000}"/>
    <cellStyle name="40% - Accent2 3 7 8" xfId="16158" xr:uid="{00000000-0005-0000-0000-000054400000}"/>
    <cellStyle name="40% - Accent2 3 7 8 2" xfId="16159" xr:uid="{00000000-0005-0000-0000-000055400000}"/>
    <cellStyle name="40% - Accent2 3 7 9" xfId="16160" xr:uid="{00000000-0005-0000-0000-000056400000}"/>
    <cellStyle name="40% - Accent2 3 7 9 2" xfId="16161" xr:uid="{00000000-0005-0000-0000-000057400000}"/>
    <cellStyle name="40% - Accent2 3 8" xfId="16162" xr:uid="{00000000-0005-0000-0000-000058400000}"/>
    <cellStyle name="40% - Accent2 3 8 10" xfId="16163" xr:uid="{00000000-0005-0000-0000-000059400000}"/>
    <cellStyle name="40% - Accent2 3 8 10 2" xfId="16164" xr:uid="{00000000-0005-0000-0000-00005A400000}"/>
    <cellStyle name="40% - Accent2 3 8 11" xfId="16165" xr:uid="{00000000-0005-0000-0000-00005B400000}"/>
    <cellStyle name="40% - Accent2 3 8 11 2" xfId="16166" xr:uid="{00000000-0005-0000-0000-00005C400000}"/>
    <cellStyle name="40% - Accent2 3 8 12" xfId="16167" xr:uid="{00000000-0005-0000-0000-00005D400000}"/>
    <cellStyle name="40% - Accent2 3 8 12 2" xfId="16168" xr:uid="{00000000-0005-0000-0000-00005E400000}"/>
    <cellStyle name="40% - Accent2 3 8 13" xfId="16169" xr:uid="{00000000-0005-0000-0000-00005F400000}"/>
    <cellStyle name="40% - Accent2 3 8 13 2" xfId="16170" xr:uid="{00000000-0005-0000-0000-000060400000}"/>
    <cellStyle name="40% - Accent2 3 8 14" xfId="16171" xr:uid="{00000000-0005-0000-0000-000061400000}"/>
    <cellStyle name="40% - Accent2 3 8 14 2" xfId="16172" xr:uid="{00000000-0005-0000-0000-000062400000}"/>
    <cellStyle name="40% - Accent2 3 8 15" xfId="16173" xr:uid="{00000000-0005-0000-0000-000063400000}"/>
    <cellStyle name="40% - Accent2 3 8 15 2" xfId="16174" xr:uid="{00000000-0005-0000-0000-000064400000}"/>
    <cellStyle name="40% - Accent2 3 8 16" xfId="16175" xr:uid="{00000000-0005-0000-0000-000065400000}"/>
    <cellStyle name="40% - Accent2 3 8 16 2" xfId="16176" xr:uid="{00000000-0005-0000-0000-000066400000}"/>
    <cellStyle name="40% - Accent2 3 8 17" xfId="16177" xr:uid="{00000000-0005-0000-0000-000067400000}"/>
    <cellStyle name="40% - Accent2 3 8 17 2" xfId="16178" xr:uid="{00000000-0005-0000-0000-000068400000}"/>
    <cellStyle name="40% - Accent2 3 8 18" xfId="16179" xr:uid="{00000000-0005-0000-0000-000069400000}"/>
    <cellStyle name="40% - Accent2 3 8 18 2" xfId="16180" xr:uid="{00000000-0005-0000-0000-00006A400000}"/>
    <cellStyle name="40% - Accent2 3 8 19" xfId="16181" xr:uid="{00000000-0005-0000-0000-00006B400000}"/>
    <cellStyle name="40% - Accent2 3 8 19 2" xfId="16182" xr:uid="{00000000-0005-0000-0000-00006C400000}"/>
    <cellStyle name="40% - Accent2 3 8 2" xfId="16183" xr:uid="{00000000-0005-0000-0000-00006D400000}"/>
    <cellStyle name="40% - Accent2 3 8 2 2" xfId="16184" xr:uid="{00000000-0005-0000-0000-00006E400000}"/>
    <cellStyle name="40% - Accent2 3 8 20" xfId="16185" xr:uid="{00000000-0005-0000-0000-00006F400000}"/>
    <cellStyle name="40% - Accent2 3 8 20 2" xfId="16186" xr:uid="{00000000-0005-0000-0000-000070400000}"/>
    <cellStyle name="40% - Accent2 3 8 21" xfId="16187" xr:uid="{00000000-0005-0000-0000-000071400000}"/>
    <cellStyle name="40% - Accent2 3 8 21 2" xfId="16188" xr:uid="{00000000-0005-0000-0000-000072400000}"/>
    <cellStyle name="40% - Accent2 3 8 22" xfId="16189" xr:uid="{00000000-0005-0000-0000-000073400000}"/>
    <cellStyle name="40% - Accent2 3 8 22 2" xfId="16190" xr:uid="{00000000-0005-0000-0000-000074400000}"/>
    <cellStyle name="40% - Accent2 3 8 23" xfId="16191" xr:uid="{00000000-0005-0000-0000-000075400000}"/>
    <cellStyle name="40% - Accent2 3 8 3" xfId="16192" xr:uid="{00000000-0005-0000-0000-000076400000}"/>
    <cellStyle name="40% - Accent2 3 8 3 2" xfId="16193" xr:uid="{00000000-0005-0000-0000-000077400000}"/>
    <cellStyle name="40% - Accent2 3 8 4" xfId="16194" xr:uid="{00000000-0005-0000-0000-000078400000}"/>
    <cellStyle name="40% - Accent2 3 8 4 2" xfId="16195" xr:uid="{00000000-0005-0000-0000-000079400000}"/>
    <cellStyle name="40% - Accent2 3 8 5" xfId="16196" xr:uid="{00000000-0005-0000-0000-00007A400000}"/>
    <cellStyle name="40% - Accent2 3 8 5 2" xfId="16197" xr:uid="{00000000-0005-0000-0000-00007B400000}"/>
    <cellStyle name="40% - Accent2 3 8 6" xfId="16198" xr:uid="{00000000-0005-0000-0000-00007C400000}"/>
    <cellStyle name="40% - Accent2 3 8 6 2" xfId="16199" xr:uid="{00000000-0005-0000-0000-00007D400000}"/>
    <cellStyle name="40% - Accent2 3 8 7" xfId="16200" xr:uid="{00000000-0005-0000-0000-00007E400000}"/>
    <cellStyle name="40% - Accent2 3 8 7 2" xfId="16201" xr:uid="{00000000-0005-0000-0000-00007F400000}"/>
    <cellStyle name="40% - Accent2 3 8 8" xfId="16202" xr:uid="{00000000-0005-0000-0000-000080400000}"/>
    <cellStyle name="40% - Accent2 3 8 8 2" xfId="16203" xr:uid="{00000000-0005-0000-0000-000081400000}"/>
    <cellStyle name="40% - Accent2 3 8 9" xfId="16204" xr:uid="{00000000-0005-0000-0000-000082400000}"/>
    <cellStyle name="40% - Accent2 3 8 9 2" xfId="16205" xr:uid="{00000000-0005-0000-0000-000083400000}"/>
    <cellStyle name="40% - Accent2 3 9" xfId="16206" xr:uid="{00000000-0005-0000-0000-000084400000}"/>
    <cellStyle name="40% - Accent2 3 9 10" xfId="16207" xr:uid="{00000000-0005-0000-0000-000085400000}"/>
    <cellStyle name="40% - Accent2 3 9 10 2" xfId="16208" xr:uid="{00000000-0005-0000-0000-000086400000}"/>
    <cellStyle name="40% - Accent2 3 9 11" xfId="16209" xr:uid="{00000000-0005-0000-0000-000087400000}"/>
    <cellStyle name="40% - Accent2 3 9 11 2" xfId="16210" xr:uid="{00000000-0005-0000-0000-000088400000}"/>
    <cellStyle name="40% - Accent2 3 9 12" xfId="16211" xr:uid="{00000000-0005-0000-0000-000089400000}"/>
    <cellStyle name="40% - Accent2 3 9 12 2" xfId="16212" xr:uid="{00000000-0005-0000-0000-00008A400000}"/>
    <cellStyle name="40% - Accent2 3 9 13" xfId="16213" xr:uid="{00000000-0005-0000-0000-00008B400000}"/>
    <cellStyle name="40% - Accent2 3 9 13 2" xfId="16214" xr:uid="{00000000-0005-0000-0000-00008C400000}"/>
    <cellStyle name="40% - Accent2 3 9 14" xfId="16215" xr:uid="{00000000-0005-0000-0000-00008D400000}"/>
    <cellStyle name="40% - Accent2 3 9 14 2" xfId="16216" xr:uid="{00000000-0005-0000-0000-00008E400000}"/>
    <cellStyle name="40% - Accent2 3 9 15" xfId="16217" xr:uid="{00000000-0005-0000-0000-00008F400000}"/>
    <cellStyle name="40% - Accent2 3 9 15 2" xfId="16218" xr:uid="{00000000-0005-0000-0000-000090400000}"/>
    <cellStyle name="40% - Accent2 3 9 16" xfId="16219" xr:uid="{00000000-0005-0000-0000-000091400000}"/>
    <cellStyle name="40% - Accent2 3 9 16 2" xfId="16220" xr:uid="{00000000-0005-0000-0000-000092400000}"/>
    <cellStyle name="40% - Accent2 3 9 17" xfId="16221" xr:uid="{00000000-0005-0000-0000-000093400000}"/>
    <cellStyle name="40% - Accent2 3 9 17 2" xfId="16222" xr:uid="{00000000-0005-0000-0000-000094400000}"/>
    <cellStyle name="40% - Accent2 3 9 18" xfId="16223" xr:uid="{00000000-0005-0000-0000-000095400000}"/>
    <cellStyle name="40% - Accent2 3 9 18 2" xfId="16224" xr:uid="{00000000-0005-0000-0000-000096400000}"/>
    <cellStyle name="40% - Accent2 3 9 19" xfId="16225" xr:uid="{00000000-0005-0000-0000-000097400000}"/>
    <cellStyle name="40% - Accent2 3 9 19 2" xfId="16226" xr:uid="{00000000-0005-0000-0000-000098400000}"/>
    <cellStyle name="40% - Accent2 3 9 2" xfId="16227" xr:uid="{00000000-0005-0000-0000-000099400000}"/>
    <cellStyle name="40% - Accent2 3 9 2 2" xfId="16228" xr:uid="{00000000-0005-0000-0000-00009A400000}"/>
    <cellStyle name="40% - Accent2 3 9 20" xfId="16229" xr:uid="{00000000-0005-0000-0000-00009B400000}"/>
    <cellStyle name="40% - Accent2 3 9 20 2" xfId="16230" xr:uid="{00000000-0005-0000-0000-00009C400000}"/>
    <cellStyle name="40% - Accent2 3 9 21" xfId="16231" xr:uid="{00000000-0005-0000-0000-00009D400000}"/>
    <cellStyle name="40% - Accent2 3 9 21 2" xfId="16232" xr:uid="{00000000-0005-0000-0000-00009E400000}"/>
    <cellStyle name="40% - Accent2 3 9 22" xfId="16233" xr:uid="{00000000-0005-0000-0000-00009F400000}"/>
    <cellStyle name="40% - Accent2 3 9 22 2" xfId="16234" xr:uid="{00000000-0005-0000-0000-0000A0400000}"/>
    <cellStyle name="40% - Accent2 3 9 23" xfId="16235" xr:uid="{00000000-0005-0000-0000-0000A1400000}"/>
    <cellStyle name="40% - Accent2 3 9 3" xfId="16236" xr:uid="{00000000-0005-0000-0000-0000A2400000}"/>
    <cellStyle name="40% - Accent2 3 9 3 2" xfId="16237" xr:uid="{00000000-0005-0000-0000-0000A3400000}"/>
    <cellStyle name="40% - Accent2 3 9 4" xfId="16238" xr:uid="{00000000-0005-0000-0000-0000A4400000}"/>
    <cellStyle name="40% - Accent2 3 9 4 2" xfId="16239" xr:uid="{00000000-0005-0000-0000-0000A5400000}"/>
    <cellStyle name="40% - Accent2 3 9 5" xfId="16240" xr:uid="{00000000-0005-0000-0000-0000A6400000}"/>
    <cellStyle name="40% - Accent2 3 9 5 2" xfId="16241" xr:uid="{00000000-0005-0000-0000-0000A7400000}"/>
    <cellStyle name="40% - Accent2 3 9 6" xfId="16242" xr:uid="{00000000-0005-0000-0000-0000A8400000}"/>
    <cellStyle name="40% - Accent2 3 9 6 2" xfId="16243" xr:uid="{00000000-0005-0000-0000-0000A9400000}"/>
    <cellStyle name="40% - Accent2 3 9 7" xfId="16244" xr:uid="{00000000-0005-0000-0000-0000AA400000}"/>
    <cellStyle name="40% - Accent2 3 9 7 2" xfId="16245" xr:uid="{00000000-0005-0000-0000-0000AB400000}"/>
    <cellStyle name="40% - Accent2 3 9 8" xfId="16246" xr:uid="{00000000-0005-0000-0000-0000AC400000}"/>
    <cellStyle name="40% - Accent2 3 9 8 2" xfId="16247" xr:uid="{00000000-0005-0000-0000-0000AD400000}"/>
    <cellStyle name="40% - Accent2 3 9 9" xfId="16248" xr:uid="{00000000-0005-0000-0000-0000AE400000}"/>
    <cellStyle name="40% - Accent2 3 9 9 2" xfId="16249" xr:uid="{00000000-0005-0000-0000-0000AF400000}"/>
    <cellStyle name="40% - Accent2 4" xfId="16250" xr:uid="{00000000-0005-0000-0000-0000B0400000}"/>
    <cellStyle name="40% - Accent2 4 10" xfId="16251" xr:uid="{00000000-0005-0000-0000-0000B1400000}"/>
    <cellStyle name="40% - Accent2 4 10 2" xfId="16252" xr:uid="{00000000-0005-0000-0000-0000B2400000}"/>
    <cellStyle name="40% - Accent2 4 11" xfId="16253" xr:uid="{00000000-0005-0000-0000-0000B3400000}"/>
    <cellStyle name="40% - Accent2 4 11 2" xfId="16254" xr:uid="{00000000-0005-0000-0000-0000B4400000}"/>
    <cellStyle name="40% - Accent2 4 12" xfId="16255" xr:uid="{00000000-0005-0000-0000-0000B5400000}"/>
    <cellStyle name="40% - Accent2 4 12 2" xfId="16256" xr:uid="{00000000-0005-0000-0000-0000B6400000}"/>
    <cellStyle name="40% - Accent2 4 13" xfId="16257" xr:uid="{00000000-0005-0000-0000-0000B7400000}"/>
    <cellStyle name="40% - Accent2 4 13 2" xfId="16258" xr:uid="{00000000-0005-0000-0000-0000B8400000}"/>
    <cellStyle name="40% - Accent2 4 14" xfId="16259" xr:uid="{00000000-0005-0000-0000-0000B9400000}"/>
    <cellStyle name="40% - Accent2 4 14 2" xfId="16260" xr:uid="{00000000-0005-0000-0000-0000BA400000}"/>
    <cellStyle name="40% - Accent2 4 15" xfId="16261" xr:uid="{00000000-0005-0000-0000-0000BB400000}"/>
    <cellStyle name="40% - Accent2 4 15 2" xfId="16262" xr:uid="{00000000-0005-0000-0000-0000BC400000}"/>
    <cellStyle name="40% - Accent2 4 16" xfId="16263" xr:uid="{00000000-0005-0000-0000-0000BD400000}"/>
    <cellStyle name="40% - Accent2 4 16 2" xfId="16264" xr:uid="{00000000-0005-0000-0000-0000BE400000}"/>
    <cellStyle name="40% - Accent2 4 17" xfId="16265" xr:uid="{00000000-0005-0000-0000-0000BF400000}"/>
    <cellStyle name="40% - Accent2 4 17 2" xfId="16266" xr:uid="{00000000-0005-0000-0000-0000C0400000}"/>
    <cellStyle name="40% - Accent2 4 18" xfId="16267" xr:uid="{00000000-0005-0000-0000-0000C1400000}"/>
    <cellStyle name="40% - Accent2 4 18 2" xfId="16268" xr:uid="{00000000-0005-0000-0000-0000C2400000}"/>
    <cellStyle name="40% - Accent2 4 19" xfId="16269" xr:uid="{00000000-0005-0000-0000-0000C3400000}"/>
    <cellStyle name="40% - Accent2 4 19 2" xfId="16270" xr:uid="{00000000-0005-0000-0000-0000C4400000}"/>
    <cellStyle name="40% - Accent2 4 2" xfId="16271" xr:uid="{00000000-0005-0000-0000-0000C5400000}"/>
    <cellStyle name="40% - Accent2 4 2 10" xfId="16272" xr:uid="{00000000-0005-0000-0000-0000C6400000}"/>
    <cellStyle name="40% - Accent2 4 2 10 2" xfId="16273" xr:uid="{00000000-0005-0000-0000-0000C7400000}"/>
    <cellStyle name="40% - Accent2 4 2 11" xfId="16274" xr:uid="{00000000-0005-0000-0000-0000C8400000}"/>
    <cellStyle name="40% - Accent2 4 2 11 2" xfId="16275" xr:uid="{00000000-0005-0000-0000-0000C9400000}"/>
    <cellStyle name="40% - Accent2 4 2 12" xfId="16276" xr:uid="{00000000-0005-0000-0000-0000CA400000}"/>
    <cellStyle name="40% - Accent2 4 2 12 2" xfId="16277" xr:uid="{00000000-0005-0000-0000-0000CB400000}"/>
    <cellStyle name="40% - Accent2 4 2 13" xfId="16278" xr:uid="{00000000-0005-0000-0000-0000CC400000}"/>
    <cellStyle name="40% - Accent2 4 2 13 2" xfId="16279" xr:uid="{00000000-0005-0000-0000-0000CD400000}"/>
    <cellStyle name="40% - Accent2 4 2 14" xfId="16280" xr:uid="{00000000-0005-0000-0000-0000CE400000}"/>
    <cellStyle name="40% - Accent2 4 2 14 2" xfId="16281" xr:uid="{00000000-0005-0000-0000-0000CF400000}"/>
    <cellStyle name="40% - Accent2 4 2 15" xfId="16282" xr:uid="{00000000-0005-0000-0000-0000D0400000}"/>
    <cellStyle name="40% - Accent2 4 2 15 2" xfId="16283" xr:uid="{00000000-0005-0000-0000-0000D1400000}"/>
    <cellStyle name="40% - Accent2 4 2 16" xfId="16284" xr:uid="{00000000-0005-0000-0000-0000D2400000}"/>
    <cellStyle name="40% - Accent2 4 2 16 2" xfId="16285" xr:uid="{00000000-0005-0000-0000-0000D3400000}"/>
    <cellStyle name="40% - Accent2 4 2 17" xfId="16286" xr:uid="{00000000-0005-0000-0000-0000D4400000}"/>
    <cellStyle name="40% - Accent2 4 2 17 2" xfId="16287" xr:uid="{00000000-0005-0000-0000-0000D5400000}"/>
    <cellStyle name="40% - Accent2 4 2 18" xfId="16288" xr:uid="{00000000-0005-0000-0000-0000D6400000}"/>
    <cellStyle name="40% - Accent2 4 2 18 2" xfId="16289" xr:uid="{00000000-0005-0000-0000-0000D7400000}"/>
    <cellStyle name="40% - Accent2 4 2 19" xfId="16290" xr:uid="{00000000-0005-0000-0000-0000D8400000}"/>
    <cellStyle name="40% - Accent2 4 2 19 2" xfId="16291" xr:uid="{00000000-0005-0000-0000-0000D9400000}"/>
    <cellStyle name="40% - Accent2 4 2 2" xfId="16292" xr:uid="{00000000-0005-0000-0000-0000DA400000}"/>
    <cellStyle name="40% - Accent2 4 2 2 2" xfId="16293" xr:uid="{00000000-0005-0000-0000-0000DB400000}"/>
    <cellStyle name="40% - Accent2 4 2 20" xfId="16294" xr:uid="{00000000-0005-0000-0000-0000DC400000}"/>
    <cellStyle name="40% - Accent2 4 2 20 2" xfId="16295" xr:uid="{00000000-0005-0000-0000-0000DD400000}"/>
    <cellStyle name="40% - Accent2 4 2 21" xfId="16296" xr:uid="{00000000-0005-0000-0000-0000DE400000}"/>
    <cellStyle name="40% - Accent2 4 2 21 2" xfId="16297" xr:uid="{00000000-0005-0000-0000-0000DF400000}"/>
    <cellStyle name="40% - Accent2 4 2 22" xfId="16298" xr:uid="{00000000-0005-0000-0000-0000E0400000}"/>
    <cellStyle name="40% - Accent2 4 2 22 2" xfId="16299" xr:uid="{00000000-0005-0000-0000-0000E1400000}"/>
    <cellStyle name="40% - Accent2 4 2 23" xfId="16300" xr:uid="{00000000-0005-0000-0000-0000E2400000}"/>
    <cellStyle name="40% - Accent2 4 2 3" xfId="16301" xr:uid="{00000000-0005-0000-0000-0000E3400000}"/>
    <cellStyle name="40% - Accent2 4 2 3 2" xfId="16302" xr:uid="{00000000-0005-0000-0000-0000E4400000}"/>
    <cellStyle name="40% - Accent2 4 2 4" xfId="16303" xr:uid="{00000000-0005-0000-0000-0000E5400000}"/>
    <cellStyle name="40% - Accent2 4 2 4 2" xfId="16304" xr:uid="{00000000-0005-0000-0000-0000E6400000}"/>
    <cellStyle name="40% - Accent2 4 2 5" xfId="16305" xr:uid="{00000000-0005-0000-0000-0000E7400000}"/>
    <cellStyle name="40% - Accent2 4 2 5 2" xfId="16306" xr:uid="{00000000-0005-0000-0000-0000E8400000}"/>
    <cellStyle name="40% - Accent2 4 2 6" xfId="16307" xr:uid="{00000000-0005-0000-0000-0000E9400000}"/>
    <cellStyle name="40% - Accent2 4 2 6 2" xfId="16308" xr:uid="{00000000-0005-0000-0000-0000EA400000}"/>
    <cellStyle name="40% - Accent2 4 2 7" xfId="16309" xr:uid="{00000000-0005-0000-0000-0000EB400000}"/>
    <cellStyle name="40% - Accent2 4 2 7 2" xfId="16310" xr:uid="{00000000-0005-0000-0000-0000EC400000}"/>
    <cellStyle name="40% - Accent2 4 2 8" xfId="16311" xr:uid="{00000000-0005-0000-0000-0000ED400000}"/>
    <cellStyle name="40% - Accent2 4 2 8 2" xfId="16312" xr:uid="{00000000-0005-0000-0000-0000EE400000}"/>
    <cellStyle name="40% - Accent2 4 2 9" xfId="16313" xr:uid="{00000000-0005-0000-0000-0000EF400000}"/>
    <cellStyle name="40% - Accent2 4 2 9 2" xfId="16314" xr:uid="{00000000-0005-0000-0000-0000F0400000}"/>
    <cellStyle name="40% - Accent2 4 20" xfId="16315" xr:uid="{00000000-0005-0000-0000-0000F1400000}"/>
    <cellStyle name="40% - Accent2 4 20 2" xfId="16316" xr:uid="{00000000-0005-0000-0000-0000F2400000}"/>
    <cellStyle name="40% - Accent2 4 21" xfId="16317" xr:uid="{00000000-0005-0000-0000-0000F3400000}"/>
    <cellStyle name="40% - Accent2 4 21 2" xfId="16318" xr:uid="{00000000-0005-0000-0000-0000F4400000}"/>
    <cellStyle name="40% - Accent2 4 22" xfId="16319" xr:uid="{00000000-0005-0000-0000-0000F5400000}"/>
    <cellStyle name="40% - Accent2 4 22 2" xfId="16320" xr:uid="{00000000-0005-0000-0000-0000F6400000}"/>
    <cellStyle name="40% - Accent2 4 23" xfId="16321" xr:uid="{00000000-0005-0000-0000-0000F7400000}"/>
    <cellStyle name="40% - Accent2 4 23 2" xfId="16322" xr:uid="{00000000-0005-0000-0000-0000F8400000}"/>
    <cellStyle name="40% - Accent2 4 24" xfId="16323" xr:uid="{00000000-0005-0000-0000-0000F9400000}"/>
    <cellStyle name="40% - Accent2 4 24 2" xfId="16324" xr:uid="{00000000-0005-0000-0000-0000FA400000}"/>
    <cellStyle name="40% - Accent2 4 25" xfId="16325" xr:uid="{00000000-0005-0000-0000-0000FB400000}"/>
    <cellStyle name="40% - Accent2 4 25 2" xfId="16326" xr:uid="{00000000-0005-0000-0000-0000FC400000}"/>
    <cellStyle name="40% - Accent2 4 26" xfId="16327" xr:uid="{00000000-0005-0000-0000-0000FD400000}"/>
    <cellStyle name="40% - Accent2 4 26 2" xfId="16328" xr:uid="{00000000-0005-0000-0000-0000FE400000}"/>
    <cellStyle name="40% - Accent2 4 27" xfId="16329" xr:uid="{00000000-0005-0000-0000-0000FF400000}"/>
    <cellStyle name="40% - Accent2 4 27 2" xfId="16330" xr:uid="{00000000-0005-0000-0000-000000410000}"/>
    <cellStyle name="40% - Accent2 4 28" xfId="16331" xr:uid="{00000000-0005-0000-0000-000001410000}"/>
    <cellStyle name="40% - Accent2 4 28 2" xfId="16332" xr:uid="{00000000-0005-0000-0000-000002410000}"/>
    <cellStyle name="40% - Accent2 4 29" xfId="16333" xr:uid="{00000000-0005-0000-0000-000003410000}"/>
    <cellStyle name="40% - Accent2 4 29 2" xfId="16334" xr:uid="{00000000-0005-0000-0000-000004410000}"/>
    <cellStyle name="40% - Accent2 4 3" xfId="16335" xr:uid="{00000000-0005-0000-0000-000005410000}"/>
    <cellStyle name="40% - Accent2 4 3 10" xfId="16336" xr:uid="{00000000-0005-0000-0000-000006410000}"/>
    <cellStyle name="40% - Accent2 4 3 10 2" xfId="16337" xr:uid="{00000000-0005-0000-0000-000007410000}"/>
    <cellStyle name="40% - Accent2 4 3 11" xfId="16338" xr:uid="{00000000-0005-0000-0000-000008410000}"/>
    <cellStyle name="40% - Accent2 4 3 11 2" xfId="16339" xr:uid="{00000000-0005-0000-0000-000009410000}"/>
    <cellStyle name="40% - Accent2 4 3 12" xfId="16340" xr:uid="{00000000-0005-0000-0000-00000A410000}"/>
    <cellStyle name="40% - Accent2 4 3 12 2" xfId="16341" xr:uid="{00000000-0005-0000-0000-00000B410000}"/>
    <cellStyle name="40% - Accent2 4 3 13" xfId="16342" xr:uid="{00000000-0005-0000-0000-00000C410000}"/>
    <cellStyle name="40% - Accent2 4 3 13 2" xfId="16343" xr:uid="{00000000-0005-0000-0000-00000D410000}"/>
    <cellStyle name="40% - Accent2 4 3 14" xfId="16344" xr:uid="{00000000-0005-0000-0000-00000E410000}"/>
    <cellStyle name="40% - Accent2 4 3 14 2" xfId="16345" xr:uid="{00000000-0005-0000-0000-00000F410000}"/>
    <cellStyle name="40% - Accent2 4 3 15" xfId="16346" xr:uid="{00000000-0005-0000-0000-000010410000}"/>
    <cellStyle name="40% - Accent2 4 3 15 2" xfId="16347" xr:uid="{00000000-0005-0000-0000-000011410000}"/>
    <cellStyle name="40% - Accent2 4 3 16" xfId="16348" xr:uid="{00000000-0005-0000-0000-000012410000}"/>
    <cellStyle name="40% - Accent2 4 3 16 2" xfId="16349" xr:uid="{00000000-0005-0000-0000-000013410000}"/>
    <cellStyle name="40% - Accent2 4 3 17" xfId="16350" xr:uid="{00000000-0005-0000-0000-000014410000}"/>
    <cellStyle name="40% - Accent2 4 3 17 2" xfId="16351" xr:uid="{00000000-0005-0000-0000-000015410000}"/>
    <cellStyle name="40% - Accent2 4 3 18" xfId="16352" xr:uid="{00000000-0005-0000-0000-000016410000}"/>
    <cellStyle name="40% - Accent2 4 3 18 2" xfId="16353" xr:uid="{00000000-0005-0000-0000-000017410000}"/>
    <cellStyle name="40% - Accent2 4 3 19" xfId="16354" xr:uid="{00000000-0005-0000-0000-000018410000}"/>
    <cellStyle name="40% - Accent2 4 3 19 2" xfId="16355" xr:uid="{00000000-0005-0000-0000-000019410000}"/>
    <cellStyle name="40% - Accent2 4 3 2" xfId="16356" xr:uid="{00000000-0005-0000-0000-00001A410000}"/>
    <cellStyle name="40% - Accent2 4 3 2 2" xfId="16357" xr:uid="{00000000-0005-0000-0000-00001B410000}"/>
    <cellStyle name="40% - Accent2 4 3 20" xfId="16358" xr:uid="{00000000-0005-0000-0000-00001C410000}"/>
    <cellStyle name="40% - Accent2 4 3 20 2" xfId="16359" xr:uid="{00000000-0005-0000-0000-00001D410000}"/>
    <cellStyle name="40% - Accent2 4 3 21" xfId="16360" xr:uid="{00000000-0005-0000-0000-00001E410000}"/>
    <cellStyle name="40% - Accent2 4 3 21 2" xfId="16361" xr:uid="{00000000-0005-0000-0000-00001F410000}"/>
    <cellStyle name="40% - Accent2 4 3 22" xfId="16362" xr:uid="{00000000-0005-0000-0000-000020410000}"/>
    <cellStyle name="40% - Accent2 4 3 22 2" xfId="16363" xr:uid="{00000000-0005-0000-0000-000021410000}"/>
    <cellStyle name="40% - Accent2 4 3 23" xfId="16364" xr:uid="{00000000-0005-0000-0000-000022410000}"/>
    <cellStyle name="40% - Accent2 4 3 3" xfId="16365" xr:uid="{00000000-0005-0000-0000-000023410000}"/>
    <cellStyle name="40% - Accent2 4 3 3 2" xfId="16366" xr:uid="{00000000-0005-0000-0000-000024410000}"/>
    <cellStyle name="40% - Accent2 4 3 4" xfId="16367" xr:uid="{00000000-0005-0000-0000-000025410000}"/>
    <cellStyle name="40% - Accent2 4 3 4 2" xfId="16368" xr:uid="{00000000-0005-0000-0000-000026410000}"/>
    <cellStyle name="40% - Accent2 4 3 5" xfId="16369" xr:uid="{00000000-0005-0000-0000-000027410000}"/>
    <cellStyle name="40% - Accent2 4 3 5 2" xfId="16370" xr:uid="{00000000-0005-0000-0000-000028410000}"/>
    <cellStyle name="40% - Accent2 4 3 6" xfId="16371" xr:uid="{00000000-0005-0000-0000-000029410000}"/>
    <cellStyle name="40% - Accent2 4 3 6 2" xfId="16372" xr:uid="{00000000-0005-0000-0000-00002A410000}"/>
    <cellStyle name="40% - Accent2 4 3 7" xfId="16373" xr:uid="{00000000-0005-0000-0000-00002B410000}"/>
    <cellStyle name="40% - Accent2 4 3 7 2" xfId="16374" xr:uid="{00000000-0005-0000-0000-00002C410000}"/>
    <cellStyle name="40% - Accent2 4 3 8" xfId="16375" xr:uid="{00000000-0005-0000-0000-00002D410000}"/>
    <cellStyle name="40% - Accent2 4 3 8 2" xfId="16376" xr:uid="{00000000-0005-0000-0000-00002E410000}"/>
    <cellStyle name="40% - Accent2 4 3 9" xfId="16377" xr:uid="{00000000-0005-0000-0000-00002F410000}"/>
    <cellStyle name="40% - Accent2 4 3 9 2" xfId="16378" xr:uid="{00000000-0005-0000-0000-000030410000}"/>
    <cellStyle name="40% - Accent2 4 30" xfId="16379" xr:uid="{00000000-0005-0000-0000-000031410000}"/>
    <cellStyle name="40% - Accent2 4 30 2" xfId="16380" xr:uid="{00000000-0005-0000-0000-000032410000}"/>
    <cellStyle name="40% - Accent2 4 31" xfId="16381" xr:uid="{00000000-0005-0000-0000-000033410000}"/>
    <cellStyle name="40% - Accent2 4 4" xfId="16382" xr:uid="{00000000-0005-0000-0000-000034410000}"/>
    <cellStyle name="40% - Accent2 4 4 10" xfId="16383" xr:uid="{00000000-0005-0000-0000-000035410000}"/>
    <cellStyle name="40% - Accent2 4 4 10 2" xfId="16384" xr:uid="{00000000-0005-0000-0000-000036410000}"/>
    <cellStyle name="40% - Accent2 4 4 11" xfId="16385" xr:uid="{00000000-0005-0000-0000-000037410000}"/>
    <cellStyle name="40% - Accent2 4 4 11 2" xfId="16386" xr:uid="{00000000-0005-0000-0000-000038410000}"/>
    <cellStyle name="40% - Accent2 4 4 12" xfId="16387" xr:uid="{00000000-0005-0000-0000-000039410000}"/>
    <cellStyle name="40% - Accent2 4 4 12 2" xfId="16388" xr:uid="{00000000-0005-0000-0000-00003A410000}"/>
    <cellStyle name="40% - Accent2 4 4 13" xfId="16389" xr:uid="{00000000-0005-0000-0000-00003B410000}"/>
    <cellStyle name="40% - Accent2 4 4 13 2" xfId="16390" xr:uid="{00000000-0005-0000-0000-00003C410000}"/>
    <cellStyle name="40% - Accent2 4 4 14" xfId="16391" xr:uid="{00000000-0005-0000-0000-00003D410000}"/>
    <cellStyle name="40% - Accent2 4 4 14 2" xfId="16392" xr:uid="{00000000-0005-0000-0000-00003E410000}"/>
    <cellStyle name="40% - Accent2 4 4 15" xfId="16393" xr:uid="{00000000-0005-0000-0000-00003F410000}"/>
    <cellStyle name="40% - Accent2 4 4 15 2" xfId="16394" xr:uid="{00000000-0005-0000-0000-000040410000}"/>
    <cellStyle name="40% - Accent2 4 4 16" xfId="16395" xr:uid="{00000000-0005-0000-0000-000041410000}"/>
    <cellStyle name="40% - Accent2 4 4 16 2" xfId="16396" xr:uid="{00000000-0005-0000-0000-000042410000}"/>
    <cellStyle name="40% - Accent2 4 4 17" xfId="16397" xr:uid="{00000000-0005-0000-0000-000043410000}"/>
    <cellStyle name="40% - Accent2 4 4 17 2" xfId="16398" xr:uid="{00000000-0005-0000-0000-000044410000}"/>
    <cellStyle name="40% - Accent2 4 4 18" xfId="16399" xr:uid="{00000000-0005-0000-0000-000045410000}"/>
    <cellStyle name="40% - Accent2 4 4 18 2" xfId="16400" xr:uid="{00000000-0005-0000-0000-000046410000}"/>
    <cellStyle name="40% - Accent2 4 4 19" xfId="16401" xr:uid="{00000000-0005-0000-0000-000047410000}"/>
    <cellStyle name="40% - Accent2 4 4 19 2" xfId="16402" xr:uid="{00000000-0005-0000-0000-000048410000}"/>
    <cellStyle name="40% - Accent2 4 4 2" xfId="16403" xr:uid="{00000000-0005-0000-0000-000049410000}"/>
    <cellStyle name="40% - Accent2 4 4 2 2" xfId="16404" xr:uid="{00000000-0005-0000-0000-00004A410000}"/>
    <cellStyle name="40% - Accent2 4 4 20" xfId="16405" xr:uid="{00000000-0005-0000-0000-00004B410000}"/>
    <cellStyle name="40% - Accent2 4 4 20 2" xfId="16406" xr:uid="{00000000-0005-0000-0000-00004C410000}"/>
    <cellStyle name="40% - Accent2 4 4 21" xfId="16407" xr:uid="{00000000-0005-0000-0000-00004D410000}"/>
    <cellStyle name="40% - Accent2 4 4 21 2" xfId="16408" xr:uid="{00000000-0005-0000-0000-00004E410000}"/>
    <cellStyle name="40% - Accent2 4 4 22" xfId="16409" xr:uid="{00000000-0005-0000-0000-00004F410000}"/>
    <cellStyle name="40% - Accent2 4 4 22 2" xfId="16410" xr:uid="{00000000-0005-0000-0000-000050410000}"/>
    <cellStyle name="40% - Accent2 4 4 23" xfId="16411" xr:uid="{00000000-0005-0000-0000-000051410000}"/>
    <cellStyle name="40% - Accent2 4 4 3" xfId="16412" xr:uid="{00000000-0005-0000-0000-000052410000}"/>
    <cellStyle name="40% - Accent2 4 4 3 2" xfId="16413" xr:uid="{00000000-0005-0000-0000-000053410000}"/>
    <cellStyle name="40% - Accent2 4 4 4" xfId="16414" xr:uid="{00000000-0005-0000-0000-000054410000}"/>
    <cellStyle name="40% - Accent2 4 4 4 2" xfId="16415" xr:uid="{00000000-0005-0000-0000-000055410000}"/>
    <cellStyle name="40% - Accent2 4 4 5" xfId="16416" xr:uid="{00000000-0005-0000-0000-000056410000}"/>
    <cellStyle name="40% - Accent2 4 4 5 2" xfId="16417" xr:uid="{00000000-0005-0000-0000-000057410000}"/>
    <cellStyle name="40% - Accent2 4 4 6" xfId="16418" xr:uid="{00000000-0005-0000-0000-000058410000}"/>
    <cellStyle name="40% - Accent2 4 4 6 2" xfId="16419" xr:uid="{00000000-0005-0000-0000-000059410000}"/>
    <cellStyle name="40% - Accent2 4 4 7" xfId="16420" xr:uid="{00000000-0005-0000-0000-00005A410000}"/>
    <cellStyle name="40% - Accent2 4 4 7 2" xfId="16421" xr:uid="{00000000-0005-0000-0000-00005B410000}"/>
    <cellStyle name="40% - Accent2 4 4 8" xfId="16422" xr:uid="{00000000-0005-0000-0000-00005C410000}"/>
    <cellStyle name="40% - Accent2 4 4 8 2" xfId="16423" xr:uid="{00000000-0005-0000-0000-00005D410000}"/>
    <cellStyle name="40% - Accent2 4 4 9" xfId="16424" xr:uid="{00000000-0005-0000-0000-00005E410000}"/>
    <cellStyle name="40% - Accent2 4 4 9 2" xfId="16425" xr:uid="{00000000-0005-0000-0000-00005F410000}"/>
    <cellStyle name="40% - Accent2 4 5" xfId="16426" xr:uid="{00000000-0005-0000-0000-000060410000}"/>
    <cellStyle name="40% - Accent2 4 5 10" xfId="16427" xr:uid="{00000000-0005-0000-0000-000061410000}"/>
    <cellStyle name="40% - Accent2 4 5 10 2" xfId="16428" xr:uid="{00000000-0005-0000-0000-000062410000}"/>
    <cellStyle name="40% - Accent2 4 5 11" xfId="16429" xr:uid="{00000000-0005-0000-0000-000063410000}"/>
    <cellStyle name="40% - Accent2 4 5 11 2" xfId="16430" xr:uid="{00000000-0005-0000-0000-000064410000}"/>
    <cellStyle name="40% - Accent2 4 5 12" xfId="16431" xr:uid="{00000000-0005-0000-0000-000065410000}"/>
    <cellStyle name="40% - Accent2 4 5 12 2" xfId="16432" xr:uid="{00000000-0005-0000-0000-000066410000}"/>
    <cellStyle name="40% - Accent2 4 5 13" xfId="16433" xr:uid="{00000000-0005-0000-0000-000067410000}"/>
    <cellStyle name="40% - Accent2 4 5 13 2" xfId="16434" xr:uid="{00000000-0005-0000-0000-000068410000}"/>
    <cellStyle name="40% - Accent2 4 5 14" xfId="16435" xr:uid="{00000000-0005-0000-0000-000069410000}"/>
    <cellStyle name="40% - Accent2 4 5 14 2" xfId="16436" xr:uid="{00000000-0005-0000-0000-00006A410000}"/>
    <cellStyle name="40% - Accent2 4 5 15" xfId="16437" xr:uid="{00000000-0005-0000-0000-00006B410000}"/>
    <cellStyle name="40% - Accent2 4 5 15 2" xfId="16438" xr:uid="{00000000-0005-0000-0000-00006C410000}"/>
    <cellStyle name="40% - Accent2 4 5 16" xfId="16439" xr:uid="{00000000-0005-0000-0000-00006D410000}"/>
    <cellStyle name="40% - Accent2 4 5 16 2" xfId="16440" xr:uid="{00000000-0005-0000-0000-00006E410000}"/>
    <cellStyle name="40% - Accent2 4 5 17" xfId="16441" xr:uid="{00000000-0005-0000-0000-00006F410000}"/>
    <cellStyle name="40% - Accent2 4 5 17 2" xfId="16442" xr:uid="{00000000-0005-0000-0000-000070410000}"/>
    <cellStyle name="40% - Accent2 4 5 18" xfId="16443" xr:uid="{00000000-0005-0000-0000-000071410000}"/>
    <cellStyle name="40% - Accent2 4 5 18 2" xfId="16444" xr:uid="{00000000-0005-0000-0000-000072410000}"/>
    <cellStyle name="40% - Accent2 4 5 19" xfId="16445" xr:uid="{00000000-0005-0000-0000-000073410000}"/>
    <cellStyle name="40% - Accent2 4 5 19 2" xfId="16446" xr:uid="{00000000-0005-0000-0000-000074410000}"/>
    <cellStyle name="40% - Accent2 4 5 2" xfId="16447" xr:uid="{00000000-0005-0000-0000-000075410000}"/>
    <cellStyle name="40% - Accent2 4 5 2 2" xfId="16448" xr:uid="{00000000-0005-0000-0000-000076410000}"/>
    <cellStyle name="40% - Accent2 4 5 20" xfId="16449" xr:uid="{00000000-0005-0000-0000-000077410000}"/>
    <cellStyle name="40% - Accent2 4 5 20 2" xfId="16450" xr:uid="{00000000-0005-0000-0000-000078410000}"/>
    <cellStyle name="40% - Accent2 4 5 21" xfId="16451" xr:uid="{00000000-0005-0000-0000-000079410000}"/>
    <cellStyle name="40% - Accent2 4 5 21 2" xfId="16452" xr:uid="{00000000-0005-0000-0000-00007A410000}"/>
    <cellStyle name="40% - Accent2 4 5 22" xfId="16453" xr:uid="{00000000-0005-0000-0000-00007B410000}"/>
    <cellStyle name="40% - Accent2 4 5 22 2" xfId="16454" xr:uid="{00000000-0005-0000-0000-00007C410000}"/>
    <cellStyle name="40% - Accent2 4 5 23" xfId="16455" xr:uid="{00000000-0005-0000-0000-00007D410000}"/>
    <cellStyle name="40% - Accent2 4 5 3" xfId="16456" xr:uid="{00000000-0005-0000-0000-00007E410000}"/>
    <cellStyle name="40% - Accent2 4 5 3 2" xfId="16457" xr:uid="{00000000-0005-0000-0000-00007F410000}"/>
    <cellStyle name="40% - Accent2 4 5 4" xfId="16458" xr:uid="{00000000-0005-0000-0000-000080410000}"/>
    <cellStyle name="40% - Accent2 4 5 4 2" xfId="16459" xr:uid="{00000000-0005-0000-0000-000081410000}"/>
    <cellStyle name="40% - Accent2 4 5 5" xfId="16460" xr:uid="{00000000-0005-0000-0000-000082410000}"/>
    <cellStyle name="40% - Accent2 4 5 5 2" xfId="16461" xr:uid="{00000000-0005-0000-0000-000083410000}"/>
    <cellStyle name="40% - Accent2 4 5 6" xfId="16462" xr:uid="{00000000-0005-0000-0000-000084410000}"/>
    <cellStyle name="40% - Accent2 4 5 6 2" xfId="16463" xr:uid="{00000000-0005-0000-0000-000085410000}"/>
    <cellStyle name="40% - Accent2 4 5 7" xfId="16464" xr:uid="{00000000-0005-0000-0000-000086410000}"/>
    <cellStyle name="40% - Accent2 4 5 7 2" xfId="16465" xr:uid="{00000000-0005-0000-0000-000087410000}"/>
    <cellStyle name="40% - Accent2 4 5 8" xfId="16466" xr:uid="{00000000-0005-0000-0000-000088410000}"/>
    <cellStyle name="40% - Accent2 4 5 8 2" xfId="16467" xr:uid="{00000000-0005-0000-0000-000089410000}"/>
    <cellStyle name="40% - Accent2 4 5 9" xfId="16468" xr:uid="{00000000-0005-0000-0000-00008A410000}"/>
    <cellStyle name="40% - Accent2 4 5 9 2" xfId="16469" xr:uid="{00000000-0005-0000-0000-00008B410000}"/>
    <cellStyle name="40% - Accent2 4 6" xfId="16470" xr:uid="{00000000-0005-0000-0000-00008C410000}"/>
    <cellStyle name="40% - Accent2 4 6 10" xfId="16471" xr:uid="{00000000-0005-0000-0000-00008D410000}"/>
    <cellStyle name="40% - Accent2 4 6 10 2" xfId="16472" xr:uid="{00000000-0005-0000-0000-00008E410000}"/>
    <cellStyle name="40% - Accent2 4 6 11" xfId="16473" xr:uid="{00000000-0005-0000-0000-00008F410000}"/>
    <cellStyle name="40% - Accent2 4 6 11 2" xfId="16474" xr:uid="{00000000-0005-0000-0000-000090410000}"/>
    <cellStyle name="40% - Accent2 4 6 12" xfId="16475" xr:uid="{00000000-0005-0000-0000-000091410000}"/>
    <cellStyle name="40% - Accent2 4 6 12 2" xfId="16476" xr:uid="{00000000-0005-0000-0000-000092410000}"/>
    <cellStyle name="40% - Accent2 4 6 13" xfId="16477" xr:uid="{00000000-0005-0000-0000-000093410000}"/>
    <cellStyle name="40% - Accent2 4 6 13 2" xfId="16478" xr:uid="{00000000-0005-0000-0000-000094410000}"/>
    <cellStyle name="40% - Accent2 4 6 14" xfId="16479" xr:uid="{00000000-0005-0000-0000-000095410000}"/>
    <cellStyle name="40% - Accent2 4 6 14 2" xfId="16480" xr:uid="{00000000-0005-0000-0000-000096410000}"/>
    <cellStyle name="40% - Accent2 4 6 15" xfId="16481" xr:uid="{00000000-0005-0000-0000-000097410000}"/>
    <cellStyle name="40% - Accent2 4 6 15 2" xfId="16482" xr:uid="{00000000-0005-0000-0000-000098410000}"/>
    <cellStyle name="40% - Accent2 4 6 16" xfId="16483" xr:uid="{00000000-0005-0000-0000-000099410000}"/>
    <cellStyle name="40% - Accent2 4 6 16 2" xfId="16484" xr:uid="{00000000-0005-0000-0000-00009A410000}"/>
    <cellStyle name="40% - Accent2 4 6 17" xfId="16485" xr:uid="{00000000-0005-0000-0000-00009B410000}"/>
    <cellStyle name="40% - Accent2 4 6 17 2" xfId="16486" xr:uid="{00000000-0005-0000-0000-00009C410000}"/>
    <cellStyle name="40% - Accent2 4 6 18" xfId="16487" xr:uid="{00000000-0005-0000-0000-00009D410000}"/>
    <cellStyle name="40% - Accent2 4 6 18 2" xfId="16488" xr:uid="{00000000-0005-0000-0000-00009E410000}"/>
    <cellStyle name="40% - Accent2 4 6 19" xfId="16489" xr:uid="{00000000-0005-0000-0000-00009F410000}"/>
    <cellStyle name="40% - Accent2 4 6 19 2" xfId="16490" xr:uid="{00000000-0005-0000-0000-0000A0410000}"/>
    <cellStyle name="40% - Accent2 4 6 2" xfId="16491" xr:uid="{00000000-0005-0000-0000-0000A1410000}"/>
    <cellStyle name="40% - Accent2 4 6 2 2" xfId="16492" xr:uid="{00000000-0005-0000-0000-0000A2410000}"/>
    <cellStyle name="40% - Accent2 4 6 20" xfId="16493" xr:uid="{00000000-0005-0000-0000-0000A3410000}"/>
    <cellStyle name="40% - Accent2 4 6 20 2" xfId="16494" xr:uid="{00000000-0005-0000-0000-0000A4410000}"/>
    <cellStyle name="40% - Accent2 4 6 21" xfId="16495" xr:uid="{00000000-0005-0000-0000-0000A5410000}"/>
    <cellStyle name="40% - Accent2 4 6 21 2" xfId="16496" xr:uid="{00000000-0005-0000-0000-0000A6410000}"/>
    <cellStyle name="40% - Accent2 4 6 22" xfId="16497" xr:uid="{00000000-0005-0000-0000-0000A7410000}"/>
    <cellStyle name="40% - Accent2 4 6 22 2" xfId="16498" xr:uid="{00000000-0005-0000-0000-0000A8410000}"/>
    <cellStyle name="40% - Accent2 4 6 23" xfId="16499" xr:uid="{00000000-0005-0000-0000-0000A9410000}"/>
    <cellStyle name="40% - Accent2 4 6 3" xfId="16500" xr:uid="{00000000-0005-0000-0000-0000AA410000}"/>
    <cellStyle name="40% - Accent2 4 6 3 2" xfId="16501" xr:uid="{00000000-0005-0000-0000-0000AB410000}"/>
    <cellStyle name="40% - Accent2 4 6 4" xfId="16502" xr:uid="{00000000-0005-0000-0000-0000AC410000}"/>
    <cellStyle name="40% - Accent2 4 6 4 2" xfId="16503" xr:uid="{00000000-0005-0000-0000-0000AD410000}"/>
    <cellStyle name="40% - Accent2 4 6 5" xfId="16504" xr:uid="{00000000-0005-0000-0000-0000AE410000}"/>
    <cellStyle name="40% - Accent2 4 6 5 2" xfId="16505" xr:uid="{00000000-0005-0000-0000-0000AF410000}"/>
    <cellStyle name="40% - Accent2 4 6 6" xfId="16506" xr:uid="{00000000-0005-0000-0000-0000B0410000}"/>
    <cellStyle name="40% - Accent2 4 6 6 2" xfId="16507" xr:uid="{00000000-0005-0000-0000-0000B1410000}"/>
    <cellStyle name="40% - Accent2 4 6 7" xfId="16508" xr:uid="{00000000-0005-0000-0000-0000B2410000}"/>
    <cellStyle name="40% - Accent2 4 6 7 2" xfId="16509" xr:uid="{00000000-0005-0000-0000-0000B3410000}"/>
    <cellStyle name="40% - Accent2 4 6 8" xfId="16510" xr:uid="{00000000-0005-0000-0000-0000B4410000}"/>
    <cellStyle name="40% - Accent2 4 6 8 2" xfId="16511" xr:uid="{00000000-0005-0000-0000-0000B5410000}"/>
    <cellStyle name="40% - Accent2 4 6 9" xfId="16512" xr:uid="{00000000-0005-0000-0000-0000B6410000}"/>
    <cellStyle name="40% - Accent2 4 6 9 2" xfId="16513" xr:uid="{00000000-0005-0000-0000-0000B7410000}"/>
    <cellStyle name="40% - Accent2 4 7" xfId="16514" xr:uid="{00000000-0005-0000-0000-0000B8410000}"/>
    <cellStyle name="40% - Accent2 4 7 10" xfId="16515" xr:uid="{00000000-0005-0000-0000-0000B9410000}"/>
    <cellStyle name="40% - Accent2 4 7 10 2" xfId="16516" xr:uid="{00000000-0005-0000-0000-0000BA410000}"/>
    <cellStyle name="40% - Accent2 4 7 11" xfId="16517" xr:uid="{00000000-0005-0000-0000-0000BB410000}"/>
    <cellStyle name="40% - Accent2 4 7 11 2" xfId="16518" xr:uid="{00000000-0005-0000-0000-0000BC410000}"/>
    <cellStyle name="40% - Accent2 4 7 12" xfId="16519" xr:uid="{00000000-0005-0000-0000-0000BD410000}"/>
    <cellStyle name="40% - Accent2 4 7 12 2" xfId="16520" xr:uid="{00000000-0005-0000-0000-0000BE410000}"/>
    <cellStyle name="40% - Accent2 4 7 13" xfId="16521" xr:uid="{00000000-0005-0000-0000-0000BF410000}"/>
    <cellStyle name="40% - Accent2 4 7 13 2" xfId="16522" xr:uid="{00000000-0005-0000-0000-0000C0410000}"/>
    <cellStyle name="40% - Accent2 4 7 14" xfId="16523" xr:uid="{00000000-0005-0000-0000-0000C1410000}"/>
    <cellStyle name="40% - Accent2 4 7 14 2" xfId="16524" xr:uid="{00000000-0005-0000-0000-0000C2410000}"/>
    <cellStyle name="40% - Accent2 4 7 15" xfId="16525" xr:uid="{00000000-0005-0000-0000-0000C3410000}"/>
    <cellStyle name="40% - Accent2 4 7 15 2" xfId="16526" xr:uid="{00000000-0005-0000-0000-0000C4410000}"/>
    <cellStyle name="40% - Accent2 4 7 16" xfId="16527" xr:uid="{00000000-0005-0000-0000-0000C5410000}"/>
    <cellStyle name="40% - Accent2 4 7 16 2" xfId="16528" xr:uid="{00000000-0005-0000-0000-0000C6410000}"/>
    <cellStyle name="40% - Accent2 4 7 17" xfId="16529" xr:uid="{00000000-0005-0000-0000-0000C7410000}"/>
    <cellStyle name="40% - Accent2 4 7 17 2" xfId="16530" xr:uid="{00000000-0005-0000-0000-0000C8410000}"/>
    <cellStyle name="40% - Accent2 4 7 18" xfId="16531" xr:uid="{00000000-0005-0000-0000-0000C9410000}"/>
    <cellStyle name="40% - Accent2 4 7 18 2" xfId="16532" xr:uid="{00000000-0005-0000-0000-0000CA410000}"/>
    <cellStyle name="40% - Accent2 4 7 19" xfId="16533" xr:uid="{00000000-0005-0000-0000-0000CB410000}"/>
    <cellStyle name="40% - Accent2 4 7 19 2" xfId="16534" xr:uid="{00000000-0005-0000-0000-0000CC410000}"/>
    <cellStyle name="40% - Accent2 4 7 2" xfId="16535" xr:uid="{00000000-0005-0000-0000-0000CD410000}"/>
    <cellStyle name="40% - Accent2 4 7 2 2" xfId="16536" xr:uid="{00000000-0005-0000-0000-0000CE410000}"/>
    <cellStyle name="40% - Accent2 4 7 20" xfId="16537" xr:uid="{00000000-0005-0000-0000-0000CF410000}"/>
    <cellStyle name="40% - Accent2 4 7 20 2" xfId="16538" xr:uid="{00000000-0005-0000-0000-0000D0410000}"/>
    <cellStyle name="40% - Accent2 4 7 21" xfId="16539" xr:uid="{00000000-0005-0000-0000-0000D1410000}"/>
    <cellStyle name="40% - Accent2 4 7 21 2" xfId="16540" xr:uid="{00000000-0005-0000-0000-0000D2410000}"/>
    <cellStyle name="40% - Accent2 4 7 22" xfId="16541" xr:uid="{00000000-0005-0000-0000-0000D3410000}"/>
    <cellStyle name="40% - Accent2 4 7 22 2" xfId="16542" xr:uid="{00000000-0005-0000-0000-0000D4410000}"/>
    <cellStyle name="40% - Accent2 4 7 23" xfId="16543" xr:uid="{00000000-0005-0000-0000-0000D5410000}"/>
    <cellStyle name="40% - Accent2 4 7 3" xfId="16544" xr:uid="{00000000-0005-0000-0000-0000D6410000}"/>
    <cellStyle name="40% - Accent2 4 7 3 2" xfId="16545" xr:uid="{00000000-0005-0000-0000-0000D7410000}"/>
    <cellStyle name="40% - Accent2 4 7 4" xfId="16546" xr:uid="{00000000-0005-0000-0000-0000D8410000}"/>
    <cellStyle name="40% - Accent2 4 7 4 2" xfId="16547" xr:uid="{00000000-0005-0000-0000-0000D9410000}"/>
    <cellStyle name="40% - Accent2 4 7 5" xfId="16548" xr:uid="{00000000-0005-0000-0000-0000DA410000}"/>
    <cellStyle name="40% - Accent2 4 7 5 2" xfId="16549" xr:uid="{00000000-0005-0000-0000-0000DB410000}"/>
    <cellStyle name="40% - Accent2 4 7 6" xfId="16550" xr:uid="{00000000-0005-0000-0000-0000DC410000}"/>
    <cellStyle name="40% - Accent2 4 7 6 2" xfId="16551" xr:uid="{00000000-0005-0000-0000-0000DD410000}"/>
    <cellStyle name="40% - Accent2 4 7 7" xfId="16552" xr:uid="{00000000-0005-0000-0000-0000DE410000}"/>
    <cellStyle name="40% - Accent2 4 7 7 2" xfId="16553" xr:uid="{00000000-0005-0000-0000-0000DF410000}"/>
    <cellStyle name="40% - Accent2 4 7 8" xfId="16554" xr:uid="{00000000-0005-0000-0000-0000E0410000}"/>
    <cellStyle name="40% - Accent2 4 7 8 2" xfId="16555" xr:uid="{00000000-0005-0000-0000-0000E1410000}"/>
    <cellStyle name="40% - Accent2 4 7 9" xfId="16556" xr:uid="{00000000-0005-0000-0000-0000E2410000}"/>
    <cellStyle name="40% - Accent2 4 7 9 2" xfId="16557" xr:uid="{00000000-0005-0000-0000-0000E3410000}"/>
    <cellStyle name="40% - Accent2 4 8" xfId="16558" xr:uid="{00000000-0005-0000-0000-0000E4410000}"/>
    <cellStyle name="40% - Accent2 4 8 10" xfId="16559" xr:uid="{00000000-0005-0000-0000-0000E5410000}"/>
    <cellStyle name="40% - Accent2 4 8 10 2" xfId="16560" xr:uid="{00000000-0005-0000-0000-0000E6410000}"/>
    <cellStyle name="40% - Accent2 4 8 11" xfId="16561" xr:uid="{00000000-0005-0000-0000-0000E7410000}"/>
    <cellStyle name="40% - Accent2 4 8 11 2" xfId="16562" xr:uid="{00000000-0005-0000-0000-0000E8410000}"/>
    <cellStyle name="40% - Accent2 4 8 12" xfId="16563" xr:uid="{00000000-0005-0000-0000-0000E9410000}"/>
    <cellStyle name="40% - Accent2 4 8 12 2" xfId="16564" xr:uid="{00000000-0005-0000-0000-0000EA410000}"/>
    <cellStyle name="40% - Accent2 4 8 13" xfId="16565" xr:uid="{00000000-0005-0000-0000-0000EB410000}"/>
    <cellStyle name="40% - Accent2 4 8 13 2" xfId="16566" xr:uid="{00000000-0005-0000-0000-0000EC410000}"/>
    <cellStyle name="40% - Accent2 4 8 14" xfId="16567" xr:uid="{00000000-0005-0000-0000-0000ED410000}"/>
    <cellStyle name="40% - Accent2 4 8 14 2" xfId="16568" xr:uid="{00000000-0005-0000-0000-0000EE410000}"/>
    <cellStyle name="40% - Accent2 4 8 15" xfId="16569" xr:uid="{00000000-0005-0000-0000-0000EF410000}"/>
    <cellStyle name="40% - Accent2 4 8 15 2" xfId="16570" xr:uid="{00000000-0005-0000-0000-0000F0410000}"/>
    <cellStyle name="40% - Accent2 4 8 16" xfId="16571" xr:uid="{00000000-0005-0000-0000-0000F1410000}"/>
    <cellStyle name="40% - Accent2 4 8 16 2" xfId="16572" xr:uid="{00000000-0005-0000-0000-0000F2410000}"/>
    <cellStyle name="40% - Accent2 4 8 17" xfId="16573" xr:uid="{00000000-0005-0000-0000-0000F3410000}"/>
    <cellStyle name="40% - Accent2 4 8 17 2" xfId="16574" xr:uid="{00000000-0005-0000-0000-0000F4410000}"/>
    <cellStyle name="40% - Accent2 4 8 18" xfId="16575" xr:uid="{00000000-0005-0000-0000-0000F5410000}"/>
    <cellStyle name="40% - Accent2 4 8 18 2" xfId="16576" xr:uid="{00000000-0005-0000-0000-0000F6410000}"/>
    <cellStyle name="40% - Accent2 4 8 19" xfId="16577" xr:uid="{00000000-0005-0000-0000-0000F7410000}"/>
    <cellStyle name="40% - Accent2 4 8 19 2" xfId="16578" xr:uid="{00000000-0005-0000-0000-0000F8410000}"/>
    <cellStyle name="40% - Accent2 4 8 2" xfId="16579" xr:uid="{00000000-0005-0000-0000-0000F9410000}"/>
    <cellStyle name="40% - Accent2 4 8 2 2" xfId="16580" xr:uid="{00000000-0005-0000-0000-0000FA410000}"/>
    <cellStyle name="40% - Accent2 4 8 20" xfId="16581" xr:uid="{00000000-0005-0000-0000-0000FB410000}"/>
    <cellStyle name="40% - Accent2 4 8 20 2" xfId="16582" xr:uid="{00000000-0005-0000-0000-0000FC410000}"/>
    <cellStyle name="40% - Accent2 4 8 21" xfId="16583" xr:uid="{00000000-0005-0000-0000-0000FD410000}"/>
    <cellStyle name="40% - Accent2 4 8 21 2" xfId="16584" xr:uid="{00000000-0005-0000-0000-0000FE410000}"/>
    <cellStyle name="40% - Accent2 4 8 22" xfId="16585" xr:uid="{00000000-0005-0000-0000-0000FF410000}"/>
    <cellStyle name="40% - Accent2 4 8 22 2" xfId="16586" xr:uid="{00000000-0005-0000-0000-000000420000}"/>
    <cellStyle name="40% - Accent2 4 8 23" xfId="16587" xr:uid="{00000000-0005-0000-0000-000001420000}"/>
    <cellStyle name="40% - Accent2 4 8 3" xfId="16588" xr:uid="{00000000-0005-0000-0000-000002420000}"/>
    <cellStyle name="40% - Accent2 4 8 3 2" xfId="16589" xr:uid="{00000000-0005-0000-0000-000003420000}"/>
    <cellStyle name="40% - Accent2 4 8 4" xfId="16590" xr:uid="{00000000-0005-0000-0000-000004420000}"/>
    <cellStyle name="40% - Accent2 4 8 4 2" xfId="16591" xr:uid="{00000000-0005-0000-0000-000005420000}"/>
    <cellStyle name="40% - Accent2 4 8 5" xfId="16592" xr:uid="{00000000-0005-0000-0000-000006420000}"/>
    <cellStyle name="40% - Accent2 4 8 5 2" xfId="16593" xr:uid="{00000000-0005-0000-0000-000007420000}"/>
    <cellStyle name="40% - Accent2 4 8 6" xfId="16594" xr:uid="{00000000-0005-0000-0000-000008420000}"/>
    <cellStyle name="40% - Accent2 4 8 6 2" xfId="16595" xr:uid="{00000000-0005-0000-0000-000009420000}"/>
    <cellStyle name="40% - Accent2 4 8 7" xfId="16596" xr:uid="{00000000-0005-0000-0000-00000A420000}"/>
    <cellStyle name="40% - Accent2 4 8 7 2" xfId="16597" xr:uid="{00000000-0005-0000-0000-00000B420000}"/>
    <cellStyle name="40% - Accent2 4 8 8" xfId="16598" xr:uid="{00000000-0005-0000-0000-00000C420000}"/>
    <cellStyle name="40% - Accent2 4 8 8 2" xfId="16599" xr:uid="{00000000-0005-0000-0000-00000D420000}"/>
    <cellStyle name="40% - Accent2 4 8 9" xfId="16600" xr:uid="{00000000-0005-0000-0000-00000E420000}"/>
    <cellStyle name="40% - Accent2 4 8 9 2" xfId="16601" xr:uid="{00000000-0005-0000-0000-00000F420000}"/>
    <cellStyle name="40% - Accent2 4 9" xfId="16602" xr:uid="{00000000-0005-0000-0000-000010420000}"/>
    <cellStyle name="40% - Accent2 4 9 10" xfId="16603" xr:uid="{00000000-0005-0000-0000-000011420000}"/>
    <cellStyle name="40% - Accent2 4 9 10 2" xfId="16604" xr:uid="{00000000-0005-0000-0000-000012420000}"/>
    <cellStyle name="40% - Accent2 4 9 11" xfId="16605" xr:uid="{00000000-0005-0000-0000-000013420000}"/>
    <cellStyle name="40% - Accent2 4 9 11 2" xfId="16606" xr:uid="{00000000-0005-0000-0000-000014420000}"/>
    <cellStyle name="40% - Accent2 4 9 12" xfId="16607" xr:uid="{00000000-0005-0000-0000-000015420000}"/>
    <cellStyle name="40% - Accent2 4 9 12 2" xfId="16608" xr:uid="{00000000-0005-0000-0000-000016420000}"/>
    <cellStyle name="40% - Accent2 4 9 13" xfId="16609" xr:uid="{00000000-0005-0000-0000-000017420000}"/>
    <cellStyle name="40% - Accent2 4 9 13 2" xfId="16610" xr:uid="{00000000-0005-0000-0000-000018420000}"/>
    <cellStyle name="40% - Accent2 4 9 14" xfId="16611" xr:uid="{00000000-0005-0000-0000-000019420000}"/>
    <cellStyle name="40% - Accent2 4 9 14 2" xfId="16612" xr:uid="{00000000-0005-0000-0000-00001A420000}"/>
    <cellStyle name="40% - Accent2 4 9 15" xfId="16613" xr:uid="{00000000-0005-0000-0000-00001B420000}"/>
    <cellStyle name="40% - Accent2 4 9 15 2" xfId="16614" xr:uid="{00000000-0005-0000-0000-00001C420000}"/>
    <cellStyle name="40% - Accent2 4 9 16" xfId="16615" xr:uid="{00000000-0005-0000-0000-00001D420000}"/>
    <cellStyle name="40% - Accent2 4 9 16 2" xfId="16616" xr:uid="{00000000-0005-0000-0000-00001E420000}"/>
    <cellStyle name="40% - Accent2 4 9 17" xfId="16617" xr:uid="{00000000-0005-0000-0000-00001F420000}"/>
    <cellStyle name="40% - Accent2 4 9 17 2" xfId="16618" xr:uid="{00000000-0005-0000-0000-000020420000}"/>
    <cellStyle name="40% - Accent2 4 9 18" xfId="16619" xr:uid="{00000000-0005-0000-0000-000021420000}"/>
    <cellStyle name="40% - Accent2 4 9 18 2" xfId="16620" xr:uid="{00000000-0005-0000-0000-000022420000}"/>
    <cellStyle name="40% - Accent2 4 9 19" xfId="16621" xr:uid="{00000000-0005-0000-0000-000023420000}"/>
    <cellStyle name="40% - Accent2 4 9 19 2" xfId="16622" xr:uid="{00000000-0005-0000-0000-000024420000}"/>
    <cellStyle name="40% - Accent2 4 9 2" xfId="16623" xr:uid="{00000000-0005-0000-0000-000025420000}"/>
    <cellStyle name="40% - Accent2 4 9 2 2" xfId="16624" xr:uid="{00000000-0005-0000-0000-000026420000}"/>
    <cellStyle name="40% - Accent2 4 9 20" xfId="16625" xr:uid="{00000000-0005-0000-0000-000027420000}"/>
    <cellStyle name="40% - Accent2 4 9 20 2" xfId="16626" xr:uid="{00000000-0005-0000-0000-000028420000}"/>
    <cellStyle name="40% - Accent2 4 9 21" xfId="16627" xr:uid="{00000000-0005-0000-0000-000029420000}"/>
    <cellStyle name="40% - Accent2 4 9 21 2" xfId="16628" xr:uid="{00000000-0005-0000-0000-00002A420000}"/>
    <cellStyle name="40% - Accent2 4 9 22" xfId="16629" xr:uid="{00000000-0005-0000-0000-00002B420000}"/>
    <cellStyle name="40% - Accent2 4 9 22 2" xfId="16630" xr:uid="{00000000-0005-0000-0000-00002C420000}"/>
    <cellStyle name="40% - Accent2 4 9 23" xfId="16631" xr:uid="{00000000-0005-0000-0000-00002D420000}"/>
    <cellStyle name="40% - Accent2 4 9 3" xfId="16632" xr:uid="{00000000-0005-0000-0000-00002E420000}"/>
    <cellStyle name="40% - Accent2 4 9 3 2" xfId="16633" xr:uid="{00000000-0005-0000-0000-00002F420000}"/>
    <cellStyle name="40% - Accent2 4 9 4" xfId="16634" xr:uid="{00000000-0005-0000-0000-000030420000}"/>
    <cellStyle name="40% - Accent2 4 9 4 2" xfId="16635" xr:uid="{00000000-0005-0000-0000-000031420000}"/>
    <cellStyle name="40% - Accent2 4 9 5" xfId="16636" xr:uid="{00000000-0005-0000-0000-000032420000}"/>
    <cellStyle name="40% - Accent2 4 9 5 2" xfId="16637" xr:uid="{00000000-0005-0000-0000-000033420000}"/>
    <cellStyle name="40% - Accent2 4 9 6" xfId="16638" xr:uid="{00000000-0005-0000-0000-000034420000}"/>
    <cellStyle name="40% - Accent2 4 9 6 2" xfId="16639" xr:uid="{00000000-0005-0000-0000-000035420000}"/>
    <cellStyle name="40% - Accent2 4 9 7" xfId="16640" xr:uid="{00000000-0005-0000-0000-000036420000}"/>
    <cellStyle name="40% - Accent2 4 9 7 2" xfId="16641" xr:uid="{00000000-0005-0000-0000-000037420000}"/>
    <cellStyle name="40% - Accent2 4 9 8" xfId="16642" xr:uid="{00000000-0005-0000-0000-000038420000}"/>
    <cellStyle name="40% - Accent2 4 9 8 2" xfId="16643" xr:uid="{00000000-0005-0000-0000-000039420000}"/>
    <cellStyle name="40% - Accent2 4 9 9" xfId="16644" xr:uid="{00000000-0005-0000-0000-00003A420000}"/>
    <cellStyle name="40% - Accent2 4 9 9 2" xfId="16645" xr:uid="{00000000-0005-0000-0000-00003B420000}"/>
    <cellStyle name="40% - Accent2 5" xfId="16646" xr:uid="{00000000-0005-0000-0000-00003C420000}"/>
    <cellStyle name="40% - Accent2 5 10" xfId="16647" xr:uid="{00000000-0005-0000-0000-00003D420000}"/>
    <cellStyle name="40% - Accent2 5 10 2" xfId="16648" xr:uid="{00000000-0005-0000-0000-00003E420000}"/>
    <cellStyle name="40% - Accent2 5 11" xfId="16649" xr:uid="{00000000-0005-0000-0000-00003F420000}"/>
    <cellStyle name="40% - Accent2 5 11 2" xfId="16650" xr:uid="{00000000-0005-0000-0000-000040420000}"/>
    <cellStyle name="40% - Accent2 5 12" xfId="16651" xr:uid="{00000000-0005-0000-0000-000041420000}"/>
    <cellStyle name="40% - Accent2 5 12 2" xfId="16652" xr:uid="{00000000-0005-0000-0000-000042420000}"/>
    <cellStyle name="40% - Accent2 5 13" xfId="16653" xr:uid="{00000000-0005-0000-0000-000043420000}"/>
    <cellStyle name="40% - Accent2 5 13 2" xfId="16654" xr:uid="{00000000-0005-0000-0000-000044420000}"/>
    <cellStyle name="40% - Accent2 5 14" xfId="16655" xr:uid="{00000000-0005-0000-0000-000045420000}"/>
    <cellStyle name="40% - Accent2 5 14 2" xfId="16656" xr:uid="{00000000-0005-0000-0000-000046420000}"/>
    <cellStyle name="40% - Accent2 5 15" xfId="16657" xr:uid="{00000000-0005-0000-0000-000047420000}"/>
    <cellStyle name="40% - Accent2 5 15 2" xfId="16658" xr:uid="{00000000-0005-0000-0000-000048420000}"/>
    <cellStyle name="40% - Accent2 5 16" xfId="16659" xr:uid="{00000000-0005-0000-0000-000049420000}"/>
    <cellStyle name="40% - Accent2 5 16 2" xfId="16660" xr:uid="{00000000-0005-0000-0000-00004A420000}"/>
    <cellStyle name="40% - Accent2 5 17" xfId="16661" xr:uid="{00000000-0005-0000-0000-00004B420000}"/>
    <cellStyle name="40% - Accent2 5 17 2" xfId="16662" xr:uid="{00000000-0005-0000-0000-00004C420000}"/>
    <cellStyle name="40% - Accent2 5 18" xfId="16663" xr:uid="{00000000-0005-0000-0000-00004D420000}"/>
    <cellStyle name="40% - Accent2 5 18 2" xfId="16664" xr:uid="{00000000-0005-0000-0000-00004E420000}"/>
    <cellStyle name="40% - Accent2 5 19" xfId="16665" xr:uid="{00000000-0005-0000-0000-00004F420000}"/>
    <cellStyle name="40% - Accent2 5 19 2" xfId="16666" xr:uid="{00000000-0005-0000-0000-000050420000}"/>
    <cellStyle name="40% - Accent2 5 2" xfId="16667" xr:uid="{00000000-0005-0000-0000-000051420000}"/>
    <cellStyle name="40% - Accent2 5 2 10" xfId="16668" xr:uid="{00000000-0005-0000-0000-000052420000}"/>
    <cellStyle name="40% - Accent2 5 2 10 2" xfId="16669" xr:uid="{00000000-0005-0000-0000-000053420000}"/>
    <cellStyle name="40% - Accent2 5 2 11" xfId="16670" xr:uid="{00000000-0005-0000-0000-000054420000}"/>
    <cellStyle name="40% - Accent2 5 2 11 2" xfId="16671" xr:uid="{00000000-0005-0000-0000-000055420000}"/>
    <cellStyle name="40% - Accent2 5 2 12" xfId="16672" xr:uid="{00000000-0005-0000-0000-000056420000}"/>
    <cellStyle name="40% - Accent2 5 2 12 2" xfId="16673" xr:uid="{00000000-0005-0000-0000-000057420000}"/>
    <cellStyle name="40% - Accent2 5 2 13" xfId="16674" xr:uid="{00000000-0005-0000-0000-000058420000}"/>
    <cellStyle name="40% - Accent2 5 2 13 2" xfId="16675" xr:uid="{00000000-0005-0000-0000-000059420000}"/>
    <cellStyle name="40% - Accent2 5 2 14" xfId="16676" xr:uid="{00000000-0005-0000-0000-00005A420000}"/>
    <cellStyle name="40% - Accent2 5 2 14 2" xfId="16677" xr:uid="{00000000-0005-0000-0000-00005B420000}"/>
    <cellStyle name="40% - Accent2 5 2 15" xfId="16678" xr:uid="{00000000-0005-0000-0000-00005C420000}"/>
    <cellStyle name="40% - Accent2 5 2 15 2" xfId="16679" xr:uid="{00000000-0005-0000-0000-00005D420000}"/>
    <cellStyle name="40% - Accent2 5 2 16" xfId="16680" xr:uid="{00000000-0005-0000-0000-00005E420000}"/>
    <cellStyle name="40% - Accent2 5 2 16 2" xfId="16681" xr:uid="{00000000-0005-0000-0000-00005F420000}"/>
    <cellStyle name="40% - Accent2 5 2 17" xfId="16682" xr:uid="{00000000-0005-0000-0000-000060420000}"/>
    <cellStyle name="40% - Accent2 5 2 17 2" xfId="16683" xr:uid="{00000000-0005-0000-0000-000061420000}"/>
    <cellStyle name="40% - Accent2 5 2 18" xfId="16684" xr:uid="{00000000-0005-0000-0000-000062420000}"/>
    <cellStyle name="40% - Accent2 5 2 18 2" xfId="16685" xr:uid="{00000000-0005-0000-0000-000063420000}"/>
    <cellStyle name="40% - Accent2 5 2 19" xfId="16686" xr:uid="{00000000-0005-0000-0000-000064420000}"/>
    <cellStyle name="40% - Accent2 5 2 19 2" xfId="16687" xr:uid="{00000000-0005-0000-0000-000065420000}"/>
    <cellStyle name="40% - Accent2 5 2 2" xfId="16688" xr:uid="{00000000-0005-0000-0000-000066420000}"/>
    <cellStyle name="40% - Accent2 5 2 2 2" xfId="16689" xr:uid="{00000000-0005-0000-0000-000067420000}"/>
    <cellStyle name="40% - Accent2 5 2 20" xfId="16690" xr:uid="{00000000-0005-0000-0000-000068420000}"/>
    <cellStyle name="40% - Accent2 5 2 20 2" xfId="16691" xr:uid="{00000000-0005-0000-0000-000069420000}"/>
    <cellStyle name="40% - Accent2 5 2 21" xfId="16692" xr:uid="{00000000-0005-0000-0000-00006A420000}"/>
    <cellStyle name="40% - Accent2 5 2 21 2" xfId="16693" xr:uid="{00000000-0005-0000-0000-00006B420000}"/>
    <cellStyle name="40% - Accent2 5 2 22" xfId="16694" xr:uid="{00000000-0005-0000-0000-00006C420000}"/>
    <cellStyle name="40% - Accent2 5 2 22 2" xfId="16695" xr:uid="{00000000-0005-0000-0000-00006D420000}"/>
    <cellStyle name="40% - Accent2 5 2 23" xfId="16696" xr:uid="{00000000-0005-0000-0000-00006E420000}"/>
    <cellStyle name="40% - Accent2 5 2 3" xfId="16697" xr:uid="{00000000-0005-0000-0000-00006F420000}"/>
    <cellStyle name="40% - Accent2 5 2 3 2" xfId="16698" xr:uid="{00000000-0005-0000-0000-000070420000}"/>
    <cellStyle name="40% - Accent2 5 2 4" xfId="16699" xr:uid="{00000000-0005-0000-0000-000071420000}"/>
    <cellStyle name="40% - Accent2 5 2 4 2" xfId="16700" xr:uid="{00000000-0005-0000-0000-000072420000}"/>
    <cellStyle name="40% - Accent2 5 2 5" xfId="16701" xr:uid="{00000000-0005-0000-0000-000073420000}"/>
    <cellStyle name="40% - Accent2 5 2 5 2" xfId="16702" xr:uid="{00000000-0005-0000-0000-000074420000}"/>
    <cellStyle name="40% - Accent2 5 2 6" xfId="16703" xr:uid="{00000000-0005-0000-0000-000075420000}"/>
    <cellStyle name="40% - Accent2 5 2 6 2" xfId="16704" xr:uid="{00000000-0005-0000-0000-000076420000}"/>
    <cellStyle name="40% - Accent2 5 2 7" xfId="16705" xr:uid="{00000000-0005-0000-0000-000077420000}"/>
    <cellStyle name="40% - Accent2 5 2 7 2" xfId="16706" xr:uid="{00000000-0005-0000-0000-000078420000}"/>
    <cellStyle name="40% - Accent2 5 2 8" xfId="16707" xr:uid="{00000000-0005-0000-0000-000079420000}"/>
    <cellStyle name="40% - Accent2 5 2 8 2" xfId="16708" xr:uid="{00000000-0005-0000-0000-00007A420000}"/>
    <cellStyle name="40% - Accent2 5 2 9" xfId="16709" xr:uid="{00000000-0005-0000-0000-00007B420000}"/>
    <cellStyle name="40% - Accent2 5 2 9 2" xfId="16710" xr:uid="{00000000-0005-0000-0000-00007C420000}"/>
    <cellStyle name="40% - Accent2 5 20" xfId="16711" xr:uid="{00000000-0005-0000-0000-00007D420000}"/>
    <cellStyle name="40% - Accent2 5 20 2" xfId="16712" xr:uid="{00000000-0005-0000-0000-00007E420000}"/>
    <cellStyle name="40% - Accent2 5 21" xfId="16713" xr:uid="{00000000-0005-0000-0000-00007F420000}"/>
    <cellStyle name="40% - Accent2 5 21 2" xfId="16714" xr:uid="{00000000-0005-0000-0000-000080420000}"/>
    <cellStyle name="40% - Accent2 5 22" xfId="16715" xr:uid="{00000000-0005-0000-0000-000081420000}"/>
    <cellStyle name="40% - Accent2 5 22 2" xfId="16716" xr:uid="{00000000-0005-0000-0000-000082420000}"/>
    <cellStyle name="40% - Accent2 5 23" xfId="16717" xr:uid="{00000000-0005-0000-0000-000083420000}"/>
    <cellStyle name="40% - Accent2 5 23 2" xfId="16718" xr:uid="{00000000-0005-0000-0000-000084420000}"/>
    <cellStyle name="40% - Accent2 5 24" xfId="16719" xr:uid="{00000000-0005-0000-0000-000085420000}"/>
    <cellStyle name="40% - Accent2 5 24 2" xfId="16720" xr:uid="{00000000-0005-0000-0000-000086420000}"/>
    <cellStyle name="40% - Accent2 5 25" xfId="16721" xr:uid="{00000000-0005-0000-0000-000087420000}"/>
    <cellStyle name="40% - Accent2 5 25 2" xfId="16722" xr:uid="{00000000-0005-0000-0000-000088420000}"/>
    <cellStyle name="40% - Accent2 5 26" xfId="16723" xr:uid="{00000000-0005-0000-0000-000089420000}"/>
    <cellStyle name="40% - Accent2 5 26 2" xfId="16724" xr:uid="{00000000-0005-0000-0000-00008A420000}"/>
    <cellStyle name="40% - Accent2 5 27" xfId="16725" xr:uid="{00000000-0005-0000-0000-00008B420000}"/>
    <cellStyle name="40% - Accent2 5 27 2" xfId="16726" xr:uid="{00000000-0005-0000-0000-00008C420000}"/>
    <cellStyle name="40% - Accent2 5 28" xfId="16727" xr:uid="{00000000-0005-0000-0000-00008D420000}"/>
    <cellStyle name="40% - Accent2 5 28 2" xfId="16728" xr:uid="{00000000-0005-0000-0000-00008E420000}"/>
    <cellStyle name="40% - Accent2 5 29" xfId="16729" xr:uid="{00000000-0005-0000-0000-00008F420000}"/>
    <cellStyle name="40% - Accent2 5 29 2" xfId="16730" xr:uid="{00000000-0005-0000-0000-000090420000}"/>
    <cellStyle name="40% - Accent2 5 3" xfId="16731" xr:uid="{00000000-0005-0000-0000-000091420000}"/>
    <cellStyle name="40% - Accent2 5 3 10" xfId="16732" xr:uid="{00000000-0005-0000-0000-000092420000}"/>
    <cellStyle name="40% - Accent2 5 3 10 2" xfId="16733" xr:uid="{00000000-0005-0000-0000-000093420000}"/>
    <cellStyle name="40% - Accent2 5 3 11" xfId="16734" xr:uid="{00000000-0005-0000-0000-000094420000}"/>
    <cellStyle name="40% - Accent2 5 3 11 2" xfId="16735" xr:uid="{00000000-0005-0000-0000-000095420000}"/>
    <cellStyle name="40% - Accent2 5 3 12" xfId="16736" xr:uid="{00000000-0005-0000-0000-000096420000}"/>
    <cellStyle name="40% - Accent2 5 3 12 2" xfId="16737" xr:uid="{00000000-0005-0000-0000-000097420000}"/>
    <cellStyle name="40% - Accent2 5 3 13" xfId="16738" xr:uid="{00000000-0005-0000-0000-000098420000}"/>
    <cellStyle name="40% - Accent2 5 3 13 2" xfId="16739" xr:uid="{00000000-0005-0000-0000-000099420000}"/>
    <cellStyle name="40% - Accent2 5 3 14" xfId="16740" xr:uid="{00000000-0005-0000-0000-00009A420000}"/>
    <cellStyle name="40% - Accent2 5 3 14 2" xfId="16741" xr:uid="{00000000-0005-0000-0000-00009B420000}"/>
    <cellStyle name="40% - Accent2 5 3 15" xfId="16742" xr:uid="{00000000-0005-0000-0000-00009C420000}"/>
    <cellStyle name="40% - Accent2 5 3 15 2" xfId="16743" xr:uid="{00000000-0005-0000-0000-00009D420000}"/>
    <cellStyle name="40% - Accent2 5 3 16" xfId="16744" xr:uid="{00000000-0005-0000-0000-00009E420000}"/>
    <cellStyle name="40% - Accent2 5 3 16 2" xfId="16745" xr:uid="{00000000-0005-0000-0000-00009F420000}"/>
    <cellStyle name="40% - Accent2 5 3 17" xfId="16746" xr:uid="{00000000-0005-0000-0000-0000A0420000}"/>
    <cellStyle name="40% - Accent2 5 3 17 2" xfId="16747" xr:uid="{00000000-0005-0000-0000-0000A1420000}"/>
    <cellStyle name="40% - Accent2 5 3 18" xfId="16748" xr:uid="{00000000-0005-0000-0000-0000A2420000}"/>
    <cellStyle name="40% - Accent2 5 3 18 2" xfId="16749" xr:uid="{00000000-0005-0000-0000-0000A3420000}"/>
    <cellStyle name="40% - Accent2 5 3 19" xfId="16750" xr:uid="{00000000-0005-0000-0000-0000A4420000}"/>
    <cellStyle name="40% - Accent2 5 3 19 2" xfId="16751" xr:uid="{00000000-0005-0000-0000-0000A5420000}"/>
    <cellStyle name="40% - Accent2 5 3 2" xfId="16752" xr:uid="{00000000-0005-0000-0000-0000A6420000}"/>
    <cellStyle name="40% - Accent2 5 3 2 2" xfId="16753" xr:uid="{00000000-0005-0000-0000-0000A7420000}"/>
    <cellStyle name="40% - Accent2 5 3 20" xfId="16754" xr:uid="{00000000-0005-0000-0000-0000A8420000}"/>
    <cellStyle name="40% - Accent2 5 3 20 2" xfId="16755" xr:uid="{00000000-0005-0000-0000-0000A9420000}"/>
    <cellStyle name="40% - Accent2 5 3 21" xfId="16756" xr:uid="{00000000-0005-0000-0000-0000AA420000}"/>
    <cellStyle name="40% - Accent2 5 3 21 2" xfId="16757" xr:uid="{00000000-0005-0000-0000-0000AB420000}"/>
    <cellStyle name="40% - Accent2 5 3 22" xfId="16758" xr:uid="{00000000-0005-0000-0000-0000AC420000}"/>
    <cellStyle name="40% - Accent2 5 3 22 2" xfId="16759" xr:uid="{00000000-0005-0000-0000-0000AD420000}"/>
    <cellStyle name="40% - Accent2 5 3 23" xfId="16760" xr:uid="{00000000-0005-0000-0000-0000AE420000}"/>
    <cellStyle name="40% - Accent2 5 3 3" xfId="16761" xr:uid="{00000000-0005-0000-0000-0000AF420000}"/>
    <cellStyle name="40% - Accent2 5 3 3 2" xfId="16762" xr:uid="{00000000-0005-0000-0000-0000B0420000}"/>
    <cellStyle name="40% - Accent2 5 3 4" xfId="16763" xr:uid="{00000000-0005-0000-0000-0000B1420000}"/>
    <cellStyle name="40% - Accent2 5 3 4 2" xfId="16764" xr:uid="{00000000-0005-0000-0000-0000B2420000}"/>
    <cellStyle name="40% - Accent2 5 3 5" xfId="16765" xr:uid="{00000000-0005-0000-0000-0000B3420000}"/>
    <cellStyle name="40% - Accent2 5 3 5 2" xfId="16766" xr:uid="{00000000-0005-0000-0000-0000B4420000}"/>
    <cellStyle name="40% - Accent2 5 3 6" xfId="16767" xr:uid="{00000000-0005-0000-0000-0000B5420000}"/>
    <cellStyle name="40% - Accent2 5 3 6 2" xfId="16768" xr:uid="{00000000-0005-0000-0000-0000B6420000}"/>
    <cellStyle name="40% - Accent2 5 3 7" xfId="16769" xr:uid="{00000000-0005-0000-0000-0000B7420000}"/>
    <cellStyle name="40% - Accent2 5 3 7 2" xfId="16770" xr:uid="{00000000-0005-0000-0000-0000B8420000}"/>
    <cellStyle name="40% - Accent2 5 3 8" xfId="16771" xr:uid="{00000000-0005-0000-0000-0000B9420000}"/>
    <cellStyle name="40% - Accent2 5 3 8 2" xfId="16772" xr:uid="{00000000-0005-0000-0000-0000BA420000}"/>
    <cellStyle name="40% - Accent2 5 3 9" xfId="16773" xr:uid="{00000000-0005-0000-0000-0000BB420000}"/>
    <cellStyle name="40% - Accent2 5 3 9 2" xfId="16774" xr:uid="{00000000-0005-0000-0000-0000BC420000}"/>
    <cellStyle name="40% - Accent2 5 30" xfId="16775" xr:uid="{00000000-0005-0000-0000-0000BD420000}"/>
    <cellStyle name="40% - Accent2 5 30 2" xfId="16776" xr:uid="{00000000-0005-0000-0000-0000BE420000}"/>
    <cellStyle name="40% - Accent2 5 31" xfId="16777" xr:uid="{00000000-0005-0000-0000-0000BF420000}"/>
    <cellStyle name="40% - Accent2 5 4" xfId="16778" xr:uid="{00000000-0005-0000-0000-0000C0420000}"/>
    <cellStyle name="40% - Accent2 5 4 10" xfId="16779" xr:uid="{00000000-0005-0000-0000-0000C1420000}"/>
    <cellStyle name="40% - Accent2 5 4 10 2" xfId="16780" xr:uid="{00000000-0005-0000-0000-0000C2420000}"/>
    <cellStyle name="40% - Accent2 5 4 11" xfId="16781" xr:uid="{00000000-0005-0000-0000-0000C3420000}"/>
    <cellStyle name="40% - Accent2 5 4 11 2" xfId="16782" xr:uid="{00000000-0005-0000-0000-0000C4420000}"/>
    <cellStyle name="40% - Accent2 5 4 12" xfId="16783" xr:uid="{00000000-0005-0000-0000-0000C5420000}"/>
    <cellStyle name="40% - Accent2 5 4 12 2" xfId="16784" xr:uid="{00000000-0005-0000-0000-0000C6420000}"/>
    <cellStyle name="40% - Accent2 5 4 13" xfId="16785" xr:uid="{00000000-0005-0000-0000-0000C7420000}"/>
    <cellStyle name="40% - Accent2 5 4 13 2" xfId="16786" xr:uid="{00000000-0005-0000-0000-0000C8420000}"/>
    <cellStyle name="40% - Accent2 5 4 14" xfId="16787" xr:uid="{00000000-0005-0000-0000-0000C9420000}"/>
    <cellStyle name="40% - Accent2 5 4 14 2" xfId="16788" xr:uid="{00000000-0005-0000-0000-0000CA420000}"/>
    <cellStyle name="40% - Accent2 5 4 15" xfId="16789" xr:uid="{00000000-0005-0000-0000-0000CB420000}"/>
    <cellStyle name="40% - Accent2 5 4 15 2" xfId="16790" xr:uid="{00000000-0005-0000-0000-0000CC420000}"/>
    <cellStyle name="40% - Accent2 5 4 16" xfId="16791" xr:uid="{00000000-0005-0000-0000-0000CD420000}"/>
    <cellStyle name="40% - Accent2 5 4 16 2" xfId="16792" xr:uid="{00000000-0005-0000-0000-0000CE420000}"/>
    <cellStyle name="40% - Accent2 5 4 17" xfId="16793" xr:uid="{00000000-0005-0000-0000-0000CF420000}"/>
    <cellStyle name="40% - Accent2 5 4 17 2" xfId="16794" xr:uid="{00000000-0005-0000-0000-0000D0420000}"/>
    <cellStyle name="40% - Accent2 5 4 18" xfId="16795" xr:uid="{00000000-0005-0000-0000-0000D1420000}"/>
    <cellStyle name="40% - Accent2 5 4 18 2" xfId="16796" xr:uid="{00000000-0005-0000-0000-0000D2420000}"/>
    <cellStyle name="40% - Accent2 5 4 19" xfId="16797" xr:uid="{00000000-0005-0000-0000-0000D3420000}"/>
    <cellStyle name="40% - Accent2 5 4 19 2" xfId="16798" xr:uid="{00000000-0005-0000-0000-0000D4420000}"/>
    <cellStyle name="40% - Accent2 5 4 2" xfId="16799" xr:uid="{00000000-0005-0000-0000-0000D5420000}"/>
    <cellStyle name="40% - Accent2 5 4 2 2" xfId="16800" xr:uid="{00000000-0005-0000-0000-0000D6420000}"/>
    <cellStyle name="40% - Accent2 5 4 20" xfId="16801" xr:uid="{00000000-0005-0000-0000-0000D7420000}"/>
    <cellStyle name="40% - Accent2 5 4 20 2" xfId="16802" xr:uid="{00000000-0005-0000-0000-0000D8420000}"/>
    <cellStyle name="40% - Accent2 5 4 21" xfId="16803" xr:uid="{00000000-0005-0000-0000-0000D9420000}"/>
    <cellStyle name="40% - Accent2 5 4 21 2" xfId="16804" xr:uid="{00000000-0005-0000-0000-0000DA420000}"/>
    <cellStyle name="40% - Accent2 5 4 22" xfId="16805" xr:uid="{00000000-0005-0000-0000-0000DB420000}"/>
    <cellStyle name="40% - Accent2 5 4 22 2" xfId="16806" xr:uid="{00000000-0005-0000-0000-0000DC420000}"/>
    <cellStyle name="40% - Accent2 5 4 23" xfId="16807" xr:uid="{00000000-0005-0000-0000-0000DD420000}"/>
    <cellStyle name="40% - Accent2 5 4 3" xfId="16808" xr:uid="{00000000-0005-0000-0000-0000DE420000}"/>
    <cellStyle name="40% - Accent2 5 4 3 2" xfId="16809" xr:uid="{00000000-0005-0000-0000-0000DF420000}"/>
    <cellStyle name="40% - Accent2 5 4 4" xfId="16810" xr:uid="{00000000-0005-0000-0000-0000E0420000}"/>
    <cellStyle name="40% - Accent2 5 4 4 2" xfId="16811" xr:uid="{00000000-0005-0000-0000-0000E1420000}"/>
    <cellStyle name="40% - Accent2 5 4 5" xfId="16812" xr:uid="{00000000-0005-0000-0000-0000E2420000}"/>
    <cellStyle name="40% - Accent2 5 4 5 2" xfId="16813" xr:uid="{00000000-0005-0000-0000-0000E3420000}"/>
    <cellStyle name="40% - Accent2 5 4 6" xfId="16814" xr:uid="{00000000-0005-0000-0000-0000E4420000}"/>
    <cellStyle name="40% - Accent2 5 4 6 2" xfId="16815" xr:uid="{00000000-0005-0000-0000-0000E5420000}"/>
    <cellStyle name="40% - Accent2 5 4 7" xfId="16816" xr:uid="{00000000-0005-0000-0000-0000E6420000}"/>
    <cellStyle name="40% - Accent2 5 4 7 2" xfId="16817" xr:uid="{00000000-0005-0000-0000-0000E7420000}"/>
    <cellStyle name="40% - Accent2 5 4 8" xfId="16818" xr:uid="{00000000-0005-0000-0000-0000E8420000}"/>
    <cellStyle name="40% - Accent2 5 4 8 2" xfId="16819" xr:uid="{00000000-0005-0000-0000-0000E9420000}"/>
    <cellStyle name="40% - Accent2 5 4 9" xfId="16820" xr:uid="{00000000-0005-0000-0000-0000EA420000}"/>
    <cellStyle name="40% - Accent2 5 4 9 2" xfId="16821" xr:uid="{00000000-0005-0000-0000-0000EB420000}"/>
    <cellStyle name="40% - Accent2 5 5" xfId="16822" xr:uid="{00000000-0005-0000-0000-0000EC420000}"/>
    <cellStyle name="40% - Accent2 5 5 10" xfId="16823" xr:uid="{00000000-0005-0000-0000-0000ED420000}"/>
    <cellStyle name="40% - Accent2 5 5 10 2" xfId="16824" xr:uid="{00000000-0005-0000-0000-0000EE420000}"/>
    <cellStyle name="40% - Accent2 5 5 11" xfId="16825" xr:uid="{00000000-0005-0000-0000-0000EF420000}"/>
    <cellStyle name="40% - Accent2 5 5 11 2" xfId="16826" xr:uid="{00000000-0005-0000-0000-0000F0420000}"/>
    <cellStyle name="40% - Accent2 5 5 12" xfId="16827" xr:uid="{00000000-0005-0000-0000-0000F1420000}"/>
    <cellStyle name="40% - Accent2 5 5 12 2" xfId="16828" xr:uid="{00000000-0005-0000-0000-0000F2420000}"/>
    <cellStyle name="40% - Accent2 5 5 13" xfId="16829" xr:uid="{00000000-0005-0000-0000-0000F3420000}"/>
    <cellStyle name="40% - Accent2 5 5 13 2" xfId="16830" xr:uid="{00000000-0005-0000-0000-0000F4420000}"/>
    <cellStyle name="40% - Accent2 5 5 14" xfId="16831" xr:uid="{00000000-0005-0000-0000-0000F5420000}"/>
    <cellStyle name="40% - Accent2 5 5 14 2" xfId="16832" xr:uid="{00000000-0005-0000-0000-0000F6420000}"/>
    <cellStyle name="40% - Accent2 5 5 15" xfId="16833" xr:uid="{00000000-0005-0000-0000-0000F7420000}"/>
    <cellStyle name="40% - Accent2 5 5 15 2" xfId="16834" xr:uid="{00000000-0005-0000-0000-0000F8420000}"/>
    <cellStyle name="40% - Accent2 5 5 16" xfId="16835" xr:uid="{00000000-0005-0000-0000-0000F9420000}"/>
    <cellStyle name="40% - Accent2 5 5 16 2" xfId="16836" xr:uid="{00000000-0005-0000-0000-0000FA420000}"/>
    <cellStyle name="40% - Accent2 5 5 17" xfId="16837" xr:uid="{00000000-0005-0000-0000-0000FB420000}"/>
    <cellStyle name="40% - Accent2 5 5 17 2" xfId="16838" xr:uid="{00000000-0005-0000-0000-0000FC420000}"/>
    <cellStyle name="40% - Accent2 5 5 18" xfId="16839" xr:uid="{00000000-0005-0000-0000-0000FD420000}"/>
    <cellStyle name="40% - Accent2 5 5 18 2" xfId="16840" xr:uid="{00000000-0005-0000-0000-0000FE420000}"/>
    <cellStyle name="40% - Accent2 5 5 19" xfId="16841" xr:uid="{00000000-0005-0000-0000-0000FF420000}"/>
    <cellStyle name="40% - Accent2 5 5 19 2" xfId="16842" xr:uid="{00000000-0005-0000-0000-000000430000}"/>
    <cellStyle name="40% - Accent2 5 5 2" xfId="16843" xr:uid="{00000000-0005-0000-0000-000001430000}"/>
    <cellStyle name="40% - Accent2 5 5 2 2" xfId="16844" xr:uid="{00000000-0005-0000-0000-000002430000}"/>
    <cellStyle name="40% - Accent2 5 5 20" xfId="16845" xr:uid="{00000000-0005-0000-0000-000003430000}"/>
    <cellStyle name="40% - Accent2 5 5 20 2" xfId="16846" xr:uid="{00000000-0005-0000-0000-000004430000}"/>
    <cellStyle name="40% - Accent2 5 5 21" xfId="16847" xr:uid="{00000000-0005-0000-0000-000005430000}"/>
    <cellStyle name="40% - Accent2 5 5 21 2" xfId="16848" xr:uid="{00000000-0005-0000-0000-000006430000}"/>
    <cellStyle name="40% - Accent2 5 5 22" xfId="16849" xr:uid="{00000000-0005-0000-0000-000007430000}"/>
    <cellStyle name="40% - Accent2 5 5 22 2" xfId="16850" xr:uid="{00000000-0005-0000-0000-000008430000}"/>
    <cellStyle name="40% - Accent2 5 5 23" xfId="16851" xr:uid="{00000000-0005-0000-0000-000009430000}"/>
    <cellStyle name="40% - Accent2 5 5 3" xfId="16852" xr:uid="{00000000-0005-0000-0000-00000A430000}"/>
    <cellStyle name="40% - Accent2 5 5 3 2" xfId="16853" xr:uid="{00000000-0005-0000-0000-00000B430000}"/>
    <cellStyle name="40% - Accent2 5 5 4" xfId="16854" xr:uid="{00000000-0005-0000-0000-00000C430000}"/>
    <cellStyle name="40% - Accent2 5 5 4 2" xfId="16855" xr:uid="{00000000-0005-0000-0000-00000D430000}"/>
    <cellStyle name="40% - Accent2 5 5 5" xfId="16856" xr:uid="{00000000-0005-0000-0000-00000E430000}"/>
    <cellStyle name="40% - Accent2 5 5 5 2" xfId="16857" xr:uid="{00000000-0005-0000-0000-00000F430000}"/>
    <cellStyle name="40% - Accent2 5 5 6" xfId="16858" xr:uid="{00000000-0005-0000-0000-000010430000}"/>
    <cellStyle name="40% - Accent2 5 5 6 2" xfId="16859" xr:uid="{00000000-0005-0000-0000-000011430000}"/>
    <cellStyle name="40% - Accent2 5 5 7" xfId="16860" xr:uid="{00000000-0005-0000-0000-000012430000}"/>
    <cellStyle name="40% - Accent2 5 5 7 2" xfId="16861" xr:uid="{00000000-0005-0000-0000-000013430000}"/>
    <cellStyle name="40% - Accent2 5 5 8" xfId="16862" xr:uid="{00000000-0005-0000-0000-000014430000}"/>
    <cellStyle name="40% - Accent2 5 5 8 2" xfId="16863" xr:uid="{00000000-0005-0000-0000-000015430000}"/>
    <cellStyle name="40% - Accent2 5 5 9" xfId="16864" xr:uid="{00000000-0005-0000-0000-000016430000}"/>
    <cellStyle name="40% - Accent2 5 5 9 2" xfId="16865" xr:uid="{00000000-0005-0000-0000-000017430000}"/>
    <cellStyle name="40% - Accent2 5 6" xfId="16866" xr:uid="{00000000-0005-0000-0000-000018430000}"/>
    <cellStyle name="40% - Accent2 5 6 10" xfId="16867" xr:uid="{00000000-0005-0000-0000-000019430000}"/>
    <cellStyle name="40% - Accent2 5 6 10 2" xfId="16868" xr:uid="{00000000-0005-0000-0000-00001A430000}"/>
    <cellStyle name="40% - Accent2 5 6 11" xfId="16869" xr:uid="{00000000-0005-0000-0000-00001B430000}"/>
    <cellStyle name="40% - Accent2 5 6 11 2" xfId="16870" xr:uid="{00000000-0005-0000-0000-00001C430000}"/>
    <cellStyle name="40% - Accent2 5 6 12" xfId="16871" xr:uid="{00000000-0005-0000-0000-00001D430000}"/>
    <cellStyle name="40% - Accent2 5 6 12 2" xfId="16872" xr:uid="{00000000-0005-0000-0000-00001E430000}"/>
    <cellStyle name="40% - Accent2 5 6 13" xfId="16873" xr:uid="{00000000-0005-0000-0000-00001F430000}"/>
    <cellStyle name="40% - Accent2 5 6 13 2" xfId="16874" xr:uid="{00000000-0005-0000-0000-000020430000}"/>
    <cellStyle name="40% - Accent2 5 6 14" xfId="16875" xr:uid="{00000000-0005-0000-0000-000021430000}"/>
    <cellStyle name="40% - Accent2 5 6 14 2" xfId="16876" xr:uid="{00000000-0005-0000-0000-000022430000}"/>
    <cellStyle name="40% - Accent2 5 6 15" xfId="16877" xr:uid="{00000000-0005-0000-0000-000023430000}"/>
    <cellStyle name="40% - Accent2 5 6 15 2" xfId="16878" xr:uid="{00000000-0005-0000-0000-000024430000}"/>
    <cellStyle name="40% - Accent2 5 6 16" xfId="16879" xr:uid="{00000000-0005-0000-0000-000025430000}"/>
    <cellStyle name="40% - Accent2 5 6 16 2" xfId="16880" xr:uid="{00000000-0005-0000-0000-000026430000}"/>
    <cellStyle name="40% - Accent2 5 6 17" xfId="16881" xr:uid="{00000000-0005-0000-0000-000027430000}"/>
    <cellStyle name="40% - Accent2 5 6 17 2" xfId="16882" xr:uid="{00000000-0005-0000-0000-000028430000}"/>
    <cellStyle name="40% - Accent2 5 6 18" xfId="16883" xr:uid="{00000000-0005-0000-0000-000029430000}"/>
    <cellStyle name="40% - Accent2 5 6 18 2" xfId="16884" xr:uid="{00000000-0005-0000-0000-00002A430000}"/>
    <cellStyle name="40% - Accent2 5 6 19" xfId="16885" xr:uid="{00000000-0005-0000-0000-00002B430000}"/>
    <cellStyle name="40% - Accent2 5 6 19 2" xfId="16886" xr:uid="{00000000-0005-0000-0000-00002C430000}"/>
    <cellStyle name="40% - Accent2 5 6 2" xfId="16887" xr:uid="{00000000-0005-0000-0000-00002D430000}"/>
    <cellStyle name="40% - Accent2 5 6 2 2" xfId="16888" xr:uid="{00000000-0005-0000-0000-00002E430000}"/>
    <cellStyle name="40% - Accent2 5 6 20" xfId="16889" xr:uid="{00000000-0005-0000-0000-00002F430000}"/>
    <cellStyle name="40% - Accent2 5 6 20 2" xfId="16890" xr:uid="{00000000-0005-0000-0000-000030430000}"/>
    <cellStyle name="40% - Accent2 5 6 21" xfId="16891" xr:uid="{00000000-0005-0000-0000-000031430000}"/>
    <cellStyle name="40% - Accent2 5 6 21 2" xfId="16892" xr:uid="{00000000-0005-0000-0000-000032430000}"/>
    <cellStyle name="40% - Accent2 5 6 22" xfId="16893" xr:uid="{00000000-0005-0000-0000-000033430000}"/>
    <cellStyle name="40% - Accent2 5 6 22 2" xfId="16894" xr:uid="{00000000-0005-0000-0000-000034430000}"/>
    <cellStyle name="40% - Accent2 5 6 23" xfId="16895" xr:uid="{00000000-0005-0000-0000-000035430000}"/>
    <cellStyle name="40% - Accent2 5 6 3" xfId="16896" xr:uid="{00000000-0005-0000-0000-000036430000}"/>
    <cellStyle name="40% - Accent2 5 6 3 2" xfId="16897" xr:uid="{00000000-0005-0000-0000-000037430000}"/>
    <cellStyle name="40% - Accent2 5 6 4" xfId="16898" xr:uid="{00000000-0005-0000-0000-000038430000}"/>
    <cellStyle name="40% - Accent2 5 6 4 2" xfId="16899" xr:uid="{00000000-0005-0000-0000-000039430000}"/>
    <cellStyle name="40% - Accent2 5 6 5" xfId="16900" xr:uid="{00000000-0005-0000-0000-00003A430000}"/>
    <cellStyle name="40% - Accent2 5 6 5 2" xfId="16901" xr:uid="{00000000-0005-0000-0000-00003B430000}"/>
    <cellStyle name="40% - Accent2 5 6 6" xfId="16902" xr:uid="{00000000-0005-0000-0000-00003C430000}"/>
    <cellStyle name="40% - Accent2 5 6 6 2" xfId="16903" xr:uid="{00000000-0005-0000-0000-00003D430000}"/>
    <cellStyle name="40% - Accent2 5 6 7" xfId="16904" xr:uid="{00000000-0005-0000-0000-00003E430000}"/>
    <cellStyle name="40% - Accent2 5 6 7 2" xfId="16905" xr:uid="{00000000-0005-0000-0000-00003F430000}"/>
    <cellStyle name="40% - Accent2 5 6 8" xfId="16906" xr:uid="{00000000-0005-0000-0000-000040430000}"/>
    <cellStyle name="40% - Accent2 5 6 8 2" xfId="16907" xr:uid="{00000000-0005-0000-0000-000041430000}"/>
    <cellStyle name="40% - Accent2 5 6 9" xfId="16908" xr:uid="{00000000-0005-0000-0000-000042430000}"/>
    <cellStyle name="40% - Accent2 5 6 9 2" xfId="16909" xr:uid="{00000000-0005-0000-0000-000043430000}"/>
    <cellStyle name="40% - Accent2 5 7" xfId="16910" xr:uid="{00000000-0005-0000-0000-000044430000}"/>
    <cellStyle name="40% - Accent2 5 7 10" xfId="16911" xr:uid="{00000000-0005-0000-0000-000045430000}"/>
    <cellStyle name="40% - Accent2 5 7 10 2" xfId="16912" xr:uid="{00000000-0005-0000-0000-000046430000}"/>
    <cellStyle name="40% - Accent2 5 7 11" xfId="16913" xr:uid="{00000000-0005-0000-0000-000047430000}"/>
    <cellStyle name="40% - Accent2 5 7 11 2" xfId="16914" xr:uid="{00000000-0005-0000-0000-000048430000}"/>
    <cellStyle name="40% - Accent2 5 7 12" xfId="16915" xr:uid="{00000000-0005-0000-0000-000049430000}"/>
    <cellStyle name="40% - Accent2 5 7 12 2" xfId="16916" xr:uid="{00000000-0005-0000-0000-00004A430000}"/>
    <cellStyle name="40% - Accent2 5 7 13" xfId="16917" xr:uid="{00000000-0005-0000-0000-00004B430000}"/>
    <cellStyle name="40% - Accent2 5 7 13 2" xfId="16918" xr:uid="{00000000-0005-0000-0000-00004C430000}"/>
    <cellStyle name="40% - Accent2 5 7 14" xfId="16919" xr:uid="{00000000-0005-0000-0000-00004D430000}"/>
    <cellStyle name="40% - Accent2 5 7 14 2" xfId="16920" xr:uid="{00000000-0005-0000-0000-00004E430000}"/>
    <cellStyle name="40% - Accent2 5 7 15" xfId="16921" xr:uid="{00000000-0005-0000-0000-00004F430000}"/>
    <cellStyle name="40% - Accent2 5 7 15 2" xfId="16922" xr:uid="{00000000-0005-0000-0000-000050430000}"/>
    <cellStyle name="40% - Accent2 5 7 16" xfId="16923" xr:uid="{00000000-0005-0000-0000-000051430000}"/>
    <cellStyle name="40% - Accent2 5 7 16 2" xfId="16924" xr:uid="{00000000-0005-0000-0000-000052430000}"/>
    <cellStyle name="40% - Accent2 5 7 17" xfId="16925" xr:uid="{00000000-0005-0000-0000-000053430000}"/>
    <cellStyle name="40% - Accent2 5 7 17 2" xfId="16926" xr:uid="{00000000-0005-0000-0000-000054430000}"/>
    <cellStyle name="40% - Accent2 5 7 18" xfId="16927" xr:uid="{00000000-0005-0000-0000-000055430000}"/>
    <cellStyle name="40% - Accent2 5 7 18 2" xfId="16928" xr:uid="{00000000-0005-0000-0000-000056430000}"/>
    <cellStyle name="40% - Accent2 5 7 19" xfId="16929" xr:uid="{00000000-0005-0000-0000-000057430000}"/>
    <cellStyle name="40% - Accent2 5 7 19 2" xfId="16930" xr:uid="{00000000-0005-0000-0000-000058430000}"/>
    <cellStyle name="40% - Accent2 5 7 2" xfId="16931" xr:uid="{00000000-0005-0000-0000-000059430000}"/>
    <cellStyle name="40% - Accent2 5 7 2 2" xfId="16932" xr:uid="{00000000-0005-0000-0000-00005A430000}"/>
    <cellStyle name="40% - Accent2 5 7 20" xfId="16933" xr:uid="{00000000-0005-0000-0000-00005B430000}"/>
    <cellStyle name="40% - Accent2 5 7 20 2" xfId="16934" xr:uid="{00000000-0005-0000-0000-00005C430000}"/>
    <cellStyle name="40% - Accent2 5 7 21" xfId="16935" xr:uid="{00000000-0005-0000-0000-00005D430000}"/>
    <cellStyle name="40% - Accent2 5 7 21 2" xfId="16936" xr:uid="{00000000-0005-0000-0000-00005E430000}"/>
    <cellStyle name="40% - Accent2 5 7 22" xfId="16937" xr:uid="{00000000-0005-0000-0000-00005F430000}"/>
    <cellStyle name="40% - Accent2 5 7 22 2" xfId="16938" xr:uid="{00000000-0005-0000-0000-000060430000}"/>
    <cellStyle name="40% - Accent2 5 7 23" xfId="16939" xr:uid="{00000000-0005-0000-0000-000061430000}"/>
    <cellStyle name="40% - Accent2 5 7 3" xfId="16940" xr:uid="{00000000-0005-0000-0000-000062430000}"/>
    <cellStyle name="40% - Accent2 5 7 3 2" xfId="16941" xr:uid="{00000000-0005-0000-0000-000063430000}"/>
    <cellStyle name="40% - Accent2 5 7 4" xfId="16942" xr:uid="{00000000-0005-0000-0000-000064430000}"/>
    <cellStyle name="40% - Accent2 5 7 4 2" xfId="16943" xr:uid="{00000000-0005-0000-0000-000065430000}"/>
    <cellStyle name="40% - Accent2 5 7 5" xfId="16944" xr:uid="{00000000-0005-0000-0000-000066430000}"/>
    <cellStyle name="40% - Accent2 5 7 5 2" xfId="16945" xr:uid="{00000000-0005-0000-0000-000067430000}"/>
    <cellStyle name="40% - Accent2 5 7 6" xfId="16946" xr:uid="{00000000-0005-0000-0000-000068430000}"/>
    <cellStyle name="40% - Accent2 5 7 6 2" xfId="16947" xr:uid="{00000000-0005-0000-0000-000069430000}"/>
    <cellStyle name="40% - Accent2 5 7 7" xfId="16948" xr:uid="{00000000-0005-0000-0000-00006A430000}"/>
    <cellStyle name="40% - Accent2 5 7 7 2" xfId="16949" xr:uid="{00000000-0005-0000-0000-00006B430000}"/>
    <cellStyle name="40% - Accent2 5 7 8" xfId="16950" xr:uid="{00000000-0005-0000-0000-00006C430000}"/>
    <cellStyle name="40% - Accent2 5 7 8 2" xfId="16951" xr:uid="{00000000-0005-0000-0000-00006D430000}"/>
    <cellStyle name="40% - Accent2 5 7 9" xfId="16952" xr:uid="{00000000-0005-0000-0000-00006E430000}"/>
    <cellStyle name="40% - Accent2 5 7 9 2" xfId="16953" xr:uid="{00000000-0005-0000-0000-00006F430000}"/>
    <cellStyle name="40% - Accent2 5 8" xfId="16954" xr:uid="{00000000-0005-0000-0000-000070430000}"/>
    <cellStyle name="40% - Accent2 5 8 10" xfId="16955" xr:uid="{00000000-0005-0000-0000-000071430000}"/>
    <cellStyle name="40% - Accent2 5 8 10 2" xfId="16956" xr:uid="{00000000-0005-0000-0000-000072430000}"/>
    <cellStyle name="40% - Accent2 5 8 11" xfId="16957" xr:uid="{00000000-0005-0000-0000-000073430000}"/>
    <cellStyle name="40% - Accent2 5 8 11 2" xfId="16958" xr:uid="{00000000-0005-0000-0000-000074430000}"/>
    <cellStyle name="40% - Accent2 5 8 12" xfId="16959" xr:uid="{00000000-0005-0000-0000-000075430000}"/>
    <cellStyle name="40% - Accent2 5 8 12 2" xfId="16960" xr:uid="{00000000-0005-0000-0000-000076430000}"/>
    <cellStyle name="40% - Accent2 5 8 13" xfId="16961" xr:uid="{00000000-0005-0000-0000-000077430000}"/>
    <cellStyle name="40% - Accent2 5 8 13 2" xfId="16962" xr:uid="{00000000-0005-0000-0000-000078430000}"/>
    <cellStyle name="40% - Accent2 5 8 14" xfId="16963" xr:uid="{00000000-0005-0000-0000-000079430000}"/>
    <cellStyle name="40% - Accent2 5 8 14 2" xfId="16964" xr:uid="{00000000-0005-0000-0000-00007A430000}"/>
    <cellStyle name="40% - Accent2 5 8 15" xfId="16965" xr:uid="{00000000-0005-0000-0000-00007B430000}"/>
    <cellStyle name="40% - Accent2 5 8 15 2" xfId="16966" xr:uid="{00000000-0005-0000-0000-00007C430000}"/>
    <cellStyle name="40% - Accent2 5 8 16" xfId="16967" xr:uid="{00000000-0005-0000-0000-00007D430000}"/>
    <cellStyle name="40% - Accent2 5 8 16 2" xfId="16968" xr:uid="{00000000-0005-0000-0000-00007E430000}"/>
    <cellStyle name="40% - Accent2 5 8 17" xfId="16969" xr:uid="{00000000-0005-0000-0000-00007F430000}"/>
    <cellStyle name="40% - Accent2 5 8 17 2" xfId="16970" xr:uid="{00000000-0005-0000-0000-000080430000}"/>
    <cellStyle name="40% - Accent2 5 8 18" xfId="16971" xr:uid="{00000000-0005-0000-0000-000081430000}"/>
    <cellStyle name="40% - Accent2 5 8 18 2" xfId="16972" xr:uid="{00000000-0005-0000-0000-000082430000}"/>
    <cellStyle name="40% - Accent2 5 8 19" xfId="16973" xr:uid="{00000000-0005-0000-0000-000083430000}"/>
    <cellStyle name="40% - Accent2 5 8 19 2" xfId="16974" xr:uid="{00000000-0005-0000-0000-000084430000}"/>
    <cellStyle name="40% - Accent2 5 8 2" xfId="16975" xr:uid="{00000000-0005-0000-0000-000085430000}"/>
    <cellStyle name="40% - Accent2 5 8 2 2" xfId="16976" xr:uid="{00000000-0005-0000-0000-000086430000}"/>
    <cellStyle name="40% - Accent2 5 8 20" xfId="16977" xr:uid="{00000000-0005-0000-0000-000087430000}"/>
    <cellStyle name="40% - Accent2 5 8 20 2" xfId="16978" xr:uid="{00000000-0005-0000-0000-000088430000}"/>
    <cellStyle name="40% - Accent2 5 8 21" xfId="16979" xr:uid="{00000000-0005-0000-0000-000089430000}"/>
    <cellStyle name="40% - Accent2 5 8 21 2" xfId="16980" xr:uid="{00000000-0005-0000-0000-00008A430000}"/>
    <cellStyle name="40% - Accent2 5 8 22" xfId="16981" xr:uid="{00000000-0005-0000-0000-00008B430000}"/>
    <cellStyle name="40% - Accent2 5 8 22 2" xfId="16982" xr:uid="{00000000-0005-0000-0000-00008C430000}"/>
    <cellStyle name="40% - Accent2 5 8 23" xfId="16983" xr:uid="{00000000-0005-0000-0000-00008D430000}"/>
    <cellStyle name="40% - Accent2 5 8 3" xfId="16984" xr:uid="{00000000-0005-0000-0000-00008E430000}"/>
    <cellStyle name="40% - Accent2 5 8 3 2" xfId="16985" xr:uid="{00000000-0005-0000-0000-00008F430000}"/>
    <cellStyle name="40% - Accent2 5 8 4" xfId="16986" xr:uid="{00000000-0005-0000-0000-000090430000}"/>
    <cellStyle name="40% - Accent2 5 8 4 2" xfId="16987" xr:uid="{00000000-0005-0000-0000-000091430000}"/>
    <cellStyle name="40% - Accent2 5 8 5" xfId="16988" xr:uid="{00000000-0005-0000-0000-000092430000}"/>
    <cellStyle name="40% - Accent2 5 8 5 2" xfId="16989" xr:uid="{00000000-0005-0000-0000-000093430000}"/>
    <cellStyle name="40% - Accent2 5 8 6" xfId="16990" xr:uid="{00000000-0005-0000-0000-000094430000}"/>
    <cellStyle name="40% - Accent2 5 8 6 2" xfId="16991" xr:uid="{00000000-0005-0000-0000-000095430000}"/>
    <cellStyle name="40% - Accent2 5 8 7" xfId="16992" xr:uid="{00000000-0005-0000-0000-000096430000}"/>
    <cellStyle name="40% - Accent2 5 8 7 2" xfId="16993" xr:uid="{00000000-0005-0000-0000-000097430000}"/>
    <cellStyle name="40% - Accent2 5 8 8" xfId="16994" xr:uid="{00000000-0005-0000-0000-000098430000}"/>
    <cellStyle name="40% - Accent2 5 8 8 2" xfId="16995" xr:uid="{00000000-0005-0000-0000-000099430000}"/>
    <cellStyle name="40% - Accent2 5 8 9" xfId="16996" xr:uid="{00000000-0005-0000-0000-00009A430000}"/>
    <cellStyle name="40% - Accent2 5 8 9 2" xfId="16997" xr:uid="{00000000-0005-0000-0000-00009B430000}"/>
    <cellStyle name="40% - Accent2 5 9" xfId="16998" xr:uid="{00000000-0005-0000-0000-00009C430000}"/>
    <cellStyle name="40% - Accent2 5 9 10" xfId="16999" xr:uid="{00000000-0005-0000-0000-00009D430000}"/>
    <cellStyle name="40% - Accent2 5 9 10 2" xfId="17000" xr:uid="{00000000-0005-0000-0000-00009E430000}"/>
    <cellStyle name="40% - Accent2 5 9 11" xfId="17001" xr:uid="{00000000-0005-0000-0000-00009F430000}"/>
    <cellStyle name="40% - Accent2 5 9 11 2" xfId="17002" xr:uid="{00000000-0005-0000-0000-0000A0430000}"/>
    <cellStyle name="40% - Accent2 5 9 12" xfId="17003" xr:uid="{00000000-0005-0000-0000-0000A1430000}"/>
    <cellStyle name="40% - Accent2 5 9 12 2" xfId="17004" xr:uid="{00000000-0005-0000-0000-0000A2430000}"/>
    <cellStyle name="40% - Accent2 5 9 13" xfId="17005" xr:uid="{00000000-0005-0000-0000-0000A3430000}"/>
    <cellStyle name="40% - Accent2 5 9 13 2" xfId="17006" xr:uid="{00000000-0005-0000-0000-0000A4430000}"/>
    <cellStyle name="40% - Accent2 5 9 14" xfId="17007" xr:uid="{00000000-0005-0000-0000-0000A5430000}"/>
    <cellStyle name="40% - Accent2 5 9 14 2" xfId="17008" xr:uid="{00000000-0005-0000-0000-0000A6430000}"/>
    <cellStyle name="40% - Accent2 5 9 15" xfId="17009" xr:uid="{00000000-0005-0000-0000-0000A7430000}"/>
    <cellStyle name="40% - Accent2 5 9 15 2" xfId="17010" xr:uid="{00000000-0005-0000-0000-0000A8430000}"/>
    <cellStyle name="40% - Accent2 5 9 16" xfId="17011" xr:uid="{00000000-0005-0000-0000-0000A9430000}"/>
    <cellStyle name="40% - Accent2 5 9 16 2" xfId="17012" xr:uid="{00000000-0005-0000-0000-0000AA430000}"/>
    <cellStyle name="40% - Accent2 5 9 17" xfId="17013" xr:uid="{00000000-0005-0000-0000-0000AB430000}"/>
    <cellStyle name="40% - Accent2 5 9 17 2" xfId="17014" xr:uid="{00000000-0005-0000-0000-0000AC430000}"/>
    <cellStyle name="40% - Accent2 5 9 18" xfId="17015" xr:uid="{00000000-0005-0000-0000-0000AD430000}"/>
    <cellStyle name="40% - Accent2 5 9 18 2" xfId="17016" xr:uid="{00000000-0005-0000-0000-0000AE430000}"/>
    <cellStyle name="40% - Accent2 5 9 19" xfId="17017" xr:uid="{00000000-0005-0000-0000-0000AF430000}"/>
    <cellStyle name="40% - Accent2 5 9 19 2" xfId="17018" xr:uid="{00000000-0005-0000-0000-0000B0430000}"/>
    <cellStyle name="40% - Accent2 5 9 2" xfId="17019" xr:uid="{00000000-0005-0000-0000-0000B1430000}"/>
    <cellStyle name="40% - Accent2 5 9 2 2" xfId="17020" xr:uid="{00000000-0005-0000-0000-0000B2430000}"/>
    <cellStyle name="40% - Accent2 5 9 20" xfId="17021" xr:uid="{00000000-0005-0000-0000-0000B3430000}"/>
    <cellStyle name="40% - Accent2 5 9 20 2" xfId="17022" xr:uid="{00000000-0005-0000-0000-0000B4430000}"/>
    <cellStyle name="40% - Accent2 5 9 21" xfId="17023" xr:uid="{00000000-0005-0000-0000-0000B5430000}"/>
    <cellStyle name="40% - Accent2 5 9 21 2" xfId="17024" xr:uid="{00000000-0005-0000-0000-0000B6430000}"/>
    <cellStyle name="40% - Accent2 5 9 22" xfId="17025" xr:uid="{00000000-0005-0000-0000-0000B7430000}"/>
    <cellStyle name="40% - Accent2 5 9 22 2" xfId="17026" xr:uid="{00000000-0005-0000-0000-0000B8430000}"/>
    <cellStyle name="40% - Accent2 5 9 23" xfId="17027" xr:uid="{00000000-0005-0000-0000-0000B9430000}"/>
    <cellStyle name="40% - Accent2 5 9 3" xfId="17028" xr:uid="{00000000-0005-0000-0000-0000BA430000}"/>
    <cellStyle name="40% - Accent2 5 9 3 2" xfId="17029" xr:uid="{00000000-0005-0000-0000-0000BB430000}"/>
    <cellStyle name="40% - Accent2 5 9 4" xfId="17030" xr:uid="{00000000-0005-0000-0000-0000BC430000}"/>
    <cellStyle name="40% - Accent2 5 9 4 2" xfId="17031" xr:uid="{00000000-0005-0000-0000-0000BD430000}"/>
    <cellStyle name="40% - Accent2 5 9 5" xfId="17032" xr:uid="{00000000-0005-0000-0000-0000BE430000}"/>
    <cellStyle name="40% - Accent2 5 9 5 2" xfId="17033" xr:uid="{00000000-0005-0000-0000-0000BF430000}"/>
    <cellStyle name="40% - Accent2 5 9 6" xfId="17034" xr:uid="{00000000-0005-0000-0000-0000C0430000}"/>
    <cellStyle name="40% - Accent2 5 9 6 2" xfId="17035" xr:uid="{00000000-0005-0000-0000-0000C1430000}"/>
    <cellStyle name="40% - Accent2 5 9 7" xfId="17036" xr:uid="{00000000-0005-0000-0000-0000C2430000}"/>
    <cellStyle name="40% - Accent2 5 9 7 2" xfId="17037" xr:uid="{00000000-0005-0000-0000-0000C3430000}"/>
    <cellStyle name="40% - Accent2 5 9 8" xfId="17038" xr:uid="{00000000-0005-0000-0000-0000C4430000}"/>
    <cellStyle name="40% - Accent2 5 9 8 2" xfId="17039" xr:uid="{00000000-0005-0000-0000-0000C5430000}"/>
    <cellStyle name="40% - Accent2 5 9 9" xfId="17040" xr:uid="{00000000-0005-0000-0000-0000C6430000}"/>
    <cellStyle name="40% - Accent2 5 9 9 2" xfId="17041" xr:uid="{00000000-0005-0000-0000-0000C7430000}"/>
    <cellStyle name="40% - Accent2 6" xfId="17042" xr:uid="{00000000-0005-0000-0000-0000C8430000}"/>
    <cellStyle name="40% - Accent2 6 10" xfId="17043" xr:uid="{00000000-0005-0000-0000-0000C9430000}"/>
    <cellStyle name="40% - Accent2 6 10 2" xfId="17044" xr:uid="{00000000-0005-0000-0000-0000CA430000}"/>
    <cellStyle name="40% - Accent2 6 11" xfId="17045" xr:uid="{00000000-0005-0000-0000-0000CB430000}"/>
    <cellStyle name="40% - Accent2 6 11 2" xfId="17046" xr:uid="{00000000-0005-0000-0000-0000CC430000}"/>
    <cellStyle name="40% - Accent2 6 12" xfId="17047" xr:uid="{00000000-0005-0000-0000-0000CD430000}"/>
    <cellStyle name="40% - Accent2 6 12 2" xfId="17048" xr:uid="{00000000-0005-0000-0000-0000CE430000}"/>
    <cellStyle name="40% - Accent2 6 13" xfId="17049" xr:uid="{00000000-0005-0000-0000-0000CF430000}"/>
    <cellStyle name="40% - Accent2 6 13 2" xfId="17050" xr:uid="{00000000-0005-0000-0000-0000D0430000}"/>
    <cellStyle name="40% - Accent2 6 14" xfId="17051" xr:uid="{00000000-0005-0000-0000-0000D1430000}"/>
    <cellStyle name="40% - Accent2 6 14 2" xfId="17052" xr:uid="{00000000-0005-0000-0000-0000D2430000}"/>
    <cellStyle name="40% - Accent2 6 15" xfId="17053" xr:uid="{00000000-0005-0000-0000-0000D3430000}"/>
    <cellStyle name="40% - Accent2 6 15 2" xfId="17054" xr:uid="{00000000-0005-0000-0000-0000D4430000}"/>
    <cellStyle name="40% - Accent2 6 16" xfId="17055" xr:uid="{00000000-0005-0000-0000-0000D5430000}"/>
    <cellStyle name="40% - Accent2 6 16 2" xfId="17056" xr:uid="{00000000-0005-0000-0000-0000D6430000}"/>
    <cellStyle name="40% - Accent2 6 17" xfId="17057" xr:uid="{00000000-0005-0000-0000-0000D7430000}"/>
    <cellStyle name="40% - Accent2 6 17 2" xfId="17058" xr:uid="{00000000-0005-0000-0000-0000D8430000}"/>
    <cellStyle name="40% - Accent2 6 18" xfId="17059" xr:uid="{00000000-0005-0000-0000-0000D9430000}"/>
    <cellStyle name="40% - Accent2 6 18 2" xfId="17060" xr:uid="{00000000-0005-0000-0000-0000DA430000}"/>
    <cellStyle name="40% - Accent2 6 19" xfId="17061" xr:uid="{00000000-0005-0000-0000-0000DB430000}"/>
    <cellStyle name="40% - Accent2 6 19 2" xfId="17062" xr:uid="{00000000-0005-0000-0000-0000DC430000}"/>
    <cellStyle name="40% - Accent2 6 2" xfId="17063" xr:uid="{00000000-0005-0000-0000-0000DD430000}"/>
    <cellStyle name="40% - Accent2 6 2 10" xfId="17064" xr:uid="{00000000-0005-0000-0000-0000DE430000}"/>
    <cellStyle name="40% - Accent2 6 2 10 2" xfId="17065" xr:uid="{00000000-0005-0000-0000-0000DF430000}"/>
    <cellStyle name="40% - Accent2 6 2 11" xfId="17066" xr:uid="{00000000-0005-0000-0000-0000E0430000}"/>
    <cellStyle name="40% - Accent2 6 2 11 2" xfId="17067" xr:uid="{00000000-0005-0000-0000-0000E1430000}"/>
    <cellStyle name="40% - Accent2 6 2 12" xfId="17068" xr:uid="{00000000-0005-0000-0000-0000E2430000}"/>
    <cellStyle name="40% - Accent2 6 2 12 2" xfId="17069" xr:uid="{00000000-0005-0000-0000-0000E3430000}"/>
    <cellStyle name="40% - Accent2 6 2 13" xfId="17070" xr:uid="{00000000-0005-0000-0000-0000E4430000}"/>
    <cellStyle name="40% - Accent2 6 2 13 2" xfId="17071" xr:uid="{00000000-0005-0000-0000-0000E5430000}"/>
    <cellStyle name="40% - Accent2 6 2 14" xfId="17072" xr:uid="{00000000-0005-0000-0000-0000E6430000}"/>
    <cellStyle name="40% - Accent2 6 2 14 2" xfId="17073" xr:uid="{00000000-0005-0000-0000-0000E7430000}"/>
    <cellStyle name="40% - Accent2 6 2 15" xfId="17074" xr:uid="{00000000-0005-0000-0000-0000E8430000}"/>
    <cellStyle name="40% - Accent2 6 2 15 2" xfId="17075" xr:uid="{00000000-0005-0000-0000-0000E9430000}"/>
    <cellStyle name="40% - Accent2 6 2 16" xfId="17076" xr:uid="{00000000-0005-0000-0000-0000EA430000}"/>
    <cellStyle name="40% - Accent2 6 2 16 2" xfId="17077" xr:uid="{00000000-0005-0000-0000-0000EB430000}"/>
    <cellStyle name="40% - Accent2 6 2 17" xfId="17078" xr:uid="{00000000-0005-0000-0000-0000EC430000}"/>
    <cellStyle name="40% - Accent2 6 2 17 2" xfId="17079" xr:uid="{00000000-0005-0000-0000-0000ED430000}"/>
    <cellStyle name="40% - Accent2 6 2 18" xfId="17080" xr:uid="{00000000-0005-0000-0000-0000EE430000}"/>
    <cellStyle name="40% - Accent2 6 2 18 2" xfId="17081" xr:uid="{00000000-0005-0000-0000-0000EF430000}"/>
    <cellStyle name="40% - Accent2 6 2 19" xfId="17082" xr:uid="{00000000-0005-0000-0000-0000F0430000}"/>
    <cellStyle name="40% - Accent2 6 2 19 2" xfId="17083" xr:uid="{00000000-0005-0000-0000-0000F1430000}"/>
    <cellStyle name="40% - Accent2 6 2 2" xfId="17084" xr:uid="{00000000-0005-0000-0000-0000F2430000}"/>
    <cellStyle name="40% - Accent2 6 2 2 2" xfId="17085" xr:uid="{00000000-0005-0000-0000-0000F3430000}"/>
    <cellStyle name="40% - Accent2 6 2 20" xfId="17086" xr:uid="{00000000-0005-0000-0000-0000F4430000}"/>
    <cellStyle name="40% - Accent2 6 2 20 2" xfId="17087" xr:uid="{00000000-0005-0000-0000-0000F5430000}"/>
    <cellStyle name="40% - Accent2 6 2 21" xfId="17088" xr:uid="{00000000-0005-0000-0000-0000F6430000}"/>
    <cellStyle name="40% - Accent2 6 2 21 2" xfId="17089" xr:uid="{00000000-0005-0000-0000-0000F7430000}"/>
    <cellStyle name="40% - Accent2 6 2 22" xfId="17090" xr:uid="{00000000-0005-0000-0000-0000F8430000}"/>
    <cellStyle name="40% - Accent2 6 2 22 2" xfId="17091" xr:uid="{00000000-0005-0000-0000-0000F9430000}"/>
    <cellStyle name="40% - Accent2 6 2 23" xfId="17092" xr:uid="{00000000-0005-0000-0000-0000FA430000}"/>
    <cellStyle name="40% - Accent2 6 2 3" xfId="17093" xr:uid="{00000000-0005-0000-0000-0000FB430000}"/>
    <cellStyle name="40% - Accent2 6 2 3 2" xfId="17094" xr:uid="{00000000-0005-0000-0000-0000FC430000}"/>
    <cellStyle name="40% - Accent2 6 2 4" xfId="17095" xr:uid="{00000000-0005-0000-0000-0000FD430000}"/>
    <cellStyle name="40% - Accent2 6 2 4 2" xfId="17096" xr:uid="{00000000-0005-0000-0000-0000FE430000}"/>
    <cellStyle name="40% - Accent2 6 2 5" xfId="17097" xr:uid="{00000000-0005-0000-0000-0000FF430000}"/>
    <cellStyle name="40% - Accent2 6 2 5 2" xfId="17098" xr:uid="{00000000-0005-0000-0000-000000440000}"/>
    <cellStyle name="40% - Accent2 6 2 6" xfId="17099" xr:uid="{00000000-0005-0000-0000-000001440000}"/>
    <cellStyle name="40% - Accent2 6 2 6 2" xfId="17100" xr:uid="{00000000-0005-0000-0000-000002440000}"/>
    <cellStyle name="40% - Accent2 6 2 7" xfId="17101" xr:uid="{00000000-0005-0000-0000-000003440000}"/>
    <cellStyle name="40% - Accent2 6 2 7 2" xfId="17102" xr:uid="{00000000-0005-0000-0000-000004440000}"/>
    <cellStyle name="40% - Accent2 6 2 8" xfId="17103" xr:uid="{00000000-0005-0000-0000-000005440000}"/>
    <cellStyle name="40% - Accent2 6 2 8 2" xfId="17104" xr:uid="{00000000-0005-0000-0000-000006440000}"/>
    <cellStyle name="40% - Accent2 6 2 9" xfId="17105" xr:uid="{00000000-0005-0000-0000-000007440000}"/>
    <cellStyle name="40% - Accent2 6 2 9 2" xfId="17106" xr:uid="{00000000-0005-0000-0000-000008440000}"/>
    <cellStyle name="40% - Accent2 6 20" xfId="17107" xr:uid="{00000000-0005-0000-0000-000009440000}"/>
    <cellStyle name="40% - Accent2 6 20 2" xfId="17108" xr:uid="{00000000-0005-0000-0000-00000A440000}"/>
    <cellStyle name="40% - Accent2 6 21" xfId="17109" xr:uid="{00000000-0005-0000-0000-00000B440000}"/>
    <cellStyle name="40% - Accent2 6 21 2" xfId="17110" xr:uid="{00000000-0005-0000-0000-00000C440000}"/>
    <cellStyle name="40% - Accent2 6 22" xfId="17111" xr:uid="{00000000-0005-0000-0000-00000D440000}"/>
    <cellStyle name="40% - Accent2 6 22 2" xfId="17112" xr:uid="{00000000-0005-0000-0000-00000E440000}"/>
    <cellStyle name="40% - Accent2 6 23" xfId="17113" xr:uid="{00000000-0005-0000-0000-00000F440000}"/>
    <cellStyle name="40% - Accent2 6 23 2" xfId="17114" xr:uid="{00000000-0005-0000-0000-000010440000}"/>
    <cellStyle name="40% - Accent2 6 24" xfId="17115" xr:uid="{00000000-0005-0000-0000-000011440000}"/>
    <cellStyle name="40% - Accent2 6 24 2" xfId="17116" xr:uid="{00000000-0005-0000-0000-000012440000}"/>
    <cellStyle name="40% - Accent2 6 25" xfId="17117" xr:uid="{00000000-0005-0000-0000-000013440000}"/>
    <cellStyle name="40% - Accent2 6 25 2" xfId="17118" xr:uid="{00000000-0005-0000-0000-000014440000}"/>
    <cellStyle name="40% - Accent2 6 26" xfId="17119" xr:uid="{00000000-0005-0000-0000-000015440000}"/>
    <cellStyle name="40% - Accent2 6 26 2" xfId="17120" xr:uid="{00000000-0005-0000-0000-000016440000}"/>
    <cellStyle name="40% - Accent2 6 27" xfId="17121" xr:uid="{00000000-0005-0000-0000-000017440000}"/>
    <cellStyle name="40% - Accent2 6 27 2" xfId="17122" xr:uid="{00000000-0005-0000-0000-000018440000}"/>
    <cellStyle name="40% - Accent2 6 28" xfId="17123" xr:uid="{00000000-0005-0000-0000-000019440000}"/>
    <cellStyle name="40% - Accent2 6 28 2" xfId="17124" xr:uid="{00000000-0005-0000-0000-00001A440000}"/>
    <cellStyle name="40% - Accent2 6 29" xfId="17125" xr:uid="{00000000-0005-0000-0000-00001B440000}"/>
    <cellStyle name="40% - Accent2 6 29 2" xfId="17126" xr:uid="{00000000-0005-0000-0000-00001C440000}"/>
    <cellStyle name="40% - Accent2 6 3" xfId="17127" xr:uid="{00000000-0005-0000-0000-00001D440000}"/>
    <cellStyle name="40% - Accent2 6 3 10" xfId="17128" xr:uid="{00000000-0005-0000-0000-00001E440000}"/>
    <cellStyle name="40% - Accent2 6 3 10 2" xfId="17129" xr:uid="{00000000-0005-0000-0000-00001F440000}"/>
    <cellStyle name="40% - Accent2 6 3 11" xfId="17130" xr:uid="{00000000-0005-0000-0000-000020440000}"/>
    <cellStyle name="40% - Accent2 6 3 11 2" xfId="17131" xr:uid="{00000000-0005-0000-0000-000021440000}"/>
    <cellStyle name="40% - Accent2 6 3 12" xfId="17132" xr:uid="{00000000-0005-0000-0000-000022440000}"/>
    <cellStyle name="40% - Accent2 6 3 12 2" xfId="17133" xr:uid="{00000000-0005-0000-0000-000023440000}"/>
    <cellStyle name="40% - Accent2 6 3 13" xfId="17134" xr:uid="{00000000-0005-0000-0000-000024440000}"/>
    <cellStyle name="40% - Accent2 6 3 13 2" xfId="17135" xr:uid="{00000000-0005-0000-0000-000025440000}"/>
    <cellStyle name="40% - Accent2 6 3 14" xfId="17136" xr:uid="{00000000-0005-0000-0000-000026440000}"/>
    <cellStyle name="40% - Accent2 6 3 14 2" xfId="17137" xr:uid="{00000000-0005-0000-0000-000027440000}"/>
    <cellStyle name="40% - Accent2 6 3 15" xfId="17138" xr:uid="{00000000-0005-0000-0000-000028440000}"/>
    <cellStyle name="40% - Accent2 6 3 15 2" xfId="17139" xr:uid="{00000000-0005-0000-0000-000029440000}"/>
    <cellStyle name="40% - Accent2 6 3 16" xfId="17140" xr:uid="{00000000-0005-0000-0000-00002A440000}"/>
    <cellStyle name="40% - Accent2 6 3 16 2" xfId="17141" xr:uid="{00000000-0005-0000-0000-00002B440000}"/>
    <cellStyle name="40% - Accent2 6 3 17" xfId="17142" xr:uid="{00000000-0005-0000-0000-00002C440000}"/>
    <cellStyle name="40% - Accent2 6 3 17 2" xfId="17143" xr:uid="{00000000-0005-0000-0000-00002D440000}"/>
    <cellStyle name="40% - Accent2 6 3 18" xfId="17144" xr:uid="{00000000-0005-0000-0000-00002E440000}"/>
    <cellStyle name="40% - Accent2 6 3 18 2" xfId="17145" xr:uid="{00000000-0005-0000-0000-00002F440000}"/>
    <cellStyle name="40% - Accent2 6 3 19" xfId="17146" xr:uid="{00000000-0005-0000-0000-000030440000}"/>
    <cellStyle name="40% - Accent2 6 3 19 2" xfId="17147" xr:uid="{00000000-0005-0000-0000-000031440000}"/>
    <cellStyle name="40% - Accent2 6 3 2" xfId="17148" xr:uid="{00000000-0005-0000-0000-000032440000}"/>
    <cellStyle name="40% - Accent2 6 3 2 2" xfId="17149" xr:uid="{00000000-0005-0000-0000-000033440000}"/>
    <cellStyle name="40% - Accent2 6 3 20" xfId="17150" xr:uid="{00000000-0005-0000-0000-000034440000}"/>
    <cellStyle name="40% - Accent2 6 3 20 2" xfId="17151" xr:uid="{00000000-0005-0000-0000-000035440000}"/>
    <cellStyle name="40% - Accent2 6 3 21" xfId="17152" xr:uid="{00000000-0005-0000-0000-000036440000}"/>
    <cellStyle name="40% - Accent2 6 3 21 2" xfId="17153" xr:uid="{00000000-0005-0000-0000-000037440000}"/>
    <cellStyle name="40% - Accent2 6 3 22" xfId="17154" xr:uid="{00000000-0005-0000-0000-000038440000}"/>
    <cellStyle name="40% - Accent2 6 3 22 2" xfId="17155" xr:uid="{00000000-0005-0000-0000-000039440000}"/>
    <cellStyle name="40% - Accent2 6 3 23" xfId="17156" xr:uid="{00000000-0005-0000-0000-00003A440000}"/>
    <cellStyle name="40% - Accent2 6 3 3" xfId="17157" xr:uid="{00000000-0005-0000-0000-00003B440000}"/>
    <cellStyle name="40% - Accent2 6 3 3 2" xfId="17158" xr:uid="{00000000-0005-0000-0000-00003C440000}"/>
    <cellStyle name="40% - Accent2 6 3 4" xfId="17159" xr:uid="{00000000-0005-0000-0000-00003D440000}"/>
    <cellStyle name="40% - Accent2 6 3 4 2" xfId="17160" xr:uid="{00000000-0005-0000-0000-00003E440000}"/>
    <cellStyle name="40% - Accent2 6 3 5" xfId="17161" xr:uid="{00000000-0005-0000-0000-00003F440000}"/>
    <cellStyle name="40% - Accent2 6 3 5 2" xfId="17162" xr:uid="{00000000-0005-0000-0000-000040440000}"/>
    <cellStyle name="40% - Accent2 6 3 6" xfId="17163" xr:uid="{00000000-0005-0000-0000-000041440000}"/>
    <cellStyle name="40% - Accent2 6 3 6 2" xfId="17164" xr:uid="{00000000-0005-0000-0000-000042440000}"/>
    <cellStyle name="40% - Accent2 6 3 7" xfId="17165" xr:uid="{00000000-0005-0000-0000-000043440000}"/>
    <cellStyle name="40% - Accent2 6 3 7 2" xfId="17166" xr:uid="{00000000-0005-0000-0000-000044440000}"/>
    <cellStyle name="40% - Accent2 6 3 8" xfId="17167" xr:uid="{00000000-0005-0000-0000-000045440000}"/>
    <cellStyle name="40% - Accent2 6 3 8 2" xfId="17168" xr:uid="{00000000-0005-0000-0000-000046440000}"/>
    <cellStyle name="40% - Accent2 6 3 9" xfId="17169" xr:uid="{00000000-0005-0000-0000-000047440000}"/>
    <cellStyle name="40% - Accent2 6 3 9 2" xfId="17170" xr:uid="{00000000-0005-0000-0000-000048440000}"/>
    <cellStyle name="40% - Accent2 6 30" xfId="17171" xr:uid="{00000000-0005-0000-0000-000049440000}"/>
    <cellStyle name="40% - Accent2 6 30 2" xfId="17172" xr:uid="{00000000-0005-0000-0000-00004A440000}"/>
    <cellStyle name="40% - Accent2 6 31" xfId="17173" xr:uid="{00000000-0005-0000-0000-00004B440000}"/>
    <cellStyle name="40% - Accent2 6 4" xfId="17174" xr:uid="{00000000-0005-0000-0000-00004C440000}"/>
    <cellStyle name="40% - Accent2 6 4 10" xfId="17175" xr:uid="{00000000-0005-0000-0000-00004D440000}"/>
    <cellStyle name="40% - Accent2 6 4 10 2" xfId="17176" xr:uid="{00000000-0005-0000-0000-00004E440000}"/>
    <cellStyle name="40% - Accent2 6 4 11" xfId="17177" xr:uid="{00000000-0005-0000-0000-00004F440000}"/>
    <cellStyle name="40% - Accent2 6 4 11 2" xfId="17178" xr:uid="{00000000-0005-0000-0000-000050440000}"/>
    <cellStyle name="40% - Accent2 6 4 12" xfId="17179" xr:uid="{00000000-0005-0000-0000-000051440000}"/>
    <cellStyle name="40% - Accent2 6 4 12 2" xfId="17180" xr:uid="{00000000-0005-0000-0000-000052440000}"/>
    <cellStyle name="40% - Accent2 6 4 13" xfId="17181" xr:uid="{00000000-0005-0000-0000-000053440000}"/>
    <cellStyle name="40% - Accent2 6 4 13 2" xfId="17182" xr:uid="{00000000-0005-0000-0000-000054440000}"/>
    <cellStyle name="40% - Accent2 6 4 14" xfId="17183" xr:uid="{00000000-0005-0000-0000-000055440000}"/>
    <cellStyle name="40% - Accent2 6 4 14 2" xfId="17184" xr:uid="{00000000-0005-0000-0000-000056440000}"/>
    <cellStyle name="40% - Accent2 6 4 15" xfId="17185" xr:uid="{00000000-0005-0000-0000-000057440000}"/>
    <cellStyle name="40% - Accent2 6 4 15 2" xfId="17186" xr:uid="{00000000-0005-0000-0000-000058440000}"/>
    <cellStyle name="40% - Accent2 6 4 16" xfId="17187" xr:uid="{00000000-0005-0000-0000-000059440000}"/>
    <cellStyle name="40% - Accent2 6 4 16 2" xfId="17188" xr:uid="{00000000-0005-0000-0000-00005A440000}"/>
    <cellStyle name="40% - Accent2 6 4 17" xfId="17189" xr:uid="{00000000-0005-0000-0000-00005B440000}"/>
    <cellStyle name="40% - Accent2 6 4 17 2" xfId="17190" xr:uid="{00000000-0005-0000-0000-00005C440000}"/>
    <cellStyle name="40% - Accent2 6 4 18" xfId="17191" xr:uid="{00000000-0005-0000-0000-00005D440000}"/>
    <cellStyle name="40% - Accent2 6 4 18 2" xfId="17192" xr:uid="{00000000-0005-0000-0000-00005E440000}"/>
    <cellStyle name="40% - Accent2 6 4 19" xfId="17193" xr:uid="{00000000-0005-0000-0000-00005F440000}"/>
    <cellStyle name="40% - Accent2 6 4 19 2" xfId="17194" xr:uid="{00000000-0005-0000-0000-000060440000}"/>
    <cellStyle name="40% - Accent2 6 4 2" xfId="17195" xr:uid="{00000000-0005-0000-0000-000061440000}"/>
    <cellStyle name="40% - Accent2 6 4 2 2" xfId="17196" xr:uid="{00000000-0005-0000-0000-000062440000}"/>
    <cellStyle name="40% - Accent2 6 4 20" xfId="17197" xr:uid="{00000000-0005-0000-0000-000063440000}"/>
    <cellStyle name="40% - Accent2 6 4 20 2" xfId="17198" xr:uid="{00000000-0005-0000-0000-000064440000}"/>
    <cellStyle name="40% - Accent2 6 4 21" xfId="17199" xr:uid="{00000000-0005-0000-0000-000065440000}"/>
    <cellStyle name="40% - Accent2 6 4 21 2" xfId="17200" xr:uid="{00000000-0005-0000-0000-000066440000}"/>
    <cellStyle name="40% - Accent2 6 4 22" xfId="17201" xr:uid="{00000000-0005-0000-0000-000067440000}"/>
    <cellStyle name="40% - Accent2 6 4 22 2" xfId="17202" xr:uid="{00000000-0005-0000-0000-000068440000}"/>
    <cellStyle name="40% - Accent2 6 4 23" xfId="17203" xr:uid="{00000000-0005-0000-0000-000069440000}"/>
    <cellStyle name="40% - Accent2 6 4 3" xfId="17204" xr:uid="{00000000-0005-0000-0000-00006A440000}"/>
    <cellStyle name="40% - Accent2 6 4 3 2" xfId="17205" xr:uid="{00000000-0005-0000-0000-00006B440000}"/>
    <cellStyle name="40% - Accent2 6 4 4" xfId="17206" xr:uid="{00000000-0005-0000-0000-00006C440000}"/>
    <cellStyle name="40% - Accent2 6 4 4 2" xfId="17207" xr:uid="{00000000-0005-0000-0000-00006D440000}"/>
    <cellStyle name="40% - Accent2 6 4 5" xfId="17208" xr:uid="{00000000-0005-0000-0000-00006E440000}"/>
    <cellStyle name="40% - Accent2 6 4 5 2" xfId="17209" xr:uid="{00000000-0005-0000-0000-00006F440000}"/>
    <cellStyle name="40% - Accent2 6 4 6" xfId="17210" xr:uid="{00000000-0005-0000-0000-000070440000}"/>
    <cellStyle name="40% - Accent2 6 4 6 2" xfId="17211" xr:uid="{00000000-0005-0000-0000-000071440000}"/>
    <cellStyle name="40% - Accent2 6 4 7" xfId="17212" xr:uid="{00000000-0005-0000-0000-000072440000}"/>
    <cellStyle name="40% - Accent2 6 4 7 2" xfId="17213" xr:uid="{00000000-0005-0000-0000-000073440000}"/>
    <cellStyle name="40% - Accent2 6 4 8" xfId="17214" xr:uid="{00000000-0005-0000-0000-000074440000}"/>
    <cellStyle name="40% - Accent2 6 4 8 2" xfId="17215" xr:uid="{00000000-0005-0000-0000-000075440000}"/>
    <cellStyle name="40% - Accent2 6 4 9" xfId="17216" xr:uid="{00000000-0005-0000-0000-000076440000}"/>
    <cellStyle name="40% - Accent2 6 4 9 2" xfId="17217" xr:uid="{00000000-0005-0000-0000-000077440000}"/>
    <cellStyle name="40% - Accent2 6 5" xfId="17218" xr:uid="{00000000-0005-0000-0000-000078440000}"/>
    <cellStyle name="40% - Accent2 6 5 10" xfId="17219" xr:uid="{00000000-0005-0000-0000-000079440000}"/>
    <cellStyle name="40% - Accent2 6 5 10 2" xfId="17220" xr:uid="{00000000-0005-0000-0000-00007A440000}"/>
    <cellStyle name="40% - Accent2 6 5 11" xfId="17221" xr:uid="{00000000-0005-0000-0000-00007B440000}"/>
    <cellStyle name="40% - Accent2 6 5 11 2" xfId="17222" xr:uid="{00000000-0005-0000-0000-00007C440000}"/>
    <cellStyle name="40% - Accent2 6 5 12" xfId="17223" xr:uid="{00000000-0005-0000-0000-00007D440000}"/>
    <cellStyle name="40% - Accent2 6 5 12 2" xfId="17224" xr:uid="{00000000-0005-0000-0000-00007E440000}"/>
    <cellStyle name="40% - Accent2 6 5 13" xfId="17225" xr:uid="{00000000-0005-0000-0000-00007F440000}"/>
    <cellStyle name="40% - Accent2 6 5 13 2" xfId="17226" xr:uid="{00000000-0005-0000-0000-000080440000}"/>
    <cellStyle name="40% - Accent2 6 5 14" xfId="17227" xr:uid="{00000000-0005-0000-0000-000081440000}"/>
    <cellStyle name="40% - Accent2 6 5 14 2" xfId="17228" xr:uid="{00000000-0005-0000-0000-000082440000}"/>
    <cellStyle name="40% - Accent2 6 5 15" xfId="17229" xr:uid="{00000000-0005-0000-0000-000083440000}"/>
    <cellStyle name="40% - Accent2 6 5 15 2" xfId="17230" xr:uid="{00000000-0005-0000-0000-000084440000}"/>
    <cellStyle name="40% - Accent2 6 5 16" xfId="17231" xr:uid="{00000000-0005-0000-0000-000085440000}"/>
    <cellStyle name="40% - Accent2 6 5 16 2" xfId="17232" xr:uid="{00000000-0005-0000-0000-000086440000}"/>
    <cellStyle name="40% - Accent2 6 5 17" xfId="17233" xr:uid="{00000000-0005-0000-0000-000087440000}"/>
    <cellStyle name="40% - Accent2 6 5 17 2" xfId="17234" xr:uid="{00000000-0005-0000-0000-000088440000}"/>
    <cellStyle name="40% - Accent2 6 5 18" xfId="17235" xr:uid="{00000000-0005-0000-0000-000089440000}"/>
    <cellStyle name="40% - Accent2 6 5 18 2" xfId="17236" xr:uid="{00000000-0005-0000-0000-00008A440000}"/>
    <cellStyle name="40% - Accent2 6 5 19" xfId="17237" xr:uid="{00000000-0005-0000-0000-00008B440000}"/>
    <cellStyle name="40% - Accent2 6 5 19 2" xfId="17238" xr:uid="{00000000-0005-0000-0000-00008C440000}"/>
    <cellStyle name="40% - Accent2 6 5 2" xfId="17239" xr:uid="{00000000-0005-0000-0000-00008D440000}"/>
    <cellStyle name="40% - Accent2 6 5 2 2" xfId="17240" xr:uid="{00000000-0005-0000-0000-00008E440000}"/>
    <cellStyle name="40% - Accent2 6 5 20" xfId="17241" xr:uid="{00000000-0005-0000-0000-00008F440000}"/>
    <cellStyle name="40% - Accent2 6 5 20 2" xfId="17242" xr:uid="{00000000-0005-0000-0000-000090440000}"/>
    <cellStyle name="40% - Accent2 6 5 21" xfId="17243" xr:uid="{00000000-0005-0000-0000-000091440000}"/>
    <cellStyle name="40% - Accent2 6 5 21 2" xfId="17244" xr:uid="{00000000-0005-0000-0000-000092440000}"/>
    <cellStyle name="40% - Accent2 6 5 22" xfId="17245" xr:uid="{00000000-0005-0000-0000-000093440000}"/>
    <cellStyle name="40% - Accent2 6 5 22 2" xfId="17246" xr:uid="{00000000-0005-0000-0000-000094440000}"/>
    <cellStyle name="40% - Accent2 6 5 23" xfId="17247" xr:uid="{00000000-0005-0000-0000-000095440000}"/>
    <cellStyle name="40% - Accent2 6 5 3" xfId="17248" xr:uid="{00000000-0005-0000-0000-000096440000}"/>
    <cellStyle name="40% - Accent2 6 5 3 2" xfId="17249" xr:uid="{00000000-0005-0000-0000-000097440000}"/>
    <cellStyle name="40% - Accent2 6 5 4" xfId="17250" xr:uid="{00000000-0005-0000-0000-000098440000}"/>
    <cellStyle name="40% - Accent2 6 5 4 2" xfId="17251" xr:uid="{00000000-0005-0000-0000-000099440000}"/>
    <cellStyle name="40% - Accent2 6 5 5" xfId="17252" xr:uid="{00000000-0005-0000-0000-00009A440000}"/>
    <cellStyle name="40% - Accent2 6 5 5 2" xfId="17253" xr:uid="{00000000-0005-0000-0000-00009B440000}"/>
    <cellStyle name="40% - Accent2 6 5 6" xfId="17254" xr:uid="{00000000-0005-0000-0000-00009C440000}"/>
    <cellStyle name="40% - Accent2 6 5 6 2" xfId="17255" xr:uid="{00000000-0005-0000-0000-00009D440000}"/>
    <cellStyle name="40% - Accent2 6 5 7" xfId="17256" xr:uid="{00000000-0005-0000-0000-00009E440000}"/>
    <cellStyle name="40% - Accent2 6 5 7 2" xfId="17257" xr:uid="{00000000-0005-0000-0000-00009F440000}"/>
    <cellStyle name="40% - Accent2 6 5 8" xfId="17258" xr:uid="{00000000-0005-0000-0000-0000A0440000}"/>
    <cellStyle name="40% - Accent2 6 5 8 2" xfId="17259" xr:uid="{00000000-0005-0000-0000-0000A1440000}"/>
    <cellStyle name="40% - Accent2 6 5 9" xfId="17260" xr:uid="{00000000-0005-0000-0000-0000A2440000}"/>
    <cellStyle name="40% - Accent2 6 5 9 2" xfId="17261" xr:uid="{00000000-0005-0000-0000-0000A3440000}"/>
    <cellStyle name="40% - Accent2 6 6" xfId="17262" xr:uid="{00000000-0005-0000-0000-0000A4440000}"/>
    <cellStyle name="40% - Accent2 6 6 10" xfId="17263" xr:uid="{00000000-0005-0000-0000-0000A5440000}"/>
    <cellStyle name="40% - Accent2 6 6 10 2" xfId="17264" xr:uid="{00000000-0005-0000-0000-0000A6440000}"/>
    <cellStyle name="40% - Accent2 6 6 11" xfId="17265" xr:uid="{00000000-0005-0000-0000-0000A7440000}"/>
    <cellStyle name="40% - Accent2 6 6 11 2" xfId="17266" xr:uid="{00000000-0005-0000-0000-0000A8440000}"/>
    <cellStyle name="40% - Accent2 6 6 12" xfId="17267" xr:uid="{00000000-0005-0000-0000-0000A9440000}"/>
    <cellStyle name="40% - Accent2 6 6 12 2" xfId="17268" xr:uid="{00000000-0005-0000-0000-0000AA440000}"/>
    <cellStyle name="40% - Accent2 6 6 13" xfId="17269" xr:uid="{00000000-0005-0000-0000-0000AB440000}"/>
    <cellStyle name="40% - Accent2 6 6 13 2" xfId="17270" xr:uid="{00000000-0005-0000-0000-0000AC440000}"/>
    <cellStyle name="40% - Accent2 6 6 14" xfId="17271" xr:uid="{00000000-0005-0000-0000-0000AD440000}"/>
    <cellStyle name="40% - Accent2 6 6 14 2" xfId="17272" xr:uid="{00000000-0005-0000-0000-0000AE440000}"/>
    <cellStyle name="40% - Accent2 6 6 15" xfId="17273" xr:uid="{00000000-0005-0000-0000-0000AF440000}"/>
    <cellStyle name="40% - Accent2 6 6 15 2" xfId="17274" xr:uid="{00000000-0005-0000-0000-0000B0440000}"/>
    <cellStyle name="40% - Accent2 6 6 16" xfId="17275" xr:uid="{00000000-0005-0000-0000-0000B1440000}"/>
    <cellStyle name="40% - Accent2 6 6 16 2" xfId="17276" xr:uid="{00000000-0005-0000-0000-0000B2440000}"/>
    <cellStyle name="40% - Accent2 6 6 17" xfId="17277" xr:uid="{00000000-0005-0000-0000-0000B3440000}"/>
    <cellStyle name="40% - Accent2 6 6 17 2" xfId="17278" xr:uid="{00000000-0005-0000-0000-0000B4440000}"/>
    <cellStyle name="40% - Accent2 6 6 18" xfId="17279" xr:uid="{00000000-0005-0000-0000-0000B5440000}"/>
    <cellStyle name="40% - Accent2 6 6 18 2" xfId="17280" xr:uid="{00000000-0005-0000-0000-0000B6440000}"/>
    <cellStyle name="40% - Accent2 6 6 19" xfId="17281" xr:uid="{00000000-0005-0000-0000-0000B7440000}"/>
    <cellStyle name="40% - Accent2 6 6 19 2" xfId="17282" xr:uid="{00000000-0005-0000-0000-0000B8440000}"/>
    <cellStyle name="40% - Accent2 6 6 2" xfId="17283" xr:uid="{00000000-0005-0000-0000-0000B9440000}"/>
    <cellStyle name="40% - Accent2 6 6 2 2" xfId="17284" xr:uid="{00000000-0005-0000-0000-0000BA440000}"/>
    <cellStyle name="40% - Accent2 6 6 20" xfId="17285" xr:uid="{00000000-0005-0000-0000-0000BB440000}"/>
    <cellStyle name="40% - Accent2 6 6 20 2" xfId="17286" xr:uid="{00000000-0005-0000-0000-0000BC440000}"/>
    <cellStyle name="40% - Accent2 6 6 21" xfId="17287" xr:uid="{00000000-0005-0000-0000-0000BD440000}"/>
    <cellStyle name="40% - Accent2 6 6 21 2" xfId="17288" xr:uid="{00000000-0005-0000-0000-0000BE440000}"/>
    <cellStyle name="40% - Accent2 6 6 22" xfId="17289" xr:uid="{00000000-0005-0000-0000-0000BF440000}"/>
    <cellStyle name="40% - Accent2 6 6 22 2" xfId="17290" xr:uid="{00000000-0005-0000-0000-0000C0440000}"/>
    <cellStyle name="40% - Accent2 6 6 23" xfId="17291" xr:uid="{00000000-0005-0000-0000-0000C1440000}"/>
    <cellStyle name="40% - Accent2 6 6 3" xfId="17292" xr:uid="{00000000-0005-0000-0000-0000C2440000}"/>
    <cellStyle name="40% - Accent2 6 6 3 2" xfId="17293" xr:uid="{00000000-0005-0000-0000-0000C3440000}"/>
    <cellStyle name="40% - Accent2 6 6 4" xfId="17294" xr:uid="{00000000-0005-0000-0000-0000C4440000}"/>
    <cellStyle name="40% - Accent2 6 6 4 2" xfId="17295" xr:uid="{00000000-0005-0000-0000-0000C5440000}"/>
    <cellStyle name="40% - Accent2 6 6 5" xfId="17296" xr:uid="{00000000-0005-0000-0000-0000C6440000}"/>
    <cellStyle name="40% - Accent2 6 6 5 2" xfId="17297" xr:uid="{00000000-0005-0000-0000-0000C7440000}"/>
    <cellStyle name="40% - Accent2 6 6 6" xfId="17298" xr:uid="{00000000-0005-0000-0000-0000C8440000}"/>
    <cellStyle name="40% - Accent2 6 6 6 2" xfId="17299" xr:uid="{00000000-0005-0000-0000-0000C9440000}"/>
    <cellStyle name="40% - Accent2 6 6 7" xfId="17300" xr:uid="{00000000-0005-0000-0000-0000CA440000}"/>
    <cellStyle name="40% - Accent2 6 6 7 2" xfId="17301" xr:uid="{00000000-0005-0000-0000-0000CB440000}"/>
    <cellStyle name="40% - Accent2 6 6 8" xfId="17302" xr:uid="{00000000-0005-0000-0000-0000CC440000}"/>
    <cellStyle name="40% - Accent2 6 6 8 2" xfId="17303" xr:uid="{00000000-0005-0000-0000-0000CD440000}"/>
    <cellStyle name="40% - Accent2 6 6 9" xfId="17304" xr:uid="{00000000-0005-0000-0000-0000CE440000}"/>
    <cellStyle name="40% - Accent2 6 6 9 2" xfId="17305" xr:uid="{00000000-0005-0000-0000-0000CF440000}"/>
    <cellStyle name="40% - Accent2 6 7" xfId="17306" xr:uid="{00000000-0005-0000-0000-0000D0440000}"/>
    <cellStyle name="40% - Accent2 6 7 10" xfId="17307" xr:uid="{00000000-0005-0000-0000-0000D1440000}"/>
    <cellStyle name="40% - Accent2 6 7 10 2" xfId="17308" xr:uid="{00000000-0005-0000-0000-0000D2440000}"/>
    <cellStyle name="40% - Accent2 6 7 11" xfId="17309" xr:uid="{00000000-0005-0000-0000-0000D3440000}"/>
    <cellStyle name="40% - Accent2 6 7 11 2" xfId="17310" xr:uid="{00000000-0005-0000-0000-0000D4440000}"/>
    <cellStyle name="40% - Accent2 6 7 12" xfId="17311" xr:uid="{00000000-0005-0000-0000-0000D5440000}"/>
    <cellStyle name="40% - Accent2 6 7 12 2" xfId="17312" xr:uid="{00000000-0005-0000-0000-0000D6440000}"/>
    <cellStyle name="40% - Accent2 6 7 13" xfId="17313" xr:uid="{00000000-0005-0000-0000-0000D7440000}"/>
    <cellStyle name="40% - Accent2 6 7 13 2" xfId="17314" xr:uid="{00000000-0005-0000-0000-0000D8440000}"/>
    <cellStyle name="40% - Accent2 6 7 14" xfId="17315" xr:uid="{00000000-0005-0000-0000-0000D9440000}"/>
    <cellStyle name="40% - Accent2 6 7 14 2" xfId="17316" xr:uid="{00000000-0005-0000-0000-0000DA440000}"/>
    <cellStyle name="40% - Accent2 6 7 15" xfId="17317" xr:uid="{00000000-0005-0000-0000-0000DB440000}"/>
    <cellStyle name="40% - Accent2 6 7 15 2" xfId="17318" xr:uid="{00000000-0005-0000-0000-0000DC440000}"/>
    <cellStyle name="40% - Accent2 6 7 16" xfId="17319" xr:uid="{00000000-0005-0000-0000-0000DD440000}"/>
    <cellStyle name="40% - Accent2 6 7 16 2" xfId="17320" xr:uid="{00000000-0005-0000-0000-0000DE440000}"/>
    <cellStyle name="40% - Accent2 6 7 17" xfId="17321" xr:uid="{00000000-0005-0000-0000-0000DF440000}"/>
    <cellStyle name="40% - Accent2 6 7 17 2" xfId="17322" xr:uid="{00000000-0005-0000-0000-0000E0440000}"/>
    <cellStyle name="40% - Accent2 6 7 18" xfId="17323" xr:uid="{00000000-0005-0000-0000-0000E1440000}"/>
    <cellStyle name="40% - Accent2 6 7 18 2" xfId="17324" xr:uid="{00000000-0005-0000-0000-0000E2440000}"/>
    <cellStyle name="40% - Accent2 6 7 19" xfId="17325" xr:uid="{00000000-0005-0000-0000-0000E3440000}"/>
    <cellStyle name="40% - Accent2 6 7 19 2" xfId="17326" xr:uid="{00000000-0005-0000-0000-0000E4440000}"/>
    <cellStyle name="40% - Accent2 6 7 2" xfId="17327" xr:uid="{00000000-0005-0000-0000-0000E5440000}"/>
    <cellStyle name="40% - Accent2 6 7 2 2" xfId="17328" xr:uid="{00000000-0005-0000-0000-0000E6440000}"/>
    <cellStyle name="40% - Accent2 6 7 20" xfId="17329" xr:uid="{00000000-0005-0000-0000-0000E7440000}"/>
    <cellStyle name="40% - Accent2 6 7 20 2" xfId="17330" xr:uid="{00000000-0005-0000-0000-0000E8440000}"/>
    <cellStyle name="40% - Accent2 6 7 21" xfId="17331" xr:uid="{00000000-0005-0000-0000-0000E9440000}"/>
    <cellStyle name="40% - Accent2 6 7 21 2" xfId="17332" xr:uid="{00000000-0005-0000-0000-0000EA440000}"/>
    <cellStyle name="40% - Accent2 6 7 22" xfId="17333" xr:uid="{00000000-0005-0000-0000-0000EB440000}"/>
    <cellStyle name="40% - Accent2 6 7 22 2" xfId="17334" xr:uid="{00000000-0005-0000-0000-0000EC440000}"/>
    <cellStyle name="40% - Accent2 6 7 23" xfId="17335" xr:uid="{00000000-0005-0000-0000-0000ED440000}"/>
    <cellStyle name="40% - Accent2 6 7 3" xfId="17336" xr:uid="{00000000-0005-0000-0000-0000EE440000}"/>
    <cellStyle name="40% - Accent2 6 7 3 2" xfId="17337" xr:uid="{00000000-0005-0000-0000-0000EF440000}"/>
    <cellStyle name="40% - Accent2 6 7 4" xfId="17338" xr:uid="{00000000-0005-0000-0000-0000F0440000}"/>
    <cellStyle name="40% - Accent2 6 7 4 2" xfId="17339" xr:uid="{00000000-0005-0000-0000-0000F1440000}"/>
    <cellStyle name="40% - Accent2 6 7 5" xfId="17340" xr:uid="{00000000-0005-0000-0000-0000F2440000}"/>
    <cellStyle name="40% - Accent2 6 7 5 2" xfId="17341" xr:uid="{00000000-0005-0000-0000-0000F3440000}"/>
    <cellStyle name="40% - Accent2 6 7 6" xfId="17342" xr:uid="{00000000-0005-0000-0000-0000F4440000}"/>
    <cellStyle name="40% - Accent2 6 7 6 2" xfId="17343" xr:uid="{00000000-0005-0000-0000-0000F5440000}"/>
    <cellStyle name="40% - Accent2 6 7 7" xfId="17344" xr:uid="{00000000-0005-0000-0000-0000F6440000}"/>
    <cellStyle name="40% - Accent2 6 7 7 2" xfId="17345" xr:uid="{00000000-0005-0000-0000-0000F7440000}"/>
    <cellStyle name="40% - Accent2 6 7 8" xfId="17346" xr:uid="{00000000-0005-0000-0000-0000F8440000}"/>
    <cellStyle name="40% - Accent2 6 7 8 2" xfId="17347" xr:uid="{00000000-0005-0000-0000-0000F9440000}"/>
    <cellStyle name="40% - Accent2 6 7 9" xfId="17348" xr:uid="{00000000-0005-0000-0000-0000FA440000}"/>
    <cellStyle name="40% - Accent2 6 7 9 2" xfId="17349" xr:uid="{00000000-0005-0000-0000-0000FB440000}"/>
    <cellStyle name="40% - Accent2 6 8" xfId="17350" xr:uid="{00000000-0005-0000-0000-0000FC440000}"/>
    <cellStyle name="40% - Accent2 6 8 10" xfId="17351" xr:uid="{00000000-0005-0000-0000-0000FD440000}"/>
    <cellStyle name="40% - Accent2 6 8 10 2" xfId="17352" xr:uid="{00000000-0005-0000-0000-0000FE440000}"/>
    <cellStyle name="40% - Accent2 6 8 11" xfId="17353" xr:uid="{00000000-0005-0000-0000-0000FF440000}"/>
    <cellStyle name="40% - Accent2 6 8 11 2" xfId="17354" xr:uid="{00000000-0005-0000-0000-000000450000}"/>
    <cellStyle name="40% - Accent2 6 8 12" xfId="17355" xr:uid="{00000000-0005-0000-0000-000001450000}"/>
    <cellStyle name="40% - Accent2 6 8 12 2" xfId="17356" xr:uid="{00000000-0005-0000-0000-000002450000}"/>
    <cellStyle name="40% - Accent2 6 8 13" xfId="17357" xr:uid="{00000000-0005-0000-0000-000003450000}"/>
    <cellStyle name="40% - Accent2 6 8 13 2" xfId="17358" xr:uid="{00000000-0005-0000-0000-000004450000}"/>
    <cellStyle name="40% - Accent2 6 8 14" xfId="17359" xr:uid="{00000000-0005-0000-0000-000005450000}"/>
    <cellStyle name="40% - Accent2 6 8 14 2" xfId="17360" xr:uid="{00000000-0005-0000-0000-000006450000}"/>
    <cellStyle name="40% - Accent2 6 8 15" xfId="17361" xr:uid="{00000000-0005-0000-0000-000007450000}"/>
    <cellStyle name="40% - Accent2 6 8 15 2" xfId="17362" xr:uid="{00000000-0005-0000-0000-000008450000}"/>
    <cellStyle name="40% - Accent2 6 8 16" xfId="17363" xr:uid="{00000000-0005-0000-0000-000009450000}"/>
    <cellStyle name="40% - Accent2 6 8 16 2" xfId="17364" xr:uid="{00000000-0005-0000-0000-00000A450000}"/>
    <cellStyle name="40% - Accent2 6 8 17" xfId="17365" xr:uid="{00000000-0005-0000-0000-00000B450000}"/>
    <cellStyle name="40% - Accent2 6 8 17 2" xfId="17366" xr:uid="{00000000-0005-0000-0000-00000C450000}"/>
    <cellStyle name="40% - Accent2 6 8 18" xfId="17367" xr:uid="{00000000-0005-0000-0000-00000D450000}"/>
    <cellStyle name="40% - Accent2 6 8 18 2" xfId="17368" xr:uid="{00000000-0005-0000-0000-00000E450000}"/>
    <cellStyle name="40% - Accent2 6 8 19" xfId="17369" xr:uid="{00000000-0005-0000-0000-00000F450000}"/>
    <cellStyle name="40% - Accent2 6 8 19 2" xfId="17370" xr:uid="{00000000-0005-0000-0000-000010450000}"/>
    <cellStyle name="40% - Accent2 6 8 2" xfId="17371" xr:uid="{00000000-0005-0000-0000-000011450000}"/>
    <cellStyle name="40% - Accent2 6 8 2 2" xfId="17372" xr:uid="{00000000-0005-0000-0000-000012450000}"/>
    <cellStyle name="40% - Accent2 6 8 20" xfId="17373" xr:uid="{00000000-0005-0000-0000-000013450000}"/>
    <cellStyle name="40% - Accent2 6 8 20 2" xfId="17374" xr:uid="{00000000-0005-0000-0000-000014450000}"/>
    <cellStyle name="40% - Accent2 6 8 21" xfId="17375" xr:uid="{00000000-0005-0000-0000-000015450000}"/>
    <cellStyle name="40% - Accent2 6 8 21 2" xfId="17376" xr:uid="{00000000-0005-0000-0000-000016450000}"/>
    <cellStyle name="40% - Accent2 6 8 22" xfId="17377" xr:uid="{00000000-0005-0000-0000-000017450000}"/>
    <cellStyle name="40% - Accent2 6 8 22 2" xfId="17378" xr:uid="{00000000-0005-0000-0000-000018450000}"/>
    <cellStyle name="40% - Accent2 6 8 23" xfId="17379" xr:uid="{00000000-0005-0000-0000-000019450000}"/>
    <cellStyle name="40% - Accent2 6 8 3" xfId="17380" xr:uid="{00000000-0005-0000-0000-00001A450000}"/>
    <cellStyle name="40% - Accent2 6 8 3 2" xfId="17381" xr:uid="{00000000-0005-0000-0000-00001B450000}"/>
    <cellStyle name="40% - Accent2 6 8 4" xfId="17382" xr:uid="{00000000-0005-0000-0000-00001C450000}"/>
    <cellStyle name="40% - Accent2 6 8 4 2" xfId="17383" xr:uid="{00000000-0005-0000-0000-00001D450000}"/>
    <cellStyle name="40% - Accent2 6 8 5" xfId="17384" xr:uid="{00000000-0005-0000-0000-00001E450000}"/>
    <cellStyle name="40% - Accent2 6 8 5 2" xfId="17385" xr:uid="{00000000-0005-0000-0000-00001F450000}"/>
    <cellStyle name="40% - Accent2 6 8 6" xfId="17386" xr:uid="{00000000-0005-0000-0000-000020450000}"/>
    <cellStyle name="40% - Accent2 6 8 6 2" xfId="17387" xr:uid="{00000000-0005-0000-0000-000021450000}"/>
    <cellStyle name="40% - Accent2 6 8 7" xfId="17388" xr:uid="{00000000-0005-0000-0000-000022450000}"/>
    <cellStyle name="40% - Accent2 6 8 7 2" xfId="17389" xr:uid="{00000000-0005-0000-0000-000023450000}"/>
    <cellStyle name="40% - Accent2 6 8 8" xfId="17390" xr:uid="{00000000-0005-0000-0000-000024450000}"/>
    <cellStyle name="40% - Accent2 6 8 8 2" xfId="17391" xr:uid="{00000000-0005-0000-0000-000025450000}"/>
    <cellStyle name="40% - Accent2 6 8 9" xfId="17392" xr:uid="{00000000-0005-0000-0000-000026450000}"/>
    <cellStyle name="40% - Accent2 6 8 9 2" xfId="17393" xr:uid="{00000000-0005-0000-0000-000027450000}"/>
    <cellStyle name="40% - Accent2 6 9" xfId="17394" xr:uid="{00000000-0005-0000-0000-000028450000}"/>
    <cellStyle name="40% - Accent2 6 9 10" xfId="17395" xr:uid="{00000000-0005-0000-0000-000029450000}"/>
    <cellStyle name="40% - Accent2 6 9 10 2" xfId="17396" xr:uid="{00000000-0005-0000-0000-00002A450000}"/>
    <cellStyle name="40% - Accent2 6 9 11" xfId="17397" xr:uid="{00000000-0005-0000-0000-00002B450000}"/>
    <cellStyle name="40% - Accent2 6 9 11 2" xfId="17398" xr:uid="{00000000-0005-0000-0000-00002C450000}"/>
    <cellStyle name="40% - Accent2 6 9 12" xfId="17399" xr:uid="{00000000-0005-0000-0000-00002D450000}"/>
    <cellStyle name="40% - Accent2 6 9 12 2" xfId="17400" xr:uid="{00000000-0005-0000-0000-00002E450000}"/>
    <cellStyle name="40% - Accent2 6 9 13" xfId="17401" xr:uid="{00000000-0005-0000-0000-00002F450000}"/>
    <cellStyle name="40% - Accent2 6 9 13 2" xfId="17402" xr:uid="{00000000-0005-0000-0000-000030450000}"/>
    <cellStyle name="40% - Accent2 6 9 14" xfId="17403" xr:uid="{00000000-0005-0000-0000-000031450000}"/>
    <cellStyle name="40% - Accent2 6 9 14 2" xfId="17404" xr:uid="{00000000-0005-0000-0000-000032450000}"/>
    <cellStyle name="40% - Accent2 6 9 15" xfId="17405" xr:uid="{00000000-0005-0000-0000-000033450000}"/>
    <cellStyle name="40% - Accent2 6 9 15 2" xfId="17406" xr:uid="{00000000-0005-0000-0000-000034450000}"/>
    <cellStyle name="40% - Accent2 6 9 16" xfId="17407" xr:uid="{00000000-0005-0000-0000-000035450000}"/>
    <cellStyle name="40% - Accent2 6 9 16 2" xfId="17408" xr:uid="{00000000-0005-0000-0000-000036450000}"/>
    <cellStyle name="40% - Accent2 6 9 17" xfId="17409" xr:uid="{00000000-0005-0000-0000-000037450000}"/>
    <cellStyle name="40% - Accent2 6 9 17 2" xfId="17410" xr:uid="{00000000-0005-0000-0000-000038450000}"/>
    <cellStyle name="40% - Accent2 6 9 18" xfId="17411" xr:uid="{00000000-0005-0000-0000-000039450000}"/>
    <cellStyle name="40% - Accent2 6 9 18 2" xfId="17412" xr:uid="{00000000-0005-0000-0000-00003A450000}"/>
    <cellStyle name="40% - Accent2 6 9 19" xfId="17413" xr:uid="{00000000-0005-0000-0000-00003B450000}"/>
    <cellStyle name="40% - Accent2 6 9 19 2" xfId="17414" xr:uid="{00000000-0005-0000-0000-00003C450000}"/>
    <cellStyle name="40% - Accent2 6 9 2" xfId="17415" xr:uid="{00000000-0005-0000-0000-00003D450000}"/>
    <cellStyle name="40% - Accent2 6 9 2 2" xfId="17416" xr:uid="{00000000-0005-0000-0000-00003E450000}"/>
    <cellStyle name="40% - Accent2 6 9 20" xfId="17417" xr:uid="{00000000-0005-0000-0000-00003F450000}"/>
    <cellStyle name="40% - Accent2 6 9 20 2" xfId="17418" xr:uid="{00000000-0005-0000-0000-000040450000}"/>
    <cellStyle name="40% - Accent2 6 9 21" xfId="17419" xr:uid="{00000000-0005-0000-0000-000041450000}"/>
    <cellStyle name="40% - Accent2 6 9 21 2" xfId="17420" xr:uid="{00000000-0005-0000-0000-000042450000}"/>
    <cellStyle name="40% - Accent2 6 9 22" xfId="17421" xr:uid="{00000000-0005-0000-0000-000043450000}"/>
    <cellStyle name="40% - Accent2 6 9 22 2" xfId="17422" xr:uid="{00000000-0005-0000-0000-000044450000}"/>
    <cellStyle name="40% - Accent2 6 9 23" xfId="17423" xr:uid="{00000000-0005-0000-0000-000045450000}"/>
    <cellStyle name="40% - Accent2 6 9 3" xfId="17424" xr:uid="{00000000-0005-0000-0000-000046450000}"/>
    <cellStyle name="40% - Accent2 6 9 3 2" xfId="17425" xr:uid="{00000000-0005-0000-0000-000047450000}"/>
    <cellStyle name="40% - Accent2 6 9 4" xfId="17426" xr:uid="{00000000-0005-0000-0000-000048450000}"/>
    <cellStyle name="40% - Accent2 6 9 4 2" xfId="17427" xr:uid="{00000000-0005-0000-0000-000049450000}"/>
    <cellStyle name="40% - Accent2 6 9 5" xfId="17428" xr:uid="{00000000-0005-0000-0000-00004A450000}"/>
    <cellStyle name="40% - Accent2 6 9 5 2" xfId="17429" xr:uid="{00000000-0005-0000-0000-00004B450000}"/>
    <cellStyle name="40% - Accent2 6 9 6" xfId="17430" xr:uid="{00000000-0005-0000-0000-00004C450000}"/>
    <cellStyle name="40% - Accent2 6 9 6 2" xfId="17431" xr:uid="{00000000-0005-0000-0000-00004D450000}"/>
    <cellStyle name="40% - Accent2 6 9 7" xfId="17432" xr:uid="{00000000-0005-0000-0000-00004E450000}"/>
    <cellStyle name="40% - Accent2 6 9 7 2" xfId="17433" xr:uid="{00000000-0005-0000-0000-00004F450000}"/>
    <cellStyle name="40% - Accent2 6 9 8" xfId="17434" xr:uid="{00000000-0005-0000-0000-000050450000}"/>
    <cellStyle name="40% - Accent2 6 9 8 2" xfId="17435" xr:uid="{00000000-0005-0000-0000-000051450000}"/>
    <cellStyle name="40% - Accent2 6 9 9" xfId="17436" xr:uid="{00000000-0005-0000-0000-000052450000}"/>
    <cellStyle name="40% - Accent2 6 9 9 2" xfId="17437" xr:uid="{00000000-0005-0000-0000-000053450000}"/>
    <cellStyle name="40% - Accent2 7" xfId="17438" xr:uid="{00000000-0005-0000-0000-000054450000}"/>
    <cellStyle name="40% - Accent2 7 10" xfId="17439" xr:uid="{00000000-0005-0000-0000-000055450000}"/>
    <cellStyle name="40% - Accent2 7 10 2" xfId="17440" xr:uid="{00000000-0005-0000-0000-000056450000}"/>
    <cellStyle name="40% - Accent2 7 11" xfId="17441" xr:uid="{00000000-0005-0000-0000-000057450000}"/>
    <cellStyle name="40% - Accent2 7 11 2" xfId="17442" xr:uid="{00000000-0005-0000-0000-000058450000}"/>
    <cellStyle name="40% - Accent2 7 12" xfId="17443" xr:uid="{00000000-0005-0000-0000-000059450000}"/>
    <cellStyle name="40% - Accent2 7 12 2" xfId="17444" xr:uid="{00000000-0005-0000-0000-00005A450000}"/>
    <cellStyle name="40% - Accent2 7 13" xfId="17445" xr:uid="{00000000-0005-0000-0000-00005B450000}"/>
    <cellStyle name="40% - Accent2 7 13 2" xfId="17446" xr:uid="{00000000-0005-0000-0000-00005C450000}"/>
    <cellStyle name="40% - Accent2 7 14" xfId="17447" xr:uid="{00000000-0005-0000-0000-00005D450000}"/>
    <cellStyle name="40% - Accent2 7 14 2" xfId="17448" xr:uid="{00000000-0005-0000-0000-00005E450000}"/>
    <cellStyle name="40% - Accent2 7 15" xfId="17449" xr:uid="{00000000-0005-0000-0000-00005F450000}"/>
    <cellStyle name="40% - Accent2 7 15 2" xfId="17450" xr:uid="{00000000-0005-0000-0000-000060450000}"/>
    <cellStyle name="40% - Accent2 7 16" xfId="17451" xr:uid="{00000000-0005-0000-0000-000061450000}"/>
    <cellStyle name="40% - Accent2 7 16 2" xfId="17452" xr:uid="{00000000-0005-0000-0000-000062450000}"/>
    <cellStyle name="40% - Accent2 7 17" xfId="17453" xr:uid="{00000000-0005-0000-0000-000063450000}"/>
    <cellStyle name="40% - Accent2 7 17 2" xfId="17454" xr:uid="{00000000-0005-0000-0000-000064450000}"/>
    <cellStyle name="40% - Accent2 7 18" xfId="17455" xr:uid="{00000000-0005-0000-0000-000065450000}"/>
    <cellStyle name="40% - Accent2 7 18 2" xfId="17456" xr:uid="{00000000-0005-0000-0000-000066450000}"/>
    <cellStyle name="40% - Accent2 7 19" xfId="17457" xr:uid="{00000000-0005-0000-0000-000067450000}"/>
    <cellStyle name="40% - Accent2 7 19 2" xfId="17458" xr:uid="{00000000-0005-0000-0000-000068450000}"/>
    <cellStyle name="40% - Accent2 7 2" xfId="17459" xr:uid="{00000000-0005-0000-0000-000069450000}"/>
    <cellStyle name="40% - Accent2 7 2 2" xfId="17460" xr:uid="{00000000-0005-0000-0000-00006A450000}"/>
    <cellStyle name="40% - Accent2 7 20" xfId="17461" xr:uid="{00000000-0005-0000-0000-00006B450000}"/>
    <cellStyle name="40% - Accent2 7 20 2" xfId="17462" xr:uid="{00000000-0005-0000-0000-00006C450000}"/>
    <cellStyle name="40% - Accent2 7 21" xfId="17463" xr:uid="{00000000-0005-0000-0000-00006D450000}"/>
    <cellStyle name="40% - Accent2 7 21 2" xfId="17464" xr:uid="{00000000-0005-0000-0000-00006E450000}"/>
    <cellStyle name="40% - Accent2 7 22" xfId="17465" xr:uid="{00000000-0005-0000-0000-00006F450000}"/>
    <cellStyle name="40% - Accent2 7 22 2" xfId="17466" xr:uid="{00000000-0005-0000-0000-000070450000}"/>
    <cellStyle name="40% - Accent2 7 23" xfId="17467" xr:uid="{00000000-0005-0000-0000-000071450000}"/>
    <cellStyle name="40% - Accent2 7 3" xfId="17468" xr:uid="{00000000-0005-0000-0000-000072450000}"/>
    <cellStyle name="40% - Accent2 7 3 2" xfId="17469" xr:uid="{00000000-0005-0000-0000-000073450000}"/>
    <cellStyle name="40% - Accent2 7 4" xfId="17470" xr:uid="{00000000-0005-0000-0000-000074450000}"/>
    <cellStyle name="40% - Accent2 7 4 2" xfId="17471" xr:uid="{00000000-0005-0000-0000-000075450000}"/>
    <cellStyle name="40% - Accent2 7 5" xfId="17472" xr:uid="{00000000-0005-0000-0000-000076450000}"/>
    <cellStyle name="40% - Accent2 7 5 2" xfId="17473" xr:uid="{00000000-0005-0000-0000-000077450000}"/>
    <cellStyle name="40% - Accent2 7 6" xfId="17474" xr:uid="{00000000-0005-0000-0000-000078450000}"/>
    <cellStyle name="40% - Accent2 7 6 2" xfId="17475" xr:uid="{00000000-0005-0000-0000-000079450000}"/>
    <cellStyle name="40% - Accent2 7 7" xfId="17476" xr:uid="{00000000-0005-0000-0000-00007A450000}"/>
    <cellStyle name="40% - Accent2 7 7 2" xfId="17477" xr:uid="{00000000-0005-0000-0000-00007B450000}"/>
    <cellStyle name="40% - Accent2 7 8" xfId="17478" xr:uid="{00000000-0005-0000-0000-00007C450000}"/>
    <cellStyle name="40% - Accent2 7 8 2" xfId="17479" xr:uid="{00000000-0005-0000-0000-00007D450000}"/>
    <cellStyle name="40% - Accent2 7 9" xfId="17480" xr:uid="{00000000-0005-0000-0000-00007E450000}"/>
    <cellStyle name="40% - Accent2 7 9 2" xfId="17481" xr:uid="{00000000-0005-0000-0000-00007F450000}"/>
    <cellStyle name="40% - Accent2 8" xfId="17482" xr:uid="{00000000-0005-0000-0000-000080450000}"/>
    <cellStyle name="40% - Accent2 8 10" xfId="17483" xr:uid="{00000000-0005-0000-0000-000081450000}"/>
    <cellStyle name="40% - Accent2 8 10 2" xfId="17484" xr:uid="{00000000-0005-0000-0000-000082450000}"/>
    <cellStyle name="40% - Accent2 8 11" xfId="17485" xr:uid="{00000000-0005-0000-0000-000083450000}"/>
    <cellStyle name="40% - Accent2 8 11 2" xfId="17486" xr:uid="{00000000-0005-0000-0000-000084450000}"/>
    <cellStyle name="40% - Accent2 8 12" xfId="17487" xr:uid="{00000000-0005-0000-0000-000085450000}"/>
    <cellStyle name="40% - Accent2 8 12 2" xfId="17488" xr:uid="{00000000-0005-0000-0000-000086450000}"/>
    <cellStyle name="40% - Accent2 8 13" xfId="17489" xr:uid="{00000000-0005-0000-0000-000087450000}"/>
    <cellStyle name="40% - Accent2 8 13 2" xfId="17490" xr:uid="{00000000-0005-0000-0000-000088450000}"/>
    <cellStyle name="40% - Accent2 8 14" xfId="17491" xr:uid="{00000000-0005-0000-0000-000089450000}"/>
    <cellStyle name="40% - Accent2 8 14 2" xfId="17492" xr:uid="{00000000-0005-0000-0000-00008A450000}"/>
    <cellStyle name="40% - Accent2 8 15" xfId="17493" xr:uid="{00000000-0005-0000-0000-00008B450000}"/>
    <cellStyle name="40% - Accent2 8 15 2" xfId="17494" xr:uid="{00000000-0005-0000-0000-00008C450000}"/>
    <cellStyle name="40% - Accent2 8 16" xfId="17495" xr:uid="{00000000-0005-0000-0000-00008D450000}"/>
    <cellStyle name="40% - Accent2 8 16 2" xfId="17496" xr:uid="{00000000-0005-0000-0000-00008E450000}"/>
    <cellStyle name="40% - Accent2 8 17" xfId="17497" xr:uid="{00000000-0005-0000-0000-00008F450000}"/>
    <cellStyle name="40% - Accent2 8 17 2" xfId="17498" xr:uid="{00000000-0005-0000-0000-000090450000}"/>
    <cellStyle name="40% - Accent2 8 18" xfId="17499" xr:uid="{00000000-0005-0000-0000-000091450000}"/>
    <cellStyle name="40% - Accent2 8 18 2" xfId="17500" xr:uid="{00000000-0005-0000-0000-000092450000}"/>
    <cellStyle name="40% - Accent2 8 19" xfId="17501" xr:uid="{00000000-0005-0000-0000-000093450000}"/>
    <cellStyle name="40% - Accent2 8 19 2" xfId="17502" xr:uid="{00000000-0005-0000-0000-000094450000}"/>
    <cellStyle name="40% - Accent2 8 2" xfId="17503" xr:uid="{00000000-0005-0000-0000-000095450000}"/>
    <cellStyle name="40% - Accent2 8 2 2" xfId="17504" xr:uid="{00000000-0005-0000-0000-000096450000}"/>
    <cellStyle name="40% - Accent2 8 20" xfId="17505" xr:uid="{00000000-0005-0000-0000-000097450000}"/>
    <cellStyle name="40% - Accent2 8 20 2" xfId="17506" xr:uid="{00000000-0005-0000-0000-000098450000}"/>
    <cellStyle name="40% - Accent2 8 21" xfId="17507" xr:uid="{00000000-0005-0000-0000-000099450000}"/>
    <cellStyle name="40% - Accent2 8 21 2" xfId="17508" xr:uid="{00000000-0005-0000-0000-00009A450000}"/>
    <cellStyle name="40% - Accent2 8 22" xfId="17509" xr:uid="{00000000-0005-0000-0000-00009B450000}"/>
    <cellStyle name="40% - Accent2 8 22 2" xfId="17510" xr:uid="{00000000-0005-0000-0000-00009C450000}"/>
    <cellStyle name="40% - Accent2 8 23" xfId="17511" xr:uid="{00000000-0005-0000-0000-00009D450000}"/>
    <cellStyle name="40% - Accent2 8 3" xfId="17512" xr:uid="{00000000-0005-0000-0000-00009E450000}"/>
    <cellStyle name="40% - Accent2 8 3 2" xfId="17513" xr:uid="{00000000-0005-0000-0000-00009F450000}"/>
    <cellStyle name="40% - Accent2 8 4" xfId="17514" xr:uid="{00000000-0005-0000-0000-0000A0450000}"/>
    <cellStyle name="40% - Accent2 8 4 2" xfId="17515" xr:uid="{00000000-0005-0000-0000-0000A1450000}"/>
    <cellStyle name="40% - Accent2 8 5" xfId="17516" xr:uid="{00000000-0005-0000-0000-0000A2450000}"/>
    <cellStyle name="40% - Accent2 8 5 2" xfId="17517" xr:uid="{00000000-0005-0000-0000-0000A3450000}"/>
    <cellStyle name="40% - Accent2 8 6" xfId="17518" xr:uid="{00000000-0005-0000-0000-0000A4450000}"/>
    <cellStyle name="40% - Accent2 8 6 2" xfId="17519" xr:uid="{00000000-0005-0000-0000-0000A5450000}"/>
    <cellStyle name="40% - Accent2 8 7" xfId="17520" xr:uid="{00000000-0005-0000-0000-0000A6450000}"/>
    <cellStyle name="40% - Accent2 8 7 2" xfId="17521" xr:uid="{00000000-0005-0000-0000-0000A7450000}"/>
    <cellStyle name="40% - Accent2 8 8" xfId="17522" xr:uid="{00000000-0005-0000-0000-0000A8450000}"/>
    <cellStyle name="40% - Accent2 8 8 2" xfId="17523" xr:uid="{00000000-0005-0000-0000-0000A9450000}"/>
    <cellStyle name="40% - Accent2 8 9" xfId="17524" xr:uid="{00000000-0005-0000-0000-0000AA450000}"/>
    <cellStyle name="40% - Accent2 8 9 2" xfId="17525" xr:uid="{00000000-0005-0000-0000-0000AB450000}"/>
    <cellStyle name="40% - Accent2 9" xfId="17526" xr:uid="{00000000-0005-0000-0000-0000AC450000}"/>
    <cellStyle name="40% - Accent2 9 10" xfId="17527" xr:uid="{00000000-0005-0000-0000-0000AD450000}"/>
    <cellStyle name="40% - Accent2 9 10 2" xfId="17528" xr:uid="{00000000-0005-0000-0000-0000AE450000}"/>
    <cellStyle name="40% - Accent2 9 11" xfId="17529" xr:uid="{00000000-0005-0000-0000-0000AF450000}"/>
    <cellStyle name="40% - Accent2 9 11 2" xfId="17530" xr:uid="{00000000-0005-0000-0000-0000B0450000}"/>
    <cellStyle name="40% - Accent2 9 12" xfId="17531" xr:uid="{00000000-0005-0000-0000-0000B1450000}"/>
    <cellStyle name="40% - Accent2 9 12 2" xfId="17532" xr:uid="{00000000-0005-0000-0000-0000B2450000}"/>
    <cellStyle name="40% - Accent2 9 13" xfId="17533" xr:uid="{00000000-0005-0000-0000-0000B3450000}"/>
    <cellStyle name="40% - Accent2 9 13 2" xfId="17534" xr:uid="{00000000-0005-0000-0000-0000B4450000}"/>
    <cellStyle name="40% - Accent2 9 14" xfId="17535" xr:uid="{00000000-0005-0000-0000-0000B5450000}"/>
    <cellStyle name="40% - Accent2 9 14 2" xfId="17536" xr:uid="{00000000-0005-0000-0000-0000B6450000}"/>
    <cellStyle name="40% - Accent2 9 15" xfId="17537" xr:uid="{00000000-0005-0000-0000-0000B7450000}"/>
    <cellStyle name="40% - Accent2 9 15 2" xfId="17538" xr:uid="{00000000-0005-0000-0000-0000B8450000}"/>
    <cellStyle name="40% - Accent2 9 16" xfId="17539" xr:uid="{00000000-0005-0000-0000-0000B9450000}"/>
    <cellStyle name="40% - Accent2 9 16 2" xfId="17540" xr:uid="{00000000-0005-0000-0000-0000BA450000}"/>
    <cellStyle name="40% - Accent2 9 17" xfId="17541" xr:uid="{00000000-0005-0000-0000-0000BB450000}"/>
    <cellStyle name="40% - Accent2 9 17 2" xfId="17542" xr:uid="{00000000-0005-0000-0000-0000BC450000}"/>
    <cellStyle name="40% - Accent2 9 18" xfId="17543" xr:uid="{00000000-0005-0000-0000-0000BD450000}"/>
    <cellStyle name="40% - Accent2 9 18 2" xfId="17544" xr:uid="{00000000-0005-0000-0000-0000BE450000}"/>
    <cellStyle name="40% - Accent2 9 19" xfId="17545" xr:uid="{00000000-0005-0000-0000-0000BF450000}"/>
    <cellStyle name="40% - Accent2 9 19 2" xfId="17546" xr:uid="{00000000-0005-0000-0000-0000C0450000}"/>
    <cellStyle name="40% - Accent2 9 2" xfId="17547" xr:uid="{00000000-0005-0000-0000-0000C1450000}"/>
    <cellStyle name="40% - Accent2 9 2 2" xfId="17548" xr:uid="{00000000-0005-0000-0000-0000C2450000}"/>
    <cellStyle name="40% - Accent2 9 20" xfId="17549" xr:uid="{00000000-0005-0000-0000-0000C3450000}"/>
    <cellStyle name="40% - Accent2 9 20 2" xfId="17550" xr:uid="{00000000-0005-0000-0000-0000C4450000}"/>
    <cellStyle name="40% - Accent2 9 21" xfId="17551" xr:uid="{00000000-0005-0000-0000-0000C5450000}"/>
    <cellStyle name="40% - Accent2 9 21 2" xfId="17552" xr:uid="{00000000-0005-0000-0000-0000C6450000}"/>
    <cellStyle name="40% - Accent2 9 22" xfId="17553" xr:uid="{00000000-0005-0000-0000-0000C7450000}"/>
    <cellStyle name="40% - Accent2 9 22 2" xfId="17554" xr:uid="{00000000-0005-0000-0000-0000C8450000}"/>
    <cellStyle name="40% - Accent2 9 23" xfId="17555" xr:uid="{00000000-0005-0000-0000-0000C9450000}"/>
    <cellStyle name="40% - Accent2 9 3" xfId="17556" xr:uid="{00000000-0005-0000-0000-0000CA450000}"/>
    <cellStyle name="40% - Accent2 9 3 2" xfId="17557" xr:uid="{00000000-0005-0000-0000-0000CB450000}"/>
    <cellStyle name="40% - Accent2 9 4" xfId="17558" xr:uid="{00000000-0005-0000-0000-0000CC450000}"/>
    <cellStyle name="40% - Accent2 9 4 2" xfId="17559" xr:uid="{00000000-0005-0000-0000-0000CD450000}"/>
    <cellStyle name="40% - Accent2 9 5" xfId="17560" xr:uid="{00000000-0005-0000-0000-0000CE450000}"/>
    <cellStyle name="40% - Accent2 9 5 2" xfId="17561" xr:uid="{00000000-0005-0000-0000-0000CF450000}"/>
    <cellStyle name="40% - Accent2 9 6" xfId="17562" xr:uid="{00000000-0005-0000-0000-0000D0450000}"/>
    <cellStyle name="40% - Accent2 9 6 2" xfId="17563" xr:uid="{00000000-0005-0000-0000-0000D1450000}"/>
    <cellStyle name="40% - Accent2 9 7" xfId="17564" xr:uid="{00000000-0005-0000-0000-0000D2450000}"/>
    <cellStyle name="40% - Accent2 9 7 2" xfId="17565" xr:uid="{00000000-0005-0000-0000-0000D3450000}"/>
    <cellStyle name="40% - Accent2 9 8" xfId="17566" xr:uid="{00000000-0005-0000-0000-0000D4450000}"/>
    <cellStyle name="40% - Accent2 9 8 2" xfId="17567" xr:uid="{00000000-0005-0000-0000-0000D5450000}"/>
    <cellStyle name="40% - Accent2 9 9" xfId="17568" xr:uid="{00000000-0005-0000-0000-0000D6450000}"/>
    <cellStyle name="40% - Accent2 9 9 2" xfId="17569" xr:uid="{00000000-0005-0000-0000-0000D7450000}"/>
    <cellStyle name="40% - Accent3 10" xfId="17570" xr:uid="{00000000-0005-0000-0000-0000D8450000}"/>
    <cellStyle name="40% - Accent3 10 10" xfId="17571" xr:uid="{00000000-0005-0000-0000-0000D9450000}"/>
    <cellStyle name="40% - Accent3 10 10 2" xfId="17572" xr:uid="{00000000-0005-0000-0000-0000DA450000}"/>
    <cellStyle name="40% - Accent3 10 11" xfId="17573" xr:uid="{00000000-0005-0000-0000-0000DB450000}"/>
    <cellStyle name="40% - Accent3 10 11 2" xfId="17574" xr:uid="{00000000-0005-0000-0000-0000DC450000}"/>
    <cellStyle name="40% - Accent3 10 12" xfId="17575" xr:uid="{00000000-0005-0000-0000-0000DD450000}"/>
    <cellStyle name="40% - Accent3 10 12 2" xfId="17576" xr:uid="{00000000-0005-0000-0000-0000DE450000}"/>
    <cellStyle name="40% - Accent3 10 13" xfId="17577" xr:uid="{00000000-0005-0000-0000-0000DF450000}"/>
    <cellStyle name="40% - Accent3 10 13 2" xfId="17578" xr:uid="{00000000-0005-0000-0000-0000E0450000}"/>
    <cellStyle name="40% - Accent3 10 14" xfId="17579" xr:uid="{00000000-0005-0000-0000-0000E1450000}"/>
    <cellStyle name="40% - Accent3 10 14 2" xfId="17580" xr:uid="{00000000-0005-0000-0000-0000E2450000}"/>
    <cellStyle name="40% - Accent3 10 15" xfId="17581" xr:uid="{00000000-0005-0000-0000-0000E3450000}"/>
    <cellStyle name="40% - Accent3 10 15 2" xfId="17582" xr:uid="{00000000-0005-0000-0000-0000E4450000}"/>
    <cellStyle name="40% - Accent3 10 16" xfId="17583" xr:uid="{00000000-0005-0000-0000-0000E5450000}"/>
    <cellStyle name="40% - Accent3 10 16 2" xfId="17584" xr:uid="{00000000-0005-0000-0000-0000E6450000}"/>
    <cellStyle name="40% - Accent3 10 17" xfId="17585" xr:uid="{00000000-0005-0000-0000-0000E7450000}"/>
    <cellStyle name="40% - Accent3 10 17 2" xfId="17586" xr:uid="{00000000-0005-0000-0000-0000E8450000}"/>
    <cellStyle name="40% - Accent3 10 18" xfId="17587" xr:uid="{00000000-0005-0000-0000-0000E9450000}"/>
    <cellStyle name="40% - Accent3 10 18 2" xfId="17588" xr:uid="{00000000-0005-0000-0000-0000EA450000}"/>
    <cellStyle name="40% - Accent3 10 19" xfId="17589" xr:uid="{00000000-0005-0000-0000-0000EB450000}"/>
    <cellStyle name="40% - Accent3 10 19 2" xfId="17590" xr:uid="{00000000-0005-0000-0000-0000EC450000}"/>
    <cellStyle name="40% - Accent3 10 2" xfId="17591" xr:uid="{00000000-0005-0000-0000-0000ED450000}"/>
    <cellStyle name="40% - Accent3 10 2 2" xfId="17592" xr:uid="{00000000-0005-0000-0000-0000EE450000}"/>
    <cellStyle name="40% - Accent3 10 20" xfId="17593" xr:uid="{00000000-0005-0000-0000-0000EF450000}"/>
    <cellStyle name="40% - Accent3 10 20 2" xfId="17594" xr:uid="{00000000-0005-0000-0000-0000F0450000}"/>
    <cellStyle name="40% - Accent3 10 21" xfId="17595" xr:uid="{00000000-0005-0000-0000-0000F1450000}"/>
    <cellStyle name="40% - Accent3 10 21 2" xfId="17596" xr:uid="{00000000-0005-0000-0000-0000F2450000}"/>
    <cellStyle name="40% - Accent3 10 22" xfId="17597" xr:uid="{00000000-0005-0000-0000-0000F3450000}"/>
    <cellStyle name="40% - Accent3 10 22 2" xfId="17598" xr:uid="{00000000-0005-0000-0000-0000F4450000}"/>
    <cellStyle name="40% - Accent3 10 23" xfId="17599" xr:uid="{00000000-0005-0000-0000-0000F5450000}"/>
    <cellStyle name="40% - Accent3 10 3" xfId="17600" xr:uid="{00000000-0005-0000-0000-0000F6450000}"/>
    <cellStyle name="40% - Accent3 10 3 2" xfId="17601" xr:uid="{00000000-0005-0000-0000-0000F7450000}"/>
    <cellStyle name="40% - Accent3 10 4" xfId="17602" xr:uid="{00000000-0005-0000-0000-0000F8450000}"/>
    <cellStyle name="40% - Accent3 10 4 2" xfId="17603" xr:uid="{00000000-0005-0000-0000-0000F9450000}"/>
    <cellStyle name="40% - Accent3 10 5" xfId="17604" xr:uid="{00000000-0005-0000-0000-0000FA450000}"/>
    <cellStyle name="40% - Accent3 10 5 2" xfId="17605" xr:uid="{00000000-0005-0000-0000-0000FB450000}"/>
    <cellStyle name="40% - Accent3 10 6" xfId="17606" xr:uid="{00000000-0005-0000-0000-0000FC450000}"/>
    <cellStyle name="40% - Accent3 10 6 2" xfId="17607" xr:uid="{00000000-0005-0000-0000-0000FD450000}"/>
    <cellStyle name="40% - Accent3 10 7" xfId="17608" xr:uid="{00000000-0005-0000-0000-0000FE450000}"/>
    <cellStyle name="40% - Accent3 10 7 2" xfId="17609" xr:uid="{00000000-0005-0000-0000-0000FF450000}"/>
    <cellStyle name="40% - Accent3 10 8" xfId="17610" xr:uid="{00000000-0005-0000-0000-000000460000}"/>
    <cellStyle name="40% - Accent3 10 8 2" xfId="17611" xr:uid="{00000000-0005-0000-0000-000001460000}"/>
    <cellStyle name="40% - Accent3 10 9" xfId="17612" xr:uid="{00000000-0005-0000-0000-000002460000}"/>
    <cellStyle name="40% - Accent3 10 9 2" xfId="17613" xr:uid="{00000000-0005-0000-0000-000003460000}"/>
    <cellStyle name="40% - Accent3 11" xfId="17614" xr:uid="{00000000-0005-0000-0000-000004460000}"/>
    <cellStyle name="40% - Accent3 11 2" xfId="17615" xr:uid="{00000000-0005-0000-0000-000005460000}"/>
    <cellStyle name="40% - Accent3 12" xfId="17616" xr:uid="{00000000-0005-0000-0000-000006460000}"/>
    <cellStyle name="40% - Accent3 13" xfId="17617" xr:uid="{00000000-0005-0000-0000-000007460000}"/>
    <cellStyle name="40% - Accent3 14" xfId="17618" xr:uid="{00000000-0005-0000-0000-000008460000}"/>
    <cellStyle name="40% - Accent3 14 2" xfId="17619" xr:uid="{00000000-0005-0000-0000-000009460000}"/>
    <cellStyle name="40% - Accent3 14 2 2" xfId="17620" xr:uid="{00000000-0005-0000-0000-00000A460000}"/>
    <cellStyle name="40% - Accent3 14 2 2 2" xfId="17621" xr:uid="{00000000-0005-0000-0000-00000B460000}"/>
    <cellStyle name="40% - Accent3 14 2 2 2 2" xfId="17622" xr:uid="{00000000-0005-0000-0000-00000C460000}"/>
    <cellStyle name="40% - Accent3 14 2 2 3" xfId="17623" xr:uid="{00000000-0005-0000-0000-00000D460000}"/>
    <cellStyle name="40% - Accent3 14 2 3" xfId="17624" xr:uid="{00000000-0005-0000-0000-00000E460000}"/>
    <cellStyle name="40% - Accent3 14 2 3 2" xfId="17625" xr:uid="{00000000-0005-0000-0000-00000F460000}"/>
    <cellStyle name="40% - Accent3 14 2 4" xfId="17626" xr:uid="{00000000-0005-0000-0000-000010460000}"/>
    <cellStyle name="40% - Accent3 14 3" xfId="17627" xr:uid="{00000000-0005-0000-0000-000011460000}"/>
    <cellStyle name="40% - Accent3 14 3 2" xfId="17628" xr:uid="{00000000-0005-0000-0000-000012460000}"/>
    <cellStyle name="40% - Accent3 14 3 2 2" xfId="17629" xr:uid="{00000000-0005-0000-0000-000013460000}"/>
    <cellStyle name="40% - Accent3 14 3 3" xfId="17630" xr:uid="{00000000-0005-0000-0000-000014460000}"/>
    <cellStyle name="40% - Accent3 14 4" xfId="17631" xr:uid="{00000000-0005-0000-0000-000015460000}"/>
    <cellStyle name="40% - Accent3 14 4 2" xfId="17632" xr:uid="{00000000-0005-0000-0000-000016460000}"/>
    <cellStyle name="40% - Accent3 14 4 2 2" xfId="17633" xr:uid="{00000000-0005-0000-0000-000017460000}"/>
    <cellStyle name="40% - Accent3 14 4 3" xfId="17634" xr:uid="{00000000-0005-0000-0000-000018460000}"/>
    <cellStyle name="40% - Accent3 14 5" xfId="17635" xr:uid="{00000000-0005-0000-0000-000019460000}"/>
    <cellStyle name="40% - Accent3 14 5 2" xfId="17636" xr:uid="{00000000-0005-0000-0000-00001A460000}"/>
    <cellStyle name="40% - Accent3 14 6" xfId="17637" xr:uid="{00000000-0005-0000-0000-00001B460000}"/>
    <cellStyle name="40% - Accent3 15" xfId="17638" xr:uid="{00000000-0005-0000-0000-00001C460000}"/>
    <cellStyle name="40% - Accent3 15 2" xfId="17639" xr:uid="{00000000-0005-0000-0000-00001D460000}"/>
    <cellStyle name="40% - Accent3 15 2 2" xfId="17640" xr:uid="{00000000-0005-0000-0000-00001E460000}"/>
    <cellStyle name="40% - Accent3 15 2 2 2" xfId="17641" xr:uid="{00000000-0005-0000-0000-00001F460000}"/>
    <cellStyle name="40% - Accent3 15 2 3" xfId="17642" xr:uid="{00000000-0005-0000-0000-000020460000}"/>
    <cellStyle name="40% - Accent3 15 3" xfId="17643" xr:uid="{00000000-0005-0000-0000-000021460000}"/>
    <cellStyle name="40% - Accent3 15 3 2" xfId="17644" xr:uid="{00000000-0005-0000-0000-000022460000}"/>
    <cellStyle name="40% - Accent3 15 4" xfId="17645" xr:uid="{00000000-0005-0000-0000-000023460000}"/>
    <cellStyle name="40% - Accent3 16" xfId="17646" xr:uid="{00000000-0005-0000-0000-000024460000}"/>
    <cellStyle name="40% - Accent3 17" xfId="17647" xr:uid="{00000000-0005-0000-0000-000025460000}"/>
    <cellStyle name="40% - Accent3 2" xfId="17648" xr:uid="{00000000-0005-0000-0000-000026460000}"/>
    <cellStyle name="40% - Accent3 2 10" xfId="17649" xr:uid="{00000000-0005-0000-0000-000027460000}"/>
    <cellStyle name="40% - Accent3 2 10 2" xfId="17650" xr:uid="{00000000-0005-0000-0000-000028460000}"/>
    <cellStyle name="40% - Accent3 2 11" xfId="17651" xr:uid="{00000000-0005-0000-0000-000029460000}"/>
    <cellStyle name="40% - Accent3 2 11 2" xfId="17652" xr:uid="{00000000-0005-0000-0000-00002A460000}"/>
    <cellStyle name="40% - Accent3 2 12" xfId="17653" xr:uid="{00000000-0005-0000-0000-00002B460000}"/>
    <cellStyle name="40% - Accent3 2 12 2" xfId="17654" xr:uid="{00000000-0005-0000-0000-00002C460000}"/>
    <cellStyle name="40% - Accent3 2 13" xfId="17655" xr:uid="{00000000-0005-0000-0000-00002D460000}"/>
    <cellStyle name="40% - Accent3 2 13 2" xfId="17656" xr:uid="{00000000-0005-0000-0000-00002E460000}"/>
    <cellStyle name="40% - Accent3 2 14" xfId="17657" xr:uid="{00000000-0005-0000-0000-00002F460000}"/>
    <cellStyle name="40% - Accent3 2 14 2" xfId="17658" xr:uid="{00000000-0005-0000-0000-000030460000}"/>
    <cellStyle name="40% - Accent3 2 15" xfId="17659" xr:uid="{00000000-0005-0000-0000-000031460000}"/>
    <cellStyle name="40% - Accent3 2 15 2" xfId="17660" xr:uid="{00000000-0005-0000-0000-000032460000}"/>
    <cellStyle name="40% - Accent3 2 16" xfId="17661" xr:uid="{00000000-0005-0000-0000-000033460000}"/>
    <cellStyle name="40% - Accent3 2 16 2" xfId="17662" xr:uid="{00000000-0005-0000-0000-000034460000}"/>
    <cellStyle name="40% - Accent3 2 17" xfId="17663" xr:uid="{00000000-0005-0000-0000-000035460000}"/>
    <cellStyle name="40% - Accent3 2 17 2" xfId="17664" xr:uid="{00000000-0005-0000-0000-000036460000}"/>
    <cellStyle name="40% - Accent3 2 18" xfId="17665" xr:uid="{00000000-0005-0000-0000-000037460000}"/>
    <cellStyle name="40% - Accent3 2 18 2" xfId="17666" xr:uid="{00000000-0005-0000-0000-000038460000}"/>
    <cellStyle name="40% - Accent3 2 19" xfId="17667" xr:uid="{00000000-0005-0000-0000-000039460000}"/>
    <cellStyle name="40% - Accent3 2 19 2" xfId="17668" xr:uid="{00000000-0005-0000-0000-00003A460000}"/>
    <cellStyle name="40% - Accent3 2 2" xfId="17669" xr:uid="{00000000-0005-0000-0000-00003B460000}"/>
    <cellStyle name="40% - Accent3 2 2 10" xfId="17670" xr:uid="{00000000-0005-0000-0000-00003C460000}"/>
    <cellStyle name="40% - Accent3 2 2 10 2" xfId="17671" xr:uid="{00000000-0005-0000-0000-00003D460000}"/>
    <cellStyle name="40% - Accent3 2 2 11" xfId="17672" xr:uid="{00000000-0005-0000-0000-00003E460000}"/>
    <cellStyle name="40% - Accent3 2 2 11 2" xfId="17673" xr:uid="{00000000-0005-0000-0000-00003F460000}"/>
    <cellStyle name="40% - Accent3 2 2 12" xfId="17674" xr:uid="{00000000-0005-0000-0000-000040460000}"/>
    <cellStyle name="40% - Accent3 2 2 12 2" xfId="17675" xr:uid="{00000000-0005-0000-0000-000041460000}"/>
    <cellStyle name="40% - Accent3 2 2 13" xfId="17676" xr:uid="{00000000-0005-0000-0000-000042460000}"/>
    <cellStyle name="40% - Accent3 2 2 13 2" xfId="17677" xr:uid="{00000000-0005-0000-0000-000043460000}"/>
    <cellStyle name="40% - Accent3 2 2 14" xfId="17678" xr:uid="{00000000-0005-0000-0000-000044460000}"/>
    <cellStyle name="40% - Accent3 2 2 14 2" xfId="17679" xr:uid="{00000000-0005-0000-0000-000045460000}"/>
    <cellStyle name="40% - Accent3 2 2 15" xfId="17680" xr:uid="{00000000-0005-0000-0000-000046460000}"/>
    <cellStyle name="40% - Accent3 2 2 15 2" xfId="17681" xr:uid="{00000000-0005-0000-0000-000047460000}"/>
    <cellStyle name="40% - Accent3 2 2 16" xfId="17682" xr:uid="{00000000-0005-0000-0000-000048460000}"/>
    <cellStyle name="40% - Accent3 2 2 16 2" xfId="17683" xr:uid="{00000000-0005-0000-0000-000049460000}"/>
    <cellStyle name="40% - Accent3 2 2 17" xfId="17684" xr:uid="{00000000-0005-0000-0000-00004A460000}"/>
    <cellStyle name="40% - Accent3 2 2 17 2" xfId="17685" xr:uid="{00000000-0005-0000-0000-00004B460000}"/>
    <cellStyle name="40% - Accent3 2 2 18" xfId="17686" xr:uid="{00000000-0005-0000-0000-00004C460000}"/>
    <cellStyle name="40% - Accent3 2 2 18 2" xfId="17687" xr:uid="{00000000-0005-0000-0000-00004D460000}"/>
    <cellStyle name="40% - Accent3 2 2 19" xfId="17688" xr:uid="{00000000-0005-0000-0000-00004E460000}"/>
    <cellStyle name="40% - Accent3 2 2 19 2" xfId="17689" xr:uid="{00000000-0005-0000-0000-00004F460000}"/>
    <cellStyle name="40% - Accent3 2 2 2" xfId="17690" xr:uid="{00000000-0005-0000-0000-000050460000}"/>
    <cellStyle name="40% - Accent3 2 2 2 2" xfId="17691" xr:uid="{00000000-0005-0000-0000-000051460000}"/>
    <cellStyle name="40% - Accent3 2 2 20" xfId="17692" xr:uid="{00000000-0005-0000-0000-000052460000}"/>
    <cellStyle name="40% - Accent3 2 2 20 2" xfId="17693" xr:uid="{00000000-0005-0000-0000-000053460000}"/>
    <cellStyle name="40% - Accent3 2 2 21" xfId="17694" xr:uid="{00000000-0005-0000-0000-000054460000}"/>
    <cellStyle name="40% - Accent3 2 2 21 2" xfId="17695" xr:uid="{00000000-0005-0000-0000-000055460000}"/>
    <cellStyle name="40% - Accent3 2 2 22" xfId="17696" xr:uid="{00000000-0005-0000-0000-000056460000}"/>
    <cellStyle name="40% - Accent3 2 2 22 2" xfId="17697" xr:uid="{00000000-0005-0000-0000-000057460000}"/>
    <cellStyle name="40% - Accent3 2 2 23" xfId="17698" xr:uid="{00000000-0005-0000-0000-000058460000}"/>
    <cellStyle name="40% - Accent3 2 2 3" xfId="17699" xr:uid="{00000000-0005-0000-0000-000059460000}"/>
    <cellStyle name="40% - Accent3 2 2 3 2" xfId="17700" xr:uid="{00000000-0005-0000-0000-00005A460000}"/>
    <cellStyle name="40% - Accent3 2 2 4" xfId="17701" xr:uid="{00000000-0005-0000-0000-00005B460000}"/>
    <cellStyle name="40% - Accent3 2 2 4 2" xfId="17702" xr:uid="{00000000-0005-0000-0000-00005C460000}"/>
    <cellStyle name="40% - Accent3 2 2 5" xfId="17703" xr:uid="{00000000-0005-0000-0000-00005D460000}"/>
    <cellStyle name="40% - Accent3 2 2 5 2" xfId="17704" xr:uid="{00000000-0005-0000-0000-00005E460000}"/>
    <cellStyle name="40% - Accent3 2 2 6" xfId="17705" xr:uid="{00000000-0005-0000-0000-00005F460000}"/>
    <cellStyle name="40% - Accent3 2 2 6 2" xfId="17706" xr:uid="{00000000-0005-0000-0000-000060460000}"/>
    <cellStyle name="40% - Accent3 2 2 7" xfId="17707" xr:uid="{00000000-0005-0000-0000-000061460000}"/>
    <cellStyle name="40% - Accent3 2 2 7 2" xfId="17708" xr:uid="{00000000-0005-0000-0000-000062460000}"/>
    <cellStyle name="40% - Accent3 2 2 8" xfId="17709" xr:uid="{00000000-0005-0000-0000-000063460000}"/>
    <cellStyle name="40% - Accent3 2 2 8 2" xfId="17710" xr:uid="{00000000-0005-0000-0000-000064460000}"/>
    <cellStyle name="40% - Accent3 2 2 9" xfId="17711" xr:uid="{00000000-0005-0000-0000-000065460000}"/>
    <cellStyle name="40% - Accent3 2 2 9 2" xfId="17712" xr:uid="{00000000-0005-0000-0000-000066460000}"/>
    <cellStyle name="40% - Accent3 2 20" xfId="17713" xr:uid="{00000000-0005-0000-0000-000067460000}"/>
    <cellStyle name="40% - Accent3 2 20 2" xfId="17714" xr:uid="{00000000-0005-0000-0000-000068460000}"/>
    <cellStyle name="40% - Accent3 2 21" xfId="17715" xr:uid="{00000000-0005-0000-0000-000069460000}"/>
    <cellStyle name="40% - Accent3 2 21 2" xfId="17716" xr:uid="{00000000-0005-0000-0000-00006A460000}"/>
    <cellStyle name="40% - Accent3 2 22" xfId="17717" xr:uid="{00000000-0005-0000-0000-00006B460000}"/>
    <cellStyle name="40% - Accent3 2 22 2" xfId="17718" xr:uid="{00000000-0005-0000-0000-00006C460000}"/>
    <cellStyle name="40% - Accent3 2 23" xfId="17719" xr:uid="{00000000-0005-0000-0000-00006D460000}"/>
    <cellStyle name="40% - Accent3 2 23 2" xfId="17720" xr:uid="{00000000-0005-0000-0000-00006E460000}"/>
    <cellStyle name="40% - Accent3 2 24" xfId="17721" xr:uid="{00000000-0005-0000-0000-00006F460000}"/>
    <cellStyle name="40% - Accent3 2 24 2" xfId="17722" xr:uid="{00000000-0005-0000-0000-000070460000}"/>
    <cellStyle name="40% - Accent3 2 25" xfId="17723" xr:uid="{00000000-0005-0000-0000-000071460000}"/>
    <cellStyle name="40% - Accent3 2 25 2" xfId="17724" xr:uid="{00000000-0005-0000-0000-000072460000}"/>
    <cellStyle name="40% - Accent3 2 26" xfId="17725" xr:uid="{00000000-0005-0000-0000-000073460000}"/>
    <cellStyle name="40% - Accent3 2 26 2" xfId="17726" xr:uid="{00000000-0005-0000-0000-000074460000}"/>
    <cellStyle name="40% - Accent3 2 27" xfId="17727" xr:uid="{00000000-0005-0000-0000-000075460000}"/>
    <cellStyle name="40% - Accent3 2 27 2" xfId="17728" xr:uid="{00000000-0005-0000-0000-000076460000}"/>
    <cellStyle name="40% - Accent3 2 28" xfId="17729" xr:uid="{00000000-0005-0000-0000-000077460000}"/>
    <cellStyle name="40% - Accent3 2 28 2" xfId="17730" xr:uid="{00000000-0005-0000-0000-000078460000}"/>
    <cellStyle name="40% - Accent3 2 29" xfId="17731" xr:uid="{00000000-0005-0000-0000-000079460000}"/>
    <cellStyle name="40% - Accent3 2 29 2" xfId="17732" xr:uid="{00000000-0005-0000-0000-00007A460000}"/>
    <cellStyle name="40% - Accent3 2 3" xfId="17733" xr:uid="{00000000-0005-0000-0000-00007B460000}"/>
    <cellStyle name="40% - Accent3 2 3 10" xfId="17734" xr:uid="{00000000-0005-0000-0000-00007C460000}"/>
    <cellStyle name="40% - Accent3 2 3 10 2" xfId="17735" xr:uid="{00000000-0005-0000-0000-00007D460000}"/>
    <cellStyle name="40% - Accent3 2 3 11" xfId="17736" xr:uid="{00000000-0005-0000-0000-00007E460000}"/>
    <cellStyle name="40% - Accent3 2 3 11 2" xfId="17737" xr:uid="{00000000-0005-0000-0000-00007F460000}"/>
    <cellStyle name="40% - Accent3 2 3 12" xfId="17738" xr:uid="{00000000-0005-0000-0000-000080460000}"/>
    <cellStyle name="40% - Accent3 2 3 12 2" xfId="17739" xr:uid="{00000000-0005-0000-0000-000081460000}"/>
    <cellStyle name="40% - Accent3 2 3 13" xfId="17740" xr:uid="{00000000-0005-0000-0000-000082460000}"/>
    <cellStyle name="40% - Accent3 2 3 13 2" xfId="17741" xr:uid="{00000000-0005-0000-0000-000083460000}"/>
    <cellStyle name="40% - Accent3 2 3 14" xfId="17742" xr:uid="{00000000-0005-0000-0000-000084460000}"/>
    <cellStyle name="40% - Accent3 2 3 14 2" xfId="17743" xr:uid="{00000000-0005-0000-0000-000085460000}"/>
    <cellStyle name="40% - Accent3 2 3 15" xfId="17744" xr:uid="{00000000-0005-0000-0000-000086460000}"/>
    <cellStyle name="40% - Accent3 2 3 15 2" xfId="17745" xr:uid="{00000000-0005-0000-0000-000087460000}"/>
    <cellStyle name="40% - Accent3 2 3 16" xfId="17746" xr:uid="{00000000-0005-0000-0000-000088460000}"/>
    <cellStyle name="40% - Accent3 2 3 16 2" xfId="17747" xr:uid="{00000000-0005-0000-0000-000089460000}"/>
    <cellStyle name="40% - Accent3 2 3 17" xfId="17748" xr:uid="{00000000-0005-0000-0000-00008A460000}"/>
    <cellStyle name="40% - Accent3 2 3 17 2" xfId="17749" xr:uid="{00000000-0005-0000-0000-00008B460000}"/>
    <cellStyle name="40% - Accent3 2 3 18" xfId="17750" xr:uid="{00000000-0005-0000-0000-00008C460000}"/>
    <cellStyle name="40% - Accent3 2 3 18 2" xfId="17751" xr:uid="{00000000-0005-0000-0000-00008D460000}"/>
    <cellStyle name="40% - Accent3 2 3 19" xfId="17752" xr:uid="{00000000-0005-0000-0000-00008E460000}"/>
    <cellStyle name="40% - Accent3 2 3 19 2" xfId="17753" xr:uid="{00000000-0005-0000-0000-00008F460000}"/>
    <cellStyle name="40% - Accent3 2 3 2" xfId="17754" xr:uid="{00000000-0005-0000-0000-000090460000}"/>
    <cellStyle name="40% - Accent3 2 3 2 2" xfId="17755" xr:uid="{00000000-0005-0000-0000-000091460000}"/>
    <cellStyle name="40% - Accent3 2 3 20" xfId="17756" xr:uid="{00000000-0005-0000-0000-000092460000}"/>
    <cellStyle name="40% - Accent3 2 3 20 2" xfId="17757" xr:uid="{00000000-0005-0000-0000-000093460000}"/>
    <cellStyle name="40% - Accent3 2 3 21" xfId="17758" xr:uid="{00000000-0005-0000-0000-000094460000}"/>
    <cellStyle name="40% - Accent3 2 3 21 2" xfId="17759" xr:uid="{00000000-0005-0000-0000-000095460000}"/>
    <cellStyle name="40% - Accent3 2 3 22" xfId="17760" xr:uid="{00000000-0005-0000-0000-000096460000}"/>
    <cellStyle name="40% - Accent3 2 3 22 2" xfId="17761" xr:uid="{00000000-0005-0000-0000-000097460000}"/>
    <cellStyle name="40% - Accent3 2 3 23" xfId="17762" xr:uid="{00000000-0005-0000-0000-000098460000}"/>
    <cellStyle name="40% - Accent3 2 3 3" xfId="17763" xr:uid="{00000000-0005-0000-0000-000099460000}"/>
    <cellStyle name="40% - Accent3 2 3 3 2" xfId="17764" xr:uid="{00000000-0005-0000-0000-00009A460000}"/>
    <cellStyle name="40% - Accent3 2 3 4" xfId="17765" xr:uid="{00000000-0005-0000-0000-00009B460000}"/>
    <cellStyle name="40% - Accent3 2 3 4 2" xfId="17766" xr:uid="{00000000-0005-0000-0000-00009C460000}"/>
    <cellStyle name="40% - Accent3 2 3 5" xfId="17767" xr:uid="{00000000-0005-0000-0000-00009D460000}"/>
    <cellStyle name="40% - Accent3 2 3 5 2" xfId="17768" xr:uid="{00000000-0005-0000-0000-00009E460000}"/>
    <cellStyle name="40% - Accent3 2 3 6" xfId="17769" xr:uid="{00000000-0005-0000-0000-00009F460000}"/>
    <cellStyle name="40% - Accent3 2 3 6 2" xfId="17770" xr:uid="{00000000-0005-0000-0000-0000A0460000}"/>
    <cellStyle name="40% - Accent3 2 3 7" xfId="17771" xr:uid="{00000000-0005-0000-0000-0000A1460000}"/>
    <cellStyle name="40% - Accent3 2 3 7 2" xfId="17772" xr:uid="{00000000-0005-0000-0000-0000A2460000}"/>
    <cellStyle name="40% - Accent3 2 3 8" xfId="17773" xr:uid="{00000000-0005-0000-0000-0000A3460000}"/>
    <cellStyle name="40% - Accent3 2 3 8 2" xfId="17774" xr:uid="{00000000-0005-0000-0000-0000A4460000}"/>
    <cellStyle name="40% - Accent3 2 3 9" xfId="17775" xr:uid="{00000000-0005-0000-0000-0000A5460000}"/>
    <cellStyle name="40% - Accent3 2 3 9 2" xfId="17776" xr:uid="{00000000-0005-0000-0000-0000A6460000}"/>
    <cellStyle name="40% - Accent3 2 30" xfId="17777" xr:uid="{00000000-0005-0000-0000-0000A7460000}"/>
    <cellStyle name="40% - Accent3 2 30 2" xfId="17778" xr:uid="{00000000-0005-0000-0000-0000A8460000}"/>
    <cellStyle name="40% - Accent3 2 31" xfId="17779" xr:uid="{00000000-0005-0000-0000-0000A9460000}"/>
    <cellStyle name="40% - Accent3 2 4" xfId="17780" xr:uid="{00000000-0005-0000-0000-0000AA460000}"/>
    <cellStyle name="40% - Accent3 2 4 10" xfId="17781" xr:uid="{00000000-0005-0000-0000-0000AB460000}"/>
    <cellStyle name="40% - Accent3 2 4 10 2" xfId="17782" xr:uid="{00000000-0005-0000-0000-0000AC460000}"/>
    <cellStyle name="40% - Accent3 2 4 11" xfId="17783" xr:uid="{00000000-0005-0000-0000-0000AD460000}"/>
    <cellStyle name="40% - Accent3 2 4 11 2" xfId="17784" xr:uid="{00000000-0005-0000-0000-0000AE460000}"/>
    <cellStyle name="40% - Accent3 2 4 12" xfId="17785" xr:uid="{00000000-0005-0000-0000-0000AF460000}"/>
    <cellStyle name="40% - Accent3 2 4 12 2" xfId="17786" xr:uid="{00000000-0005-0000-0000-0000B0460000}"/>
    <cellStyle name="40% - Accent3 2 4 13" xfId="17787" xr:uid="{00000000-0005-0000-0000-0000B1460000}"/>
    <cellStyle name="40% - Accent3 2 4 13 2" xfId="17788" xr:uid="{00000000-0005-0000-0000-0000B2460000}"/>
    <cellStyle name="40% - Accent3 2 4 14" xfId="17789" xr:uid="{00000000-0005-0000-0000-0000B3460000}"/>
    <cellStyle name="40% - Accent3 2 4 14 2" xfId="17790" xr:uid="{00000000-0005-0000-0000-0000B4460000}"/>
    <cellStyle name="40% - Accent3 2 4 15" xfId="17791" xr:uid="{00000000-0005-0000-0000-0000B5460000}"/>
    <cellStyle name="40% - Accent3 2 4 15 2" xfId="17792" xr:uid="{00000000-0005-0000-0000-0000B6460000}"/>
    <cellStyle name="40% - Accent3 2 4 16" xfId="17793" xr:uid="{00000000-0005-0000-0000-0000B7460000}"/>
    <cellStyle name="40% - Accent3 2 4 16 2" xfId="17794" xr:uid="{00000000-0005-0000-0000-0000B8460000}"/>
    <cellStyle name="40% - Accent3 2 4 17" xfId="17795" xr:uid="{00000000-0005-0000-0000-0000B9460000}"/>
    <cellStyle name="40% - Accent3 2 4 17 2" xfId="17796" xr:uid="{00000000-0005-0000-0000-0000BA460000}"/>
    <cellStyle name="40% - Accent3 2 4 18" xfId="17797" xr:uid="{00000000-0005-0000-0000-0000BB460000}"/>
    <cellStyle name="40% - Accent3 2 4 18 2" xfId="17798" xr:uid="{00000000-0005-0000-0000-0000BC460000}"/>
    <cellStyle name="40% - Accent3 2 4 19" xfId="17799" xr:uid="{00000000-0005-0000-0000-0000BD460000}"/>
    <cellStyle name="40% - Accent3 2 4 19 2" xfId="17800" xr:uid="{00000000-0005-0000-0000-0000BE460000}"/>
    <cellStyle name="40% - Accent3 2 4 2" xfId="17801" xr:uid="{00000000-0005-0000-0000-0000BF460000}"/>
    <cellStyle name="40% - Accent3 2 4 2 2" xfId="17802" xr:uid="{00000000-0005-0000-0000-0000C0460000}"/>
    <cellStyle name="40% - Accent3 2 4 20" xfId="17803" xr:uid="{00000000-0005-0000-0000-0000C1460000}"/>
    <cellStyle name="40% - Accent3 2 4 20 2" xfId="17804" xr:uid="{00000000-0005-0000-0000-0000C2460000}"/>
    <cellStyle name="40% - Accent3 2 4 21" xfId="17805" xr:uid="{00000000-0005-0000-0000-0000C3460000}"/>
    <cellStyle name="40% - Accent3 2 4 21 2" xfId="17806" xr:uid="{00000000-0005-0000-0000-0000C4460000}"/>
    <cellStyle name="40% - Accent3 2 4 22" xfId="17807" xr:uid="{00000000-0005-0000-0000-0000C5460000}"/>
    <cellStyle name="40% - Accent3 2 4 22 2" xfId="17808" xr:uid="{00000000-0005-0000-0000-0000C6460000}"/>
    <cellStyle name="40% - Accent3 2 4 23" xfId="17809" xr:uid="{00000000-0005-0000-0000-0000C7460000}"/>
    <cellStyle name="40% - Accent3 2 4 3" xfId="17810" xr:uid="{00000000-0005-0000-0000-0000C8460000}"/>
    <cellStyle name="40% - Accent3 2 4 3 2" xfId="17811" xr:uid="{00000000-0005-0000-0000-0000C9460000}"/>
    <cellStyle name="40% - Accent3 2 4 4" xfId="17812" xr:uid="{00000000-0005-0000-0000-0000CA460000}"/>
    <cellStyle name="40% - Accent3 2 4 4 2" xfId="17813" xr:uid="{00000000-0005-0000-0000-0000CB460000}"/>
    <cellStyle name="40% - Accent3 2 4 5" xfId="17814" xr:uid="{00000000-0005-0000-0000-0000CC460000}"/>
    <cellStyle name="40% - Accent3 2 4 5 2" xfId="17815" xr:uid="{00000000-0005-0000-0000-0000CD460000}"/>
    <cellStyle name="40% - Accent3 2 4 6" xfId="17816" xr:uid="{00000000-0005-0000-0000-0000CE460000}"/>
    <cellStyle name="40% - Accent3 2 4 6 2" xfId="17817" xr:uid="{00000000-0005-0000-0000-0000CF460000}"/>
    <cellStyle name="40% - Accent3 2 4 7" xfId="17818" xr:uid="{00000000-0005-0000-0000-0000D0460000}"/>
    <cellStyle name="40% - Accent3 2 4 7 2" xfId="17819" xr:uid="{00000000-0005-0000-0000-0000D1460000}"/>
    <cellStyle name="40% - Accent3 2 4 8" xfId="17820" xr:uid="{00000000-0005-0000-0000-0000D2460000}"/>
    <cellStyle name="40% - Accent3 2 4 8 2" xfId="17821" xr:uid="{00000000-0005-0000-0000-0000D3460000}"/>
    <cellStyle name="40% - Accent3 2 4 9" xfId="17822" xr:uid="{00000000-0005-0000-0000-0000D4460000}"/>
    <cellStyle name="40% - Accent3 2 4 9 2" xfId="17823" xr:uid="{00000000-0005-0000-0000-0000D5460000}"/>
    <cellStyle name="40% - Accent3 2 5" xfId="17824" xr:uid="{00000000-0005-0000-0000-0000D6460000}"/>
    <cellStyle name="40% - Accent3 2 5 10" xfId="17825" xr:uid="{00000000-0005-0000-0000-0000D7460000}"/>
    <cellStyle name="40% - Accent3 2 5 10 2" xfId="17826" xr:uid="{00000000-0005-0000-0000-0000D8460000}"/>
    <cellStyle name="40% - Accent3 2 5 11" xfId="17827" xr:uid="{00000000-0005-0000-0000-0000D9460000}"/>
    <cellStyle name="40% - Accent3 2 5 11 2" xfId="17828" xr:uid="{00000000-0005-0000-0000-0000DA460000}"/>
    <cellStyle name="40% - Accent3 2 5 12" xfId="17829" xr:uid="{00000000-0005-0000-0000-0000DB460000}"/>
    <cellStyle name="40% - Accent3 2 5 12 2" xfId="17830" xr:uid="{00000000-0005-0000-0000-0000DC460000}"/>
    <cellStyle name="40% - Accent3 2 5 13" xfId="17831" xr:uid="{00000000-0005-0000-0000-0000DD460000}"/>
    <cellStyle name="40% - Accent3 2 5 13 2" xfId="17832" xr:uid="{00000000-0005-0000-0000-0000DE460000}"/>
    <cellStyle name="40% - Accent3 2 5 14" xfId="17833" xr:uid="{00000000-0005-0000-0000-0000DF460000}"/>
    <cellStyle name="40% - Accent3 2 5 14 2" xfId="17834" xr:uid="{00000000-0005-0000-0000-0000E0460000}"/>
    <cellStyle name="40% - Accent3 2 5 15" xfId="17835" xr:uid="{00000000-0005-0000-0000-0000E1460000}"/>
    <cellStyle name="40% - Accent3 2 5 15 2" xfId="17836" xr:uid="{00000000-0005-0000-0000-0000E2460000}"/>
    <cellStyle name="40% - Accent3 2 5 16" xfId="17837" xr:uid="{00000000-0005-0000-0000-0000E3460000}"/>
    <cellStyle name="40% - Accent3 2 5 16 2" xfId="17838" xr:uid="{00000000-0005-0000-0000-0000E4460000}"/>
    <cellStyle name="40% - Accent3 2 5 17" xfId="17839" xr:uid="{00000000-0005-0000-0000-0000E5460000}"/>
    <cellStyle name="40% - Accent3 2 5 17 2" xfId="17840" xr:uid="{00000000-0005-0000-0000-0000E6460000}"/>
    <cellStyle name="40% - Accent3 2 5 18" xfId="17841" xr:uid="{00000000-0005-0000-0000-0000E7460000}"/>
    <cellStyle name="40% - Accent3 2 5 18 2" xfId="17842" xr:uid="{00000000-0005-0000-0000-0000E8460000}"/>
    <cellStyle name="40% - Accent3 2 5 19" xfId="17843" xr:uid="{00000000-0005-0000-0000-0000E9460000}"/>
    <cellStyle name="40% - Accent3 2 5 19 2" xfId="17844" xr:uid="{00000000-0005-0000-0000-0000EA460000}"/>
    <cellStyle name="40% - Accent3 2 5 2" xfId="17845" xr:uid="{00000000-0005-0000-0000-0000EB460000}"/>
    <cellStyle name="40% - Accent3 2 5 2 2" xfId="17846" xr:uid="{00000000-0005-0000-0000-0000EC460000}"/>
    <cellStyle name="40% - Accent3 2 5 20" xfId="17847" xr:uid="{00000000-0005-0000-0000-0000ED460000}"/>
    <cellStyle name="40% - Accent3 2 5 20 2" xfId="17848" xr:uid="{00000000-0005-0000-0000-0000EE460000}"/>
    <cellStyle name="40% - Accent3 2 5 21" xfId="17849" xr:uid="{00000000-0005-0000-0000-0000EF460000}"/>
    <cellStyle name="40% - Accent3 2 5 21 2" xfId="17850" xr:uid="{00000000-0005-0000-0000-0000F0460000}"/>
    <cellStyle name="40% - Accent3 2 5 22" xfId="17851" xr:uid="{00000000-0005-0000-0000-0000F1460000}"/>
    <cellStyle name="40% - Accent3 2 5 22 2" xfId="17852" xr:uid="{00000000-0005-0000-0000-0000F2460000}"/>
    <cellStyle name="40% - Accent3 2 5 23" xfId="17853" xr:uid="{00000000-0005-0000-0000-0000F3460000}"/>
    <cellStyle name="40% - Accent3 2 5 3" xfId="17854" xr:uid="{00000000-0005-0000-0000-0000F4460000}"/>
    <cellStyle name="40% - Accent3 2 5 3 2" xfId="17855" xr:uid="{00000000-0005-0000-0000-0000F5460000}"/>
    <cellStyle name="40% - Accent3 2 5 4" xfId="17856" xr:uid="{00000000-0005-0000-0000-0000F6460000}"/>
    <cellStyle name="40% - Accent3 2 5 4 2" xfId="17857" xr:uid="{00000000-0005-0000-0000-0000F7460000}"/>
    <cellStyle name="40% - Accent3 2 5 5" xfId="17858" xr:uid="{00000000-0005-0000-0000-0000F8460000}"/>
    <cellStyle name="40% - Accent3 2 5 5 2" xfId="17859" xr:uid="{00000000-0005-0000-0000-0000F9460000}"/>
    <cellStyle name="40% - Accent3 2 5 6" xfId="17860" xr:uid="{00000000-0005-0000-0000-0000FA460000}"/>
    <cellStyle name="40% - Accent3 2 5 6 2" xfId="17861" xr:uid="{00000000-0005-0000-0000-0000FB460000}"/>
    <cellStyle name="40% - Accent3 2 5 7" xfId="17862" xr:uid="{00000000-0005-0000-0000-0000FC460000}"/>
    <cellStyle name="40% - Accent3 2 5 7 2" xfId="17863" xr:uid="{00000000-0005-0000-0000-0000FD460000}"/>
    <cellStyle name="40% - Accent3 2 5 8" xfId="17864" xr:uid="{00000000-0005-0000-0000-0000FE460000}"/>
    <cellStyle name="40% - Accent3 2 5 8 2" xfId="17865" xr:uid="{00000000-0005-0000-0000-0000FF460000}"/>
    <cellStyle name="40% - Accent3 2 5 9" xfId="17866" xr:uid="{00000000-0005-0000-0000-000000470000}"/>
    <cellStyle name="40% - Accent3 2 5 9 2" xfId="17867" xr:uid="{00000000-0005-0000-0000-000001470000}"/>
    <cellStyle name="40% - Accent3 2 6" xfId="17868" xr:uid="{00000000-0005-0000-0000-000002470000}"/>
    <cellStyle name="40% - Accent3 2 6 10" xfId="17869" xr:uid="{00000000-0005-0000-0000-000003470000}"/>
    <cellStyle name="40% - Accent3 2 6 10 2" xfId="17870" xr:uid="{00000000-0005-0000-0000-000004470000}"/>
    <cellStyle name="40% - Accent3 2 6 11" xfId="17871" xr:uid="{00000000-0005-0000-0000-000005470000}"/>
    <cellStyle name="40% - Accent3 2 6 11 2" xfId="17872" xr:uid="{00000000-0005-0000-0000-000006470000}"/>
    <cellStyle name="40% - Accent3 2 6 12" xfId="17873" xr:uid="{00000000-0005-0000-0000-000007470000}"/>
    <cellStyle name="40% - Accent3 2 6 12 2" xfId="17874" xr:uid="{00000000-0005-0000-0000-000008470000}"/>
    <cellStyle name="40% - Accent3 2 6 13" xfId="17875" xr:uid="{00000000-0005-0000-0000-000009470000}"/>
    <cellStyle name="40% - Accent3 2 6 13 2" xfId="17876" xr:uid="{00000000-0005-0000-0000-00000A470000}"/>
    <cellStyle name="40% - Accent3 2 6 14" xfId="17877" xr:uid="{00000000-0005-0000-0000-00000B470000}"/>
    <cellStyle name="40% - Accent3 2 6 14 2" xfId="17878" xr:uid="{00000000-0005-0000-0000-00000C470000}"/>
    <cellStyle name="40% - Accent3 2 6 15" xfId="17879" xr:uid="{00000000-0005-0000-0000-00000D470000}"/>
    <cellStyle name="40% - Accent3 2 6 15 2" xfId="17880" xr:uid="{00000000-0005-0000-0000-00000E470000}"/>
    <cellStyle name="40% - Accent3 2 6 16" xfId="17881" xr:uid="{00000000-0005-0000-0000-00000F470000}"/>
    <cellStyle name="40% - Accent3 2 6 16 2" xfId="17882" xr:uid="{00000000-0005-0000-0000-000010470000}"/>
    <cellStyle name="40% - Accent3 2 6 17" xfId="17883" xr:uid="{00000000-0005-0000-0000-000011470000}"/>
    <cellStyle name="40% - Accent3 2 6 17 2" xfId="17884" xr:uid="{00000000-0005-0000-0000-000012470000}"/>
    <cellStyle name="40% - Accent3 2 6 18" xfId="17885" xr:uid="{00000000-0005-0000-0000-000013470000}"/>
    <cellStyle name="40% - Accent3 2 6 18 2" xfId="17886" xr:uid="{00000000-0005-0000-0000-000014470000}"/>
    <cellStyle name="40% - Accent3 2 6 19" xfId="17887" xr:uid="{00000000-0005-0000-0000-000015470000}"/>
    <cellStyle name="40% - Accent3 2 6 19 2" xfId="17888" xr:uid="{00000000-0005-0000-0000-000016470000}"/>
    <cellStyle name="40% - Accent3 2 6 2" xfId="17889" xr:uid="{00000000-0005-0000-0000-000017470000}"/>
    <cellStyle name="40% - Accent3 2 6 2 2" xfId="17890" xr:uid="{00000000-0005-0000-0000-000018470000}"/>
    <cellStyle name="40% - Accent3 2 6 20" xfId="17891" xr:uid="{00000000-0005-0000-0000-000019470000}"/>
    <cellStyle name="40% - Accent3 2 6 20 2" xfId="17892" xr:uid="{00000000-0005-0000-0000-00001A470000}"/>
    <cellStyle name="40% - Accent3 2 6 21" xfId="17893" xr:uid="{00000000-0005-0000-0000-00001B470000}"/>
    <cellStyle name="40% - Accent3 2 6 21 2" xfId="17894" xr:uid="{00000000-0005-0000-0000-00001C470000}"/>
    <cellStyle name="40% - Accent3 2 6 22" xfId="17895" xr:uid="{00000000-0005-0000-0000-00001D470000}"/>
    <cellStyle name="40% - Accent3 2 6 22 2" xfId="17896" xr:uid="{00000000-0005-0000-0000-00001E470000}"/>
    <cellStyle name="40% - Accent3 2 6 23" xfId="17897" xr:uid="{00000000-0005-0000-0000-00001F470000}"/>
    <cellStyle name="40% - Accent3 2 6 3" xfId="17898" xr:uid="{00000000-0005-0000-0000-000020470000}"/>
    <cellStyle name="40% - Accent3 2 6 3 2" xfId="17899" xr:uid="{00000000-0005-0000-0000-000021470000}"/>
    <cellStyle name="40% - Accent3 2 6 4" xfId="17900" xr:uid="{00000000-0005-0000-0000-000022470000}"/>
    <cellStyle name="40% - Accent3 2 6 4 2" xfId="17901" xr:uid="{00000000-0005-0000-0000-000023470000}"/>
    <cellStyle name="40% - Accent3 2 6 5" xfId="17902" xr:uid="{00000000-0005-0000-0000-000024470000}"/>
    <cellStyle name="40% - Accent3 2 6 5 2" xfId="17903" xr:uid="{00000000-0005-0000-0000-000025470000}"/>
    <cellStyle name="40% - Accent3 2 6 6" xfId="17904" xr:uid="{00000000-0005-0000-0000-000026470000}"/>
    <cellStyle name="40% - Accent3 2 6 6 2" xfId="17905" xr:uid="{00000000-0005-0000-0000-000027470000}"/>
    <cellStyle name="40% - Accent3 2 6 7" xfId="17906" xr:uid="{00000000-0005-0000-0000-000028470000}"/>
    <cellStyle name="40% - Accent3 2 6 7 2" xfId="17907" xr:uid="{00000000-0005-0000-0000-000029470000}"/>
    <cellStyle name="40% - Accent3 2 6 8" xfId="17908" xr:uid="{00000000-0005-0000-0000-00002A470000}"/>
    <cellStyle name="40% - Accent3 2 6 8 2" xfId="17909" xr:uid="{00000000-0005-0000-0000-00002B470000}"/>
    <cellStyle name="40% - Accent3 2 6 9" xfId="17910" xr:uid="{00000000-0005-0000-0000-00002C470000}"/>
    <cellStyle name="40% - Accent3 2 6 9 2" xfId="17911" xr:uid="{00000000-0005-0000-0000-00002D470000}"/>
    <cellStyle name="40% - Accent3 2 7" xfId="17912" xr:uid="{00000000-0005-0000-0000-00002E470000}"/>
    <cellStyle name="40% - Accent3 2 7 10" xfId="17913" xr:uid="{00000000-0005-0000-0000-00002F470000}"/>
    <cellStyle name="40% - Accent3 2 7 10 2" xfId="17914" xr:uid="{00000000-0005-0000-0000-000030470000}"/>
    <cellStyle name="40% - Accent3 2 7 11" xfId="17915" xr:uid="{00000000-0005-0000-0000-000031470000}"/>
    <cellStyle name="40% - Accent3 2 7 11 2" xfId="17916" xr:uid="{00000000-0005-0000-0000-000032470000}"/>
    <cellStyle name="40% - Accent3 2 7 12" xfId="17917" xr:uid="{00000000-0005-0000-0000-000033470000}"/>
    <cellStyle name="40% - Accent3 2 7 12 2" xfId="17918" xr:uid="{00000000-0005-0000-0000-000034470000}"/>
    <cellStyle name="40% - Accent3 2 7 13" xfId="17919" xr:uid="{00000000-0005-0000-0000-000035470000}"/>
    <cellStyle name="40% - Accent3 2 7 13 2" xfId="17920" xr:uid="{00000000-0005-0000-0000-000036470000}"/>
    <cellStyle name="40% - Accent3 2 7 14" xfId="17921" xr:uid="{00000000-0005-0000-0000-000037470000}"/>
    <cellStyle name="40% - Accent3 2 7 14 2" xfId="17922" xr:uid="{00000000-0005-0000-0000-000038470000}"/>
    <cellStyle name="40% - Accent3 2 7 15" xfId="17923" xr:uid="{00000000-0005-0000-0000-000039470000}"/>
    <cellStyle name="40% - Accent3 2 7 15 2" xfId="17924" xr:uid="{00000000-0005-0000-0000-00003A470000}"/>
    <cellStyle name="40% - Accent3 2 7 16" xfId="17925" xr:uid="{00000000-0005-0000-0000-00003B470000}"/>
    <cellStyle name="40% - Accent3 2 7 16 2" xfId="17926" xr:uid="{00000000-0005-0000-0000-00003C470000}"/>
    <cellStyle name="40% - Accent3 2 7 17" xfId="17927" xr:uid="{00000000-0005-0000-0000-00003D470000}"/>
    <cellStyle name="40% - Accent3 2 7 17 2" xfId="17928" xr:uid="{00000000-0005-0000-0000-00003E470000}"/>
    <cellStyle name="40% - Accent3 2 7 18" xfId="17929" xr:uid="{00000000-0005-0000-0000-00003F470000}"/>
    <cellStyle name="40% - Accent3 2 7 18 2" xfId="17930" xr:uid="{00000000-0005-0000-0000-000040470000}"/>
    <cellStyle name="40% - Accent3 2 7 19" xfId="17931" xr:uid="{00000000-0005-0000-0000-000041470000}"/>
    <cellStyle name="40% - Accent3 2 7 19 2" xfId="17932" xr:uid="{00000000-0005-0000-0000-000042470000}"/>
    <cellStyle name="40% - Accent3 2 7 2" xfId="17933" xr:uid="{00000000-0005-0000-0000-000043470000}"/>
    <cellStyle name="40% - Accent3 2 7 2 2" xfId="17934" xr:uid="{00000000-0005-0000-0000-000044470000}"/>
    <cellStyle name="40% - Accent3 2 7 20" xfId="17935" xr:uid="{00000000-0005-0000-0000-000045470000}"/>
    <cellStyle name="40% - Accent3 2 7 20 2" xfId="17936" xr:uid="{00000000-0005-0000-0000-000046470000}"/>
    <cellStyle name="40% - Accent3 2 7 21" xfId="17937" xr:uid="{00000000-0005-0000-0000-000047470000}"/>
    <cellStyle name="40% - Accent3 2 7 21 2" xfId="17938" xr:uid="{00000000-0005-0000-0000-000048470000}"/>
    <cellStyle name="40% - Accent3 2 7 22" xfId="17939" xr:uid="{00000000-0005-0000-0000-000049470000}"/>
    <cellStyle name="40% - Accent3 2 7 22 2" xfId="17940" xr:uid="{00000000-0005-0000-0000-00004A470000}"/>
    <cellStyle name="40% - Accent3 2 7 23" xfId="17941" xr:uid="{00000000-0005-0000-0000-00004B470000}"/>
    <cellStyle name="40% - Accent3 2 7 3" xfId="17942" xr:uid="{00000000-0005-0000-0000-00004C470000}"/>
    <cellStyle name="40% - Accent3 2 7 3 2" xfId="17943" xr:uid="{00000000-0005-0000-0000-00004D470000}"/>
    <cellStyle name="40% - Accent3 2 7 4" xfId="17944" xr:uid="{00000000-0005-0000-0000-00004E470000}"/>
    <cellStyle name="40% - Accent3 2 7 4 2" xfId="17945" xr:uid="{00000000-0005-0000-0000-00004F470000}"/>
    <cellStyle name="40% - Accent3 2 7 5" xfId="17946" xr:uid="{00000000-0005-0000-0000-000050470000}"/>
    <cellStyle name="40% - Accent3 2 7 5 2" xfId="17947" xr:uid="{00000000-0005-0000-0000-000051470000}"/>
    <cellStyle name="40% - Accent3 2 7 6" xfId="17948" xr:uid="{00000000-0005-0000-0000-000052470000}"/>
    <cellStyle name="40% - Accent3 2 7 6 2" xfId="17949" xr:uid="{00000000-0005-0000-0000-000053470000}"/>
    <cellStyle name="40% - Accent3 2 7 7" xfId="17950" xr:uid="{00000000-0005-0000-0000-000054470000}"/>
    <cellStyle name="40% - Accent3 2 7 7 2" xfId="17951" xr:uid="{00000000-0005-0000-0000-000055470000}"/>
    <cellStyle name="40% - Accent3 2 7 8" xfId="17952" xr:uid="{00000000-0005-0000-0000-000056470000}"/>
    <cellStyle name="40% - Accent3 2 7 8 2" xfId="17953" xr:uid="{00000000-0005-0000-0000-000057470000}"/>
    <cellStyle name="40% - Accent3 2 7 9" xfId="17954" xr:uid="{00000000-0005-0000-0000-000058470000}"/>
    <cellStyle name="40% - Accent3 2 7 9 2" xfId="17955" xr:uid="{00000000-0005-0000-0000-000059470000}"/>
    <cellStyle name="40% - Accent3 2 8" xfId="17956" xr:uid="{00000000-0005-0000-0000-00005A470000}"/>
    <cellStyle name="40% - Accent3 2 8 10" xfId="17957" xr:uid="{00000000-0005-0000-0000-00005B470000}"/>
    <cellStyle name="40% - Accent3 2 8 10 2" xfId="17958" xr:uid="{00000000-0005-0000-0000-00005C470000}"/>
    <cellStyle name="40% - Accent3 2 8 11" xfId="17959" xr:uid="{00000000-0005-0000-0000-00005D470000}"/>
    <cellStyle name="40% - Accent3 2 8 11 2" xfId="17960" xr:uid="{00000000-0005-0000-0000-00005E470000}"/>
    <cellStyle name="40% - Accent3 2 8 12" xfId="17961" xr:uid="{00000000-0005-0000-0000-00005F470000}"/>
    <cellStyle name="40% - Accent3 2 8 12 2" xfId="17962" xr:uid="{00000000-0005-0000-0000-000060470000}"/>
    <cellStyle name="40% - Accent3 2 8 13" xfId="17963" xr:uid="{00000000-0005-0000-0000-000061470000}"/>
    <cellStyle name="40% - Accent3 2 8 13 2" xfId="17964" xr:uid="{00000000-0005-0000-0000-000062470000}"/>
    <cellStyle name="40% - Accent3 2 8 14" xfId="17965" xr:uid="{00000000-0005-0000-0000-000063470000}"/>
    <cellStyle name="40% - Accent3 2 8 14 2" xfId="17966" xr:uid="{00000000-0005-0000-0000-000064470000}"/>
    <cellStyle name="40% - Accent3 2 8 15" xfId="17967" xr:uid="{00000000-0005-0000-0000-000065470000}"/>
    <cellStyle name="40% - Accent3 2 8 15 2" xfId="17968" xr:uid="{00000000-0005-0000-0000-000066470000}"/>
    <cellStyle name="40% - Accent3 2 8 16" xfId="17969" xr:uid="{00000000-0005-0000-0000-000067470000}"/>
    <cellStyle name="40% - Accent3 2 8 16 2" xfId="17970" xr:uid="{00000000-0005-0000-0000-000068470000}"/>
    <cellStyle name="40% - Accent3 2 8 17" xfId="17971" xr:uid="{00000000-0005-0000-0000-000069470000}"/>
    <cellStyle name="40% - Accent3 2 8 17 2" xfId="17972" xr:uid="{00000000-0005-0000-0000-00006A470000}"/>
    <cellStyle name="40% - Accent3 2 8 18" xfId="17973" xr:uid="{00000000-0005-0000-0000-00006B470000}"/>
    <cellStyle name="40% - Accent3 2 8 18 2" xfId="17974" xr:uid="{00000000-0005-0000-0000-00006C470000}"/>
    <cellStyle name="40% - Accent3 2 8 19" xfId="17975" xr:uid="{00000000-0005-0000-0000-00006D470000}"/>
    <cellStyle name="40% - Accent3 2 8 19 2" xfId="17976" xr:uid="{00000000-0005-0000-0000-00006E470000}"/>
    <cellStyle name="40% - Accent3 2 8 2" xfId="17977" xr:uid="{00000000-0005-0000-0000-00006F470000}"/>
    <cellStyle name="40% - Accent3 2 8 2 2" xfId="17978" xr:uid="{00000000-0005-0000-0000-000070470000}"/>
    <cellStyle name="40% - Accent3 2 8 20" xfId="17979" xr:uid="{00000000-0005-0000-0000-000071470000}"/>
    <cellStyle name="40% - Accent3 2 8 20 2" xfId="17980" xr:uid="{00000000-0005-0000-0000-000072470000}"/>
    <cellStyle name="40% - Accent3 2 8 21" xfId="17981" xr:uid="{00000000-0005-0000-0000-000073470000}"/>
    <cellStyle name="40% - Accent3 2 8 21 2" xfId="17982" xr:uid="{00000000-0005-0000-0000-000074470000}"/>
    <cellStyle name="40% - Accent3 2 8 22" xfId="17983" xr:uid="{00000000-0005-0000-0000-000075470000}"/>
    <cellStyle name="40% - Accent3 2 8 22 2" xfId="17984" xr:uid="{00000000-0005-0000-0000-000076470000}"/>
    <cellStyle name="40% - Accent3 2 8 23" xfId="17985" xr:uid="{00000000-0005-0000-0000-000077470000}"/>
    <cellStyle name="40% - Accent3 2 8 3" xfId="17986" xr:uid="{00000000-0005-0000-0000-000078470000}"/>
    <cellStyle name="40% - Accent3 2 8 3 2" xfId="17987" xr:uid="{00000000-0005-0000-0000-000079470000}"/>
    <cellStyle name="40% - Accent3 2 8 4" xfId="17988" xr:uid="{00000000-0005-0000-0000-00007A470000}"/>
    <cellStyle name="40% - Accent3 2 8 4 2" xfId="17989" xr:uid="{00000000-0005-0000-0000-00007B470000}"/>
    <cellStyle name="40% - Accent3 2 8 5" xfId="17990" xr:uid="{00000000-0005-0000-0000-00007C470000}"/>
    <cellStyle name="40% - Accent3 2 8 5 2" xfId="17991" xr:uid="{00000000-0005-0000-0000-00007D470000}"/>
    <cellStyle name="40% - Accent3 2 8 6" xfId="17992" xr:uid="{00000000-0005-0000-0000-00007E470000}"/>
    <cellStyle name="40% - Accent3 2 8 6 2" xfId="17993" xr:uid="{00000000-0005-0000-0000-00007F470000}"/>
    <cellStyle name="40% - Accent3 2 8 7" xfId="17994" xr:uid="{00000000-0005-0000-0000-000080470000}"/>
    <cellStyle name="40% - Accent3 2 8 7 2" xfId="17995" xr:uid="{00000000-0005-0000-0000-000081470000}"/>
    <cellStyle name="40% - Accent3 2 8 8" xfId="17996" xr:uid="{00000000-0005-0000-0000-000082470000}"/>
    <cellStyle name="40% - Accent3 2 8 8 2" xfId="17997" xr:uid="{00000000-0005-0000-0000-000083470000}"/>
    <cellStyle name="40% - Accent3 2 8 9" xfId="17998" xr:uid="{00000000-0005-0000-0000-000084470000}"/>
    <cellStyle name="40% - Accent3 2 8 9 2" xfId="17999" xr:uid="{00000000-0005-0000-0000-000085470000}"/>
    <cellStyle name="40% - Accent3 2 9" xfId="18000" xr:uid="{00000000-0005-0000-0000-000086470000}"/>
    <cellStyle name="40% - Accent3 2 9 10" xfId="18001" xr:uid="{00000000-0005-0000-0000-000087470000}"/>
    <cellStyle name="40% - Accent3 2 9 10 2" xfId="18002" xr:uid="{00000000-0005-0000-0000-000088470000}"/>
    <cellStyle name="40% - Accent3 2 9 11" xfId="18003" xr:uid="{00000000-0005-0000-0000-000089470000}"/>
    <cellStyle name="40% - Accent3 2 9 11 2" xfId="18004" xr:uid="{00000000-0005-0000-0000-00008A470000}"/>
    <cellStyle name="40% - Accent3 2 9 12" xfId="18005" xr:uid="{00000000-0005-0000-0000-00008B470000}"/>
    <cellStyle name="40% - Accent3 2 9 12 2" xfId="18006" xr:uid="{00000000-0005-0000-0000-00008C470000}"/>
    <cellStyle name="40% - Accent3 2 9 13" xfId="18007" xr:uid="{00000000-0005-0000-0000-00008D470000}"/>
    <cellStyle name="40% - Accent3 2 9 13 2" xfId="18008" xr:uid="{00000000-0005-0000-0000-00008E470000}"/>
    <cellStyle name="40% - Accent3 2 9 14" xfId="18009" xr:uid="{00000000-0005-0000-0000-00008F470000}"/>
    <cellStyle name="40% - Accent3 2 9 14 2" xfId="18010" xr:uid="{00000000-0005-0000-0000-000090470000}"/>
    <cellStyle name="40% - Accent3 2 9 15" xfId="18011" xr:uid="{00000000-0005-0000-0000-000091470000}"/>
    <cellStyle name="40% - Accent3 2 9 15 2" xfId="18012" xr:uid="{00000000-0005-0000-0000-000092470000}"/>
    <cellStyle name="40% - Accent3 2 9 16" xfId="18013" xr:uid="{00000000-0005-0000-0000-000093470000}"/>
    <cellStyle name="40% - Accent3 2 9 16 2" xfId="18014" xr:uid="{00000000-0005-0000-0000-000094470000}"/>
    <cellStyle name="40% - Accent3 2 9 17" xfId="18015" xr:uid="{00000000-0005-0000-0000-000095470000}"/>
    <cellStyle name="40% - Accent3 2 9 17 2" xfId="18016" xr:uid="{00000000-0005-0000-0000-000096470000}"/>
    <cellStyle name="40% - Accent3 2 9 18" xfId="18017" xr:uid="{00000000-0005-0000-0000-000097470000}"/>
    <cellStyle name="40% - Accent3 2 9 18 2" xfId="18018" xr:uid="{00000000-0005-0000-0000-000098470000}"/>
    <cellStyle name="40% - Accent3 2 9 19" xfId="18019" xr:uid="{00000000-0005-0000-0000-000099470000}"/>
    <cellStyle name="40% - Accent3 2 9 19 2" xfId="18020" xr:uid="{00000000-0005-0000-0000-00009A470000}"/>
    <cellStyle name="40% - Accent3 2 9 2" xfId="18021" xr:uid="{00000000-0005-0000-0000-00009B470000}"/>
    <cellStyle name="40% - Accent3 2 9 2 2" xfId="18022" xr:uid="{00000000-0005-0000-0000-00009C470000}"/>
    <cellStyle name="40% - Accent3 2 9 20" xfId="18023" xr:uid="{00000000-0005-0000-0000-00009D470000}"/>
    <cellStyle name="40% - Accent3 2 9 20 2" xfId="18024" xr:uid="{00000000-0005-0000-0000-00009E470000}"/>
    <cellStyle name="40% - Accent3 2 9 21" xfId="18025" xr:uid="{00000000-0005-0000-0000-00009F470000}"/>
    <cellStyle name="40% - Accent3 2 9 21 2" xfId="18026" xr:uid="{00000000-0005-0000-0000-0000A0470000}"/>
    <cellStyle name="40% - Accent3 2 9 22" xfId="18027" xr:uid="{00000000-0005-0000-0000-0000A1470000}"/>
    <cellStyle name="40% - Accent3 2 9 22 2" xfId="18028" xr:uid="{00000000-0005-0000-0000-0000A2470000}"/>
    <cellStyle name="40% - Accent3 2 9 23" xfId="18029" xr:uid="{00000000-0005-0000-0000-0000A3470000}"/>
    <cellStyle name="40% - Accent3 2 9 3" xfId="18030" xr:uid="{00000000-0005-0000-0000-0000A4470000}"/>
    <cellStyle name="40% - Accent3 2 9 3 2" xfId="18031" xr:uid="{00000000-0005-0000-0000-0000A5470000}"/>
    <cellStyle name="40% - Accent3 2 9 4" xfId="18032" xr:uid="{00000000-0005-0000-0000-0000A6470000}"/>
    <cellStyle name="40% - Accent3 2 9 4 2" xfId="18033" xr:uid="{00000000-0005-0000-0000-0000A7470000}"/>
    <cellStyle name="40% - Accent3 2 9 5" xfId="18034" xr:uid="{00000000-0005-0000-0000-0000A8470000}"/>
    <cellStyle name="40% - Accent3 2 9 5 2" xfId="18035" xr:uid="{00000000-0005-0000-0000-0000A9470000}"/>
    <cellStyle name="40% - Accent3 2 9 6" xfId="18036" xr:uid="{00000000-0005-0000-0000-0000AA470000}"/>
    <cellStyle name="40% - Accent3 2 9 6 2" xfId="18037" xr:uid="{00000000-0005-0000-0000-0000AB470000}"/>
    <cellStyle name="40% - Accent3 2 9 7" xfId="18038" xr:uid="{00000000-0005-0000-0000-0000AC470000}"/>
    <cellStyle name="40% - Accent3 2 9 7 2" xfId="18039" xr:uid="{00000000-0005-0000-0000-0000AD470000}"/>
    <cellStyle name="40% - Accent3 2 9 8" xfId="18040" xr:uid="{00000000-0005-0000-0000-0000AE470000}"/>
    <cellStyle name="40% - Accent3 2 9 8 2" xfId="18041" xr:uid="{00000000-0005-0000-0000-0000AF470000}"/>
    <cellStyle name="40% - Accent3 2 9 9" xfId="18042" xr:uid="{00000000-0005-0000-0000-0000B0470000}"/>
    <cellStyle name="40% - Accent3 2 9 9 2" xfId="18043" xr:uid="{00000000-0005-0000-0000-0000B1470000}"/>
    <cellStyle name="40% - Accent3 3" xfId="18044" xr:uid="{00000000-0005-0000-0000-0000B2470000}"/>
    <cellStyle name="40% - Accent3 3 10" xfId="18045" xr:uid="{00000000-0005-0000-0000-0000B3470000}"/>
    <cellStyle name="40% - Accent3 3 10 2" xfId="18046" xr:uid="{00000000-0005-0000-0000-0000B4470000}"/>
    <cellStyle name="40% - Accent3 3 11" xfId="18047" xr:uid="{00000000-0005-0000-0000-0000B5470000}"/>
    <cellStyle name="40% - Accent3 3 11 2" xfId="18048" xr:uid="{00000000-0005-0000-0000-0000B6470000}"/>
    <cellStyle name="40% - Accent3 3 12" xfId="18049" xr:uid="{00000000-0005-0000-0000-0000B7470000}"/>
    <cellStyle name="40% - Accent3 3 12 2" xfId="18050" xr:uid="{00000000-0005-0000-0000-0000B8470000}"/>
    <cellStyle name="40% - Accent3 3 13" xfId="18051" xr:uid="{00000000-0005-0000-0000-0000B9470000}"/>
    <cellStyle name="40% - Accent3 3 13 2" xfId="18052" xr:uid="{00000000-0005-0000-0000-0000BA470000}"/>
    <cellStyle name="40% - Accent3 3 14" xfId="18053" xr:uid="{00000000-0005-0000-0000-0000BB470000}"/>
    <cellStyle name="40% - Accent3 3 14 2" xfId="18054" xr:uid="{00000000-0005-0000-0000-0000BC470000}"/>
    <cellStyle name="40% - Accent3 3 15" xfId="18055" xr:uid="{00000000-0005-0000-0000-0000BD470000}"/>
    <cellStyle name="40% - Accent3 3 15 2" xfId="18056" xr:uid="{00000000-0005-0000-0000-0000BE470000}"/>
    <cellStyle name="40% - Accent3 3 16" xfId="18057" xr:uid="{00000000-0005-0000-0000-0000BF470000}"/>
    <cellStyle name="40% - Accent3 3 16 2" xfId="18058" xr:uid="{00000000-0005-0000-0000-0000C0470000}"/>
    <cellStyle name="40% - Accent3 3 17" xfId="18059" xr:uid="{00000000-0005-0000-0000-0000C1470000}"/>
    <cellStyle name="40% - Accent3 3 17 2" xfId="18060" xr:uid="{00000000-0005-0000-0000-0000C2470000}"/>
    <cellStyle name="40% - Accent3 3 18" xfId="18061" xr:uid="{00000000-0005-0000-0000-0000C3470000}"/>
    <cellStyle name="40% - Accent3 3 18 2" xfId="18062" xr:uid="{00000000-0005-0000-0000-0000C4470000}"/>
    <cellStyle name="40% - Accent3 3 19" xfId="18063" xr:uid="{00000000-0005-0000-0000-0000C5470000}"/>
    <cellStyle name="40% - Accent3 3 19 2" xfId="18064" xr:uid="{00000000-0005-0000-0000-0000C6470000}"/>
    <cellStyle name="40% - Accent3 3 2" xfId="18065" xr:uid="{00000000-0005-0000-0000-0000C7470000}"/>
    <cellStyle name="40% - Accent3 3 2 10" xfId="18066" xr:uid="{00000000-0005-0000-0000-0000C8470000}"/>
    <cellStyle name="40% - Accent3 3 2 10 2" xfId="18067" xr:uid="{00000000-0005-0000-0000-0000C9470000}"/>
    <cellStyle name="40% - Accent3 3 2 11" xfId="18068" xr:uid="{00000000-0005-0000-0000-0000CA470000}"/>
    <cellStyle name="40% - Accent3 3 2 11 2" xfId="18069" xr:uid="{00000000-0005-0000-0000-0000CB470000}"/>
    <cellStyle name="40% - Accent3 3 2 12" xfId="18070" xr:uid="{00000000-0005-0000-0000-0000CC470000}"/>
    <cellStyle name="40% - Accent3 3 2 12 2" xfId="18071" xr:uid="{00000000-0005-0000-0000-0000CD470000}"/>
    <cellStyle name="40% - Accent3 3 2 13" xfId="18072" xr:uid="{00000000-0005-0000-0000-0000CE470000}"/>
    <cellStyle name="40% - Accent3 3 2 13 2" xfId="18073" xr:uid="{00000000-0005-0000-0000-0000CF470000}"/>
    <cellStyle name="40% - Accent3 3 2 14" xfId="18074" xr:uid="{00000000-0005-0000-0000-0000D0470000}"/>
    <cellStyle name="40% - Accent3 3 2 14 2" xfId="18075" xr:uid="{00000000-0005-0000-0000-0000D1470000}"/>
    <cellStyle name="40% - Accent3 3 2 15" xfId="18076" xr:uid="{00000000-0005-0000-0000-0000D2470000}"/>
    <cellStyle name="40% - Accent3 3 2 15 2" xfId="18077" xr:uid="{00000000-0005-0000-0000-0000D3470000}"/>
    <cellStyle name="40% - Accent3 3 2 16" xfId="18078" xr:uid="{00000000-0005-0000-0000-0000D4470000}"/>
    <cellStyle name="40% - Accent3 3 2 16 2" xfId="18079" xr:uid="{00000000-0005-0000-0000-0000D5470000}"/>
    <cellStyle name="40% - Accent3 3 2 17" xfId="18080" xr:uid="{00000000-0005-0000-0000-0000D6470000}"/>
    <cellStyle name="40% - Accent3 3 2 17 2" xfId="18081" xr:uid="{00000000-0005-0000-0000-0000D7470000}"/>
    <cellStyle name="40% - Accent3 3 2 18" xfId="18082" xr:uid="{00000000-0005-0000-0000-0000D8470000}"/>
    <cellStyle name="40% - Accent3 3 2 18 2" xfId="18083" xr:uid="{00000000-0005-0000-0000-0000D9470000}"/>
    <cellStyle name="40% - Accent3 3 2 19" xfId="18084" xr:uid="{00000000-0005-0000-0000-0000DA470000}"/>
    <cellStyle name="40% - Accent3 3 2 19 2" xfId="18085" xr:uid="{00000000-0005-0000-0000-0000DB470000}"/>
    <cellStyle name="40% - Accent3 3 2 2" xfId="18086" xr:uid="{00000000-0005-0000-0000-0000DC470000}"/>
    <cellStyle name="40% - Accent3 3 2 2 2" xfId="18087" xr:uid="{00000000-0005-0000-0000-0000DD470000}"/>
    <cellStyle name="40% - Accent3 3 2 20" xfId="18088" xr:uid="{00000000-0005-0000-0000-0000DE470000}"/>
    <cellStyle name="40% - Accent3 3 2 20 2" xfId="18089" xr:uid="{00000000-0005-0000-0000-0000DF470000}"/>
    <cellStyle name="40% - Accent3 3 2 21" xfId="18090" xr:uid="{00000000-0005-0000-0000-0000E0470000}"/>
    <cellStyle name="40% - Accent3 3 2 21 2" xfId="18091" xr:uid="{00000000-0005-0000-0000-0000E1470000}"/>
    <cellStyle name="40% - Accent3 3 2 22" xfId="18092" xr:uid="{00000000-0005-0000-0000-0000E2470000}"/>
    <cellStyle name="40% - Accent3 3 2 22 2" xfId="18093" xr:uid="{00000000-0005-0000-0000-0000E3470000}"/>
    <cellStyle name="40% - Accent3 3 2 23" xfId="18094" xr:uid="{00000000-0005-0000-0000-0000E4470000}"/>
    <cellStyle name="40% - Accent3 3 2 3" xfId="18095" xr:uid="{00000000-0005-0000-0000-0000E5470000}"/>
    <cellStyle name="40% - Accent3 3 2 3 2" xfId="18096" xr:uid="{00000000-0005-0000-0000-0000E6470000}"/>
    <cellStyle name="40% - Accent3 3 2 4" xfId="18097" xr:uid="{00000000-0005-0000-0000-0000E7470000}"/>
    <cellStyle name="40% - Accent3 3 2 4 2" xfId="18098" xr:uid="{00000000-0005-0000-0000-0000E8470000}"/>
    <cellStyle name="40% - Accent3 3 2 5" xfId="18099" xr:uid="{00000000-0005-0000-0000-0000E9470000}"/>
    <cellStyle name="40% - Accent3 3 2 5 2" xfId="18100" xr:uid="{00000000-0005-0000-0000-0000EA470000}"/>
    <cellStyle name="40% - Accent3 3 2 6" xfId="18101" xr:uid="{00000000-0005-0000-0000-0000EB470000}"/>
    <cellStyle name="40% - Accent3 3 2 6 2" xfId="18102" xr:uid="{00000000-0005-0000-0000-0000EC470000}"/>
    <cellStyle name="40% - Accent3 3 2 7" xfId="18103" xr:uid="{00000000-0005-0000-0000-0000ED470000}"/>
    <cellStyle name="40% - Accent3 3 2 7 2" xfId="18104" xr:uid="{00000000-0005-0000-0000-0000EE470000}"/>
    <cellStyle name="40% - Accent3 3 2 8" xfId="18105" xr:uid="{00000000-0005-0000-0000-0000EF470000}"/>
    <cellStyle name="40% - Accent3 3 2 8 2" xfId="18106" xr:uid="{00000000-0005-0000-0000-0000F0470000}"/>
    <cellStyle name="40% - Accent3 3 2 9" xfId="18107" xr:uid="{00000000-0005-0000-0000-0000F1470000}"/>
    <cellStyle name="40% - Accent3 3 2 9 2" xfId="18108" xr:uid="{00000000-0005-0000-0000-0000F2470000}"/>
    <cellStyle name="40% - Accent3 3 20" xfId="18109" xr:uid="{00000000-0005-0000-0000-0000F3470000}"/>
    <cellStyle name="40% - Accent3 3 20 2" xfId="18110" xr:uid="{00000000-0005-0000-0000-0000F4470000}"/>
    <cellStyle name="40% - Accent3 3 21" xfId="18111" xr:uid="{00000000-0005-0000-0000-0000F5470000}"/>
    <cellStyle name="40% - Accent3 3 21 2" xfId="18112" xr:uid="{00000000-0005-0000-0000-0000F6470000}"/>
    <cellStyle name="40% - Accent3 3 22" xfId="18113" xr:uid="{00000000-0005-0000-0000-0000F7470000}"/>
    <cellStyle name="40% - Accent3 3 22 2" xfId="18114" xr:uid="{00000000-0005-0000-0000-0000F8470000}"/>
    <cellStyle name="40% - Accent3 3 23" xfId="18115" xr:uid="{00000000-0005-0000-0000-0000F9470000}"/>
    <cellStyle name="40% - Accent3 3 23 2" xfId="18116" xr:uid="{00000000-0005-0000-0000-0000FA470000}"/>
    <cellStyle name="40% - Accent3 3 24" xfId="18117" xr:uid="{00000000-0005-0000-0000-0000FB470000}"/>
    <cellStyle name="40% - Accent3 3 24 2" xfId="18118" xr:uid="{00000000-0005-0000-0000-0000FC470000}"/>
    <cellStyle name="40% - Accent3 3 25" xfId="18119" xr:uid="{00000000-0005-0000-0000-0000FD470000}"/>
    <cellStyle name="40% - Accent3 3 25 2" xfId="18120" xr:uid="{00000000-0005-0000-0000-0000FE470000}"/>
    <cellStyle name="40% - Accent3 3 26" xfId="18121" xr:uid="{00000000-0005-0000-0000-0000FF470000}"/>
    <cellStyle name="40% - Accent3 3 26 2" xfId="18122" xr:uid="{00000000-0005-0000-0000-000000480000}"/>
    <cellStyle name="40% - Accent3 3 27" xfId="18123" xr:uid="{00000000-0005-0000-0000-000001480000}"/>
    <cellStyle name="40% - Accent3 3 27 2" xfId="18124" xr:uid="{00000000-0005-0000-0000-000002480000}"/>
    <cellStyle name="40% - Accent3 3 28" xfId="18125" xr:uid="{00000000-0005-0000-0000-000003480000}"/>
    <cellStyle name="40% - Accent3 3 28 2" xfId="18126" xr:uid="{00000000-0005-0000-0000-000004480000}"/>
    <cellStyle name="40% - Accent3 3 29" xfId="18127" xr:uid="{00000000-0005-0000-0000-000005480000}"/>
    <cellStyle name="40% - Accent3 3 29 2" xfId="18128" xr:uid="{00000000-0005-0000-0000-000006480000}"/>
    <cellStyle name="40% - Accent3 3 3" xfId="18129" xr:uid="{00000000-0005-0000-0000-000007480000}"/>
    <cellStyle name="40% - Accent3 3 3 10" xfId="18130" xr:uid="{00000000-0005-0000-0000-000008480000}"/>
    <cellStyle name="40% - Accent3 3 3 10 2" xfId="18131" xr:uid="{00000000-0005-0000-0000-000009480000}"/>
    <cellStyle name="40% - Accent3 3 3 11" xfId="18132" xr:uid="{00000000-0005-0000-0000-00000A480000}"/>
    <cellStyle name="40% - Accent3 3 3 11 2" xfId="18133" xr:uid="{00000000-0005-0000-0000-00000B480000}"/>
    <cellStyle name="40% - Accent3 3 3 12" xfId="18134" xr:uid="{00000000-0005-0000-0000-00000C480000}"/>
    <cellStyle name="40% - Accent3 3 3 12 2" xfId="18135" xr:uid="{00000000-0005-0000-0000-00000D480000}"/>
    <cellStyle name="40% - Accent3 3 3 13" xfId="18136" xr:uid="{00000000-0005-0000-0000-00000E480000}"/>
    <cellStyle name="40% - Accent3 3 3 13 2" xfId="18137" xr:uid="{00000000-0005-0000-0000-00000F480000}"/>
    <cellStyle name="40% - Accent3 3 3 14" xfId="18138" xr:uid="{00000000-0005-0000-0000-000010480000}"/>
    <cellStyle name="40% - Accent3 3 3 14 2" xfId="18139" xr:uid="{00000000-0005-0000-0000-000011480000}"/>
    <cellStyle name="40% - Accent3 3 3 15" xfId="18140" xr:uid="{00000000-0005-0000-0000-000012480000}"/>
    <cellStyle name="40% - Accent3 3 3 15 2" xfId="18141" xr:uid="{00000000-0005-0000-0000-000013480000}"/>
    <cellStyle name="40% - Accent3 3 3 16" xfId="18142" xr:uid="{00000000-0005-0000-0000-000014480000}"/>
    <cellStyle name="40% - Accent3 3 3 16 2" xfId="18143" xr:uid="{00000000-0005-0000-0000-000015480000}"/>
    <cellStyle name="40% - Accent3 3 3 17" xfId="18144" xr:uid="{00000000-0005-0000-0000-000016480000}"/>
    <cellStyle name="40% - Accent3 3 3 17 2" xfId="18145" xr:uid="{00000000-0005-0000-0000-000017480000}"/>
    <cellStyle name="40% - Accent3 3 3 18" xfId="18146" xr:uid="{00000000-0005-0000-0000-000018480000}"/>
    <cellStyle name="40% - Accent3 3 3 18 2" xfId="18147" xr:uid="{00000000-0005-0000-0000-000019480000}"/>
    <cellStyle name="40% - Accent3 3 3 19" xfId="18148" xr:uid="{00000000-0005-0000-0000-00001A480000}"/>
    <cellStyle name="40% - Accent3 3 3 19 2" xfId="18149" xr:uid="{00000000-0005-0000-0000-00001B480000}"/>
    <cellStyle name="40% - Accent3 3 3 2" xfId="18150" xr:uid="{00000000-0005-0000-0000-00001C480000}"/>
    <cellStyle name="40% - Accent3 3 3 2 2" xfId="18151" xr:uid="{00000000-0005-0000-0000-00001D480000}"/>
    <cellStyle name="40% - Accent3 3 3 20" xfId="18152" xr:uid="{00000000-0005-0000-0000-00001E480000}"/>
    <cellStyle name="40% - Accent3 3 3 20 2" xfId="18153" xr:uid="{00000000-0005-0000-0000-00001F480000}"/>
    <cellStyle name="40% - Accent3 3 3 21" xfId="18154" xr:uid="{00000000-0005-0000-0000-000020480000}"/>
    <cellStyle name="40% - Accent3 3 3 21 2" xfId="18155" xr:uid="{00000000-0005-0000-0000-000021480000}"/>
    <cellStyle name="40% - Accent3 3 3 22" xfId="18156" xr:uid="{00000000-0005-0000-0000-000022480000}"/>
    <cellStyle name="40% - Accent3 3 3 22 2" xfId="18157" xr:uid="{00000000-0005-0000-0000-000023480000}"/>
    <cellStyle name="40% - Accent3 3 3 23" xfId="18158" xr:uid="{00000000-0005-0000-0000-000024480000}"/>
    <cellStyle name="40% - Accent3 3 3 3" xfId="18159" xr:uid="{00000000-0005-0000-0000-000025480000}"/>
    <cellStyle name="40% - Accent3 3 3 3 2" xfId="18160" xr:uid="{00000000-0005-0000-0000-000026480000}"/>
    <cellStyle name="40% - Accent3 3 3 4" xfId="18161" xr:uid="{00000000-0005-0000-0000-000027480000}"/>
    <cellStyle name="40% - Accent3 3 3 4 2" xfId="18162" xr:uid="{00000000-0005-0000-0000-000028480000}"/>
    <cellStyle name="40% - Accent3 3 3 5" xfId="18163" xr:uid="{00000000-0005-0000-0000-000029480000}"/>
    <cellStyle name="40% - Accent3 3 3 5 2" xfId="18164" xr:uid="{00000000-0005-0000-0000-00002A480000}"/>
    <cellStyle name="40% - Accent3 3 3 6" xfId="18165" xr:uid="{00000000-0005-0000-0000-00002B480000}"/>
    <cellStyle name="40% - Accent3 3 3 6 2" xfId="18166" xr:uid="{00000000-0005-0000-0000-00002C480000}"/>
    <cellStyle name="40% - Accent3 3 3 7" xfId="18167" xr:uid="{00000000-0005-0000-0000-00002D480000}"/>
    <cellStyle name="40% - Accent3 3 3 7 2" xfId="18168" xr:uid="{00000000-0005-0000-0000-00002E480000}"/>
    <cellStyle name="40% - Accent3 3 3 8" xfId="18169" xr:uid="{00000000-0005-0000-0000-00002F480000}"/>
    <cellStyle name="40% - Accent3 3 3 8 2" xfId="18170" xr:uid="{00000000-0005-0000-0000-000030480000}"/>
    <cellStyle name="40% - Accent3 3 3 9" xfId="18171" xr:uid="{00000000-0005-0000-0000-000031480000}"/>
    <cellStyle name="40% - Accent3 3 3 9 2" xfId="18172" xr:uid="{00000000-0005-0000-0000-000032480000}"/>
    <cellStyle name="40% - Accent3 3 30" xfId="18173" xr:uid="{00000000-0005-0000-0000-000033480000}"/>
    <cellStyle name="40% - Accent3 3 30 2" xfId="18174" xr:uid="{00000000-0005-0000-0000-000034480000}"/>
    <cellStyle name="40% - Accent3 3 31" xfId="18175" xr:uid="{00000000-0005-0000-0000-000035480000}"/>
    <cellStyle name="40% - Accent3 3 4" xfId="18176" xr:uid="{00000000-0005-0000-0000-000036480000}"/>
    <cellStyle name="40% - Accent3 3 4 10" xfId="18177" xr:uid="{00000000-0005-0000-0000-000037480000}"/>
    <cellStyle name="40% - Accent3 3 4 10 2" xfId="18178" xr:uid="{00000000-0005-0000-0000-000038480000}"/>
    <cellStyle name="40% - Accent3 3 4 11" xfId="18179" xr:uid="{00000000-0005-0000-0000-000039480000}"/>
    <cellStyle name="40% - Accent3 3 4 11 2" xfId="18180" xr:uid="{00000000-0005-0000-0000-00003A480000}"/>
    <cellStyle name="40% - Accent3 3 4 12" xfId="18181" xr:uid="{00000000-0005-0000-0000-00003B480000}"/>
    <cellStyle name="40% - Accent3 3 4 12 2" xfId="18182" xr:uid="{00000000-0005-0000-0000-00003C480000}"/>
    <cellStyle name="40% - Accent3 3 4 13" xfId="18183" xr:uid="{00000000-0005-0000-0000-00003D480000}"/>
    <cellStyle name="40% - Accent3 3 4 13 2" xfId="18184" xr:uid="{00000000-0005-0000-0000-00003E480000}"/>
    <cellStyle name="40% - Accent3 3 4 14" xfId="18185" xr:uid="{00000000-0005-0000-0000-00003F480000}"/>
    <cellStyle name="40% - Accent3 3 4 14 2" xfId="18186" xr:uid="{00000000-0005-0000-0000-000040480000}"/>
    <cellStyle name="40% - Accent3 3 4 15" xfId="18187" xr:uid="{00000000-0005-0000-0000-000041480000}"/>
    <cellStyle name="40% - Accent3 3 4 15 2" xfId="18188" xr:uid="{00000000-0005-0000-0000-000042480000}"/>
    <cellStyle name="40% - Accent3 3 4 16" xfId="18189" xr:uid="{00000000-0005-0000-0000-000043480000}"/>
    <cellStyle name="40% - Accent3 3 4 16 2" xfId="18190" xr:uid="{00000000-0005-0000-0000-000044480000}"/>
    <cellStyle name="40% - Accent3 3 4 17" xfId="18191" xr:uid="{00000000-0005-0000-0000-000045480000}"/>
    <cellStyle name="40% - Accent3 3 4 17 2" xfId="18192" xr:uid="{00000000-0005-0000-0000-000046480000}"/>
    <cellStyle name="40% - Accent3 3 4 18" xfId="18193" xr:uid="{00000000-0005-0000-0000-000047480000}"/>
    <cellStyle name="40% - Accent3 3 4 18 2" xfId="18194" xr:uid="{00000000-0005-0000-0000-000048480000}"/>
    <cellStyle name="40% - Accent3 3 4 19" xfId="18195" xr:uid="{00000000-0005-0000-0000-000049480000}"/>
    <cellStyle name="40% - Accent3 3 4 19 2" xfId="18196" xr:uid="{00000000-0005-0000-0000-00004A480000}"/>
    <cellStyle name="40% - Accent3 3 4 2" xfId="18197" xr:uid="{00000000-0005-0000-0000-00004B480000}"/>
    <cellStyle name="40% - Accent3 3 4 2 2" xfId="18198" xr:uid="{00000000-0005-0000-0000-00004C480000}"/>
    <cellStyle name="40% - Accent3 3 4 20" xfId="18199" xr:uid="{00000000-0005-0000-0000-00004D480000}"/>
    <cellStyle name="40% - Accent3 3 4 20 2" xfId="18200" xr:uid="{00000000-0005-0000-0000-00004E480000}"/>
    <cellStyle name="40% - Accent3 3 4 21" xfId="18201" xr:uid="{00000000-0005-0000-0000-00004F480000}"/>
    <cellStyle name="40% - Accent3 3 4 21 2" xfId="18202" xr:uid="{00000000-0005-0000-0000-000050480000}"/>
    <cellStyle name="40% - Accent3 3 4 22" xfId="18203" xr:uid="{00000000-0005-0000-0000-000051480000}"/>
    <cellStyle name="40% - Accent3 3 4 22 2" xfId="18204" xr:uid="{00000000-0005-0000-0000-000052480000}"/>
    <cellStyle name="40% - Accent3 3 4 23" xfId="18205" xr:uid="{00000000-0005-0000-0000-000053480000}"/>
    <cellStyle name="40% - Accent3 3 4 3" xfId="18206" xr:uid="{00000000-0005-0000-0000-000054480000}"/>
    <cellStyle name="40% - Accent3 3 4 3 2" xfId="18207" xr:uid="{00000000-0005-0000-0000-000055480000}"/>
    <cellStyle name="40% - Accent3 3 4 4" xfId="18208" xr:uid="{00000000-0005-0000-0000-000056480000}"/>
    <cellStyle name="40% - Accent3 3 4 4 2" xfId="18209" xr:uid="{00000000-0005-0000-0000-000057480000}"/>
    <cellStyle name="40% - Accent3 3 4 5" xfId="18210" xr:uid="{00000000-0005-0000-0000-000058480000}"/>
    <cellStyle name="40% - Accent3 3 4 5 2" xfId="18211" xr:uid="{00000000-0005-0000-0000-000059480000}"/>
    <cellStyle name="40% - Accent3 3 4 6" xfId="18212" xr:uid="{00000000-0005-0000-0000-00005A480000}"/>
    <cellStyle name="40% - Accent3 3 4 6 2" xfId="18213" xr:uid="{00000000-0005-0000-0000-00005B480000}"/>
    <cellStyle name="40% - Accent3 3 4 7" xfId="18214" xr:uid="{00000000-0005-0000-0000-00005C480000}"/>
    <cellStyle name="40% - Accent3 3 4 7 2" xfId="18215" xr:uid="{00000000-0005-0000-0000-00005D480000}"/>
    <cellStyle name="40% - Accent3 3 4 8" xfId="18216" xr:uid="{00000000-0005-0000-0000-00005E480000}"/>
    <cellStyle name="40% - Accent3 3 4 8 2" xfId="18217" xr:uid="{00000000-0005-0000-0000-00005F480000}"/>
    <cellStyle name="40% - Accent3 3 4 9" xfId="18218" xr:uid="{00000000-0005-0000-0000-000060480000}"/>
    <cellStyle name="40% - Accent3 3 4 9 2" xfId="18219" xr:uid="{00000000-0005-0000-0000-000061480000}"/>
    <cellStyle name="40% - Accent3 3 5" xfId="18220" xr:uid="{00000000-0005-0000-0000-000062480000}"/>
    <cellStyle name="40% - Accent3 3 5 10" xfId="18221" xr:uid="{00000000-0005-0000-0000-000063480000}"/>
    <cellStyle name="40% - Accent3 3 5 10 2" xfId="18222" xr:uid="{00000000-0005-0000-0000-000064480000}"/>
    <cellStyle name="40% - Accent3 3 5 11" xfId="18223" xr:uid="{00000000-0005-0000-0000-000065480000}"/>
    <cellStyle name="40% - Accent3 3 5 11 2" xfId="18224" xr:uid="{00000000-0005-0000-0000-000066480000}"/>
    <cellStyle name="40% - Accent3 3 5 12" xfId="18225" xr:uid="{00000000-0005-0000-0000-000067480000}"/>
    <cellStyle name="40% - Accent3 3 5 12 2" xfId="18226" xr:uid="{00000000-0005-0000-0000-000068480000}"/>
    <cellStyle name="40% - Accent3 3 5 13" xfId="18227" xr:uid="{00000000-0005-0000-0000-000069480000}"/>
    <cellStyle name="40% - Accent3 3 5 13 2" xfId="18228" xr:uid="{00000000-0005-0000-0000-00006A480000}"/>
    <cellStyle name="40% - Accent3 3 5 14" xfId="18229" xr:uid="{00000000-0005-0000-0000-00006B480000}"/>
    <cellStyle name="40% - Accent3 3 5 14 2" xfId="18230" xr:uid="{00000000-0005-0000-0000-00006C480000}"/>
    <cellStyle name="40% - Accent3 3 5 15" xfId="18231" xr:uid="{00000000-0005-0000-0000-00006D480000}"/>
    <cellStyle name="40% - Accent3 3 5 15 2" xfId="18232" xr:uid="{00000000-0005-0000-0000-00006E480000}"/>
    <cellStyle name="40% - Accent3 3 5 16" xfId="18233" xr:uid="{00000000-0005-0000-0000-00006F480000}"/>
    <cellStyle name="40% - Accent3 3 5 16 2" xfId="18234" xr:uid="{00000000-0005-0000-0000-000070480000}"/>
    <cellStyle name="40% - Accent3 3 5 17" xfId="18235" xr:uid="{00000000-0005-0000-0000-000071480000}"/>
    <cellStyle name="40% - Accent3 3 5 17 2" xfId="18236" xr:uid="{00000000-0005-0000-0000-000072480000}"/>
    <cellStyle name="40% - Accent3 3 5 18" xfId="18237" xr:uid="{00000000-0005-0000-0000-000073480000}"/>
    <cellStyle name="40% - Accent3 3 5 18 2" xfId="18238" xr:uid="{00000000-0005-0000-0000-000074480000}"/>
    <cellStyle name="40% - Accent3 3 5 19" xfId="18239" xr:uid="{00000000-0005-0000-0000-000075480000}"/>
    <cellStyle name="40% - Accent3 3 5 19 2" xfId="18240" xr:uid="{00000000-0005-0000-0000-000076480000}"/>
    <cellStyle name="40% - Accent3 3 5 2" xfId="18241" xr:uid="{00000000-0005-0000-0000-000077480000}"/>
    <cellStyle name="40% - Accent3 3 5 2 2" xfId="18242" xr:uid="{00000000-0005-0000-0000-000078480000}"/>
    <cellStyle name="40% - Accent3 3 5 20" xfId="18243" xr:uid="{00000000-0005-0000-0000-000079480000}"/>
    <cellStyle name="40% - Accent3 3 5 20 2" xfId="18244" xr:uid="{00000000-0005-0000-0000-00007A480000}"/>
    <cellStyle name="40% - Accent3 3 5 21" xfId="18245" xr:uid="{00000000-0005-0000-0000-00007B480000}"/>
    <cellStyle name="40% - Accent3 3 5 21 2" xfId="18246" xr:uid="{00000000-0005-0000-0000-00007C480000}"/>
    <cellStyle name="40% - Accent3 3 5 22" xfId="18247" xr:uid="{00000000-0005-0000-0000-00007D480000}"/>
    <cellStyle name="40% - Accent3 3 5 22 2" xfId="18248" xr:uid="{00000000-0005-0000-0000-00007E480000}"/>
    <cellStyle name="40% - Accent3 3 5 23" xfId="18249" xr:uid="{00000000-0005-0000-0000-00007F480000}"/>
    <cellStyle name="40% - Accent3 3 5 3" xfId="18250" xr:uid="{00000000-0005-0000-0000-000080480000}"/>
    <cellStyle name="40% - Accent3 3 5 3 2" xfId="18251" xr:uid="{00000000-0005-0000-0000-000081480000}"/>
    <cellStyle name="40% - Accent3 3 5 4" xfId="18252" xr:uid="{00000000-0005-0000-0000-000082480000}"/>
    <cellStyle name="40% - Accent3 3 5 4 2" xfId="18253" xr:uid="{00000000-0005-0000-0000-000083480000}"/>
    <cellStyle name="40% - Accent3 3 5 5" xfId="18254" xr:uid="{00000000-0005-0000-0000-000084480000}"/>
    <cellStyle name="40% - Accent3 3 5 5 2" xfId="18255" xr:uid="{00000000-0005-0000-0000-000085480000}"/>
    <cellStyle name="40% - Accent3 3 5 6" xfId="18256" xr:uid="{00000000-0005-0000-0000-000086480000}"/>
    <cellStyle name="40% - Accent3 3 5 6 2" xfId="18257" xr:uid="{00000000-0005-0000-0000-000087480000}"/>
    <cellStyle name="40% - Accent3 3 5 7" xfId="18258" xr:uid="{00000000-0005-0000-0000-000088480000}"/>
    <cellStyle name="40% - Accent3 3 5 7 2" xfId="18259" xr:uid="{00000000-0005-0000-0000-000089480000}"/>
    <cellStyle name="40% - Accent3 3 5 8" xfId="18260" xr:uid="{00000000-0005-0000-0000-00008A480000}"/>
    <cellStyle name="40% - Accent3 3 5 8 2" xfId="18261" xr:uid="{00000000-0005-0000-0000-00008B480000}"/>
    <cellStyle name="40% - Accent3 3 5 9" xfId="18262" xr:uid="{00000000-0005-0000-0000-00008C480000}"/>
    <cellStyle name="40% - Accent3 3 5 9 2" xfId="18263" xr:uid="{00000000-0005-0000-0000-00008D480000}"/>
    <cellStyle name="40% - Accent3 3 6" xfId="18264" xr:uid="{00000000-0005-0000-0000-00008E480000}"/>
    <cellStyle name="40% - Accent3 3 6 10" xfId="18265" xr:uid="{00000000-0005-0000-0000-00008F480000}"/>
    <cellStyle name="40% - Accent3 3 6 10 2" xfId="18266" xr:uid="{00000000-0005-0000-0000-000090480000}"/>
    <cellStyle name="40% - Accent3 3 6 11" xfId="18267" xr:uid="{00000000-0005-0000-0000-000091480000}"/>
    <cellStyle name="40% - Accent3 3 6 11 2" xfId="18268" xr:uid="{00000000-0005-0000-0000-000092480000}"/>
    <cellStyle name="40% - Accent3 3 6 12" xfId="18269" xr:uid="{00000000-0005-0000-0000-000093480000}"/>
    <cellStyle name="40% - Accent3 3 6 12 2" xfId="18270" xr:uid="{00000000-0005-0000-0000-000094480000}"/>
    <cellStyle name="40% - Accent3 3 6 13" xfId="18271" xr:uid="{00000000-0005-0000-0000-000095480000}"/>
    <cellStyle name="40% - Accent3 3 6 13 2" xfId="18272" xr:uid="{00000000-0005-0000-0000-000096480000}"/>
    <cellStyle name="40% - Accent3 3 6 14" xfId="18273" xr:uid="{00000000-0005-0000-0000-000097480000}"/>
    <cellStyle name="40% - Accent3 3 6 14 2" xfId="18274" xr:uid="{00000000-0005-0000-0000-000098480000}"/>
    <cellStyle name="40% - Accent3 3 6 15" xfId="18275" xr:uid="{00000000-0005-0000-0000-000099480000}"/>
    <cellStyle name="40% - Accent3 3 6 15 2" xfId="18276" xr:uid="{00000000-0005-0000-0000-00009A480000}"/>
    <cellStyle name="40% - Accent3 3 6 16" xfId="18277" xr:uid="{00000000-0005-0000-0000-00009B480000}"/>
    <cellStyle name="40% - Accent3 3 6 16 2" xfId="18278" xr:uid="{00000000-0005-0000-0000-00009C480000}"/>
    <cellStyle name="40% - Accent3 3 6 17" xfId="18279" xr:uid="{00000000-0005-0000-0000-00009D480000}"/>
    <cellStyle name="40% - Accent3 3 6 17 2" xfId="18280" xr:uid="{00000000-0005-0000-0000-00009E480000}"/>
    <cellStyle name="40% - Accent3 3 6 18" xfId="18281" xr:uid="{00000000-0005-0000-0000-00009F480000}"/>
    <cellStyle name="40% - Accent3 3 6 18 2" xfId="18282" xr:uid="{00000000-0005-0000-0000-0000A0480000}"/>
    <cellStyle name="40% - Accent3 3 6 19" xfId="18283" xr:uid="{00000000-0005-0000-0000-0000A1480000}"/>
    <cellStyle name="40% - Accent3 3 6 19 2" xfId="18284" xr:uid="{00000000-0005-0000-0000-0000A2480000}"/>
    <cellStyle name="40% - Accent3 3 6 2" xfId="18285" xr:uid="{00000000-0005-0000-0000-0000A3480000}"/>
    <cellStyle name="40% - Accent3 3 6 2 2" xfId="18286" xr:uid="{00000000-0005-0000-0000-0000A4480000}"/>
    <cellStyle name="40% - Accent3 3 6 20" xfId="18287" xr:uid="{00000000-0005-0000-0000-0000A5480000}"/>
    <cellStyle name="40% - Accent3 3 6 20 2" xfId="18288" xr:uid="{00000000-0005-0000-0000-0000A6480000}"/>
    <cellStyle name="40% - Accent3 3 6 21" xfId="18289" xr:uid="{00000000-0005-0000-0000-0000A7480000}"/>
    <cellStyle name="40% - Accent3 3 6 21 2" xfId="18290" xr:uid="{00000000-0005-0000-0000-0000A8480000}"/>
    <cellStyle name="40% - Accent3 3 6 22" xfId="18291" xr:uid="{00000000-0005-0000-0000-0000A9480000}"/>
    <cellStyle name="40% - Accent3 3 6 22 2" xfId="18292" xr:uid="{00000000-0005-0000-0000-0000AA480000}"/>
    <cellStyle name="40% - Accent3 3 6 23" xfId="18293" xr:uid="{00000000-0005-0000-0000-0000AB480000}"/>
    <cellStyle name="40% - Accent3 3 6 3" xfId="18294" xr:uid="{00000000-0005-0000-0000-0000AC480000}"/>
    <cellStyle name="40% - Accent3 3 6 3 2" xfId="18295" xr:uid="{00000000-0005-0000-0000-0000AD480000}"/>
    <cellStyle name="40% - Accent3 3 6 4" xfId="18296" xr:uid="{00000000-0005-0000-0000-0000AE480000}"/>
    <cellStyle name="40% - Accent3 3 6 4 2" xfId="18297" xr:uid="{00000000-0005-0000-0000-0000AF480000}"/>
    <cellStyle name="40% - Accent3 3 6 5" xfId="18298" xr:uid="{00000000-0005-0000-0000-0000B0480000}"/>
    <cellStyle name="40% - Accent3 3 6 5 2" xfId="18299" xr:uid="{00000000-0005-0000-0000-0000B1480000}"/>
    <cellStyle name="40% - Accent3 3 6 6" xfId="18300" xr:uid="{00000000-0005-0000-0000-0000B2480000}"/>
    <cellStyle name="40% - Accent3 3 6 6 2" xfId="18301" xr:uid="{00000000-0005-0000-0000-0000B3480000}"/>
    <cellStyle name="40% - Accent3 3 6 7" xfId="18302" xr:uid="{00000000-0005-0000-0000-0000B4480000}"/>
    <cellStyle name="40% - Accent3 3 6 7 2" xfId="18303" xr:uid="{00000000-0005-0000-0000-0000B5480000}"/>
    <cellStyle name="40% - Accent3 3 6 8" xfId="18304" xr:uid="{00000000-0005-0000-0000-0000B6480000}"/>
    <cellStyle name="40% - Accent3 3 6 8 2" xfId="18305" xr:uid="{00000000-0005-0000-0000-0000B7480000}"/>
    <cellStyle name="40% - Accent3 3 6 9" xfId="18306" xr:uid="{00000000-0005-0000-0000-0000B8480000}"/>
    <cellStyle name="40% - Accent3 3 6 9 2" xfId="18307" xr:uid="{00000000-0005-0000-0000-0000B9480000}"/>
    <cellStyle name="40% - Accent3 3 7" xfId="18308" xr:uid="{00000000-0005-0000-0000-0000BA480000}"/>
    <cellStyle name="40% - Accent3 3 7 10" xfId="18309" xr:uid="{00000000-0005-0000-0000-0000BB480000}"/>
    <cellStyle name="40% - Accent3 3 7 10 2" xfId="18310" xr:uid="{00000000-0005-0000-0000-0000BC480000}"/>
    <cellStyle name="40% - Accent3 3 7 11" xfId="18311" xr:uid="{00000000-0005-0000-0000-0000BD480000}"/>
    <cellStyle name="40% - Accent3 3 7 11 2" xfId="18312" xr:uid="{00000000-0005-0000-0000-0000BE480000}"/>
    <cellStyle name="40% - Accent3 3 7 12" xfId="18313" xr:uid="{00000000-0005-0000-0000-0000BF480000}"/>
    <cellStyle name="40% - Accent3 3 7 12 2" xfId="18314" xr:uid="{00000000-0005-0000-0000-0000C0480000}"/>
    <cellStyle name="40% - Accent3 3 7 13" xfId="18315" xr:uid="{00000000-0005-0000-0000-0000C1480000}"/>
    <cellStyle name="40% - Accent3 3 7 13 2" xfId="18316" xr:uid="{00000000-0005-0000-0000-0000C2480000}"/>
    <cellStyle name="40% - Accent3 3 7 14" xfId="18317" xr:uid="{00000000-0005-0000-0000-0000C3480000}"/>
    <cellStyle name="40% - Accent3 3 7 14 2" xfId="18318" xr:uid="{00000000-0005-0000-0000-0000C4480000}"/>
    <cellStyle name="40% - Accent3 3 7 15" xfId="18319" xr:uid="{00000000-0005-0000-0000-0000C5480000}"/>
    <cellStyle name="40% - Accent3 3 7 15 2" xfId="18320" xr:uid="{00000000-0005-0000-0000-0000C6480000}"/>
    <cellStyle name="40% - Accent3 3 7 16" xfId="18321" xr:uid="{00000000-0005-0000-0000-0000C7480000}"/>
    <cellStyle name="40% - Accent3 3 7 16 2" xfId="18322" xr:uid="{00000000-0005-0000-0000-0000C8480000}"/>
    <cellStyle name="40% - Accent3 3 7 17" xfId="18323" xr:uid="{00000000-0005-0000-0000-0000C9480000}"/>
    <cellStyle name="40% - Accent3 3 7 17 2" xfId="18324" xr:uid="{00000000-0005-0000-0000-0000CA480000}"/>
    <cellStyle name="40% - Accent3 3 7 18" xfId="18325" xr:uid="{00000000-0005-0000-0000-0000CB480000}"/>
    <cellStyle name="40% - Accent3 3 7 18 2" xfId="18326" xr:uid="{00000000-0005-0000-0000-0000CC480000}"/>
    <cellStyle name="40% - Accent3 3 7 19" xfId="18327" xr:uid="{00000000-0005-0000-0000-0000CD480000}"/>
    <cellStyle name="40% - Accent3 3 7 19 2" xfId="18328" xr:uid="{00000000-0005-0000-0000-0000CE480000}"/>
    <cellStyle name="40% - Accent3 3 7 2" xfId="18329" xr:uid="{00000000-0005-0000-0000-0000CF480000}"/>
    <cellStyle name="40% - Accent3 3 7 2 2" xfId="18330" xr:uid="{00000000-0005-0000-0000-0000D0480000}"/>
    <cellStyle name="40% - Accent3 3 7 20" xfId="18331" xr:uid="{00000000-0005-0000-0000-0000D1480000}"/>
    <cellStyle name="40% - Accent3 3 7 20 2" xfId="18332" xr:uid="{00000000-0005-0000-0000-0000D2480000}"/>
    <cellStyle name="40% - Accent3 3 7 21" xfId="18333" xr:uid="{00000000-0005-0000-0000-0000D3480000}"/>
    <cellStyle name="40% - Accent3 3 7 21 2" xfId="18334" xr:uid="{00000000-0005-0000-0000-0000D4480000}"/>
    <cellStyle name="40% - Accent3 3 7 22" xfId="18335" xr:uid="{00000000-0005-0000-0000-0000D5480000}"/>
    <cellStyle name="40% - Accent3 3 7 22 2" xfId="18336" xr:uid="{00000000-0005-0000-0000-0000D6480000}"/>
    <cellStyle name="40% - Accent3 3 7 23" xfId="18337" xr:uid="{00000000-0005-0000-0000-0000D7480000}"/>
    <cellStyle name="40% - Accent3 3 7 3" xfId="18338" xr:uid="{00000000-0005-0000-0000-0000D8480000}"/>
    <cellStyle name="40% - Accent3 3 7 3 2" xfId="18339" xr:uid="{00000000-0005-0000-0000-0000D9480000}"/>
    <cellStyle name="40% - Accent3 3 7 4" xfId="18340" xr:uid="{00000000-0005-0000-0000-0000DA480000}"/>
    <cellStyle name="40% - Accent3 3 7 4 2" xfId="18341" xr:uid="{00000000-0005-0000-0000-0000DB480000}"/>
    <cellStyle name="40% - Accent3 3 7 5" xfId="18342" xr:uid="{00000000-0005-0000-0000-0000DC480000}"/>
    <cellStyle name="40% - Accent3 3 7 5 2" xfId="18343" xr:uid="{00000000-0005-0000-0000-0000DD480000}"/>
    <cellStyle name="40% - Accent3 3 7 6" xfId="18344" xr:uid="{00000000-0005-0000-0000-0000DE480000}"/>
    <cellStyle name="40% - Accent3 3 7 6 2" xfId="18345" xr:uid="{00000000-0005-0000-0000-0000DF480000}"/>
    <cellStyle name="40% - Accent3 3 7 7" xfId="18346" xr:uid="{00000000-0005-0000-0000-0000E0480000}"/>
    <cellStyle name="40% - Accent3 3 7 7 2" xfId="18347" xr:uid="{00000000-0005-0000-0000-0000E1480000}"/>
    <cellStyle name="40% - Accent3 3 7 8" xfId="18348" xr:uid="{00000000-0005-0000-0000-0000E2480000}"/>
    <cellStyle name="40% - Accent3 3 7 8 2" xfId="18349" xr:uid="{00000000-0005-0000-0000-0000E3480000}"/>
    <cellStyle name="40% - Accent3 3 7 9" xfId="18350" xr:uid="{00000000-0005-0000-0000-0000E4480000}"/>
    <cellStyle name="40% - Accent3 3 7 9 2" xfId="18351" xr:uid="{00000000-0005-0000-0000-0000E5480000}"/>
    <cellStyle name="40% - Accent3 3 8" xfId="18352" xr:uid="{00000000-0005-0000-0000-0000E6480000}"/>
    <cellStyle name="40% - Accent3 3 8 10" xfId="18353" xr:uid="{00000000-0005-0000-0000-0000E7480000}"/>
    <cellStyle name="40% - Accent3 3 8 10 2" xfId="18354" xr:uid="{00000000-0005-0000-0000-0000E8480000}"/>
    <cellStyle name="40% - Accent3 3 8 11" xfId="18355" xr:uid="{00000000-0005-0000-0000-0000E9480000}"/>
    <cellStyle name="40% - Accent3 3 8 11 2" xfId="18356" xr:uid="{00000000-0005-0000-0000-0000EA480000}"/>
    <cellStyle name="40% - Accent3 3 8 12" xfId="18357" xr:uid="{00000000-0005-0000-0000-0000EB480000}"/>
    <cellStyle name="40% - Accent3 3 8 12 2" xfId="18358" xr:uid="{00000000-0005-0000-0000-0000EC480000}"/>
    <cellStyle name="40% - Accent3 3 8 13" xfId="18359" xr:uid="{00000000-0005-0000-0000-0000ED480000}"/>
    <cellStyle name="40% - Accent3 3 8 13 2" xfId="18360" xr:uid="{00000000-0005-0000-0000-0000EE480000}"/>
    <cellStyle name="40% - Accent3 3 8 14" xfId="18361" xr:uid="{00000000-0005-0000-0000-0000EF480000}"/>
    <cellStyle name="40% - Accent3 3 8 14 2" xfId="18362" xr:uid="{00000000-0005-0000-0000-0000F0480000}"/>
    <cellStyle name="40% - Accent3 3 8 15" xfId="18363" xr:uid="{00000000-0005-0000-0000-0000F1480000}"/>
    <cellStyle name="40% - Accent3 3 8 15 2" xfId="18364" xr:uid="{00000000-0005-0000-0000-0000F2480000}"/>
    <cellStyle name="40% - Accent3 3 8 16" xfId="18365" xr:uid="{00000000-0005-0000-0000-0000F3480000}"/>
    <cellStyle name="40% - Accent3 3 8 16 2" xfId="18366" xr:uid="{00000000-0005-0000-0000-0000F4480000}"/>
    <cellStyle name="40% - Accent3 3 8 17" xfId="18367" xr:uid="{00000000-0005-0000-0000-0000F5480000}"/>
    <cellStyle name="40% - Accent3 3 8 17 2" xfId="18368" xr:uid="{00000000-0005-0000-0000-0000F6480000}"/>
    <cellStyle name="40% - Accent3 3 8 18" xfId="18369" xr:uid="{00000000-0005-0000-0000-0000F7480000}"/>
    <cellStyle name="40% - Accent3 3 8 18 2" xfId="18370" xr:uid="{00000000-0005-0000-0000-0000F8480000}"/>
    <cellStyle name="40% - Accent3 3 8 19" xfId="18371" xr:uid="{00000000-0005-0000-0000-0000F9480000}"/>
    <cellStyle name="40% - Accent3 3 8 19 2" xfId="18372" xr:uid="{00000000-0005-0000-0000-0000FA480000}"/>
    <cellStyle name="40% - Accent3 3 8 2" xfId="18373" xr:uid="{00000000-0005-0000-0000-0000FB480000}"/>
    <cellStyle name="40% - Accent3 3 8 2 2" xfId="18374" xr:uid="{00000000-0005-0000-0000-0000FC480000}"/>
    <cellStyle name="40% - Accent3 3 8 20" xfId="18375" xr:uid="{00000000-0005-0000-0000-0000FD480000}"/>
    <cellStyle name="40% - Accent3 3 8 20 2" xfId="18376" xr:uid="{00000000-0005-0000-0000-0000FE480000}"/>
    <cellStyle name="40% - Accent3 3 8 21" xfId="18377" xr:uid="{00000000-0005-0000-0000-0000FF480000}"/>
    <cellStyle name="40% - Accent3 3 8 21 2" xfId="18378" xr:uid="{00000000-0005-0000-0000-000000490000}"/>
    <cellStyle name="40% - Accent3 3 8 22" xfId="18379" xr:uid="{00000000-0005-0000-0000-000001490000}"/>
    <cellStyle name="40% - Accent3 3 8 22 2" xfId="18380" xr:uid="{00000000-0005-0000-0000-000002490000}"/>
    <cellStyle name="40% - Accent3 3 8 23" xfId="18381" xr:uid="{00000000-0005-0000-0000-000003490000}"/>
    <cellStyle name="40% - Accent3 3 8 3" xfId="18382" xr:uid="{00000000-0005-0000-0000-000004490000}"/>
    <cellStyle name="40% - Accent3 3 8 3 2" xfId="18383" xr:uid="{00000000-0005-0000-0000-000005490000}"/>
    <cellStyle name="40% - Accent3 3 8 4" xfId="18384" xr:uid="{00000000-0005-0000-0000-000006490000}"/>
    <cellStyle name="40% - Accent3 3 8 4 2" xfId="18385" xr:uid="{00000000-0005-0000-0000-000007490000}"/>
    <cellStyle name="40% - Accent3 3 8 5" xfId="18386" xr:uid="{00000000-0005-0000-0000-000008490000}"/>
    <cellStyle name="40% - Accent3 3 8 5 2" xfId="18387" xr:uid="{00000000-0005-0000-0000-000009490000}"/>
    <cellStyle name="40% - Accent3 3 8 6" xfId="18388" xr:uid="{00000000-0005-0000-0000-00000A490000}"/>
    <cellStyle name="40% - Accent3 3 8 6 2" xfId="18389" xr:uid="{00000000-0005-0000-0000-00000B490000}"/>
    <cellStyle name="40% - Accent3 3 8 7" xfId="18390" xr:uid="{00000000-0005-0000-0000-00000C490000}"/>
    <cellStyle name="40% - Accent3 3 8 7 2" xfId="18391" xr:uid="{00000000-0005-0000-0000-00000D490000}"/>
    <cellStyle name="40% - Accent3 3 8 8" xfId="18392" xr:uid="{00000000-0005-0000-0000-00000E490000}"/>
    <cellStyle name="40% - Accent3 3 8 8 2" xfId="18393" xr:uid="{00000000-0005-0000-0000-00000F490000}"/>
    <cellStyle name="40% - Accent3 3 8 9" xfId="18394" xr:uid="{00000000-0005-0000-0000-000010490000}"/>
    <cellStyle name="40% - Accent3 3 8 9 2" xfId="18395" xr:uid="{00000000-0005-0000-0000-000011490000}"/>
    <cellStyle name="40% - Accent3 3 9" xfId="18396" xr:uid="{00000000-0005-0000-0000-000012490000}"/>
    <cellStyle name="40% - Accent3 3 9 10" xfId="18397" xr:uid="{00000000-0005-0000-0000-000013490000}"/>
    <cellStyle name="40% - Accent3 3 9 10 2" xfId="18398" xr:uid="{00000000-0005-0000-0000-000014490000}"/>
    <cellStyle name="40% - Accent3 3 9 11" xfId="18399" xr:uid="{00000000-0005-0000-0000-000015490000}"/>
    <cellStyle name="40% - Accent3 3 9 11 2" xfId="18400" xr:uid="{00000000-0005-0000-0000-000016490000}"/>
    <cellStyle name="40% - Accent3 3 9 12" xfId="18401" xr:uid="{00000000-0005-0000-0000-000017490000}"/>
    <cellStyle name="40% - Accent3 3 9 12 2" xfId="18402" xr:uid="{00000000-0005-0000-0000-000018490000}"/>
    <cellStyle name="40% - Accent3 3 9 13" xfId="18403" xr:uid="{00000000-0005-0000-0000-000019490000}"/>
    <cellStyle name="40% - Accent3 3 9 13 2" xfId="18404" xr:uid="{00000000-0005-0000-0000-00001A490000}"/>
    <cellStyle name="40% - Accent3 3 9 14" xfId="18405" xr:uid="{00000000-0005-0000-0000-00001B490000}"/>
    <cellStyle name="40% - Accent3 3 9 14 2" xfId="18406" xr:uid="{00000000-0005-0000-0000-00001C490000}"/>
    <cellStyle name="40% - Accent3 3 9 15" xfId="18407" xr:uid="{00000000-0005-0000-0000-00001D490000}"/>
    <cellStyle name="40% - Accent3 3 9 15 2" xfId="18408" xr:uid="{00000000-0005-0000-0000-00001E490000}"/>
    <cellStyle name="40% - Accent3 3 9 16" xfId="18409" xr:uid="{00000000-0005-0000-0000-00001F490000}"/>
    <cellStyle name="40% - Accent3 3 9 16 2" xfId="18410" xr:uid="{00000000-0005-0000-0000-000020490000}"/>
    <cellStyle name="40% - Accent3 3 9 17" xfId="18411" xr:uid="{00000000-0005-0000-0000-000021490000}"/>
    <cellStyle name="40% - Accent3 3 9 17 2" xfId="18412" xr:uid="{00000000-0005-0000-0000-000022490000}"/>
    <cellStyle name="40% - Accent3 3 9 18" xfId="18413" xr:uid="{00000000-0005-0000-0000-000023490000}"/>
    <cellStyle name="40% - Accent3 3 9 18 2" xfId="18414" xr:uid="{00000000-0005-0000-0000-000024490000}"/>
    <cellStyle name="40% - Accent3 3 9 19" xfId="18415" xr:uid="{00000000-0005-0000-0000-000025490000}"/>
    <cellStyle name="40% - Accent3 3 9 19 2" xfId="18416" xr:uid="{00000000-0005-0000-0000-000026490000}"/>
    <cellStyle name="40% - Accent3 3 9 2" xfId="18417" xr:uid="{00000000-0005-0000-0000-000027490000}"/>
    <cellStyle name="40% - Accent3 3 9 2 2" xfId="18418" xr:uid="{00000000-0005-0000-0000-000028490000}"/>
    <cellStyle name="40% - Accent3 3 9 20" xfId="18419" xr:uid="{00000000-0005-0000-0000-000029490000}"/>
    <cellStyle name="40% - Accent3 3 9 20 2" xfId="18420" xr:uid="{00000000-0005-0000-0000-00002A490000}"/>
    <cellStyle name="40% - Accent3 3 9 21" xfId="18421" xr:uid="{00000000-0005-0000-0000-00002B490000}"/>
    <cellStyle name="40% - Accent3 3 9 21 2" xfId="18422" xr:uid="{00000000-0005-0000-0000-00002C490000}"/>
    <cellStyle name="40% - Accent3 3 9 22" xfId="18423" xr:uid="{00000000-0005-0000-0000-00002D490000}"/>
    <cellStyle name="40% - Accent3 3 9 22 2" xfId="18424" xr:uid="{00000000-0005-0000-0000-00002E490000}"/>
    <cellStyle name="40% - Accent3 3 9 23" xfId="18425" xr:uid="{00000000-0005-0000-0000-00002F490000}"/>
    <cellStyle name="40% - Accent3 3 9 3" xfId="18426" xr:uid="{00000000-0005-0000-0000-000030490000}"/>
    <cellStyle name="40% - Accent3 3 9 3 2" xfId="18427" xr:uid="{00000000-0005-0000-0000-000031490000}"/>
    <cellStyle name="40% - Accent3 3 9 4" xfId="18428" xr:uid="{00000000-0005-0000-0000-000032490000}"/>
    <cellStyle name="40% - Accent3 3 9 4 2" xfId="18429" xr:uid="{00000000-0005-0000-0000-000033490000}"/>
    <cellStyle name="40% - Accent3 3 9 5" xfId="18430" xr:uid="{00000000-0005-0000-0000-000034490000}"/>
    <cellStyle name="40% - Accent3 3 9 5 2" xfId="18431" xr:uid="{00000000-0005-0000-0000-000035490000}"/>
    <cellStyle name="40% - Accent3 3 9 6" xfId="18432" xr:uid="{00000000-0005-0000-0000-000036490000}"/>
    <cellStyle name="40% - Accent3 3 9 6 2" xfId="18433" xr:uid="{00000000-0005-0000-0000-000037490000}"/>
    <cellStyle name="40% - Accent3 3 9 7" xfId="18434" xr:uid="{00000000-0005-0000-0000-000038490000}"/>
    <cellStyle name="40% - Accent3 3 9 7 2" xfId="18435" xr:uid="{00000000-0005-0000-0000-000039490000}"/>
    <cellStyle name="40% - Accent3 3 9 8" xfId="18436" xr:uid="{00000000-0005-0000-0000-00003A490000}"/>
    <cellStyle name="40% - Accent3 3 9 8 2" xfId="18437" xr:uid="{00000000-0005-0000-0000-00003B490000}"/>
    <cellStyle name="40% - Accent3 3 9 9" xfId="18438" xr:uid="{00000000-0005-0000-0000-00003C490000}"/>
    <cellStyle name="40% - Accent3 3 9 9 2" xfId="18439" xr:uid="{00000000-0005-0000-0000-00003D490000}"/>
    <cellStyle name="40% - Accent3 4" xfId="18440" xr:uid="{00000000-0005-0000-0000-00003E490000}"/>
    <cellStyle name="40% - Accent3 4 10" xfId="18441" xr:uid="{00000000-0005-0000-0000-00003F490000}"/>
    <cellStyle name="40% - Accent3 4 10 2" xfId="18442" xr:uid="{00000000-0005-0000-0000-000040490000}"/>
    <cellStyle name="40% - Accent3 4 11" xfId="18443" xr:uid="{00000000-0005-0000-0000-000041490000}"/>
    <cellStyle name="40% - Accent3 4 11 2" xfId="18444" xr:uid="{00000000-0005-0000-0000-000042490000}"/>
    <cellStyle name="40% - Accent3 4 12" xfId="18445" xr:uid="{00000000-0005-0000-0000-000043490000}"/>
    <cellStyle name="40% - Accent3 4 12 2" xfId="18446" xr:uid="{00000000-0005-0000-0000-000044490000}"/>
    <cellStyle name="40% - Accent3 4 13" xfId="18447" xr:uid="{00000000-0005-0000-0000-000045490000}"/>
    <cellStyle name="40% - Accent3 4 13 2" xfId="18448" xr:uid="{00000000-0005-0000-0000-000046490000}"/>
    <cellStyle name="40% - Accent3 4 14" xfId="18449" xr:uid="{00000000-0005-0000-0000-000047490000}"/>
    <cellStyle name="40% - Accent3 4 14 2" xfId="18450" xr:uid="{00000000-0005-0000-0000-000048490000}"/>
    <cellStyle name="40% - Accent3 4 15" xfId="18451" xr:uid="{00000000-0005-0000-0000-000049490000}"/>
    <cellStyle name="40% - Accent3 4 15 2" xfId="18452" xr:uid="{00000000-0005-0000-0000-00004A490000}"/>
    <cellStyle name="40% - Accent3 4 16" xfId="18453" xr:uid="{00000000-0005-0000-0000-00004B490000}"/>
    <cellStyle name="40% - Accent3 4 16 2" xfId="18454" xr:uid="{00000000-0005-0000-0000-00004C490000}"/>
    <cellStyle name="40% - Accent3 4 17" xfId="18455" xr:uid="{00000000-0005-0000-0000-00004D490000}"/>
    <cellStyle name="40% - Accent3 4 17 2" xfId="18456" xr:uid="{00000000-0005-0000-0000-00004E490000}"/>
    <cellStyle name="40% - Accent3 4 18" xfId="18457" xr:uid="{00000000-0005-0000-0000-00004F490000}"/>
    <cellStyle name="40% - Accent3 4 18 2" xfId="18458" xr:uid="{00000000-0005-0000-0000-000050490000}"/>
    <cellStyle name="40% - Accent3 4 19" xfId="18459" xr:uid="{00000000-0005-0000-0000-000051490000}"/>
    <cellStyle name="40% - Accent3 4 19 2" xfId="18460" xr:uid="{00000000-0005-0000-0000-000052490000}"/>
    <cellStyle name="40% - Accent3 4 2" xfId="18461" xr:uid="{00000000-0005-0000-0000-000053490000}"/>
    <cellStyle name="40% - Accent3 4 2 10" xfId="18462" xr:uid="{00000000-0005-0000-0000-000054490000}"/>
    <cellStyle name="40% - Accent3 4 2 10 2" xfId="18463" xr:uid="{00000000-0005-0000-0000-000055490000}"/>
    <cellStyle name="40% - Accent3 4 2 11" xfId="18464" xr:uid="{00000000-0005-0000-0000-000056490000}"/>
    <cellStyle name="40% - Accent3 4 2 11 2" xfId="18465" xr:uid="{00000000-0005-0000-0000-000057490000}"/>
    <cellStyle name="40% - Accent3 4 2 12" xfId="18466" xr:uid="{00000000-0005-0000-0000-000058490000}"/>
    <cellStyle name="40% - Accent3 4 2 12 2" xfId="18467" xr:uid="{00000000-0005-0000-0000-000059490000}"/>
    <cellStyle name="40% - Accent3 4 2 13" xfId="18468" xr:uid="{00000000-0005-0000-0000-00005A490000}"/>
    <cellStyle name="40% - Accent3 4 2 13 2" xfId="18469" xr:uid="{00000000-0005-0000-0000-00005B490000}"/>
    <cellStyle name="40% - Accent3 4 2 14" xfId="18470" xr:uid="{00000000-0005-0000-0000-00005C490000}"/>
    <cellStyle name="40% - Accent3 4 2 14 2" xfId="18471" xr:uid="{00000000-0005-0000-0000-00005D490000}"/>
    <cellStyle name="40% - Accent3 4 2 15" xfId="18472" xr:uid="{00000000-0005-0000-0000-00005E490000}"/>
    <cellStyle name="40% - Accent3 4 2 15 2" xfId="18473" xr:uid="{00000000-0005-0000-0000-00005F490000}"/>
    <cellStyle name="40% - Accent3 4 2 16" xfId="18474" xr:uid="{00000000-0005-0000-0000-000060490000}"/>
    <cellStyle name="40% - Accent3 4 2 16 2" xfId="18475" xr:uid="{00000000-0005-0000-0000-000061490000}"/>
    <cellStyle name="40% - Accent3 4 2 17" xfId="18476" xr:uid="{00000000-0005-0000-0000-000062490000}"/>
    <cellStyle name="40% - Accent3 4 2 17 2" xfId="18477" xr:uid="{00000000-0005-0000-0000-000063490000}"/>
    <cellStyle name="40% - Accent3 4 2 18" xfId="18478" xr:uid="{00000000-0005-0000-0000-000064490000}"/>
    <cellStyle name="40% - Accent3 4 2 18 2" xfId="18479" xr:uid="{00000000-0005-0000-0000-000065490000}"/>
    <cellStyle name="40% - Accent3 4 2 19" xfId="18480" xr:uid="{00000000-0005-0000-0000-000066490000}"/>
    <cellStyle name="40% - Accent3 4 2 19 2" xfId="18481" xr:uid="{00000000-0005-0000-0000-000067490000}"/>
    <cellStyle name="40% - Accent3 4 2 2" xfId="18482" xr:uid="{00000000-0005-0000-0000-000068490000}"/>
    <cellStyle name="40% - Accent3 4 2 2 2" xfId="18483" xr:uid="{00000000-0005-0000-0000-000069490000}"/>
    <cellStyle name="40% - Accent3 4 2 20" xfId="18484" xr:uid="{00000000-0005-0000-0000-00006A490000}"/>
    <cellStyle name="40% - Accent3 4 2 20 2" xfId="18485" xr:uid="{00000000-0005-0000-0000-00006B490000}"/>
    <cellStyle name="40% - Accent3 4 2 21" xfId="18486" xr:uid="{00000000-0005-0000-0000-00006C490000}"/>
    <cellStyle name="40% - Accent3 4 2 21 2" xfId="18487" xr:uid="{00000000-0005-0000-0000-00006D490000}"/>
    <cellStyle name="40% - Accent3 4 2 22" xfId="18488" xr:uid="{00000000-0005-0000-0000-00006E490000}"/>
    <cellStyle name="40% - Accent3 4 2 22 2" xfId="18489" xr:uid="{00000000-0005-0000-0000-00006F490000}"/>
    <cellStyle name="40% - Accent3 4 2 23" xfId="18490" xr:uid="{00000000-0005-0000-0000-000070490000}"/>
    <cellStyle name="40% - Accent3 4 2 3" xfId="18491" xr:uid="{00000000-0005-0000-0000-000071490000}"/>
    <cellStyle name="40% - Accent3 4 2 3 2" xfId="18492" xr:uid="{00000000-0005-0000-0000-000072490000}"/>
    <cellStyle name="40% - Accent3 4 2 4" xfId="18493" xr:uid="{00000000-0005-0000-0000-000073490000}"/>
    <cellStyle name="40% - Accent3 4 2 4 2" xfId="18494" xr:uid="{00000000-0005-0000-0000-000074490000}"/>
    <cellStyle name="40% - Accent3 4 2 5" xfId="18495" xr:uid="{00000000-0005-0000-0000-000075490000}"/>
    <cellStyle name="40% - Accent3 4 2 5 2" xfId="18496" xr:uid="{00000000-0005-0000-0000-000076490000}"/>
    <cellStyle name="40% - Accent3 4 2 6" xfId="18497" xr:uid="{00000000-0005-0000-0000-000077490000}"/>
    <cellStyle name="40% - Accent3 4 2 6 2" xfId="18498" xr:uid="{00000000-0005-0000-0000-000078490000}"/>
    <cellStyle name="40% - Accent3 4 2 7" xfId="18499" xr:uid="{00000000-0005-0000-0000-000079490000}"/>
    <cellStyle name="40% - Accent3 4 2 7 2" xfId="18500" xr:uid="{00000000-0005-0000-0000-00007A490000}"/>
    <cellStyle name="40% - Accent3 4 2 8" xfId="18501" xr:uid="{00000000-0005-0000-0000-00007B490000}"/>
    <cellStyle name="40% - Accent3 4 2 8 2" xfId="18502" xr:uid="{00000000-0005-0000-0000-00007C490000}"/>
    <cellStyle name="40% - Accent3 4 2 9" xfId="18503" xr:uid="{00000000-0005-0000-0000-00007D490000}"/>
    <cellStyle name="40% - Accent3 4 2 9 2" xfId="18504" xr:uid="{00000000-0005-0000-0000-00007E490000}"/>
    <cellStyle name="40% - Accent3 4 20" xfId="18505" xr:uid="{00000000-0005-0000-0000-00007F490000}"/>
    <cellStyle name="40% - Accent3 4 20 2" xfId="18506" xr:uid="{00000000-0005-0000-0000-000080490000}"/>
    <cellStyle name="40% - Accent3 4 21" xfId="18507" xr:uid="{00000000-0005-0000-0000-000081490000}"/>
    <cellStyle name="40% - Accent3 4 21 2" xfId="18508" xr:uid="{00000000-0005-0000-0000-000082490000}"/>
    <cellStyle name="40% - Accent3 4 22" xfId="18509" xr:uid="{00000000-0005-0000-0000-000083490000}"/>
    <cellStyle name="40% - Accent3 4 22 2" xfId="18510" xr:uid="{00000000-0005-0000-0000-000084490000}"/>
    <cellStyle name="40% - Accent3 4 23" xfId="18511" xr:uid="{00000000-0005-0000-0000-000085490000}"/>
    <cellStyle name="40% - Accent3 4 23 2" xfId="18512" xr:uid="{00000000-0005-0000-0000-000086490000}"/>
    <cellStyle name="40% - Accent3 4 24" xfId="18513" xr:uid="{00000000-0005-0000-0000-000087490000}"/>
    <cellStyle name="40% - Accent3 4 24 2" xfId="18514" xr:uid="{00000000-0005-0000-0000-000088490000}"/>
    <cellStyle name="40% - Accent3 4 25" xfId="18515" xr:uid="{00000000-0005-0000-0000-000089490000}"/>
    <cellStyle name="40% - Accent3 4 25 2" xfId="18516" xr:uid="{00000000-0005-0000-0000-00008A490000}"/>
    <cellStyle name="40% - Accent3 4 26" xfId="18517" xr:uid="{00000000-0005-0000-0000-00008B490000}"/>
    <cellStyle name="40% - Accent3 4 26 2" xfId="18518" xr:uid="{00000000-0005-0000-0000-00008C490000}"/>
    <cellStyle name="40% - Accent3 4 27" xfId="18519" xr:uid="{00000000-0005-0000-0000-00008D490000}"/>
    <cellStyle name="40% - Accent3 4 27 2" xfId="18520" xr:uid="{00000000-0005-0000-0000-00008E490000}"/>
    <cellStyle name="40% - Accent3 4 28" xfId="18521" xr:uid="{00000000-0005-0000-0000-00008F490000}"/>
    <cellStyle name="40% - Accent3 4 28 2" xfId="18522" xr:uid="{00000000-0005-0000-0000-000090490000}"/>
    <cellStyle name="40% - Accent3 4 29" xfId="18523" xr:uid="{00000000-0005-0000-0000-000091490000}"/>
    <cellStyle name="40% - Accent3 4 29 2" xfId="18524" xr:uid="{00000000-0005-0000-0000-000092490000}"/>
    <cellStyle name="40% - Accent3 4 3" xfId="18525" xr:uid="{00000000-0005-0000-0000-000093490000}"/>
    <cellStyle name="40% - Accent3 4 3 10" xfId="18526" xr:uid="{00000000-0005-0000-0000-000094490000}"/>
    <cellStyle name="40% - Accent3 4 3 10 2" xfId="18527" xr:uid="{00000000-0005-0000-0000-000095490000}"/>
    <cellStyle name="40% - Accent3 4 3 11" xfId="18528" xr:uid="{00000000-0005-0000-0000-000096490000}"/>
    <cellStyle name="40% - Accent3 4 3 11 2" xfId="18529" xr:uid="{00000000-0005-0000-0000-000097490000}"/>
    <cellStyle name="40% - Accent3 4 3 12" xfId="18530" xr:uid="{00000000-0005-0000-0000-000098490000}"/>
    <cellStyle name="40% - Accent3 4 3 12 2" xfId="18531" xr:uid="{00000000-0005-0000-0000-000099490000}"/>
    <cellStyle name="40% - Accent3 4 3 13" xfId="18532" xr:uid="{00000000-0005-0000-0000-00009A490000}"/>
    <cellStyle name="40% - Accent3 4 3 13 2" xfId="18533" xr:uid="{00000000-0005-0000-0000-00009B490000}"/>
    <cellStyle name="40% - Accent3 4 3 14" xfId="18534" xr:uid="{00000000-0005-0000-0000-00009C490000}"/>
    <cellStyle name="40% - Accent3 4 3 14 2" xfId="18535" xr:uid="{00000000-0005-0000-0000-00009D490000}"/>
    <cellStyle name="40% - Accent3 4 3 15" xfId="18536" xr:uid="{00000000-0005-0000-0000-00009E490000}"/>
    <cellStyle name="40% - Accent3 4 3 15 2" xfId="18537" xr:uid="{00000000-0005-0000-0000-00009F490000}"/>
    <cellStyle name="40% - Accent3 4 3 16" xfId="18538" xr:uid="{00000000-0005-0000-0000-0000A0490000}"/>
    <cellStyle name="40% - Accent3 4 3 16 2" xfId="18539" xr:uid="{00000000-0005-0000-0000-0000A1490000}"/>
    <cellStyle name="40% - Accent3 4 3 17" xfId="18540" xr:uid="{00000000-0005-0000-0000-0000A2490000}"/>
    <cellStyle name="40% - Accent3 4 3 17 2" xfId="18541" xr:uid="{00000000-0005-0000-0000-0000A3490000}"/>
    <cellStyle name="40% - Accent3 4 3 18" xfId="18542" xr:uid="{00000000-0005-0000-0000-0000A4490000}"/>
    <cellStyle name="40% - Accent3 4 3 18 2" xfId="18543" xr:uid="{00000000-0005-0000-0000-0000A5490000}"/>
    <cellStyle name="40% - Accent3 4 3 19" xfId="18544" xr:uid="{00000000-0005-0000-0000-0000A6490000}"/>
    <cellStyle name="40% - Accent3 4 3 19 2" xfId="18545" xr:uid="{00000000-0005-0000-0000-0000A7490000}"/>
    <cellStyle name="40% - Accent3 4 3 2" xfId="18546" xr:uid="{00000000-0005-0000-0000-0000A8490000}"/>
    <cellStyle name="40% - Accent3 4 3 2 2" xfId="18547" xr:uid="{00000000-0005-0000-0000-0000A9490000}"/>
    <cellStyle name="40% - Accent3 4 3 20" xfId="18548" xr:uid="{00000000-0005-0000-0000-0000AA490000}"/>
    <cellStyle name="40% - Accent3 4 3 20 2" xfId="18549" xr:uid="{00000000-0005-0000-0000-0000AB490000}"/>
    <cellStyle name="40% - Accent3 4 3 21" xfId="18550" xr:uid="{00000000-0005-0000-0000-0000AC490000}"/>
    <cellStyle name="40% - Accent3 4 3 21 2" xfId="18551" xr:uid="{00000000-0005-0000-0000-0000AD490000}"/>
    <cellStyle name="40% - Accent3 4 3 22" xfId="18552" xr:uid="{00000000-0005-0000-0000-0000AE490000}"/>
    <cellStyle name="40% - Accent3 4 3 22 2" xfId="18553" xr:uid="{00000000-0005-0000-0000-0000AF490000}"/>
    <cellStyle name="40% - Accent3 4 3 23" xfId="18554" xr:uid="{00000000-0005-0000-0000-0000B0490000}"/>
    <cellStyle name="40% - Accent3 4 3 3" xfId="18555" xr:uid="{00000000-0005-0000-0000-0000B1490000}"/>
    <cellStyle name="40% - Accent3 4 3 3 2" xfId="18556" xr:uid="{00000000-0005-0000-0000-0000B2490000}"/>
    <cellStyle name="40% - Accent3 4 3 4" xfId="18557" xr:uid="{00000000-0005-0000-0000-0000B3490000}"/>
    <cellStyle name="40% - Accent3 4 3 4 2" xfId="18558" xr:uid="{00000000-0005-0000-0000-0000B4490000}"/>
    <cellStyle name="40% - Accent3 4 3 5" xfId="18559" xr:uid="{00000000-0005-0000-0000-0000B5490000}"/>
    <cellStyle name="40% - Accent3 4 3 5 2" xfId="18560" xr:uid="{00000000-0005-0000-0000-0000B6490000}"/>
    <cellStyle name="40% - Accent3 4 3 6" xfId="18561" xr:uid="{00000000-0005-0000-0000-0000B7490000}"/>
    <cellStyle name="40% - Accent3 4 3 6 2" xfId="18562" xr:uid="{00000000-0005-0000-0000-0000B8490000}"/>
    <cellStyle name="40% - Accent3 4 3 7" xfId="18563" xr:uid="{00000000-0005-0000-0000-0000B9490000}"/>
    <cellStyle name="40% - Accent3 4 3 7 2" xfId="18564" xr:uid="{00000000-0005-0000-0000-0000BA490000}"/>
    <cellStyle name="40% - Accent3 4 3 8" xfId="18565" xr:uid="{00000000-0005-0000-0000-0000BB490000}"/>
    <cellStyle name="40% - Accent3 4 3 8 2" xfId="18566" xr:uid="{00000000-0005-0000-0000-0000BC490000}"/>
    <cellStyle name="40% - Accent3 4 3 9" xfId="18567" xr:uid="{00000000-0005-0000-0000-0000BD490000}"/>
    <cellStyle name="40% - Accent3 4 3 9 2" xfId="18568" xr:uid="{00000000-0005-0000-0000-0000BE490000}"/>
    <cellStyle name="40% - Accent3 4 30" xfId="18569" xr:uid="{00000000-0005-0000-0000-0000BF490000}"/>
    <cellStyle name="40% - Accent3 4 30 2" xfId="18570" xr:uid="{00000000-0005-0000-0000-0000C0490000}"/>
    <cellStyle name="40% - Accent3 4 31" xfId="18571" xr:uid="{00000000-0005-0000-0000-0000C1490000}"/>
    <cellStyle name="40% - Accent3 4 4" xfId="18572" xr:uid="{00000000-0005-0000-0000-0000C2490000}"/>
    <cellStyle name="40% - Accent3 4 4 10" xfId="18573" xr:uid="{00000000-0005-0000-0000-0000C3490000}"/>
    <cellStyle name="40% - Accent3 4 4 10 2" xfId="18574" xr:uid="{00000000-0005-0000-0000-0000C4490000}"/>
    <cellStyle name="40% - Accent3 4 4 11" xfId="18575" xr:uid="{00000000-0005-0000-0000-0000C5490000}"/>
    <cellStyle name="40% - Accent3 4 4 11 2" xfId="18576" xr:uid="{00000000-0005-0000-0000-0000C6490000}"/>
    <cellStyle name="40% - Accent3 4 4 12" xfId="18577" xr:uid="{00000000-0005-0000-0000-0000C7490000}"/>
    <cellStyle name="40% - Accent3 4 4 12 2" xfId="18578" xr:uid="{00000000-0005-0000-0000-0000C8490000}"/>
    <cellStyle name="40% - Accent3 4 4 13" xfId="18579" xr:uid="{00000000-0005-0000-0000-0000C9490000}"/>
    <cellStyle name="40% - Accent3 4 4 13 2" xfId="18580" xr:uid="{00000000-0005-0000-0000-0000CA490000}"/>
    <cellStyle name="40% - Accent3 4 4 14" xfId="18581" xr:uid="{00000000-0005-0000-0000-0000CB490000}"/>
    <cellStyle name="40% - Accent3 4 4 14 2" xfId="18582" xr:uid="{00000000-0005-0000-0000-0000CC490000}"/>
    <cellStyle name="40% - Accent3 4 4 15" xfId="18583" xr:uid="{00000000-0005-0000-0000-0000CD490000}"/>
    <cellStyle name="40% - Accent3 4 4 15 2" xfId="18584" xr:uid="{00000000-0005-0000-0000-0000CE490000}"/>
    <cellStyle name="40% - Accent3 4 4 16" xfId="18585" xr:uid="{00000000-0005-0000-0000-0000CF490000}"/>
    <cellStyle name="40% - Accent3 4 4 16 2" xfId="18586" xr:uid="{00000000-0005-0000-0000-0000D0490000}"/>
    <cellStyle name="40% - Accent3 4 4 17" xfId="18587" xr:uid="{00000000-0005-0000-0000-0000D1490000}"/>
    <cellStyle name="40% - Accent3 4 4 17 2" xfId="18588" xr:uid="{00000000-0005-0000-0000-0000D2490000}"/>
    <cellStyle name="40% - Accent3 4 4 18" xfId="18589" xr:uid="{00000000-0005-0000-0000-0000D3490000}"/>
    <cellStyle name="40% - Accent3 4 4 18 2" xfId="18590" xr:uid="{00000000-0005-0000-0000-0000D4490000}"/>
    <cellStyle name="40% - Accent3 4 4 19" xfId="18591" xr:uid="{00000000-0005-0000-0000-0000D5490000}"/>
    <cellStyle name="40% - Accent3 4 4 19 2" xfId="18592" xr:uid="{00000000-0005-0000-0000-0000D6490000}"/>
    <cellStyle name="40% - Accent3 4 4 2" xfId="18593" xr:uid="{00000000-0005-0000-0000-0000D7490000}"/>
    <cellStyle name="40% - Accent3 4 4 2 2" xfId="18594" xr:uid="{00000000-0005-0000-0000-0000D8490000}"/>
    <cellStyle name="40% - Accent3 4 4 20" xfId="18595" xr:uid="{00000000-0005-0000-0000-0000D9490000}"/>
    <cellStyle name="40% - Accent3 4 4 20 2" xfId="18596" xr:uid="{00000000-0005-0000-0000-0000DA490000}"/>
    <cellStyle name="40% - Accent3 4 4 21" xfId="18597" xr:uid="{00000000-0005-0000-0000-0000DB490000}"/>
    <cellStyle name="40% - Accent3 4 4 21 2" xfId="18598" xr:uid="{00000000-0005-0000-0000-0000DC490000}"/>
    <cellStyle name="40% - Accent3 4 4 22" xfId="18599" xr:uid="{00000000-0005-0000-0000-0000DD490000}"/>
    <cellStyle name="40% - Accent3 4 4 22 2" xfId="18600" xr:uid="{00000000-0005-0000-0000-0000DE490000}"/>
    <cellStyle name="40% - Accent3 4 4 23" xfId="18601" xr:uid="{00000000-0005-0000-0000-0000DF490000}"/>
    <cellStyle name="40% - Accent3 4 4 3" xfId="18602" xr:uid="{00000000-0005-0000-0000-0000E0490000}"/>
    <cellStyle name="40% - Accent3 4 4 3 2" xfId="18603" xr:uid="{00000000-0005-0000-0000-0000E1490000}"/>
    <cellStyle name="40% - Accent3 4 4 4" xfId="18604" xr:uid="{00000000-0005-0000-0000-0000E2490000}"/>
    <cellStyle name="40% - Accent3 4 4 4 2" xfId="18605" xr:uid="{00000000-0005-0000-0000-0000E3490000}"/>
    <cellStyle name="40% - Accent3 4 4 5" xfId="18606" xr:uid="{00000000-0005-0000-0000-0000E4490000}"/>
    <cellStyle name="40% - Accent3 4 4 5 2" xfId="18607" xr:uid="{00000000-0005-0000-0000-0000E5490000}"/>
    <cellStyle name="40% - Accent3 4 4 6" xfId="18608" xr:uid="{00000000-0005-0000-0000-0000E6490000}"/>
    <cellStyle name="40% - Accent3 4 4 6 2" xfId="18609" xr:uid="{00000000-0005-0000-0000-0000E7490000}"/>
    <cellStyle name="40% - Accent3 4 4 7" xfId="18610" xr:uid="{00000000-0005-0000-0000-0000E8490000}"/>
    <cellStyle name="40% - Accent3 4 4 7 2" xfId="18611" xr:uid="{00000000-0005-0000-0000-0000E9490000}"/>
    <cellStyle name="40% - Accent3 4 4 8" xfId="18612" xr:uid="{00000000-0005-0000-0000-0000EA490000}"/>
    <cellStyle name="40% - Accent3 4 4 8 2" xfId="18613" xr:uid="{00000000-0005-0000-0000-0000EB490000}"/>
    <cellStyle name="40% - Accent3 4 4 9" xfId="18614" xr:uid="{00000000-0005-0000-0000-0000EC490000}"/>
    <cellStyle name="40% - Accent3 4 4 9 2" xfId="18615" xr:uid="{00000000-0005-0000-0000-0000ED490000}"/>
    <cellStyle name="40% - Accent3 4 5" xfId="18616" xr:uid="{00000000-0005-0000-0000-0000EE490000}"/>
    <cellStyle name="40% - Accent3 4 5 10" xfId="18617" xr:uid="{00000000-0005-0000-0000-0000EF490000}"/>
    <cellStyle name="40% - Accent3 4 5 10 2" xfId="18618" xr:uid="{00000000-0005-0000-0000-0000F0490000}"/>
    <cellStyle name="40% - Accent3 4 5 11" xfId="18619" xr:uid="{00000000-0005-0000-0000-0000F1490000}"/>
    <cellStyle name="40% - Accent3 4 5 11 2" xfId="18620" xr:uid="{00000000-0005-0000-0000-0000F2490000}"/>
    <cellStyle name="40% - Accent3 4 5 12" xfId="18621" xr:uid="{00000000-0005-0000-0000-0000F3490000}"/>
    <cellStyle name="40% - Accent3 4 5 12 2" xfId="18622" xr:uid="{00000000-0005-0000-0000-0000F4490000}"/>
    <cellStyle name="40% - Accent3 4 5 13" xfId="18623" xr:uid="{00000000-0005-0000-0000-0000F5490000}"/>
    <cellStyle name="40% - Accent3 4 5 13 2" xfId="18624" xr:uid="{00000000-0005-0000-0000-0000F6490000}"/>
    <cellStyle name="40% - Accent3 4 5 14" xfId="18625" xr:uid="{00000000-0005-0000-0000-0000F7490000}"/>
    <cellStyle name="40% - Accent3 4 5 14 2" xfId="18626" xr:uid="{00000000-0005-0000-0000-0000F8490000}"/>
    <cellStyle name="40% - Accent3 4 5 15" xfId="18627" xr:uid="{00000000-0005-0000-0000-0000F9490000}"/>
    <cellStyle name="40% - Accent3 4 5 15 2" xfId="18628" xr:uid="{00000000-0005-0000-0000-0000FA490000}"/>
    <cellStyle name="40% - Accent3 4 5 16" xfId="18629" xr:uid="{00000000-0005-0000-0000-0000FB490000}"/>
    <cellStyle name="40% - Accent3 4 5 16 2" xfId="18630" xr:uid="{00000000-0005-0000-0000-0000FC490000}"/>
    <cellStyle name="40% - Accent3 4 5 17" xfId="18631" xr:uid="{00000000-0005-0000-0000-0000FD490000}"/>
    <cellStyle name="40% - Accent3 4 5 17 2" xfId="18632" xr:uid="{00000000-0005-0000-0000-0000FE490000}"/>
    <cellStyle name="40% - Accent3 4 5 18" xfId="18633" xr:uid="{00000000-0005-0000-0000-0000FF490000}"/>
    <cellStyle name="40% - Accent3 4 5 18 2" xfId="18634" xr:uid="{00000000-0005-0000-0000-0000004A0000}"/>
    <cellStyle name="40% - Accent3 4 5 19" xfId="18635" xr:uid="{00000000-0005-0000-0000-0000014A0000}"/>
    <cellStyle name="40% - Accent3 4 5 19 2" xfId="18636" xr:uid="{00000000-0005-0000-0000-0000024A0000}"/>
    <cellStyle name="40% - Accent3 4 5 2" xfId="18637" xr:uid="{00000000-0005-0000-0000-0000034A0000}"/>
    <cellStyle name="40% - Accent3 4 5 2 2" xfId="18638" xr:uid="{00000000-0005-0000-0000-0000044A0000}"/>
    <cellStyle name="40% - Accent3 4 5 20" xfId="18639" xr:uid="{00000000-0005-0000-0000-0000054A0000}"/>
    <cellStyle name="40% - Accent3 4 5 20 2" xfId="18640" xr:uid="{00000000-0005-0000-0000-0000064A0000}"/>
    <cellStyle name="40% - Accent3 4 5 21" xfId="18641" xr:uid="{00000000-0005-0000-0000-0000074A0000}"/>
    <cellStyle name="40% - Accent3 4 5 21 2" xfId="18642" xr:uid="{00000000-0005-0000-0000-0000084A0000}"/>
    <cellStyle name="40% - Accent3 4 5 22" xfId="18643" xr:uid="{00000000-0005-0000-0000-0000094A0000}"/>
    <cellStyle name="40% - Accent3 4 5 22 2" xfId="18644" xr:uid="{00000000-0005-0000-0000-00000A4A0000}"/>
    <cellStyle name="40% - Accent3 4 5 23" xfId="18645" xr:uid="{00000000-0005-0000-0000-00000B4A0000}"/>
    <cellStyle name="40% - Accent3 4 5 3" xfId="18646" xr:uid="{00000000-0005-0000-0000-00000C4A0000}"/>
    <cellStyle name="40% - Accent3 4 5 3 2" xfId="18647" xr:uid="{00000000-0005-0000-0000-00000D4A0000}"/>
    <cellStyle name="40% - Accent3 4 5 4" xfId="18648" xr:uid="{00000000-0005-0000-0000-00000E4A0000}"/>
    <cellStyle name="40% - Accent3 4 5 4 2" xfId="18649" xr:uid="{00000000-0005-0000-0000-00000F4A0000}"/>
    <cellStyle name="40% - Accent3 4 5 5" xfId="18650" xr:uid="{00000000-0005-0000-0000-0000104A0000}"/>
    <cellStyle name="40% - Accent3 4 5 5 2" xfId="18651" xr:uid="{00000000-0005-0000-0000-0000114A0000}"/>
    <cellStyle name="40% - Accent3 4 5 6" xfId="18652" xr:uid="{00000000-0005-0000-0000-0000124A0000}"/>
    <cellStyle name="40% - Accent3 4 5 6 2" xfId="18653" xr:uid="{00000000-0005-0000-0000-0000134A0000}"/>
    <cellStyle name="40% - Accent3 4 5 7" xfId="18654" xr:uid="{00000000-0005-0000-0000-0000144A0000}"/>
    <cellStyle name="40% - Accent3 4 5 7 2" xfId="18655" xr:uid="{00000000-0005-0000-0000-0000154A0000}"/>
    <cellStyle name="40% - Accent3 4 5 8" xfId="18656" xr:uid="{00000000-0005-0000-0000-0000164A0000}"/>
    <cellStyle name="40% - Accent3 4 5 8 2" xfId="18657" xr:uid="{00000000-0005-0000-0000-0000174A0000}"/>
    <cellStyle name="40% - Accent3 4 5 9" xfId="18658" xr:uid="{00000000-0005-0000-0000-0000184A0000}"/>
    <cellStyle name="40% - Accent3 4 5 9 2" xfId="18659" xr:uid="{00000000-0005-0000-0000-0000194A0000}"/>
    <cellStyle name="40% - Accent3 4 6" xfId="18660" xr:uid="{00000000-0005-0000-0000-00001A4A0000}"/>
    <cellStyle name="40% - Accent3 4 6 10" xfId="18661" xr:uid="{00000000-0005-0000-0000-00001B4A0000}"/>
    <cellStyle name="40% - Accent3 4 6 10 2" xfId="18662" xr:uid="{00000000-0005-0000-0000-00001C4A0000}"/>
    <cellStyle name="40% - Accent3 4 6 11" xfId="18663" xr:uid="{00000000-0005-0000-0000-00001D4A0000}"/>
    <cellStyle name="40% - Accent3 4 6 11 2" xfId="18664" xr:uid="{00000000-0005-0000-0000-00001E4A0000}"/>
    <cellStyle name="40% - Accent3 4 6 12" xfId="18665" xr:uid="{00000000-0005-0000-0000-00001F4A0000}"/>
    <cellStyle name="40% - Accent3 4 6 12 2" xfId="18666" xr:uid="{00000000-0005-0000-0000-0000204A0000}"/>
    <cellStyle name="40% - Accent3 4 6 13" xfId="18667" xr:uid="{00000000-0005-0000-0000-0000214A0000}"/>
    <cellStyle name="40% - Accent3 4 6 13 2" xfId="18668" xr:uid="{00000000-0005-0000-0000-0000224A0000}"/>
    <cellStyle name="40% - Accent3 4 6 14" xfId="18669" xr:uid="{00000000-0005-0000-0000-0000234A0000}"/>
    <cellStyle name="40% - Accent3 4 6 14 2" xfId="18670" xr:uid="{00000000-0005-0000-0000-0000244A0000}"/>
    <cellStyle name="40% - Accent3 4 6 15" xfId="18671" xr:uid="{00000000-0005-0000-0000-0000254A0000}"/>
    <cellStyle name="40% - Accent3 4 6 15 2" xfId="18672" xr:uid="{00000000-0005-0000-0000-0000264A0000}"/>
    <cellStyle name="40% - Accent3 4 6 16" xfId="18673" xr:uid="{00000000-0005-0000-0000-0000274A0000}"/>
    <cellStyle name="40% - Accent3 4 6 16 2" xfId="18674" xr:uid="{00000000-0005-0000-0000-0000284A0000}"/>
    <cellStyle name="40% - Accent3 4 6 17" xfId="18675" xr:uid="{00000000-0005-0000-0000-0000294A0000}"/>
    <cellStyle name="40% - Accent3 4 6 17 2" xfId="18676" xr:uid="{00000000-0005-0000-0000-00002A4A0000}"/>
    <cellStyle name="40% - Accent3 4 6 18" xfId="18677" xr:uid="{00000000-0005-0000-0000-00002B4A0000}"/>
    <cellStyle name="40% - Accent3 4 6 18 2" xfId="18678" xr:uid="{00000000-0005-0000-0000-00002C4A0000}"/>
    <cellStyle name="40% - Accent3 4 6 19" xfId="18679" xr:uid="{00000000-0005-0000-0000-00002D4A0000}"/>
    <cellStyle name="40% - Accent3 4 6 19 2" xfId="18680" xr:uid="{00000000-0005-0000-0000-00002E4A0000}"/>
    <cellStyle name="40% - Accent3 4 6 2" xfId="18681" xr:uid="{00000000-0005-0000-0000-00002F4A0000}"/>
    <cellStyle name="40% - Accent3 4 6 2 2" xfId="18682" xr:uid="{00000000-0005-0000-0000-0000304A0000}"/>
    <cellStyle name="40% - Accent3 4 6 20" xfId="18683" xr:uid="{00000000-0005-0000-0000-0000314A0000}"/>
    <cellStyle name="40% - Accent3 4 6 20 2" xfId="18684" xr:uid="{00000000-0005-0000-0000-0000324A0000}"/>
    <cellStyle name="40% - Accent3 4 6 21" xfId="18685" xr:uid="{00000000-0005-0000-0000-0000334A0000}"/>
    <cellStyle name="40% - Accent3 4 6 21 2" xfId="18686" xr:uid="{00000000-0005-0000-0000-0000344A0000}"/>
    <cellStyle name="40% - Accent3 4 6 22" xfId="18687" xr:uid="{00000000-0005-0000-0000-0000354A0000}"/>
    <cellStyle name="40% - Accent3 4 6 22 2" xfId="18688" xr:uid="{00000000-0005-0000-0000-0000364A0000}"/>
    <cellStyle name="40% - Accent3 4 6 23" xfId="18689" xr:uid="{00000000-0005-0000-0000-0000374A0000}"/>
    <cellStyle name="40% - Accent3 4 6 3" xfId="18690" xr:uid="{00000000-0005-0000-0000-0000384A0000}"/>
    <cellStyle name="40% - Accent3 4 6 3 2" xfId="18691" xr:uid="{00000000-0005-0000-0000-0000394A0000}"/>
    <cellStyle name="40% - Accent3 4 6 4" xfId="18692" xr:uid="{00000000-0005-0000-0000-00003A4A0000}"/>
    <cellStyle name="40% - Accent3 4 6 4 2" xfId="18693" xr:uid="{00000000-0005-0000-0000-00003B4A0000}"/>
    <cellStyle name="40% - Accent3 4 6 5" xfId="18694" xr:uid="{00000000-0005-0000-0000-00003C4A0000}"/>
    <cellStyle name="40% - Accent3 4 6 5 2" xfId="18695" xr:uid="{00000000-0005-0000-0000-00003D4A0000}"/>
    <cellStyle name="40% - Accent3 4 6 6" xfId="18696" xr:uid="{00000000-0005-0000-0000-00003E4A0000}"/>
    <cellStyle name="40% - Accent3 4 6 6 2" xfId="18697" xr:uid="{00000000-0005-0000-0000-00003F4A0000}"/>
    <cellStyle name="40% - Accent3 4 6 7" xfId="18698" xr:uid="{00000000-0005-0000-0000-0000404A0000}"/>
    <cellStyle name="40% - Accent3 4 6 7 2" xfId="18699" xr:uid="{00000000-0005-0000-0000-0000414A0000}"/>
    <cellStyle name="40% - Accent3 4 6 8" xfId="18700" xr:uid="{00000000-0005-0000-0000-0000424A0000}"/>
    <cellStyle name="40% - Accent3 4 6 8 2" xfId="18701" xr:uid="{00000000-0005-0000-0000-0000434A0000}"/>
    <cellStyle name="40% - Accent3 4 6 9" xfId="18702" xr:uid="{00000000-0005-0000-0000-0000444A0000}"/>
    <cellStyle name="40% - Accent3 4 6 9 2" xfId="18703" xr:uid="{00000000-0005-0000-0000-0000454A0000}"/>
    <cellStyle name="40% - Accent3 4 7" xfId="18704" xr:uid="{00000000-0005-0000-0000-0000464A0000}"/>
    <cellStyle name="40% - Accent3 4 7 10" xfId="18705" xr:uid="{00000000-0005-0000-0000-0000474A0000}"/>
    <cellStyle name="40% - Accent3 4 7 10 2" xfId="18706" xr:uid="{00000000-0005-0000-0000-0000484A0000}"/>
    <cellStyle name="40% - Accent3 4 7 11" xfId="18707" xr:uid="{00000000-0005-0000-0000-0000494A0000}"/>
    <cellStyle name="40% - Accent3 4 7 11 2" xfId="18708" xr:uid="{00000000-0005-0000-0000-00004A4A0000}"/>
    <cellStyle name="40% - Accent3 4 7 12" xfId="18709" xr:uid="{00000000-0005-0000-0000-00004B4A0000}"/>
    <cellStyle name="40% - Accent3 4 7 12 2" xfId="18710" xr:uid="{00000000-0005-0000-0000-00004C4A0000}"/>
    <cellStyle name="40% - Accent3 4 7 13" xfId="18711" xr:uid="{00000000-0005-0000-0000-00004D4A0000}"/>
    <cellStyle name="40% - Accent3 4 7 13 2" xfId="18712" xr:uid="{00000000-0005-0000-0000-00004E4A0000}"/>
    <cellStyle name="40% - Accent3 4 7 14" xfId="18713" xr:uid="{00000000-0005-0000-0000-00004F4A0000}"/>
    <cellStyle name="40% - Accent3 4 7 14 2" xfId="18714" xr:uid="{00000000-0005-0000-0000-0000504A0000}"/>
    <cellStyle name="40% - Accent3 4 7 15" xfId="18715" xr:uid="{00000000-0005-0000-0000-0000514A0000}"/>
    <cellStyle name="40% - Accent3 4 7 15 2" xfId="18716" xr:uid="{00000000-0005-0000-0000-0000524A0000}"/>
    <cellStyle name="40% - Accent3 4 7 16" xfId="18717" xr:uid="{00000000-0005-0000-0000-0000534A0000}"/>
    <cellStyle name="40% - Accent3 4 7 16 2" xfId="18718" xr:uid="{00000000-0005-0000-0000-0000544A0000}"/>
    <cellStyle name="40% - Accent3 4 7 17" xfId="18719" xr:uid="{00000000-0005-0000-0000-0000554A0000}"/>
    <cellStyle name="40% - Accent3 4 7 17 2" xfId="18720" xr:uid="{00000000-0005-0000-0000-0000564A0000}"/>
    <cellStyle name="40% - Accent3 4 7 18" xfId="18721" xr:uid="{00000000-0005-0000-0000-0000574A0000}"/>
    <cellStyle name="40% - Accent3 4 7 18 2" xfId="18722" xr:uid="{00000000-0005-0000-0000-0000584A0000}"/>
    <cellStyle name="40% - Accent3 4 7 19" xfId="18723" xr:uid="{00000000-0005-0000-0000-0000594A0000}"/>
    <cellStyle name="40% - Accent3 4 7 19 2" xfId="18724" xr:uid="{00000000-0005-0000-0000-00005A4A0000}"/>
    <cellStyle name="40% - Accent3 4 7 2" xfId="18725" xr:uid="{00000000-0005-0000-0000-00005B4A0000}"/>
    <cellStyle name="40% - Accent3 4 7 2 2" xfId="18726" xr:uid="{00000000-0005-0000-0000-00005C4A0000}"/>
    <cellStyle name="40% - Accent3 4 7 20" xfId="18727" xr:uid="{00000000-0005-0000-0000-00005D4A0000}"/>
    <cellStyle name="40% - Accent3 4 7 20 2" xfId="18728" xr:uid="{00000000-0005-0000-0000-00005E4A0000}"/>
    <cellStyle name="40% - Accent3 4 7 21" xfId="18729" xr:uid="{00000000-0005-0000-0000-00005F4A0000}"/>
    <cellStyle name="40% - Accent3 4 7 21 2" xfId="18730" xr:uid="{00000000-0005-0000-0000-0000604A0000}"/>
    <cellStyle name="40% - Accent3 4 7 22" xfId="18731" xr:uid="{00000000-0005-0000-0000-0000614A0000}"/>
    <cellStyle name="40% - Accent3 4 7 22 2" xfId="18732" xr:uid="{00000000-0005-0000-0000-0000624A0000}"/>
    <cellStyle name="40% - Accent3 4 7 23" xfId="18733" xr:uid="{00000000-0005-0000-0000-0000634A0000}"/>
    <cellStyle name="40% - Accent3 4 7 3" xfId="18734" xr:uid="{00000000-0005-0000-0000-0000644A0000}"/>
    <cellStyle name="40% - Accent3 4 7 3 2" xfId="18735" xr:uid="{00000000-0005-0000-0000-0000654A0000}"/>
    <cellStyle name="40% - Accent3 4 7 4" xfId="18736" xr:uid="{00000000-0005-0000-0000-0000664A0000}"/>
    <cellStyle name="40% - Accent3 4 7 4 2" xfId="18737" xr:uid="{00000000-0005-0000-0000-0000674A0000}"/>
    <cellStyle name="40% - Accent3 4 7 5" xfId="18738" xr:uid="{00000000-0005-0000-0000-0000684A0000}"/>
    <cellStyle name="40% - Accent3 4 7 5 2" xfId="18739" xr:uid="{00000000-0005-0000-0000-0000694A0000}"/>
    <cellStyle name="40% - Accent3 4 7 6" xfId="18740" xr:uid="{00000000-0005-0000-0000-00006A4A0000}"/>
    <cellStyle name="40% - Accent3 4 7 6 2" xfId="18741" xr:uid="{00000000-0005-0000-0000-00006B4A0000}"/>
    <cellStyle name="40% - Accent3 4 7 7" xfId="18742" xr:uid="{00000000-0005-0000-0000-00006C4A0000}"/>
    <cellStyle name="40% - Accent3 4 7 7 2" xfId="18743" xr:uid="{00000000-0005-0000-0000-00006D4A0000}"/>
    <cellStyle name="40% - Accent3 4 7 8" xfId="18744" xr:uid="{00000000-0005-0000-0000-00006E4A0000}"/>
    <cellStyle name="40% - Accent3 4 7 8 2" xfId="18745" xr:uid="{00000000-0005-0000-0000-00006F4A0000}"/>
    <cellStyle name="40% - Accent3 4 7 9" xfId="18746" xr:uid="{00000000-0005-0000-0000-0000704A0000}"/>
    <cellStyle name="40% - Accent3 4 7 9 2" xfId="18747" xr:uid="{00000000-0005-0000-0000-0000714A0000}"/>
    <cellStyle name="40% - Accent3 4 8" xfId="18748" xr:uid="{00000000-0005-0000-0000-0000724A0000}"/>
    <cellStyle name="40% - Accent3 4 8 10" xfId="18749" xr:uid="{00000000-0005-0000-0000-0000734A0000}"/>
    <cellStyle name="40% - Accent3 4 8 10 2" xfId="18750" xr:uid="{00000000-0005-0000-0000-0000744A0000}"/>
    <cellStyle name="40% - Accent3 4 8 11" xfId="18751" xr:uid="{00000000-0005-0000-0000-0000754A0000}"/>
    <cellStyle name="40% - Accent3 4 8 11 2" xfId="18752" xr:uid="{00000000-0005-0000-0000-0000764A0000}"/>
    <cellStyle name="40% - Accent3 4 8 12" xfId="18753" xr:uid="{00000000-0005-0000-0000-0000774A0000}"/>
    <cellStyle name="40% - Accent3 4 8 12 2" xfId="18754" xr:uid="{00000000-0005-0000-0000-0000784A0000}"/>
    <cellStyle name="40% - Accent3 4 8 13" xfId="18755" xr:uid="{00000000-0005-0000-0000-0000794A0000}"/>
    <cellStyle name="40% - Accent3 4 8 13 2" xfId="18756" xr:uid="{00000000-0005-0000-0000-00007A4A0000}"/>
    <cellStyle name="40% - Accent3 4 8 14" xfId="18757" xr:uid="{00000000-0005-0000-0000-00007B4A0000}"/>
    <cellStyle name="40% - Accent3 4 8 14 2" xfId="18758" xr:uid="{00000000-0005-0000-0000-00007C4A0000}"/>
    <cellStyle name="40% - Accent3 4 8 15" xfId="18759" xr:uid="{00000000-0005-0000-0000-00007D4A0000}"/>
    <cellStyle name="40% - Accent3 4 8 15 2" xfId="18760" xr:uid="{00000000-0005-0000-0000-00007E4A0000}"/>
    <cellStyle name="40% - Accent3 4 8 16" xfId="18761" xr:uid="{00000000-0005-0000-0000-00007F4A0000}"/>
    <cellStyle name="40% - Accent3 4 8 16 2" xfId="18762" xr:uid="{00000000-0005-0000-0000-0000804A0000}"/>
    <cellStyle name="40% - Accent3 4 8 17" xfId="18763" xr:uid="{00000000-0005-0000-0000-0000814A0000}"/>
    <cellStyle name="40% - Accent3 4 8 17 2" xfId="18764" xr:uid="{00000000-0005-0000-0000-0000824A0000}"/>
    <cellStyle name="40% - Accent3 4 8 18" xfId="18765" xr:uid="{00000000-0005-0000-0000-0000834A0000}"/>
    <cellStyle name="40% - Accent3 4 8 18 2" xfId="18766" xr:uid="{00000000-0005-0000-0000-0000844A0000}"/>
    <cellStyle name="40% - Accent3 4 8 19" xfId="18767" xr:uid="{00000000-0005-0000-0000-0000854A0000}"/>
    <cellStyle name="40% - Accent3 4 8 19 2" xfId="18768" xr:uid="{00000000-0005-0000-0000-0000864A0000}"/>
    <cellStyle name="40% - Accent3 4 8 2" xfId="18769" xr:uid="{00000000-0005-0000-0000-0000874A0000}"/>
    <cellStyle name="40% - Accent3 4 8 2 2" xfId="18770" xr:uid="{00000000-0005-0000-0000-0000884A0000}"/>
    <cellStyle name="40% - Accent3 4 8 20" xfId="18771" xr:uid="{00000000-0005-0000-0000-0000894A0000}"/>
    <cellStyle name="40% - Accent3 4 8 20 2" xfId="18772" xr:uid="{00000000-0005-0000-0000-00008A4A0000}"/>
    <cellStyle name="40% - Accent3 4 8 21" xfId="18773" xr:uid="{00000000-0005-0000-0000-00008B4A0000}"/>
    <cellStyle name="40% - Accent3 4 8 21 2" xfId="18774" xr:uid="{00000000-0005-0000-0000-00008C4A0000}"/>
    <cellStyle name="40% - Accent3 4 8 22" xfId="18775" xr:uid="{00000000-0005-0000-0000-00008D4A0000}"/>
    <cellStyle name="40% - Accent3 4 8 22 2" xfId="18776" xr:uid="{00000000-0005-0000-0000-00008E4A0000}"/>
    <cellStyle name="40% - Accent3 4 8 23" xfId="18777" xr:uid="{00000000-0005-0000-0000-00008F4A0000}"/>
    <cellStyle name="40% - Accent3 4 8 3" xfId="18778" xr:uid="{00000000-0005-0000-0000-0000904A0000}"/>
    <cellStyle name="40% - Accent3 4 8 3 2" xfId="18779" xr:uid="{00000000-0005-0000-0000-0000914A0000}"/>
    <cellStyle name="40% - Accent3 4 8 4" xfId="18780" xr:uid="{00000000-0005-0000-0000-0000924A0000}"/>
    <cellStyle name="40% - Accent3 4 8 4 2" xfId="18781" xr:uid="{00000000-0005-0000-0000-0000934A0000}"/>
    <cellStyle name="40% - Accent3 4 8 5" xfId="18782" xr:uid="{00000000-0005-0000-0000-0000944A0000}"/>
    <cellStyle name="40% - Accent3 4 8 5 2" xfId="18783" xr:uid="{00000000-0005-0000-0000-0000954A0000}"/>
    <cellStyle name="40% - Accent3 4 8 6" xfId="18784" xr:uid="{00000000-0005-0000-0000-0000964A0000}"/>
    <cellStyle name="40% - Accent3 4 8 6 2" xfId="18785" xr:uid="{00000000-0005-0000-0000-0000974A0000}"/>
    <cellStyle name="40% - Accent3 4 8 7" xfId="18786" xr:uid="{00000000-0005-0000-0000-0000984A0000}"/>
    <cellStyle name="40% - Accent3 4 8 7 2" xfId="18787" xr:uid="{00000000-0005-0000-0000-0000994A0000}"/>
    <cellStyle name="40% - Accent3 4 8 8" xfId="18788" xr:uid="{00000000-0005-0000-0000-00009A4A0000}"/>
    <cellStyle name="40% - Accent3 4 8 8 2" xfId="18789" xr:uid="{00000000-0005-0000-0000-00009B4A0000}"/>
    <cellStyle name="40% - Accent3 4 8 9" xfId="18790" xr:uid="{00000000-0005-0000-0000-00009C4A0000}"/>
    <cellStyle name="40% - Accent3 4 8 9 2" xfId="18791" xr:uid="{00000000-0005-0000-0000-00009D4A0000}"/>
    <cellStyle name="40% - Accent3 4 9" xfId="18792" xr:uid="{00000000-0005-0000-0000-00009E4A0000}"/>
    <cellStyle name="40% - Accent3 4 9 10" xfId="18793" xr:uid="{00000000-0005-0000-0000-00009F4A0000}"/>
    <cellStyle name="40% - Accent3 4 9 10 2" xfId="18794" xr:uid="{00000000-0005-0000-0000-0000A04A0000}"/>
    <cellStyle name="40% - Accent3 4 9 11" xfId="18795" xr:uid="{00000000-0005-0000-0000-0000A14A0000}"/>
    <cellStyle name="40% - Accent3 4 9 11 2" xfId="18796" xr:uid="{00000000-0005-0000-0000-0000A24A0000}"/>
    <cellStyle name="40% - Accent3 4 9 12" xfId="18797" xr:uid="{00000000-0005-0000-0000-0000A34A0000}"/>
    <cellStyle name="40% - Accent3 4 9 12 2" xfId="18798" xr:uid="{00000000-0005-0000-0000-0000A44A0000}"/>
    <cellStyle name="40% - Accent3 4 9 13" xfId="18799" xr:uid="{00000000-0005-0000-0000-0000A54A0000}"/>
    <cellStyle name="40% - Accent3 4 9 13 2" xfId="18800" xr:uid="{00000000-0005-0000-0000-0000A64A0000}"/>
    <cellStyle name="40% - Accent3 4 9 14" xfId="18801" xr:uid="{00000000-0005-0000-0000-0000A74A0000}"/>
    <cellStyle name="40% - Accent3 4 9 14 2" xfId="18802" xr:uid="{00000000-0005-0000-0000-0000A84A0000}"/>
    <cellStyle name="40% - Accent3 4 9 15" xfId="18803" xr:uid="{00000000-0005-0000-0000-0000A94A0000}"/>
    <cellStyle name="40% - Accent3 4 9 15 2" xfId="18804" xr:uid="{00000000-0005-0000-0000-0000AA4A0000}"/>
    <cellStyle name="40% - Accent3 4 9 16" xfId="18805" xr:uid="{00000000-0005-0000-0000-0000AB4A0000}"/>
    <cellStyle name="40% - Accent3 4 9 16 2" xfId="18806" xr:uid="{00000000-0005-0000-0000-0000AC4A0000}"/>
    <cellStyle name="40% - Accent3 4 9 17" xfId="18807" xr:uid="{00000000-0005-0000-0000-0000AD4A0000}"/>
    <cellStyle name="40% - Accent3 4 9 17 2" xfId="18808" xr:uid="{00000000-0005-0000-0000-0000AE4A0000}"/>
    <cellStyle name="40% - Accent3 4 9 18" xfId="18809" xr:uid="{00000000-0005-0000-0000-0000AF4A0000}"/>
    <cellStyle name="40% - Accent3 4 9 18 2" xfId="18810" xr:uid="{00000000-0005-0000-0000-0000B04A0000}"/>
    <cellStyle name="40% - Accent3 4 9 19" xfId="18811" xr:uid="{00000000-0005-0000-0000-0000B14A0000}"/>
    <cellStyle name="40% - Accent3 4 9 19 2" xfId="18812" xr:uid="{00000000-0005-0000-0000-0000B24A0000}"/>
    <cellStyle name="40% - Accent3 4 9 2" xfId="18813" xr:uid="{00000000-0005-0000-0000-0000B34A0000}"/>
    <cellStyle name="40% - Accent3 4 9 2 2" xfId="18814" xr:uid="{00000000-0005-0000-0000-0000B44A0000}"/>
    <cellStyle name="40% - Accent3 4 9 20" xfId="18815" xr:uid="{00000000-0005-0000-0000-0000B54A0000}"/>
    <cellStyle name="40% - Accent3 4 9 20 2" xfId="18816" xr:uid="{00000000-0005-0000-0000-0000B64A0000}"/>
    <cellStyle name="40% - Accent3 4 9 21" xfId="18817" xr:uid="{00000000-0005-0000-0000-0000B74A0000}"/>
    <cellStyle name="40% - Accent3 4 9 21 2" xfId="18818" xr:uid="{00000000-0005-0000-0000-0000B84A0000}"/>
    <cellStyle name="40% - Accent3 4 9 22" xfId="18819" xr:uid="{00000000-0005-0000-0000-0000B94A0000}"/>
    <cellStyle name="40% - Accent3 4 9 22 2" xfId="18820" xr:uid="{00000000-0005-0000-0000-0000BA4A0000}"/>
    <cellStyle name="40% - Accent3 4 9 23" xfId="18821" xr:uid="{00000000-0005-0000-0000-0000BB4A0000}"/>
    <cellStyle name="40% - Accent3 4 9 3" xfId="18822" xr:uid="{00000000-0005-0000-0000-0000BC4A0000}"/>
    <cellStyle name="40% - Accent3 4 9 3 2" xfId="18823" xr:uid="{00000000-0005-0000-0000-0000BD4A0000}"/>
    <cellStyle name="40% - Accent3 4 9 4" xfId="18824" xr:uid="{00000000-0005-0000-0000-0000BE4A0000}"/>
    <cellStyle name="40% - Accent3 4 9 4 2" xfId="18825" xr:uid="{00000000-0005-0000-0000-0000BF4A0000}"/>
    <cellStyle name="40% - Accent3 4 9 5" xfId="18826" xr:uid="{00000000-0005-0000-0000-0000C04A0000}"/>
    <cellStyle name="40% - Accent3 4 9 5 2" xfId="18827" xr:uid="{00000000-0005-0000-0000-0000C14A0000}"/>
    <cellStyle name="40% - Accent3 4 9 6" xfId="18828" xr:uid="{00000000-0005-0000-0000-0000C24A0000}"/>
    <cellStyle name="40% - Accent3 4 9 6 2" xfId="18829" xr:uid="{00000000-0005-0000-0000-0000C34A0000}"/>
    <cellStyle name="40% - Accent3 4 9 7" xfId="18830" xr:uid="{00000000-0005-0000-0000-0000C44A0000}"/>
    <cellStyle name="40% - Accent3 4 9 7 2" xfId="18831" xr:uid="{00000000-0005-0000-0000-0000C54A0000}"/>
    <cellStyle name="40% - Accent3 4 9 8" xfId="18832" xr:uid="{00000000-0005-0000-0000-0000C64A0000}"/>
    <cellStyle name="40% - Accent3 4 9 8 2" xfId="18833" xr:uid="{00000000-0005-0000-0000-0000C74A0000}"/>
    <cellStyle name="40% - Accent3 4 9 9" xfId="18834" xr:uid="{00000000-0005-0000-0000-0000C84A0000}"/>
    <cellStyle name="40% - Accent3 4 9 9 2" xfId="18835" xr:uid="{00000000-0005-0000-0000-0000C94A0000}"/>
    <cellStyle name="40% - Accent3 5" xfId="18836" xr:uid="{00000000-0005-0000-0000-0000CA4A0000}"/>
    <cellStyle name="40% - Accent3 5 10" xfId="18837" xr:uid="{00000000-0005-0000-0000-0000CB4A0000}"/>
    <cellStyle name="40% - Accent3 5 10 2" xfId="18838" xr:uid="{00000000-0005-0000-0000-0000CC4A0000}"/>
    <cellStyle name="40% - Accent3 5 11" xfId="18839" xr:uid="{00000000-0005-0000-0000-0000CD4A0000}"/>
    <cellStyle name="40% - Accent3 5 11 2" xfId="18840" xr:uid="{00000000-0005-0000-0000-0000CE4A0000}"/>
    <cellStyle name="40% - Accent3 5 12" xfId="18841" xr:uid="{00000000-0005-0000-0000-0000CF4A0000}"/>
    <cellStyle name="40% - Accent3 5 12 2" xfId="18842" xr:uid="{00000000-0005-0000-0000-0000D04A0000}"/>
    <cellStyle name="40% - Accent3 5 13" xfId="18843" xr:uid="{00000000-0005-0000-0000-0000D14A0000}"/>
    <cellStyle name="40% - Accent3 5 13 2" xfId="18844" xr:uid="{00000000-0005-0000-0000-0000D24A0000}"/>
    <cellStyle name="40% - Accent3 5 14" xfId="18845" xr:uid="{00000000-0005-0000-0000-0000D34A0000}"/>
    <cellStyle name="40% - Accent3 5 14 2" xfId="18846" xr:uid="{00000000-0005-0000-0000-0000D44A0000}"/>
    <cellStyle name="40% - Accent3 5 15" xfId="18847" xr:uid="{00000000-0005-0000-0000-0000D54A0000}"/>
    <cellStyle name="40% - Accent3 5 15 2" xfId="18848" xr:uid="{00000000-0005-0000-0000-0000D64A0000}"/>
    <cellStyle name="40% - Accent3 5 16" xfId="18849" xr:uid="{00000000-0005-0000-0000-0000D74A0000}"/>
    <cellStyle name="40% - Accent3 5 16 2" xfId="18850" xr:uid="{00000000-0005-0000-0000-0000D84A0000}"/>
    <cellStyle name="40% - Accent3 5 17" xfId="18851" xr:uid="{00000000-0005-0000-0000-0000D94A0000}"/>
    <cellStyle name="40% - Accent3 5 17 2" xfId="18852" xr:uid="{00000000-0005-0000-0000-0000DA4A0000}"/>
    <cellStyle name="40% - Accent3 5 18" xfId="18853" xr:uid="{00000000-0005-0000-0000-0000DB4A0000}"/>
    <cellStyle name="40% - Accent3 5 18 2" xfId="18854" xr:uid="{00000000-0005-0000-0000-0000DC4A0000}"/>
    <cellStyle name="40% - Accent3 5 19" xfId="18855" xr:uid="{00000000-0005-0000-0000-0000DD4A0000}"/>
    <cellStyle name="40% - Accent3 5 19 2" xfId="18856" xr:uid="{00000000-0005-0000-0000-0000DE4A0000}"/>
    <cellStyle name="40% - Accent3 5 2" xfId="18857" xr:uid="{00000000-0005-0000-0000-0000DF4A0000}"/>
    <cellStyle name="40% - Accent3 5 2 10" xfId="18858" xr:uid="{00000000-0005-0000-0000-0000E04A0000}"/>
    <cellStyle name="40% - Accent3 5 2 10 2" xfId="18859" xr:uid="{00000000-0005-0000-0000-0000E14A0000}"/>
    <cellStyle name="40% - Accent3 5 2 11" xfId="18860" xr:uid="{00000000-0005-0000-0000-0000E24A0000}"/>
    <cellStyle name="40% - Accent3 5 2 11 2" xfId="18861" xr:uid="{00000000-0005-0000-0000-0000E34A0000}"/>
    <cellStyle name="40% - Accent3 5 2 12" xfId="18862" xr:uid="{00000000-0005-0000-0000-0000E44A0000}"/>
    <cellStyle name="40% - Accent3 5 2 12 2" xfId="18863" xr:uid="{00000000-0005-0000-0000-0000E54A0000}"/>
    <cellStyle name="40% - Accent3 5 2 13" xfId="18864" xr:uid="{00000000-0005-0000-0000-0000E64A0000}"/>
    <cellStyle name="40% - Accent3 5 2 13 2" xfId="18865" xr:uid="{00000000-0005-0000-0000-0000E74A0000}"/>
    <cellStyle name="40% - Accent3 5 2 14" xfId="18866" xr:uid="{00000000-0005-0000-0000-0000E84A0000}"/>
    <cellStyle name="40% - Accent3 5 2 14 2" xfId="18867" xr:uid="{00000000-0005-0000-0000-0000E94A0000}"/>
    <cellStyle name="40% - Accent3 5 2 15" xfId="18868" xr:uid="{00000000-0005-0000-0000-0000EA4A0000}"/>
    <cellStyle name="40% - Accent3 5 2 15 2" xfId="18869" xr:uid="{00000000-0005-0000-0000-0000EB4A0000}"/>
    <cellStyle name="40% - Accent3 5 2 16" xfId="18870" xr:uid="{00000000-0005-0000-0000-0000EC4A0000}"/>
    <cellStyle name="40% - Accent3 5 2 16 2" xfId="18871" xr:uid="{00000000-0005-0000-0000-0000ED4A0000}"/>
    <cellStyle name="40% - Accent3 5 2 17" xfId="18872" xr:uid="{00000000-0005-0000-0000-0000EE4A0000}"/>
    <cellStyle name="40% - Accent3 5 2 17 2" xfId="18873" xr:uid="{00000000-0005-0000-0000-0000EF4A0000}"/>
    <cellStyle name="40% - Accent3 5 2 18" xfId="18874" xr:uid="{00000000-0005-0000-0000-0000F04A0000}"/>
    <cellStyle name="40% - Accent3 5 2 18 2" xfId="18875" xr:uid="{00000000-0005-0000-0000-0000F14A0000}"/>
    <cellStyle name="40% - Accent3 5 2 19" xfId="18876" xr:uid="{00000000-0005-0000-0000-0000F24A0000}"/>
    <cellStyle name="40% - Accent3 5 2 19 2" xfId="18877" xr:uid="{00000000-0005-0000-0000-0000F34A0000}"/>
    <cellStyle name="40% - Accent3 5 2 2" xfId="18878" xr:uid="{00000000-0005-0000-0000-0000F44A0000}"/>
    <cellStyle name="40% - Accent3 5 2 2 2" xfId="18879" xr:uid="{00000000-0005-0000-0000-0000F54A0000}"/>
    <cellStyle name="40% - Accent3 5 2 20" xfId="18880" xr:uid="{00000000-0005-0000-0000-0000F64A0000}"/>
    <cellStyle name="40% - Accent3 5 2 20 2" xfId="18881" xr:uid="{00000000-0005-0000-0000-0000F74A0000}"/>
    <cellStyle name="40% - Accent3 5 2 21" xfId="18882" xr:uid="{00000000-0005-0000-0000-0000F84A0000}"/>
    <cellStyle name="40% - Accent3 5 2 21 2" xfId="18883" xr:uid="{00000000-0005-0000-0000-0000F94A0000}"/>
    <cellStyle name="40% - Accent3 5 2 22" xfId="18884" xr:uid="{00000000-0005-0000-0000-0000FA4A0000}"/>
    <cellStyle name="40% - Accent3 5 2 22 2" xfId="18885" xr:uid="{00000000-0005-0000-0000-0000FB4A0000}"/>
    <cellStyle name="40% - Accent3 5 2 23" xfId="18886" xr:uid="{00000000-0005-0000-0000-0000FC4A0000}"/>
    <cellStyle name="40% - Accent3 5 2 3" xfId="18887" xr:uid="{00000000-0005-0000-0000-0000FD4A0000}"/>
    <cellStyle name="40% - Accent3 5 2 3 2" xfId="18888" xr:uid="{00000000-0005-0000-0000-0000FE4A0000}"/>
    <cellStyle name="40% - Accent3 5 2 4" xfId="18889" xr:uid="{00000000-0005-0000-0000-0000FF4A0000}"/>
    <cellStyle name="40% - Accent3 5 2 4 2" xfId="18890" xr:uid="{00000000-0005-0000-0000-0000004B0000}"/>
    <cellStyle name="40% - Accent3 5 2 5" xfId="18891" xr:uid="{00000000-0005-0000-0000-0000014B0000}"/>
    <cellStyle name="40% - Accent3 5 2 5 2" xfId="18892" xr:uid="{00000000-0005-0000-0000-0000024B0000}"/>
    <cellStyle name="40% - Accent3 5 2 6" xfId="18893" xr:uid="{00000000-0005-0000-0000-0000034B0000}"/>
    <cellStyle name="40% - Accent3 5 2 6 2" xfId="18894" xr:uid="{00000000-0005-0000-0000-0000044B0000}"/>
    <cellStyle name="40% - Accent3 5 2 7" xfId="18895" xr:uid="{00000000-0005-0000-0000-0000054B0000}"/>
    <cellStyle name="40% - Accent3 5 2 7 2" xfId="18896" xr:uid="{00000000-0005-0000-0000-0000064B0000}"/>
    <cellStyle name="40% - Accent3 5 2 8" xfId="18897" xr:uid="{00000000-0005-0000-0000-0000074B0000}"/>
    <cellStyle name="40% - Accent3 5 2 8 2" xfId="18898" xr:uid="{00000000-0005-0000-0000-0000084B0000}"/>
    <cellStyle name="40% - Accent3 5 2 9" xfId="18899" xr:uid="{00000000-0005-0000-0000-0000094B0000}"/>
    <cellStyle name="40% - Accent3 5 2 9 2" xfId="18900" xr:uid="{00000000-0005-0000-0000-00000A4B0000}"/>
    <cellStyle name="40% - Accent3 5 20" xfId="18901" xr:uid="{00000000-0005-0000-0000-00000B4B0000}"/>
    <cellStyle name="40% - Accent3 5 20 2" xfId="18902" xr:uid="{00000000-0005-0000-0000-00000C4B0000}"/>
    <cellStyle name="40% - Accent3 5 21" xfId="18903" xr:uid="{00000000-0005-0000-0000-00000D4B0000}"/>
    <cellStyle name="40% - Accent3 5 21 2" xfId="18904" xr:uid="{00000000-0005-0000-0000-00000E4B0000}"/>
    <cellStyle name="40% - Accent3 5 22" xfId="18905" xr:uid="{00000000-0005-0000-0000-00000F4B0000}"/>
    <cellStyle name="40% - Accent3 5 22 2" xfId="18906" xr:uid="{00000000-0005-0000-0000-0000104B0000}"/>
    <cellStyle name="40% - Accent3 5 23" xfId="18907" xr:uid="{00000000-0005-0000-0000-0000114B0000}"/>
    <cellStyle name="40% - Accent3 5 23 2" xfId="18908" xr:uid="{00000000-0005-0000-0000-0000124B0000}"/>
    <cellStyle name="40% - Accent3 5 24" xfId="18909" xr:uid="{00000000-0005-0000-0000-0000134B0000}"/>
    <cellStyle name="40% - Accent3 5 24 2" xfId="18910" xr:uid="{00000000-0005-0000-0000-0000144B0000}"/>
    <cellStyle name="40% - Accent3 5 25" xfId="18911" xr:uid="{00000000-0005-0000-0000-0000154B0000}"/>
    <cellStyle name="40% - Accent3 5 25 2" xfId="18912" xr:uid="{00000000-0005-0000-0000-0000164B0000}"/>
    <cellStyle name="40% - Accent3 5 26" xfId="18913" xr:uid="{00000000-0005-0000-0000-0000174B0000}"/>
    <cellStyle name="40% - Accent3 5 26 2" xfId="18914" xr:uid="{00000000-0005-0000-0000-0000184B0000}"/>
    <cellStyle name="40% - Accent3 5 27" xfId="18915" xr:uid="{00000000-0005-0000-0000-0000194B0000}"/>
    <cellStyle name="40% - Accent3 5 27 2" xfId="18916" xr:uid="{00000000-0005-0000-0000-00001A4B0000}"/>
    <cellStyle name="40% - Accent3 5 28" xfId="18917" xr:uid="{00000000-0005-0000-0000-00001B4B0000}"/>
    <cellStyle name="40% - Accent3 5 28 2" xfId="18918" xr:uid="{00000000-0005-0000-0000-00001C4B0000}"/>
    <cellStyle name="40% - Accent3 5 29" xfId="18919" xr:uid="{00000000-0005-0000-0000-00001D4B0000}"/>
    <cellStyle name="40% - Accent3 5 29 2" xfId="18920" xr:uid="{00000000-0005-0000-0000-00001E4B0000}"/>
    <cellStyle name="40% - Accent3 5 3" xfId="18921" xr:uid="{00000000-0005-0000-0000-00001F4B0000}"/>
    <cellStyle name="40% - Accent3 5 3 10" xfId="18922" xr:uid="{00000000-0005-0000-0000-0000204B0000}"/>
    <cellStyle name="40% - Accent3 5 3 10 2" xfId="18923" xr:uid="{00000000-0005-0000-0000-0000214B0000}"/>
    <cellStyle name="40% - Accent3 5 3 11" xfId="18924" xr:uid="{00000000-0005-0000-0000-0000224B0000}"/>
    <cellStyle name="40% - Accent3 5 3 11 2" xfId="18925" xr:uid="{00000000-0005-0000-0000-0000234B0000}"/>
    <cellStyle name="40% - Accent3 5 3 12" xfId="18926" xr:uid="{00000000-0005-0000-0000-0000244B0000}"/>
    <cellStyle name="40% - Accent3 5 3 12 2" xfId="18927" xr:uid="{00000000-0005-0000-0000-0000254B0000}"/>
    <cellStyle name="40% - Accent3 5 3 13" xfId="18928" xr:uid="{00000000-0005-0000-0000-0000264B0000}"/>
    <cellStyle name="40% - Accent3 5 3 13 2" xfId="18929" xr:uid="{00000000-0005-0000-0000-0000274B0000}"/>
    <cellStyle name="40% - Accent3 5 3 14" xfId="18930" xr:uid="{00000000-0005-0000-0000-0000284B0000}"/>
    <cellStyle name="40% - Accent3 5 3 14 2" xfId="18931" xr:uid="{00000000-0005-0000-0000-0000294B0000}"/>
    <cellStyle name="40% - Accent3 5 3 15" xfId="18932" xr:uid="{00000000-0005-0000-0000-00002A4B0000}"/>
    <cellStyle name="40% - Accent3 5 3 15 2" xfId="18933" xr:uid="{00000000-0005-0000-0000-00002B4B0000}"/>
    <cellStyle name="40% - Accent3 5 3 16" xfId="18934" xr:uid="{00000000-0005-0000-0000-00002C4B0000}"/>
    <cellStyle name="40% - Accent3 5 3 16 2" xfId="18935" xr:uid="{00000000-0005-0000-0000-00002D4B0000}"/>
    <cellStyle name="40% - Accent3 5 3 17" xfId="18936" xr:uid="{00000000-0005-0000-0000-00002E4B0000}"/>
    <cellStyle name="40% - Accent3 5 3 17 2" xfId="18937" xr:uid="{00000000-0005-0000-0000-00002F4B0000}"/>
    <cellStyle name="40% - Accent3 5 3 18" xfId="18938" xr:uid="{00000000-0005-0000-0000-0000304B0000}"/>
    <cellStyle name="40% - Accent3 5 3 18 2" xfId="18939" xr:uid="{00000000-0005-0000-0000-0000314B0000}"/>
    <cellStyle name="40% - Accent3 5 3 19" xfId="18940" xr:uid="{00000000-0005-0000-0000-0000324B0000}"/>
    <cellStyle name="40% - Accent3 5 3 19 2" xfId="18941" xr:uid="{00000000-0005-0000-0000-0000334B0000}"/>
    <cellStyle name="40% - Accent3 5 3 2" xfId="18942" xr:uid="{00000000-0005-0000-0000-0000344B0000}"/>
    <cellStyle name="40% - Accent3 5 3 2 2" xfId="18943" xr:uid="{00000000-0005-0000-0000-0000354B0000}"/>
    <cellStyle name="40% - Accent3 5 3 20" xfId="18944" xr:uid="{00000000-0005-0000-0000-0000364B0000}"/>
    <cellStyle name="40% - Accent3 5 3 20 2" xfId="18945" xr:uid="{00000000-0005-0000-0000-0000374B0000}"/>
    <cellStyle name="40% - Accent3 5 3 21" xfId="18946" xr:uid="{00000000-0005-0000-0000-0000384B0000}"/>
    <cellStyle name="40% - Accent3 5 3 21 2" xfId="18947" xr:uid="{00000000-0005-0000-0000-0000394B0000}"/>
    <cellStyle name="40% - Accent3 5 3 22" xfId="18948" xr:uid="{00000000-0005-0000-0000-00003A4B0000}"/>
    <cellStyle name="40% - Accent3 5 3 22 2" xfId="18949" xr:uid="{00000000-0005-0000-0000-00003B4B0000}"/>
    <cellStyle name="40% - Accent3 5 3 23" xfId="18950" xr:uid="{00000000-0005-0000-0000-00003C4B0000}"/>
    <cellStyle name="40% - Accent3 5 3 3" xfId="18951" xr:uid="{00000000-0005-0000-0000-00003D4B0000}"/>
    <cellStyle name="40% - Accent3 5 3 3 2" xfId="18952" xr:uid="{00000000-0005-0000-0000-00003E4B0000}"/>
    <cellStyle name="40% - Accent3 5 3 4" xfId="18953" xr:uid="{00000000-0005-0000-0000-00003F4B0000}"/>
    <cellStyle name="40% - Accent3 5 3 4 2" xfId="18954" xr:uid="{00000000-0005-0000-0000-0000404B0000}"/>
    <cellStyle name="40% - Accent3 5 3 5" xfId="18955" xr:uid="{00000000-0005-0000-0000-0000414B0000}"/>
    <cellStyle name="40% - Accent3 5 3 5 2" xfId="18956" xr:uid="{00000000-0005-0000-0000-0000424B0000}"/>
    <cellStyle name="40% - Accent3 5 3 6" xfId="18957" xr:uid="{00000000-0005-0000-0000-0000434B0000}"/>
    <cellStyle name="40% - Accent3 5 3 6 2" xfId="18958" xr:uid="{00000000-0005-0000-0000-0000444B0000}"/>
    <cellStyle name="40% - Accent3 5 3 7" xfId="18959" xr:uid="{00000000-0005-0000-0000-0000454B0000}"/>
    <cellStyle name="40% - Accent3 5 3 7 2" xfId="18960" xr:uid="{00000000-0005-0000-0000-0000464B0000}"/>
    <cellStyle name="40% - Accent3 5 3 8" xfId="18961" xr:uid="{00000000-0005-0000-0000-0000474B0000}"/>
    <cellStyle name="40% - Accent3 5 3 8 2" xfId="18962" xr:uid="{00000000-0005-0000-0000-0000484B0000}"/>
    <cellStyle name="40% - Accent3 5 3 9" xfId="18963" xr:uid="{00000000-0005-0000-0000-0000494B0000}"/>
    <cellStyle name="40% - Accent3 5 3 9 2" xfId="18964" xr:uid="{00000000-0005-0000-0000-00004A4B0000}"/>
    <cellStyle name="40% - Accent3 5 30" xfId="18965" xr:uid="{00000000-0005-0000-0000-00004B4B0000}"/>
    <cellStyle name="40% - Accent3 5 30 2" xfId="18966" xr:uid="{00000000-0005-0000-0000-00004C4B0000}"/>
    <cellStyle name="40% - Accent3 5 31" xfId="18967" xr:uid="{00000000-0005-0000-0000-00004D4B0000}"/>
    <cellStyle name="40% - Accent3 5 4" xfId="18968" xr:uid="{00000000-0005-0000-0000-00004E4B0000}"/>
    <cellStyle name="40% - Accent3 5 4 10" xfId="18969" xr:uid="{00000000-0005-0000-0000-00004F4B0000}"/>
    <cellStyle name="40% - Accent3 5 4 10 2" xfId="18970" xr:uid="{00000000-0005-0000-0000-0000504B0000}"/>
    <cellStyle name="40% - Accent3 5 4 11" xfId="18971" xr:uid="{00000000-0005-0000-0000-0000514B0000}"/>
    <cellStyle name="40% - Accent3 5 4 11 2" xfId="18972" xr:uid="{00000000-0005-0000-0000-0000524B0000}"/>
    <cellStyle name="40% - Accent3 5 4 12" xfId="18973" xr:uid="{00000000-0005-0000-0000-0000534B0000}"/>
    <cellStyle name="40% - Accent3 5 4 12 2" xfId="18974" xr:uid="{00000000-0005-0000-0000-0000544B0000}"/>
    <cellStyle name="40% - Accent3 5 4 13" xfId="18975" xr:uid="{00000000-0005-0000-0000-0000554B0000}"/>
    <cellStyle name="40% - Accent3 5 4 13 2" xfId="18976" xr:uid="{00000000-0005-0000-0000-0000564B0000}"/>
    <cellStyle name="40% - Accent3 5 4 14" xfId="18977" xr:uid="{00000000-0005-0000-0000-0000574B0000}"/>
    <cellStyle name="40% - Accent3 5 4 14 2" xfId="18978" xr:uid="{00000000-0005-0000-0000-0000584B0000}"/>
    <cellStyle name="40% - Accent3 5 4 15" xfId="18979" xr:uid="{00000000-0005-0000-0000-0000594B0000}"/>
    <cellStyle name="40% - Accent3 5 4 15 2" xfId="18980" xr:uid="{00000000-0005-0000-0000-00005A4B0000}"/>
    <cellStyle name="40% - Accent3 5 4 16" xfId="18981" xr:uid="{00000000-0005-0000-0000-00005B4B0000}"/>
    <cellStyle name="40% - Accent3 5 4 16 2" xfId="18982" xr:uid="{00000000-0005-0000-0000-00005C4B0000}"/>
    <cellStyle name="40% - Accent3 5 4 17" xfId="18983" xr:uid="{00000000-0005-0000-0000-00005D4B0000}"/>
    <cellStyle name="40% - Accent3 5 4 17 2" xfId="18984" xr:uid="{00000000-0005-0000-0000-00005E4B0000}"/>
    <cellStyle name="40% - Accent3 5 4 18" xfId="18985" xr:uid="{00000000-0005-0000-0000-00005F4B0000}"/>
    <cellStyle name="40% - Accent3 5 4 18 2" xfId="18986" xr:uid="{00000000-0005-0000-0000-0000604B0000}"/>
    <cellStyle name="40% - Accent3 5 4 19" xfId="18987" xr:uid="{00000000-0005-0000-0000-0000614B0000}"/>
    <cellStyle name="40% - Accent3 5 4 19 2" xfId="18988" xr:uid="{00000000-0005-0000-0000-0000624B0000}"/>
    <cellStyle name="40% - Accent3 5 4 2" xfId="18989" xr:uid="{00000000-0005-0000-0000-0000634B0000}"/>
    <cellStyle name="40% - Accent3 5 4 2 2" xfId="18990" xr:uid="{00000000-0005-0000-0000-0000644B0000}"/>
    <cellStyle name="40% - Accent3 5 4 20" xfId="18991" xr:uid="{00000000-0005-0000-0000-0000654B0000}"/>
    <cellStyle name="40% - Accent3 5 4 20 2" xfId="18992" xr:uid="{00000000-0005-0000-0000-0000664B0000}"/>
    <cellStyle name="40% - Accent3 5 4 21" xfId="18993" xr:uid="{00000000-0005-0000-0000-0000674B0000}"/>
    <cellStyle name="40% - Accent3 5 4 21 2" xfId="18994" xr:uid="{00000000-0005-0000-0000-0000684B0000}"/>
    <cellStyle name="40% - Accent3 5 4 22" xfId="18995" xr:uid="{00000000-0005-0000-0000-0000694B0000}"/>
    <cellStyle name="40% - Accent3 5 4 22 2" xfId="18996" xr:uid="{00000000-0005-0000-0000-00006A4B0000}"/>
    <cellStyle name="40% - Accent3 5 4 23" xfId="18997" xr:uid="{00000000-0005-0000-0000-00006B4B0000}"/>
    <cellStyle name="40% - Accent3 5 4 3" xfId="18998" xr:uid="{00000000-0005-0000-0000-00006C4B0000}"/>
    <cellStyle name="40% - Accent3 5 4 3 2" xfId="18999" xr:uid="{00000000-0005-0000-0000-00006D4B0000}"/>
    <cellStyle name="40% - Accent3 5 4 4" xfId="19000" xr:uid="{00000000-0005-0000-0000-00006E4B0000}"/>
    <cellStyle name="40% - Accent3 5 4 4 2" xfId="19001" xr:uid="{00000000-0005-0000-0000-00006F4B0000}"/>
    <cellStyle name="40% - Accent3 5 4 5" xfId="19002" xr:uid="{00000000-0005-0000-0000-0000704B0000}"/>
    <cellStyle name="40% - Accent3 5 4 5 2" xfId="19003" xr:uid="{00000000-0005-0000-0000-0000714B0000}"/>
    <cellStyle name="40% - Accent3 5 4 6" xfId="19004" xr:uid="{00000000-0005-0000-0000-0000724B0000}"/>
    <cellStyle name="40% - Accent3 5 4 6 2" xfId="19005" xr:uid="{00000000-0005-0000-0000-0000734B0000}"/>
    <cellStyle name="40% - Accent3 5 4 7" xfId="19006" xr:uid="{00000000-0005-0000-0000-0000744B0000}"/>
    <cellStyle name="40% - Accent3 5 4 7 2" xfId="19007" xr:uid="{00000000-0005-0000-0000-0000754B0000}"/>
    <cellStyle name="40% - Accent3 5 4 8" xfId="19008" xr:uid="{00000000-0005-0000-0000-0000764B0000}"/>
    <cellStyle name="40% - Accent3 5 4 8 2" xfId="19009" xr:uid="{00000000-0005-0000-0000-0000774B0000}"/>
    <cellStyle name="40% - Accent3 5 4 9" xfId="19010" xr:uid="{00000000-0005-0000-0000-0000784B0000}"/>
    <cellStyle name="40% - Accent3 5 4 9 2" xfId="19011" xr:uid="{00000000-0005-0000-0000-0000794B0000}"/>
    <cellStyle name="40% - Accent3 5 5" xfId="19012" xr:uid="{00000000-0005-0000-0000-00007A4B0000}"/>
    <cellStyle name="40% - Accent3 5 5 10" xfId="19013" xr:uid="{00000000-0005-0000-0000-00007B4B0000}"/>
    <cellStyle name="40% - Accent3 5 5 10 2" xfId="19014" xr:uid="{00000000-0005-0000-0000-00007C4B0000}"/>
    <cellStyle name="40% - Accent3 5 5 11" xfId="19015" xr:uid="{00000000-0005-0000-0000-00007D4B0000}"/>
    <cellStyle name="40% - Accent3 5 5 11 2" xfId="19016" xr:uid="{00000000-0005-0000-0000-00007E4B0000}"/>
    <cellStyle name="40% - Accent3 5 5 12" xfId="19017" xr:uid="{00000000-0005-0000-0000-00007F4B0000}"/>
    <cellStyle name="40% - Accent3 5 5 12 2" xfId="19018" xr:uid="{00000000-0005-0000-0000-0000804B0000}"/>
    <cellStyle name="40% - Accent3 5 5 13" xfId="19019" xr:uid="{00000000-0005-0000-0000-0000814B0000}"/>
    <cellStyle name="40% - Accent3 5 5 13 2" xfId="19020" xr:uid="{00000000-0005-0000-0000-0000824B0000}"/>
    <cellStyle name="40% - Accent3 5 5 14" xfId="19021" xr:uid="{00000000-0005-0000-0000-0000834B0000}"/>
    <cellStyle name="40% - Accent3 5 5 14 2" xfId="19022" xr:uid="{00000000-0005-0000-0000-0000844B0000}"/>
    <cellStyle name="40% - Accent3 5 5 15" xfId="19023" xr:uid="{00000000-0005-0000-0000-0000854B0000}"/>
    <cellStyle name="40% - Accent3 5 5 15 2" xfId="19024" xr:uid="{00000000-0005-0000-0000-0000864B0000}"/>
    <cellStyle name="40% - Accent3 5 5 16" xfId="19025" xr:uid="{00000000-0005-0000-0000-0000874B0000}"/>
    <cellStyle name="40% - Accent3 5 5 16 2" xfId="19026" xr:uid="{00000000-0005-0000-0000-0000884B0000}"/>
    <cellStyle name="40% - Accent3 5 5 17" xfId="19027" xr:uid="{00000000-0005-0000-0000-0000894B0000}"/>
    <cellStyle name="40% - Accent3 5 5 17 2" xfId="19028" xr:uid="{00000000-0005-0000-0000-00008A4B0000}"/>
    <cellStyle name="40% - Accent3 5 5 18" xfId="19029" xr:uid="{00000000-0005-0000-0000-00008B4B0000}"/>
    <cellStyle name="40% - Accent3 5 5 18 2" xfId="19030" xr:uid="{00000000-0005-0000-0000-00008C4B0000}"/>
    <cellStyle name="40% - Accent3 5 5 19" xfId="19031" xr:uid="{00000000-0005-0000-0000-00008D4B0000}"/>
    <cellStyle name="40% - Accent3 5 5 19 2" xfId="19032" xr:uid="{00000000-0005-0000-0000-00008E4B0000}"/>
    <cellStyle name="40% - Accent3 5 5 2" xfId="19033" xr:uid="{00000000-0005-0000-0000-00008F4B0000}"/>
    <cellStyle name="40% - Accent3 5 5 2 2" xfId="19034" xr:uid="{00000000-0005-0000-0000-0000904B0000}"/>
    <cellStyle name="40% - Accent3 5 5 20" xfId="19035" xr:uid="{00000000-0005-0000-0000-0000914B0000}"/>
    <cellStyle name="40% - Accent3 5 5 20 2" xfId="19036" xr:uid="{00000000-0005-0000-0000-0000924B0000}"/>
    <cellStyle name="40% - Accent3 5 5 21" xfId="19037" xr:uid="{00000000-0005-0000-0000-0000934B0000}"/>
    <cellStyle name="40% - Accent3 5 5 21 2" xfId="19038" xr:uid="{00000000-0005-0000-0000-0000944B0000}"/>
    <cellStyle name="40% - Accent3 5 5 22" xfId="19039" xr:uid="{00000000-0005-0000-0000-0000954B0000}"/>
    <cellStyle name="40% - Accent3 5 5 22 2" xfId="19040" xr:uid="{00000000-0005-0000-0000-0000964B0000}"/>
    <cellStyle name="40% - Accent3 5 5 23" xfId="19041" xr:uid="{00000000-0005-0000-0000-0000974B0000}"/>
    <cellStyle name="40% - Accent3 5 5 3" xfId="19042" xr:uid="{00000000-0005-0000-0000-0000984B0000}"/>
    <cellStyle name="40% - Accent3 5 5 3 2" xfId="19043" xr:uid="{00000000-0005-0000-0000-0000994B0000}"/>
    <cellStyle name="40% - Accent3 5 5 4" xfId="19044" xr:uid="{00000000-0005-0000-0000-00009A4B0000}"/>
    <cellStyle name="40% - Accent3 5 5 4 2" xfId="19045" xr:uid="{00000000-0005-0000-0000-00009B4B0000}"/>
    <cellStyle name="40% - Accent3 5 5 5" xfId="19046" xr:uid="{00000000-0005-0000-0000-00009C4B0000}"/>
    <cellStyle name="40% - Accent3 5 5 5 2" xfId="19047" xr:uid="{00000000-0005-0000-0000-00009D4B0000}"/>
    <cellStyle name="40% - Accent3 5 5 6" xfId="19048" xr:uid="{00000000-0005-0000-0000-00009E4B0000}"/>
    <cellStyle name="40% - Accent3 5 5 6 2" xfId="19049" xr:uid="{00000000-0005-0000-0000-00009F4B0000}"/>
    <cellStyle name="40% - Accent3 5 5 7" xfId="19050" xr:uid="{00000000-0005-0000-0000-0000A04B0000}"/>
    <cellStyle name="40% - Accent3 5 5 7 2" xfId="19051" xr:uid="{00000000-0005-0000-0000-0000A14B0000}"/>
    <cellStyle name="40% - Accent3 5 5 8" xfId="19052" xr:uid="{00000000-0005-0000-0000-0000A24B0000}"/>
    <cellStyle name="40% - Accent3 5 5 8 2" xfId="19053" xr:uid="{00000000-0005-0000-0000-0000A34B0000}"/>
    <cellStyle name="40% - Accent3 5 5 9" xfId="19054" xr:uid="{00000000-0005-0000-0000-0000A44B0000}"/>
    <cellStyle name="40% - Accent3 5 5 9 2" xfId="19055" xr:uid="{00000000-0005-0000-0000-0000A54B0000}"/>
    <cellStyle name="40% - Accent3 5 6" xfId="19056" xr:uid="{00000000-0005-0000-0000-0000A64B0000}"/>
    <cellStyle name="40% - Accent3 5 6 10" xfId="19057" xr:uid="{00000000-0005-0000-0000-0000A74B0000}"/>
    <cellStyle name="40% - Accent3 5 6 10 2" xfId="19058" xr:uid="{00000000-0005-0000-0000-0000A84B0000}"/>
    <cellStyle name="40% - Accent3 5 6 11" xfId="19059" xr:uid="{00000000-0005-0000-0000-0000A94B0000}"/>
    <cellStyle name="40% - Accent3 5 6 11 2" xfId="19060" xr:uid="{00000000-0005-0000-0000-0000AA4B0000}"/>
    <cellStyle name="40% - Accent3 5 6 12" xfId="19061" xr:uid="{00000000-0005-0000-0000-0000AB4B0000}"/>
    <cellStyle name="40% - Accent3 5 6 12 2" xfId="19062" xr:uid="{00000000-0005-0000-0000-0000AC4B0000}"/>
    <cellStyle name="40% - Accent3 5 6 13" xfId="19063" xr:uid="{00000000-0005-0000-0000-0000AD4B0000}"/>
    <cellStyle name="40% - Accent3 5 6 13 2" xfId="19064" xr:uid="{00000000-0005-0000-0000-0000AE4B0000}"/>
    <cellStyle name="40% - Accent3 5 6 14" xfId="19065" xr:uid="{00000000-0005-0000-0000-0000AF4B0000}"/>
    <cellStyle name="40% - Accent3 5 6 14 2" xfId="19066" xr:uid="{00000000-0005-0000-0000-0000B04B0000}"/>
    <cellStyle name="40% - Accent3 5 6 15" xfId="19067" xr:uid="{00000000-0005-0000-0000-0000B14B0000}"/>
    <cellStyle name="40% - Accent3 5 6 15 2" xfId="19068" xr:uid="{00000000-0005-0000-0000-0000B24B0000}"/>
    <cellStyle name="40% - Accent3 5 6 16" xfId="19069" xr:uid="{00000000-0005-0000-0000-0000B34B0000}"/>
    <cellStyle name="40% - Accent3 5 6 16 2" xfId="19070" xr:uid="{00000000-0005-0000-0000-0000B44B0000}"/>
    <cellStyle name="40% - Accent3 5 6 17" xfId="19071" xr:uid="{00000000-0005-0000-0000-0000B54B0000}"/>
    <cellStyle name="40% - Accent3 5 6 17 2" xfId="19072" xr:uid="{00000000-0005-0000-0000-0000B64B0000}"/>
    <cellStyle name="40% - Accent3 5 6 18" xfId="19073" xr:uid="{00000000-0005-0000-0000-0000B74B0000}"/>
    <cellStyle name="40% - Accent3 5 6 18 2" xfId="19074" xr:uid="{00000000-0005-0000-0000-0000B84B0000}"/>
    <cellStyle name="40% - Accent3 5 6 19" xfId="19075" xr:uid="{00000000-0005-0000-0000-0000B94B0000}"/>
    <cellStyle name="40% - Accent3 5 6 19 2" xfId="19076" xr:uid="{00000000-0005-0000-0000-0000BA4B0000}"/>
    <cellStyle name="40% - Accent3 5 6 2" xfId="19077" xr:uid="{00000000-0005-0000-0000-0000BB4B0000}"/>
    <cellStyle name="40% - Accent3 5 6 2 2" xfId="19078" xr:uid="{00000000-0005-0000-0000-0000BC4B0000}"/>
    <cellStyle name="40% - Accent3 5 6 20" xfId="19079" xr:uid="{00000000-0005-0000-0000-0000BD4B0000}"/>
    <cellStyle name="40% - Accent3 5 6 20 2" xfId="19080" xr:uid="{00000000-0005-0000-0000-0000BE4B0000}"/>
    <cellStyle name="40% - Accent3 5 6 21" xfId="19081" xr:uid="{00000000-0005-0000-0000-0000BF4B0000}"/>
    <cellStyle name="40% - Accent3 5 6 21 2" xfId="19082" xr:uid="{00000000-0005-0000-0000-0000C04B0000}"/>
    <cellStyle name="40% - Accent3 5 6 22" xfId="19083" xr:uid="{00000000-0005-0000-0000-0000C14B0000}"/>
    <cellStyle name="40% - Accent3 5 6 22 2" xfId="19084" xr:uid="{00000000-0005-0000-0000-0000C24B0000}"/>
    <cellStyle name="40% - Accent3 5 6 23" xfId="19085" xr:uid="{00000000-0005-0000-0000-0000C34B0000}"/>
    <cellStyle name="40% - Accent3 5 6 3" xfId="19086" xr:uid="{00000000-0005-0000-0000-0000C44B0000}"/>
    <cellStyle name="40% - Accent3 5 6 3 2" xfId="19087" xr:uid="{00000000-0005-0000-0000-0000C54B0000}"/>
    <cellStyle name="40% - Accent3 5 6 4" xfId="19088" xr:uid="{00000000-0005-0000-0000-0000C64B0000}"/>
    <cellStyle name="40% - Accent3 5 6 4 2" xfId="19089" xr:uid="{00000000-0005-0000-0000-0000C74B0000}"/>
    <cellStyle name="40% - Accent3 5 6 5" xfId="19090" xr:uid="{00000000-0005-0000-0000-0000C84B0000}"/>
    <cellStyle name="40% - Accent3 5 6 5 2" xfId="19091" xr:uid="{00000000-0005-0000-0000-0000C94B0000}"/>
    <cellStyle name="40% - Accent3 5 6 6" xfId="19092" xr:uid="{00000000-0005-0000-0000-0000CA4B0000}"/>
    <cellStyle name="40% - Accent3 5 6 6 2" xfId="19093" xr:uid="{00000000-0005-0000-0000-0000CB4B0000}"/>
    <cellStyle name="40% - Accent3 5 6 7" xfId="19094" xr:uid="{00000000-0005-0000-0000-0000CC4B0000}"/>
    <cellStyle name="40% - Accent3 5 6 7 2" xfId="19095" xr:uid="{00000000-0005-0000-0000-0000CD4B0000}"/>
    <cellStyle name="40% - Accent3 5 6 8" xfId="19096" xr:uid="{00000000-0005-0000-0000-0000CE4B0000}"/>
    <cellStyle name="40% - Accent3 5 6 8 2" xfId="19097" xr:uid="{00000000-0005-0000-0000-0000CF4B0000}"/>
    <cellStyle name="40% - Accent3 5 6 9" xfId="19098" xr:uid="{00000000-0005-0000-0000-0000D04B0000}"/>
    <cellStyle name="40% - Accent3 5 6 9 2" xfId="19099" xr:uid="{00000000-0005-0000-0000-0000D14B0000}"/>
    <cellStyle name="40% - Accent3 5 7" xfId="19100" xr:uid="{00000000-0005-0000-0000-0000D24B0000}"/>
    <cellStyle name="40% - Accent3 5 7 10" xfId="19101" xr:uid="{00000000-0005-0000-0000-0000D34B0000}"/>
    <cellStyle name="40% - Accent3 5 7 10 2" xfId="19102" xr:uid="{00000000-0005-0000-0000-0000D44B0000}"/>
    <cellStyle name="40% - Accent3 5 7 11" xfId="19103" xr:uid="{00000000-0005-0000-0000-0000D54B0000}"/>
    <cellStyle name="40% - Accent3 5 7 11 2" xfId="19104" xr:uid="{00000000-0005-0000-0000-0000D64B0000}"/>
    <cellStyle name="40% - Accent3 5 7 12" xfId="19105" xr:uid="{00000000-0005-0000-0000-0000D74B0000}"/>
    <cellStyle name="40% - Accent3 5 7 12 2" xfId="19106" xr:uid="{00000000-0005-0000-0000-0000D84B0000}"/>
    <cellStyle name="40% - Accent3 5 7 13" xfId="19107" xr:uid="{00000000-0005-0000-0000-0000D94B0000}"/>
    <cellStyle name="40% - Accent3 5 7 13 2" xfId="19108" xr:uid="{00000000-0005-0000-0000-0000DA4B0000}"/>
    <cellStyle name="40% - Accent3 5 7 14" xfId="19109" xr:uid="{00000000-0005-0000-0000-0000DB4B0000}"/>
    <cellStyle name="40% - Accent3 5 7 14 2" xfId="19110" xr:uid="{00000000-0005-0000-0000-0000DC4B0000}"/>
    <cellStyle name="40% - Accent3 5 7 15" xfId="19111" xr:uid="{00000000-0005-0000-0000-0000DD4B0000}"/>
    <cellStyle name="40% - Accent3 5 7 15 2" xfId="19112" xr:uid="{00000000-0005-0000-0000-0000DE4B0000}"/>
    <cellStyle name="40% - Accent3 5 7 16" xfId="19113" xr:uid="{00000000-0005-0000-0000-0000DF4B0000}"/>
    <cellStyle name="40% - Accent3 5 7 16 2" xfId="19114" xr:uid="{00000000-0005-0000-0000-0000E04B0000}"/>
    <cellStyle name="40% - Accent3 5 7 17" xfId="19115" xr:uid="{00000000-0005-0000-0000-0000E14B0000}"/>
    <cellStyle name="40% - Accent3 5 7 17 2" xfId="19116" xr:uid="{00000000-0005-0000-0000-0000E24B0000}"/>
    <cellStyle name="40% - Accent3 5 7 18" xfId="19117" xr:uid="{00000000-0005-0000-0000-0000E34B0000}"/>
    <cellStyle name="40% - Accent3 5 7 18 2" xfId="19118" xr:uid="{00000000-0005-0000-0000-0000E44B0000}"/>
    <cellStyle name="40% - Accent3 5 7 19" xfId="19119" xr:uid="{00000000-0005-0000-0000-0000E54B0000}"/>
    <cellStyle name="40% - Accent3 5 7 19 2" xfId="19120" xr:uid="{00000000-0005-0000-0000-0000E64B0000}"/>
    <cellStyle name="40% - Accent3 5 7 2" xfId="19121" xr:uid="{00000000-0005-0000-0000-0000E74B0000}"/>
    <cellStyle name="40% - Accent3 5 7 2 2" xfId="19122" xr:uid="{00000000-0005-0000-0000-0000E84B0000}"/>
    <cellStyle name="40% - Accent3 5 7 20" xfId="19123" xr:uid="{00000000-0005-0000-0000-0000E94B0000}"/>
    <cellStyle name="40% - Accent3 5 7 20 2" xfId="19124" xr:uid="{00000000-0005-0000-0000-0000EA4B0000}"/>
    <cellStyle name="40% - Accent3 5 7 21" xfId="19125" xr:uid="{00000000-0005-0000-0000-0000EB4B0000}"/>
    <cellStyle name="40% - Accent3 5 7 21 2" xfId="19126" xr:uid="{00000000-0005-0000-0000-0000EC4B0000}"/>
    <cellStyle name="40% - Accent3 5 7 22" xfId="19127" xr:uid="{00000000-0005-0000-0000-0000ED4B0000}"/>
    <cellStyle name="40% - Accent3 5 7 22 2" xfId="19128" xr:uid="{00000000-0005-0000-0000-0000EE4B0000}"/>
    <cellStyle name="40% - Accent3 5 7 23" xfId="19129" xr:uid="{00000000-0005-0000-0000-0000EF4B0000}"/>
    <cellStyle name="40% - Accent3 5 7 3" xfId="19130" xr:uid="{00000000-0005-0000-0000-0000F04B0000}"/>
    <cellStyle name="40% - Accent3 5 7 3 2" xfId="19131" xr:uid="{00000000-0005-0000-0000-0000F14B0000}"/>
    <cellStyle name="40% - Accent3 5 7 4" xfId="19132" xr:uid="{00000000-0005-0000-0000-0000F24B0000}"/>
    <cellStyle name="40% - Accent3 5 7 4 2" xfId="19133" xr:uid="{00000000-0005-0000-0000-0000F34B0000}"/>
    <cellStyle name="40% - Accent3 5 7 5" xfId="19134" xr:uid="{00000000-0005-0000-0000-0000F44B0000}"/>
    <cellStyle name="40% - Accent3 5 7 5 2" xfId="19135" xr:uid="{00000000-0005-0000-0000-0000F54B0000}"/>
    <cellStyle name="40% - Accent3 5 7 6" xfId="19136" xr:uid="{00000000-0005-0000-0000-0000F64B0000}"/>
    <cellStyle name="40% - Accent3 5 7 6 2" xfId="19137" xr:uid="{00000000-0005-0000-0000-0000F74B0000}"/>
    <cellStyle name="40% - Accent3 5 7 7" xfId="19138" xr:uid="{00000000-0005-0000-0000-0000F84B0000}"/>
    <cellStyle name="40% - Accent3 5 7 7 2" xfId="19139" xr:uid="{00000000-0005-0000-0000-0000F94B0000}"/>
    <cellStyle name="40% - Accent3 5 7 8" xfId="19140" xr:uid="{00000000-0005-0000-0000-0000FA4B0000}"/>
    <cellStyle name="40% - Accent3 5 7 8 2" xfId="19141" xr:uid="{00000000-0005-0000-0000-0000FB4B0000}"/>
    <cellStyle name="40% - Accent3 5 7 9" xfId="19142" xr:uid="{00000000-0005-0000-0000-0000FC4B0000}"/>
    <cellStyle name="40% - Accent3 5 7 9 2" xfId="19143" xr:uid="{00000000-0005-0000-0000-0000FD4B0000}"/>
    <cellStyle name="40% - Accent3 5 8" xfId="19144" xr:uid="{00000000-0005-0000-0000-0000FE4B0000}"/>
    <cellStyle name="40% - Accent3 5 8 10" xfId="19145" xr:uid="{00000000-0005-0000-0000-0000FF4B0000}"/>
    <cellStyle name="40% - Accent3 5 8 10 2" xfId="19146" xr:uid="{00000000-0005-0000-0000-0000004C0000}"/>
    <cellStyle name="40% - Accent3 5 8 11" xfId="19147" xr:uid="{00000000-0005-0000-0000-0000014C0000}"/>
    <cellStyle name="40% - Accent3 5 8 11 2" xfId="19148" xr:uid="{00000000-0005-0000-0000-0000024C0000}"/>
    <cellStyle name="40% - Accent3 5 8 12" xfId="19149" xr:uid="{00000000-0005-0000-0000-0000034C0000}"/>
    <cellStyle name="40% - Accent3 5 8 12 2" xfId="19150" xr:uid="{00000000-0005-0000-0000-0000044C0000}"/>
    <cellStyle name="40% - Accent3 5 8 13" xfId="19151" xr:uid="{00000000-0005-0000-0000-0000054C0000}"/>
    <cellStyle name="40% - Accent3 5 8 13 2" xfId="19152" xr:uid="{00000000-0005-0000-0000-0000064C0000}"/>
    <cellStyle name="40% - Accent3 5 8 14" xfId="19153" xr:uid="{00000000-0005-0000-0000-0000074C0000}"/>
    <cellStyle name="40% - Accent3 5 8 14 2" xfId="19154" xr:uid="{00000000-0005-0000-0000-0000084C0000}"/>
    <cellStyle name="40% - Accent3 5 8 15" xfId="19155" xr:uid="{00000000-0005-0000-0000-0000094C0000}"/>
    <cellStyle name="40% - Accent3 5 8 15 2" xfId="19156" xr:uid="{00000000-0005-0000-0000-00000A4C0000}"/>
    <cellStyle name="40% - Accent3 5 8 16" xfId="19157" xr:uid="{00000000-0005-0000-0000-00000B4C0000}"/>
    <cellStyle name="40% - Accent3 5 8 16 2" xfId="19158" xr:uid="{00000000-0005-0000-0000-00000C4C0000}"/>
    <cellStyle name="40% - Accent3 5 8 17" xfId="19159" xr:uid="{00000000-0005-0000-0000-00000D4C0000}"/>
    <cellStyle name="40% - Accent3 5 8 17 2" xfId="19160" xr:uid="{00000000-0005-0000-0000-00000E4C0000}"/>
    <cellStyle name="40% - Accent3 5 8 18" xfId="19161" xr:uid="{00000000-0005-0000-0000-00000F4C0000}"/>
    <cellStyle name="40% - Accent3 5 8 18 2" xfId="19162" xr:uid="{00000000-0005-0000-0000-0000104C0000}"/>
    <cellStyle name="40% - Accent3 5 8 19" xfId="19163" xr:uid="{00000000-0005-0000-0000-0000114C0000}"/>
    <cellStyle name="40% - Accent3 5 8 19 2" xfId="19164" xr:uid="{00000000-0005-0000-0000-0000124C0000}"/>
    <cellStyle name="40% - Accent3 5 8 2" xfId="19165" xr:uid="{00000000-0005-0000-0000-0000134C0000}"/>
    <cellStyle name="40% - Accent3 5 8 2 2" xfId="19166" xr:uid="{00000000-0005-0000-0000-0000144C0000}"/>
    <cellStyle name="40% - Accent3 5 8 20" xfId="19167" xr:uid="{00000000-0005-0000-0000-0000154C0000}"/>
    <cellStyle name="40% - Accent3 5 8 20 2" xfId="19168" xr:uid="{00000000-0005-0000-0000-0000164C0000}"/>
    <cellStyle name="40% - Accent3 5 8 21" xfId="19169" xr:uid="{00000000-0005-0000-0000-0000174C0000}"/>
    <cellStyle name="40% - Accent3 5 8 21 2" xfId="19170" xr:uid="{00000000-0005-0000-0000-0000184C0000}"/>
    <cellStyle name="40% - Accent3 5 8 22" xfId="19171" xr:uid="{00000000-0005-0000-0000-0000194C0000}"/>
    <cellStyle name="40% - Accent3 5 8 22 2" xfId="19172" xr:uid="{00000000-0005-0000-0000-00001A4C0000}"/>
    <cellStyle name="40% - Accent3 5 8 23" xfId="19173" xr:uid="{00000000-0005-0000-0000-00001B4C0000}"/>
    <cellStyle name="40% - Accent3 5 8 3" xfId="19174" xr:uid="{00000000-0005-0000-0000-00001C4C0000}"/>
    <cellStyle name="40% - Accent3 5 8 3 2" xfId="19175" xr:uid="{00000000-0005-0000-0000-00001D4C0000}"/>
    <cellStyle name="40% - Accent3 5 8 4" xfId="19176" xr:uid="{00000000-0005-0000-0000-00001E4C0000}"/>
    <cellStyle name="40% - Accent3 5 8 4 2" xfId="19177" xr:uid="{00000000-0005-0000-0000-00001F4C0000}"/>
    <cellStyle name="40% - Accent3 5 8 5" xfId="19178" xr:uid="{00000000-0005-0000-0000-0000204C0000}"/>
    <cellStyle name="40% - Accent3 5 8 5 2" xfId="19179" xr:uid="{00000000-0005-0000-0000-0000214C0000}"/>
    <cellStyle name="40% - Accent3 5 8 6" xfId="19180" xr:uid="{00000000-0005-0000-0000-0000224C0000}"/>
    <cellStyle name="40% - Accent3 5 8 6 2" xfId="19181" xr:uid="{00000000-0005-0000-0000-0000234C0000}"/>
    <cellStyle name="40% - Accent3 5 8 7" xfId="19182" xr:uid="{00000000-0005-0000-0000-0000244C0000}"/>
    <cellStyle name="40% - Accent3 5 8 7 2" xfId="19183" xr:uid="{00000000-0005-0000-0000-0000254C0000}"/>
    <cellStyle name="40% - Accent3 5 8 8" xfId="19184" xr:uid="{00000000-0005-0000-0000-0000264C0000}"/>
    <cellStyle name="40% - Accent3 5 8 8 2" xfId="19185" xr:uid="{00000000-0005-0000-0000-0000274C0000}"/>
    <cellStyle name="40% - Accent3 5 8 9" xfId="19186" xr:uid="{00000000-0005-0000-0000-0000284C0000}"/>
    <cellStyle name="40% - Accent3 5 8 9 2" xfId="19187" xr:uid="{00000000-0005-0000-0000-0000294C0000}"/>
    <cellStyle name="40% - Accent3 5 9" xfId="19188" xr:uid="{00000000-0005-0000-0000-00002A4C0000}"/>
    <cellStyle name="40% - Accent3 5 9 10" xfId="19189" xr:uid="{00000000-0005-0000-0000-00002B4C0000}"/>
    <cellStyle name="40% - Accent3 5 9 10 2" xfId="19190" xr:uid="{00000000-0005-0000-0000-00002C4C0000}"/>
    <cellStyle name="40% - Accent3 5 9 11" xfId="19191" xr:uid="{00000000-0005-0000-0000-00002D4C0000}"/>
    <cellStyle name="40% - Accent3 5 9 11 2" xfId="19192" xr:uid="{00000000-0005-0000-0000-00002E4C0000}"/>
    <cellStyle name="40% - Accent3 5 9 12" xfId="19193" xr:uid="{00000000-0005-0000-0000-00002F4C0000}"/>
    <cellStyle name="40% - Accent3 5 9 12 2" xfId="19194" xr:uid="{00000000-0005-0000-0000-0000304C0000}"/>
    <cellStyle name="40% - Accent3 5 9 13" xfId="19195" xr:uid="{00000000-0005-0000-0000-0000314C0000}"/>
    <cellStyle name="40% - Accent3 5 9 13 2" xfId="19196" xr:uid="{00000000-0005-0000-0000-0000324C0000}"/>
    <cellStyle name="40% - Accent3 5 9 14" xfId="19197" xr:uid="{00000000-0005-0000-0000-0000334C0000}"/>
    <cellStyle name="40% - Accent3 5 9 14 2" xfId="19198" xr:uid="{00000000-0005-0000-0000-0000344C0000}"/>
    <cellStyle name="40% - Accent3 5 9 15" xfId="19199" xr:uid="{00000000-0005-0000-0000-0000354C0000}"/>
    <cellStyle name="40% - Accent3 5 9 15 2" xfId="19200" xr:uid="{00000000-0005-0000-0000-0000364C0000}"/>
    <cellStyle name="40% - Accent3 5 9 16" xfId="19201" xr:uid="{00000000-0005-0000-0000-0000374C0000}"/>
    <cellStyle name="40% - Accent3 5 9 16 2" xfId="19202" xr:uid="{00000000-0005-0000-0000-0000384C0000}"/>
    <cellStyle name="40% - Accent3 5 9 17" xfId="19203" xr:uid="{00000000-0005-0000-0000-0000394C0000}"/>
    <cellStyle name="40% - Accent3 5 9 17 2" xfId="19204" xr:uid="{00000000-0005-0000-0000-00003A4C0000}"/>
    <cellStyle name="40% - Accent3 5 9 18" xfId="19205" xr:uid="{00000000-0005-0000-0000-00003B4C0000}"/>
    <cellStyle name="40% - Accent3 5 9 18 2" xfId="19206" xr:uid="{00000000-0005-0000-0000-00003C4C0000}"/>
    <cellStyle name="40% - Accent3 5 9 19" xfId="19207" xr:uid="{00000000-0005-0000-0000-00003D4C0000}"/>
    <cellStyle name="40% - Accent3 5 9 19 2" xfId="19208" xr:uid="{00000000-0005-0000-0000-00003E4C0000}"/>
    <cellStyle name="40% - Accent3 5 9 2" xfId="19209" xr:uid="{00000000-0005-0000-0000-00003F4C0000}"/>
    <cellStyle name="40% - Accent3 5 9 2 2" xfId="19210" xr:uid="{00000000-0005-0000-0000-0000404C0000}"/>
    <cellStyle name="40% - Accent3 5 9 20" xfId="19211" xr:uid="{00000000-0005-0000-0000-0000414C0000}"/>
    <cellStyle name="40% - Accent3 5 9 20 2" xfId="19212" xr:uid="{00000000-0005-0000-0000-0000424C0000}"/>
    <cellStyle name="40% - Accent3 5 9 21" xfId="19213" xr:uid="{00000000-0005-0000-0000-0000434C0000}"/>
    <cellStyle name="40% - Accent3 5 9 21 2" xfId="19214" xr:uid="{00000000-0005-0000-0000-0000444C0000}"/>
    <cellStyle name="40% - Accent3 5 9 22" xfId="19215" xr:uid="{00000000-0005-0000-0000-0000454C0000}"/>
    <cellStyle name="40% - Accent3 5 9 22 2" xfId="19216" xr:uid="{00000000-0005-0000-0000-0000464C0000}"/>
    <cellStyle name="40% - Accent3 5 9 23" xfId="19217" xr:uid="{00000000-0005-0000-0000-0000474C0000}"/>
    <cellStyle name="40% - Accent3 5 9 3" xfId="19218" xr:uid="{00000000-0005-0000-0000-0000484C0000}"/>
    <cellStyle name="40% - Accent3 5 9 3 2" xfId="19219" xr:uid="{00000000-0005-0000-0000-0000494C0000}"/>
    <cellStyle name="40% - Accent3 5 9 4" xfId="19220" xr:uid="{00000000-0005-0000-0000-00004A4C0000}"/>
    <cellStyle name="40% - Accent3 5 9 4 2" xfId="19221" xr:uid="{00000000-0005-0000-0000-00004B4C0000}"/>
    <cellStyle name="40% - Accent3 5 9 5" xfId="19222" xr:uid="{00000000-0005-0000-0000-00004C4C0000}"/>
    <cellStyle name="40% - Accent3 5 9 5 2" xfId="19223" xr:uid="{00000000-0005-0000-0000-00004D4C0000}"/>
    <cellStyle name="40% - Accent3 5 9 6" xfId="19224" xr:uid="{00000000-0005-0000-0000-00004E4C0000}"/>
    <cellStyle name="40% - Accent3 5 9 6 2" xfId="19225" xr:uid="{00000000-0005-0000-0000-00004F4C0000}"/>
    <cellStyle name="40% - Accent3 5 9 7" xfId="19226" xr:uid="{00000000-0005-0000-0000-0000504C0000}"/>
    <cellStyle name="40% - Accent3 5 9 7 2" xfId="19227" xr:uid="{00000000-0005-0000-0000-0000514C0000}"/>
    <cellStyle name="40% - Accent3 5 9 8" xfId="19228" xr:uid="{00000000-0005-0000-0000-0000524C0000}"/>
    <cellStyle name="40% - Accent3 5 9 8 2" xfId="19229" xr:uid="{00000000-0005-0000-0000-0000534C0000}"/>
    <cellStyle name="40% - Accent3 5 9 9" xfId="19230" xr:uid="{00000000-0005-0000-0000-0000544C0000}"/>
    <cellStyle name="40% - Accent3 5 9 9 2" xfId="19231" xr:uid="{00000000-0005-0000-0000-0000554C0000}"/>
    <cellStyle name="40% - Accent3 6" xfId="19232" xr:uid="{00000000-0005-0000-0000-0000564C0000}"/>
    <cellStyle name="40% - Accent3 6 10" xfId="19233" xr:uid="{00000000-0005-0000-0000-0000574C0000}"/>
    <cellStyle name="40% - Accent3 6 10 2" xfId="19234" xr:uid="{00000000-0005-0000-0000-0000584C0000}"/>
    <cellStyle name="40% - Accent3 6 11" xfId="19235" xr:uid="{00000000-0005-0000-0000-0000594C0000}"/>
    <cellStyle name="40% - Accent3 6 11 2" xfId="19236" xr:uid="{00000000-0005-0000-0000-00005A4C0000}"/>
    <cellStyle name="40% - Accent3 6 12" xfId="19237" xr:uid="{00000000-0005-0000-0000-00005B4C0000}"/>
    <cellStyle name="40% - Accent3 6 12 2" xfId="19238" xr:uid="{00000000-0005-0000-0000-00005C4C0000}"/>
    <cellStyle name="40% - Accent3 6 13" xfId="19239" xr:uid="{00000000-0005-0000-0000-00005D4C0000}"/>
    <cellStyle name="40% - Accent3 6 13 2" xfId="19240" xr:uid="{00000000-0005-0000-0000-00005E4C0000}"/>
    <cellStyle name="40% - Accent3 6 14" xfId="19241" xr:uid="{00000000-0005-0000-0000-00005F4C0000}"/>
    <cellStyle name="40% - Accent3 6 14 2" xfId="19242" xr:uid="{00000000-0005-0000-0000-0000604C0000}"/>
    <cellStyle name="40% - Accent3 6 15" xfId="19243" xr:uid="{00000000-0005-0000-0000-0000614C0000}"/>
    <cellStyle name="40% - Accent3 6 15 2" xfId="19244" xr:uid="{00000000-0005-0000-0000-0000624C0000}"/>
    <cellStyle name="40% - Accent3 6 16" xfId="19245" xr:uid="{00000000-0005-0000-0000-0000634C0000}"/>
    <cellStyle name="40% - Accent3 6 16 2" xfId="19246" xr:uid="{00000000-0005-0000-0000-0000644C0000}"/>
    <cellStyle name="40% - Accent3 6 17" xfId="19247" xr:uid="{00000000-0005-0000-0000-0000654C0000}"/>
    <cellStyle name="40% - Accent3 6 17 2" xfId="19248" xr:uid="{00000000-0005-0000-0000-0000664C0000}"/>
    <cellStyle name="40% - Accent3 6 18" xfId="19249" xr:uid="{00000000-0005-0000-0000-0000674C0000}"/>
    <cellStyle name="40% - Accent3 6 18 2" xfId="19250" xr:uid="{00000000-0005-0000-0000-0000684C0000}"/>
    <cellStyle name="40% - Accent3 6 19" xfId="19251" xr:uid="{00000000-0005-0000-0000-0000694C0000}"/>
    <cellStyle name="40% - Accent3 6 19 2" xfId="19252" xr:uid="{00000000-0005-0000-0000-00006A4C0000}"/>
    <cellStyle name="40% - Accent3 6 2" xfId="19253" xr:uid="{00000000-0005-0000-0000-00006B4C0000}"/>
    <cellStyle name="40% - Accent3 6 2 10" xfId="19254" xr:uid="{00000000-0005-0000-0000-00006C4C0000}"/>
    <cellStyle name="40% - Accent3 6 2 10 2" xfId="19255" xr:uid="{00000000-0005-0000-0000-00006D4C0000}"/>
    <cellStyle name="40% - Accent3 6 2 11" xfId="19256" xr:uid="{00000000-0005-0000-0000-00006E4C0000}"/>
    <cellStyle name="40% - Accent3 6 2 11 2" xfId="19257" xr:uid="{00000000-0005-0000-0000-00006F4C0000}"/>
    <cellStyle name="40% - Accent3 6 2 12" xfId="19258" xr:uid="{00000000-0005-0000-0000-0000704C0000}"/>
    <cellStyle name="40% - Accent3 6 2 12 2" xfId="19259" xr:uid="{00000000-0005-0000-0000-0000714C0000}"/>
    <cellStyle name="40% - Accent3 6 2 13" xfId="19260" xr:uid="{00000000-0005-0000-0000-0000724C0000}"/>
    <cellStyle name="40% - Accent3 6 2 13 2" xfId="19261" xr:uid="{00000000-0005-0000-0000-0000734C0000}"/>
    <cellStyle name="40% - Accent3 6 2 14" xfId="19262" xr:uid="{00000000-0005-0000-0000-0000744C0000}"/>
    <cellStyle name="40% - Accent3 6 2 14 2" xfId="19263" xr:uid="{00000000-0005-0000-0000-0000754C0000}"/>
    <cellStyle name="40% - Accent3 6 2 15" xfId="19264" xr:uid="{00000000-0005-0000-0000-0000764C0000}"/>
    <cellStyle name="40% - Accent3 6 2 15 2" xfId="19265" xr:uid="{00000000-0005-0000-0000-0000774C0000}"/>
    <cellStyle name="40% - Accent3 6 2 16" xfId="19266" xr:uid="{00000000-0005-0000-0000-0000784C0000}"/>
    <cellStyle name="40% - Accent3 6 2 16 2" xfId="19267" xr:uid="{00000000-0005-0000-0000-0000794C0000}"/>
    <cellStyle name="40% - Accent3 6 2 17" xfId="19268" xr:uid="{00000000-0005-0000-0000-00007A4C0000}"/>
    <cellStyle name="40% - Accent3 6 2 17 2" xfId="19269" xr:uid="{00000000-0005-0000-0000-00007B4C0000}"/>
    <cellStyle name="40% - Accent3 6 2 18" xfId="19270" xr:uid="{00000000-0005-0000-0000-00007C4C0000}"/>
    <cellStyle name="40% - Accent3 6 2 18 2" xfId="19271" xr:uid="{00000000-0005-0000-0000-00007D4C0000}"/>
    <cellStyle name="40% - Accent3 6 2 19" xfId="19272" xr:uid="{00000000-0005-0000-0000-00007E4C0000}"/>
    <cellStyle name="40% - Accent3 6 2 19 2" xfId="19273" xr:uid="{00000000-0005-0000-0000-00007F4C0000}"/>
    <cellStyle name="40% - Accent3 6 2 2" xfId="19274" xr:uid="{00000000-0005-0000-0000-0000804C0000}"/>
    <cellStyle name="40% - Accent3 6 2 2 2" xfId="19275" xr:uid="{00000000-0005-0000-0000-0000814C0000}"/>
    <cellStyle name="40% - Accent3 6 2 20" xfId="19276" xr:uid="{00000000-0005-0000-0000-0000824C0000}"/>
    <cellStyle name="40% - Accent3 6 2 20 2" xfId="19277" xr:uid="{00000000-0005-0000-0000-0000834C0000}"/>
    <cellStyle name="40% - Accent3 6 2 21" xfId="19278" xr:uid="{00000000-0005-0000-0000-0000844C0000}"/>
    <cellStyle name="40% - Accent3 6 2 21 2" xfId="19279" xr:uid="{00000000-0005-0000-0000-0000854C0000}"/>
    <cellStyle name="40% - Accent3 6 2 22" xfId="19280" xr:uid="{00000000-0005-0000-0000-0000864C0000}"/>
    <cellStyle name="40% - Accent3 6 2 22 2" xfId="19281" xr:uid="{00000000-0005-0000-0000-0000874C0000}"/>
    <cellStyle name="40% - Accent3 6 2 23" xfId="19282" xr:uid="{00000000-0005-0000-0000-0000884C0000}"/>
    <cellStyle name="40% - Accent3 6 2 3" xfId="19283" xr:uid="{00000000-0005-0000-0000-0000894C0000}"/>
    <cellStyle name="40% - Accent3 6 2 3 2" xfId="19284" xr:uid="{00000000-0005-0000-0000-00008A4C0000}"/>
    <cellStyle name="40% - Accent3 6 2 4" xfId="19285" xr:uid="{00000000-0005-0000-0000-00008B4C0000}"/>
    <cellStyle name="40% - Accent3 6 2 4 2" xfId="19286" xr:uid="{00000000-0005-0000-0000-00008C4C0000}"/>
    <cellStyle name="40% - Accent3 6 2 5" xfId="19287" xr:uid="{00000000-0005-0000-0000-00008D4C0000}"/>
    <cellStyle name="40% - Accent3 6 2 5 2" xfId="19288" xr:uid="{00000000-0005-0000-0000-00008E4C0000}"/>
    <cellStyle name="40% - Accent3 6 2 6" xfId="19289" xr:uid="{00000000-0005-0000-0000-00008F4C0000}"/>
    <cellStyle name="40% - Accent3 6 2 6 2" xfId="19290" xr:uid="{00000000-0005-0000-0000-0000904C0000}"/>
    <cellStyle name="40% - Accent3 6 2 7" xfId="19291" xr:uid="{00000000-0005-0000-0000-0000914C0000}"/>
    <cellStyle name="40% - Accent3 6 2 7 2" xfId="19292" xr:uid="{00000000-0005-0000-0000-0000924C0000}"/>
    <cellStyle name="40% - Accent3 6 2 8" xfId="19293" xr:uid="{00000000-0005-0000-0000-0000934C0000}"/>
    <cellStyle name="40% - Accent3 6 2 8 2" xfId="19294" xr:uid="{00000000-0005-0000-0000-0000944C0000}"/>
    <cellStyle name="40% - Accent3 6 2 9" xfId="19295" xr:uid="{00000000-0005-0000-0000-0000954C0000}"/>
    <cellStyle name="40% - Accent3 6 2 9 2" xfId="19296" xr:uid="{00000000-0005-0000-0000-0000964C0000}"/>
    <cellStyle name="40% - Accent3 6 20" xfId="19297" xr:uid="{00000000-0005-0000-0000-0000974C0000}"/>
    <cellStyle name="40% - Accent3 6 20 2" xfId="19298" xr:uid="{00000000-0005-0000-0000-0000984C0000}"/>
    <cellStyle name="40% - Accent3 6 21" xfId="19299" xr:uid="{00000000-0005-0000-0000-0000994C0000}"/>
    <cellStyle name="40% - Accent3 6 21 2" xfId="19300" xr:uid="{00000000-0005-0000-0000-00009A4C0000}"/>
    <cellStyle name="40% - Accent3 6 22" xfId="19301" xr:uid="{00000000-0005-0000-0000-00009B4C0000}"/>
    <cellStyle name="40% - Accent3 6 22 2" xfId="19302" xr:uid="{00000000-0005-0000-0000-00009C4C0000}"/>
    <cellStyle name="40% - Accent3 6 23" xfId="19303" xr:uid="{00000000-0005-0000-0000-00009D4C0000}"/>
    <cellStyle name="40% - Accent3 6 23 2" xfId="19304" xr:uid="{00000000-0005-0000-0000-00009E4C0000}"/>
    <cellStyle name="40% - Accent3 6 24" xfId="19305" xr:uid="{00000000-0005-0000-0000-00009F4C0000}"/>
    <cellStyle name="40% - Accent3 6 24 2" xfId="19306" xr:uid="{00000000-0005-0000-0000-0000A04C0000}"/>
    <cellStyle name="40% - Accent3 6 25" xfId="19307" xr:uid="{00000000-0005-0000-0000-0000A14C0000}"/>
    <cellStyle name="40% - Accent3 6 25 2" xfId="19308" xr:uid="{00000000-0005-0000-0000-0000A24C0000}"/>
    <cellStyle name="40% - Accent3 6 26" xfId="19309" xr:uid="{00000000-0005-0000-0000-0000A34C0000}"/>
    <cellStyle name="40% - Accent3 6 26 2" xfId="19310" xr:uid="{00000000-0005-0000-0000-0000A44C0000}"/>
    <cellStyle name="40% - Accent3 6 27" xfId="19311" xr:uid="{00000000-0005-0000-0000-0000A54C0000}"/>
    <cellStyle name="40% - Accent3 6 27 2" xfId="19312" xr:uid="{00000000-0005-0000-0000-0000A64C0000}"/>
    <cellStyle name="40% - Accent3 6 28" xfId="19313" xr:uid="{00000000-0005-0000-0000-0000A74C0000}"/>
    <cellStyle name="40% - Accent3 6 28 2" xfId="19314" xr:uid="{00000000-0005-0000-0000-0000A84C0000}"/>
    <cellStyle name="40% - Accent3 6 29" xfId="19315" xr:uid="{00000000-0005-0000-0000-0000A94C0000}"/>
    <cellStyle name="40% - Accent3 6 29 2" xfId="19316" xr:uid="{00000000-0005-0000-0000-0000AA4C0000}"/>
    <cellStyle name="40% - Accent3 6 3" xfId="19317" xr:uid="{00000000-0005-0000-0000-0000AB4C0000}"/>
    <cellStyle name="40% - Accent3 6 3 10" xfId="19318" xr:uid="{00000000-0005-0000-0000-0000AC4C0000}"/>
    <cellStyle name="40% - Accent3 6 3 10 2" xfId="19319" xr:uid="{00000000-0005-0000-0000-0000AD4C0000}"/>
    <cellStyle name="40% - Accent3 6 3 11" xfId="19320" xr:uid="{00000000-0005-0000-0000-0000AE4C0000}"/>
    <cellStyle name="40% - Accent3 6 3 11 2" xfId="19321" xr:uid="{00000000-0005-0000-0000-0000AF4C0000}"/>
    <cellStyle name="40% - Accent3 6 3 12" xfId="19322" xr:uid="{00000000-0005-0000-0000-0000B04C0000}"/>
    <cellStyle name="40% - Accent3 6 3 12 2" xfId="19323" xr:uid="{00000000-0005-0000-0000-0000B14C0000}"/>
    <cellStyle name="40% - Accent3 6 3 13" xfId="19324" xr:uid="{00000000-0005-0000-0000-0000B24C0000}"/>
    <cellStyle name="40% - Accent3 6 3 13 2" xfId="19325" xr:uid="{00000000-0005-0000-0000-0000B34C0000}"/>
    <cellStyle name="40% - Accent3 6 3 14" xfId="19326" xr:uid="{00000000-0005-0000-0000-0000B44C0000}"/>
    <cellStyle name="40% - Accent3 6 3 14 2" xfId="19327" xr:uid="{00000000-0005-0000-0000-0000B54C0000}"/>
    <cellStyle name="40% - Accent3 6 3 15" xfId="19328" xr:uid="{00000000-0005-0000-0000-0000B64C0000}"/>
    <cellStyle name="40% - Accent3 6 3 15 2" xfId="19329" xr:uid="{00000000-0005-0000-0000-0000B74C0000}"/>
    <cellStyle name="40% - Accent3 6 3 16" xfId="19330" xr:uid="{00000000-0005-0000-0000-0000B84C0000}"/>
    <cellStyle name="40% - Accent3 6 3 16 2" xfId="19331" xr:uid="{00000000-0005-0000-0000-0000B94C0000}"/>
    <cellStyle name="40% - Accent3 6 3 17" xfId="19332" xr:uid="{00000000-0005-0000-0000-0000BA4C0000}"/>
    <cellStyle name="40% - Accent3 6 3 17 2" xfId="19333" xr:uid="{00000000-0005-0000-0000-0000BB4C0000}"/>
    <cellStyle name="40% - Accent3 6 3 18" xfId="19334" xr:uid="{00000000-0005-0000-0000-0000BC4C0000}"/>
    <cellStyle name="40% - Accent3 6 3 18 2" xfId="19335" xr:uid="{00000000-0005-0000-0000-0000BD4C0000}"/>
    <cellStyle name="40% - Accent3 6 3 19" xfId="19336" xr:uid="{00000000-0005-0000-0000-0000BE4C0000}"/>
    <cellStyle name="40% - Accent3 6 3 19 2" xfId="19337" xr:uid="{00000000-0005-0000-0000-0000BF4C0000}"/>
    <cellStyle name="40% - Accent3 6 3 2" xfId="19338" xr:uid="{00000000-0005-0000-0000-0000C04C0000}"/>
    <cellStyle name="40% - Accent3 6 3 2 2" xfId="19339" xr:uid="{00000000-0005-0000-0000-0000C14C0000}"/>
    <cellStyle name="40% - Accent3 6 3 20" xfId="19340" xr:uid="{00000000-0005-0000-0000-0000C24C0000}"/>
    <cellStyle name="40% - Accent3 6 3 20 2" xfId="19341" xr:uid="{00000000-0005-0000-0000-0000C34C0000}"/>
    <cellStyle name="40% - Accent3 6 3 21" xfId="19342" xr:uid="{00000000-0005-0000-0000-0000C44C0000}"/>
    <cellStyle name="40% - Accent3 6 3 21 2" xfId="19343" xr:uid="{00000000-0005-0000-0000-0000C54C0000}"/>
    <cellStyle name="40% - Accent3 6 3 22" xfId="19344" xr:uid="{00000000-0005-0000-0000-0000C64C0000}"/>
    <cellStyle name="40% - Accent3 6 3 22 2" xfId="19345" xr:uid="{00000000-0005-0000-0000-0000C74C0000}"/>
    <cellStyle name="40% - Accent3 6 3 23" xfId="19346" xr:uid="{00000000-0005-0000-0000-0000C84C0000}"/>
    <cellStyle name="40% - Accent3 6 3 3" xfId="19347" xr:uid="{00000000-0005-0000-0000-0000C94C0000}"/>
    <cellStyle name="40% - Accent3 6 3 3 2" xfId="19348" xr:uid="{00000000-0005-0000-0000-0000CA4C0000}"/>
    <cellStyle name="40% - Accent3 6 3 4" xfId="19349" xr:uid="{00000000-0005-0000-0000-0000CB4C0000}"/>
    <cellStyle name="40% - Accent3 6 3 4 2" xfId="19350" xr:uid="{00000000-0005-0000-0000-0000CC4C0000}"/>
    <cellStyle name="40% - Accent3 6 3 5" xfId="19351" xr:uid="{00000000-0005-0000-0000-0000CD4C0000}"/>
    <cellStyle name="40% - Accent3 6 3 5 2" xfId="19352" xr:uid="{00000000-0005-0000-0000-0000CE4C0000}"/>
    <cellStyle name="40% - Accent3 6 3 6" xfId="19353" xr:uid="{00000000-0005-0000-0000-0000CF4C0000}"/>
    <cellStyle name="40% - Accent3 6 3 6 2" xfId="19354" xr:uid="{00000000-0005-0000-0000-0000D04C0000}"/>
    <cellStyle name="40% - Accent3 6 3 7" xfId="19355" xr:uid="{00000000-0005-0000-0000-0000D14C0000}"/>
    <cellStyle name="40% - Accent3 6 3 7 2" xfId="19356" xr:uid="{00000000-0005-0000-0000-0000D24C0000}"/>
    <cellStyle name="40% - Accent3 6 3 8" xfId="19357" xr:uid="{00000000-0005-0000-0000-0000D34C0000}"/>
    <cellStyle name="40% - Accent3 6 3 8 2" xfId="19358" xr:uid="{00000000-0005-0000-0000-0000D44C0000}"/>
    <cellStyle name="40% - Accent3 6 3 9" xfId="19359" xr:uid="{00000000-0005-0000-0000-0000D54C0000}"/>
    <cellStyle name="40% - Accent3 6 3 9 2" xfId="19360" xr:uid="{00000000-0005-0000-0000-0000D64C0000}"/>
    <cellStyle name="40% - Accent3 6 30" xfId="19361" xr:uid="{00000000-0005-0000-0000-0000D74C0000}"/>
    <cellStyle name="40% - Accent3 6 30 2" xfId="19362" xr:uid="{00000000-0005-0000-0000-0000D84C0000}"/>
    <cellStyle name="40% - Accent3 6 31" xfId="19363" xr:uid="{00000000-0005-0000-0000-0000D94C0000}"/>
    <cellStyle name="40% - Accent3 6 4" xfId="19364" xr:uid="{00000000-0005-0000-0000-0000DA4C0000}"/>
    <cellStyle name="40% - Accent3 6 4 10" xfId="19365" xr:uid="{00000000-0005-0000-0000-0000DB4C0000}"/>
    <cellStyle name="40% - Accent3 6 4 10 2" xfId="19366" xr:uid="{00000000-0005-0000-0000-0000DC4C0000}"/>
    <cellStyle name="40% - Accent3 6 4 11" xfId="19367" xr:uid="{00000000-0005-0000-0000-0000DD4C0000}"/>
    <cellStyle name="40% - Accent3 6 4 11 2" xfId="19368" xr:uid="{00000000-0005-0000-0000-0000DE4C0000}"/>
    <cellStyle name="40% - Accent3 6 4 12" xfId="19369" xr:uid="{00000000-0005-0000-0000-0000DF4C0000}"/>
    <cellStyle name="40% - Accent3 6 4 12 2" xfId="19370" xr:uid="{00000000-0005-0000-0000-0000E04C0000}"/>
    <cellStyle name="40% - Accent3 6 4 13" xfId="19371" xr:uid="{00000000-0005-0000-0000-0000E14C0000}"/>
    <cellStyle name="40% - Accent3 6 4 13 2" xfId="19372" xr:uid="{00000000-0005-0000-0000-0000E24C0000}"/>
    <cellStyle name="40% - Accent3 6 4 14" xfId="19373" xr:uid="{00000000-0005-0000-0000-0000E34C0000}"/>
    <cellStyle name="40% - Accent3 6 4 14 2" xfId="19374" xr:uid="{00000000-0005-0000-0000-0000E44C0000}"/>
    <cellStyle name="40% - Accent3 6 4 15" xfId="19375" xr:uid="{00000000-0005-0000-0000-0000E54C0000}"/>
    <cellStyle name="40% - Accent3 6 4 15 2" xfId="19376" xr:uid="{00000000-0005-0000-0000-0000E64C0000}"/>
    <cellStyle name="40% - Accent3 6 4 16" xfId="19377" xr:uid="{00000000-0005-0000-0000-0000E74C0000}"/>
    <cellStyle name="40% - Accent3 6 4 16 2" xfId="19378" xr:uid="{00000000-0005-0000-0000-0000E84C0000}"/>
    <cellStyle name="40% - Accent3 6 4 17" xfId="19379" xr:uid="{00000000-0005-0000-0000-0000E94C0000}"/>
    <cellStyle name="40% - Accent3 6 4 17 2" xfId="19380" xr:uid="{00000000-0005-0000-0000-0000EA4C0000}"/>
    <cellStyle name="40% - Accent3 6 4 18" xfId="19381" xr:uid="{00000000-0005-0000-0000-0000EB4C0000}"/>
    <cellStyle name="40% - Accent3 6 4 18 2" xfId="19382" xr:uid="{00000000-0005-0000-0000-0000EC4C0000}"/>
    <cellStyle name="40% - Accent3 6 4 19" xfId="19383" xr:uid="{00000000-0005-0000-0000-0000ED4C0000}"/>
    <cellStyle name="40% - Accent3 6 4 19 2" xfId="19384" xr:uid="{00000000-0005-0000-0000-0000EE4C0000}"/>
    <cellStyle name="40% - Accent3 6 4 2" xfId="19385" xr:uid="{00000000-0005-0000-0000-0000EF4C0000}"/>
    <cellStyle name="40% - Accent3 6 4 2 2" xfId="19386" xr:uid="{00000000-0005-0000-0000-0000F04C0000}"/>
    <cellStyle name="40% - Accent3 6 4 20" xfId="19387" xr:uid="{00000000-0005-0000-0000-0000F14C0000}"/>
    <cellStyle name="40% - Accent3 6 4 20 2" xfId="19388" xr:uid="{00000000-0005-0000-0000-0000F24C0000}"/>
    <cellStyle name="40% - Accent3 6 4 21" xfId="19389" xr:uid="{00000000-0005-0000-0000-0000F34C0000}"/>
    <cellStyle name="40% - Accent3 6 4 21 2" xfId="19390" xr:uid="{00000000-0005-0000-0000-0000F44C0000}"/>
    <cellStyle name="40% - Accent3 6 4 22" xfId="19391" xr:uid="{00000000-0005-0000-0000-0000F54C0000}"/>
    <cellStyle name="40% - Accent3 6 4 22 2" xfId="19392" xr:uid="{00000000-0005-0000-0000-0000F64C0000}"/>
    <cellStyle name="40% - Accent3 6 4 23" xfId="19393" xr:uid="{00000000-0005-0000-0000-0000F74C0000}"/>
    <cellStyle name="40% - Accent3 6 4 3" xfId="19394" xr:uid="{00000000-0005-0000-0000-0000F84C0000}"/>
    <cellStyle name="40% - Accent3 6 4 3 2" xfId="19395" xr:uid="{00000000-0005-0000-0000-0000F94C0000}"/>
    <cellStyle name="40% - Accent3 6 4 4" xfId="19396" xr:uid="{00000000-0005-0000-0000-0000FA4C0000}"/>
    <cellStyle name="40% - Accent3 6 4 4 2" xfId="19397" xr:uid="{00000000-0005-0000-0000-0000FB4C0000}"/>
    <cellStyle name="40% - Accent3 6 4 5" xfId="19398" xr:uid="{00000000-0005-0000-0000-0000FC4C0000}"/>
    <cellStyle name="40% - Accent3 6 4 5 2" xfId="19399" xr:uid="{00000000-0005-0000-0000-0000FD4C0000}"/>
    <cellStyle name="40% - Accent3 6 4 6" xfId="19400" xr:uid="{00000000-0005-0000-0000-0000FE4C0000}"/>
    <cellStyle name="40% - Accent3 6 4 6 2" xfId="19401" xr:uid="{00000000-0005-0000-0000-0000FF4C0000}"/>
    <cellStyle name="40% - Accent3 6 4 7" xfId="19402" xr:uid="{00000000-0005-0000-0000-0000004D0000}"/>
    <cellStyle name="40% - Accent3 6 4 7 2" xfId="19403" xr:uid="{00000000-0005-0000-0000-0000014D0000}"/>
    <cellStyle name="40% - Accent3 6 4 8" xfId="19404" xr:uid="{00000000-0005-0000-0000-0000024D0000}"/>
    <cellStyle name="40% - Accent3 6 4 8 2" xfId="19405" xr:uid="{00000000-0005-0000-0000-0000034D0000}"/>
    <cellStyle name="40% - Accent3 6 4 9" xfId="19406" xr:uid="{00000000-0005-0000-0000-0000044D0000}"/>
    <cellStyle name="40% - Accent3 6 4 9 2" xfId="19407" xr:uid="{00000000-0005-0000-0000-0000054D0000}"/>
    <cellStyle name="40% - Accent3 6 5" xfId="19408" xr:uid="{00000000-0005-0000-0000-0000064D0000}"/>
    <cellStyle name="40% - Accent3 6 5 10" xfId="19409" xr:uid="{00000000-0005-0000-0000-0000074D0000}"/>
    <cellStyle name="40% - Accent3 6 5 10 2" xfId="19410" xr:uid="{00000000-0005-0000-0000-0000084D0000}"/>
    <cellStyle name="40% - Accent3 6 5 11" xfId="19411" xr:uid="{00000000-0005-0000-0000-0000094D0000}"/>
    <cellStyle name="40% - Accent3 6 5 11 2" xfId="19412" xr:uid="{00000000-0005-0000-0000-00000A4D0000}"/>
    <cellStyle name="40% - Accent3 6 5 12" xfId="19413" xr:uid="{00000000-0005-0000-0000-00000B4D0000}"/>
    <cellStyle name="40% - Accent3 6 5 12 2" xfId="19414" xr:uid="{00000000-0005-0000-0000-00000C4D0000}"/>
    <cellStyle name="40% - Accent3 6 5 13" xfId="19415" xr:uid="{00000000-0005-0000-0000-00000D4D0000}"/>
    <cellStyle name="40% - Accent3 6 5 13 2" xfId="19416" xr:uid="{00000000-0005-0000-0000-00000E4D0000}"/>
    <cellStyle name="40% - Accent3 6 5 14" xfId="19417" xr:uid="{00000000-0005-0000-0000-00000F4D0000}"/>
    <cellStyle name="40% - Accent3 6 5 14 2" xfId="19418" xr:uid="{00000000-0005-0000-0000-0000104D0000}"/>
    <cellStyle name="40% - Accent3 6 5 15" xfId="19419" xr:uid="{00000000-0005-0000-0000-0000114D0000}"/>
    <cellStyle name="40% - Accent3 6 5 15 2" xfId="19420" xr:uid="{00000000-0005-0000-0000-0000124D0000}"/>
    <cellStyle name="40% - Accent3 6 5 16" xfId="19421" xr:uid="{00000000-0005-0000-0000-0000134D0000}"/>
    <cellStyle name="40% - Accent3 6 5 16 2" xfId="19422" xr:uid="{00000000-0005-0000-0000-0000144D0000}"/>
    <cellStyle name="40% - Accent3 6 5 17" xfId="19423" xr:uid="{00000000-0005-0000-0000-0000154D0000}"/>
    <cellStyle name="40% - Accent3 6 5 17 2" xfId="19424" xr:uid="{00000000-0005-0000-0000-0000164D0000}"/>
    <cellStyle name="40% - Accent3 6 5 18" xfId="19425" xr:uid="{00000000-0005-0000-0000-0000174D0000}"/>
    <cellStyle name="40% - Accent3 6 5 18 2" xfId="19426" xr:uid="{00000000-0005-0000-0000-0000184D0000}"/>
    <cellStyle name="40% - Accent3 6 5 19" xfId="19427" xr:uid="{00000000-0005-0000-0000-0000194D0000}"/>
    <cellStyle name="40% - Accent3 6 5 19 2" xfId="19428" xr:uid="{00000000-0005-0000-0000-00001A4D0000}"/>
    <cellStyle name="40% - Accent3 6 5 2" xfId="19429" xr:uid="{00000000-0005-0000-0000-00001B4D0000}"/>
    <cellStyle name="40% - Accent3 6 5 2 2" xfId="19430" xr:uid="{00000000-0005-0000-0000-00001C4D0000}"/>
    <cellStyle name="40% - Accent3 6 5 20" xfId="19431" xr:uid="{00000000-0005-0000-0000-00001D4D0000}"/>
    <cellStyle name="40% - Accent3 6 5 20 2" xfId="19432" xr:uid="{00000000-0005-0000-0000-00001E4D0000}"/>
    <cellStyle name="40% - Accent3 6 5 21" xfId="19433" xr:uid="{00000000-0005-0000-0000-00001F4D0000}"/>
    <cellStyle name="40% - Accent3 6 5 21 2" xfId="19434" xr:uid="{00000000-0005-0000-0000-0000204D0000}"/>
    <cellStyle name="40% - Accent3 6 5 22" xfId="19435" xr:uid="{00000000-0005-0000-0000-0000214D0000}"/>
    <cellStyle name="40% - Accent3 6 5 22 2" xfId="19436" xr:uid="{00000000-0005-0000-0000-0000224D0000}"/>
    <cellStyle name="40% - Accent3 6 5 23" xfId="19437" xr:uid="{00000000-0005-0000-0000-0000234D0000}"/>
    <cellStyle name="40% - Accent3 6 5 3" xfId="19438" xr:uid="{00000000-0005-0000-0000-0000244D0000}"/>
    <cellStyle name="40% - Accent3 6 5 3 2" xfId="19439" xr:uid="{00000000-0005-0000-0000-0000254D0000}"/>
    <cellStyle name="40% - Accent3 6 5 4" xfId="19440" xr:uid="{00000000-0005-0000-0000-0000264D0000}"/>
    <cellStyle name="40% - Accent3 6 5 4 2" xfId="19441" xr:uid="{00000000-0005-0000-0000-0000274D0000}"/>
    <cellStyle name="40% - Accent3 6 5 5" xfId="19442" xr:uid="{00000000-0005-0000-0000-0000284D0000}"/>
    <cellStyle name="40% - Accent3 6 5 5 2" xfId="19443" xr:uid="{00000000-0005-0000-0000-0000294D0000}"/>
    <cellStyle name="40% - Accent3 6 5 6" xfId="19444" xr:uid="{00000000-0005-0000-0000-00002A4D0000}"/>
    <cellStyle name="40% - Accent3 6 5 6 2" xfId="19445" xr:uid="{00000000-0005-0000-0000-00002B4D0000}"/>
    <cellStyle name="40% - Accent3 6 5 7" xfId="19446" xr:uid="{00000000-0005-0000-0000-00002C4D0000}"/>
    <cellStyle name="40% - Accent3 6 5 7 2" xfId="19447" xr:uid="{00000000-0005-0000-0000-00002D4D0000}"/>
    <cellStyle name="40% - Accent3 6 5 8" xfId="19448" xr:uid="{00000000-0005-0000-0000-00002E4D0000}"/>
    <cellStyle name="40% - Accent3 6 5 8 2" xfId="19449" xr:uid="{00000000-0005-0000-0000-00002F4D0000}"/>
    <cellStyle name="40% - Accent3 6 5 9" xfId="19450" xr:uid="{00000000-0005-0000-0000-0000304D0000}"/>
    <cellStyle name="40% - Accent3 6 5 9 2" xfId="19451" xr:uid="{00000000-0005-0000-0000-0000314D0000}"/>
    <cellStyle name="40% - Accent3 6 6" xfId="19452" xr:uid="{00000000-0005-0000-0000-0000324D0000}"/>
    <cellStyle name="40% - Accent3 6 6 10" xfId="19453" xr:uid="{00000000-0005-0000-0000-0000334D0000}"/>
    <cellStyle name="40% - Accent3 6 6 10 2" xfId="19454" xr:uid="{00000000-0005-0000-0000-0000344D0000}"/>
    <cellStyle name="40% - Accent3 6 6 11" xfId="19455" xr:uid="{00000000-0005-0000-0000-0000354D0000}"/>
    <cellStyle name="40% - Accent3 6 6 11 2" xfId="19456" xr:uid="{00000000-0005-0000-0000-0000364D0000}"/>
    <cellStyle name="40% - Accent3 6 6 12" xfId="19457" xr:uid="{00000000-0005-0000-0000-0000374D0000}"/>
    <cellStyle name="40% - Accent3 6 6 12 2" xfId="19458" xr:uid="{00000000-0005-0000-0000-0000384D0000}"/>
    <cellStyle name="40% - Accent3 6 6 13" xfId="19459" xr:uid="{00000000-0005-0000-0000-0000394D0000}"/>
    <cellStyle name="40% - Accent3 6 6 13 2" xfId="19460" xr:uid="{00000000-0005-0000-0000-00003A4D0000}"/>
    <cellStyle name="40% - Accent3 6 6 14" xfId="19461" xr:uid="{00000000-0005-0000-0000-00003B4D0000}"/>
    <cellStyle name="40% - Accent3 6 6 14 2" xfId="19462" xr:uid="{00000000-0005-0000-0000-00003C4D0000}"/>
    <cellStyle name="40% - Accent3 6 6 15" xfId="19463" xr:uid="{00000000-0005-0000-0000-00003D4D0000}"/>
    <cellStyle name="40% - Accent3 6 6 15 2" xfId="19464" xr:uid="{00000000-0005-0000-0000-00003E4D0000}"/>
    <cellStyle name="40% - Accent3 6 6 16" xfId="19465" xr:uid="{00000000-0005-0000-0000-00003F4D0000}"/>
    <cellStyle name="40% - Accent3 6 6 16 2" xfId="19466" xr:uid="{00000000-0005-0000-0000-0000404D0000}"/>
    <cellStyle name="40% - Accent3 6 6 17" xfId="19467" xr:uid="{00000000-0005-0000-0000-0000414D0000}"/>
    <cellStyle name="40% - Accent3 6 6 17 2" xfId="19468" xr:uid="{00000000-0005-0000-0000-0000424D0000}"/>
    <cellStyle name="40% - Accent3 6 6 18" xfId="19469" xr:uid="{00000000-0005-0000-0000-0000434D0000}"/>
    <cellStyle name="40% - Accent3 6 6 18 2" xfId="19470" xr:uid="{00000000-0005-0000-0000-0000444D0000}"/>
    <cellStyle name="40% - Accent3 6 6 19" xfId="19471" xr:uid="{00000000-0005-0000-0000-0000454D0000}"/>
    <cellStyle name="40% - Accent3 6 6 19 2" xfId="19472" xr:uid="{00000000-0005-0000-0000-0000464D0000}"/>
    <cellStyle name="40% - Accent3 6 6 2" xfId="19473" xr:uid="{00000000-0005-0000-0000-0000474D0000}"/>
    <cellStyle name="40% - Accent3 6 6 2 2" xfId="19474" xr:uid="{00000000-0005-0000-0000-0000484D0000}"/>
    <cellStyle name="40% - Accent3 6 6 20" xfId="19475" xr:uid="{00000000-0005-0000-0000-0000494D0000}"/>
    <cellStyle name="40% - Accent3 6 6 20 2" xfId="19476" xr:uid="{00000000-0005-0000-0000-00004A4D0000}"/>
    <cellStyle name="40% - Accent3 6 6 21" xfId="19477" xr:uid="{00000000-0005-0000-0000-00004B4D0000}"/>
    <cellStyle name="40% - Accent3 6 6 21 2" xfId="19478" xr:uid="{00000000-0005-0000-0000-00004C4D0000}"/>
    <cellStyle name="40% - Accent3 6 6 22" xfId="19479" xr:uid="{00000000-0005-0000-0000-00004D4D0000}"/>
    <cellStyle name="40% - Accent3 6 6 22 2" xfId="19480" xr:uid="{00000000-0005-0000-0000-00004E4D0000}"/>
    <cellStyle name="40% - Accent3 6 6 23" xfId="19481" xr:uid="{00000000-0005-0000-0000-00004F4D0000}"/>
    <cellStyle name="40% - Accent3 6 6 3" xfId="19482" xr:uid="{00000000-0005-0000-0000-0000504D0000}"/>
    <cellStyle name="40% - Accent3 6 6 3 2" xfId="19483" xr:uid="{00000000-0005-0000-0000-0000514D0000}"/>
    <cellStyle name="40% - Accent3 6 6 4" xfId="19484" xr:uid="{00000000-0005-0000-0000-0000524D0000}"/>
    <cellStyle name="40% - Accent3 6 6 4 2" xfId="19485" xr:uid="{00000000-0005-0000-0000-0000534D0000}"/>
    <cellStyle name="40% - Accent3 6 6 5" xfId="19486" xr:uid="{00000000-0005-0000-0000-0000544D0000}"/>
    <cellStyle name="40% - Accent3 6 6 5 2" xfId="19487" xr:uid="{00000000-0005-0000-0000-0000554D0000}"/>
    <cellStyle name="40% - Accent3 6 6 6" xfId="19488" xr:uid="{00000000-0005-0000-0000-0000564D0000}"/>
    <cellStyle name="40% - Accent3 6 6 6 2" xfId="19489" xr:uid="{00000000-0005-0000-0000-0000574D0000}"/>
    <cellStyle name="40% - Accent3 6 6 7" xfId="19490" xr:uid="{00000000-0005-0000-0000-0000584D0000}"/>
    <cellStyle name="40% - Accent3 6 6 7 2" xfId="19491" xr:uid="{00000000-0005-0000-0000-0000594D0000}"/>
    <cellStyle name="40% - Accent3 6 6 8" xfId="19492" xr:uid="{00000000-0005-0000-0000-00005A4D0000}"/>
    <cellStyle name="40% - Accent3 6 6 8 2" xfId="19493" xr:uid="{00000000-0005-0000-0000-00005B4D0000}"/>
    <cellStyle name="40% - Accent3 6 6 9" xfId="19494" xr:uid="{00000000-0005-0000-0000-00005C4D0000}"/>
    <cellStyle name="40% - Accent3 6 6 9 2" xfId="19495" xr:uid="{00000000-0005-0000-0000-00005D4D0000}"/>
    <cellStyle name="40% - Accent3 6 7" xfId="19496" xr:uid="{00000000-0005-0000-0000-00005E4D0000}"/>
    <cellStyle name="40% - Accent3 6 7 10" xfId="19497" xr:uid="{00000000-0005-0000-0000-00005F4D0000}"/>
    <cellStyle name="40% - Accent3 6 7 10 2" xfId="19498" xr:uid="{00000000-0005-0000-0000-0000604D0000}"/>
    <cellStyle name="40% - Accent3 6 7 11" xfId="19499" xr:uid="{00000000-0005-0000-0000-0000614D0000}"/>
    <cellStyle name="40% - Accent3 6 7 11 2" xfId="19500" xr:uid="{00000000-0005-0000-0000-0000624D0000}"/>
    <cellStyle name="40% - Accent3 6 7 12" xfId="19501" xr:uid="{00000000-0005-0000-0000-0000634D0000}"/>
    <cellStyle name="40% - Accent3 6 7 12 2" xfId="19502" xr:uid="{00000000-0005-0000-0000-0000644D0000}"/>
    <cellStyle name="40% - Accent3 6 7 13" xfId="19503" xr:uid="{00000000-0005-0000-0000-0000654D0000}"/>
    <cellStyle name="40% - Accent3 6 7 13 2" xfId="19504" xr:uid="{00000000-0005-0000-0000-0000664D0000}"/>
    <cellStyle name="40% - Accent3 6 7 14" xfId="19505" xr:uid="{00000000-0005-0000-0000-0000674D0000}"/>
    <cellStyle name="40% - Accent3 6 7 14 2" xfId="19506" xr:uid="{00000000-0005-0000-0000-0000684D0000}"/>
    <cellStyle name="40% - Accent3 6 7 15" xfId="19507" xr:uid="{00000000-0005-0000-0000-0000694D0000}"/>
    <cellStyle name="40% - Accent3 6 7 15 2" xfId="19508" xr:uid="{00000000-0005-0000-0000-00006A4D0000}"/>
    <cellStyle name="40% - Accent3 6 7 16" xfId="19509" xr:uid="{00000000-0005-0000-0000-00006B4D0000}"/>
    <cellStyle name="40% - Accent3 6 7 16 2" xfId="19510" xr:uid="{00000000-0005-0000-0000-00006C4D0000}"/>
    <cellStyle name="40% - Accent3 6 7 17" xfId="19511" xr:uid="{00000000-0005-0000-0000-00006D4D0000}"/>
    <cellStyle name="40% - Accent3 6 7 17 2" xfId="19512" xr:uid="{00000000-0005-0000-0000-00006E4D0000}"/>
    <cellStyle name="40% - Accent3 6 7 18" xfId="19513" xr:uid="{00000000-0005-0000-0000-00006F4D0000}"/>
    <cellStyle name="40% - Accent3 6 7 18 2" xfId="19514" xr:uid="{00000000-0005-0000-0000-0000704D0000}"/>
    <cellStyle name="40% - Accent3 6 7 19" xfId="19515" xr:uid="{00000000-0005-0000-0000-0000714D0000}"/>
    <cellStyle name="40% - Accent3 6 7 19 2" xfId="19516" xr:uid="{00000000-0005-0000-0000-0000724D0000}"/>
    <cellStyle name="40% - Accent3 6 7 2" xfId="19517" xr:uid="{00000000-0005-0000-0000-0000734D0000}"/>
    <cellStyle name="40% - Accent3 6 7 2 2" xfId="19518" xr:uid="{00000000-0005-0000-0000-0000744D0000}"/>
    <cellStyle name="40% - Accent3 6 7 20" xfId="19519" xr:uid="{00000000-0005-0000-0000-0000754D0000}"/>
    <cellStyle name="40% - Accent3 6 7 20 2" xfId="19520" xr:uid="{00000000-0005-0000-0000-0000764D0000}"/>
    <cellStyle name="40% - Accent3 6 7 21" xfId="19521" xr:uid="{00000000-0005-0000-0000-0000774D0000}"/>
    <cellStyle name="40% - Accent3 6 7 21 2" xfId="19522" xr:uid="{00000000-0005-0000-0000-0000784D0000}"/>
    <cellStyle name="40% - Accent3 6 7 22" xfId="19523" xr:uid="{00000000-0005-0000-0000-0000794D0000}"/>
    <cellStyle name="40% - Accent3 6 7 22 2" xfId="19524" xr:uid="{00000000-0005-0000-0000-00007A4D0000}"/>
    <cellStyle name="40% - Accent3 6 7 23" xfId="19525" xr:uid="{00000000-0005-0000-0000-00007B4D0000}"/>
    <cellStyle name="40% - Accent3 6 7 3" xfId="19526" xr:uid="{00000000-0005-0000-0000-00007C4D0000}"/>
    <cellStyle name="40% - Accent3 6 7 3 2" xfId="19527" xr:uid="{00000000-0005-0000-0000-00007D4D0000}"/>
    <cellStyle name="40% - Accent3 6 7 4" xfId="19528" xr:uid="{00000000-0005-0000-0000-00007E4D0000}"/>
    <cellStyle name="40% - Accent3 6 7 4 2" xfId="19529" xr:uid="{00000000-0005-0000-0000-00007F4D0000}"/>
    <cellStyle name="40% - Accent3 6 7 5" xfId="19530" xr:uid="{00000000-0005-0000-0000-0000804D0000}"/>
    <cellStyle name="40% - Accent3 6 7 5 2" xfId="19531" xr:uid="{00000000-0005-0000-0000-0000814D0000}"/>
    <cellStyle name="40% - Accent3 6 7 6" xfId="19532" xr:uid="{00000000-0005-0000-0000-0000824D0000}"/>
    <cellStyle name="40% - Accent3 6 7 6 2" xfId="19533" xr:uid="{00000000-0005-0000-0000-0000834D0000}"/>
    <cellStyle name="40% - Accent3 6 7 7" xfId="19534" xr:uid="{00000000-0005-0000-0000-0000844D0000}"/>
    <cellStyle name="40% - Accent3 6 7 7 2" xfId="19535" xr:uid="{00000000-0005-0000-0000-0000854D0000}"/>
    <cellStyle name="40% - Accent3 6 7 8" xfId="19536" xr:uid="{00000000-0005-0000-0000-0000864D0000}"/>
    <cellStyle name="40% - Accent3 6 7 8 2" xfId="19537" xr:uid="{00000000-0005-0000-0000-0000874D0000}"/>
    <cellStyle name="40% - Accent3 6 7 9" xfId="19538" xr:uid="{00000000-0005-0000-0000-0000884D0000}"/>
    <cellStyle name="40% - Accent3 6 7 9 2" xfId="19539" xr:uid="{00000000-0005-0000-0000-0000894D0000}"/>
    <cellStyle name="40% - Accent3 6 8" xfId="19540" xr:uid="{00000000-0005-0000-0000-00008A4D0000}"/>
    <cellStyle name="40% - Accent3 6 8 10" xfId="19541" xr:uid="{00000000-0005-0000-0000-00008B4D0000}"/>
    <cellStyle name="40% - Accent3 6 8 10 2" xfId="19542" xr:uid="{00000000-0005-0000-0000-00008C4D0000}"/>
    <cellStyle name="40% - Accent3 6 8 11" xfId="19543" xr:uid="{00000000-0005-0000-0000-00008D4D0000}"/>
    <cellStyle name="40% - Accent3 6 8 11 2" xfId="19544" xr:uid="{00000000-0005-0000-0000-00008E4D0000}"/>
    <cellStyle name="40% - Accent3 6 8 12" xfId="19545" xr:uid="{00000000-0005-0000-0000-00008F4D0000}"/>
    <cellStyle name="40% - Accent3 6 8 12 2" xfId="19546" xr:uid="{00000000-0005-0000-0000-0000904D0000}"/>
    <cellStyle name="40% - Accent3 6 8 13" xfId="19547" xr:uid="{00000000-0005-0000-0000-0000914D0000}"/>
    <cellStyle name="40% - Accent3 6 8 13 2" xfId="19548" xr:uid="{00000000-0005-0000-0000-0000924D0000}"/>
    <cellStyle name="40% - Accent3 6 8 14" xfId="19549" xr:uid="{00000000-0005-0000-0000-0000934D0000}"/>
    <cellStyle name="40% - Accent3 6 8 14 2" xfId="19550" xr:uid="{00000000-0005-0000-0000-0000944D0000}"/>
    <cellStyle name="40% - Accent3 6 8 15" xfId="19551" xr:uid="{00000000-0005-0000-0000-0000954D0000}"/>
    <cellStyle name="40% - Accent3 6 8 15 2" xfId="19552" xr:uid="{00000000-0005-0000-0000-0000964D0000}"/>
    <cellStyle name="40% - Accent3 6 8 16" xfId="19553" xr:uid="{00000000-0005-0000-0000-0000974D0000}"/>
    <cellStyle name="40% - Accent3 6 8 16 2" xfId="19554" xr:uid="{00000000-0005-0000-0000-0000984D0000}"/>
    <cellStyle name="40% - Accent3 6 8 17" xfId="19555" xr:uid="{00000000-0005-0000-0000-0000994D0000}"/>
    <cellStyle name="40% - Accent3 6 8 17 2" xfId="19556" xr:uid="{00000000-0005-0000-0000-00009A4D0000}"/>
    <cellStyle name="40% - Accent3 6 8 18" xfId="19557" xr:uid="{00000000-0005-0000-0000-00009B4D0000}"/>
    <cellStyle name="40% - Accent3 6 8 18 2" xfId="19558" xr:uid="{00000000-0005-0000-0000-00009C4D0000}"/>
    <cellStyle name="40% - Accent3 6 8 19" xfId="19559" xr:uid="{00000000-0005-0000-0000-00009D4D0000}"/>
    <cellStyle name="40% - Accent3 6 8 19 2" xfId="19560" xr:uid="{00000000-0005-0000-0000-00009E4D0000}"/>
    <cellStyle name="40% - Accent3 6 8 2" xfId="19561" xr:uid="{00000000-0005-0000-0000-00009F4D0000}"/>
    <cellStyle name="40% - Accent3 6 8 2 2" xfId="19562" xr:uid="{00000000-0005-0000-0000-0000A04D0000}"/>
    <cellStyle name="40% - Accent3 6 8 20" xfId="19563" xr:uid="{00000000-0005-0000-0000-0000A14D0000}"/>
    <cellStyle name="40% - Accent3 6 8 20 2" xfId="19564" xr:uid="{00000000-0005-0000-0000-0000A24D0000}"/>
    <cellStyle name="40% - Accent3 6 8 21" xfId="19565" xr:uid="{00000000-0005-0000-0000-0000A34D0000}"/>
    <cellStyle name="40% - Accent3 6 8 21 2" xfId="19566" xr:uid="{00000000-0005-0000-0000-0000A44D0000}"/>
    <cellStyle name="40% - Accent3 6 8 22" xfId="19567" xr:uid="{00000000-0005-0000-0000-0000A54D0000}"/>
    <cellStyle name="40% - Accent3 6 8 22 2" xfId="19568" xr:uid="{00000000-0005-0000-0000-0000A64D0000}"/>
    <cellStyle name="40% - Accent3 6 8 23" xfId="19569" xr:uid="{00000000-0005-0000-0000-0000A74D0000}"/>
    <cellStyle name="40% - Accent3 6 8 3" xfId="19570" xr:uid="{00000000-0005-0000-0000-0000A84D0000}"/>
    <cellStyle name="40% - Accent3 6 8 3 2" xfId="19571" xr:uid="{00000000-0005-0000-0000-0000A94D0000}"/>
    <cellStyle name="40% - Accent3 6 8 4" xfId="19572" xr:uid="{00000000-0005-0000-0000-0000AA4D0000}"/>
    <cellStyle name="40% - Accent3 6 8 4 2" xfId="19573" xr:uid="{00000000-0005-0000-0000-0000AB4D0000}"/>
    <cellStyle name="40% - Accent3 6 8 5" xfId="19574" xr:uid="{00000000-0005-0000-0000-0000AC4D0000}"/>
    <cellStyle name="40% - Accent3 6 8 5 2" xfId="19575" xr:uid="{00000000-0005-0000-0000-0000AD4D0000}"/>
    <cellStyle name="40% - Accent3 6 8 6" xfId="19576" xr:uid="{00000000-0005-0000-0000-0000AE4D0000}"/>
    <cellStyle name="40% - Accent3 6 8 6 2" xfId="19577" xr:uid="{00000000-0005-0000-0000-0000AF4D0000}"/>
    <cellStyle name="40% - Accent3 6 8 7" xfId="19578" xr:uid="{00000000-0005-0000-0000-0000B04D0000}"/>
    <cellStyle name="40% - Accent3 6 8 7 2" xfId="19579" xr:uid="{00000000-0005-0000-0000-0000B14D0000}"/>
    <cellStyle name="40% - Accent3 6 8 8" xfId="19580" xr:uid="{00000000-0005-0000-0000-0000B24D0000}"/>
    <cellStyle name="40% - Accent3 6 8 8 2" xfId="19581" xr:uid="{00000000-0005-0000-0000-0000B34D0000}"/>
    <cellStyle name="40% - Accent3 6 8 9" xfId="19582" xr:uid="{00000000-0005-0000-0000-0000B44D0000}"/>
    <cellStyle name="40% - Accent3 6 8 9 2" xfId="19583" xr:uid="{00000000-0005-0000-0000-0000B54D0000}"/>
    <cellStyle name="40% - Accent3 6 9" xfId="19584" xr:uid="{00000000-0005-0000-0000-0000B64D0000}"/>
    <cellStyle name="40% - Accent3 6 9 10" xfId="19585" xr:uid="{00000000-0005-0000-0000-0000B74D0000}"/>
    <cellStyle name="40% - Accent3 6 9 10 2" xfId="19586" xr:uid="{00000000-0005-0000-0000-0000B84D0000}"/>
    <cellStyle name="40% - Accent3 6 9 11" xfId="19587" xr:uid="{00000000-0005-0000-0000-0000B94D0000}"/>
    <cellStyle name="40% - Accent3 6 9 11 2" xfId="19588" xr:uid="{00000000-0005-0000-0000-0000BA4D0000}"/>
    <cellStyle name="40% - Accent3 6 9 12" xfId="19589" xr:uid="{00000000-0005-0000-0000-0000BB4D0000}"/>
    <cellStyle name="40% - Accent3 6 9 12 2" xfId="19590" xr:uid="{00000000-0005-0000-0000-0000BC4D0000}"/>
    <cellStyle name="40% - Accent3 6 9 13" xfId="19591" xr:uid="{00000000-0005-0000-0000-0000BD4D0000}"/>
    <cellStyle name="40% - Accent3 6 9 13 2" xfId="19592" xr:uid="{00000000-0005-0000-0000-0000BE4D0000}"/>
    <cellStyle name="40% - Accent3 6 9 14" xfId="19593" xr:uid="{00000000-0005-0000-0000-0000BF4D0000}"/>
    <cellStyle name="40% - Accent3 6 9 14 2" xfId="19594" xr:uid="{00000000-0005-0000-0000-0000C04D0000}"/>
    <cellStyle name="40% - Accent3 6 9 15" xfId="19595" xr:uid="{00000000-0005-0000-0000-0000C14D0000}"/>
    <cellStyle name="40% - Accent3 6 9 15 2" xfId="19596" xr:uid="{00000000-0005-0000-0000-0000C24D0000}"/>
    <cellStyle name="40% - Accent3 6 9 16" xfId="19597" xr:uid="{00000000-0005-0000-0000-0000C34D0000}"/>
    <cellStyle name="40% - Accent3 6 9 16 2" xfId="19598" xr:uid="{00000000-0005-0000-0000-0000C44D0000}"/>
    <cellStyle name="40% - Accent3 6 9 17" xfId="19599" xr:uid="{00000000-0005-0000-0000-0000C54D0000}"/>
    <cellStyle name="40% - Accent3 6 9 17 2" xfId="19600" xr:uid="{00000000-0005-0000-0000-0000C64D0000}"/>
    <cellStyle name="40% - Accent3 6 9 18" xfId="19601" xr:uid="{00000000-0005-0000-0000-0000C74D0000}"/>
    <cellStyle name="40% - Accent3 6 9 18 2" xfId="19602" xr:uid="{00000000-0005-0000-0000-0000C84D0000}"/>
    <cellStyle name="40% - Accent3 6 9 19" xfId="19603" xr:uid="{00000000-0005-0000-0000-0000C94D0000}"/>
    <cellStyle name="40% - Accent3 6 9 19 2" xfId="19604" xr:uid="{00000000-0005-0000-0000-0000CA4D0000}"/>
    <cellStyle name="40% - Accent3 6 9 2" xfId="19605" xr:uid="{00000000-0005-0000-0000-0000CB4D0000}"/>
    <cellStyle name="40% - Accent3 6 9 2 2" xfId="19606" xr:uid="{00000000-0005-0000-0000-0000CC4D0000}"/>
    <cellStyle name="40% - Accent3 6 9 20" xfId="19607" xr:uid="{00000000-0005-0000-0000-0000CD4D0000}"/>
    <cellStyle name="40% - Accent3 6 9 20 2" xfId="19608" xr:uid="{00000000-0005-0000-0000-0000CE4D0000}"/>
    <cellStyle name="40% - Accent3 6 9 21" xfId="19609" xr:uid="{00000000-0005-0000-0000-0000CF4D0000}"/>
    <cellStyle name="40% - Accent3 6 9 21 2" xfId="19610" xr:uid="{00000000-0005-0000-0000-0000D04D0000}"/>
    <cellStyle name="40% - Accent3 6 9 22" xfId="19611" xr:uid="{00000000-0005-0000-0000-0000D14D0000}"/>
    <cellStyle name="40% - Accent3 6 9 22 2" xfId="19612" xr:uid="{00000000-0005-0000-0000-0000D24D0000}"/>
    <cellStyle name="40% - Accent3 6 9 23" xfId="19613" xr:uid="{00000000-0005-0000-0000-0000D34D0000}"/>
    <cellStyle name="40% - Accent3 6 9 3" xfId="19614" xr:uid="{00000000-0005-0000-0000-0000D44D0000}"/>
    <cellStyle name="40% - Accent3 6 9 3 2" xfId="19615" xr:uid="{00000000-0005-0000-0000-0000D54D0000}"/>
    <cellStyle name="40% - Accent3 6 9 4" xfId="19616" xr:uid="{00000000-0005-0000-0000-0000D64D0000}"/>
    <cellStyle name="40% - Accent3 6 9 4 2" xfId="19617" xr:uid="{00000000-0005-0000-0000-0000D74D0000}"/>
    <cellStyle name="40% - Accent3 6 9 5" xfId="19618" xr:uid="{00000000-0005-0000-0000-0000D84D0000}"/>
    <cellStyle name="40% - Accent3 6 9 5 2" xfId="19619" xr:uid="{00000000-0005-0000-0000-0000D94D0000}"/>
    <cellStyle name="40% - Accent3 6 9 6" xfId="19620" xr:uid="{00000000-0005-0000-0000-0000DA4D0000}"/>
    <cellStyle name="40% - Accent3 6 9 6 2" xfId="19621" xr:uid="{00000000-0005-0000-0000-0000DB4D0000}"/>
    <cellStyle name="40% - Accent3 6 9 7" xfId="19622" xr:uid="{00000000-0005-0000-0000-0000DC4D0000}"/>
    <cellStyle name="40% - Accent3 6 9 7 2" xfId="19623" xr:uid="{00000000-0005-0000-0000-0000DD4D0000}"/>
    <cellStyle name="40% - Accent3 6 9 8" xfId="19624" xr:uid="{00000000-0005-0000-0000-0000DE4D0000}"/>
    <cellStyle name="40% - Accent3 6 9 8 2" xfId="19625" xr:uid="{00000000-0005-0000-0000-0000DF4D0000}"/>
    <cellStyle name="40% - Accent3 6 9 9" xfId="19626" xr:uid="{00000000-0005-0000-0000-0000E04D0000}"/>
    <cellStyle name="40% - Accent3 6 9 9 2" xfId="19627" xr:uid="{00000000-0005-0000-0000-0000E14D0000}"/>
    <cellStyle name="40% - Accent3 7" xfId="19628" xr:uid="{00000000-0005-0000-0000-0000E24D0000}"/>
    <cellStyle name="40% - Accent3 7 10" xfId="19629" xr:uid="{00000000-0005-0000-0000-0000E34D0000}"/>
    <cellStyle name="40% - Accent3 7 10 2" xfId="19630" xr:uid="{00000000-0005-0000-0000-0000E44D0000}"/>
    <cellStyle name="40% - Accent3 7 11" xfId="19631" xr:uid="{00000000-0005-0000-0000-0000E54D0000}"/>
    <cellStyle name="40% - Accent3 7 11 2" xfId="19632" xr:uid="{00000000-0005-0000-0000-0000E64D0000}"/>
    <cellStyle name="40% - Accent3 7 12" xfId="19633" xr:uid="{00000000-0005-0000-0000-0000E74D0000}"/>
    <cellStyle name="40% - Accent3 7 12 2" xfId="19634" xr:uid="{00000000-0005-0000-0000-0000E84D0000}"/>
    <cellStyle name="40% - Accent3 7 13" xfId="19635" xr:uid="{00000000-0005-0000-0000-0000E94D0000}"/>
    <cellStyle name="40% - Accent3 7 13 2" xfId="19636" xr:uid="{00000000-0005-0000-0000-0000EA4D0000}"/>
    <cellStyle name="40% - Accent3 7 14" xfId="19637" xr:uid="{00000000-0005-0000-0000-0000EB4D0000}"/>
    <cellStyle name="40% - Accent3 7 14 2" xfId="19638" xr:uid="{00000000-0005-0000-0000-0000EC4D0000}"/>
    <cellStyle name="40% - Accent3 7 15" xfId="19639" xr:uid="{00000000-0005-0000-0000-0000ED4D0000}"/>
    <cellStyle name="40% - Accent3 7 15 2" xfId="19640" xr:uid="{00000000-0005-0000-0000-0000EE4D0000}"/>
    <cellStyle name="40% - Accent3 7 16" xfId="19641" xr:uid="{00000000-0005-0000-0000-0000EF4D0000}"/>
    <cellStyle name="40% - Accent3 7 16 2" xfId="19642" xr:uid="{00000000-0005-0000-0000-0000F04D0000}"/>
    <cellStyle name="40% - Accent3 7 17" xfId="19643" xr:uid="{00000000-0005-0000-0000-0000F14D0000}"/>
    <cellStyle name="40% - Accent3 7 17 2" xfId="19644" xr:uid="{00000000-0005-0000-0000-0000F24D0000}"/>
    <cellStyle name="40% - Accent3 7 18" xfId="19645" xr:uid="{00000000-0005-0000-0000-0000F34D0000}"/>
    <cellStyle name="40% - Accent3 7 18 2" xfId="19646" xr:uid="{00000000-0005-0000-0000-0000F44D0000}"/>
    <cellStyle name="40% - Accent3 7 19" xfId="19647" xr:uid="{00000000-0005-0000-0000-0000F54D0000}"/>
    <cellStyle name="40% - Accent3 7 19 2" xfId="19648" xr:uid="{00000000-0005-0000-0000-0000F64D0000}"/>
    <cellStyle name="40% - Accent3 7 2" xfId="19649" xr:uid="{00000000-0005-0000-0000-0000F74D0000}"/>
    <cellStyle name="40% - Accent3 7 2 2" xfId="19650" xr:uid="{00000000-0005-0000-0000-0000F84D0000}"/>
    <cellStyle name="40% - Accent3 7 20" xfId="19651" xr:uid="{00000000-0005-0000-0000-0000F94D0000}"/>
    <cellStyle name="40% - Accent3 7 20 2" xfId="19652" xr:uid="{00000000-0005-0000-0000-0000FA4D0000}"/>
    <cellStyle name="40% - Accent3 7 21" xfId="19653" xr:uid="{00000000-0005-0000-0000-0000FB4D0000}"/>
    <cellStyle name="40% - Accent3 7 21 2" xfId="19654" xr:uid="{00000000-0005-0000-0000-0000FC4D0000}"/>
    <cellStyle name="40% - Accent3 7 22" xfId="19655" xr:uid="{00000000-0005-0000-0000-0000FD4D0000}"/>
    <cellStyle name="40% - Accent3 7 22 2" xfId="19656" xr:uid="{00000000-0005-0000-0000-0000FE4D0000}"/>
    <cellStyle name="40% - Accent3 7 23" xfId="19657" xr:uid="{00000000-0005-0000-0000-0000FF4D0000}"/>
    <cellStyle name="40% - Accent3 7 3" xfId="19658" xr:uid="{00000000-0005-0000-0000-0000004E0000}"/>
    <cellStyle name="40% - Accent3 7 3 2" xfId="19659" xr:uid="{00000000-0005-0000-0000-0000014E0000}"/>
    <cellStyle name="40% - Accent3 7 4" xfId="19660" xr:uid="{00000000-0005-0000-0000-0000024E0000}"/>
    <cellStyle name="40% - Accent3 7 4 2" xfId="19661" xr:uid="{00000000-0005-0000-0000-0000034E0000}"/>
    <cellStyle name="40% - Accent3 7 5" xfId="19662" xr:uid="{00000000-0005-0000-0000-0000044E0000}"/>
    <cellStyle name="40% - Accent3 7 5 2" xfId="19663" xr:uid="{00000000-0005-0000-0000-0000054E0000}"/>
    <cellStyle name="40% - Accent3 7 6" xfId="19664" xr:uid="{00000000-0005-0000-0000-0000064E0000}"/>
    <cellStyle name="40% - Accent3 7 6 2" xfId="19665" xr:uid="{00000000-0005-0000-0000-0000074E0000}"/>
    <cellStyle name="40% - Accent3 7 7" xfId="19666" xr:uid="{00000000-0005-0000-0000-0000084E0000}"/>
    <cellStyle name="40% - Accent3 7 7 2" xfId="19667" xr:uid="{00000000-0005-0000-0000-0000094E0000}"/>
    <cellStyle name="40% - Accent3 7 8" xfId="19668" xr:uid="{00000000-0005-0000-0000-00000A4E0000}"/>
    <cellStyle name="40% - Accent3 7 8 2" xfId="19669" xr:uid="{00000000-0005-0000-0000-00000B4E0000}"/>
    <cellStyle name="40% - Accent3 7 9" xfId="19670" xr:uid="{00000000-0005-0000-0000-00000C4E0000}"/>
    <cellStyle name="40% - Accent3 7 9 2" xfId="19671" xr:uid="{00000000-0005-0000-0000-00000D4E0000}"/>
    <cellStyle name="40% - Accent3 8" xfId="19672" xr:uid="{00000000-0005-0000-0000-00000E4E0000}"/>
    <cellStyle name="40% - Accent3 8 10" xfId="19673" xr:uid="{00000000-0005-0000-0000-00000F4E0000}"/>
    <cellStyle name="40% - Accent3 8 10 2" xfId="19674" xr:uid="{00000000-0005-0000-0000-0000104E0000}"/>
    <cellStyle name="40% - Accent3 8 11" xfId="19675" xr:uid="{00000000-0005-0000-0000-0000114E0000}"/>
    <cellStyle name="40% - Accent3 8 11 2" xfId="19676" xr:uid="{00000000-0005-0000-0000-0000124E0000}"/>
    <cellStyle name="40% - Accent3 8 12" xfId="19677" xr:uid="{00000000-0005-0000-0000-0000134E0000}"/>
    <cellStyle name="40% - Accent3 8 12 2" xfId="19678" xr:uid="{00000000-0005-0000-0000-0000144E0000}"/>
    <cellStyle name="40% - Accent3 8 13" xfId="19679" xr:uid="{00000000-0005-0000-0000-0000154E0000}"/>
    <cellStyle name="40% - Accent3 8 13 2" xfId="19680" xr:uid="{00000000-0005-0000-0000-0000164E0000}"/>
    <cellStyle name="40% - Accent3 8 14" xfId="19681" xr:uid="{00000000-0005-0000-0000-0000174E0000}"/>
    <cellStyle name="40% - Accent3 8 14 2" xfId="19682" xr:uid="{00000000-0005-0000-0000-0000184E0000}"/>
    <cellStyle name="40% - Accent3 8 15" xfId="19683" xr:uid="{00000000-0005-0000-0000-0000194E0000}"/>
    <cellStyle name="40% - Accent3 8 15 2" xfId="19684" xr:uid="{00000000-0005-0000-0000-00001A4E0000}"/>
    <cellStyle name="40% - Accent3 8 16" xfId="19685" xr:uid="{00000000-0005-0000-0000-00001B4E0000}"/>
    <cellStyle name="40% - Accent3 8 16 2" xfId="19686" xr:uid="{00000000-0005-0000-0000-00001C4E0000}"/>
    <cellStyle name="40% - Accent3 8 17" xfId="19687" xr:uid="{00000000-0005-0000-0000-00001D4E0000}"/>
    <cellStyle name="40% - Accent3 8 17 2" xfId="19688" xr:uid="{00000000-0005-0000-0000-00001E4E0000}"/>
    <cellStyle name="40% - Accent3 8 18" xfId="19689" xr:uid="{00000000-0005-0000-0000-00001F4E0000}"/>
    <cellStyle name="40% - Accent3 8 18 2" xfId="19690" xr:uid="{00000000-0005-0000-0000-0000204E0000}"/>
    <cellStyle name="40% - Accent3 8 19" xfId="19691" xr:uid="{00000000-0005-0000-0000-0000214E0000}"/>
    <cellStyle name="40% - Accent3 8 19 2" xfId="19692" xr:uid="{00000000-0005-0000-0000-0000224E0000}"/>
    <cellStyle name="40% - Accent3 8 2" xfId="19693" xr:uid="{00000000-0005-0000-0000-0000234E0000}"/>
    <cellStyle name="40% - Accent3 8 2 2" xfId="19694" xr:uid="{00000000-0005-0000-0000-0000244E0000}"/>
    <cellStyle name="40% - Accent3 8 20" xfId="19695" xr:uid="{00000000-0005-0000-0000-0000254E0000}"/>
    <cellStyle name="40% - Accent3 8 20 2" xfId="19696" xr:uid="{00000000-0005-0000-0000-0000264E0000}"/>
    <cellStyle name="40% - Accent3 8 21" xfId="19697" xr:uid="{00000000-0005-0000-0000-0000274E0000}"/>
    <cellStyle name="40% - Accent3 8 21 2" xfId="19698" xr:uid="{00000000-0005-0000-0000-0000284E0000}"/>
    <cellStyle name="40% - Accent3 8 22" xfId="19699" xr:uid="{00000000-0005-0000-0000-0000294E0000}"/>
    <cellStyle name="40% - Accent3 8 22 2" xfId="19700" xr:uid="{00000000-0005-0000-0000-00002A4E0000}"/>
    <cellStyle name="40% - Accent3 8 23" xfId="19701" xr:uid="{00000000-0005-0000-0000-00002B4E0000}"/>
    <cellStyle name="40% - Accent3 8 3" xfId="19702" xr:uid="{00000000-0005-0000-0000-00002C4E0000}"/>
    <cellStyle name="40% - Accent3 8 3 2" xfId="19703" xr:uid="{00000000-0005-0000-0000-00002D4E0000}"/>
    <cellStyle name="40% - Accent3 8 4" xfId="19704" xr:uid="{00000000-0005-0000-0000-00002E4E0000}"/>
    <cellStyle name="40% - Accent3 8 4 2" xfId="19705" xr:uid="{00000000-0005-0000-0000-00002F4E0000}"/>
    <cellStyle name="40% - Accent3 8 5" xfId="19706" xr:uid="{00000000-0005-0000-0000-0000304E0000}"/>
    <cellStyle name="40% - Accent3 8 5 2" xfId="19707" xr:uid="{00000000-0005-0000-0000-0000314E0000}"/>
    <cellStyle name="40% - Accent3 8 6" xfId="19708" xr:uid="{00000000-0005-0000-0000-0000324E0000}"/>
    <cellStyle name="40% - Accent3 8 6 2" xfId="19709" xr:uid="{00000000-0005-0000-0000-0000334E0000}"/>
    <cellStyle name="40% - Accent3 8 7" xfId="19710" xr:uid="{00000000-0005-0000-0000-0000344E0000}"/>
    <cellStyle name="40% - Accent3 8 7 2" xfId="19711" xr:uid="{00000000-0005-0000-0000-0000354E0000}"/>
    <cellStyle name="40% - Accent3 8 8" xfId="19712" xr:uid="{00000000-0005-0000-0000-0000364E0000}"/>
    <cellStyle name="40% - Accent3 8 8 2" xfId="19713" xr:uid="{00000000-0005-0000-0000-0000374E0000}"/>
    <cellStyle name="40% - Accent3 8 9" xfId="19714" xr:uid="{00000000-0005-0000-0000-0000384E0000}"/>
    <cellStyle name="40% - Accent3 8 9 2" xfId="19715" xr:uid="{00000000-0005-0000-0000-0000394E0000}"/>
    <cellStyle name="40% - Accent3 9" xfId="19716" xr:uid="{00000000-0005-0000-0000-00003A4E0000}"/>
    <cellStyle name="40% - Accent3 9 10" xfId="19717" xr:uid="{00000000-0005-0000-0000-00003B4E0000}"/>
    <cellStyle name="40% - Accent3 9 10 2" xfId="19718" xr:uid="{00000000-0005-0000-0000-00003C4E0000}"/>
    <cellStyle name="40% - Accent3 9 11" xfId="19719" xr:uid="{00000000-0005-0000-0000-00003D4E0000}"/>
    <cellStyle name="40% - Accent3 9 11 2" xfId="19720" xr:uid="{00000000-0005-0000-0000-00003E4E0000}"/>
    <cellStyle name="40% - Accent3 9 12" xfId="19721" xr:uid="{00000000-0005-0000-0000-00003F4E0000}"/>
    <cellStyle name="40% - Accent3 9 12 2" xfId="19722" xr:uid="{00000000-0005-0000-0000-0000404E0000}"/>
    <cellStyle name="40% - Accent3 9 13" xfId="19723" xr:uid="{00000000-0005-0000-0000-0000414E0000}"/>
    <cellStyle name="40% - Accent3 9 13 2" xfId="19724" xr:uid="{00000000-0005-0000-0000-0000424E0000}"/>
    <cellStyle name="40% - Accent3 9 14" xfId="19725" xr:uid="{00000000-0005-0000-0000-0000434E0000}"/>
    <cellStyle name="40% - Accent3 9 14 2" xfId="19726" xr:uid="{00000000-0005-0000-0000-0000444E0000}"/>
    <cellStyle name="40% - Accent3 9 15" xfId="19727" xr:uid="{00000000-0005-0000-0000-0000454E0000}"/>
    <cellStyle name="40% - Accent3 9 15 2" xfId="19728" xr:uid="{00000000-0005-0000-0000-0000464E0000}"/>
    <cellStyle name="40% - Accent3 9 16" xfId="19729" xr:uid="{00000000-0005-0000-0000-0000474E0000}"/>
    <cellStyle name="40% - Accent3 9 16 2" xfId="19730" xr:uid="{00000000-0005-0000-0000-0000484E0000}"/>
    <cellStyle name="40% - Accent3 9 17" xfId="19731" xr:uid="{00000000-0005-0000-0000-0000494E0000}"/>
    <cellStyle name="40% - Accent3 9 17 2" xfId="19732" xr:uid="{00000000-0005-0000-0000-00004A4E0000}"/>
    <cellStyle name="40% - Accent3 9 18" xfId="19733" xr:uid="{00000000-0005-0000-0000-00004B4E0000}"/>
    <cellStyle name="40% - Accent3 9 18 2" xfId="19734" xr:uid="{00000000-0005-0000-0000-00004C4E0000}"/>
    <cellStyle name="40% - Accent3 9 19" xfId="19735" xr:uid="{00000000-0005-0000-0000-00004D4E0000}"/>
    <cellStyle name="40% - Accent3 9 19 2" xfId="19736" xr:uid="{00000000-0005-0000-0000-00004E4E0000}"/>
    <cellStyle name="40% - Accent3 9 2" xfId="19737" xr:uid="{00000000-0005-0000-0000-00004F4E0000}"/>
    <cellStyle name="40% - Accent3 9 2 2" xfId="19738" xr:uid="{00000000-0005-0000-0000-0000504E0000}"/>
    <cellStyle name="40% - Accent3 9 20" xfId="19739" xr:uid="{00000000-0005-0000-0000-0000514E0000}"/>
    <cellStyle name="40% - Accent3 9 20 2" xfId="19740" xr:uid="{00000000-0005-0000-0000-0000524E0000}"/>
    <cellStyle name="40% - Accent3 9 21" xfId="19741" xr:uid="{00000000-0005-0000-0000-0000534E0000}"/>
    <cellStyle name="40% - Accent3 9 21 2" xfId="19742" xr:uid="{00000000-0005-0000-0000-0000544E0000}"/>
    <cellStyle name="40% - Accent3 9 22" xfId="19743" xr:uid="{00000000-0005-0000-0000-0000554E0000}"/>
    <cellStyle name="40% - Accent3 9 22 2" xfId="19744" xr:uid="{00000000-0005-0000-0000-0000564E0000}"/>
    <cellStyle name="40% - Accent3 9 23" xfId="19745" xr:uid="{00000000-0005-0000-0000-0000574E0000}"/>
    <cellStyle name="40% - Accent3 9 3" xfId="19746" xr:uid="{00000000-0005-0000-0000-0000584E0000}"/>
    <cellStyle name="40% - Accent3 9 3 2" xfId="19747" xr:uid="{00000000-0005-0000-0000-0000594E0000}"/>
    <cellStyle name="40% - Accent3 9 4" xfId="19748" xr:uid="{00000000-0005-0000-0000-00005A4E0000}"/>
    <cellStyle name="40% - Accent3 9 4 2" xfId="19749" xr:uid="{00000000-0005-0000-0000-00005B4E0000}"/>
    <cellStyle name="40% - Accent3 9 5" xfId="19750" xr:uid="{00000000-0005-0000-0000-00005C4E0000}"/>
    <cellStyle name="40% - Accent3 9 5 2" xfId="19751" xr:uid="{00000000-0005-0000-0000-00005D4E0000}"/>
    <cellStyle name="40% - Accent3 9 6" xfId="19752" xr:uid="{00000000-0005-0000-0000-00005E4E0000}"/>
    <cellStyle name="40% - Accent3 9 6 2" xfId="19753" xr:uid="{00000000-0005-0000-0000-00005F4E0000}"/>
    <cellStyle name="40% - Accent3 9 7" xfId="19754" xr:uid="{00000000-0005-0000-0000-0000604E0000}"/>
    <cellStyle name="40% - Accent3 9 7 2" xfId="19755" xr:uid="{00000000-0005-0000-0000-0000614E0000}"/>
    <cellStyle name="40% - Accent3 9 8" xfId="19756" xr:uid="{00000000-0005-0000-0000-0000624E0000}"/>
    <cellStyle name="40% - Accent3 9 8 2" xfId="19757" xr:uid="{00000000-0005-0000-0000-0000634E0000}"/>
    <cellStyle name="40% - Accent3 9 9" xfId="19758" xr:uid="{00000000-0005-0000-0000-0000644E0000}"/>
    <cellStyle name="40% - Accent3 9 9 2" xfId="19759" xr:uid="{00000000-0005-0000-0000-0000654E0000}"/>
    <cellStyle name="40% - Accent4 10" xfId="19760" xr:uid="{00000000-0005-0000-0000-0000664E0000}"/>
    <cellStyle name="40% - Accent4 10 10" xfId="19761" xr:uid="{00000000-0005-0000-0000-0000674E0000}"/>
    <cellStyle name="40% - Accent4 10 10 2" xfId="19762" xr:uid="{00000000-0005-0000-0000-0000684E0000}"/>
    <cellStyle name="40% - Accent4 10 11" xfId="19763" xr:uid="{00000000-0005-0000-0000-0000694E0000}"/>
    <cellStyle name="40% - Accent4 10 11 2" xfId="19764" xr:uid="{00000000-0005-0000-0000-00006A4E0000}"/>
    <cellStyle name="40% - Accent4 10 12" xfId="19765" xr:uid="{00000000-0005-0000-0000-00006B4E0000}"/>
    <cellStyle name="40% - Accent4 10 12 2" xfId="19766" xr:uid="{00000000-0005-0000-0000-00006C4E0000}"/>
    <cellStyle name="40% - Accent4 10 13" xfId="19767" xr:uid="{00000000-0005-0000-0000-00006D4E0000}"/>
    <cellStyle name="40% - Accent4 10 13 2" xfId="19768" xr:uid="{00000000-0005-0000-0000-00006E4E0000}"/>
    <cellStyle name="40% - Accent4 10 14" xfId="19769" xr:uid="{00000000-0005-0000-0000-00006F4E0000}"/>
    <cellStyle name="40% - Accent4 10 14 2" xfId="19770" xr:uid="{00000000-0005-0000-0000-0000704E0000}"/>
    <cellStyle name="40% - Accent4 10 15" xfId="19771" xr:uid="{00000000-0005-0000-0000-0000714E0000}"/>
    <cellStyle name="40% - Accent4 10 15 2" xfId="19772" xr:uid="{00000000-0005-0000-0000-0000724E0000}"/>
    <cellStyle name="40% - Accent4 10 16" xfId="19773" xr:uid="{00000000-0005-0000-0000-0000734E0000}"/>
    <cellStyle name="40% - Accent4 10 16 2" xfId="19774" xr:uid="{00000000-0005-0000-0000-0000744E0000}"/>
    <cellStyle name="40% - Accent4 10 17" xfId="19775" xr:uid="{00000000-0005-0000-0000-0000754E0000}"/>
    <cellStyle name="40% - Accent4 10 17 2" xfId="19776" xr:uid="{00000000-0005-0000-0000-0000764E0000}"/>
    <cellStyle name="40% - Accent4 10 18" xfId="19777" xr:uid="{00000000-0005-0000-0000-0000774E0000}"/>
    <cellStyle name="40% - Accent4 10 18 2" xfId="19778" xr:uid="{00000000-0005-0000-0000-0000784E0000}"/>
    <cellStyle name="40% - Accent4 10 19" xfId="19779" xr:uid="{00000000-0005-0000-0000-0000794E0000}"/>
    <cellStyle name="40% - Accent4 10 19 2" xfId="19780" xr:uid="{00000000-0005-0000-0000-00007A4E0000}"/>
    <cellStyle name="40% - Accent4 10 2" xfId="19781" xr:uid="{00000000-0005-0000-0000-00007B4E0000}"/>
    <cellStyle name="40% - Accent4 10 2 2" xfId="19782" xr:uid="{00000000-0005-0000-0000-00007C4E0000}"/>
    <cellStyle name="40% - Accent4 10 20" xfId="19783" xr:uid="{00000000-0005-0000-0000-00007D4E0000}"/>
    <cellStyle name="40% - Accent4 10 20 2" xfId="19784" xr:uid="{00000000-0005-0000-0000-00007E4E0000}"/>
    <cellStyle name="40% - Accent4 10 21" xfId="19785" xr:uid="{00000000-0005-0000-0000-00007F4E0000}"/>
    <cellStyle name="40% - Accent4 10 21 2" xfId="19786" xr:uid="{00000000-0005-0000-0000-0000804E0000}"/>
    <cellStyle name="40% - Accent4 10 22" xfId="19787" xr:uid="{00000000-0005-0000-0000-0000814E0000}"/>
    <cellStyle name="40% - Accent4 10 22 2" xfId="19788" xr:uid="{00000000-0005-0000-0000-0000824E0000}"/>
    <cellStyle name="40% - Accent4 10 23" xfId="19789" xr:uid="{00000000-0005-0000-0000-0000834E0000}"/>
    <cellStyle name="40% - Accent4 10 3" xfId="19790" xr:uid="{00000000-0005-0000-0000-0000844E0000}"/>
    <cellStyle name="40% - Accent4 10 3 2" xfId="19791" xr:uid="{00000000-0005-0000-0000-0000854E0000}"/>
    <cellStyle name="40% - Accent4 10 4" xfId="19792" xr:uid="{00000000-0005-0000-0000-0000864E0000}"/>
    <cellStyle name="40% - Accent4 10 4 2" xfId="19793" xr:uid="{00000000-0005-0000-0000-0000874E0000}"/>
    <cellStyle name="40% - Accent4 10 5" xfId="19794" xr:uid="{00000000-0005-0000-0000-0000884E0000}"/>
    <cellStyle name="40% - Accent4 10 5 2" xfId="19795" xr:uid="{00000000-0005-0000-0000-0000894E0000}"/>
    <cellStyle name="40% - Accent4 10 6" xfId="19796" xr:uid="{00000000-0005-0000-0000-00008A4E0000}"/>
    <cellStyle name="40% - Accent4 10 6 2" xfId="19797" xr:uid="{00000000-0005-0000-0000-00008B4E0000}"/>
    <cellStyle name="40% - Accent4 10 7" xfId="19798" xr:uid="{00000000-0005-0000-0000-00008C4E0000}"/>
    <cellStyle name="40% - Accent4 10 7 2" xfId="19799" xr:uid="{00000000-0005-0000-0000-00008D4E0000}"/>
    <cellStyle name="40% - Accent4 10 8" xfId="19800" xr:uid="{00000000-0005-0000-0000-00008E4E0000}"/>
    <cellStyle name="40% - Accent4 10 8 2" xfId="19801" xr:uid="{00000000-0005-0000-0000-00008F4E0000}"/>
    <cellStyle name="40% - Accent4 10 9" xfId="19802" xr:uid="{00000000-0005-0000-0000-0000904E0000}"/>
    <cellStyle name="40% - Accent4 10 9 2" xfId="19803" xr:uid="{00000000-0005-0000-0000-0000914E0000}"/>
    <cellStyle name="40% - Accent4 11" xfId="19804" xr:uid="{00000000-0005-0000-0000-0000924E0000}"/>
    <cellStyle name="40% - Accent4 11 2" xfId="19805" xr:uid="{00000000-0005-0000-0000-0000934E0000}"/>
    <cellStyle name="40% - Accent4 12" xfId="19806" xr:uid="{00000000-0005-0000-0000-0000944E0000}"/>
    <cellStyle name="40% - Accent4 13" xfId="19807" xr:uid="{00000000-0005-0000-0000-0000954E0000}"/>
    <cellStyle name="40% - Accent4 14" xfId="19808" xr:uid="{00000000-0005-0000-0000-0000964E0000}"/>
    <cellStyle name="40% - Accent4 14 2" xfId="19809" xr:uid="{00000000-0005-0000-0000-0000974E0000}"/>
    <cellStyle name="40% - Accent4 14 2 2" xfId="19810" xr:uid="{00000000-0005-0000-0000-0000984E0000}"/>
    <cellStyle name="40% - Accent4 14 2 2 2" xfId="19811" xr:uid="{00000000-0005-0000-0000-0000994E0000}"/>
    <cellStyle name="40% - Accent4 14 2 2 2 2" xfId="19812" xr:uid="{00000000-0005-0000-0000-00009A4E0000}"/>
    <cellStyle name="40% - Accent4 14 2 2 3" xfId="19813" xr:uid="{00000000-0005-0000-0000-00009B4E0000}"/>
    <cellStyle name="40% - Accent4 14 2 3" xfId="19814" xr:uid="{00000000-0005-0000-0000-00009C4E0000}"/>
    <cellStyle name="40% - Accent4 14 2 3 2" xfId="19815" xr:uid="{00000000-0005-0000-0000-00009D4E0000}"/>
    <cellStyle name="40% - Accent4 14 2 4" xfId="19816" xr:uid="{00000000-0005-0000-0000-00009E4E0000}"/>
    <cellStyle name="40% - Accent4 14 3" xfId="19817" xr:uid="{00000000-0005-0000-0000-00009F4E0000}"/>
    <cellStyle name="40% - Accent4 14 3 2" xfId="19818" xr:uid="{00000000-0005-0000-0000-0000A04E0000}"/>
    <cellStyle name="40% - Accent4 14 3 2 2" xfId="19819" xr:uid="{00000000-0005-0000-0000-0000A14E0000}"/>
    <cellStyle name="40% - Accent4 14 3 3" xfId="19820" xr:uid="{00000000-0005-0000-0000-0000A24E0000}"/>
    <cellStyle name="40% - Accent4 14 4" xfId="19821" xr:uid="{00000000-0005-0000-0000-0000A34E0000}"/>
    <cellStyle name="40% - Accent4 14 4 2" xfId="19822" xr:uid="{00000000-0005-0000-0000-0000A44E0000}"/>
    <cellStyle name="40% - Accent4 14 4 2 2" xfId="19823" xr:uid="{00000000-0005-0000-0000-0000A54E0000}"/>
    <cellStyle name="40% - Accent4 14 4 3" xfId="19824" xr:uid="{00000000-0005-0000-0000-0000A64E0000}"/>
    <cellStyle name="40% - Accent4 14 5" xfId="19825" xr:uid="{00000000-0005-0000-0000-0000A74E0000}"/>
    <cellStyle name="40% - Accent4 14 5 2" xfId="19826" xr:uid="{00000000-0005-0000-0000-0000A84E0000}"/>
    <cellStyle name="40% - Accent4 14 6" xfId="19827" xr:uid="{00000000-0005-0000-0000-0000A94E0000}"/>
    <cellStyle name="40% - Accent4 15" xfId="19828" xr:uid="{00000000-0005-0000-0000-0000AA4E0000}"/>
    <cellStyle name="40% - Accent4 15 2" xfId="19829" xr:uid="{00000000-0005-0000-0000-0000AB4E0000}"/>
    <cellStyle name="40% - Accent4 15 2 2" xfId="19830" xr:uid="{00000000-0005-0000-0000-0000AC4E0000}"/>
    <cellStyle name="40% - Accent4 15 2 2 2" xfId="19831" xr:uid="{00000000-0005-0000-0000-0000AD4E0000}"/>
    <cellStyle name="40% - Accent4 15 2 3" xfId="19832" xr:uid="{00000000-0005-0000-0000-0000AE4E0000}"/>
    <cellStyle name="40% - Accent4 15 3" xfId="19833" xr:uid="{00000000-0005-0000-0000-0000AF4E0000}"/>
    <cellStyle name="40% - Accent4 15 3 2" xfId="19834" xr:uid="{00000000-0005-0000-0000-0000B04E0000}"/>
    <cellStyle name="40% - Accent4 15 4" xfId="19835" xr:uid="{00000000-0005-0000-0000-0000B14E0000}"/>
    <cellStyle name="40% - Accent4 16" xfId="19836" xr:uid="{00000000-0005-0000-0000-0000B24E0000}"/>
    <cellStyle name="40% - Accent4 17" xfId="19837" xr:uid="{00000000-0005-0000-0000-0000B34E0000}"/>
    <cellStyle name="40% - Accent4 2" xfId="19838" xr:uid="{00000000-0005-0000-0000-0000B44E0000}"/>
    <cellStyle name="40% - Accent4 2 10" xfId="19839" xr:uid="{00000000-0005-0000-0000-0000B54E0000}"/>
    <cellStyle name="40% - Accent4 2 10 2" xfId="19840" xr:uid="{00000000-0005-0000-0000-0000B64E0000}"/>
    <cellStyle name="40% - Accent4 2 11" xfId="19841" xr:uid="{00000000-0005-0000-0000-0000B74E0000}"/>
    <cellStyle name="40% - Accent4 2 11 2" xfId="19842" xr:uid="{00000000-0005-0000-0000-0000B84E0000}"/>
    <cellStyle name="40% - Accent4 2 12" xfId="19843" xr:uid="{00000000-0005-0000-0000-0000B94E0000}"/>
    <cellStyle name="40% - Accent4 2 12 2" xfId="19844" xr:uid="{00000000-0005-0000-0000-0000BA4E0000}"/>
    <cellStyle name="40% - Accent4 2 13" xfId="19845" xr:uid="{00000000-0005-0000-0000-0000BB4E0000}"/>
    <cellStyle name="40% - Accent4 2 13 2" xfId="19846" xr:uid="{00000000-0005-0000-0000-0000BC4E0000}"/>
    <cellStyle name="40% - Accent4 2 14" xfId="19847" xr:uid="{00000000-0005-0000-0000-0000BD4E0000}"/>
    <cellStyle name="40% - Accent4 2 14 2" xfId="19848" xr:uid="{00000000-0005-0000-0000-0000BE4E0000}"/>
    <cellStyle name="40% - Accent4 2 15" xfId="19849" xr:uid="{00000000-0005-0000-0000-0000BF4E0000}"/>
    <cellStyle name="40% - Accent4 2 15 2" xfId="19850" xr:uid="{00000000-0005-0000-0000-0000C04E0000}"/>
    <cellStyle name="40% - Accent4 2 16" xfId="19851" xr:uid="{00000000-0005-0000-0000-0000C14E0000}"/>
    <cellStyle name="40% - Accent4 2 16 2" xfId="19852" xr:uid="{00000000-0005-0000-0000-0000C24E0000}"/>
    <cellStyle name="40% - Accent4 2 17" xfId="19853" xr:uid="{00000000-0005-0000-0000-0000C34E0000}"/>
    <cellStyle name="40% - Accent4 2 17 2" xfId="19854" xr:uid="{00000000-0005-0000-0000-0000C44E0000}"/>
    <cellStyle name="40% - Accent4 2 18" xfId="19855" xr:uid="{00000000-0005-0000-0000-0000C54E0000}"/>
    <cellStyle name="40% - Accent4 2 18 2" xfId="19856" xr:uid="{00000000-0005-0000-0000-0000C64E0000}"/>
    <cellStyle name="40% - Accent4 2 19" xfId="19857" xr:uid="{00000000-0005-0000-0000-0000C74E0000}"/>
    <cellStyle name="40% - Accent4 2 19 2" xfId="19858" xr:uid="{00000000-0005-0000-0000-0000C84E0000}"/>
    <cellStyle name="40% - Accent4 2 2" xfId="19859" xr:uid="{00000000-0005-0000-0000-0000C94E0000}"/>
    <cellStyle name="40% - Accent4 2 2 10" xfId="19860" xr:uid="{00000000-0005-0000-0000-0000CA4E0000}"/>
    <cellStyle name="40% - Accent4 2 2 10 2" xfId="19861" xr:uid="{00000000-0005-0000-0000-0000CB4E0000}"/>
    <cellStyle name="40% - Accent4 2 2 11" xfId="19862" xr:uid="{00000000-0005-0000-0000-0000CC4E0000}"/>
    <cellStyle name="40% - Accent4 2 2 11 2" xfId="19863" xr:uid="{00000000-0005-0000-0000-0000CD4E0000}"/>
    <cellStyle name="40% - Accent4 2 2 12" xfId="19864" xr:uid="{00000000-0005-0000-0000-0000CE4E0000}"/>
    <cellStyle name="40% - Accent4 2 2 12 2" xfId="19865" xr:uid="{00000000-0005-0000-0000-0000CF4E0000}"/>
    <cellStyle name="40% - Accent4 2 2 13" xfId="19866" xr:uid="{00000000-0005-0000-0000-0000D04E0000}"/>
    <cellStyle name="40% - Accent4 2 2 13 2" xfId="19867" xr:uid="{00000000-0005-0000-0000-0000D14E0000}"/>
    <cellStyle name="40% - Accent4 2 2 14" xfId="19868" xr:uid="{00000000-0005-0000-0000-0000D24E0000}"/>
    <cellStyle name="40% - Accent4 2 2 14 2" xfId="19869" xr:uid="{00000000-0005-0000-0000-0000D34E0000}"/>
    <cellStyle name="40% - Accent4 2 2 15" xfId="19870" xr:uid="{00000000-0005-0000-0000-0000D44E0000}"/>
    <cellStyle name="40% - Accent4 2 2 15 2" xfId="19871" xr:uid="{00000000-0005-0000-0000-0000D54E0000}"/>
    <cellStyle name="40% - Accent4 2 2 16" xfId="19872" xr:uid="{00000000-0005-0000-0000-0000D64E0000}"/>
    <cellStyle name="40% - Accent4 2 2 16 2" xfId="19873" xr:uid="{00000000-0005-0000-0000-0000D74E0000}"/>
    <cellStyle name="40% - Accent4 2 2 17" xfId="19874" xr:uid="{00000000-0005-0000-0000-0000D84E0000}"/>
    <cellStyle name="40% - Accent4 2 2 17 2" xfId="19875" xr:uid="{00000000-0005-0000-0000-0000D94E0000}"/>
    <cellStyle name="40% - Accent4 2 2 18" xfId="19876" xr:uid="{00000000-0005-0000-0000-0000DA4E0000}"/>
    <cellStyle name="40% - Accent4 2 2 18 2" xfId="19877" xr:uid="{00000000-0005-0000-0000-0000DB4E0000}"/>
    <cellStyle name="40% - Accent4 2 2 19" xfId="19878" xr:uid="{00000000-0005-0000-0000-0000DC4E0000}"/>
    <cellStyle name="40% - Accent4 2 2 19 2" xfId="19879" xr:uid="{00000000-0005-0000-0000-0000DD4E0000}"/>
    <cellStyle name="40% - Accent4 2 2 2" xfId="19880" xr:uid="{00000000-0005-0000-0000-0000DE4E0000}"/>
    <cellStyle name="40% - Accent4 2 2 2 2" xfId="19881" xr:uid="{00000000-0005-0000-0000-0000DF4E0000}"/>
    <cellStyle name="40% - Accent4 2 2 20" xfId="19882" xr:uid="{00000000-0005-0000-0000-0000E04E0000}"/>
    <cellStyle name="40% - Accent4 2 2 20 2" xfId="19883" xr:uid="{00000000-0005-0000-0000-0000E14E0000}"/>
    <cellStyle name="40% - Accent4 2 2 21" xfId="19884" xr:uid="{00000000-0005-0000-0000-0000E24E0000}"/>
    <cellStyle name="40% - Accent4 2 2 21 2" xfId="19885" xr:uid="{00000000-0005-0000-0000-0000E34E0000}"/>
    <cellStyle name="40% - Accent4 2 2 22" xfId="19886" xr:uid="{00000000-0005-0000-0000-0000E44E0000}"/>
    <cellStyle name="40% - Accent4 2 2 22 2" xfId="19887" xr:uid="{00000000-0005-0000-0000-0000E54E0000}"/>
    <cellStyle name="40% - Accent4 2 2 23" xfId="19888" xr:uid="{00000000-0005-0000-0000-0000E64E0000}"/>
    <cellStyle name="40% - Accent4 2 2 3" xfId="19889" xr:uid="{00000000-0005-0000-0000-0000E74E0000}"/>
    <cellStyle name="40% - Accent4 2 2 3 2" xfId="19890" xr:uid="{00000000-0005-0000-0000-0000E84E0000}"/>
    <cellStyle name="40% - Accent4 2 2 4" xfId="19891" xr:uid="{00000000-0005-0000-0000-0000E94E0000}"/>
    <cellStyle name="40% - Accent4 2 2 4 2" xfId="19892" xr:uid="{00000000-0005-0000-0000-0000EA4E0000}"/>
    <cellStyle name="40% - Accent4 2 2 5" xfId="19893" xr:uid="{00000000-0005-0000-0000-0000EB4E0000}"/>
    <cellStyle name="40% - Accent4 2 2 5 2" xfId="19894" xr:uid="{00000000-0005-0000-0000-0000EC4E0000}"/>
    <cellStyle name="40% - Accent4 2 2 6" xfId="19895" xr:uid="{00000000-0005-0000-0000-0000ED4E0000}"/>
    <cellStyle name="40% - Accent4 2 2 6 2" xfId="19896" xr:uid="{00000000-0005-0000-0000-0000EE4E0000}"/>
    <cellStyle name="40% - Accent4 2 2 7" xfId="19897" xr:uid="{00000000-0005-0000-0000-0000EF4E0000}"/>
    <cellStyle name="40% - Accent4 2 2 7 2" xfId="19898" xr:uid="{00000000-0005-0000-0000-0000F04E0000}"/>
    <cellStyle name="40% - Accent4 2 2 8" xfId="19899" xr:uid="{00000000-0005-0000-0000-0000F14E0000}"/>
    <cellStyle name="40% - Accent4 2 2 8 2" xfId="19900" xr:uid="{00000000-0005-0000-0000-0000F24E0000}"/>
    <cellStyle name="40% - Accent4 2 2 9" xfId="19901" xr:uid="{00000000-0005-0000-0000-0000F34E0000}"/>
    <cellStyle name="40% - Accent4 2 2 9 2" xfId="19902" xr:uid="{00000000-0005-0000-0000-0000F44E0000}"/>
    <cellStyle name="40% - Accent4 2 20" xfId="19903" xr:uid="{00000000-0005-0000-0000-0000F54E0000}"/>
    <cellStyle name="40% - Accent4 2 20 2" xfId="19904" xr:uid="{00000000-0005-0000-0000-0000F64E0000}"/>
    <cellStyle name="40% - Accent4 2 21" xfId="19905" xr:uid="{00000000-0005-0000-0000-0000F74E0000}"/>
    <cellStyle name="40% - Accent4 2 21 2" xfId="19906" xr:uid="{00000000-0005-0000-0000-0000F84E0000}"/>
    <cellStyle name="40% - Accent4 2 22" xfId="19907" xr:uid="{00000000-0005-0000-0000-0000F94E0000}"/>
    <cellStyle name="40% - Accent4 2 22 2" xfId="19908" xr:uid="{00000000-0005-0000-0000-0000FA4E0000}"/>
    <cellStyle name="40% - Accent4 2 23" xfId="19909" xr:uid="{00000000-0005-0000-0000-0000FB4E0000}"/>
    <cellStyle name="40% - Accent4 2 23 2" xfId="19910" xr:uid="{00000000-0005-0000-0000-0000FC4E0000}"/>
    <cellStyle name="40% - Accent4 2 24" xfId="19911" xr:uid="{00000000-0005-0000-0000-0000FD4E0000}"/>
    <cellStyle name="40% - Accent4 2 24 2" xfId="19912" xr:uid="{00000000-0005-0000-0000-0000FE4E0000}"/>
    <cellStyle name="40% - Accent4 2 25" xfId="19913" xr:uid="{00000000-0005-0000-0000-0000FF4E0000}"/>
    <cellStyle name="40% - Accent4 2 25 2" xfId="19914" xr:uid="{00000000-0005-0000-0000-0000004F0000}"/>
    <cellStyle name="40% - Accent4 2 26" xfId="19915" xr:uid="{00000000-0005-0000-0000-0000014F0000}"/>
    <cellStyle name="40% - Accent4 2 26 2" xfId="19916" xr:uid="{00000000-0005-0000-0000-0000024F0000}"/>
    <cellStyle name="40% - Accent4 2 27" xfId="19917" xr:uid="{00000000-0005-0000-0000-0000034F0000}"/>
    <cellStyle name="40% - Accent4 2 27 2" xfId="19918" xr:uid="{00000000-0005-0000-0000-0000044F0000}"/>
    <cellStyle name="40% - Accent4 2 28" xfId="19919" xr:uid="{00000000-0005-0000-0000-0000054F0000}"/>
    <cellStyle name="40% - Accent4 2 28 2" xfId="19920" xr:uid="{00000000-0005-0000-0000-0000064F0000}"/>
    <cellStyle name="40% - Accent4 2 29" xfId="19921" xr:uid="{00000000-0005-0000-0000-0000074F0000}"/>
    <cellStyle name="40% - Accent4 2 29 2" xfId="19922" xr:uid="{00000000-0005-0000-0000-0000084F0000}"/>
    <cellStyle name="40% - Accent4 2 3" xfId="19923" xr:uid="{00000000-0005-0000-0000-0000094F0000}"/>
    <cellStyle name="40% - Accent4 2 3 10" xfId="19924" xr:uid="{00000000-0005-0000-0000-00000A4F0000}"/>
    <cellStyle name="40% - Accent4 2 3 10 2" xfId="19925" xr:uid="{00000000-0005-0000-0000-00000B4F0000}"/>
    <cellStyle name="40% - Accent4 2 3 11" xfId="19926" xr:uid="{00000000-0005-0000-0000-00000C4F0000}"/>
    <cellStyle name="40% - Accent4 2 3 11 2" xfId="19927" xr:uid="{00000000-0005-0000-0000-00000D4F0000}"/>
    <cellStyle name="40% - Accent4 2 3 12" xfId="19928" xr:uid="{00000000-0005-0000-0000-00000E4F0000}"/>
    <cellStyle name="40% - Accent4 2 3 12 2" xfId="19929" xr:uid="{00000000-0005-0000-0000-00000F4F0000}"/>
    <cellStyle name="40% - Accent4 2 3 13" xfId="19930" xr:uid="{00000000-0005-0000-0000-0000104F0000}"/>
    <cellStyle name="40% - Accent4 2 3 13 2" xfId="19931" xr:uid="{00000000-0005-0000-0000-0000114F0000}"/>
    <cellStyle name="40% - Accent4 2 3 14" xfId="19932" xr:uid="{00000000-0005-0000-0000-0000124F0000}"/>
    <cellStyle name="40% - Accent4 2 3 14 2" xfId="19933" xr:uid="{00000000-0005-0000-0000-0000134F0000}"/>
    <cellStyle name="40% - Accent4 2 3 15" xfId="19934" xr:uid="{00000000-0005-0000-0000-0000144F0000}"/>
    <cellStyle name="40% - Accent4 2 3 15 2" xfId="19935" xr:uid="{00000000-0005-0000-0000-0000154F0000}"/>
    <cellStyle name="40% - Accent4 2 3 16" xfId="19936" xr:uid="{00000000-0005-0000-0000-0000164F0000}"/>
    <cellStyle name="40% - Accent4 2 3 16 2" xfId="19937" xr:uid="{00000000-0005-0000-0000-0000174F0000}"/>
    <cellStyle name="40% - Accent4 2 3 17" xfId="19938" xr:uid="{00000000-0005-0000-0000-0000184F0000}"/>
    <cellStyle name="40% - Accent4 2 3 17 2" xfId="19939" xr:uid="{00000000-0005-0000-0000-0000194F0000}"/>
    <cellStyle name="40% - Accent4 2 3 18" xfId="19940" xr:uid="{00000000-0005-0000-0000-00001A4F0000}"/>
    <cellStyle name="40% - Accent4 2 3 18 2" xfId="19941" xr:uid="{00000000-0005-0000-0000-00001B4F0000}"/>
    <cellStyle name="40% - Accent4 2 3 19" xfId="19942" xr:uid="{00000000-0005-0000-0000-00001C4F0000}"/>
    <cellStyle name="40% - Accent4 2 3 19 2" xfId="19943" xr:uid="{00000000-0005-0000-0000-00001D4F0000}"/>
    <cellStyle name="40% - Accent4 2 3 2" xfId="19944" xr:uid="{00000000-0005-0000-0000-00001E4F0000}"/>
    <cellStyle name="40% - Accent4 2 3 2 2" xfId="19945" xr:uid="{00000000-0005-0000-0000-00001F4F0000}"/>
    <cellStyle name="40% - Accent4 2 3 20" xfId="19946" xr:uid="{00000000-0005-0000-0000-0000204F0000}"/>
    <cellStyle name="40% - Accent4 2 3 20 2" xfId="19947" xr:uid="{00000000-0005-0000-0000-0000214F0000}"/>
    <cellStyle name="40% - Accent4 2 3 21" xfId="19948" xr:uid="{00000000-0005-0000-0000-0000224F0000}"/>
    <cellStyle name="40% - Accent4 2 3 21 2" xfId="19949" xr:uid="{00000000-0005-0000-0000-0000234F0000}"/>
    <cellStyle name="40% - Accent4 2 3 22" xfId="19950" xr:uid="{00000000-0005-0000-0000-0000244F0000}"/>
    <cellStyle name="40% - Accent4 2 3 22 2" xfId="19951" xr:uid="{00000000-0005-0000-0000-0000254F0000}"/>
    <cellStyle name="40% - Accent4 2 3 23" xfId="19952" xr:uid="{00000000-0005-0000-0000-0000264F0000}"/>
    <cellStyle name="40% - Accent4 2 3 3" xfId="19953" xr:uid="{00000000-0005-0000-0000-0000274F0000}"/>
    <cellStyle name="40% - Accent4 2 3 3 2" xfId="19954" xr:uid="{00000000-0005-0000-0000-0000284F0000}"/>
    <cellStyle name="40% - Accent4 2 3 4" xfId="19955" xr:uid="{00000000-0005-0000-0000-0000294F0000}"/>
    <cellStyle name="40% - Accent4 2 3 4 2" xfId="19956" xr:uid="{00000000-0005-0000-0000-00002A4F0000}"/>
    <cellStyle name="40% - Accent4 2 3 5" xfId="19957" xr:uid="{00000000-0005-0000-0000-00002B4F0000}"/>
    <cellStyle name="40% - Accent4 2 3 5 2" xfId="19958" xr:uid="{00000000-0005-0000-0000-00002C4F0000}"/>
    <cellStyle name="40% - Accent4 2 3 6" xfId="19959" xr:uid="{00000000-0005-0000-0000-00002D4F0000}"/>
    <cellStyle name="40% - Accent4 2 3 6 2" xfId="19960" xr:uid="{00000000-0005-0000-0000-00002E4F0000}"/>
    <cellStyle name="40% - Accent4 2 3 7" xfId="19961" xr:uid="{00000000-0005-0000-0000-00002F4F0000}"/>
    <cellStyle name="40% - Accent4 2 3 7 2" xfId="19962" xr:uid="{00000000-0005-0000-0000-0000304F0000}"/>
    <cellStyle name="40% - Accent4 2 3 8" xfId="19963" xr:uid="{00000000-0005-0000-0000-0000314F0000}"/>
    <cellStyle name="40% - Accent4 2 3 8 2" xfId="19964" xr:uid="{00000000-0005-0000-0000-0000324F0000}"/>
    <cellStyle name="40% - Accent4 2 3 9" xfId="19965" xr:uid="{00000000-0005-0000-0000-0000334F0000}"/>
    <cellStyle name="40% - Accent4 2 3 9 2" xfId="19966" xr:uid="{00000000-0005-0000-0000-0000344F0000}"/>
    <cellStyle name="40% - Accent4 2 30" xfId="19967" xr:uid="{00000000-0005-0000-0000-0000354F0000}"/>
    <cellStyle name="40% - Accent4 2 30 2" xfId="19968" xr:uid="{00000000-0005-0000-0000-0000364F0000}"/>
    <cellStyle name="40% - Accent4 2 31" xfId="19969" xr:uid="{00000000-0005-0000-0000-0000374F0000}"/>
    <cellStyle name="40% - Accent4 2 4" xfId="19970" xr:uid="{00000000-0005-0000-0000-0000384F0000}"/>
    <cellStyle name="40% - Accent4 2 4 10" xfId="19971" xr:uid="{00000000-0005-0000-0000-0000394F0000}"/>
    <cellStyle name="40% - Accent4 2 4 10 2" xfId="19972" xr:uid="{00000000-0005-0000-0000-00003A4F0000}"/>
    <cellStyle name="40% - Accent4 2 4 11" xfId="19973" xr:uid="{00000000-0005-0000-0000-00003B4F0000}"/>
    <cellStyle name="40% - Accent4 2 4 11 2" xfId="19974" xr:uid="{00000000-0005-0000-0000-00003C4F0000}"/>
    <cellStyle name="40% - Accent4 2 4 12" xfId="19975" xr:uid="{00000000-0005-0000-0000-00003D4F0000}"/>
    <cellStyle name="40% - Accent4 2 4 12 2" xfId="19976" xr:uid="{00000000-0005-0000-0000-00003E4F0000}"/>
    <cellStyle name="40% - Accent4 2 4 13" xfId="19977" xr:uid="{00000000-0005-0000-0000-00003F4F0000}"/>
    <cellStyle name="40% - Accent4 2 4 13 2" xfId="19978" xr:uid="{00000000-0005-0000-0000-0000404F0000}"/>
    <cellStyle name="40% - Accent4 2 4 14" xfId="19979" xr:uid="{00000000-0005-0000-0000-0000414F0000}"/>
    <cellStyle name="40% - Accent4 2 4 14 2" xfId="19980" xr:uid="{00000000-0005-0000-0000-0000424F0000}"/>
    <cellStyle name="40% - Accent4 2 4 15" xfId="19981" xr:uid="{00000000-0005-0000-0000-0000434F0000}"/>
    <cellStyle name="40% - Accent4 2 4 15 2" xfId="19982" xr:uid="{00000000-0005-0000-0000-0000444F0000}"/>
    <cellStyle name="40% - Accent4 2 4 16" xfId="19983" xr:uid="{00000000-0005-0000-0000-0000454F0000}"/>
    <cellStyle name="40% - Accent4 2 4 16 2" xfId="19984" xr:uid="{00000000-0005-0000-0000-0000464F0000}"/>
    <cellStyle name="40% - Accent4 2 4 17" xfId="19985" xr:uid="{00000000-0005-0000-0000-0000474F0000}"/>
    <cellStyle name="40% - Accent4 2 4 17 2" xfId="19986" xr:uid="{00000000-0005-0000-0000-0000484F0000}"/>
    <cellStyle name="40% - Accent4 2 4 18" xfId="19987" xr:uid="{00000000-0005-0000-0000-0000494F0000}"/>
    <cellStyle name="40% - Accent4 2 4 18 2" xfId="19988" xr:uid="{00000000-0005-0000-0000-00004A4F0000}"/>
    <cellStyle name="40% - Accent4 2 4 19" xfId="19989" xr:uid="{00000000-0005-0000-0000-00004B4F0000}"/>
    <cellStyle name="40% - Accent4 2 4 19 2" xfId="19990" xr:uid="{00000000-0005-0000-0000-00004C4F0000}"/>
    <cellStyle name="40% - Accent4 2 4 2" xfId="19991" xr:uid="{00000000-0005-0000-0000-00004D4F0000}"/>
    <cellStyle name="40% - Accent4 2 4 2 2" xfId="19992" xr:uid="{00000000-0005-0000-0000-00004E4F0000}"/>
    <cellStyle name="40% - Accent4 2 4 20" xfId="19993" xr:uid="{00000000-0005-0000-0000-00004F4F0000}"/>
    <cellStyle name="40% - Accent4 2 4 20 2" xfId="19994" xr:uid="{00000000-0005-0000-0000-0000504F0000}"/>
    <cellStyle name="40% - Accent4 2 4 21" xfId="19995" xr:uid="{00000000-0005-0000-0000-0000514F0000}"/>
    <cellStyle name="40% - Accent4 2 4 21 2" xfId="19996" xr:uid="{00000000-0005-0000-0000-0000524F0000}"/>
    <cellStyle name="40% - Accent4 2 4 22" xfId="19997" xr:uid="{00000000-0005-0000-0000-0000534F0000}"/>
    <cellStyle name="40% - Accent4 2 4 22 2" xfId="19998" xr:uid="{00000000-0005-0000-0000-0000544F0000}"/>
    <cellStyle name="40% - Accent4 2 4 23" xfId="19999" xr:uid="{00000000-0005-0000-0000-0000554F0000}"/>
    <cellStyle name="40% - Accent4 2 4 3" xfId="20000" xr:uid="{00000000-0005-0000-0000-0000564F0000}"/>
    <cellStyle name="40% - Accent4 2 4 3 2" xfId="20001" xr:uid="{00000000-0005-0000-0000-0000574F0000}"/>
    <cellStyle name="40% - Accent4 2 4 4" xfId="20002" xr:uid="{00000000-0005-0000-0000-0000584F0000}"/>
    <cellStyle name="40% - Accent4 2 4 4 2" xfId="20003" xr:uid="{00000000-0005-0000-0000-0000594F0000}"/>
    <cellStyle name="40% - Accent4 2 4 5" xfId="20004" xr:uid="{00000000-0005-0000-0000-00005A4F0000}"/>
    <cellStyle name="40% - Accent4 2 4 5 2" xfId="20005" xr:uid="{00000000-0005-0000-0000-00005B4F0000}"/>
    <cellStyle name="40% - Accent4 2 4 6" xfId="20006" xr:uid="{00000000-0005-0000-0000-00005C4F0000}"/>
    <cellStyle name="40% - Accent4 2 4 6 2" xfId="20007" xr:uid="{00000000-0005-0000-0000-00005D4F0000}"/>
    <cellStyle name="40% - Accent4 2 4 7" xfId="20008" xr:uid="{00000000-0005-0000-0000-00005E4F0000}"/>
    <cellStyle name="40% - Accent4 2 4 7 2" xfId="20009" xr:uid="{00000000-0005-0000-0000-00005F4F0000}"/>
    <cellStyle name="40% - Accent4 2 4 8" xfId="20010" xr:uid="{00000000-0005-0000-0000-0000604F0000}"/>
    <cellStyle name="40% - Accent4 2 4 8 2" xfId="20011" xr:uid="{00000000-0005-0000-0000-0000614F0000}"/>
    <cellStyle name="40% - Accent4 2 4 9" xfId="20012" xr:uid="{00000000-0005-0000-0000-0000624F0000}"/>
    <cellStyle name="40% - Accent4 2 4 9 2" xfId="20013" xr:uid="{00000000-0005-0000-0000-0000634F0000}"/>
    <cellStyle name="40% - Accent4 2 5" xfId="20014" xr:uid="{00000000-0005-0000-0000-0000644F0000}"/>
    <cellStyle name="40% - Accent4 2 5 10" xfId="20015" xr:uid="{00000000-0005-0000-0000-0000654F0000}"/>
    <cellStyle name="40% - Accent4 2 5 10 2" xfId="20016" xr:uid="{00000000-0005-0000-0000-0000664F0000}"/>
    <cellStyle name="40% - Accent4 2 5 11" xfId="20017" xr:uid="{00000000-0005-0000-0000-0000674F0000}"/>
    <cellStyle name="40% - Accent4 2 5 11 2" xfId="20018" xr:uid="{00000000-0005-0000-0000-0000684F0000}"/>
    <cellStyle name="40% - Accent4 2 5 12" xfId="20019" xr:uid="{00000000-0005-0000-0000-0000694F0000}"/>
    <cellStyle name="40% - Accent4 2 5 12 2" xfId="20020" xr:uid="{00000000-0005-0000-0000-00006A4F0000}"/>
    <cellStyle name="40% - Accent4 2 5 13" xfId="20021" xr:uid="{00000000-0005-0000-0000-00006B4F0000}"/>
    <cellStyle name="40% - Accent4 2 5 13 2" xfId="20022" xr:uid="{00000000-0005-0000-0000-00006C4F0000}"/>
    <cellStyle name="40% - Accent4 2 5 14" xfId="20023" xr:uid="{00000000-0005-0000-0000-00006D4F0000}"/>
    <cellStyle name="40% - Accent4 2 5 14 2" xfId="20024" xr:uid="{00000000-0005-0000-0000-00006E4F0000}"/>
    <cellStyle name="40% - Accent4 2 5 15" xfId="20025" xr:uid="{00000000-0005-0000-0000-00006F4F0000}"/>
    <cellStyle name="40% - Accent4 2 5 15 2" xfId="20026" xr:uid="{00000000-0005-0000-0000-0000704F0000}"/>
    <cellStyle name="40% - Accent4 2 5 16" xfId="20027" xr:uid="{00000000-0005-0000-0000-0000714F0000}"/>
    <cellStyle name="40% - Accent4 2 5 16 2" xfId="20028" xr:uid="{00000000-0005-0000-0000-0000724F0000}"/>
    <cellStyle name="40% - Accent4 2 5 17" xfId="20029" xr:uid="{00000000-0005-0000-0000-0000734F0000}"/>
    <cellStyle name="40% - Accent4 2 5 17 2" xfId="20030" xr:uid="{00000000-0005-0000-0000-0000744F0000}"/>
    <cellStyle name="40% - Accent4 2 5 18" xfId="20031" xr:uid="{00000000-0005-0000-0000-0000754F0000}"/>
    <cellStyle name="40% - Accent4 2 5 18 2" xfId="20032" xr:uid="{00000000-0005-0000-0000-0000764F0000}"/>
    <cellStyle name="40% - Accent4 2 5 19" xfId="20033" xr:uid="{00000000-0005-0000-0000-0000774F0000}"/>
    <cellStyle name="40% - Accent4 2 5 19 2" xfId="20034" xr:uid="{00000000-0005-0000-0000-0000784F0000}"/>
    <cellStyle name="40% - Accent4 2 5 2" xfId="20035" xr:uid="{00000000-0005-0000-0000-0000794F0000}"/>
    <cellStyle name="40% - Accent4 2 5 2 2" xfId="20036" xr:uid="{00000000-0005-0000-0000-00007A4F0000}"/>
    <cellStyle name="40% - Accent4 2 5 20" xfId="20037" xr:uid="{00000000-0005-0000-0000-00007B4F0000}"/>
    <cellStyle name="40% - Accent4 2 5 20 2" xfId="20038" xr:uid="{00000000-0005-0000-0000-00007C4F0000}"/>
    <cellStyle name="40% - Accent4 2 5 21" xfId="20039" xr:uid="{00000000-0005-0000-0000-00007D4F0000}"/>
    <cellStyle name="40% - Accent4 2 5 21 2" xfId="20040" xr:uid="{00000000-0005-0000-0000-00007E4F0000}"/>
    <cellStyle name="40% - Accent4 2 5 22" xfId="20041" xr:uid="{00000000-0005-0000-0000-00007F4F0000}"/>
    <cellStyle name="40% - Accent4 2 5 22 2" xfId="20042" xr:uid="{00000000-0005-0000-0000-0000804F0000}"/>
    <cellStyle name="40% - Accent4 2 5 23" xfId="20043" xr:uid="{00000000-0005-0000-0000-0000814F0000}"/>
    <cellStyle name="40% - Accent4 2 5 3" xfId="20044" xr:uid="{00000000-0005-0000-0000-0000824F0000}"/>
    <cellStyle name="40% - Accent4 2 5 3 2" xfId="20045" xr:uid="{00000000-0005-0000-0000-0000834F0000}"/>
    <cellStyle name="40% - Accent4 2 5 4" xfId="20046" xr:uid="{00000000-0005-0000-0000-0000844F0000}"/>
    <cellStyle name="40% - Accent4 2 5 4 2" xfId="20047" xr:uid="{00000000-0005-0000-0000-0000854F0000}"/>
    <cellStyle name="40% - Accent4 2 5 5" xfId="20048" xr:uid="{00000000-0005-0000-0000-0000864F0000}"/>
    <cellStyle name="40% - Accent4 2 5 5 2" xfId="20049" xr:uid="{00000000-0005-0000-0000-0000874F0000}"/>
    <cellStyle name="40% - Accent4 2 5 6" xfId="20050" xr:uid="{00000000-0005-0000-0000-0000884F0000}"/>
    <cellStyle name="40% - Accent4 2 5 6 2" xfId="20051" xr:uid="{00000000-0005-0000-0000-0000894F0000}"/>
    <cellStyle name="40% - Accent4 2 5 7" xfId="20052" xr:uid="{00000000-0005-0000-0000-00008A4F0000}"/>
    <cellStyle name="40% - Accent4 2 5 7 2" xfId="20053" xr:uid="{00000000-0005-0000-0000-00008B4F0000}"/>
    <cellStyle name="40% - Accent4 2 5 8" xfId="20054" xr:uid="{00000000-0005-0000-0000-00008C4F0000}"/>
    <cellStyle name="40% - Accent4 2 5 8 2" xfId="20055" xr:uid="{00000000-0005-0000-0000-00008D4F0000}"/>
    <cellStyle name="40% - Accent4 2 5 9" xfId="20056" xr:uid="{00000000-0005-0000-0000-00008E4F0000}"/>
    <cellStyle name="40% - Accent4 2 5 9 2" xfId="20057" xr:uid="{00000000-0005-0000-0000-00008F4F0000}"/>
    <cellStyle name="40% - Accent4 2 6" xfId="20058" xr:uid="{00000000-0005-0000-0000-0000904F0000}"/>
    <cellStyle name="40% - Accent4 2 6 10" xfId="20059" xr:uid="{00000000-0005-0000-0000-0000914F0000}"/>
    <cellStyle name="40% - Accent4 2 6 10 2" xfId="20060" xr:uid="{00000000-0005-0000-0000-0000924F0000}"/>
    <cellStyle name="40% - Accent4 2 6 11" xfId="20061" xr:uid="{00000000-0005-0000-0000-0000934F0000}"/>
    <cellStyle name="40% - Accent4 2 6 11 2" xfId="20062" xr:uid="{00000000-0005-0000-0000-0000944F0000}"/>
    <cellStyle name="40% - Accent4 2 6 12" xfId="20063" xr:uid="{00000000-0005-0000-0000-0000954F0000}"/>
    <cellStyle name="40% - Accent4 2 6 12 2" xfId="20064" xr:uid="{00000000-0005-0000-0000-0000964F0000}"/>
    <cellStyle name="40% - Accent4 2 6 13" xfId="20065" xr:uid="{00000000-0005-0000-0000-0000974F0000}"/>
    <cellStyle name="40% - Accent4 2 6 13 2" xfId="20066" xr:uid="{00000000-0005-0000-0000-0000984F0000}"/>
    <cellStyle name="40% - Accent4 2 6 14" xfId="20067" xr:uid="{00000000-0005-0000-0000-0000994F0000}"/>
    <cellStyle name="40% - Accent4 2 6 14 2" xfId="20068" xr:uid="{00000000-0005-0000-0000-00009A4F0000}"/>
    <cellStyle name="40% - Accent4 2 6 15" xfId="20069" xr:uid="{00000000-0005-0000-0000-00009B4F0000}"/>
    <cellStyle name="40% - Accent4 2 6 15 2" xfId="20070" xr:uid="{00000000-0005-0000-0000-00009C4F0000}"/>
    <cellStyle name="40% - Accent4 2 6 16" xfId="20071" xr:uid="{00000000-0005-0000-0000-00009D4F0000}"/>
    <cellStyle name="40% - Accent4 2 6 16 2" xfId="20072" xr:uid="{00000000-0005-0000-0000-00009E4F0000}"/>
    <cellStyle name="40% - Accent4 2 6 17" xfId="20073" xr:uid="{00000000-0005-0000-0000-00009F4F0000}"/>
    <cellStyle name="40% - Accent4 2 6 17 2" xfId="20074" xr:uid="{00000000-0005-0000-0000-0000A04F0000}"/>
    <cellStyle name="40% - Accent4 2 6 18" xfId="20075" xr:uid="{00000000-0005-0000-0000-0000A14F0000}"/>
    <cellStyle name="40% - Accent4 2 6 18 2" xfId="20076" xr:uid="{00000000-0005-0000-0000-0000A24F0000}"/>
    <cellStyle name="40% - Accent4 2 6 19" xfId="20077" xr:uid="{00000000-0005-0000-0000-0000A34F0000}"/>
    <cellStyle name="40% - Accent4 2 6 19 2" xfId="20078" xr:uid="{00000000-0005-0000-0000-0000A44F0000}"/>
    <cellStyle name="40% - Accent4 2 6 2" xfId="20079" xr:uid="{00000000-0005-0000-0000-0000A54F0000}"/>
    <cellStyle name="40% - Accent4 2 6 2 2" xfId="20080" xr:uid="{00000000-0005-0000-0000-0000A64F0000}"/>
    <cellStyle name="40% - Accent4 2 6 20" xfId="20081" xr:uid="{00000000-0005-0000-0000-0000A74F0000}"/>
    <cellStyle name="40% - Accent4 2 6 20 2" xfId="20082" xr:uid="{00000000-0005-0000-0000-0000A84F0000}"/>
    <cellStyle name="40% - Accent4 2 6 21" xfId="20083" xr:uid="{00000000-0005-0000-0000-0000A94F0000}"/>
    <cellStyle name="40% - Accent4 2 6 21 2" xfId="20084" xr:uid="{00000000-0005-0000-0000-0000AA4F0000}"/>
    <cellStyle name="40% - Accent4 2 6 22" xfId="20085" xr:uid="{00000000-0005-0000-0000-0000AB4F0000}"/>
    <cellStyle name="40% - Accent4 2 6 22 2" xfId="20086" xr:uid="{00000000-0005-0000-0000-0000AC4F0000}"/>
    <cellStyle name="40% - Accent4 2 6 23" xfId="20087" xr:uid="{00000000-0005-0000-0000-0000AD4F0000}"/>
    <cellStyle name="40% - Accent4 2 6 3" xfId="20088" xr:uid="{00000000-0005-0000-0000-0000AE4F0000}"/>
    <cellStyle name="40% - Accent4 2 6 3 2" xfId="20089" xr:uid="{00000000-0005-0000-0000-0000AF4F0000}"/>
    <cellStyle name="40% - Accent4 2 6 4" xfId="20090" xr:uid="{00000000-0005-0000-0000-0000B04F0000}"/>
    <cellStyle name="40% - Accent4 2 6 4 2" xfId="20091" xr:uid="{00000000-0005-0000-0000-0000B14F0000}"/>
    <cellStyle name="40% - Accent4 2 6 5" xfId="20092" xr:uid="{00000000-0005-0000-0000-0000B24F0000}"/>
    <cellStyle name="40% - Accent4 2 6 5 2" xfId="20093" xr:uid="{00000000-0005-0000-0000-0000B34F0000}"/>
    <cellStyle name="40% - Accent4 2 6 6" xfId="20094" xr:uid="{00000000-0005-0000-0000-0000B44F0000}"/>
    <cellStyle name="40% - Accent4 2 6 6 2" xfId="20095" xr:uid="{00000000-0005-0000-0000-0000B54F0000}"/>
    <cellStyle name="40% - Accent4 2 6 7" xfId="20096" xr:uid="{00000000-0005-0000-0000-0000B64F0000}"/>
    <cellStyle name="40% - Accent4 2 6 7 2" xfId="20097" xr:uid="{00000000-0005-0000-0000-0000B74F0000}"/>
    <cellStyle name="40% - Accent4 2 6 8" xfId="20098" xr:uid="{00000000-0005-0000-0000-0000B84F0000}"/>
    <cellStyle name="40% - Accent4 2 6 8 2" xfId="20099" xr:uid="{00000000-0005-0000-0000-0000B94F0000}"/>
    <cellStyle name="40% - Accent4 2 6 9" xfId="20100" xr:uid="{00000000-0005-0000-0000-0000BA4F0000}"/>
    <cellStyle name="40% - Accent4 2 6 9 2" xfId="20101" xr:uid="{00000000-0005-0000-0000-0000BB4F0000}"/>
    <cellStyle name="40% - Accent4 2 7" xfId="20102" xr:uid="{00000000-0005-0000-0000-0000BC4F0000}"/>
    <cellStyle name="40% - Accent4 2 7 10" xfId="20103" xr:uid="{00000000-0005-0000-0000-0000BD4F0000}"/>
    <cellStyle name="40% - Accent4 2 7 10 2" xfId="20104" xr:uid="{00000000-0005-0000-0000-0000BE4F0000}"/>
    <cellStyle name="40% - Accent4 2 7 11" xfId="20105" xr:uid="{00000000-0005-0000-0000-0000BF4F0000}"/>
    <cellStyle name="40% - Accent4 2 7 11 2" xfId="20106" xr:uid="{00000000-0005-0000-0000-0000C04F0000}"/>
    <cellStyle name="40% - Accent4 2 7 12" xfId="20107" xr:uid="{00000000-0005-0000-0000-0000C14F0000}"/>
    <cellStyle name="40% - Accent4 2 7 12 2" xfId="20108" xr:uid="{00000000-0005-0000-0000-0000C24F0000}"/>
    <cellStyle name="40% - Accent4 2 7 13" xfId="20109" xr:uid="{00000000-0005-0000-0000-0000C34F0000}"/>
    <cellStyle name="40% - Accent4 2 7 13 2" xfId="20110" xr:uid="{00000000-0005-0000-0000-0000C44F0000}"/>
    <cellStyle name="40% - Accent4 2 7 14" xfId="20111" xr:uid="{00000000-0005-0000-0000-0000C54F0000}"/>
    <cellStyle name="40% - Accent4 2 7 14 2" xfId="20112" xr:uid="{00000000-0005-0000-0000-0000C64F0000}"/>
    <cellStyle name="40% - Accent4 2 7 15" xfId="20113" xr:uid="{00000000-0005-0000-0000-0000C74F0000}"/>
    <cellStyle name="40% - Accent4 2 7 15 2" xfId="20114" xr:uid="{00000000-0005-0000-0000-0000C84F0000}"/>
    <cellStyle name="40% - Accent4 2 7 16" xfId="20115" xr:uid="{00000000-0005-0000-0000-0000C94F0000}"/>
    <cellStyle name="40% - Accent4 2 7 16 2" xfId="20116" xr:uid="{00000000-0005-0000-0000-0000CA4F0000}"/>
    <cellStyle name="40% - Accent4 2 7 17" xfId="20117" xr:uid="{00000000-0005-0000-0000-0000CB4F0000}"/>
    <cellStyle name="40% - Accent4 2 7 17 2" xfId="20118" xr:uid="{00000000-0005-0000-0000-0000CC4F0000}"/>
    <cellStyle name="40% - Accent4 2 7 18" xfId="20119" xr:uid="{00000000-0005-0000-0000-0000CD4F0000}"/>
    <cellStyle name="40% - Accent4 2 7 18 2" xfId="20120" xr:uid="{00000000-0005-0000-0000-0000CE4F0000}"/>
    <cellStyle name="40% - Accent4 2 7 19" xfId="20121" xr:uid="{00000000-0005-0000-0000-0000CF4F0000}"/>
    <cellStyle name="40% - Accent4 2 7 19 2" xfId="20122" xr:uid="{00000000-0005-0000-0000-0000D04F0000}"/>
    <cellStyle name="40% - Accent4 2 7 2" xfId="20123" xr:uid="{00000000-0005-0000-0000-0000D14F0000}"/>
    <cellStyle name="40% - Accent4 2 7 2 2" xfId="20124" xr:uid="{00000000-0005-0000-0000-0000D24F0000}"/>
    <cellStyle name="40% - Accent4 2 7 20" xfId="20125" xr:uid="{00000000-0005-0000-0000-0000D34F0000}"/>
    <cellStyle name="40% - Accent4 2 7 20 2" xfId="20126" xr:uid="{00000000-0005-0000-0000-0000D44F0000}"/>
    <cellStyle name="40% - Accent4 2 7 21" xfId="20127" xr:uid="{00000000-0005-0000-0000-0000D54F0000}"/>
    <cellStyle name="40% - Accent4 2 7 21 2" xfId="20128" xr:uid="{00000000-0005-0000-0000-0000D64F0000}"/>
    <cellStyle name="40% - Accent4 2 7 22" xfId="20129" xr:uid="{00000000-0005-0000-0000-0000D74F0000}"/>
    <cellStyle name="40% - Accent4 2 7 22 2" xfId="20130" xr:uid="{00000000-0005-0000-0000-0000D84F0000}"/>
    <cellStyle name="40% - Accent4 2 7 23" xfId="20131" xr:uid="{00000000-0005-0000-0000-0000D94F0000}"/>
    <cellStyle name="40% - Accent4 2 7 3" xfId="20132" xr:uid="{00000000-0005-0000-0000-0000DA4F0000}"/>
    <cellStyle name="40% - Accent4 2 7 3 2" xfId="20133" xr:uid="{00000000-0005-0000-0000-0000DB4F0000}"/>
    <cellStyle name="40% - Accent4 2 7 4" xfId="20134" xr:uid="{00000000-0005-0000-0000-0000DC4F0000}"/>
    <cellStyle name="40% - Accent4 2 7 4 2" xfId="20135" xr:uid="{00000000-0005-0000-0000-0000DD4F0000}"/>
    <cellStyle name="40% - Accent4 2 7 5" xfId="20136" xr:uid="{00000000-0005-0000-0000-0000DE4F0000}"/>
    <cellStyle name="40% - Accent4 2 7 5 2" xfId="20137" xr:uid="{00000000-0005-0000-0000-0000DF4F0000}"/>
    <cellStyle name="40% - Accent4 2 7 6" xfId="20138" xr:uid="{00000000-0005-0000-0000-0000E04F0000}"/>
    <cellStyle name="40% - Accent4 2 7 6 2" xfId="20139" xr:uid="{00000000-0005-0000-0000-0000E14F0000}"/>
    <cellStyle name="40% - Accent4 2 7 7" xfId="20140" xr:uid="{00000000-0005-0000-0000-0000E24F0000}"/>
    <cellStyle name="40% - Accent4 2 7 7 2" xfId="20141" xr:uid="{00000000-0005-0000-0000-0000E34F0000}"/>
    <cellStyle name="40% - Accent4 2 7 8" xfId="20142" xr:uid="{00000000-0005-0000-0000-0000E44F0000}"/>
    <cellStyle name="40% - Accent4 2 7 8 2" xfId="20143" xr:uid="{00000000-0005-0000-0000-0000E54F0000}"/>
    <cellStyle name="40% - Accent4 2 7 9" xfId="20144" xr:uid="{00000000-0005-0000-0000-0000E64F0000}"/>
    <cellStyle name="40% - Accent4 2 7 9 2" xfId="20145" xr:uid="{00000000-0005-0000-0000-0000E74F0000}"/>
    <cellStyle name="40% - Accent4 2 8" xfId="20146" xr:uid="{00000000-0005-0000-0000-0000E84F0000}"/>
    <cellStyle name="40% - Accent4 2 8 10" xfId="20147" xr:uid="{00000000-0005-0000-0000-0000E94F0000}"/>
    <cellStyle name="40% - Accent4 2 8 10 2" xfId="20148" xr:uid="{00000000-0005-0000-0000-0000EA4F0000}"/>
    <cellStyle name="40% - Accent4 2 8 11" xfId="20149" xr:uid="{00000000-0005-0000-0000-0000EB4F0000}"/>
    <cellStyle name="40% - Accent4 2 8 11 2" xfId="20150" xr:uid="{00000000-0005-0000-0000-0000EC4F0000}"/>
    <cellStyle name="40% - Accent4 2 8 12" xfId="20151" xr:uid="{00000000-0005-0000-0000-0000ED4F0000}"/>
    <cellStyle name="40% - Accent4 2 8 12 2" xfId="20152" xr:uid="{00000000-0005-0000-0000-0000EE4F0000}"/>
    <cellStyle name="40% - Accent4 2 8 13" xfId="20153" xr:uid="{00000000-0005-0000-0000-0000EF4F0000}"/>
    <cellStyle name="40% - Accent4 2 8 13 2" xfId="20154" xr:uid="{00000000-0005-0000-0000-0000F04F0000}"/>
    <cellStyle name="40% - Accent4 2 8 14" xfId="20155" xr:uid="{00000000-0005-0000-0000-0000F14F0000}"/>
    <cellStyle name="40% - Accent4 2 8 14 2" xfId="20156" xr:uid="{00000000-0005-0000-0000-0000F24F0000}"/>
    <cellStyle name="40% - Accent4 2 8 15" xfId="20157" xr:uid="{00000000-0005-0000-0000-0000F34F0000}"/>
    <cellStyle name="40% - Accent4 2 8 15 2" xfId="20158" xr:uid="{00000000-0005-0000-0000-0000F44F0000}"/>
    <cellStyle name="40% - Accent4 2 8 16" xfId="20159" xr:uid="{00000000-0005-0000-0000-0000F54F0000}"/>
    <cellStyle name="40% - Accent4 2 8 16 2" xfId="20160" xr:uid="{00000000-0005-0000-0000-0000F64F0000}"/>
    <cellStyle name="40% - Accent4 2 8 17" xfId="20161" xr:uid="{00000000-0005-0000-0000-0000F74F0000}"/>
    <cellStyle name="40% - Accent4 2 8 17 2" xfId="20162" xr:uid="{00000000-0005-0000-0000-0000F84F0000}"/>
    <cellStyle name="40% - Accent4 2 8 18" xfId="20163" xr:uid="{00000000-0005-0000-0000-0000F94F0000}"/>
    <cellStyle name="40% - Accent4 2 8 18 2" xfId="20164" xr:uid="{00000000-0005-0000-0000-0000FA4F0000}"/>
    <cellStyle name="40% - Accent4 2 8 19" xfId="20165" xr:uid="{00000000-0005-0000-0000-0000FB4F0000}"/>
    <cellStyle name="40% - Accent4 2 8 19 2" xfId="20166" xr:uid="{00000000-0005-0000-0000-0000FC4F0000}"/>
    <cellStyle name="40% - Accent4 2 8 2" xfId="20167" xr:uid="{00000000-0005-0000-0000-0000FD4F0000}"/>
    <cellStyle name="40% - Accent4 2 8 2 2" xfId="20168" xr:uid="{00000000-0005-0000-0000-0000FE4F0000}"/>
    <cellStyle name="40% - Accent4 2 8 20" xfId="20169" xr:uid="{00000000-0005-0000-0000-0000FF4F0000}"/>
    <cellStyle name="40% - Accent4 2 8 20 2" xfId="20170" xr:uid="{00000000-0005-0000-0000-000000500000}"/>
    <cellStyle name="40% - Accent4 2 8 21" xfId="20171" xr:uid="{00000000-0005-0000-0000-000001500000}"/>
    <cellStyle name="40% - Accent4 2 8 21 2" xfId="20172" xr:uid="{00000000-0005-0000-0000-000002500000}"/>
    <cellStyle name="40% - Accent4 2 8 22" xfId="20173" xr:uid="{00000000-0005-0000-0000-000003500000}"/>
    <cellStyle name="40% - Accent4 2 8 22 2" xfId="20174" xr:uid="{00000000-0005-0000-0000-000004500000}"/>
    <cellStyle name="40% - Accent4 2 8 23" xfId="20175" xr:uid="{00000000-0005-0000-0000-000005500000}"/>
    <cellStyle name="40% - Accent4 2 8 3" xfId="20176" xr:uid="{00000000-0005-0000-0000-000006500000}"/>
    <cellStyle name="40% - Accent4 2 8 3 2" xfId="20177" xr:uid="{00000000-0005-0000-0000-000007500000}"/>
    <cellStyle name="40% - Accent4 2 8 4" xfId="20178" xr:uid="{00000000-0005-0000-0000-000008500000}"/>
    <cellStyle name="40% - Accent4 2 8 4 2" xfId="20179" xr:uid="{00000000-0005-0000-0000-000009500000}"/>
    <cellStyle name="40% - Accent4 2 8 5" xfId="20180" xr:uid="{00000000-0005-0000-0000-00000A500000}"/>
    <cellStyle name="40% - Accent4 2 8 5 2" xfId="20181" xr:uid="{00000000-0005-0000-0000-00000B500000}"/>
    <cellStyle name="40% - Accent4 2 8 6" xfId="20182" xr:uid="{00000000-0005-0000-0000-00000C500000}"/>
    <cellStyle name="40% - Accent4 2 8 6 2" xfId="20183" xr:uid="{00000000-0005-0000-0000-00000D500000}"/>
    <cellStyle name="40% - Accent4 2 8 7" xfId="20184" xr:uid="{00000000-0005-0000-0000-00000E500000}"/>
    <cellStyle name="40% - Accent4 2 8 7 2" xfId="20185" xr:uid="{00000000-0005-0000-0000-00000F500000}"/>
    <cellStyle name="40% - Accent4 2 8 8" xfId="20186" xr:uid="{00000000-0005-0000-0000-000010500000}"/>
    <cellStyle name="40% - Accent4 2 8 8 2" xfId="20187" xr:uid="{00000000-0005-0000-0000-000011500000}"/>
    <cellStyle name="40% - Accent4 2 8 9" xfId="20188" xr:uid="{00000000-0005-0000-0000-000012500000}"/>
    <cellStyle name="40% - Accent4 2 8 9 2" xfId="20189" xr:uid="{00000000-0005-0000-0000-000013500000}"/>
    <cellStyle name="40% - Accent4 2 9" xfId="20190" xr:uid="{00000000-0005-0000-0000-000014500000}"/>
    <cellStyle name="40% - Accent4 2 9 10" xfId="20191" xr:uid="{00000000-0005-0000-0000-000015500000}"/>
    <cellStyle name="40% - Accent4 2 9 10 2" xfId="20192" xr:uid="{00000000-0005-0000-0000-000016500000}"/>
    <cellStyle name="40% - Accent4 2 9 11" xfId="20193" xr:uid="{00000000-0005-0000-0000-000017500000}"/>
    <cellStyle name="40% - Accent4 2 9 11 2" xfId="20194" xr:uid="{00000000-0005-0000-0000-000018500000}"/>
    <cellStyle name="40% - Accent4 2 9 12" xfId="20195" xr:uid="{00000000-0005-0000-0000-000019500000}"/>
    <cellStyle name="40% - Accent4 2 9 12 2" xfId="20196" xr:uid="{00000000-0005-0000-0000-00001A500000}"/>
    <cellStyle name="40% - Accent4 2 9 13" xfId="20197" xr:uid="{00000000-0005-0000-0000-00001B500000}"/>
    <cellStyle name="40% - Accent4 2 9 13 2" xfId="20198" xr:uid="{00000000-0005-0000-0000-00001C500000}"/>
    <cellStyle name="40% - Accent4 2 9 14" xfId="20199" xr:uid="{00000000-0005-0000-0000-00001D500000}"/>
    <cellStyle name="40% - Accent4 2 9 14 2" xfId="20200" xr:uid="{00000000-0005-0000-0000-00001E500000}"/>
    <cellStyle name="40% - Accent4 2 9 15" xfId="20201" xr:uid="{00000000-0005-0000-0000-00001F500000}"/>
    <cellStyle name="40% - Accent4 2 9 15 2" xfId="20202" xr:uid="{00000000-0005-0000-0000-000020500000}"/>
    <cellStyle name="40% - Accent4 2 9 16" xfId="20203" xr:uid="{00000000-0005-0000-0000-000021500000}"/>
    <cellStyle name="40% - Accent4 2 9 16 2" xfId="20204" xr:uid="{00000000-0005-0000-0000-000022500000}"/>
    <cellStyle name="40% - Accent4 2 9 17" xfId="20205" xr:uid="{00000000-0005-0000-0000-000023500000}"/>
    <cellStyle name="40% - Accent4 2 9 17 2" xfId="20206" xr:uid="{00000000-0005-0000-0000-000024500000}"/>
    <cellStyle name="40% - Accent4 2 9 18" xfId="20207" xr:uid="{00000000-0005-0000-0000-000025500000}"/>
    <cellStyle name="40% - Accent4 2 9 18 2" xfId="20208" xr:uid="{00000000-0005-0000-0000-000026500000}"/>
    <cellStyle name="40% - Accent4 2 9 19" xfId="20209" xr:uid="{00000000-0005-0000-0000-000027500000}"/>
    <cellStyle name="40% - Accent4 2 9 19 2" xfId="20210" xr:uid="{00000000-0005-0000-0000-000028500000}"/>
    <cellStyle name="40% - Accent4 2 9 2" xfId="20211" xr:uid="{00000000-0005-0000-0000-000029500000}"/>
    <cellStyle name="40% - Accent4 2 9 2 2" xfId="20212" xr:uid="{00000000-0005-0000-0000-00002A500000}"/>
    <cellStyle name="40% - Accent4 2 9 20" xfId="20213" xr:uid="{00000000-0005-0000-0000-00002B500000}"/>
    <cellStyle name="40% - Accent4 2 9 20 2" xfId="20214" xr:uid="{00000000-0005-0000-0000-00002C500000}"/>
    <cellStyle name="40% - Accent4 2 9 21" xfId="20215" xr:uid="{00000000-0005-0000-0000-00002D500000}"/>
    <cellStyle name="40% - Accent4 2 9 21 2" xfId="20216" xr:uid="{00000000-0005-0000-0000-00002E500000}"/>
    <cellStyle name="40% - Accent4 2 9 22" xfId="20217" xr:uid="{00000000-0005-0000-0000-00002F500000}"/>
    <cellStyle name="40% - Accent4 2 9 22 2" xfId="20218" xr:uid="{00000000-0005-0000-0000-000030500000}"/>
    <cellStyle name="40% - Accent4 2 9 23" xfId="20219" xr:uid="{00000000-0005-0000-0000-000031500000}"/>
    <cellStyle name="40% - Accent4 2 9 3" xfId="20220" xr:uid="{00000000-0005-0000-0000-000032500000}"/>
    <cellStyle name="40% - Accent4 2 9 3 2" xfId="20221" xr:uid="{00000000-0005-0000-0000-000033500000}"/>
    <cellStyle name="40% - Accent4 2 9 4" xfId="20222" xr:uid="{00000000-0005-0000-0000-000034500000}"/>
    <cellStyle name="40% - Accent4 2 9 4 2" xfId="20223" xr:uid="{00000000-0005-0000-0000-000035500000}"/>
    <cellStyle name="40% - Accent4 2 9 5" xfId="20224" xr:uid="{00000000-0005-0000-0000-000036500000}"/>
    <cellStyle name="40% - Accent4 2 9 5 2" xfId="20225" xr:uid="{00000000-0005-0000-0000-000037500000}"/>
    <cellStyle name="40% - Accent4 2 9 6" xfId="20226" xr:uid="{00000000-0005-0000-0000-000038500000}"/>
    <cellStyle name="40% - Accent4 2 9 6 2" xfId="20227" xr:uid="{00000000-0005-0000-0000-000039500000}"/>
    <cellStyle name="40% - Accent4 2 9 7" xfId="20228" xr:uid="{00000000-0005-0000-0000-00003A500000}"/>
    <cellStyle name="40% - Accent4 2 9 7 2" xfId="20229" xr:uid="{00000000-0005-0000-0000-00003B500000}"/>
    <cellStyle name="40% - Accent4 2 9 8" xfId="20230" xr:uid="{00000000-0005-0000-0000-00003C500000}"/>
    <cellStyle name="40% - Accent4 2 9 8 2" xfId="20231" xr:uid="{00000000-0005-0000-0000-00003D500000}"/>
    <cellStyle name="40% - Accent4 2 9 9" xfId="20232" xr:uid="{00000000-0005-0000-0000-00003E500000}"/>
    <cellStyle name="40% - Accent4 2 9 9 2" xfId="20233" xr:uid="{00000000-0005-0000-0000-00003F500000}"/>
    <cellStyle name="40% - Accent4 3" xfId="20234" xr:uid="{00000000-0005-0000-0000-000040500000}"/>
    <cellStyle name="40% - Accent4 3 10" xfId="20235" xr:uid="{00000000-0005-0000-0000-000041500000}"/>
    <cellStyle name="40% - Accent4 3 10 2" xfId="20236" xr:uid="{00000000-0005-0000-0000-000042500000}"/>
    <cellStyle name="40% - Accent4 3 11" xfId="20237" xr:uid="{00000000-0005-0000-0000-000043500000}"/>
    <cellStyle name="40% - Accent4 3 11 2" xfId="20238" xr:uid="{00000000-0005-0000-0000-000044500000}"/>
    <cellStyle name="40% - Accent4 3 12" xfId="20239" xr:uid="{00000000-0005-0000-0000-000045500000}"/>
    <cellStyle name="40% - Accent4 3 12 2" xfId="20240" xr:uid="{00000000-0005-0000-0000-000046500000}"/>
    <cellStyle name="40% - Accent4 3 13" xfId="20241" xr:uid="{00000000-0005-0000-0000-000047500000}"/>
    <cellStyle name="40% - Accent4 3 13 2" xfId="20242" xr:uid="{00000000-0005-0000-0000-000048500000}"/>
    <cellStyle name="40% - Accent4 3 14" xfId="20243" xr:uid="{00000000-0005-0000-0000-000049500000}"/>
    <cellStyle name="40% - Accent4 3 14 2" xfId="20244" xr:uid="{00000000-0005-0000-0000-00004A500000}"/>
    <cellStyle name="40% - Accent4 3 15" xfId="20245" xr:uid="{00000000-0005-0000-0000-00004B500000}"/>
    <cellStyle name="40% - Accent4 3 15 2" xfId="20246" xr:uid="{00000000-0005-0000-0000-00004C500000}"/>
    <cellStyle name="40% - Accent4 3 16" xfId="20247" xr:uid="{00000000-0005-0000-0000-00004D500000}"/>
    <cellStyle name="40% - Accent4 3 16 2" xfId="20248" xr:uid="{00000000-0005-0000-0000-00004E500000}"/>
    <cellStyle name="40% - Accent4 3 17" xfId="20249" xr:uid="{00000000-0005-0000-0000-00004F500000}"/>
    <cellStyle name="40% - Accent4 3 17 2" xfId="20250" xr:uid="{00000000-0005-0000-0000-000050500000}"/>
    <cellStyle name="40% - Accent4 3 18" xfId="20251" xr:uid="{00000000-0005-0000-0000-000051500000}"/>
    <cellStyle name="40% - Accent4 3 18 2" xfId="20252" xr:uid="{00000000-0005-0000-0000-000052500000}"/>
    <cellStyle name="40% - Accent4 3 19" xfId="20253" xr:uid="{00000000-0005-0000-0000-000053500000}"/>
    <cellStyle name="40% - Accent4 3 19 2" xfId="20254" xr:uid="{00000000-0005-0000-0000-000054500000}"/>
    <cellStyle name="40% - Accent4 3 2" xfId="20255" xr:uid="{00000000-0005-0000-0000-000055500000}"/>
    <cellStyle name="40% - Accent4 3 2 10" xfId="20256" xr:uid="{00000000-0005-0000-0000-000056500000}"/>
    <cellStyle name="40% - Accent4 3 2 10 2" xfId="20257" xr:uid="{00000000-0005-0000-0000-000057500000}"/>
    <cellStyle name="40% - Accent4 3 2 11" xfId="20258" xr:uid="{00000000-0005-0000-0000-000058500000}"/>
    <cellStyle name="40% - Accent4 3 2 11 2" xfId="20259" xr:uid="{00000000-0005-0000-0000-000059500000}"/>
    <cellStyle name="40% - Accent4 3 2 12" xfId="20260" xr:uid="{00000000-0005-0000-0000-00005A500000}"/>
    <cellStyle name="40% - Accent4 3 2 12 2" xfId="20261" xr:uid="{00000000-0005-0000-0000-00005B500000}"/>
    <cellStyle name="40% - Accent4 3 2 13" xfId="20262" xr:uid="{00000000-0005-0000-0000-00005C500000}"/>
    <cellStyle name="40% - Accent4 3 2 13 2" xfId="20263" xr:uid="{00000000-0005-0000-0000-00005D500000}"/>
    <cellStyle name="40% - Accent4 3 2 14" xfId="20264" xr:uid="{00000000-0005-0000-0000-00005E500000}"/>
    <cellStyle name="40% - Accent4 3 2 14 2" xfId="20265" xr:uid="{00000000-0005-0000-0000-00005F500000}"/>
    <cellStyle name="40% - Accent4 3 2 15" xfId="20266" xr:uid="{00000000-0005-0000-0000-000060500000}"/>
    <cellStyle name="40% - Accent4 3 2 15 2" xfId="20267" xr:uid="{00000000-0005-0000-0000-000061500000}"/>
    <cellStyle name="40% - Accent4 3 2 16" xfId="20268" xr:uid="{00000000-0005-0000-0000-000062500000}"/>
    <cellStyle name="40% - Accent4 3 2 16 2" xfId="20269" xr:uid="{00000000-0005-0000-0000-000063500000}"/>
    <cellStyle name="40% - Accent4 3 2 17" xfId="20270" xr:uid="{00000000-0005-0000-0000-000064500000}"/>
    <cellStyle name="40% - Accent4 3 2 17 2" xfId="20271" xr:uid="{00000000-0005-0000-0000-000065500000}"/>
    <cellStyle name="40% - Accent4 3 2 18" xfId="20272" xr:uid="{00000000-0005-0000-0000-000066500000}"/>
    <cellStyle name="40% - Accent4 3 2 18 2" xfId="20273" xr:uid="{00000000-0005-0000-0000-000067500000}"/>
    <cellStyle name="40% - Accent4 3 2 19" xfId="20274" xr:uid="{00000000-0005-0000-0000-000068500000}"/>
    <cellStyle name="40% - Accent4 3 2 19 2" xfId="20275" xr:uid="{00000000-0005-0000-0000-000069500000}"/>
    <cellStyle name="40% - Accent4 3 2 2" xfId="20276" xr:uid="{00000000-0005-0000-0000-00006A500000}"/>
    <cellStyle name="40% - Accent4 3 2 2 2" xfId="20277" xr:uid="{00000000-0005-0000-0000-00006B500000}"/>
    <cellStyle name="40% - Accent4 3 2 20" xfId="20278" xr:uid="{00000000-0005-0000-0000-00006C500000}"/>
    <cellStyle name="40% - Accent4 3 2 20 2" xfId="20279" xr:uid="{00000000-0005-0000-0000-00006D500000}"/>
    <cellStyle name="40% - Accent4 3 2 21" xfId="20280" xr:uid="{00000000-0005-0000-0000-00006E500000}"/>
    <cellStyle name="40% - Accent4 3 2 21 2" xfId="20281" xr:uid="{00000000-0005-0000-0000-00006F500000}"/>
    <cellStyle name="40% - Accent4 3 2 22" xfId="20282" xr:uid="{00000000-0005-0000-0000-000070500000}"/>
    <cellStyle name="40% - Accent4 3 2 22 2" xfId="20283" xr:uid="{00000000-0005-0000-0000-000071500000}"/>
    <cellStyle name="40% - Accent4 3 2 23" xfId="20284" xr:uid="{00000000-0005-0000-0000-000072500000}"/>
    <cellStyle name="40% - Accent4 3 2 3" xfId="20285" xr:uid="{00000000-0005-0000-0000-000073500000}"/>
    <cellStyle name="40% - Accent4 3 2 3 2" xfId="20286" xr:uid="{00000000-0005-0000-0000-000074500000}"/>
    <cellStyle name="40% - Accent4 3 2 4" xfId="20287" xr:uid="{00000000-0005-0000-0000-000075500000}"/>
    <cellStyle name="40% - Accent4 3 2 4 2" xfId="20288" xr:uid="{00000000-0005-0000-0000-000076500000}"/>
    <cellStyle name="40% - Accent4 3 2 5" xfId="20289" xr:uid="{00000000-0005-0000-0000-000077500000}"/>
    <cellStyle name="40% - Accent4 3 2 5 2" xfId="20290" xr:uid="{00000000-0005-0000-0000-000078500000}"/>
    <cellStyle name="40% - Accent4 3 2 6" xfId="20291" xr:uid="{00000000-0005-0000-0000-000079500000}"/>
    <cellStyle name="40% - Accent4 3 2 6 2" xfId="20292" xr:uid="{00000000-0005-0000-0000-00007A500000}"/>
    <cellStyle name="40% - Accent4 3 2 7" xfId="20293" xr:uid="{00000000-0005-0000-0000-00007B500000}"/>
    <cellStyle name="40% - Accent4 3 2 7 2" xfId="20294" xr:uid="{00000000-0005-0000-0000-00007C500000}"/>
    <cellStyle name="40% - Accent4 3 2 8" xfId="20295" xr:uid="{00000000-0005-0000-0000-00007D500000}"/>
    <cellStyle name="40% - Accent4 3 2 8 2" xfId="20296" xr:uid="{00000000-0005-0000-0000-00007E500000}"/>
    <cellStyle name="40% - Accent4 3 2 9" xfId="20297" xr:uid="{00000000-0005-0000-0000-00007F500000}"/>
    <cellStyle name="40% - Accent4 3 2 9 2" xfId="20298" xr:uid="{00000000-0005-0000-0000-000080500000}"/>
    <cellStyle name="40% - Accent4 3 20" xfId="20299" xr:uid="{00000000-0005-0000-0000-000081500000}"/>
    <cellStyle name="40% - Accent4 3 20 2" xfId="20300" xr:uid="{00000000-0005-0000-0000-000082500000}"/>
    <cellStyle name="40% - Accent4 3 21" xfId="20301" xr:uid="{00000000-0005-0000-0000-000083500000}"/>
    <cellStyle name="40% - Accent4 3 21 2" xfId="20302" xr:uid="{00000000-0005-0000-0000-000084500000}"/>
    <cellStyle name="40% - Accent4 3 22" xfId="20303" xr:uid="{00000000-0005-0000-0000-000085500000}"/>
    <cellStyle name="40% - Accent4 3 22 2" xfId="20304" xr:uid="{00000000-0005-0000-0000-000086500000}"/>
    <cellStyle name="40% - Accent4 3 23" xfId="20305" xr:uid="{00000000-0005-0000-0000-000087500000}"/>
    <cellStyle name="40% - Accent4 3 23 2" xfId="20306" xr:uid="{00000000-0005-0000-0000-000088500000}"/>
    <cellStyle name="40% - Accent4 3 24" xfId="20307" xr:uid="{00000000-0005-0000-0000-000089500000}"/>
    <cellStyle name="40% - Accent4 3 24 2" xfId="20308" xr:uid="{00000000-0005-0000-0000-00008A500000}"/>
    <cellStyle name="40% - Accent4 3 25" xfId="20309" xr:uid="{00000000-0005-0000-0000-00008B500000}"/>
    <cellStyle name="40% - Accent4 3 25 2" xfId="20310" xr:uid="{00000000-0005-0000-0000-00008C500000}"/>
    <cellStyle name="40% - Accent4 3 26" xfId="20311" xr:uid="{00000000-0005-0000-0000-00008D500000}"/>
    <cellStyle name="40% - Accent4 3 26 2" xfId="20312" xr:uid="{00000000-0005-0000-0000-00008E500000}"/>
    <cellStyle name="40% - Accent4 3 27" xfId="20313" xr:uid="{00000000-0005-0000-0000-00008F500000}"/>
    <cellStyle name="40% - Accent4 3 27 2" xfId="20314" xr:uid="{00000000-0005-0000-0000-000090500000}"/>
    <cellStyle name="40% - Accent4 3 28" xfId="20315" xr:uid="{00000000-0005-0000-0000-000091500000}"/>
    <cellStyle name="40% - Accent4 3 28 2" xfId="20316" xr:uid="{00000000-0005-0000-0000-000092500000}"/>
    <cellStyle name="40% - Accent4 3 29" xfId="20317" xr:uid="{00000000-0005-0000-0000-000093500000}"/>
    <cellStyle name="40% - Accent4 3 29 2" xfId="20318" xr:uid="{00000000-0005-0000-0000-000094500000}"/>
    <cellStyle name="40% - Accent4 3 3" xfId="20319" xr:uid="{00000000-0005-0000-0000-000095500000}"/>
    <cellStyle name="40% - Accent4 3 3 10" xfId="20320" xr:uid="{00000000-0005-0000-0000-000096500000}"/>
    <cellStyle name="40% - Accent4 3 3 10 2" xfId="20321" xr:uid="{00000000-0005-0000-0000-000097500000}"/>
    <cellStyle name="40% - Accent4 3 3 11" xfId="20322" xr:uid="{00000000-0005-0000-0000-000098500000}"/>
    <cellStyle name="40% - Accent4 3 3 11 2" xfId="20323" xr:uid="{00000000-0005-0000-0000-000099500000}"/>
    <cellStyle name="40% - Accent4 3 3 12" xfId="20324" xr:uid="{00000000-0005-0000-0000-00009A500000}"/>
    <cellStyle name="40% - Accent4 3 3 12 2" xfId="20325" xr:uid="{00000000-0005-0000-0000-00009B500000}"/>
    <cellStyle name="40% - Accent4 3 3 13" xfId="20326" xr:uid="{00000000-0005-0000-0000-00009C500000}"/>
    <cellStyle name="40% - Accent4 3 3 13 2" xfId="20327" xr:uid="{00000000-0005-0000-0000-00009D500000}"/>
    <cellStyle name="40% - Accent4 3 3 14" xfId="20328" xr:uid="{00000000-0005-0000-0000-00009E500000}"/>
    <cellStyle name="40% - Accent4 3 3 14 2" xfId="20329" xr:uid="{00000000-0005-0000-0000-00009F500000}"/>
    <cellStyle name="40% - Accent4 3 3 15" xfId="20330" xr:uid="{00000000-0005-0000-0000-0000A0500000}"/>
    <cellStyle name="40% - Accent4 3 3 15 2" xfId="20331" xr:uid="{00000000-0005-0000-0000-0000A1500000}"/>
    <cellStyle name="40% - Accent4 3 3 16" xfId="20332" xr:uid="{00000000-0005-0000-0000-0000A2500000}"/>
    <cellStyle name="40% - Accent4 3 3 16 2" xfId="20333" xr:uid="{00000000-0005-0000-0000-0000A3500000}"/>
    <cellStyle name="40% - Accent4 3 3 17" xfId="20334" xr:uid="{00000000-0005-0000-0000-0000A4500000}"/>
    <cellStyle name="40% - Accent4 3 3 17 2" xfId="20335" xr:uid="{00000000-0005-0000-0000-0000A5500000}"/>
    <cellStyle name="40% - Accent4 3 3 18" xfId="20336" xr:uid="{00000000-0005-0000-0000-0000A6500000}"/>
    <cellStyle name="40% - Accent4 3 3 18 2" xfId="20337" xr:uid="{00000000-0005-0000-0000-0000A7500000}"/>
    <cellStyle name="40% - Accent4 3 3 19" xfId="20338" xr:uid="{00000000-0005-0000-0000-0000A8500000}"/>
    <cellStyle name="40% - Accent4 3 3 19 2" xfId="20339" xr:uid="{00000000-0005-0000-0000-0000A9500000}"/>
    <cellStyle name="40% - Accent4 3 3 2" xfId="20340" xr:uid="{00000000-0005-0000-0000-0000AA500000}"/>
    <cellStyle name="40% - Accent4 3 3 2 2" xfId="20341" xr:uid="{00000000-0005-0000-0000-0000AB500000}"/>
    <cellStyle name="40% - Accent4 3 3 20" xfId="20342" xr:uid="{00000000-0005-0000-0000-0000AC500000}"/>
    <cellStyle name="40% - Accent4 3 3 20 2" xfId="20343" xr:uid="{00000000-0005-0000-0000-0000AD500000}"/>
    <cellStyle name="40% - Accent4 3 3 21" xfId="20344" xr:uid="{00000000-0005-0000-0000-0000AE500000}"/>
    <cellStyle name="40% - Accent4 3 3 21 2" xfId="20345" xr:uid="{00000000-0005-0000-0000-0000AF500000}"/>
    <cellStyle name="40% - Accent4 3 3 22" xfId="20346" xr:uid="{00000000-0005-0000-0000-0000B0500000}"/>
    <cellStyle name="40% - Accent4 3 3 22 2" xfId="20347" xr:uid="{00000000-0005-0000-0000-0000B1500000}"/>
    <cellStyle name="40% - Accent4 3 3 23" xfId="20348" xr:uid="{00000000-0005-0000-0000-0000B2500000}"/>
    <cellStyle name="40% - Accent4 3 3 3" xfId="20349" xr:uid="{00000000-0005-0000-0000-0000B3500000}"/>
    <cellStyle name="40% - Accent4 3 3 3 2" xfId="20350" xr:uid="{00000000-0005-0000-0000-0000B4500000}"/>
    <cellStyle name="40% - Accent4 3 3 4" xfId="20351" xr:uid="{00000000-0005-0000-0000-0000B5500000}"/>
    <cellStyle name="40% - Accent4 3 3 4 2" xfId="20352" xr:uid="{00000000-0005-0000-0000-0000B6500000}"/>
    <cellStyle name="40% - Accent4 3 3 5" xfId="20353" xr:uid="{00000000-0005-0000-0000-0000B7500000}"/>
    <cellStyle name="40% - Accent4 3 3 5 2" xfId="20354" xr:uid="{00000000-0005-0000-0000-0000B8500000}"/>
    <cellStyle name="40% - Accent4 3 3 6" xfId="20355" xr:uid="{00000000-0005-0000-0000-0000B9500000}"/>
    <cellStyle name="40% - Accent4 3 3 6 2" xfId="20356" xr:uid="{00000000-0005-0000-0000-0000BA500000}"/>
    <cellStyle name="40% - Accent4 3 3 7" xfId="20357" xr:uid="{00000000-0005-0000-0000-0000BB500000}"/>
    <cellStyle name="40% - Accent4 3 3 7 2" xfId="20358" xr:uid="{00000000-0005-0000-0000-0000BC500000}"/>
    <cellStyle name="40% - Accent4 3 3 8" xfId="20359" xr:uid="{00000000-0005-0000-0000-0000BD500000}"/>
    <cellStyle name="40% - Accent4 3 3 8 2" xfId="20360" xr:uid="{00000000-0005-0000-0000-0000BE500000}"/>
    <cellStyle name="40% - Accent4 3 3 9" xfId="20361" xr:uid="{00000000-0005-0000-0000-0000BF500000}"/>
    <cellStyle name="40% - Accent4 3 3 9 2" xfId="20362" xr:uid="{00000000-0005-0000-0000-0000C0500000}"/>
    <cellStyle name="40% - Accent4 3 30" xfId="20363" xr:uid="{00000000-0005-0000-0000-0000C1500000}"/>
    <cellStyle name="40% - Accent4 3 30 2" xfId="20364" xr:uid="{00000000-0005-0000-0000-0000C2500000}"/>
    <cellStyle name="40% - Accent4 3 31" xfId="20365" xr:uid="{00000000-0005-0000-0000-0000C3500000}"/>
    <cellStyle name="40% - Accent4 3 4" xfId="20366" xr:uid="{00000000-0005-0000-0000-0000C4500000}"/>
    <cellStyle name="40% - Accent4 3 4 10" xfId="20367" xr:uid="{00000000-0005-0000-0000-0000C5500000}"/>
    <cellStyle name="40% - Accent4 3 4 10 2" xfId="20368" xr:uid="{00000000-0005-0000-0000-0000C6500000}"/>
    <cellStyle name="40% - Accent4 3 4 11" xfId="20369" xr:uid="{00000000-0005-0000-0000-0000C7500000}"/>
    <cellStyle name="40% - Accent4 3 4 11 2" xfId="20370" xr:uid="{00000000-0005-0000-0000-0000C8500000}"/>
    <cellStyle name="40% - Accent4 3 4 12" xfId="20371" xr:uid="{00000000-0005-0000-0000-0000C9500000}"/>
    <cellStyle name="40% - Accent4 3 4 12 2" xfId="20372" xr:uid="{00000000-0005-0000-0000-0000CA500000}"/>
    <cellStyle name="40% - Accent4 3 4 13" xfId="20373" xr:uid="{00000000-0005-0000-0000-0000CB500000}"/>
    <cellStyle name="40% - Accent4 3 4 13 2" xfId="20374" xr:uid="{00000000-0005-0000-0000-0000CC500000}"/>
    <cellStyle name="40% - Accent4 3 4 14" xfId="20375" xr:uid="{00000000-0005-0000-0000-0000CD500000}"/>
    <cellStyle name="40% - Accent4 3 4 14 2" xfId="20376" xr:uid="{00000000-0005-0000-0000-0000CE500000}"/>
    <cellStyle name="40% - Accent4 3 4 15" xfId="20377" xr:uid="{00000000-0005-0000-0000-0000CF500000}"/>
    <cellStyle name="40% - Accent4 3 4 15 2" xfId="20378" xr:uid="{00000000-0005-0000-0000-0000D0500000}"/>
    <cellStyle name="40% - Accent4 3 4 16" xfId="20379" xr:uid="{00000000-0005-0000-0000-0000D1500000}"/>
    <cellStyle name="40% - Accent4 3 4 16 2" xfId="20380" xr:uid="{00000000-0005-0000-0000-0000D2500000}"/>
    <cellStyle name="40% - Accent4 3 4 17" xfId="20381" xr:uid="{00000000-0005-0000-0000-0000D3500000}"/>
    <cellStyle name="40% - Accent4 3 4 17 2" xfId="20382" xr:uid="{00000000-0005-0000-0000-0000D4500000}"/>
    <cellStyle name="40% - Accent4 3 4 18" xfId="20383" xr:uid="{00000000-0005-0000-0000-0000D5500000}"/>
    <cellStyle name="40% - Accent4 3 4 18 2" xfId="20384" xr:uid="{00000000-0005-0000-0000-0000D6500000}"/>
    <cellStyle name="40% - Accent4 3 4 19" xfId="20385" xr:uid="{00000000-0005-0000-0000-0000D7500000}"/>
    <cellStyle name="40% - Accent4 3 4 19 2" xfId="20386" xr:uid="{00000000-0005-0000-0000-0000D8500000}"/>
    <cellStyle name="40% - Accent4 3 4 2" xfId="20387" xr:uid="{00000000-0005-0000-0000-0000D9500000}"/>
    <cellStyle name="40% - Accent4 3 4 2 2" xfId="20388" xr:uid="{00000000-0005-0000-0000-0000DA500000}"/>
    <cellStyle name="40% - Accent4 3 4 20" xfId="20389" xr:uid="{00000000-0005-0000-0000-0000DB500000}"/>
    <cellStyle name="40% - Accent4 3 4 20 2" xfId="20390" xr:uid="{00000000-0005-0000-0000-0000DC500000}"/>
    <cellStyle name="40% - Accent4 3 4 21" xfId="20391" xr:uid="{00000000-0005-0000-0000-0000DD500000}"/>
    <cellStyle name="40% - Accent4 3 4 21 2" xfId="20392" xr:uid="{00000000-0005-0000-0000-0000DE500000}"/>
    <cellStyle name="40% - Accent4 3 4 22" xfId="20393" xr:uid="{00000000-0005-0000-0000-0000DF500000}"/>
    <cellStyle name="40% - Accent4 3 4 22 2" xfId="20394" xr:uid="{00000000-0005-0000-0000-0000E0500000}"/>
    <cellStyle name="40% - Accent4 3 4 23" xfId="20395" xr:uid="{00000000-0005-0000-0000-0000E1500000}"/>
    <cellStyle name="40% - Accent4 3 4 3" xfId="20396" xr:uid="{00000000-0005-0000-0000-0000E2500000}"/>
    <cellStyle name="40% - Accent4 3 4 3 2" xfId="20397" xr:uid="{00000000-0005-0000-0000-0000E3500000}"/>
    <cellStyle name="40% - Accent4 3 4 4" xfId="20398" xr:uid="{00000000-0005-0000-0000-0000E4500000}"/>
    <cellStyle name="40% - Accent4 3 4 4 2" xfId="20399" xr:uid="{00000000-0005-0000-0000-0000E5500000}"/>
    <cellStyle name="40% - Accent4 3 4 5" xfId="20400" xr:uid="{00000000-0005-0000-0000-0000E6500000}"/>
    <cellStyle name="40% - Accent4 3 4 5 2" xfId="20401" xr:uid="{00000000-0005-0000-0000-0000E7500000}"/>
    <cellStyle name="40% - Accent4 3 4 6" xfId="20402" xr:uid="{00000000-0005-0000-0000-0000E8500000}"/>
    <cellStyle name="40% - Accent4 3 4 6 2" xfId="20403" xr:uid="{00000000-0005-0000-0000-0000E9500000}"/>
    <cellStyle name="40% - Accent4 3 4 7" xfId="20404" xr:uid="{00000000-0005-0000-0000-0000EA500000}"/>
    <cellStyle name="40% - Accent4 3 4 7 2" xfId="20405" xr:uid="{00000000-0005-0000-0000-0000EB500000}"/>
    <cellStyle name="40% - Accent4 3 4 8" xfId="20406" xr:uid="{00000000-0005-0000-0000-0000EC500000}"/>
    <cellStyle name="40% - Accent4 3 4 8 2" xfId="20407" xr:uid="{00000000-0005-0000-0000-0000ED500000}"/>
    <cellStyle name="40% - Accent4 3 4 9" xfId="20408" xr:uid="{00000000-0005-0000-0000-0000EE500000}"/>
    <cellStyle name="40% - Accent4 3 4 9 2" xfId="20409" xr:uid="{00000000-0005-0000-0000-0000EF500000}"/>
    <cellStyle name="40% - Accent4 3 5" xfId="20410" xr:uid="{00000000-0005-0000-0000-0000F0500000}"/>
    <cellStyle name="40% - Accent4 3 5 10" xfId="20411" xr:uid="{00000000-0005-0000-0000-0000F1500000}"/>
    <cellStyle name="40% - Accent4 3 5 10 2" xfId="20412" xr:uid="{00000000-0005-0000-0000-0000F2500000}"/>
    <cellStyle name="40% - Accent4 3 5 11" xfId="20413" xr:uid="{00000000-0005-0000-0000-0000F3500000}"/>
    <cellStyle name="40% - Accent4 3 5 11 2" xfId="20414" xr:uid="{00000000-0005-0000-0000-0000F4500000}"/>
    <cellStyle name="40% - Accent4 3 5 12" xfId="20415" xr:uid="{00000000-0005-0000-0000-0000F5500000}"/>
    <cellStyle name="40% - Accent4 3 5 12 2" xfId="20416" xr:uid="{00000000-0005-0000-0000-0000F6500000}"/>
    <cellStyle name="40% - Accent4 3 5 13" xfId="20417" xr:uid="{00000000-0005-0000-0000-0000F7500000}"/>
    <cellStyle name="40% - Accent4 3 5 13 2" xfId="20418" xr:uid="{00000000-0005-0000-0000-0000F8500000}"/>
    <cellStyle name="40% - Accent4 3 5 14" xfId="20419" xr:uid="{00000000-0005-0000-0000-0000F9500000}"/>
    <cellStyle name="40% - Accent4 3 5 14 2" xfId="20420" xr:uid="{00000000-0005-0000-0000-0000FA500000}"/>
    <cellStyle name="40% - Accent4 3 5 15" xfId="20421" xr:uid="{00000000-0005-0000-0000-0000FB500000}"/>
    <cellStyle name="40% - Accent4 3 5 15 2" xfId="20422" xr:uid="{00000000-0005-0000-0000-0000FC500000}"/>
    <cellStyle name="40% - Accent4 3 5 16" xfId="20423" xr:uid="{00000000-0005-0000-0000-0000FD500000}"/>
    <cellStyle name="40% - Accent4 3 5 16 2" xfId="20424" xr:uid="{00000000-0005-0000-0000-0000FE500000}"/>
    <cellStyle name="40% - Accent4 3 5 17" xfId="20425" xr:uid="{00000000-0005-0000-0000-0000FF500000}"/>
    <cellStyle name="40% - Accent4 3 5 17 2" xfId="20426" xr:uid="{00000000-0005-0000-0000-000000510000}"/>
    <cellStyle name="40% - Accent4 3 5 18" xfId="20427" xr:uid="{00000000-0005-0000-0000-000001510000}"/>
    <cellStyle name="40% - Accent4 3 5 18 2" xfId="20428" xr:uid="{00000000-0005-0000-0000-000002510000}"/>
    <cellStyle name="40% - Accent4 3 5 19" xfId="20429" xr:uid="{00000000-0005-0000-0000-000003510000}"/>
    <cellStyle name="40% - Accent4 3 5 19 2" xfId="20430" xr:uid="{00000000-0005-0000-0000-000004510000}"/>
    <cellStyle name="40% - Accent4 3 5 2" xfId="20431" xr:uid="{00000000-0005-0000-0000-000005510000}"/>
    <cellStyle name="40% - Accent4 3 5 2 2" xfId="20432" xr:uid="{00000000-0005-0000-0000-000006510000}"/>
    <cellStyle name="40% - Accent4 3 5 20" xfId="20433" xr:uid="{00000000-0005-0000-0000-000007510000}"/>
    <cellStyle name="40% - Accent4 3 5 20 2" xfId="20434" xr:uid="{00000000-0005-0000-0000-000008510000}"/>
    <cellStyle name="40% - Accent4 3 5 21" xfId="20435" xr:uid="{00000000-0005-0000-0000-000009510000}"/>
    <cellStyle name="40% - Accent4 3 5 21 2" xfId="20436" xr:uid="{00000000-0005-0000-0000-00000A510000}"/>
    <cellStyle name="40% - Accent4 3 5 22" xfId="20437" xr:uid="{00000000-0005-0000-0000-00000B510000}"/>
    <cellStyle name="40% - Accent4 3 5 22 2" xfId="20438" xr:uid="{00000000-0005-0000-0000-00000C510000}"/>
    <cellStyle name="40% - Accent4 3 5 23" xfId="20439" xr:uid="{00000000-0005-0000-0000-00000D510000}"/>
    <cellStyle name="40% - Accent4 3 5 3" xfId="20440" xr:uid="{00000000-0005-0000-0000-00000E510000}"/>
    <cellStyle name="40% - Accent4 3 5 3 2" xfId="20441" xr:uid="{00000000-0005-0000-0000-00000F510000}"/>
    <cellStyle name="40% - Accent4 3 5 4" xfId="20442" xr:uid="{00000000-0005-0000-0000-000010510000}"/>
    <cellStyle name="40% - Accent4 3 5 4 2" xfId="20443" xr:uid="{00000000-0005-0000-0000-000011510000}"/>
    <cellStyle name="40% - Accent4 3 5 5" xfId="20444" xr:uid="{00000000-0005-0000-0000-000012510000}"/>
    <cellStyle name="40% - Accent4 3 5 5 2" xfId="20445" xr:uid="{00000000-0005-0000-0000-000013510000}"/>
    <cellStyle name="40% - Accent4 3 5 6" xfId="20446" xr:uid="{00000000-0005-0000-0000-000014510000}"/>
    <cellStyle name="40% - Accent4 3 5 6 2" xfId="20447" xr:uid="{00000000-0005-0000-0000-000015510000}"/>
    <cellStyle name="40% - Accent4 3 5 7" xfId="20448" xr:uid="{00000000-0005-0000-0000-000016510000}"/>
    <cellStyle name="40% - Accent4 3 5 7 2" xfId="20449" xr:uid="{00000000-0005-0000-0000-000017510000}"/>
    <cellStyle name="40% - Accent4 3 5 8" xfId="20450" xr:uid="{00000000-0005-0000-0000-000018510000}"/>
    <cellStyle name="40% - Accent4 3 5 8 2" xfId="20451" xr:uid="{00000000-0005-0000-0000-000019510000}"/>
    <cellStyle name="40% - Accent4 3 5 9" xfId="20452" xr:uid="{00000000-0005-0000-0000-00001A510000}"/>
    <cellStyle name="40% - Accent4 3 5 9 2" xfId="20453" xr:uid="{00000000-0005-0000-0000-00001B510000}"/>
    <cellStyle name="40% - Accent4 3 6" xfId="20454" xr:uid="{00000000-0005-0000-0000-00001C510000}"/>
    <cellStyle name="40% - Accent4 3 6 10" xfId="20455" xr:uid="{00000000-0005-0000-0000-00001D510000}"/>
    <cellStyle name="40% - Accent4 3 6 10 2" xfId="20456" xr:uid="{00000000-0005-0000-0000-00001E510000}"/>
    <cellStyle name="40% - Accent4 3 6 11" xfId="20457" xr:uid="{00000000-0005-0000-0000-00001F510000}"/>
    <cellStyle name="40% - Accent4 3 6 11 2" xfId="20458" xr:uid="{00000000-0005-0000-0000-000020510000}"/>
    <cellStyle name="40% - Accent4 3 6 12" xfId="20459" xr:uid="{00000000-0005-0000-0000-000021510000}"/>
    <cellStyle name="40% - Accent4 3 6 12 2" xfId="20460" xr:uid="{00000000-0005-0000-0000-000022510000}"/>
    <cellStyle name="40% - Accent4 3 6 13" xfId="20461" xr:uid="{00000000-0005-0000-0000-000023510000}"/>
    <cellStyle name="40% - Accent4 3 6 13 2" xfId="20462" xr:uid="{00000000-0005-0000-0000-000024510000}"/>
    <cellStyle name="40% - Accent4 3 6 14" xfId="20463" xr:uid="{00000000-0005-0000-0000-000025510000}"/>
    <cellStyle name="40% - Accent4 3 6 14 2" xfId="20464" xr:uid="{00000000-0005-0000-0000-000026510000}"/>
    <cellStyle name="40% - Accent4 3 6 15" xfId="20465" xr:uid="{00000000-0005-0000-0000-000027510000}"/>
    <cellStyle name="40% - Accent4 3 6 15 2" xfId="20466" xr:uid="{00000000-0005-0000-0000-000028510000}"/>
    <cellStyle name="40% - Accent4 3 6 16" xfId="20467" xr:uid="{00000000-0005-0000-0000-000029510000}"/>
    <cellStyle name="40% - Accent4 3 6 16 2" xfId="20468" xr:uid="{00000000-0005-0000-0000-00002A510000}"/>
    <cellStyle name="40% - Accent4 3 6 17" xfId="20469" xr:uid="{00000000-0005-0000-0000-00002B510000}"/>
    <cellStyle name="40% - Accent4 3 6 17 2" xfId="20470" xr:uid="{00000000-0005-0000-0000-00002C510000}"/>
    <cellStyle name="40% - Accent4 3 6 18" xfId="20471" xr:uid="{00000000-0005-0000-0000-00002D510000}"/>
    <cellStyle name="40% - Accent4 3 6 18 2" xfId="20472" xr:uid="{00000000-0005-0000-0000-00002E510000}"/>
    <cellStyle name="40% - Accent4 3 6 19" xfId="20473" xr:uid="{00000000-0005-0000-0000-00002F510000}"/>
    <cellStyle name="40% - Accent4 3 6 19 2" xfId="20474" xr:uid="{00000000-0005-0000-0000-000030510000}"/>
    <cellStyle name="40% - Accent4 3 6 2" xfId="20475" xr:uid="{00000000-0005-0000-0000-000031510000}"/>
    <cellStyle name="40% - Accent4 3 6 2 2" xfId="20476" xr:uid="{00000000-0005-0000-0000-000032510000}"/>
    <cellStyle name="40% - Accent4 3 6 20" xfId="20477" xr:uid="{00000000-0005-0000-0000-000033510000}"/>
    <cellStyle name="40% - Accent4 3 6 20 2" xfId="20478" xr:uid="{00000000-0005-0000-0000-000034510000}"/>
    <cellStyle name="40% - Accent4 3 6 21" xfId="20479" xr:uid="{00000000-0005-0000-0000-000035510000}"/>
    <cellStyle name="40% - Accent4 3 6 21 2" xfId="20480" xr:uid="{00000000-0005-0000-0000-000036510000}"/>
    <cellStyle name="40% - Accent4 3 6 22" xfId="20481" xr:uid="{00000000-0005-0000-0000-000037510000}"/>
    <cellStyle name="40% - Accent4 3 6 22 2" xfId="20482" xr:uid="{00000000-0005-0000-0000-000038510000}"/>
    <cellStyle name="40% - Accent4 3 6 23" xfId="20483" xr:uid="{00000000-0005-0000-0000-000039510000}"/>
    <cellStyle name="40% - Accent4 3 6 3" xfId="20484" xr:uid="{00000000-0005-0000-0000-00003A510000}"/>
    <cellStyle name="40% - Accent4 3 6 3 2" xfId="20485" xr:uid="{00000000-0005-0000-0000-00003B510000}"/>
    <cellStyle name="40% - Accent4 3 6 4" xfId="20486" xr:uid="{00000000-0005-0000-0000-00003C510000}"/>
    <cellStyle name="40% - Accent4 3 6 4 2" xfId="20487" xr:uid="{00000000-0005-0000-0000-00003D510000}"/>
    <cellStyle name="40% - Accent4 3 6 5" xfId="20488" xr:uid="{00000000-0005-0000-0000-00003E510000}"/>
    <cellStyle name="40% - Accent4 3 6 5 2" xfId="20489" xr:uid="{00000000-0005-0000-0000-00003F510000}"/>
    <cellStyle name="40% - Accent4 3 6 6" xfId="20490" xr:uid="{00000000-0005-0000-0000-000040510000}"/>
    <cellStyle name="40% - Accent4 3 6 6 2" xfId="20491" xr:uid="{00000000-0005-0000-0000-000041510000}"/>
    <cellStyle name="40% - Accent4 3 6 7" xfId="20492" xr:uid="{00000000-0005-0000-0000-000042510000}"/>
    <cellStyle name="40% - Accent4 3 6 7 2" xfId="20493" xr:uid="{00000000-0005-0000-0000-000043510000}"/>
    <cellStyle name="40% - Accent4 3 6 8" xfId="20494" xr:uid="{00000000-0005-0000-0000-000044510000}"/>
    <cellStyle name="40% - Accent4 3 6 8 2" xfId="20495" xr:uid="{00000000-0005-0000-0000-000045510000}"/>
    <cellStyle name="40% - Accent4 3 6 9" xfId="20496" xr:uid="{00000000-0005-0000-0000-000046510000}"/>
    <cellStyle name="40% - Accent4 3 6 9 2" xfId="20497" xr:uid="{00000000-0005-0000-0000-000047510000}"/>
    <cellStyle name="40% - Accent4 3 7" xfId="20498" xr:uid="{00000000-0005-0000-0000-000048510000}"/>
    <cellStyle name="40% - Accent4 3 7 10" xfId="20499" xr:uid="{00000000-0005-0000-0000-000049510000}"/>
    <cellStyle name="40% - Accent4 3 7 10 2" xfId="20500" xr:uid="{00000000-0005-0000-0000-00004A510000}"/>
    <cellStyle name="40% - Accent4 3 7 11" xfId="20501" xr:uid="{00000000-0005-0000-0000-00004B510000}"/>
    <cellStyle name="40% - Accent4 3 7 11 2" xfId="20502" xr:uid="{00000000-0005-0000-0000-00004C510000}"/>
    <cellStyle name="40% - Accent4 3 7 12" xfId="20503" xr:uid="{00000000-0005-0000-0000-00004D510000}"/>
    <cellStyle name="40% - Accent4 3 7 12 2" xfId="20504" xr:uid="{00000000-0005-0000-0000-00004E510000}"/>
    <cellStyle name="40% - Accent4 3 7 13" xfId="20505" xr:uid="{00000000-0005-0000-0000-00004F510000}"/>
    <cellStyle name="40% - Accent4 3 7 13 2" xfId="20506" xr:uid="{00000000-0005-0000-0000-000050510000}"/>
    <cellStyle name="40% - Accent4 3 7 14" xfId="20507" xr:uid="{00000000-0005-0000-0000-000051510000}"/>
    <cellStyle name="40% - Accent4 3 7 14 2" xfId="20508" xr:uid="{00000000-0005-0000-0000-000052510000}"/>
    <cellStyle name="40% - Accent4 3 7 15" xfId="20509" xr:uid="{00000000-0005-0000-0000-000053510000}"/>
    <cellStyle name="40% - Accent4 3 7 15 2" xfId="20510" xr:uid="{00000000-0005-0000-0000-000054510000}"/>
    <cellStyle name="40% - Accent4 3 7 16" xfId="20511" xr:uid="{00000000-0005-0000-0000-000055510000}"/>
    <cellStyle name="40% - Accent4 3 7 16 2" xfId="20512" xr:uid="{00000000-0005-0000-0000-000056510000}"/>
    <cellStyle name="40% - Accent4 3 7 17" xfId="20513" xr:uid="{00000000-0005-0000-0000-000057510000}"/>
    <cellStyle name="40% - Accent4 3 7 17 2" xfId="20514" xr:uid="{00000000-0005-0000-0000-000058510000}"/>
    <cellStyle name="40% - Accent4 3 7 18" xfId="20515" xr:uid="{00000000-0005-0000-0000-000059510000}"/>
    <cellStyle name="40% - Accent4 3 7 18 2" xfId="20516" xr:uid="{00000000-0005-0000-0000-00005A510000}"/>
    <cellStyle name="40% - Accent4 3 7 19" xfId="20517" xr:uid="{00000000-0005-0000-0000-00005B510000}"/>
    <cellStyle name="40% - Accent4 3 7 19 2" xfId="20518" xr:uid="{00000000-0005-0000-0000-00005C510000}"/>
    <cellStyle name="40% - Accent4 3 7 2" xfId="20519" xr:uid="{00000000-0005-0000-0000-00005D510000}"/>
    <cellStyle name="40% - Accent4 3 7 2 2" xfId="20520" xr:uid="{00000000-0005-0000-0000-00005E510000}"/>
    <cellStyle name="40% - Accent4 3 7 20" xfId="20521" xr:uid="{00000000-0005-0000-0000-00005F510000}"/>
    <cellStyle name="40% - Accent4 3 7 20 2" xfId="20522" xr:uid="{00000000-0005-0000-0000-000060510000}"/>
    <cellStyle name="40% - Accent4 3 7 21" xfId="20523" xr:uid="{00000000-0005-0000-0000-000061510000}"/>
    <cellStyle name="40% - Accent4 3 7 21 2" xfId="20524" xr:uid="{00000000-0005-0000-0000-000062510000}"/>
    <cellStyle name="40% - Accent4 3 7 22" xfId="20525" xr:uid="{00000000-0005-0000-0000-000063510000}"/>
    <cellStyle name="40% - Accent4 3 7 22 2" xfId="20526" xr:uid="{00000000-0005-0000-0000-000064510000}"/>
    <cellStyle name="40% - Accent4 3 7 23" xfId="20527" xr:uid="{00000000-0005-0000-0000-000065510000}"/>
    <cellStyle name="40% - Accent4 3 7 3" xfId="20528" xr:uid="{00000000-0005-0000-0000-000066510000}"/>
    <cellStyle name="40% - Accent4 3 7 3 2" xfId="20529" xr:uid="{00000000-0005-0000-0000-000067510000}"/>
    <cellStyle name="40% - Accent4 3 7 4" xfId="20530" xr:uid="{00000000-0005-0000-0000-000068510000}"/>
    <cellStyle name="40% - Accent4 3 7 4 2" xfId="20531" xr:uid="{00000000-0005-0000-0000-000069510000}"/>
    <cellStyle name="40% - Accent4 3 7 5" xfId="20532" xr:uid="{00000000-0005-0000-0000-00006A510000}"/>
    <cellStyle name="40% - Accent4 3 7 5 2" xfId="20533" xr:uid="{00000000-0005-0000-0000-00006B510000}"/>
    <cellStyle name="40% - Accent4 3 7 6" xfId="20534" xr:uid="{00000000-0005-0000-0000-00006C510000}"/>
    <cellStyle name="40% - Accent4 3 7 6 2" xfId="20535" xr:uid="{00000000-0005-0000-0000-00006D510000}"/>
    <cellStyle name="40% - Accent4 3 7 7" xfId="20536" xr:uid="{00000000-0005-0000-0000-00006E510000}"/>
    <cellStyle name="40% - Accent4 3 7 7 2" xfId="20537" xr:uid="{00000000-0005-0000-0000-00006F510000}"/>
    <cellStyle name="40% - Accent4 3 7 8" xfId="20538" xr:uid="{00000000-0005-0000-0000-000070510000}"/>
    <cellStyle name="40% - Accent4 3 7 8 2" xfId="20539" xr:uid="{00000000-0005-0000-0000-000071510000}"/>
    <cellStyle name="40% - Accent4 3 7 9" xfId="20540" xr:uid="{00000000-0005-0000-0000-000072510000}"/>
    <cellStyle name="40% - Accent4 3 7 9 2" xfId="20541" xr:uid="{00000000-0005-0000-0000-000073510000}"/>
    <cellStyle name="40% - Accent4 3 8" xfId="20542" xr:uid="{00000000-0005-0000-0000-000074510000}"/>
    <cellStyle name="40% - Accent4 3 8 10" xfId="20543" xr:uid="{00000000-0005-0000-0000-000075510000}"/>
    <cellStyle name="40% - Accent4 3 8 10 2" xfId="20544" xr:uid="{00000000-0005-0000-0000-000076510000}"/>
    <cellStyle name="40% - Accent4 3 8 11" xfId="20545" xr:uid="{00000000-0005-0000-0000-000077510000}"/>
    <cellStyle name="40% - Accent4 3 8 11 2" xfId="20546" xr:uid="{00000000-0005-0000-0000-000078510000}"/>
    <cellStyle name="40% - Accent4 3 8 12" xfId="20547" xr:uid="{00000000-0005-0000-0000-000079510000}"/>
    <cellStyle name="40% - Accent4 3 8 12 2" xfId="20548" xr:uid="{00000000-0005-0000-0000-00007A510000}"/>
    <cellStyle name="40% - Accent4 3 8 13" xfId="20549" xr:uid="{00000000-0005-0000-0000-00007B510000}"/>
    <cellStyle name="40% - Accent4 3 8 13 2" xfId="20550" xr:uid="{00000000-0005-0000-0000-00007C510000}"/>
    <cellStyle name="40% - Accent4 3 8 14" xfId="20551" xr:uid="{00000000-0005-0000-0000-00007D510000}"/>
    <cellStyle name="40% - Accent4 3 8 14 2" xfId="20552" xr:uid="{00000000-0005-0000-0000-00007E510000}"/>
    <cellStyle name="40% - Accent4 3 8 15" xfId="20553" xr:uid="{00000000-0005-0000-0000-00007F510000}"/>
    <cellStyle name="40% - Accent4 3 8 15 2" xfId="20554" xr:uid="{00000000-0005-0000-0000-000080510000}"/>
    <cellStyle name="40% - Accent4 3 8 16" xfId="20555" xr:uid="{00000000-0005-0000-0000-000081510000}"/>
    <cellStyle name="40% - Accent4 3 8 16 2" xfId="20556" xr:uid="{00000000-0005-0000-0000-000082510000}"/>
    <cellStyle name="40% - Accent4 3 8 17" xfId="20557" xr:uid="{00000000-0005-0000-0000-000083510000}"/>
    <cellStyle name="40% - Accent4 3 8 17 2" xfId="20558" xr:uid="{00000000-0005-0000-0000-000084510000}"/>
    <cellStyle name="40% - Accent4 3 8 18" xfId="20559" xr:uid="{00000000-0005-0000-0000-000085510000}"/>
    <cellStyle name="40% - Accent4 3 8 18 2" xfId="20560" xr:uid="{00000000-0005-0000-0000-000086510000}"/>
    <cellStyle name="40% - Accent4 3 8 19" xfId="20561" xr:uid="{00000000-0005-0000-0000-000087510000}"/>
    <cellStyle name="40% - Accent4 3 8 19 2" xfId="20562" xr:uid="{00000000-0005-0000-0000-000088510000}"/>
    <cellStyle name="40% - Accent4 3 8 2" xfId="20563" xr:uid="{00000000-0005-0000-0000-000089510000}"/>
    <cellStyle name="40% - Accent4 3 8 2 2" xfId="20564" xr:uid="{00000000-0005-0000-0000-00008A510000}"/>
    <cellStyle name="40% - Accent4 3 8 20" xfId="20565" xr:uid="{00000000-0005-0000-0000-00008B510000}"/>
    <cellStyle name="40% - Accent4 3 8 20 2" xfId="20566" xr:uid="{00000000-0005-0000-0000-00008C510000}"/>
    <cellStyle name="40% - Accent4 3 8 21" xfId="20567" xr:uid="{00000000-0005-0000-0000-00008D510000}"/>
    <cellStyle name="40% - Accent4 3 8 21 2" xfId="20568" xr:uid="{00000000-0005-0000-0000-00008E510000}"/>
    <cellStyle name="40% - Accent4 3 8 22" xfId="20569" xr:uid="{00000000-0005-0000-0000-00008F510000}"/>
    <cellStyle name="40% - Accent4 3 8 22 2" xfId="20570" xr:uid="{00000000-0005-0000-0000-000090510000}"/>
    <cellStyle name="40% - Accent4 3 8 23" xfId="20571" xr:uid="{00000000-0005-0000-0000-000091510000}"/>
    <cellStyle name="40% - Accent4 3 8 3" xfId="20572" xr:uid="{00000000-0005-0000-0000-000092510000}"/>
    <cellStyle name="40% - Accent4 3 8 3 2" xfId="20573" xr:uid="{00000000-0005-0000-0000-000093510000}"/>
    <cellStyle name="40% - Accent4 3 8 4" xfId="20574" xr:uid="{00000000-0005-0000-0000-000094510000}"/>
    <cellStyle name="40% - Accent4 3 8 4 2" xfId="20575" xr:uid="{00000000-0005-0000-0000-000095510000}"/>
    <cellStyle name="40% - Accent4 3 8 5" xfId="20576" xr:uid="{00000000-0005-0000-0000-000096510000}"/>
    <cellStyle name="40% - Accent4 3 8 5 2" xfId="20577" xr:uid="{00000000-0005-0000-0000-000097510000}"/>
    <cellStyle name="40% - Accent4 3 8 6" xfId="20578" xr:uid="{00000000-0005-0000-0000-000098510000}"/>
    <cellStyle name="40% - Accent4 3 8 6 2" xfId="20579" xr:uid="{00000000-0005-0000-0000-000099510000}"/>
    <cellStyle name="40% - Accent4 3 8 7" xfId="20580" xr:uid="{00000000-0005-0000-0000-00009A510000}"/>
    <cellStyle name="40% - Accent4 3 8 7 2" xfId="20581" xr:uid="{00000000-0005-0000-0000-00009B510000}"/>
    <cellStyle name="40% - Accent4 3 8 8" xfId="20582" xr:uid="{00000000-0005-0000-0000-00009C510000}"/>
    <cellStyle name="40% - Accent4 3 8 8 2" xfId="20583" xr:uid="{00000000-0005-0000-0000-00009D510000}"/>
    <cellStyle name="40% - Accent4 3 8 9" xfId="20584" xr:uid="{00000000-0005-0000-0000-00009E510000}"/>
    <cellStyle name="40% - Accent4 3 8 9 2" xfId="20585" xr:uid="{00000000-0005-0000-0000-00009F510000}"/>
    <cellStyle name="40% - Accent4 3 9" xfId="20586" xr:uid="{00000000-0005-0000-0000-0000A0510000}"/>
    <cellStyle name="40% - Accent4 3 9 10" xfId="20587" xr:uid="{00000000-0005-0000-0000-0000A1510000}"/>
    <cellStyle name="40% - Accent4 3 9 10 2" xfId="20588" xr:uid="{00000000-0005-0000-0000-0000A2510000}"/>
    <cellStyle name="40% - Accent4 3 9 11" xfId="20589" xr:uid="{00000000-0005-0000-0000-0000A3510000}"/>
    <cellStyle name="40% - Accent4 3 9 11 2" xfId="20590" xr:uid="{00000000-0005-0000-0000-0000A4510000}"/>
    <cellStyle name="40% - Accent4 3 9 12" xfId="20591" xr:uid="{00000000-0005-0000-0000-0000A5510000}"/>
    <cellStyle name="40% - Accent4 3 9 12 2" xfId="20592" xr:uid="{00000000-0005-0000-0000-0000A6510000}"/>
    <cellStyle name="40% - Accent4 3 9 13" xfId="20593" xr:uid="{00000000-0005-0000-0000-0000A7510000}"/>
    <cellStyle name="40% - Accent4 3 9 13 2" xfId="20594" xr:uid="{00000000-0005-0000-0000-0000A8510000}"/>
    <cellStyle name="40% - Accent4 3 9 14" xfId="20595" xr:uid="{00000000-0005-0000-0000-0000A9510000}"/>
    <cellStyle name="40% - Accent4 3 9 14 2" xfId="20596" xr:uid="{00000000-0005-0000-0000-0000AA510000}"/>
    <cellStyle name="40% - Accent4 3 9 15" xfId="20597" xr:uid="{00000000-0005-0000-0000-0000AB510000}"/>
    <cellStyle name="40% - Accent4 3 9 15 2" xfId="20598" xr:uid="{00000000-0005-0000-0000-0000AC510000}"/>
    <cellStyle name="40% - Accent4 3 9 16" xfId="20599" xr:uid="{00000000-0005-0000-0000-0000AD510000}"/>
    <cellStyle name="40% - Accent4 3 9 16 2" xfId="20600" xr:uid="{00000000-0005-0000-0000-0000AE510000}"/>
    <cellStyle name="40% - Accent4 3 9 17" xfId="20601" xr:uid="{00000000-0005-0000-0000-0000AF510000}"/>
    <cellStyle name="40% - Accent4 3 9 17 2" xfId="20602" xr:uid="{00000000-0005-0000-0000-0000B0510000}"/>
    <cellStyle name="40% - Accent4 3 9 18" xfId="20603" xr:uid="{00000000-0005-0000-0000-0000B1510000}"/>
    <cellStyle name="40% - Accent4 3 9 18 2" xfId="20604" xr:uid="{00000000-0005-0000-0000-0000B2510000}"/>
    <cellStyle name="40% - Accent4 3 9 19" xfId="20605" xr:uid="{00000000-0005-0000-0000-0000B3510000}"/>
    <cellStyle name="40% - Accent4 3 9 19 2" xfId="20606" xr:uid="{00000000-0005-0000-0000-0000B4510000}"/>
    <cellStyle name="40% - Accent4 3 9 2" xfId="20607" xr:uid="{00000000-0005-0000-0000-0000B5510000}"/>
    <cellStyle name="40% - Accent4 3 9 2 2" xfId="20608" xr:uid="{00000000-0005-0000-0000-0000B6510000}"/>
    <cellStyle name="40% - Accent4 3 9 20" xfId="20609" xr:uid="{00000000-0005-0000-0000-0000B7510000}"/>
    <cellStyle name="40% - Accent4 3 9 20 2" xfId="20610" xr:uid="{00000000-0005-0000-0000-0000B8510000}"/>
    <cellStyle name="40% - Accent4 3 9 21" xfId="20611" xr:uid="{00000000-0005-0000-0000-0000B9510000}"/>
    <cellStyle name="40% - Accent4 3 9 21 2" xfId="20612" xr:uid="{00000000-0005-0000-0000-0000BA510000}"/>
    <cellStyle name="40% - Accent4 3 9 22" xfId="20613" xr:uid="{00000000-0005-0000-0000-0000BB510000}"/>
    <cellStyle name="40% - Accent4 3 9 22 2" xfId="20614" xr:uid="{00000000-0005-0000-0000-0000BC510000}"/>
    <cellStyle name="40% - Accent4 3 9 23" xfId="20615" xr:uid="{00000000-0005-0000-0000-0000BD510000}"/>
    <cellStyle name="40% - Accent4 3 9 3" xfId="20616" xr:uid="{00000000-0005-0000-0000-0000BE510000}"/>
    <cellStyle name="40% - Accent4 3 9 3 2" xfId="20617" xr:uid="{00000000-0005-0000-0000-0000BF510000}"/>
    <cellStyle name="40% - Accent4 3 9 4" xfId="20618" xr:uid="{00000000-0005-0000-0000-0000C0510000}"/>
    <cellStyle name="40% - Accent4 3 9 4 2" xfId="20619" xr:uid="{00000000-0005-0000-0000-0000C1510000}"/>
    <cellStyle name="40% - Accent4 3 9 5" xfId="20620" xr:uid="{00000000-0005-0000-0000-0000C2510000}"/>
    <cellStyle name="40% - Accent4 3 9 5 2" xfId="20621" xr:uid="{00000000-0005-0000-0000-0000C3510000}"/>
    <cellStyle name="40% - Accent4 3 9 6" xfId="20622" xr:uid="{00000000-0005-0000-0000-0000C4510000}"/>
    <cellStyle name="40% - Accent4 3 9 6 2" xfId="20623" xr:uid="{00000000-0005-0000-0000-0000C5510000}"/>
    <cellStyle name="40% - Accent4 3 9 7" xfId="20624" xr:uid="{00000000-0005-0000-0000-0000C6510000}"/>
    <cellStyle name="40% - Accent4 3 9 7 2" xfId="20625" xr:uid="{00000000-0005-0000-0000-0000C7510000}"/>
    <cellStyle name="40% - Accent4 3 9 8" xfId="20626" xr:uid="{00000000-0005-0000-0000-0000C8510000}"/>
    <cellStyle name="40% - Accent4 3 9 8 2" xfId="20627" xr:uid="{00000000-0005-0000-0000-0000C9510000}"/>
    <cellStyle name="40% - Accent4 3 9 9" xfId="20628" xr:uid="{00000000-0005-0000-0000-0000CA510000}"/>
    <cellStyle name="40% - Accent4 3 9 9 2" xfId="20629" xr:uid="{00000000-0005-0000-0000-0000CB510000}"/>
    <cellStyle name="40% - Accent4 4" xfId="20630" xr:uid="{00000000-0005-0000-0000-0000CC510000}"/>
    <cellStyle name="40% - Accent4 4 10" xfId="20631" xr:uid="{00000000-0005-0000-0000-0000CD510000}"/>
    <cellStyle name="40% - Accent4 4 10 2" xfId="20632" xr:uid="{00000000-0005-0000-0000-0000CE510000}"/>
    <cellStyle name="40% - Accent4 4 11" xfId="20633" xr:uid="{00000000-0005-0000-0000-0000CF510000}"/>
    <cellStyle name="40% - Accent4 4 11 2" xfId="20634" xr:uid="{00000000-0005-0000-0000-0000D0510000}"/>
    <cellStyle name="40% - Accent4 4 12" xfId="20635" xr:uid="{00000000-0005-0000-0000-0000D1510000}"/>
    <cellStyle name="40% - Accent4 4 12 2" xfId="20636" xr:uid="{00000000-0005-0000-0000-0000D2510000}"/>
    <cellStyle name="40% - Accent4 4 13" xfId="20637" xr:uid="{00000000-0005-0000-0000-0000D3510000}"/>
    <cellStyle name="40% - Accent4 4 13 2" xfId="20638" xr:uid="{00000000-0005-0000-0000-0000D4510000}"/>
    <cellStyle name="40% - Accent4 4 14" xfId="20639" xr:uid="{00000000-0005-0000-0000-0000D5510000}"/>
    <cellStyle name="40% - Accent4 4 14 2" xfId="20640" xr:uid="{00000000-0005-0000-0000-0000D6510000}"/>
    <cellStyle name="40% - Accent4 4 15" xfId="20641" xr:uid="{00000000-0005-0000-0000-0000D7510000}"/>
    <cellStyle name="40% - Accent4 4 15 2" xfId="20642" xr:uid="{00000000-0005-0000-0000-0000D8510000}"/>
    <cellStyle name="40% - Accent4 4 16" xfId="20643" xr:uid="{00000000-0005-0000-0000-0000D9510000}"/>
    <cellStyle name="40% - Accent4 4 16 2" xfId="20644" xr:uid="{00000000-0005-0000-0000-0000DA510000}"/>
    <cellStyle name="40% - Accent4 4 17" xfId="20645" xr:uid="{00000000-0005-0000-0000-0000DB510000}"/>
    <cellStyle name="40% - Accent4 4 17 2" xfId="20646" xr:uid="{00000000-0005-0000-0000-0000DC510000}"/>
    <cellStyle name="40% - Accent4 4 18" xfId="20647" xr:uid="{00000000-0005-0000-0000-0000DD510000}"/>
    <cellStyle name="40% - Accent4 4 18 2" xfId="20648" xr:uid="{00000000-0005-0000-0000-0000DE510000}"/>
    <cellStyle name="40% - Accent4 4 19" xfId="20649" xr:uid="{00000000-0005-0000-0000-0000DF510000}"/>
    <cellStyle name="40% - Accent4 4 19 2" xfId="20650" xr:uid="{00000000-0005-0000-0000-0000E0510000}"/>
    <cellStyle name="40% - Accent4 4 2" xfId="20651" xr:uid="{00000000-0005-0000-0000-0000E1510000}"/>
    <cellStyle name="40% - Accent4 4 2 10" xfId="20652" xr:uid="{00000000-0005-0000-0000-0000E2510000}"/>
    <cellStyle name="40% - Accent4 4 2 10 2" xfId="20653" xr:uid="{00000000-0005-0000-0000-0000E3510000}"/>
    <cellStyle name="40% - Accent4 4 2 11" xfId="20654" xr:uid="{00000000-0005-0000-0000-0000E4510000}"/>
    <cellStyle name="40% - Accent4 4 2 11 2" xfId="20655" xr:uid="{00000000-0005-0000-0000-0000E5510000}"/>
    <cellStyle name="40% - Accent4 4 2 12" xfId="20656" xr:uid="{00000000-0005-0000-0000-0000E6510000}"/>
    <cellStyle name="40% - Accent4 4 2 12 2" xfId="20657" xr:uid="{00000000-0005-0000-0000-0000E7510000}"/>
    <cellStyle name="40% - Accent4 4 2 13" xfId="20658" xr:uid="{00000000-0005-0000-0000-0000E8510000}"/>
    <cellStyle name="40% - Accent4 4 2 13 2" xfId="20659" xr:uid="{00000000-0005-0000-0000-0000E9510000}"/>
    <cellStyle name="40% - Accent4 4 2 14" xfId="20660" xr:uid="{00000000-0005-0000-0000-0000EA510000}"/>
    <cellStyle name="40% - Accent4 4 2 14 2" xfId="20661" xr:uid="{00000000-0005-0000-0000-0000EB510000}"/>
    <cellStyle name="40% - Accent4 4 2 15" xfId="20662" xr:uid="{00000000-0005-0000-0000-0000EC510000}"/>
    <cellStyle name="40% - Accent4 4 2 15 2" xfId="20663" xr:uid="{00000000-0005-0000-0000-0000ED510000}"/>
    <cellStyle name="40% - Accent4 4 2 16" xfId="20664" xr:uid="{00000000-0005-0000-0000-0000EE510000}"/>
    <cellStyle name="40% - Accent4 4 2 16 2" xfId="20665" xr:uid="{00000000-0005-0000-0000-0000EF510000}"/>
    <cellStyle name="40% - Accent4 4 2 17" xfId="20666" xr:uid="{00000000-0005-0000-0000-0000F0510000}"/>
    <cellStyle name="40% - Accent4 4 2 17 2" xfId="20667" xr:uid="{00000000-0005-0000-0000-0000F1510000}"/>
    <cellStyle name="40% - Accent4 4 2 18" xfId="20668" xr:uid="{00000000-0005-0000-0000-0000F2510000}"/>
    <cellStyle name="40% - Accent4 4 2 18 2" xfId="20669" xr:uid="{00000000-0005-0000-0000-0000F3510000}"/>
    <cellStyle name="40% - Accent4 4 2 19" xfId="20670" xr:uid="{00000000-0005-0000-0000-0000F4510000}"/>
    <cellStyle name="40% - Accent4 4 2 19 2" xfId="20671" xr:uid="{00000000-0005-0000-0000-0000F5510000}"/>
    <cellStyle name="40% - Accent4 4 2 2" xfId="20672" xr:uid="{00000000-0005-0000-0000-0000F6510000}"/>
    <cellStyle name="40% - Accent4 4 2 2 2" xfId="20673" xr:uid="{00000000-0005-0000-0000-0000F7510000}"/>
    <cellStyle name="40% - Accent4 4 2 20" xfId="20674" xr:uid="{00000000-0005-0000-0000-0000F8510000}"/>
    <cellStyle name="40% - Accent4 4 2 20 2" xfId="20675" xr:uid="{00000000-0005-0000-0000-0000F9510000}"/>
    <cellStyle name="40% - Accent4 4 2 21" xfId="20676" xr:uid="{00000000-0005-0000-0000-0000FA510000}"/>
    <cellStyle name="40% - Accent4 4 2 21 2" xfId="20677" xr:uid="{00000000-0005-0000-0000-0000FB510000}"/>
    <cellStyle name="40% - Accent4 4 2 22" xfId="20678" xr:uid="{00000000-0005-0000-0000-0000FC510000}"/>
    <cellStyle name="40% - Accent4 4 2 22 2" xfId="20679" xr:uid="{00000000-0005-0000-0000-0000FD510000}"/>
    <cellStyle name="40% - Accent4 4 2 23" xfId="20680" xr:uid="{00000000-0005-0000-0000-0000FE510000}"/>
    <cellStyle name="40% - Accent4 4 2 3" xfId="20681" xr:uid="{00000000-0005-0000-0000-0000FF510000}"/>
    <cellStyle name="40% - Accent4 4 2 3 2" xfId="20682" xr:uid="{00000000-0005-0000-0000-000000520000}"/>
    <cellStyle name="40% - Accent4 4 2 4" xfId="20683" xr:uid="{00000000-0005-0000-0000-000001520000}"/>
    <cellStyle name="40% - Accent4 4 2 4 2" xfId="20684" xr:uid="{00000000-0005-0000-0000-000002520000}"/>
    <cellStyle name="40% - Accent4 4 2 5" xfId="20685" xr:uid="{00000000-0005-0000-0000-000003520000}"/>
    <cellStyle name="40% - Accent4 4 2 5 2" xfId="20686" xr:uid="{00000000-0005-0000-0000-000004520000}"/>
    <cellStyle name="40% - Accent4 4 2 6" xfId="20687" xr:uid="{00000000-0005-0000-0000-000005520000}"/>
    <cellStyle name="40% - Accent4 4 2 6 2" xfId="20688" xr:uid="{00000000-0005-0000-0000-000006520000}"/>
    <cellStyle name="40% - Accent4 4 2 7" xfId="20689" xr:uid="{00000000-0005-0000-0000-000007520000}"/>
    <cellStyle name="40% - Accent4 4 2 7 2" xfId="20690" xr:uid="{00000000-0005-0000-0000-000008520000}"/>
    <cellStyle name="40% - Accent4 4 2 8" xfId="20691" xr:uid="{00000000-0005-0000-0000-000009520000}"/>
    <cellStyle name="40% - Accent4 4 2 8 2" xfId="20692" xr:uid="{00000000-0005-0000-0000-00000A520000}"/>
    <cellStyle name="40% - Accent4 4 2 9" xfId="20693" xr:uid="{00000000-0005-0000-0000-00000B520000}"/>
    <cellStyle name="40% - Accent4 4 2 9 2" xfId="20694" xr:uid="{00000000-0005-0000-0000-00000C520000}"/>
    <cellStyle name="40% - Accent4 4 20" xfId="20695" xr:uid="{00000000-0005-0000-0000-00000D520000}"/>
    <cellStyle name="40% - Accent4 4 20 2" xfId="20696" xr:uid="{00000000-0005-0000-0000-00000E520000}"/>
    <cellStyle name="40% - Accent4 4 21" xfId="20697" xr:uid="{00000000-0005-0000-0000-00000F520000}"/>
    <cellStyle name="40% - Accent4 4 21 2" xfId="20698" xr:uid="{00000000-0005-0000-0000-000010520000}"/>
    <cellStyle name="40% - Accent4 4 22" xfId="20699" xr:uid="{00000000-0005-0000-0000-000011520000}"/>
    <cellStyle name="40% - Accent4 4 22 2" xfId="20700" xr:uid="{00000000-0005-0000-0000-000012520000}"/>
    <cellStyle name="40% - Accent4 4 23" xfId="20701" xr:uid="{00000000-0005-0000-0000-000013520000}"/>
    <cellStyle name="40% - Accent4 4 23 2" xfId="20702" xr:uid="{00000000-0005-0000-0000-000014520000}"/>
    <cellStyle name="40% - Accent4 4 24" xfId="20703" xr:uid="{00000000-0005-0000-0000-000015520000}"/>
    <cellStyle name="40% - Accent4 4 24 2" xfId="20704" xr:uid="{00000000-0005-0000-0000-000016520000}"/>
    <cellStyle name="40% - Accent4 4 25" xfId="20705" xr:uid="{00000000-0005-0000-0000-000017520000}"/>
    <cellStyle name="40% - Accent4 4 25 2" xfId="20706" xr:uid="{00000000-0005-0000-0000-000018520000}"/>
    <cellStyle name="40% - Accent4 4 26" xfId="20707" xr:uid="{00000000-0005-0000-0000-000019520000}"/>
    <cellStyle name="40% - Accent4 4 26 2" xfId="20708" xr:uid="{00000000-0005-0000-0000-00001A520000}"/>
    <cellStyle name="40% - Accent4 4 27" xfId="20709" xr:uid="{00000000-0005-0000-0000-00001B520000}"/>
    <cellStyle name="40% - Accent4 4 27 2" xfId="20710" xr:uid="{00000000-0005-0000-0000-00001C520000}"/>
    <cellStyle name="40% - Accent4 4 28" xfId="20711" xr:uid="{00000000-0005-0000-0000-00001D520000}"/>
    <cellStyle name="40% - Accent4 4 28 2" xfId="20712" xr:uid="{00000000-0005-0000-0000-00001E520000}"/>
    <cellStyle name="40% - Accent4 4 29" xfId="20713" xr:uid="{00000000-0005-0000-0000-00001F520000}"/>
    <cellStyle name="40% - Accent4 4 29 2" xfId="20714" xr:uid="{00000000-0005-0000-0000-000020520000}"/>
    <cellStyle name="40% - Accent4 4 3" xfId="20715" xr:uid="{00000000-0005-0000-0000-000021520000}"/>
    <cellStyle name="40% - Accent4 4 3 10" xfId="20716" xr:uid="{00000000-0005-0000-0000-000022520000}"/>
    <cellStyle name="40% - Accent4 4 3 10 2" xfId="20717" xr:uid="{00000000-0005-0000-0000-000023520000}"/>
    <cellStyle name="40% - Accent4 4 3 11" xfId="20718" xr:uid="{00000000-0005-0000-0000-000024520000}"/>
    <cellStyle name="40% - Accent4 4 3 11 2" xfId="20719" xr:uid="{00000000-0005-0000-0000-000025520000}"/>
    <cellStyle name="40% - Accent4 4 3 12" xfId="20720" xr:uid="{00000000-0005-0000-0000-000026520000}"/>
    <cellStyle name="40% - Accent4 4 3 12 2" xfId="20721" xr:uid="{00000000-0005-0000-0000-000027520000}"/>
    <cellStyle name="40% - Accent4 4 3 13" xfId="20722" xr:uid="{00000000-0005-0000-0000-000028520000}"/>
    <cellStyle name="40% - Accent4 4 3 13 2" xfId="20723" xr:uid="{00000000-0005-0000-0000-000029520000}"/>
    <cellStyle name="40% - Accent4 4 3 14" xfId="20724" xr:uid="{00000000-0005-0000-0000-00002A520000}"/>
    <cellStyle name="40% - Accent4 4 3 14 2" xfId="20725" xr:uid="{00000000-0005-0000-0000-00002B520000}"/>
    <cellStyle name="40% - Accent4 4 3 15" xfId="20726" xr:uid="{00000000-0005-0000-0000-00002C520000}"/>
    <cellStyle name="40% - Accent4 4 3 15 2" xfId="20727" xr:uid="{00000000-0005-0000-0000-00002D520000}"/>
    <cellStyle name="40% - Accent4 4 3 16" xfId="20728" xr:uid="{00000000-0005-0000-0000-00002E520000}"/>
    <cellStyle name="40% - Accent4 4 3 16 2" xfId="20729" xr:uid="{00000000-0005-0000-0000-00002F520000}"/>
    <cellStyle name="40% - Accent4 4 3 17" xfId="20730" xr:uid="{00000000-0005-0000-0000-000030520000}"/>
    <cellStyle name="40% - Accent4 4 3 17 2" xfId="20731" xr:uid="{00000000-0005-0000-0000-000031520000}"/>
    <cellStyle name="40% - Accent4 4 3 18" xfId="20732" xr:uid="{00000000-0005-0000-0000-000032520000}"/>
    <cellStyle name="40% - Accent4 4 3 18 2" xfId="20733" xr:uid="{00000000-0005-0000-0000-000033520000}"/>
    <cellStyle name="40% - Accent4 4 3 19" xfId="20734" xr:uid="{00000000-0005-0000-0000-000034520000}"/>
    <cellStyle name="40% - Accent4 4 3 19 2" xfId="20735" xr:uid="{00000000-0005-0000-0000-000035520000}"/>
    <cellStyle name="40% - Accent4 4 3 2" xfId="20736" xr:uid="{00000000-0005-0000-0000-000036520000}"/>
    <cellStyle name="40% - Accent4 4 3 2 2" xfId="20737" xr:uid="{00000000-0005-0000-0000-000037520000}"/>
    <cellStyle name="40% - Accent4 4 3 20" xfId="20738" xr:uid="{00000000-0005-0000-0000-000038520000}"/>
    <cellStyle name="40% - Accent4 4 3 20 2" xfId="20739" xr:uid="{00000000-0005-0000-0000-000039520000}"/>
    <cellStyle name="40% - Accent4 4 3 21" xfId="20740" xr:uid="{00000000-0005-0000-0000-00003A520000}"/>
    <cellStyle name="40% - Accent4 4 3 21 2" xfId="20741" xr:uid="{00000000-0005-0000-0000-00003B520000}"/>
    <cellStyle name="40% - Accent4 4 3 22" xfId="20742" xr:uid="{00000000-0005-0000-0000-00003C520000}"/>
    <cellStyle name="40% - Accent4 4 3 22 2" xfId="20743" xr:uid="{00000000-0005-0000-0000-00003D520000}"/>
    <cellStyle name="40% - Accent4 4 3 23" xfId="20744" xr:uid="{00000000-0005-0000-0000-00003E520000}"/>
    <cellStyle name="40% - Accent4 4 3 3" xfId="20745" xr:uid="{00000000-0005-0000-0000-00003F520000}"/>
    <cellStyle name="40% - Accent4 4 3 3 2" xfId="20746" xr:uid="{00000000-0005-0000-0000-000040520000}"/>
    <cellStyle name="40% - Accent4 4 3 4" xfId="20747" xr:uid="{00000000-0005-0000-0000-000041520000}"/>
    <cellStyle name="40% - Accent4 4 3 4 2" xfId="20748" xr:uid="{00000000-0005-0000-0000-000042520000}"/>
    <cellStyle name="40% - Accent4 4 3 5" xfId="20749" xr:uid="{00000000-0005-0000-0000-000043520000}"/>
    <cellStyle name="40% - Accent4 4 3 5 2" xfId="20750" xr:uid="{00000000-0005-0000-0000-000044520000}"/>
    <cellStyle name="40% - Accent4 4 3 6" xfId="20751" xr:uid="{00000000-0005-0000-0000-000045520000}"/>
    <cellStyle name="40% - Accent4 4 3 6 2" xfId="20752" xr:uid="{00000000-0005-0000-0000-000046520000}"/>
    <cellStyle name="40% - Accent4 4 3 7" xfId="20753" xr:uid="{00000000-0005-0000-0000-000047520000}"/>
    <cellStyle name="40% - Accent4 4 3 7 2" xfId="20754" xr:uid="{00000000-0005-0000-0000-000048520000}"/>
    <cellStyle name="40% - Accent4 4 3 8" xfId="20755" xr:uid="{00000000-0005-0000-0000-000049520000}"/>
    <cellStyle name="40% - Accent4 4 3 8 2" xfId="20756" xr:uid="{00000000-0005-0000-0000-00004A520000}"/>
    <cellStyle name="40% - Accent4 4 3 9" xfId="20757" xr:uid="{00000000-0005-0000-0000-00004B520000}"/>
    <cellStyle name="40% - Accent4 4 3 9 2" xfId="20758" xr:uid="{00000000-0005-0000-0000-00004C520000}"/>
    <cellStyle name="40% - Accent4 4 30" xfId="20759" xr:uid="{00000000-0005-0000-0000-00004D520000}"/>
    <cellStyle name="40% - Accent4 4 30 2" xfId="20760" xr:uid="{00000000-0005-0000-0000-00004E520000}"/>
    <cellStyle name="40% - Accent4 4 31" xfId="20761" xr:uid="{00000000-0005-0000-0000-00004F520000}"/>
    <cellStyle name="40% - Accent4 4 4" xfId="20762" xr:uid="{00000000-0005-0000-0000-000050520000}"/>
    <cellStyle name="40% - Accent4 4 4 10" xfId="20763" xr:uid="{00000000-0005-0000-0000-000051520000}"/>
    <cellStyle name="40% - Accent4 4 4 10 2" xfId="20764" xr:uid="{00000000-0005-0000-0000-000052520000}"/>
    <cellStyle name="40% - Accent4 4 4 11" xfId="20765" xr:uid="{00000000-0005-0000-0000-000053520000}"/>
    <cellStyle name="40% - Accent4 4 4 11 2" xfId="20766" xr:uid="{00000000-0005-0000-0000-000054520000}"/>
    <cellStyle name="40% - Accent4 4 4 12" xfId="20767" xr:uid="{00000000-0005-0000-0000-000055520000}"/>
    <cellStyle name="40% - Accent4 4 4 12 2" xfId="20768" xr:uid="{00000000-0005-0000-0000-000056520000}"/>
    <cellStyle name="40% - Accent4 4 4 13" xfId="20769" xr:uid="{00000000-0005-0000-0000-000057520000}"/>
    <cellStyle name="40% - Accent4 4 4 13 2" xfId="20770" xr:uid="{00000000-0005-0000-0000-000058520000}"/>
    <cellStyle name="40% - Accent4 4 4 14" xfId="20771" xr:uid="{00000000-0005-0000-0000-000059520000}"/>
    <cellStyle name="40% - Accent4 4 4 14 2" xfId="20772" xr:uid="{00000000-0005-0000-0000-00005A520000}"/>
    <cellStyle name="40% - Accent4 4 4 15" xfId="20773" xr:uid="{00000000-0005-0000-0000-00005B520000}"/>
    <cellStyle name="40% - Accent4 4 4 15 2" xfId="20774" xr:uid="{00000000-0005-0000-0000-00005C520000}"/>
    <cellStyle name="40% - Accent4 4 4 16" xfId="20775" xr:uid="{00000000-0005-0000-0000-00005D520000}"/>
    <cellStyle name="40% - Accent4 4 4 16 2" xfId="20776" xr:uid="{00000000-0005-0000-0000-00005E520000}"/>
    <cellStyle name="40% - Accent4 4 4 17" xfId="20777" xr:uid="{00000000-0005-0000-0000-00005F520000}"/>
    <cellStyle name="40% - Accent4 4 4 17 2" xfId="20778" xr:uid="{00000000-0005-0000-0000-000060520000}"/>
    <cellStyle name="40% - Accent4 4 4 18" xfId="20779" xr:uid="{00000000-0005-0000-0000-000061520000}"/>
    <cellStyle name="40% - Accent4 4 4 18 2" xfId="20780" xr:uid="{00000000-0005-0000-0000-000062520000}"/>
    <cellStyle name="40% - Accent4 4 4 19" xfId="20781" xr:uid="{00000000-0005-0000-0000-000063520000}"/>
    <cellStyle name="40% - Accent4 4 4 19 2" xfId="20782" xr:uid="{00000000-0005-0000-0000-000064520000}"/>
    <cellStyle name="40% - Accent4 4 4 2" xfId="20783" xr:uid="{00000000-0005-0000-0000-000065520000}"/>
    <cellStyle name="40% - Accent4 4 4 2 2" xfId="20784" xr:uid="{00000000-0005-0000-0000-000066520000}"/>
    <cellStyle name="40% - Accent4 4 4 20" xfId="20785" xr:uid="{00000000-0005-0000-0000-000067520000}"/>
    <cellStyle name="40% - Accent4 4 4 20 2" xfId="20786" xr:uid="{00000000-0005-0000-0000-000068520000}"/>
    <cellStyle name="40% - Accent4 4 4 21" xfId="20787" xr:uid="{00000000-0005-0000-0000-000069520000}"/>
    <cellStyle name="40% - Accent4 4 4 21 2" xfId="20788" xr:uid="{00000000-0005-0000-0000-00006A520000}"/>
    <cellStyle name="40% - Accent4 4 4 22" xfId="20789" xr:uid="{00000000-0005-0000-0000-00006B520000}"/>
    <cellStyle name="40% - Accent4 4 4 22 2" xfId="20790" xr:uid="{00000000-0005-0000-0000-00006C520000}"/>
    <cellStyle name="40% - Accent4 4 4 23" xfId="20791" xr:uid="{00000000-0005-0000-0000-00006D520000}"/>
    <cellStyle name="40% - Accent4 4 4 3" xfId="20792" xr:uid="{00000000-0005-0000-0000-00006E520000}"/>
    <cellStyle name="40% - Accent4 4 4 3 2" xfId="20793" xr:uid="{00000000-0005-0000-0000-00006F520000}"/>
    <cellStyle name="40% - Accent4 4 4 4" xfId="20794" xr:uid="{00000000-0005-0000-0000-000070520000}"/>
    <cellStyle name="40% - Accent4 4 4 4 2" xfId="20795" xr:uid="{00000000-0005-0000-0000-000071520000}"/>
    <cellStyle name="40% - Accent4 4 4 5" xfId="20796" xr:uid="{00000000-0005-0000-0000-000072520000}"/>
    <cellStyle name="40% - Accent4 4 4 5 2" xfId="20797" xr:uid="{00000000-0005-0000-0000-000073520000}"/>
    <cellStyle name="40% - Accent4 4 4 6" xfId="20798" xr:uid="{00000000-0005-0000-0000-000074520000}"/>
    <cellStyle name="40% - Accent4 4 4 6 2" xfId="20799" xr:uid="{00000000-0005-0000-0000-000075520000}"/>
    <cellStyle name="40% - Accent4 4 4 7" xfId="20800" xr:uid="{00000000-0005-0000-0000-000076520000}"/>
    <cellStyle name="40% - Accent4 4 4 7 2" xfId="20801" xr:uid="{00000000-0005-0000-0000-000077520000}"/>
    <cellStyle name="40% - Accent4 4 4 8" xfId="20802" xr:uid="{00000000-0005-0000-0000-000078520000}"/>
    <cellStyle name="40% - Accent4 4 4 8 2" xfId="20803" xr:uid="{00000000-0005-0000-0000-000079520000}"/>
    <cellStyle name="40% - Accent4 4 4 9" xfId="20804" xr:uid="{00000000-0005-0000-0000-00007A520000}"/>
    <cellStyle name="40% - Accent4 4 4 9 2" xfId="20805" xr:uid="{00000000-0005-0000-0000-00007B520000}"/>
    <cellStyle name="40% - Accent4 4 5" xfId="20806" xr:uid="{00000000-0005-0000-0000-00007C520000}"/>
    <cellStyle name="40% - Accent4 4 5 10" xfId="20807" xr:uid="{00000000-0005-0000-0000-00007D520000}"/>
    <cellStyle name="40% - Accent4 4 5 10 2" xfId="20808" xr:uid="{00000000-0005-0000-0000-00007E520000}"/>
    <cellStyle name="40% - Accent4 4 5 11" xfId="20809" xr:uid="{00000000-0005-0000-0000-00007F520000}"/>
    <cellStyle name="40% - Accent4 4 5 11 2" xfId="20810" xr:uid="{00000000-0005-0000-0000-000080520000}"/>
    <cellStyle name="40% - Accent4 4 5 12" xfId="20811" xr:uid="{00000000-0005-0000-0000-000081520000}"/>
    <cellStyle name="40% - Accent4 4 5 12 2" xfId="20812" xr:uid="{00000000-0005-0000-0000-000082520000}"/>
    <cellStyle name="40% - Accent4 4 5 13" xfId="20813" xr:uid="{00000000-0005-0000-0000-000083520000}"/>
    <cellStyle name="40% - Accent4 4 5 13 2" xfId="20814" xr:uid="{00000000-0005-0000-0000-000084520000}"/>
    <cellStyle name="40% - Accent4 4 5 14" xfId="20815" xr:uid="{00000000-0005-0000-0000-000085520000}"/>
    <cellStyle name="40% - Accent4 4 5 14 2" xfId="20816" xr:uid="{00000000-0005-0000-0000-000086520000}"/>
    <cellStyle name="40% - Accent4 4 5 15" xfId="20817" xr:uid="{00000000-0005-0000-0000-000087520000}"/>
    <cellStyle name="40% - Accent4 4 5 15 2" xfId="20818" xr:uid="{00000000-0005-0000-0000-000088520000}"/>
    <cellStyle name="40% - Accent4 4 5 16" xfId="20819" xr:uid="{00000000-0005-0000-0000-000089520000}"/>
    <cellStyle name="40% - Accent4 4 5 16 2" xfId="20820" xr:uid="{00000000-0005-0000-0000-00008A520000}"/>
    <cellStyle name="40% - Accent4 4 5 17" xfId="20821" xr:uid="{00000000-0005-0000-0000-00008B520000}"/>
    <cellStyle name="40% - Accent4 4 5 17 2" xfId="20822" xr:uid="{00000000-0005-0000-0000-00008C520000}"/>
    <cellStyle name="40% - Accent4 4 5 18" xfId="20823" xr:uid="{00000000-0005-0000-0000-00008D520000}"/>
    <cellStyle name="40% - Accent4 4 5 18 2" xfId="20824" xr:uid="{00000000-0005-0000-0000-00008E520000}"/>
    <cellStyle name="40% - Accent4 4 5 19" xfId="20825" xr:uid="{00000000-0005-0000-0000-00008F520000}"/>
    <cellStyle name="40% - Accent4 4 5 19 2" xfId="20826" xr:uid="{00000000-0005-0000-0000-000090520000}"/>
    <cellStyle name="40% - Accent4 4 5 2" xfId="20827" xr:uid="{00000000-0005-0000-0000-000091520000}"/>
    <cellStyle name="40% - Accent4 4 5 2 2" xfId="20828" xr:uid="{00000000-0005-0000-0000-000092520000}"/>
    <cellStyle name="40% - Accent4 4 5 20" xfId="20829" xr:uid="{00000000-0005-0000-0000-000093520000}"/>
    <cellStyle name="40% - Accent4 4 5 20 2" xfId="20830" xr:uid="{00000000-0005-0000-0000-000094520000}"/>
    <cellStyle name="40% - Accent4 4 5 21" xfId="20831" xr:uid="{00000000-0005-0000-0000-000095520000}"/>
    <cellStyle name="40% - Accent4 4 5 21 2" xfId="20832" xr:uid="{00000000-0005-0000-0000-000096520000}"/>
    <cellStyle name="40% - Accent4 4 5 22" xfId="20833" xr:uid="{00000000-0005-0000-0000-000097520000}"/>
    <cellStyle name="40% - Accent4 4 5 22 2" xfId="20834" xr:uid="{00000000-0005-0000-0000-000098520000}"/>
    <cellStyle name="40% - Accent4 4 5 23" xfId="20835" xr:uid="{00000000-0005-0000-0000-000099520000}"/>
    <cellStyle name="40% - Accent4 4 5 3" xfId="20836" xr:uid="{00000000-0005-0000-0000-00009A520000}"/>
    <cellStyle name="40% - Accent4 4 5 3 2" xfId="20837" xr:uid="{00000000-0005-0000-0000-00009B520000}"/>
    <cellStyle name="40% - Accent4 4 5 4" xfId="20838" xr:uid="{00000000-0005-0000-0000-00009C520000}"/>
    <cellStyle name="40% - Accent4 4 5 4 2" xfId="20839" xr:uid="{00000000-0005-0000-0000-00009D520000}"/>
    <cellStyle name="40% - Accent4 4 5 5" xfId="20840" xr:uid="{00000000-0005-0000-0000-00009E520000}"/>
    <cellStyle name="40% - Accent4 4 5 5 2" xfId="20841" xr:uid="{00000000-0005-0000-0000-00009F520000}"/>
    <cellStyle name="40% - Accent4 4 5 6" xfId="20842" xr:uid="{00000000-0005-0000-0000-0000A0520000}"/>
    <cellStyle name="40% - Accent4 4 5 6 2" xfId="20843" xr:uid="{00000000-0005-0000-0000-0000A1520000}"/>
    <cellStyle name="40% - Accent4 4 5 7" xfId="20844" xr:uid="{00000000-0005-0000-0000-0000A2520000}"/>
    <cellStyle name="40% - Accent4 4 5 7 2" xfId="20845" xr:uid="{00000000-0005-0000-0000-0000A3520000}"/>
    <cellStyle name="40% - Accent4 4 5 8" xfId="20846" xr:uid="{00000000-0005-0000-0000-0000A4520000}"/>
    <cellStyle name="40% - Accent4 4 5 8 2" xfId="20847" xr:uid="{00000000-0005-0000-0000-0000A5520000}"/>
    <cellStyle name="40% - Accent4 4 5 9" xfId="20848" xr:uid="{00000000-0005-0000-0000-0000A6520000}"/>
    <cellStyle name="40% - Accent4 4 5 9 2" xfId="20849" xr:uid="{00000000-0005-0000-0000-0000A7520000}"/>
    <cellStyle name="40% - Accent4 4 6" xfId="20850" xr:uid="{00000000-0005-0000-0000-0000A8520000}"/>
    <cellStyle name="40% - Accent4 4 6 10" xfId="20851" xr:uid="{00000000-0005-0000-0000-0000A9520000}"/>
    <cellStyle name="40% - Accent4 4 6 10 2" xfId="20852" xr:uid="{00000000-0005-0000-0000-0000AA520000}"/>
    <cellStyle name="40% - Accent4 4 6 11" xfId="20853" xr:uid="{00000000-0005-0000-0000-0000AB520000}"/>
    <cellStyle name="40% - Accent4 4 6 11 2" xfId="20854" xr:uid="{00000000-0005-0000-0000-0000AC520000}"/>
    <cellStyle name="40% - Accent4 4 6 12" xfId="20855" xr:uid="{00000000-0005-0000-0000-0000AD520000}"/>
    <cellStyle name="40% - Accent4 4 6 12 2" xfId="20856" xr:uid="{00000000-0005-0000-0000-0000AE520000}"/>
    <cellStyle name="40% - Accent4 4 6 13" xfId="20857" xr:uid="{00000000-0005-0000-0000-0000AF520000}"/>
    <cellStyle name="40% - Accent4 4 6 13 2" xfId="20858" xr:uid="{00000000-0005-0000-0000-0000B0520000}"/>
    <cellStyle name="40% - Accent4 4 6 14" xfId="20859" xr:uid="{00000000-0005-0000-0000-0000B1520000}"/>
    <cellStyle name="40% - Accent4 4 6 14 2" xfId="20860" xr:uid="{00000000-0005-0000-0000-0000B2520000}"/>
    <cellStyle name="40% - Accent4 4 6 15" xfId="20861" xr:uid="{00000000-0005-0000-0000-0000B3520000}"/>
    <cellStyle name="40% - Accent4 4 6 15 2" xfId="20862" xr:uid="{00000000-0005-0000-0000-0000B4520000}"/>
    <cellStyle name="40% - Accent4 4 6 16" xfId="20863" xr:uid="{00000000-0005-0000-0000-0000B5520000}"/>
    <cellStyle name="40% - Accent4 4 6 16 2" xfId="20864" xr:uid="{00000000-0005-0000-0000-0000B6520000}"/>
    <cellStyle name="40% - Accent4 4 6 17" xfId="20865" xr:uid="{00000000-0005-0000-0000-0000B7520000}"/>
    <cellStyle name="40% - Accent4 4 6 17 2" xfId="20866" xr:uid="{00000000-0005-0000-0000-0000B8520000}"/>
    <cellStyle name="40% - Accent4 4 6 18" xfId="20867" xr:uid="{00000000-0005-0000-0000-0000B9520000}"/>
    <cellStyle name="40% - Accent4 4 6 18 2" xfId="20868" xr:uid="{00000000-0005-0000-0000-0000BA520000}"/>
    <cellStyle name="40% - Accent4 4 6 19" xfId="20869" xr:uid="{00000000-0005-0000-0000-0000BB520000}"/>
    <cellStyle name="40% - Accent4 4 6 19 2" xfId="20870" xr:uid="{00000000-0005-0000-0000-0000BC520000}"/>
    <cellStyle name="40% - Accent4 4 6 2" xfId="20871" xr:uid="{00000000-0005-0000-0000-0000BD520000}"/>
    <cellStyle name="40% - Accent4 4 6 2 2" xfId="20872" xr:uid="{00000000-0005-0000-0000-0000BE520000}"/>
    <cellStyle name="40% - Accent4 4 6 20" xfId="20873" xr:uid="{00000000-0005-0000-0000-0000BF520000}"/>
    <cellStyle name="40% - Accent4 4 6 20 2" xfId="20874" xr:uid="{00000000-0005-0000-0000-0000C0520000}"/>
    <cellStyle name="40% - Accent4 4 6 21" xfId="20875" xr:uid="{00000000-0005-0000-0000-0000C1520000}"/>
    <cellStyle name="40% - Accent4 4 6 21 2" xfId="20876" xr:uid="{00000000-0005-0000-0000-0000C2520000}"/>
    <cellStyle name="40% - Accent4 4 6 22" xfId="20877" xr:uid="{00000000-0005-0000-0000-0000C3520000}"/>
    <cellStyle name="40% - Accent4 4 6 22 2" xfId="20878" xr:uid="{00000000-0005-0000-0000-0000C4520000}"/>
    <cellStyle name="40% - Accent4 4 6 23" xfId="20879" xr:uid="{00000000-0005-0000-0000-0000C5520000}"/>
    <cellStyle name="40% - Accent4 4 6 3" xfId="20880" xr:uid="{00000000-0005-0000-0000-0000C6520000}"/>
    <cellStyle name="40% - Accent4 4 6 3 2" xfId="20881" xr:uid="{00000000-0005-0000-0000-0000C7520000}"/>
    <cellStyle name="40% - Accent4 4 6 4" xfId="20882" xr:uid="{00000000-0005-0000-0000-0000C8520000}"/>
    <cellStyle name="40% - Accent4 4 6 4 2" xfId="20883" xr:uid="{00000000-0005-0000-0000-0000C9520000}"/>
    <cellStyle name="40% - Accent4 4 6 5" xfId="20884" xr:uid="{00000000-0005-0000-0000-0000CA520000}"/>
    <cellStyle name="40% - Accent4 4 6 5 2" xfId="20885" xr:uid="{00000000-0005-0000-0000-0000CB520000}"/>
    <cellStyle name="40% - Accent4 4 6 6" xfId="20886" xr:uid="{00000000-0005-0000-0000-0000CC520000}"/>
    <cellStyle name="40% - Accent4 4 6 6 2" xfId="20887" xr:uid="{00000000-0005-0000-0000-0000CD520000}"/>
    <cellStyle name="40% - Accent4 4 6 7" xfId="20888" xr:uid="{00000000-0005-0000-0000-0000CE520000}"/>
    <cellStyle name="40% - Accent4 4 6 7 2" xfId="20889" xr:uid="{00000000-0005-0000-0000-0000CF520000}"/>
    <cellStyle name="40% - Accent4 4 6 8" xfId="20890" xr:uid="{00000000-0005-0000-0000-0000D0520000}"/>
    <cellStyle name="40% - Accent4 4 6 8 2" xfId="20891" xr:uid="{00000000-0005-0000-0000-0000D1520000}"/>
    <cellStyle name="40% - Accent4 4 6 9" xfId="20892" xr:uid="{00000000-0005-0000-0000-0000D2520000}"/>
    <cellStyle name="40% - Accent4 4 6 9 2" xfId="20893" xr:uid="{00000000-0005-0000-0000-0000D3520000}"/>
    <cellStyle name="40% - Accent4 4 7" xfId="20894" xr:uid="{00000000-0005-0000-0000-0000D4520000}"/>
    <cellStyle name="40% - Accent4 4 7 10" xfId="20895" xr:uid="{00000000-0005-0000-0000-0000D5520000}"/>
    <cellStyle name="40% - Accent4 4 7 10 2" xfId="20896" xr:uid="{00000000-0005-0000-0000-0000D6520000}"/>
    <cellStyle name="40% - Accent4 4 7 11" xfId="20897" xr:uid="{00000000-0005-0000-0000-0000D7520000}"/>
    <cellStyle name="40% - Accent4 4 7 11 2" xfId="20898" xr:uid="{00000000-0005-0000-0000-0000D8520000}"/>
    <cellStyle name="40% - Accent4 4 7 12" xfId="20899" xr:uid="{00000000-0005-0000-0000-0000D9520000}"/>
    <cellStyle name="40% - Accent4 4 7 12 2" xfId="20900" xr:uid="{00000000-0005-0000-0000-0000DA520000}"/>
    <cellStyle name="40% - Accent4 4 7 13" xfId="20901" xr:uid="{00000000-0005-0000-0000-0000DB520000}"/>
    <cellStyle name="40% - Accent4 4 7 13 2" xfId="20902" xr:uid="{00000000-0005-0000-0000-0000DC520000}"/>
    <cellStyle name="40% - Accent4 4 7 14" xfId="20903" xr:uid="{00000000-0005-0000-0000-0000DD520000}"/>
    <cellStyle name="40% - Accent4 4 7 14 2" xfId="20904" xr:uid="{00000000-0005-0000-0000-0000DE520000}"/>
    <cellStyle name="40% - Accent4 4 7 15" xfId="20905" xr:uid="{00000000-0005-0000-0000-0000DF520000}"/>
    <cellStyle name="40% - Accent4 4 7 15 2" xfId="20906" xr:uid="{00000000-0005-0000-0000-0000E0520000}"/>
    <cellStyle name="40% - Accent4 4 7 16" xfId="20907" xr:uid="{00000000-0005-0000-0000-0000E1520000}"/>
    <cellStyle name="40% - Accent4 4 7 16 2" xfId="20908" xr:uid="{00000000-0005-0000-0000-0000E2520000}"/>
    <cellStyle name="40% - Accent4 4 7 17" xfId="20909" xr:uid="{00000000-0005-0000-0000-0000E3520000}"/>
    <cellStyle name="40% - Accent4 4 7 17 2" xfId="20910" xr:uid="{00000000-0005-0000-0000-0000E4520000}"/>
    <cellStyle name="40% - Accent4 4 7 18" xfId="20911" xr:uid="{00000000-0005-0000-0000-0000E5520000}"/>
    <cellStyle name="40% - Accent4 4 7 18 2" xfId="20912" xr:uid="{00000000-0005-0000-0000-0000E6520000}"/>
    <cellStyle name="40% - Accent4 4 7 19" xfId="20913" xr:uid="{00000000-0005-0000-0000-0000E7520000}"/>
    <cellStyle name="40% - Accent4 4 7 19 2" xfId="20914" xr:uid="{00000000-0005-0000-0000-0000E8520000}"/>
    <cellStyle name="40% - Accent4 4 7 2" xfId="20915" xr:uid="{00000000-0005-0000-0000-0000E9520000}"/>
    <cellStyle name="40% - Accent4 4 7 2 2" xfId="20916" xr:uid="{00000000-0005-0000-0000-0000EA520000}"/>
    <cellStyle name="40% - Accent4 4 7 20" xfId="20917" xr:uid="{00000000-0005-0000-0000-0000EB520000}"/>
    <cellStyle name="40% - Accent4 4 7 20 2" xfId="20918" xr:uid="{00000000-0005-0000-0000-0000EC520000}"/>
    <cellStyle name="40% - Accent4 4 7 21" xfId="20919" xr:uid="{00000000-0005-0000-0000-0000ED520000}"/>
    <cellStyle name="40% - Accent4 4 7 21 2" xfId="20920" xr:uid="{00000000-0005-0000-0000-0000EE520000}"/>
    <cellStyle name="40% - Accent4 4 7 22" xfId="20921" xr:uid="{00000000-0005-0000-0000-0000EF520000}"/>
    <cellStyle name="40% - Accent4 4 7 22 2" xfId="20922" xr:uid="{00000000-0005-0000-0000-0000F0520000}"/>
    <cellStyle name="40% - Accent4 4 7 23" xfId="20923" xr:uid="{00000000-0005-0000-0000-0000F1520000}"/>
    <cellStyle name="40% - Accent4 4 7 3" xfId="20924" xr:uid="{00000000-0005-0000-0000-0000F2520000}"/>
    <cellStyle name="40% - Accent4 4 7 3 2" xfId="20925" xr:uid="{00000000-0005-0000-0000-0000F3520000}"/>
    <cellStyle name="40% - Accent4 4 7 4" xfId="20926" xr:uid="{00000000-0005-0000-0000-0000F4520000}"/>
    <cellStyle name="40% - Accent4 4 7 4 2" xfId="20927" xr:uid="{00000000-0005-0000-0000-0000F5520000}"/>
    <cellStyle name="40% - Accent4 4 7 5" xfId="20928" xr:uid="{00000000-0005-0000-0000-0000F6520000}"/>
    <cellStyle name="40% - Accent4 4 7 5 2" xfId="20929" xr:uid="{00000000-0005-0000-0000-0000F7520000}"/>
    <cellStyle name="40% - Accent4 4 7 6" xfId="20930" xr:uid="{00000000-0005-0000-0000-0000F8520000}"/>
    <cellStyle name="40% - Accent4 4 7 6 2" xfId="20931" xr:uid="{00000000-0005-0000-0000-0000F9520000}"/>
    <cellStyle name="40% - Accent4 4 7 7" xfId="20932" xr:uid="{00000000-0005-0000-0000-0000FA520000}"/>
    <cellStyle name="40% - Accent4 4 7 7 2" xfId="20933" xr:uid="{00000000-0005-0000-0000-0000FB520000}"/>
    <cellStyle name="40% - Accent4 4 7 8" xfId="20934" xr:uid="{00000000-0005-0000-0000-0000FC520000}"/>
    <cellStyle name="40% - Accent4 4 7 8 2" xfId="20935" xr:uid="{00000000-0005-0000-0000-0000FD520000}"/>
    <cellStyle name="40% - Accent4 4 7 9" xfId="20936" xr:uid="{00000000-0005-0000-0000-0000FE520000}"/>
    <cellStyle name="40% - Accent4 4 7 9 2" xfId="20937" xr:uid="{00000000-0005-0000-0000-0000FF520000}"/>
    <cellStyle name="40% - Accent4 4 8" xfId="20938" xr:uid="{00000000-0005-0000-0000-000000530000}"/>
    <cellStyle name="40% - Accent4 4 8 10" xfId="20939" xr:uid="{00000000-0005-0000-0000-000001530000}"/>
    <cellStyle name="40% - Accent4 4 8 10 2" xfId="20940" xr:uid="{00000000-0005-0000-0000-000002530000}"/>
    <cellStyle name="40% - Accent4 4 8 11" xfId="20941" xr:uid="{00000000-0005-0000-0000-000003530000}"/>
    <cellStyle name="40% - Accent4 4 8 11 2" xfId="20942" xr:uid="{00000000-0005-0000-0000-000004530000}"/>
    <cellStyle name="40% - Accent4 4 8 12" xfId="20943" xr:uid="{00000000-0005-0000-0000-000005530000}"/>
    <cellStyle name="40% - Accent4 4 8 12 2" xfId="20944" xr:uid="{00000000-0005-0000-0000-000006530000}"/>
    <cellStyle name="40% - Accent4 4 8 13" xfId="20945" xr:uid="{00000000-0005-0000-0000-000007530000}"/>
    <cellStyle name="40% - Accent4 4 8 13 2" xfId="20946" xr:uid="{00000000-0005-0000-0000-000008530000}"/>
    <cellStyle name="40% - Accent4 4 8 14" xfId="20947" xr:uid="{00000000-0005-0000-0000-000009530000}"/>
    <cellStyle name="40% - Accent4 4 8 14 2" xfId="20948" xr:uid="{00000000-0005-0000-0000-00000A530000}"/>
    <cellStyle name="40% - Accent4 4 8 15" xfId="20949" xr:uid="{00000000-0005-0000-0000-00000B530000}"/>
    <cellStyle name="40% - Accent4 4 8 15 2" xfId="20950" xr:uid="{00000000-0005-0000-0000-00000C530000}"/>
    <cellStyle name="40% - Accent4 4 8 16" xfId="20951" xr:uid="{00000000-0005-0000-0000-00000D530000}"/>
    <cellStyle name="40% - Accent4 4 8 16 2" xfId="20952" xr:uid="{00000000-0005-0000-0000-00000E530000}"/>
    <cellStyle name="40% - Accent4 4 8 17" xfId="20953" xr:uid="{00000000-0005-0000-0000-00000F530000}"/>
    <cellStyle name="40% - Accent4 4 8 17 2" xfId="20954" xr:uid="{00000000-0005-0000-0000-000010530000}"/>
    <cellStyle name="40% - Accent4 4 8 18" xfId="20955" xr:uid="{00000000-0005-0000-0000-000011530000}"/>
    <cellStyle name="40% - Accent4 4 8 18 2" xfId="20956" xr:uid="{00000000-0005-0000-0000-000012530000}"/>
    <cellStyle name="40% - Accent4 4 8 19" xfId="20957" xr:uid="{00000000-0005-0000-0000-000013530000}"/>
    <cellStyle name="40% - Accent4 4 8 19 2" xfId="20958" xr:uid="{00000000-0005-0000-0000-000014530000}"/>
    <cellStyle name="40% - Accent4 4 8 2" xfId="20959" xr:uid="{00000000-0005-0000-0000-000015530000}"/>
    <cellStyle name="40% - Accent4 4 8 2 2" xfId="20960" xr:uid="{00000000-0005-0000-0000-000016530000}"/>
    <cellStyle name="40% - Accent4 4 8 20" xfId="20961" xr:uid="{00000000-0005-0000-0000-000017530000}"/>
    <cellStyle name="40% - Accent4 4 8 20 2" xfId="20962" xr:uid="{00000000-0005-0000-0000-000018530000}"/>
    <cellStyle name="40% - Accent4 4 8 21" xfId="20963" xr:uid="{00000000-0005-0000-0000-000019530000}"/>
    <cellStyle name="40% - Accent4 4 8 21 2" xfId="20964" xr:uid="{00000000-0005-0000-0000-00001A530000}"/>
    <cellStyle name="40% - Accent4 4 8 22" xfId="20965" xr:uid="{00000000-0005-0000-0000-00001B530000}"/>
    <cellStyle name="40% - Accent4 4 8 22 2" xfId="20966" xr:uid="{00000000-0005-0000-0000-00001C530000}"/>
    <cellStyle name="40% - Accent4 4 8 23" xfId="20967" xr:uid="{00000000-0005-0000-0000-00001D530000}"/>
    <cellStyle name="40% - Accent4 4 8 3" xfId="20968" xr:uid="{00000000-0005-0000-0000-00001E530000}"/>
    <cellStyle name="40% - Accent4 4 8 3 2" xfId="20969" xr:uid="{00000000-0005-0000-0000-00001F530000}"/>
    <cellStyle name="40% - Accent4 4 8 4" xfId="20970" xr:uid="{00000000-0005-0000-0000-000020530000}"/>
    <cellStyle name="40% - Accent4 4 8 4 2" xfId="20971" xr:uid="{00000000-0005-0000-0000-000021530000}"/>
    <cellStyle name="40% - Accent4 4 8 5" xfId="20972" xr:uid="{00000000-0005-0000-0000-000022530000}"/>
    <cellStyle name="40% - Accent4 4 8 5 2" xfId="20973" xr:uid="{00000000-0005-0000-0000-000023530000}"/>
    <cellStyle name="40% - Accent4 4 8 6" xfId="20974" xr:uid="{00000000-0005-0000-0000-000024530000}"/>
    <cellStyle name="40% - Accent4 4 8 6 2" xfId="20975" xr:uid="{00000000-0005-0000-0000-000025530000}"/>
    <cellStyle name="40% - Accent4 4 8 7" xfId="20976" xr:uid="{00000000-0005-0000-0000-000026530000}"/>
    <cellStyle name="40% - Accent4 4 8 7 2" xfId="20977" xr:uid="{00000000-0005-0000-0000-000027530000}"/>
    <cellStyle name="40% - Accent4 4 8 8" xfId="20978" xr:uid="{00000000-0005-0000-0000-000028530000}"/>
    <cellStyle name="40% - Accent4 4 8 8 2" xfId="20979" xr:uid="{00000000-0005-0000-0000-000029530000}"/>
    <cellStyle name="40% - Accent4 4 8 9" xfId="20980" xr:uid="{00000000-0005-0000-0000-00002A530000}"/>
    <cellStyle name="40% - Accent4 4 8 9 2" xfId="20981" xr:uid="{00000000-0005-0000-0000-00002B530000}"/>
    <cellStyle name="40% - Accent4 4 9" xfId="20982" xr:uid="{00000000-0005-0000-0000-00002C530000}"/>
    <cellStyle name="40% - Accent4 4 9 10" xfId="20983" xr:uid="{00000000-0005-0000-0000-00002D530000}"/>
    <cellStyle name="40% - Accent4 4 9 10 2" xfId="20984" xr:uid="{00000000-0005-0000-0000-00002E530000}"/>
    <cellStyle name="40% - Accent4 4 9 11" xfId="20985" xr:uid="{00000000-0005-0000-0000-00002F530000}"/>
    <cellStyle name="40% - Accent4 4 9 11 2" xfId="20986" xr:uid="{00000000-0005-0000-0000-000030530000}"/>
    <cellStyle name="40% - Accent4 4 9 12" xfId="20987" xr:uid="{00000000-0005-0000-0000-000031530000}"/>
    <cellStyle name="40% - Accent4 4 9 12 2" xfId="20988" xr:uid="{00000000-0005-0000-0000-000032530000}"/>
    <cellStyle name="40% - Accent4 4 9 13" xfId="20989" xr:uid="{00000000-0005-0000-0000-000033530000}"/>
    <cellStyle name="40% - Accent4 4 9 13 2" xfId="20990" xr:uid="{00000000-0005-0000-0000-000034530000}"/>
    <cellStyle name="40% - Accent4 4 9 14" xfId="20991" xr:uid="{00000000-0005-0000-0000-000035530000}"/>
    <cellStyle name="40% - Accent4 4 9 14 2" xfId="20992" xr:uid="{00000000-0005-0000-0000-000036530000}"/>
    <cellStyle name="40% - Accent4 4 9 15" xfId="20993" xr:uid="{00000000-0005-0000-0000-000037530000}"/>
    <cellStyle name="40% - Accent4 4 9 15 2" xfId="20994" xr:uid="{00000000-0005-0000-0000-000038530000}"/>
    <cellStyle name="40% - Accent4 4 9 16" xfId="20995" xr:uid="{00000000-0005-0000-0000-000039530000}"/>
    <cellStyle name="40% - Accent4 4 9 16 2" xfId="20996" xr:uid="{00000000-0005-0000-0000-00003A530000}"/>
    <cellStyle name="40% - Accent4 4 9 17" xfId="20997" xr:uid="{00000000-0005-0000-0000-00003B530000}"/>
    <cellStyle name="40% - Accent4 4 9 17 2" xfId="20998" xr:uid="{00000000-0005-0000-0000-00003C530000}"/>
    <cellStyle name="40% - Accent4 4 9 18" xfId="20999" xr:uid="{00000000-0005-0000-0000-00003D530000}"/>
    <cellStyle name="40% - Accent4 4 9 18 2" xfId="21000" xr:uid="{00000000-0005-0000-0000-00003E530000}"/>
    <cellStyle name="40% - Accent4 4 9 19" xfId="21001" xr:uid="{00000000-0005-0000-0000-00003F530000}"/>
    <cellStyle name="40% - Accent4 4 9 19 2" xfId="21002" xr:uid="{00000000-0005-0000-0000-000040530000}"/>
    <cellStyle name="40% - Accent4 4 9 2" xfId="21003" xr:uid="{00000000-0005-0000-0000-000041530000}"/>
    <cellStyle name="40% - Accent4 4 9 2 2" xfId="21004" xr:uid="{00000000-0005-0000-0000-000042530000}"/>
    <cellStyle name="40% - Accent4 4 9 20" xfId="21005" xr:uid="{00000000-0005-0000-0000-000043530000}"/>
    <cellStyle name="40% - Accent4 4 9 20 2" xfId="21006" xr:uid="{00000000-0005-0000-0000-000044530000}"/>
    <cellStyle name="40% - Accent4 4 9 21" xfId="21007" xr:uid="{00000000-0005-0000-0000-000045530000}"/>
    <cellStyle name="40% - Accent4 4 9 21 2" xfId="21008" xr:uid="{00000000-0005-0000-0000-000046530000}"/>
    <cellStyle name="40% - Accent4 4 9 22" xfId="21009" xr:uid="{00000000-0005-0000-0000-000047530000}"/>
    <cellStyle name="40% - Accent4 4 9 22 2" xfId="21010" xr:uid="{00000000-0005-0000-0000-000048530000}"/>
    <cellStyle name="40% - Accent4 4 9 23" xfId="21011" xr:uid="{00000000-0005-0000-0000-000049530000}"/>
    <cellStyle name="40% - Accent4 4 9 3" xfId="21012" xr:uid="{00000000-0005-0000-0000-00004A530000}"/>
    <cellStyle name="40% - Accent4 4 9 3 2" xfId="21013" xr:uid="{00000000-0005-0000-0000-00004B530000}"/>
    <cellStyle name="40% - Accent4 4 9 4" xfId="21014" xr:uid="{00000000-0005-0000-0000-00004C530000}"/>
    <cellStyle name="40% - Accent4 4 9 4 2" xfId="21015" xr:uid="{00000000-0005-0000-0000-00004D530000}"/>
    <cellStyle name="40% - Accent4 4 9 5" xfId="21016" xr:uid="{00000000-0005-0000-0000-00004E530000}"/>
    <cellStyle name="40% - Accent4 4 9 5 2" xfId="21017" xr:uid="{00000000-0005-0000-0000-00004F530000}"/>
    <cellStyle name="40% - Accent4 4 9 6" xfId="21018" xr:uid="{00000000-0005-0000-0000-000050530000}"/>
    <cellStyle name="40% - Accent4 4 9 6 2" xfId="21019" xr:uid="{00000000-0005-0000-0000-000051530000}"/>
    <cellStyle name="40% - Accent4 4 9 7" xfId="21020" xr:uid="{00000000-0005-0000-0000-000052530000}"/>
    <cellStyle name="40% - Accent4 4 9 7 2" xfId="21021" xr:uid="{00000000-0005-0000-0000-000053530000}"/>
    <cellStyle name="40% - Accent4 4 9 8" xfId="21022" xr:uid="{00000000-0005-0000-0000-000054530000}"/>
    <cellStyle name="40% - Accent4 4 9 8 2" xfId="21023" xr:uid="{00000000-0005-0000-0000-000055530000}"/>
    <cellStyle name="40% - Accent4 4 9 9" xfId="21024" xr:uid="{00000000-0005-0000-0000-000056530000}"/>
    <cellStyle name="40% - Accent4 4 9 9 2" xfId="21025" xr:uid="{00000000-0005-0000-0000-000057530000}"/>
    <cellStyle name="40% - Accent4 5" xfId="21026" xr:uid="{00000000-0005-0000-0000-000058530000}"/>
    <cellStyle name="40% - Accent4 5 10" xfId="21027" xr:uid="{00000000-0005-0000-0000-000059530000}"/>
    <cellStyle name="40% - Accent4 5 10 2" xfId="21028" xr:uid="{00000000-0005-0000-0000-00005A530000}"/>
    <cellStyle name="40% - Accent4 5 11" xfId="21029" xr:uid="{00000000-0005-0000-0000-00005B530000}"/>
    <cellStyle name="40% - Accent4 5 11 2" xfId="21030" xr:uid="{00000000-0005-0000-0000-00005C530000}"/>
    <cellStyle name="40% - Accent4 5 12" xfId="21031" xr:uid="{00000000-0005-0000-0000-00005D530000}"/>
    <cellStyle name="40% - Accent4 5 12 2" xfId="21032" xr:uid="{00000000-0005-0000-0000-00005E530000}"/>
    <cellStyle name="40% - Accent4 5 13" xfId="21033" xr:uid="{00000000-0005-0000-0000-00005F530000}"/>
    <cellStyle name="40% - Accent4 5 13 2" xfId="21034" xr:uid="{00000000-0005-0000-0000-000060530000}"/>
    <cellStyle name="40% - Accent4 5 14" xfId="21035" xr:uid="{00000000-0005-0000-0000-000061530000}"/>
    <cellStyle name="40% - Accent4 5 14 2" xfId="21036" xr:uid="{00000000-0005-0000-0000-000062530000}"/>
    <cellStyle name="40% - Accent4 5 15" xfId="21037" xr:uid="{00000000-0005-0000-0000-000063530000}"/>
    <cellStyle name="40% - Accent4 5 15 2" xfId="21038" xr:uid="{00000000-0005-0000-0000-000064530000}"/>
    <cellStyle name="40% - Accent4 5 16" xfId="21039" xr:uid="{00000000-0005-0000-0000-000065530000}"/>
    <cellStyle name="40% - Accent4 5 16 2" xfId="21040" xr:uid="{00000000-0005-0000-0000-000066530000}"/>
    <cellStyle name="40% - Accent4 5 17" xfId="21041" xr:uid="{00000000-0005-0000-0000-000067530000}"/>
    <cellStyle name="40% - Accent4 5 17 2" xfId="21042" xr:uid="{00000000-0005-0000-0000-000068530000}"/>
    <cellStyle name="40% - Accent4 5 18" xfId="21043" xr:uid="{00000000-0005-0000-0000-000069530000}"/>
    <cellStyle name="40% - Accent4 5 18 2" xfId="21044" xr:uid="{00000000-0005-0000-0000-00006A530000}"/>
    <cellStyle name="40% - Accent4 5 19" xfId="21045" xr:uid="{00000000-0005-0000-0000-00006B530000}"/>
    <cellStyle name="40% - Accent4 5 19 2" xfId="21046" xr:uid="{00000000-0005-0000-0000-00006C530000}"/>
    <cellStyle name="40% - Accent4 5 2" xfId="21047" xr:uid="{00000000-0005-0000-0000-00006D530000}"/>
    <cellStyle name="40% - Accent4 5 2 10" xfId="21048" xr:uid="{00000000-0005-0000-0000-00006E530000}"/>
    <cellStyle name="40% - Accent4 5 2 10 2" xfId="21049" xr:uid="{00000000-0005-0000-0000-00006F530000}"/>
    <cellStyle name="40% - Accent4 5 2 11" xfId="21050" xr:uid="{00000000-0005-0000-0000-000070530000}"/>
    <cellStyle name="40% - Accent4 5 2 11 2" xfId="21051" xr:uid="{00000000-0005-0000-0000-000071530000}"/>
    <cellStyle name="40% - Accent4 5 2 12" xfId="21052" xr:uid="{00000000-0005-0000-0000-000072530000}"/>
    <cellStyle name="40% - Accent4 5 2 12 2" xfId="21053" xr:uid="{00000000-0005-0000-0000-000073530000}"/>
    <cellStyle name="40% - Accent4 5 2 13" xfId="21054" xr:uid="{00000000-0005-0000-0000-000074530000}"/>
    <cellStyle name="40% - Accent4 5 2 13 2" xfId="21055" xr:uid="{00000000-0005-0000-0000-000075530000}"/>
    <cellStyle name="40% - Accent4 5 2 14" xfId="21056" xr:uid="{00000000-0005-0000-0000-000076530000}"/>
    <cellStyle name="40% - Accent4 5 2 14 2" xfId="21057" xr:uid="{00000000-0005-0000-0000-000077530000}"/>
    <cellStyle name="40% - Accent4 5 2 15" xfId="21058" xr:uid="{00000000-0005-0000-0000-000078530000}"/>
    <cellStyle name="40% - Accent4 5 2 15 2" xfId="21059" xr:uid="{00000000-0005-0000-0000-000079530000}"/>
    <cellStyle name="40% - Accent4 5 2 16" xfId="21060" xr:uid="{00000000-0005-0000-0000-00007A530000}"/>
    <cellStyle name="40% - Accent4 5 2 16 2" xfId="21061" xr:uid="{00000000-0005-0000-0000-00007B530000}"/>
    <cellStyle name="40% - Accent4 5 2 17" xfId="21062" xr:uid="{00000000-0005-0000-0000-00007C530000}"/>
    <cellStyle name="40% - Accent4 5 2 17 2" xfId="21063" xr:uid="{00000000-0005-0000-0000-00007D530000}"/>
    <cellStyle name="40% - Accent4 5 2 18" xfId="21064" xr:uid="{00000000-0005-0000-0000-00007E530000}"/>
    <cellStyle name="40% - Accent4 5 2 18 2" xfId="21065" xr:uid="{00000000-0005-0000-0000-00007F530000}"/>
    <cellStyle name="40% - Accent4 5 2 19" xfId="21066" xr:uid="{00000000-0005-0000-0000-000080530000}"/>
    <cellStyle name="40% - Accent4 5 2 19 2" xfId="21067" xr:uid="{00000000-0005-0000-0000-000081530000}"/>
    <cellStyle name="40% - Accent4 5 2 2" xfId="21068" xr:uid="{00000000-0005-0000-0000-000082530000}"/>
    <cellStyle name="40% - Accent4 5 2 2 2" xfId="21069" xr:uid="{00000000-0005-0000-0000-000083530000}"/>
    <cellStyle name="40% - Accent4 5 2 20" xfId="21070" xr:uid="{00000000-0005-0000-0000-000084530000}"/>
    <cellStyle name="40% - Accent4 5 2 20 2" xfId="21071" xr:uid="{00000000-0005-0000-0000-000085530000}"/>
    <cellStyle name="40% - Accent4 5 2 21" xfId="21072" xr:uid="{00000000-0005-0000-0000-000086530000}"/>
    <cellStyle name="40% - Accent4 5 2 21 2" xfId="21073" xr:uid="{00000000-0005-0000-0000-000087530000}"/>
    <cellStyle name="40% - Accent4 5 2 22" xfId="21074" xr:uid="{00000000-0005-0000-0000-000088530000}"/>
    <cellStyle name="40% - Accent4 5 2 22 2" xfId="21075" xr:uid="{00000000-0005-0000-0000-000089530000}"/>
    <cellStyle name="40% - Accent4 5 2 23" xfId="21076" xr:uid="{00000000-0005-0000-0000-00008A530000}"/>
    <cellStyle name="40% - Accent4 5 2 3" xfId="21077" xr:uid="{00000000-0005-0000-0000-00008B530000}"/>
    <cellStyle name="40% - Accent4 5 2 3 2" xfId="21078" xr:uid="{00000000-0005-0000-0000-00008C530000}"/>
    <cellStyle name="40% - Accent4 5 2 4" xfId="21079" xr:uid="{00000000-0005-0000-0000-00008D530000}"/>
    <cellStyle name="40% - Accent4 5 2 4 2" xfId="21080" xr:uid="{00000000-0005-0000-0000-00008E530000}"/>
    <cellStyle name="40% - Accent4 5 2 5" xfId="21081" xr:uid="{00000000-0005-0000-0000-00008F530000}"/>
    <cellStyle name="40% - Accent4 5 2 5 2" xfId="21082" xr:uid="{00000000-0005-0000-0000-000090530000}"/>
    <cellStyle name="40% - Accent4 5 2 6" xfId="21083" xr:uid="{00000000-0005-0000-0000-000091530000}"/>
    <cellStyle name="40% - Accent4 5 2 6 2" xfId="21084" xr:uid="{00000000-0005-0000-0000-000092530000}"/>
    <cellStyle name="40% - Accent4 5 2 7" xfId="21085" xr:uid="{00000000-0005-0000-0000-000093530000}"/>
    <cellStyle name="40% - Accent4 5 2 7 2" xfId="21086" xr:uid="{00000000-0005-0000-0000-000094530000}"/>
    <cellStyle name="40% - Accent4 5 2 8" xfId="21087" xr:uid="{00000000-0005-0000-0000-000095530000}"/>
    <cellStyle name="40% - Accent4 5 2 8 2" xfId="21088" xr:uid="{00000000-0005-0000-0000-000096530000}"/>
    <cellStyle name="40% - Accent4 5 2 9" xfId="21089" xr:uid="{00000000-0005-0000-0000-000097530000}"/>
    <cellStyle name="40% - Accent4 5 2 9 2" xfId="21090" xr:uid="{00000000-0005-0000-0000-000098530000}"/>
    <cellStyle name="40% - Accent4 5 20" xfId="21091" xr:uid="{00000000-0005-0000-0000-000099530000}"/>
    <cellStyle name="40% - Accent4 5 20 2" xfId="21092" xr:uid="{00000000-0005-0000-0000-00009A530000}"/>
    <cellStyle name="40% - Accent4 5 21" xfId="21093" xr:uid="{00000000-0005-0000-0000-00009B530000}"/>
    <cellStyle name="40% - Accent4 5 21 2" xfId="21094" xr:uid="{00000000-0005-0000-0000-00009C530000}"/>
    <cellStyle name="40% - Accent4 5 22" xfId="21095" xr:uid="{00000000-0005-0000-0000-00009D530000}"/>
    <cellStyle name="40% - Accent4 5 22 2" xfId="21096" xr:uid="{00000000-0005-0000-0000-00009E530000}"/>
    <cellStyle name="40% - Accent4 5 23" xfId="21097" xr:uid="{00000000-0005-0000-0000-00009F530000}"/>
    <cellStyle name="40% - Accent4 5 23 2" xfId="21098" xr:uid="{00000000-0005-0000-0000-0000A0530000}"/>
    <cellStyle name="40% - Accent4 5 24" xfId="21099" xr:uid="{00000000-0005-0000-0000-0000A1530000}"/>
    <cellStyle name="40% - Accent4 5 24 2" xfId="21100" xr:uid="{00000000-0005-0000-0000-0000A2530000}"/>
    <cellStyle name="40% - Accent4 5 25" xfId="21101" xr:uid="{00000000-0005-0000-0000-0000A3530000}"/>
    <cellStyle name="40% - Accent4 5 25 2" xfId="21102" xr:uid="{00000000-0005-0000-0000-0000A4530000}"/>
    <cellStyle name="40% - Accent4 5 26" xfId="21103" xr:uid="{00000000-0005-0000-0000-0000A5530000}"/>
    <cellStyle name="40% - Accent4 5 26 2" xfId="21104" xr:uid="{00000000-0005-0000-0000-0000A6530000}"/>
    <cellStyle name="40% - Accent4 5 27" xfId="21105" xr:uid="{00000000-0005-0000-0000-0000A7530000}"/>
    <cellStyle name="40% - Accent4 5 27 2" xfId="21106" xr:uid="{00000000-0005-0000-0000-0000A8530000}"/>
    <cellStyle name="40% - Accent4 5 28" xfId="21107" xr:uid="{00000000-0005-0000-0000-0000A9530000}"/>
    <cellStyle name="40% - Accent4 5 28 2" xfId="21108" xr:uid="{00000000-0005-0000-0000-0000AA530000}"/>
    <cellStyle name="40% - Accent4 5 29" xfId="21109" xr:uid="{00000000-0005-0000-0000-0000AB530000}"/>
    <cellStyle name="40% - Accent4 5 29 2" xfId="21110" xr:uid="{00000000-0005-0000-0000-0000AC530000}"/>
    <cellStyle name="40% - Accent4 5 3" xfId="21111" xr:uid="{00000000-0005-0000-0000-0000AD530000}"/>
    <cellStyle name="40% - Accent4 5 3 10" xfId="21112" xr:uid="{00000000-0005-0000-0000-0000AE530000}"/>
    <cellStyle name="40% - Accent4 5 3 10 2" xfId="21113" xr:uid="{00000000-0005-0000-0000-0000AF530000}"/>
    <cellStyle name="40% - Accent4 5 3 11" xfId="21114" xr:uid="{00000000-0005-0000-0000-0000B0530000}"/>
    <cellStyle name="40% - Accent4 5 3 11 2" xfId="21115" xr:uid="{00000000-0005-0000-0000-0000B1530000}"/>
    <cellStyle name="40% - Accent4 5 3 12" xfId="21116" xr:uid="{00000000-0005-0000-0000-0000B2530000}"/>
    <cellStyle name="40% - Accent4 5 3 12 2" xfId="21117" xr:uid="{00000000-0005-0000-0000-0000B3530000}"/>
    <cellStyle name="40% - Accent4 5 3 13" xfId="21118" xr:uid="{00000000-0005-0000-0000-0000B4530000}"/>
    <cellStyle name="40% - Accent4 5 3 13 2" xfId="21119" xr:uid="{00000000-0005-0000-0000-0000B5530000}"/>
    <cellStyle name="40% - Accent4 5 3 14" xfId="21120" xr:uid="{00000000-0005-0000-0000-0000B6530000}"/>
    <cellStyle name="40% - Accent4 5 3 14 2" xfId="21121" xr:uid="{00000000-0005-0000-0000-0000B7530000}"/>
    <cellStyle name="40% - Accent4 5 3 15" xfId="21122" xr:uid="{00000000-0005-0000-0000-0000B8530000}"/>
    <cellStyle name="40% - Accent4 5 3 15 2" xfId="21123" xr:uid="{00000000-0005-0000-0000-0000B9530000}"/>
    <cellStyle name="40% - Accent4 5 3 16" xfId="21124" xr:uid="{00000000-0005-0000-0000-0000BA530000}"/>
    <cellStyle name="40% - Accent4 5 3 16 2" xfId="21125" xr:uid="{00000000-0005-0000-0000-0000BB530000}"/>
    <cellStyle name="40% - Accent4 5 3 17" xfId="21126" xr:uid="{00000000-0005-0000-0000-0000BC530000}"/>
    <cellStyle name="40% - Accent4 5 3 17 2" xfId="21127" xr:uid="{00000000-0005-0000-0000-0000BD530000}"/>
    <cellStyle name="40% - Accent4 5 3 18" xfId="21128" xr:uid="{00000000-0005-0000-0000-0000BE530000}"/>
    <cellStyle name="40% - Accent4 5 3 18 2" xfId="21129" xr:uid="{00000000-0005-0000-0000-0000BF530000}"/>
    <cellStyle name="40% - Accent4 5 3 19" xfId="21130" xr:uid="{00000000-0005-0000-0000-0000C0530000}"/>
    <cellStyle name="40% - Accent4 5 3 19 2" xfId="21131" xr:uid="{00000000-0005-0000-0000-0000C1530000}"/>
    <cellStyle name="40% - Accent4 5 3 2" xfId="21132" xr:uid="{00000000-0005-0000-0000-0000C2530000}"/>
    <cellStyle name="40% - Accent4 5 3 2 2" xfId="21133" xr:uid="{00000000-0005-0000-0000-0000C3530000}"/>
    <cellStyle name="40% - Accent4 5 3 20" xfId="21134" xr:uid="{00000000-0005-0000-0000-0000C4530000}"/>
    <cellStyle name="40% - Accent4 5 3 20 2" xfId="21135" xr:uid="{00000000-0005-0000-0000-0000C5530000}"/>
    <cellStyle name="40% - Accent4 5 3 21" xfId="21136" xr:uid="{00000000-0005-0000-0000-0000C6530000}"/>
    <cellStyle name="40% - Accent4 5 3 21 2" xfId="21137" xr:uid="{00000000-0005-0000-0000-0000C7530000}"/>
    <cellStyle name="40% - Accent4 5 3 22" xfId="21138" xr:uid="{00000000-0005-0000-0000-0000C8530000}"/>
    <cellStyle name="40% - Accent4 5 3 22 2" xfId="21139" xr:uid="{00000000-0005-0000-0000-0000C9530000}"/>
    <cellStyle name="40% - Accent4 5 3 23" xfId="21140" xr:uid="{00000000-0005-0000-0000-0000CA530000}"/>
    <cellStyle name="40% - Accent4 5 3 3" xfId="21141" xr:uid="{00000000-0005-0000-0000-0000CB530000}"/>
    <cellStyle name="40% - Accent4 5 3 3 2" xfId="21142" xr:uid="{00000000-0005-0000-0000-0000CC530000}"/>
    <cellStyle name="40% - Accent4 5 3 4" xfId="21143" xr:uid="{00000000-0005-0000-0000-0000CD530000}"/>
    <cellStyle name="40% - Accent4 5 3 4 2" xfId="21144" xr:uid="{00000000-0005-0000-0000-0000CE530000}"/>
    <cellStyle name="40% - Accent4 5 3 5" xfId="21145" xr:uid="{00000000-0005-0000-0000-0000CF530000}"/>
    <cellStyle name="40% - Accent4 5 3 5 2" xfId="21146" xr:uid="{00000000-0005-0000-0000-0000D0530000}"/>
    <cellStyle name="40% - Accent4 5 3 6" xfId="21147" xr:uid="{00000000-0005-0000-0000-0000D1530000}"/>
    <cellStyle name="40% - Accent4 5 3 6 2" xfId="21148" xr:uid="{00000000-0005-0000-0000-0000D2530000}"/>
    <cellStyle name="40% - Accent4 5 3 7" xfId="21149" xr:uid="{00000000-0005-0000-0000-0000D3530000}"/>
    <cellStyle name="40% - Accent4 5 3 7 2" xfId="21150" xr:uid="{00000000-0005-0000-0000-0000D4530000}"/>
    <cellStyle name="40% - Accent4 5 3 8" xfId="21151" xr:uid="{00000000-0005-0000-0000-0000D5530000}"/>
    <cellStyle name="40% - Accent4 5 3 8 2" xfId="21152" xr:uid="{00000000-0005-0000-0000-0000D6530000}"/>
    <cellStyle name="40% - Accent4 5 3 9" xfId="21153" xr:uid="{00000000-0005-0000-0000-0000D7530000}"/>
    <cellStyle name="40% - Accent4 5 3 9 2" xfId="21154" xr:uid="{00000000-0005-0000-0000-0000D8530000}"/>
    <cellStyle name="40% - Accent4 5 30" xfId="21155" xr:uid="{00000000-0005-0000-0000-0000D9530000}"/>
    <cellStyle name="40% - Accent4 5 30 2" xfId="21156" xr:uid="{00000000-0005-0000-0000-0000DA530000}"/>
    <cellStyle name="40% - Accent4 5 31" xfId="21157" xr:uid="{00000000-0005-0000-0000-0000DB530000}"/>
    <cellStyle name="40% - Accent4 5 4" xfId="21158" xr:uid="{00000000-0005-0000-0000-0000DC530000}"/>
    <cellStyle name="40% - Accent4 5 4 10" xfId="21159" xr:uid="{00000000-0005-0000-0000-0000DD530000}"/>
    <cellStyle name="40% - Accent4 5 4 10 2" xfId="21160" xr:uid="{00000000-0005-0000-0000-0000DE530000}"/>
    <cellStyle name="40% - Accent4 5 4 11" xfId="21161" xr:uid="{00000000-0005-0000-0000-0000DF530000}"/>
    <cellStyle name="40% - Accent4 5 4 11 2" xfId="21162" xr:uid="{00000000-0005-0000-0000-0000E0530000}"/>
    <cellStyle name="40% - Accent4 5 4 12" xfId="21163" xr:uid="{00000000-0005-0000-0000-0000E1530000}"/>
    <cellStyle name="40% - Accent4 5 4 12 2" xfId="21164" xr:uid="{00000000-0005-0000-0000-0000E2530000}"/>
    <cellStyle name="40% - Accent4 5 4 13" xfId="21165" xr:uid="{00000000-0005-0000-0000-0000E3530000}"/>
    <cellStyle name="40% - Accent4 5 4 13 2" xfId="21166" xr:uid="{00000000-0005-0000-0000-0000E4530000}"/>
    <cellStyle name="40% - Accent4 5 4 14" xfId="21167" xr:uid="{00000000-0005-0000-0000-0000E5530000}"/>
    <cellStyle name="40% - Accent4 5 4 14 2" xfId="21168" xr:uid="{00000000-0005-0000-0000-0000E6530000}"/>
    <cellStyle name="40% - Accent4 5 4 15" xfId="21169" xr:uid="{00000000-0005-0000-0000-0000E7530000}"/>
    <cellStyle name="40% - Accent4 5 4 15 2" xfId="21170" xr:uid="{00000000-0005-0000-0000-0000E8530000}"/>
    <cellStyle name="40% - Accent4 5 4 16" xfId="21171" xr:uid="{00000000-0005-0000-0000-0000E9530000}"/>
    <cellStyle name="40% - Accent4 5 4 16 2" xfId="21172" xr:uid="{00000000-0005-0000-0000-0000EA530000}"/>
    <cellStyle name="40% - Accent4 5 4 17" xfId="21173" xr:uid="{00000000-0005-0000-0000-0000EB530000}"/>
    <cellStyle name="40% - Accent4 5 4 17 2" xfId="21174" xr:uid="{00000000-0005-0000-0000-0000EC530000}"/>
    <cellStyle name="40% - Accent4 5 4 18" xfId="21175" xr:uid="{00000000-0005-0000-0000-0000ED530000}"/>
    <cellStyle name="40% - Accent4 5 4 18 2" xfId="21176" xr:uid="{00000000-0005-0000-0000-0000EE530000}"/>
    <cellStyle name="40% - Accent4 5 4 19" xfId="21177" xr:uid="{00000000-0005-0000-0000-0000EF530000}"/>
    <cellStyle name="40% - Accent4 5 4 19 2" xfId="21178" xr:uid="{00000000-0005-0000-0000-0000F0530000}"/>
    <cellStyle name="40% - Accent4 5 4 2" xfId="21179" xr:uid="{00000000-0005-0000-0000-0000F1530000}"/>
    <cellStyle name="40% - Accent4 5 4 2 2" xfId="21180" xr:uid="{00000000-0005-0000-0000-0000F2530000}"/>
    <cellStyle name="40% - Accent4 5 4 20" xfId="21181" xr:uid="{00000000-0005-0000-0000-0000F3530000}"/>
    <cellStyle name="40% - Accent4 5 4 20 2" xfId="21182" xr:uid="{00000000-0005-0000-0000-0000F4530000}"/>
    <cellStyle name="40% - Accent4 5 4 21" xfId="21183" xr:uid="{00000000-0005-0000-0000-0000F5530000}"/>
    <cellStyle name="40% - Accent4 5 4 21 2" xfId="21184" xr:uid="{00000000-0005-0000-0000-0000F6530000}"/>
    <cellStyle name="40% - Accent4 5 4 22" xfId="21185" xr:uid="{00000000-0005-0000-0000-0000F7530000}"/>
    <cellStyle name="40% - Accent4 5 4 22 2" xfId="21186" xr:uid="{00000000-0005-0000-0000-0000F8530000}"/>
    <cellStyle name="40% - Accent4 5 4 23" xfId="21187" xr:uid="{00000000-0005-0000-0000-0000F9530000}"/>
    <cellStyle name="40% - Accent4 5 4 3" xfId="21188" xr:uid="{00000000-0005-0000-0000-0000FA530000}"/>
    <cellStyle name="40% - Accent4 5 4 3 2" xfId="21189" xr:uid="{00000000-0005-0000-0000-0000FB530000}"/>
    <cellStyle name="40% - Accent4 5 4 4" xfId="21190" xr:uid="{00000000-0005-0000-0000-0000FC530000}"/>
    <cellStyle name="40% - Accent4 5 4 4 2" xfId="21191" xr:uid="{00000000-0005-0000-0000-0000FD530000}"/>
    <cellStyle name="40% - Accent4 5 4 5" xfId="21192" xr:uid="{00000000-0005-0000-0000-0000FE530000}"/>
    <cellStyle name="40% - Accent4 5 4 5 2" xfId="21193" xr:uid="{00000000-0005-0000-0000-0000FF530000}"/>
    <cellStyle name="40% - Accent4 5 4 6" xfId="21194" xr:uid="{00000000-0005-0000-0000-000000540000}"/>
    <cellStyle name="40% - Accent4 5 4 6 2" xfId="21195" xr:uid="{00000000-0005-0000-0000-000001540000}"/>
    <cellStyle name="40% - Accent4 5 4 7" xfId="21196" xr:uid="{00000000-0005-0000-0000-000002540000}"/>
    <cellStyle name="40% - Accent4 5 4 7 2" xfId="21197" xr:uid="{00000000-0005-0000-0000-000003540000}"/>
    <cellStyle name="40% - Accent4 5 4 8" xfId="21198" xr:uid="{00000000-0005-0000-0000-000004540000}"/>
    <cellStyle name="40% - Accent4 5 4 8 2" xfId="21199" xr:uid="{00000000-0005-0000-0000-000005540000}"/>
    <cellStyle name="40% - Accent4 5 4 9" xfId="21200" xr:uid="{00000000-0005-0000-0000-000006540000}"/>
    <cellStyle name="40% - Accent4 5 4 9 2" xfId="21201" xr:uid="{00000000-0005-0000-0000-000007540000}"/>
    <cellStyle name="40% - Accent4 5 5" xfId="21202" xr:uid="{00000000-0005-0000-0000-000008540000}"/>
    <cellStyle name="40% - Accent4 5 5 10" xfId="21203" xr:uid="{00000000-0005-0000-0000-000009540000}"/>
    <cellStyle name="40% - Accent4 5 5 10 2" xfId="21204" xr:uid="{00000000-0005-0000-0000-00000A540000}"/>
    <cellStyle name="40% - Accent4 5 5 11" xfId="21205" xr:uid="{00000000-0005-0000-0000-00000B540000}"/>
    <cellStyle name="40% - Accent4 5 5 11 2" xfId="21206" xr:uid="{00000000-0005-0000-0000-00000C540000}"/>
    <cellStyle name="40% - Accent4 5 5 12" xfId="21207" xr:uid="{00000000-0005-0000-0000-00000D540000}"/>
    <cellStyle name="40% - Accent4 5 5 12 2" xfId="21208" xr:uid="{00000000-0005-0000-0000-00000E540000}"/>
    <cellStyle name="40% - Accent4 5 5 13" xfId="21209" xr:uid="{00000000-0005-0000-0000-00000F540000}"/>
    <cellStyle name="40% - Accent4 5 5 13 2" xfId="21210" xr:uid="{00000000-0005-0000-0000-000010540000}"/>
    <cellStyle name="40% - Accent4 5 5 14" xfId="21211" xr:uid="{00000000-0005-0000-0000-000011540000}"/>
    <cellStyle name="40% - Accent4 5 5 14 2" xfId="21212" xr:uid="{00000000-0005-0000-0000-000012540000}"/>
    <cellStyle name="40% - Accent4 5 5 15" xfId="21213" xr:uid="{00000000-0005-0000-0000-000013540000}"/>
    <cellStyle name="40% - Accent4 5 5 15 2" xfId="21214" xr:uid="{00000000-0005-0000-0000-000014540000}"/>
    <cellStyle name="40% - Accent4 5 5 16" xfId="21215" xr:uid="{00000000-0005-0000-0000-000015540000}"/>
    <cellStyle name="40% - Accent4 5 5 16 2" xfId="21216" xr:uid="{00000000-0005-0000-0000-000016540000}"/>
    <cellStyle name="40% - Accent4 5 5 17" xfId="21217" xr:uid="{00000000-0005-0000-0000-000017540000}"/>
    <cellStyle name="40% - Accent4 5 5 17 2" xfId="21218" xr:uid="{00000000-0005-0000-0000-000018540000}"/>
    <cellStyle name="40% - Accent4 5 5 18" xfId="21219" xr:uid="{00000000-0005-0000-0000-000019540000}"/>
    <cellStyle name="40% - Accent4 5 5 18 2" xfId="21220" xr:uid="{00000000-0005-0000-0000-00001A540000}"/>
    <cellStyle name="40% - Accent4 5 5 19" xfId="21221" xr:uid="{00000000-0005-0000-0000-00001B540000}"/>
    <cellStyle name="40% - Accent4 5 5 19 2" xfId="21222" xr:uid="{00000000-0005-0000-0000-00001C540000}"/>
    <cellStyle name="40% - Accent4 5 5 2" xfId="21223" xr:uid="{00000000-0005-0000-0000-00001D540000}"/>
    <cellStyle name="40% - Accent4 5 5 2 2" xfId="21224" xr:uid="{00000000-0005-0000-0000-00001E540000}"/>
    <cellStyle name="40% - Accent4 5 5 20" xfId="21225" xr:uid="{00000000-0005-0000-0000-00001F540000}"/>
    <cellStyle name="40% - Accent4 5 5 20 2" xfId="21226" xr:uid="{00000000-0005-0000-0000-000020540000}"/>
    <cellStyle name="40% - Accent4 5 5 21" xfId="21227" xr:uid="{00000000-0005-0000-0000-000021540000}"/>
    <cellStyle name="40% - Accent4 5 5 21 2" xfId="21228" xr:uid="{00000000-0005-0000-0000-000022540000}"/>
    <cellStyle name="40% - Accent4 5 5 22" xfId="21229" xr:uid="{00000000-0005-0000-0000-000023540000}"/>
    <cellStyle name="40% - Accent4 5 5 22 2" xfId="21230" xr:uid="{00000000-0005-0000-0000-000024540000}"/>
    <cellStyle name="40% - Accent4 5 5 23" xfId="21231" xr:uid="{00000000-0005-0000-0000-000025540000}"/>
    <cellStyle name="40% - Accent4 5 5 3" xfId="21232" xr:uid="{00000000-0005-0000-0000-000026540000}"/>
    <cellStyle name="40% - Accent4 5 5 3 2" xfId="21233" xr:uid="{00000000-0005-0000-0000-000027540000}"/>
    <cellStyle name="40% - Accent4 5 5 4" xfId="21234" xr:uid="{00000000-0005-0000-0000-000028540000}"/>
    <cellStyle name="40% - Accent4 5 5 4 2" xfId="21235" xr:uid="{00000000-0005-0000-0000-000029540000}"/>
    <cellStyle name="40% - Accent4 5 5 5" xfId="21236" xr:uid="{00000000-0005-0000-0000-00002A540000}"/>
    <cellStyle name="40% - Accent4 5 5 5 2" xfId="21237" xr:uid="{00000000-0005-0000-0000-00002B540000}"/>
    <cellStyle name="40% - Accent4 5 5 6" xfId="21238" xr:uid="{00000000-0005-0000-0000-00002C540000}"/>
    <cellStyle name="40% - Accent4 5 5 6 2" xfId="21239" xr:uid="{00000000-0005-0000-0000-00002D540000}"/>
    <cellStyle name="40% - Accent4 5 5 7" xfId="21240" xr:uid="{00000000-0005-0000-0000-00002E540000}"/>
    <cellStyle name="40% - Accent4 5 5 7 2" xfId="21241" xr:uid="{00000000-0005-0000-0000-00002F540000}"/>
    <cellStyle name="40% - Accent4 5 5 8" xfId="21242" xr:uid="{00000000-0005-0000-0000-000030540000}"/>
    <cellStyle name="40% - Accent4 5 5 8 2" xfId="21243" xr:uid="{00000000-0005-0000-0000-000031540000}"/>
    <cellStyle name="40% - Accent4 5 5 9" xfId="21244" xr:uid="{00000000-0005-0000-0000-000032540000}"/>
    <cellStyle name="40% - Accent4 5 5 9 2" xfId="21245" xr:uid="{00000000-0005-0000-0000-000033540000}"/>
    <cellStyle name="40% - Accent4 5 6" xfId="21246" xr:uid="{00000000-0005-0000-0000-000034540000}"/>
    <cellStyle name="40% - Accent4 5 6 10" xfId="21247" xr:uid="{00000000-0005-0000-0000-000035540000}"/>
    <cellStyle name="40% - Accent4 5 6 10 2" xfId="21248" xr:uid="{00000000-0005-0000-0000-000036540000}"/>
    <cellStyle name="40% - Accent4 5 6 11" xfId="21249" xr:uid="{00000000-0005-0000-0000-000037540000}"/>
    <cellStyle name="40% - Accent4 5 6 11 2" xfId="21250" xr:uid="{00000000-0005-0000-0000-000038540000}"/>
    <cellStyle name="40% - Accent4 5 6 12" xfId="21251" xr:uid="{00000000-0005-0000-0000-000039540000}"/>
    <cellStyle name="40% - Accent4 5 6 12 2" xfId="21252" xr:uid="{00000000-0005-0000-0000-00003A540000}"/>
    <cellStyle name="40% - Accent4 5 6 13" xfId="21253" xr:uid="{00000000-0005-0000-0000-00003B540000}"/>
    <cellStyle name="40% - Accent4 5 6 13 2" xfId="21254" xr:uid="{00000000-0005-0000-0000-00003C540000}"/>
    <cellStyle name="40% - Accent4 5 6 14" xfId="21255" xr:uid="{00000000-0005-0000-0000-00003D540000}"/>
    <cellStyle name="40% - Accent4 5 6 14 2" xfId="21256" xr:uid="{00000000-0005-0000-0000-00003E540000}"/>
    <cellStyle name="40% - Accent4 5 6 15" xfId="21257" xr:uid="{00000000-0005-0000-0000-00003F540000}"/>
    <cellStyle name="40% - Accent4 5 6 15 2" xfId="21258" xr:uid="{00000000-0005-0000-0000-000040540000}"/>
    <cellStyle name="40% - Accent4 5 6 16" xfId="21259" xr:uid="{00000000-0005-0000-0000-000041540000}"/>
    <cellStyle name="40% - Accent4 5 6 16 2" xfId="21260" xr:uid="{00000000-0005-0000-0000-000042540000}"/>
    <cellStyle name="40% - Accent4 5 6 17" xfId="21261" xr:uid="{00000000-0005-0000-0000-000043540000}"/>
    <cellStyle name="40% - Accent4 5 6 17 2" xfId="21262" xr:uid="{00000000-0005-0000-0000-000044540000}"/>
    <cellStyle name="40% - Accent4 5 6 18" xfId="21263" xr:uid="{00000000-0005-0000-0000-000045540000}"/>
    <cellStyle name="40% - Accent4 5 6 18 2" xfId="21264" xr:uid="{00000000-0005-0000-0000-000046540000}"/>
    <cellStyle name="40% - Accent4 5 6 19" xfId="21265" xr:uid="{00000000-0005-0000-0000-000047540000}"/>
    <cellStyle name="40% - Accent4 5 6 19 2" xfId="21266" xr:uid="{00000000-0005-0000-0000-000048540000}"/>
    <cellStyle name="40% - Accent4 5 6 2" xfId="21267" xr:uid="{00000000-0005-0000-0000-000049540000}"/>
    <cellStyle name="40% - Accent4 5 6 2 2" xfId="21268" xr:uid="{00000000-0005-0000-0000-00004A540000}"/>
    <cellStyle name="40% - Accent4 5 6 20" xfId="21269" xr:uid="{00000000-0005-0000-0000-00004B540000}"/>
    <cellStyle name="40% - Accent4 5 6 20 2" xfId="21270" xr:uid="{00000000-0005-0000-0000-00004C540000}"/>
    <cellStyle name="40% - Accent4 5 6 21" xfId="21271" xr:uid="{00000000-0005-0000-0000-00004D540000}"/>
    <cellStyle name="40% - Accent4 5 6 21 2" xfId="21272" xr:uid="{00000000-0005-0000-0000-00004E540000}"/>
    <cellStyle name="40% - Accent4 5 6 22" xfId="21273" xr:uid="{00000000-0005-0000-0000-00004F540000}"/>
    <cellStyle name="40% - Accent4 5 6 22 2" xfId="21274" xr:uid="{00000000-0005-0000-0000-000050540000}"/>
    <cellStyle name="40% - Accent4 5 6 23" xfId="21275" xr:uid="{00000000-0005-0000-0000-000051540000}"/>
    <cellStyle name="40% - Accent4 5 6 3" xfId="21276" xr:uid="{00000000-0005-0000-0000-000052540000}"/>
    <cellStyle name="40% - Accent4 5 6 3 2" xfId="21277" xr:uid="{00000000-0005-0000-0000-000053540000}"/>
    <cellStyle name="40% - Accent4 5 6 4" xfId="21278" xr:uid="{00000000-0005-0000-0000-000054540000}"/>
    <cellStyle name="40% - Accent4 5 6 4 2" xfId="21279" xr:uid="{00000000-0005-0000-0000-000055540000}"/>
    <cellStyle name="40% - Accent4 5 6 5" xfId="21280" xr:uid="{00000000-0005-0000-0000-000056540000}"/>
    <cellStyle name="40% - Accent4 5 6 5 2" xfId="21281" xr:uid="{00000000-0005-0000-0000-000057540000}"/>
    <cellStyle name="40% - Accent4 5 6 6" xfId="21282" xr:uid="{00000000-0005-0000-0000-000058540000}"/>
    <cellStyle name="40% - Accent4 5 6 6 2" xfId="21283" xr:uid="{00000000-0005-0000-0000-000059540000}"/>
    <cellStyle name="40% - Accent4 5 6 7" xfId="21284" xr:uid="{00000000-0005-0000-0000-00005A540000}"/>
    <cellStyle name="40% - Accent4 5 6 7 2" xfId="21285" xr:uid="{00000000-0005-0000-0000-00005B540000}"/>
    <cellStyle name="40% - Accent4 5 6 8" xfId="21286" xr:uid="{00000000-0005-0000-0000-00005C540000}"/>
    <cellStyle name="40% - Accent4 5 6 8 2" xfId="21287" xr:uid="{00000000-0005-0000-0000-00005D540000}"/>
    <cellStyle name="40% - Accent4 5 6 9" xfId="21288" xr:uid="{00000000-0005-0000-0000-00005E540000}"/>
    <cellStyle name="40% - Accent4 5 6 9 2" xfId="21289" xr:uid="{00000000-0005-0000-0000-00005F540000}"/>
    <cellStyle name="40% - Accent4 5 7" xfId="21290" xr:uid="{00000000-0005-0000-0000-000060540000}"/>
    <cellStyle name="40% - Accent4 5 7 10" xfId="21291" xr:uid="{00000000-0005-0000-0000-000061540000}"/>
    <cellStyle name="40% - Accent4 5 7 10 2" xfId="21292" xr:uid="{00000000-0005-0000-0000-000062540000}"/>
    <cellStyle name="40% - Accent4 5 7 11" xfId="21293" xr:uid="{00000000-0005-0000-0000-000063540000}"/>
    <cellStyle name="40% - Accent4 5 7 11 2" xfId="21294" xr:uid="{00000000-0005-0000-0000-000064540000}"/>
    <cellStyle name="40% - Accent4 5 7 12" xfId="21295" xr:uid="{00000000-0005-0000-0000-000065540000}"/>
    <cellStyle name="40% - Accent4 5 7 12 2" xfId="21296" xr:uid="{00000000-0005-0000-0000-000066540000}"/>
    <cellStyle name="40% - Accent4 5 7 13" xfId="21297" xr:uid="{00000000-0005-0000-0000-000067540000}"/>
    <cellStyle name="40% - Accent4 5 7 13 2" xfId="21298" xr:uid="{00000000-0005-0000-0000-000068540000}"/>
    <cellStyle name="40% - Accent4 5 7 14" xfId="21299" xr:uid="{00000000-0005-0000-0000-000069540000}"/>
    <cellStyle name="40% - Accent4 5 7 14 2" xfId="21300" xr:uid="{00000000-0005-0000-0000-00006A540000}"/>
    <cellStyle name="40% - Accent4 5 7 15" xfId="21301" xr:uid="{00000000-0005-0000-0000-00006B540000}"/>
    <cellStyle name="40% - Accent4 5 7 15 2" xfId="21302" xr:uid="{00000000-0005-0000-0000-00006C540000}"/>
    <cellStyle name="40% - Accent4 5 7 16" xfId="21303" xr:uid="{00000000-0005-0000-0000-00006D540000}"/>
    <cellStyle name="40% - Accent4 5 7 16 2" xfId="21304" xr:uid="{00000000-0005-0000-0000-00006E540000}"/>
    <cellStyle name="40% - Accent4 5 7 17" xfId="21305" xr:uid="{00000000-0005-0000-0000-00006F540000}"/>
    <cellStyle name="40% - Accent4 5 7 17 2" xfId="21306" xr:uid="{00000000-0005-0000-0000-000070540000}"/>
    <cellStyle name="40% - Accent4 5 7 18" xfId="21307" xr:uid="{00000000-0005-0000-0000-000071540000}"/>
    <cellStyle name="40% - Accent4 5 7 18 2" xfId="21308" xr:uid="{00000000-0005-0000-0000-000072540000}"/>
    <cellStyle name="40% - Accent4 5 7 19" xfId="21309" xr:uid="{00000000-0005-0000-0000-000073540000}"/>
    <cellStyle name="40% - Accent4 5 7 19 2" xfId="21310" xr:uid="{00000000-0005-0000-0000-000074540000}"/>
    <cellStyle name="40% - Accent4 5 7 2" xfId="21311" xr:uid="{00000000-0005-0000-0000-000075540000}"/>
    <cellStyle name="40% - Accent4 5 7 2 2" xfId="21312" xr:uid="{00000000-0005-0000-0000-000076540000}"/>
    <cellStyle name="40% - Accent4 5 7 20" xfId="21313" xr:uid="{00000000-0005-0000-0000-000077540000}"/>
    <cellStyle name="40% - Accent4 5 7 20 2" xfId="21314" xr:uid="{00000000-0005-0000-0000-000078540000}"/>
    <cellStyle name="40% - Accent4 5 7 21" xfId="21315" xr:uid="{00000000-0005-0000-0000-000079540000}"/>
    <cellStyle name="40% - Accent4 5 7 21 2" xfId="21316" xr:uid="{00000000-0005-0000-0000-00007A540000}"/>
    <cellStyle name="40% - Accent4 5 7 22" xfId="21317" xr:uid="{00000000-0005-0000-0000-00007B540000}"/>
    <cellStyle name="40% - Accent4 5 7 22 2" xfId="21318" xr:uid="{00000000-0005-0000-0000-00007C540000}"/>
    <cellStyle name="40% - Accent4 5 7 23" xfId="21319" xr:uid="{00000000-0005-0000-0000-00007D540000}"/>
    <cellStyle name="40% - Accent4 5 7 3" xfId="21320" xr:uid="{00000000-0005-0000-0000-00007E540000}"/>
    <cellStyle name="40% - Accent4 5 7 3 2" xfId="21321" xr:uid="{00000000-0005-0000-0000-00007F540000}"/>
    <cellStyle name="40% - Accent4 5 7 4" xfId="21322" xr:uid="{00000000-0005-0000-0000-000080540000}"/>
    <cellStyle name="40% - Accent4 5 7 4 2" xfId="21323" xr:uid="{00000000-0005-0000-0000-000081540000}"/>
    <cellStyle name="40% - Accent4 5 7 5" xfId="21324" xr:uid="{00000000-0005-0000-0000-000082540000}"/>
    <cellStyle name="40% - Accent4 5 7 5 2" xfId="21325" xr:uid="{00000000-0005-0000-0000-000083540000}"/>
    <cellStyle name="40% - Accent4 5 7 6" xfId="21326" xr:uid="{00000000-0005-0000-0000-000084540000}"/>
    <cellStyle name="40% - Accent4 5 7 6 2" xfId="21327" xr:uid="{00000000-0005-0000-0000-000085540000}"/>
    <cellStyle name="40% - Accent4 5 7 7" xfId="21328" xr:uid="{00000000-0005-0000-0000-000086540000}"/>
    <cellStyle name="40% - Accent4 5 7 7 2" xfId="21329" xr:uid="{00000000-0005-0000-0000-000087540000}"/>
    <cellStyle name="40% - Accent4 5 7 8" xfId="21330" xr:uid="{00000000-0005-0000-0000-000088540000}"/>
    <cellStyle name="40% - Accent4 5 7 8 2" xfId="21331" xr:uid="{00000000-0005-0000-0000-000089540000}"/>
    <cellStyle name="40% - Accent4 5 7 9" xfId="21332" xr:uid="{00000000-0005-0000-0000-00008A540000}"/>
    <cellStyle name="40% - Accent4 5 7 9 2" xfId="21333" xr:uid="{00000000-0005-0000-0000-00008B540000}"/>
    <cellStyle name="40% - Accent4 5 8" xfId="21334" xr:uid="{00000000-0005-0000-0000-00008C540000}"/>
    <cellStyle name="40% - Accent4 5 8 10" xfId="21335" xr:uid="{00000000-0005-0000-0000-00008D540000}"/>
    <cellStyle name="40% - Accent4 5 8 10 2" xfId="21336" xr:uid="{00000000-0005-0000-0000-00008E540000}"/>
    <cellStyle name="40% - Accent4 5 8 11" xfId="21337" xr:uid="{00000000-0005-0000-0000-00008F540000}"/>
    <cellStyle name="40% - Accent4 5 8 11 2" xfId="21338" xr:uid="{00000000-0005-0000-0000-000090540000}"/>
    <cellStyle name="40% - Accent4 5 8 12" xfId="21339" xr:uid="{00000000-0005-0000-0000-000091540000}"/>
    <cellStyle name="40% - Accent4 5 8 12 2" xfId="21340" xr:uid="{00000000-0005-0000-0000-000092540000}"/>
    <cellStyle name="40% - Accent4 5 8 13" xfId="21341" xr:uid="{00000000-0005-0000-0000-000093540000}"/>
    <cellStyle name="40% - Accent4 5 8 13 2" xfId="21342" xr:uid="{00000000-0005-0000-0000-000094540000}"/>
    <cellStyle name="40% - Accent4 5 8 14" xfId="21343" xr:uid="{00000000-0005-0000-0000-000095540000}"/>
    <cellStyle name="40% - Accent4 5 8 14 2" xfId="21344" xr:uid="{00000000-0005-0000-0000-000096540000}"/>
    <cellStyle name="40% - Accent4 5 8 15" xfId="21345" xr:uid="{00000000-0005-0000-0000-000097540000}"/>
    <cellStyle name="40% - Accent4 5 8 15 2" xfId="21346" xr:uid="{00000000-0005-0000-0000-000098540000}"/>
    <cellStyle name="40% - Accent4 5 8 16" xfId="21347" xr:uid="{00000000-0005-0000-0000-000099540000}"/>
    <cellStyle name="40% - Accent4 5 8 16 2" xfId="21348" xr:uid="{00000000-0005-0000-0000-00009A540000}"/>
    <cellStyle name="40% - Accent4 5 8 17" xfId="21349" xr:uid="{00000000-0005-0000-0000-00009B540000}"/>
    <cellStyle name="40% - Accent4 5 8 17 2" xfId="21350" xr:uid="{00000000-0005-0000-0000-00009C540000}"/>
    <cellStyle name="40% - Accent4 5 8 18" xfId="21351" xr:uid="{00000000-0005-0000-0000-00009D540000}"/>
    <cellStyle name="40% - Accent4 5 8 18 2" xfId="21352" xr:uid="{00000000-0005-0000-0000-00009E540000}"/>
    <cellStyle name="40% - Accent4 5 8 19" xfId="21353" xr:uid="{00000000-0005-0000-0000-00009F540000}"/>
    <cellStyle name="40% - Accent4 5 8 19 2" xfId="21354" xr:uid="{00000000-0005-0000-0000-0000A0540000}"/>
    <cellStyle name="40% - Accent4 5 8 2" xfId="21355" xr:uid="{00000000-0005-0000-0000-0000A1540000}"/>
    <cellStyle name="40% - Accent4 5 8 2 2" xfId="21356" xr:uid="{00000000-0005-0000-0000-0000A2540000}"/>
    <cellStyle name="40% - Accent4 5 8 20" xfId="21357" xr:uid="{00000000-0005-0000-0000-0000A3540000}"/>
    <cellStyle name="40% - Accent4 5 8 20 2" xfId="21358" xr:uid="{00000000-0005-0000-0000-0000A4540000}"/>
    <cellStyle name="40% - Accent4 5 8 21" xfId="21359" xr:uid="{00000000-0005-0000-0000-0000A5540000}"/>
    <cellStyle name="40% - Accent4 5 8 21 2" xfId="21360" xr:uid="{00000000-0005-0000-0000-0000A6540000}"/>
    <cellStyle name="40% - Accent4 5 8 22" xfId="21361" xr:uid="{00000000-0005-0000-0000-0000A7540000}"/>
    <cellStyle name="40% - Accent4 5 8 22 2" xfId="21362" xr:uid="{00000000-0005-0000-0000-0000A8540000}"/>
    <cellStyle name="40% - Accent4 5 8 23" xfId="21363" xr:uid="{00000000-0005-0000-0000-0000A9540000}"/>
    <cellStyle name="40% - Accent4 5 8 3" xfId="21364" xr:uid="{00000000-0005-0000-0000-0000AA540000}"/>
    <cellStyle name="40% - Accent4 5 8 3 2" xfId="21365" xr:uid="{00000000-0005-0000-0000-0000AB540000}"/>
    <cellStyle name="40% - Accent4 5 8 4" xfId="21366" xr:uid="{00000000-0005-0000-0000-0000AC540000}"/>
    <cellStyle name="40% - Accent4 5 8 4 2" xfId="21367" xr:uid="{00000000-0005-0000-0000-0000AD540000}"/>
    <cellStyle name="40% - Accent4 5 8 5" xfId="21368" xr:uid="{00000000-0005-0000-0000-0000AE540000}"/>
    <cellStyle name="40% - Accent4 5 8 5 2" xfId="21369" xr:uid="{00000000-0005-0000-0000-0000AF540000}"/>
    <cellStyle name="40% - Accent4 5 8 6" xfId="21370" xr:uid="{00000000-0005-0000-0000-0000B0540000}"/>
    <cellStyle name="40% - Accent4 5 8 6 2" xfId="21371" xr:uid="{00000000-0005-0000-0000-0000B1540000}"/>
    <cellStyle name="40% - Accent4 5 8 7" xfId="21372" xr:uid="{00000000-0005-0000-0000-0000B2540000}"/>
    <cellStyle name="40% - Accent4 5 8 7 2" xfId="21373" xr:uid="{00000000-0005-0000-0000-0000B3540000}"/>
    <cellStyle name="40% - Accent4 5 8 8" xfId="21374" xr:uid="{00000000-0005-0000-0000-0000B4540000}"/>
    <cellStyle name="40% - Accent4 5 8 8 2" xfId="21375" xr:uid="{00000000-0005-0000-0000-0000B5540000}"/>
    <cellStyle name="40% - Accent4 5 8 9" xfId="21376" xr:uid="{00000000-0005-0000-0000-0000B6540000}"/>
    <cellStyle name="40% - Accent4 5 8 9 2" xfId="21377" xr:uid="{00000000-0005-0000-0000-0000B7540000}"/>
    <cellStyle name="40% - Accent4 5 9" xfId="21378" xr:uid="{00000000-0005-0000-0000-0000B8540000}"/>
    <cellStyle name="40% - Accent4 5 9 10" xfId="21379" xr:uid="{00000000-0005-0000-0000-0000B9540000}"/>
    <cellStyle name="40% - Accent4 5 9 10 2" xfId="21380" xr:uid="{00000000-0005-0000-0000-0000BA540000}"/>
    <cellStyle name="40% - Accent4 5 9 11" xfId="21381" xr:uid="{00000000-0005-0000-0000-0000BB540000}"/>
    <cellStyle name="40% - Accent4 5 9 11 2" xfId="21382" xr:uid="{00000000-0005-0000-0000-0000BC540000}"/>
    <cellStyle name="40% - Accent4 5 9 12" xfId="21383" xr:uid="{00000000-0005-0000-0000-0000BD540000}"/>
    <cellStyle name="40% - Accent4 5 9 12 2" xfId="21384" xr:uid="{00000000-0005-0000-0000-0000BE540000}"/>
    <cellStyle name="40% - Accent4 5 9 13" xfId="21385" xr:uid="{00000000-0005-0000-0000-0000BF540000}"/>
    <cellStyle name="40% - Accent4 5 9 13 2" xfId="21386" xr:uid="{00000000-0005-0000-0000-0000C0540000}"/>
    <cellStyle name="40% - Accent4 5 9 14" xfId="21387" xr:uid="{00000000-0005-0000-0000-0000C1540000}"/>
    <cellStyle name="40% - Accent4 5 9 14 2" xfId="21388" xr:uid="{00000000-0005-0000-0000-0000C2540000}"/>
    <cellStyle name="40% - Accent4 5 9 15" xfId="21389" xr:uid="{00000000-0005-0000-0000-0000C3540000}"/>
    <cellStyle name="40% - Accent4 5 9 15 2" xfId="21390" xr:uid="{00000000-0005-0000-0000-0000C4540000}"/>
    <cellStyle name="40% - Accent4 5 9 16" xfId="21391" xr:uid="{00000000-0005-0000-0000-0000C5540000}"/>
    <cellStyle name="40% - Accent4 5 9 16 2" xfId="21392" xr:uid="{00000000-0005-0000-0000-0000C6540000}"/>
    <cellStyle name="40% - Accent4 5 9 17" xfId="21393" xr:uid="{00000000-0005-0000-0000-0000C7540000}"/>
    <cellStyle name="40% - Accent4 5 9 17 2" xfId="21394" xr:uid="{00000000-0005-0000-0000-0000C8540000}"/>
    <cellStyle name="40% - Accent4 5 9 18" xfId="21395" xr:uid="{00000000-0005-0000-0000-0000C9540000}"/>
    <cellStyle name="40% - Accent4 5 9 18 2" xfId="21396" xr:uid="{00000000-0005-0000-0000-0000CA540000}"/>
    <cellStyle name="40% - Accent4 5 9 19" xfId="21397" xr:uid="{00000000-0005-0000-0000-0000CB540000}"/>
    <cellStyle name="40% - Accent4 5 9 19 2" xfId="21398" xr:uid="{00000000-0005-0000-0000-0000CC540000}"/>
    <cellStyle name="40% - Accent4 5 9 2" xfId="21399" xr:uid="{00000000-0005-0000-0000-0000CD540000}"/>
    <cellStyle name="40% - Accent4 5 9 2 2" xfId="21400" xr:uid="{00000000-0005-0000-0000-0000CE540000}"/>
    <cellStyle name="40% - Accent4 5 9 20" xfId="21401" xr:uid="{00000000-0005-0000-0000-0000CF540000}"/>
    <cellStyle name="40% - Accent4 5 9 20 2" xfId="21402" xr:uid="{00000000-0005-0000-0000-0000D0540000}"/>
    <cellStyle name="40% - Accent4 5 9 21" xfId="21403" xr:uid="{00000000-0005-0000-0000-0000D1540000}"/>
    <cellStyle name="40% - Accent4 5 9 21 2" xfId="21404" xr:uid="{00000000-0005-0000-0000-0000D2540000}"/>
    <cellStyle name="40% - Accent4 5 9 22" xfId="21405" xr:uid="{00000000-0005-0000-0000-0000D3540000}"/>
    <cellStyle name="40% - Accent4 5 9 22 2" xfId="21406" xr:uid="{00000000-0005-0000-0000-0000D4540000}"/>
    <cellStyle name="40% - Accent4 5 9 23" xfId="21407" xr:uid="{00000000-0005-0000-0000-0000D5540000}"/>
    <cellStyle name="40% - Accent4 5 9 3" xfId="21408" xr:uid="{00000000-0005-0000-0000-0000D6540000}"/>
    <cellStyle name="40% - Accent4 5 9 3 2" xfId="21409" xr:uid="{00000000-0005-0000-0000-0000D7540000}"/>
    <cellStyle name="40% - Accent4 5 9 4" xfId="21410" xr:uid="{00000000-0005-0000-0000-0000D8540000}"/>
    <cellStyle name="40% - Accent4 5 9 4 2" xfId="21411" xr:uid="{00000000-0005-0000-0000-0000D9540000}"/>
    <cellStyle name="40% - Accent4 5 9 5" xfId="21412" xr:uid="{00000000-0005-0000-0000-0000DA540000}"/>
    <cellStyle name="40% - Accent4 5 9 5 2" xfId="21413" xr:uid="{00000000-0005-0000-0000-0000DB540000}"/>
    <cellStyle name="40% - Accent4 5 9 6" xfId="21414" xr:uid="{00000000-0005-0000-0000-0000DC540000}"/>
    <cellStyle name="40% - Accent4 5 9 6 2" xfId="21415" xr:uid="{00000000-0005-0000-0000-0000DD540000}"/>
    <cellStyle name="40% - Accent4 5 9 7" xfId="21416" xr:uid="{00000000-0005-0000-0000-0000DE540000}"/>
    <cellStyle name="40% - Accent4 5 9 7 2" xfId="21417" xr:uid="{00000000-0005-0000-0000-0000DF540000}"/>
    <cellStyle name="40% - Accent4 5 9 8" xfId="21418" xr:uid="{00000000-0005-0000-0000-0000E0540000}"/>
    <cellStyle name="40% - Accent4 5 9 8 2" xfId="21419" xr:uid="{00000000-0005-0000-0000-0000E1540000}"/>
    <cellStyle name="40% - Accent4 5 9 9" xfId="21420" xr:uid="{00000000-0005-0000-0000-0000E2540000}"/>
    <cellStyle name="40% - Accent4 5 9 9 2" xfId="21421" xr:uid="{00000000-0005-0000-0000-0000E3540000}"/>
    <cellStyle name="40% - Accent4 6" xfId="21422" xr:uid="{00000000-0005-0000-0000-0000E4540000}"/>
    <cellStyle name="40% - Accent4 6 10" xfId="21423" xr:uid="{00000000-0005-0000-0000-0000E5540000}"/>
    <cellStyle name="40% - Accent4 6 10 2" xfId="21424" xr:uid="{00000000-0005-0000-0000-0000E6540000}"/>
    <cellStyle name="40% - Accent4 6 11" xfId="21425" xr:uid="{00000000-0005-0000-0000-0000E7540000}"/>
    <cellStyle name="40% - Accent4 6 11 2" xfId="21426" xr:uid="{00000000-0005-0000-0000-0000E8540000}"/>
    <cellStyle name="40% - Accent4 6 12" xfId="21427" xr:uid="{00000000-0005-0000-0000-0000E9540000}"/>
    <cellStyle name="40% - Accent4 6 12 2" xfId="21428" xr:uid="{00000000-0005-0000-0000-0000EA540000}"/>
    <cellStyle name="40% - Accent4 6 13" xfId="21429" xr:uid="{00000000-0005-0000-0000-0000EB540000}"/>
    <cellStyle name="40% - Accent4 6 13 2" xfId="21430" xr:uid="{00000000-0005-0000-0000-0000EC540000}"/>
    <cellStyle name="40% - Accent4 6 14" xfId="21431" xr:uid="{00000000-0005-0000-0000-0000ED540000}"/>
    <cellStyle name="40% - Accent4 6 14 2" xfId="21432" xr:uid="{00000000-0005-0000-0000-0000EE540000}"/>
    <cellStyle name="40% - Accent4 6 15" xfId="21433" xr:uid="{00000000-0005-0000-0000-0000EF540000}"/>
    <cellStyle name="40% - Accent4 6 15 2" xfId="21434" xr:uid="{00000000-0005-0000-0000-0000F0540000}"/>
    <cellStyle name="40% - Accent4 6 16" xfId="21435" xr:uid="{00000000-0005-0000-0000-0000F1540000}"/>
    <cellStyle name="40% - Accent4 6 16 2" xfId="21436" xr:uid="{00000000-0005-0000-0000-0000F2540000}"/>
    <cellStyle name="40% - Accent4 6 17" xfId="21437" xr:uid="{00000000-0005-0000-0000-0000F3540000}"/>
    <cellStyle name="40% - Accent4 6 17 2" xfId="21438" xr:uid="{00000000-0005-0000-0000-0000F4540000}"/>
    <cellStyle name="40% - Accent4 6 18" xfId="21439" xr:uid="{00000000-0005-0000-0000-0000F5540000}"/>
    <cellStyle name="40% - Accent4 6 18 2" xfId="21440" xr:uid="{00000000-0005-0000-0000-0000F6540000}"/>
    <cellStyle name="40% - Accent4 6 19" xfId="21441" xr:uid="{00000000-0005-0000-0000-0000F7540000}"/>
    <cellStyle name="40% - Accent4 6 19 2" xfId="21442" xr:uid="{00000000-0005-0000-0000-0000F8540000}"/>
    <cellStyle name="40% - Accent4 6 2" xfId="21443" xr:uid="{00000000-0005-0000-0000-0000F9540000}"/>
    <cellStyle name="40% - Accent4 6 2 10" xfId="21444" xr:uid="{00000000-0005-0000-0000-0000FA540000}"/>
    <cellStyle name="40% - Accent4 6 2 10 2" xfId="21445" xr:uid="{00000000-0005-0000-0000-0000FB540000}"/>
    <cellStyle name="40% - Accent4 6 2 11" xfId="21446" xr:uid="{00000000-0005-0000-0000-0000FC540000}"/>
    <cellStyle name="40% - Accent4 6 2 11 2" xfId="21447" xr:uid="{00000000-0005-0000-0000-0000FD540000}"/>
    <cellStyle name="40% - Accent4 6 2 12" xfId="21448" xr:uid="{00000000-0005-0000-0000-0000FE540000}"/>
    <cellStyle name="40% - Accent4 6 2 12 2" xfId="21449" xr:uid="{00000000-0005-0000-0000-0000FF540000}"/>
    <cellStyle name="40% - Accent4 6 2 13" xfId="21450" xr:uid="{00000000-0005-0000-0000-000000550000}"/>
    <cellStyle name="40% - Accent4 6 2 13 2" xfId="21451" xr:uid="{00000000-0005-0000-0000-000001550000}"/>
    <cellStyle name="40% - Accent4 6 2 14" xfId="21452" xr:uid="{00000000-0005-0000-0000-000002550000}"/>
    <cellStyle name="40% - Accent4 6 2 14 2" xfId="21453" xr:uid="{00000000-0005-0000-0000-000003550000}"/>
    <cellStyle name="40% - Accent4 6 2 15" xfId="21454" xr:uid="{00000000-0005-0000-0000-000004550000}"/>
    <cellStyle name="40% - Accent4 6 2 15 2" xfId="21455" xr:uid="{00000000-0005-0000-0000-000005550000}"/>
    <cellStyle name="40% - Accent4 6 2 16" xfId="21456" xr:uid="{00000000-0005-0000-0000-000006550000}"/>
    <cellStyle name="40% - Accent4 6 2 16 2" xfId="21457" xr:uid="{00000000-0005-0000-0000-000007550000}"/>
    <cellStyle name="40% - Accent4 6 2 17" xfId="21458" xr:uid="{00000000-0005-0000-0000-000008550000}"/>
    <cellStyle name="40% - Accent4 6 2 17 2" xfId="21459" xr:uid="{00000000-0005-0000-0000-000009550000}"/>
    <cellStyle name="40% - Accent4 6 2 18" xfId="21460" xr:uid="{00000000-0005-0000-0000-00000A550000}"/>
    <cellStyle name="40% - Accent4 6 2 18 2" xfId="21461" xr:uid="{00000000-0005-0000-0000-00000B550000}"/>
    <cellStyle name="40% - Accent4 6 2 19" xfId="21462" xr:uid="{00000000-0005-0000-0000-00000C550000}"/>
    <cellStyle name="40% - Accent4 6 2 19 2" xfId="21463" xr:uid="{00000000-0005-0000-0000-00000D550000}"/>
    <cellStyle name="40% - Accent4 6 2 2" xfId="21464" xr:uid="{00000000-0005-0000-0000-00000E550000}"/>
    <cellStyle name="40% - Accent4 6 2 2 2" xfId="21465" xr:uid="{00000000-0005-0000-0000-00000F550000}"/>
    <cellStyle name="40% - Accent4 6 2 20" xfId="21466" xr:uid="{00000000-0005-0000-0000-000010550000}"/>
    <cellStyle name="40% - Accent4 6 2 20 2" xfId="21467" xr:uid="{00000000-0005-0000-0000-000011550000}"/>
    <cellStyle name="40% - Accent4 6 2 21" xfId="21468" xr:uid="{00000000-0005-0000-0000-000012550000}"/>
    <cellStyle name="40% - Accent4 6 2 21 2" xfId="21469" xr:uid="{00000000-0005-0000-0000-000013550000}"/>
    <cellStyle name="40% - Accent4 6 2 22" xfId="21470" xr:uid="{00000000-0005-0000-0000-000014550000}"/>
    <cellStyle name="40% - Accent4 6 2 22 2" xfId="21471" xr:uid="{00000000-0005-0000-0000-000015550000}"/>
    <cellStyle name="40% - Accent4 6 2 23" xfId="21472" xr:uid="{00000000-0005-0000-0000-000016550000}"/>
    <cellStyle name="40% - Accent4 6 2 3" xfId="21473" xr:uid="{00000000-0005-0000-0000-000017550000}"/>
    <cellStyle name="40% - Accent4 6 2 3 2" xfId="21474" xr:uid="{00000000-0005-0000-0000-000018550000}"/>
    <cellStyle name="40% - Accent4 6 2 4" xfId="21475" xr:uid="{00000000-0005-0000-0000-000019550000}"/>
    <cellStyle name="40% - Accent4 6 2 4 2" xfId="21476" xr:uid="{00000000-0005-0000-0000-00001A550000}"/>
    <cellStyle name="40% - Accent4 6 2 5" xfId="21477" xr:uid="{00000000-0005-0000-0000-00001B550000}"/>
    <cellStyle name="40% - Accent4 6 2 5 2" xfId="21478" xr:uid="{00000000-0005-0000-0000-00001C550000}"/>
    <cellStyle name="40% - Accent4 6 2 6" xfId="21479" xr:uid="{00000000-0005-0000-0000-00001D550000}"/>
    <cellStyle name="40% - Accent4 6 2 6 2" xfId="21480" xr:uid="{00000000-0005-0000-0000-00001E550000}"/>
    <cellStyle name="40% - Accent4 6 2 7" xfId="21481" xr:uid="{00000000-0005-0000-0000-00001F550000}"/>
    <cellStyle name="40% - Accent4 6 2 7 2" xfId="21482" xr:uid="{00000000-0005-0000-0000-000020550000}"/>
    <cellStyle name="40% - Accent4 6 2 8" xfId="21483" xr:uid="{00000000-0005-0000-0000-000021550000}"/>
    <cellStyle name="40% - Accent4 6 2 8 2" xfId="21484" xr:uid="{00000000-0005-0000-0000-000022550000}"/>
    <cellStyle name="40% - Accent4 6 2 9" xfId="21485" xr:uid="{00000000-0005-0000-0000-000023550000}"/>
    <cellStyle name="40% - Accent4 6 2 9 2" xfId="21486" xr:uid="{00000000-0005-0000-0000-000024550000}"/>
    <cellStyle name="40% - Accent4 6 20" xfId="21487" xr:uid="{00000000-0005-0000-0000-000025550000}"/>
    <cellStyle name="40% - Accent4 6 20 2" xfId="21488" xr:uid="{00000000-0005-0000-0000-000026550000}"/>
    <cellStyle name="40% - Accent4 6 21" xfId="21489" xr:uid="{00000000-0005-0000-0000-000027550000}"/>
    <cellStyle name="40% - Accent4 6 21 2" xfId="21490" xr:uid="{00000000-0005-0000-0000-000028550000}"/>
    <cellStyle name="40% - Accent4 6 22" xfId="21491" xr:uid="{00000000-0005-0000-0000-000029550000}"/>
    <cellStyle name="40% - Accent4 6 22 2" xfId="21492" xr:uid="{00000000-0005-0000-0000-00002A550000}"/>
    <cellStyle name="40% - Accent4 6 23" xfId="21493" xr:uid="{00000000-0005-0000-0000-00002B550000}"/>
    <cellStyle name="40% - Accent4 6 23 2" xfId="21494" xr:uid="{00000000-0005-0000-0000-00002C550000}"/>
    <cellStyle name="40% - Accent4 6 24" xfId="21495" xr:uid="{00000000-0005-0000-0000-00002D550000}"/>
    <cellStyle name="40% - Accent4 6 24 2" xfId="21496" xr:uid="{00000000-0005-0000-0000-00002E550000}"/>
    <cellStyle name="40% - Accent4 6 25" xfId="21497" xr:uid="{00000000-0005-0000-0000-00002F550000}"/>
    <cellStyle name="40% - Accent4 6 25 2" xfId="21498" xr:uid="{00000000-0005-0000-0000-000030550000}"/>
    <cellStyle name="40% - Accent4 6 26" xfId="21499" xr:uid="{00000000-0005-0000-0000-000031550000}"/>
    <cellStyle name="40% - Accent4 6 26 2" xfId="21500" xr:uid="{00000000-0005-0000-0000-000032550000}"/>
    <cellStyle name="40% - Accent4 6 27" xfId="21501" xr:uid="{00000000-0005-0000-0000-000033550000}"/>
    <cellStyle name="40% - Accent4 6 27 2" xfId="21502" xr:uid="{00000000-0005-0000-0000-000034550000}"/>
    <cellStyle name="40% - Accent4 6 28" xfId="21503" xr:uid="{00000000-0005-0000-0000-000035550000}"/>
    <cellStyle name="40% - Accent4 6 28 2" xfId="21504" xr:uid="{00000000-0005-0000-0000-000036550000}"/>
    <cellStyle name="40% - Accent4 6 29" xfId="21505" xr:uid="{00000000-0005-0000-0000-000037550000}"/>
    <cellStyle name="40% - Accent4 6 29 2" xfId="21506" xr:uid="{00000000-0005-0000-0000-000038550000}"/>
    <cellStyle name="40% - Accent4 6 3" xfId="21507" xr:uid="{00000000-0005-0000-0000-000039550000}"/>
    <cellStyle name="40% - Accent4 6 3 10" xfId="21508" xr:uid="{00000000-0005-0000-0000-00003A550000}"/>
    <cellStyle name="40% - Accent4 6 3 10 2" xfId="21509" xr:uid="{00000000-0005-0000-0000-00003B550000}"/>
    <cellStyle name="40% - Accent4 6 3 11" xfId="21510" xr:uid="{00000000-0005-0000-0000-00003C550000}"/>
    <cellStyle name="40% - Accent4 6 3 11 2" xfId="21511" xr:uid="{00000000-0005-0000-0000-00003D550000}"/>
    <cellStyle name="40% - Accent4 6 3 12" xfId="21512" xr:uid="{00000000-0005-0000-0000-00003E550000}"/>
    <cellStyle name="40% - Accent4 6 3 12 2" xfId="21513" xr:uid="{00000000-0005-0000-0000-00003F550000}"/>
    <cellStyle name="40% - Accent4 6 3 13" xfId="21514" xr:uid="{00000000-0005-0000-0000-000040550000}"/>
    <cellStyle name="40% - Accent4 6 3 13 2" xfId="21515" xr:uid="{00000000-0005-0000-0000-000041550000}"/>
    <cellStyle name="40% - Accent4 6 3 14" xfId="21516" xr:uid="{00000000-0005-0000-0000-000042550000}"/>
    <cellStyle name="40% - Accent4 6 3 14 2" xfId="21517" xr:uid="{00000000-0005-0000-0000-000043550000}"/>
    <cellStyle name="40% - Accent4 6 3 15" xfId="21518" xr:uid="{00000000-0005-0000-0000-000044550000}"/>
    <cellStyle name="40% - Accent4 6 3 15 2" xfId="21519" xr:uid="{00000000-0005-0000-0000-000045550000}"/>
    <cellStyle name="40% - Accent4 6 3 16" xfId="21520" xr:uid="{00000000-0005-0000-0000-000046550000}"/>
    <cellStyle name="40% - Accent4 6 3 16 2" xfId="21521" xr:uid="{00000000-0005-0000-0000-000047550000}"/>
    <cellStyle name="40% - Accent4 6 3 17" xfId="21522" xr:uid="{00000000-0005-0000-0000-000048550000}"/>
    <cellStyle name="40% - Accent4 6 3 17 2" xfId="21523" xr:uid="{00000000-0005-0000-0000-000049550000}"/>
    <cellStyle name="40% - Accent4 6 3 18" xfId="21524" xr:uid="{00000000-0005-0000-0000-00004A550000}"/>
    <cellStyle name="40% - Accent4 6 3 18 2" xfId="21525" xr:uid="{00000000-0005-0000-0000-00004B550000}"/>
    <cellStyle name="40% - Accent4 6 3 19" xfId="21526" xr:uid="{00000000-0005-0000-0000-00004C550000}"/>
    <cellStyle name="40% - Accent4 6 3 19 2" xfId="21527" xr:uid="{00000000-0005-0000-0000-00004D550000}"/>
    <cellStyle name="40% - Accent4 6 3 2" xfId="21528" xr:uid="{00000000-0005-0000-0000-00004E550000}"/>
    <cellStyle name="40% - Accent4 6 3 2 2" xfId="21529" xr:uid="{00000000-0005-0000-0000-00004F550000}"/>
    <cellStyle name="40% - Accent4 6 3 20" xfId="21530" xr:uid="{00000000-0005-0000-0000-000050550000}"/>
    <cellStyle name="40% - Accent4 6 3 20 2" xfId="21531" xr:uid="{00000000-0005-0000-0000-000051550000}"/>
    <cellStyle name="40% - Accent4 6 3 21" xfId="21532" xr:uid="{00000000-0005-0000-0000-000052550000}"/>
    <cellStyle name="40% - Accent4 6 3 21 2" xfId="21533" xr:uid="{00000000-0005-0000-0000-000053550000}"/>
    <cellStyle name="40% - Accent4 6 3 22" xfId="21534" xr:uid="{00000000-0005-0000-0000-000054550000}"/>
    <cellStyle name="40% - Accent4 6 3 22 2" xfId="21535" xr:uid="{00000000-0005-0000-0000-000055550000}"/>
    <cellStyle name="40% - Accent4 6 3 23" xfId="21536" xr:uid="{00000000-0005-0000-0000-000056550000}"/>
    <cellStyle name="40% - Accent4 6 3 3" xfId="21537" xr:uid="{00000000-0005-0000-0000-000057550000}"/>
    <cellStyle name="40% - Accent4 6 3 3 2" xfId="21538" xr:uid="{00000000-0005-0000-0000-000058550000}"/>
    <cellStyle name="40% - Accent4 6 3 4" xfId="21539" xr:uid="{00000000-0005-0000-0000-000059550000}"/>
    <cellStyle name="40% - Accent4 6 3 4 2" xfId="21540" xr:uid="{00000000-0005-0000-0000-00005A550000}"/>
    <cellStyle name="40% - Accent4 6 3 5" xfId="21541" xr:uid="{00000000-0005-0000-0000-00005B550000}"/>
    <cellStyle name="40% - Accent4 6 3 5 2" xfId="21542" xr:uid="{00000000-0005-0000-0000-00005C550000}"/>
    <cellStyle name="40% - Accent4 6 3 6" xfId="21543" xr:uid="{00000000-0005-0000-0000-00005D550000}"/>
    <cellStyle name="40% - Accent4 6 3 6 2" xfId="21544" xr:uid="{00000000-0005-0000-0000-00005E550000}"/>
    <cellStyle name="40% - Accent4 6 3 7" xfId="21545" xr:uid="{00000000-0005-0000-0000-00005F550000}"/>
    <cellStyle name="40% - Accent4 6 3 7 2" xfId="21546" xr:uid="{00000000-0005-0000-0000-000060550000}"/>
    <cellStyle name="40% - Accent4 6 3 8" xfId="21547" xr:uid="{00000000-0005-0000-0000-000061550000}"/>
    <cellStyle name="40% - Accent4 6 3 8 2" xfId="21548" xr:uid="{00000000-0005-0000-0000-000062550000}"/>
    <cellStyle name="40% - Accent4 6 3 9" xfId="21549" xr:uid="{00000000-0005-0000-0000-000063550000}"/>
    <cellStyle name="40% - Accent4 6 3 9 2" xfId="21550" xr:uid="{00000000-0005-0000-0000-000064550000}"/>
    <cellStyle name="40% - Accent4 6 30" xfId="21551" xr:uid="{00000000-0005-0000-0000-000065550000}"/>
    <cellStyle name="40% - Accent4 6 30 2" xfId="21552" xr:uid="{00000000-0005-0000-0000-000066550000}"/>
    <cellStyle name="40% - Accent4 6 31" xfId="21553" xr:uid="{00000000-0005-0000-0000-000067550000}"/>
    <cellStyle name="40% - Accent4 6 4" xfId="21554" xr:uid="{00000000-0005-0000-0000-000068550000}"/>
    <cellStyle name="40% - Accent4 6 4 10" xfId="21555" xr:uid="{00000000-0005-0000-0000-000069550000}"/>
    <cellStyle name="40% - Accent4 6 4 10 2" xfId="21556" xr:uid="{00000000-0005-0000-0000-00006A550000}"/>
    <cellStyle name="40% - Accent4 6 4 11" xfId="21557" xr:uid="{00000000-0005-0000-0000-00006B550000}"/>
    <cellStyle name="40% - Accent4 6 4 11 2" xfId="21558" xr:uid="{00000000-0005-0000-0000-00006C550000}"/>
    <cellStyle name="40% - Accent4 6 4 12" xfId="21559" xr:uid="{00000000-0005-0000-0000-00006D550000}"/>
    <cellStyle name="40% - Accent4 6 4 12 2" xfId="21560" xr:uid="{00000000-0005-0000-0000-00006E550000}"/>
    <cellStyle name="40% - Accent4 6 4 13" xfId="21561" xr:uid="{00000000-0005-0000-0000-00006F550000}"/>
    <cellStyle name="40% - Accent4 6 4 13 2" xfId="21562" xr:uid="{00000000-0005-0000-0000-000070550000}"/>
    <cellStyle name="40% - Accent4 6 4 14" xfId="21563" xr:uid="{00000000-0005-0000-0000-000071550000}"/>
    <cellStyle name="40% - Accent4 6 4 14 2" xfId="21564" xr:uid="{00000000-0005-0000-0000-000072550000}"/>
    <cellStyle name="40% - Accent4 6 4 15" xfId="21565" xr:uid="{00000000-0005-0000-0000-000073550000}"/>
    <cellStyle name="40% - Accent4 6 4 15 2" xfId="21566" xr:uid="{00000000-0005-0000-0000-000074550000}"/>
    <cellStyle name="40% - Accent4 6 4 16" xfId="21567" xr:uid="{00000000-0005-0000-0000-000075550000}"/>
    <cellStyle name="40% - Accent4 6 4 16 2" xfId="21568" xr:uid="{00000000-0005-0000-0000-000076550000}"/>
    <cellStyle name="40% - Accent4 6 4 17" xfId="21569" xr:uid="{00000000-0005-0000-0000-000077550000}"/>
    <cellStyle name="40% - Accent4 6 4 17 2" xfId="21570" xr:uid="{00000000-0005-0000-0000-000078550000}"/>
    <cellStyle name="40% - Accent4 6 4 18" xfId="21571" xr:uid="{00000000-0005-0000-0000-000079550000}"/>
    <cellStyle name="40% - Accent4 6 4 18 2" xfId="21572" xr:uid="{00000000-0005-0000-0000-00007A550000}"/>
    <cellStyle name="40% - Accent4 6 4 19" xfId="21573" xr:uid="{00000000-0005-0000-0000-00007B550000}"/>
    <cellStyle name="40% - Accent4 6 4 19 2" xfId="21574" xr:uid="{00000000-0005-0000-0000-00007C550000}"/>
    <cellStyle name="40% - Accent4 6 4 2" xfId="21575" xr:uid="{00000000-0005-0000-0000-00007D550000}"/>
    <cellStyle name="40% - Accent4 6 4 2 2" xfId="21576" xr:uid="{00000000-0005-0000-0000-00007E550000}"/>
    <cellStyle name="40% - Accent4 6 4 20" xfId="21577" xr:uid="{00000000-0005-0000-0000-00007F550000}"/>
    <cellStyle name="40% - Accent4 6 4 20 2" xfId="21578" xr:uid="{00000000-0005-0000-0000-000080550000}"/>
    <cellStyle name="40% - Accent4 6 4 21" xfId="21579" xr:uid="{00000000-0005-0000-0000-000081550000}"/>
    <cellStyle name="40% - Accent4 6 4 21 2" xfId="21580" xr:uid="{00000000-0005-0000-0000-000082550000}"/>
    <cellStyle name="40% - Accent4 6 4 22" xfId="21581" xr:uid="{00000000-0005-0000-0000-000083550000}"/>
    <cellStyle name="40% - Accent4 6 4 22 2" xfId="21582" xr:uid="{00000000-0005-0000-0000-000084550000}"/>
    <cellStyle name="40% - Accent4 6 4 23" xfId="21583" xr:uid="{00000000-0005-0000-0000-000085550000}"/>
    <cellStyle name="40% - Accent4 6 4 3" xfId="21584" xr:uid="{00000000-0005-0000-0000-000086550000}"/>
    <cellStyle name="40% - Accent4 6 4 3 2" xfId="21585" xr:uid="{00000000-0005-0000-0000-000087550000}"/>
    <cellStyle name="40% - Accent4 6 4 4" xfId="21586" xr:uid="{00000000-0005-0000-0000-000088550000}"/>
    <cellStyle name="40% - Accent4 6 4 4 2" xfId="21587" xr:uid="{00000000-0005-0000-0000-000089550000}"/>
    <cellStyle name="40% - Accent4 6 4 5" xfId="21588" xr:uid="{00000000-0005-0000-0000-00008A550000}"/>
    <cellStyle name="40% - Accent4 6 4 5 2" xfId="21589" xr:uid="{00000000-0005-0000-0000-00008B550000}"/>
    <cellStyle name="40% - Accent4 6 4 6" xfId="21590" xr:uid="{00000000-0005-0000-0000-00008C550000}"/>
    <cellStyle name="40% - Accent4 6 4 6 2" xfId="21591" xr:uid="{00000000-0005-0000-0000-00008D550000}"/>
    <cellStyle name="40% - Accent4 6 4 7" xfId="21592" xr:uid="{00000000-0005-0000-0000-00008E550000}"/>
    <cellStyle name="40% - Accent4 6 4 7 2" xfId="21593" xr:uid="{00000000-0005-0000-0000-00008F550000}"/>
    <cellStyle name="40% - Accent4 6 4 8" xfId="21594" xr:uid="{00000000-0005-0000-0000-000090550000}"/>
    <cellStyle name="40% - Accent4 6 4 8 2" xfId="21595" xr:uid="{00000000-0005-0000-0000-000091550000}"/>
    <cellStyle name="40% - Accent4 6 4 9" xfId="21596" xr:uid="{00000000-0005-0000-0000-000092550000}"/>
    <cellStyle name="40% - Accent4 6 4 9 2" xfId="21597" xr:uid="{00000000-0005-0000-0000-000093550000}"/>
    <cellStyle name="40% - Accent4 6 5" xfId="21598" xr:uid="{00000000-0005-0000-0000-000094550000}"/>
    <cellStyle name="40% - Accent4 6 5 10" xfId="21599" xr:uid="{00000000-0005-0000-0000-000095550000}"/>
    <cellStyle name="40% - Accent4 6 5 10 2" xfId="21600" xr:uid="{00000000-0005-0000-0000-000096550000}"/>
    <cellStyle name="40% - Accent4 6 5 11" xfId="21601" xr:uid="{00000000-0005-0000-0000-000097550000}"/>
    <cellStyle name="40% - Accent4 6 5 11 2" xfId="21602" xr:uid="{00000000-0005-0000-0000-000098550000}"/>
    <cellStyle name="40% - Accent4 6 5 12" xfId="21603" xr:uid="{00000000-0005-0000-0000-000099550000}"/>
    <cellStyle name="40% - Accent4 6 5 12 2" xfId="21604" xr:uid="{00000000-0005-0000-0000-00009A550000}"/>
    <cellStyle name="40% - Accent4 6 5 13" xfId="21605" xr:uid="{00000000-0005-0000-0000-00009B550000}"/>
    <cellStyle name="40% - Accent4 6 5 13 2" xfId="21606" xr:uid="{00000000-0005-0000-0000-00009C550000}"/>
    <cellStyle name="40% - Accent4 6 5 14" xfId="21607" xr:uid="{00000000-0005-0000-0000-00009D550000}"/>
    <cellStyle name="40% - Accent4 6 5 14 2" xfId="21608" xr:uid="{00000000-0005-0000-0000-00009E550000}"/>
    <cellStyle name="40% - Accent4 6 5 15" xfId="21609" xr:uid="{00000000-0005-0000-0000-00009F550000}"/>
    <cellStyle name="40% - Accent4 6 5 15 2" xfId="21610" xr:uid="{00000000-0005-0000-0000-0000A0550000}"/>
    <cellStyle name="40% - Accent4 6 5 16" xfId="21611" xr:uid="{00000000-0005-0000-0000-0000A1550000}"/>
    <cellStyle name="40% - Accent4 6 5 16 2" xfId="21612" xr:uid="{00000000-0005-0000-0000-0000A2550000}"/>
    <cellStyle name="40% - Accent4 6 5 17" xfId="21613" xr:uid="{00000000-0005-0000-0000-0000A3550000}"/>
    <cellStyle name="40% - Accent4 6 5 17 2" xfId="21614" xr:uid="{00000000-0005-0000-0000-0000A4550000}"/>
    <cellStyle name="40% - Accent4 6 5 18" xfId="21615" xr:uid="{00000000-0005-0000-0000-0000A5550000}"/>
    <cellStyle name="40% - Accent4 6 5 18 2" xfId="21616" xr:uid="{00000000-0005-0000-0000-0000A6550000}"/>
    <cellStyle name="40% - Accent4 6 5 19" xfId="21617" xr:uid="{00000000-0005-0000-0000-0000A7550000}"/>
    <cellStyle name="40% - Accent4 6 5 19 2" xfId="21618" xr:uid="{00000000-0005-0000-0000-0000A8550000}"/>
    <cellStyle name="40% - Accent4 6 5 2" xfId="21619" xr:uid="{00000000-0005-0000-0000-0000A9550000}"/>
    <cellStyle name="40% - Accent4 6 5 2 2" xfId="21620" xr:uid="{00000000-0005-0000-0000-0000AA550000}"/>
    <cellStyle name="40% - Accent4 6 5 20" xfId="21621" xr:uid="{00000000-0005-0000-0000-0000AB550000}"/>
    <cellStyle name="40% - Accent4 6 5 20 2" xfId="21622" xr:uid="{00000000-0005-0000-0000-0000AC550000}"/>
    <cellStyle name="40% - Accent4 6 5 21" xfId="21623" xr:uid="{00000000-0005-0000-0000-0000AD550000}"/>
    <cellStyle name="40% - Accent4 6 5 21 2" xfId="21624" xr:uid="{00000000-0005-0000-0000-0000AE550000}"/>
    <cellStyle name="40% - Accent4 6 5 22" xfId="21625" xr:uid="{00000000-0005-0000-0000-0000AF550000}"/>
    <cellStyle name="40% - Accent4 6 5 22 2" xfId="21626" xr:uid="{00000000-0005-0000-0000-0000B0550000}"/>
    <cellStyle name="40% - Accent4 6 5 23" xfId="21627" xr:uid="{00000000-0005-0000-0000-0000B1550000}"/>
    <cellStyle name="40% - Accent4 6 5 3" xfId="21628" xr:uid="{00000000-0005-0000-0000-0000B2550000}"/>
    <cellStyle name="40% - Accent4 6 5 3 2" xfId="21629" xr:uid="{00000000-0005-0000-0000-0000B3550000}"/>
    <cellStyle name="40% - Accent4 6 5 4" xfId="21630" xr:uid="{00000000-0005-0000-0000-0000B4550000}"/>
    <cellStyle name="40% - Accent4 6 5 4 2" xfId="21631" xr:uid="{00000000-0005-0000-0000-0000B5550000}"/>
    <cellStyle name="40% - Accent4 6 5 5" xfId="21632" xr:uid="{00000000-0005-0000-0000-0000B6550000}"/>
    <cellStyle name="40% - Accent4 6 5 5 2" xfId="21633" xr:uid="{00000000-0005-0000-0000-0000B7550000}"/>
    <cellStyle name="40% - Accent4 6 5 6" xfId="21634" xr:uid="{00000000-0005-0000-0000-0000B8550000}"/>
    <cellStyle name="40% - Accent4 6 5 6 2" xfId="21635" xr:uid="{00000000-0005-0000-0000-0000B9550000}"/>
    <cellStyle name="40% - Accent4 6 5 7" xfId="21636" xr:uid="{00000000-0005-0000-0000-0000BA550000}"/>
    <cellStyle name="40% - Accent4 6 5 7 2" xfId="21637" xr:uid="{00000000-0005-0000-0000-0000BB550000}"/>
    <cellStyle name="40% - Accent4 6 5 8" xfId="21638" xr:uid="{00000000-0005-0000-0000-0000BC550000}"/>
    <cellStyle name="40% - Accent4 6 5 8 2" xfId="21639" xr:uid="{00000000-0005-0000-0000-0000BD550000}"/>
    <cellStyle name="40% - Accent4 6 5 9" xfId="21640" xr:uid="{00000000-0005-0000-0000-0000BE550000}"/>
    <cellStyle name="40% - Accent4 6 5 9 2" xfId="21641" xr:uid="{00000000-0005-0000-0000-0000BF550000}"/>
    <cellStyle name="40% - Accent4 6 6" xfId="21642" xr:uid="{00000000-0005-0000-0000-0000C0550000}"/>
    <cellStyle name="40% - Accent4 6 6 10" xfId="21643" xr:uid="{00000000-0005-0000-0000-0000C1550000}"/>
    <cellStyle name="40% - Accent4 6 6 10 2" xfId="21644" xr:uid="{00000000-0005-0000-0000-0000C2550000}"/>
    <cellStyle name="40% - Accent4 6 6 11" xfId="21645" xr:uid="{00000000-0005-0000-0000-0000C3550000}"/>
    <cellStyle name="40% - Accent4 6 6 11 2" xfId="21646" xr:uid="{00000000-0005-0000-0000-0000C4550000}"/>
    <cellStyle name="40% - Accent4 6 6 12" xfId="21647" xr:uid="{00000000-0005-0000-0000-0000C5550000}"/>
    <cellStyle name="40% - Accent4 6 6 12 2" xfId="21648" xr:uid="{00000000-0005-0000-0000-0000C6550000}"/>
    <cellStyle name="40% - Accent4 6 6 13" xfId="21649" xr:uid="{00000000-0005-0000-0000-0000C7550000}"/>
    <cellStyle name="40% - Accent4 6 6 13 2" xfId="21650" xr:uid="{00000000-0005-0000-0000-0000C8550000}"/>
    <cellStyle name="40% - Accent4 6 6 14" xfId="21651" xr:uid="{00000000-0005-0000-0000-0000C9550000}"/>
    <cellStyle name="40% - Accent4 6 6 14 2" xfId="21652" xr:uid="{00000000-0005-0000-0000-0000CA550000}"/>
    <cellStyle name="40% - Accent4 6 6 15" xfId="21653" xr:uid="{00000000-0005-0000-0000-0000CB550000}"/>
    <cellStyle name="40% - Accent4 6 6 15 2" xfId="21654" xr:uid="{00000000-0005-0000-0000-0000CC550000}"/>
    <cellStyle name="40% - Accent4 6 6 16" xfId="21655" xr:uid="{00000000-0005-0000-0000-0000CD550000}"/>
    <cellStyle name="40% - Accent4 6 6 16 2" xfId="21656" xr:uid="{00000000-0005-0000-0000-0000CE550000}"/>
    <cellStyle name="40% - Accent4 6 6 17" xfId="21657" xr:uid="{00000000-0005-0000-0000-0000CF550000}"/>
    <cellStyle name="40% - Accent4 6 6 17 2" xfId="21658" xr:uid="{00000000-0005-0000-0000-0000D0550000}"/>
    <cellStyle name="40% - Accent4 6 6 18" xfId="21659" xr:uid="{00000000-0005-0000-0000-0000D1550000}"/>
    <cellStyle name="40% - Accent4 6 6 18 2" xfId="21660" xr:uid="{00000000-0005-0000-0000-0000D2550000}"/>
    <cellStyle name="40% - Accent4 6 6 19" xfId="21661" xr:uid="{00000000-0005-0000-0000-0000D3550000}"/>
    <cellStyle name="40% - Accent4 6 6 19 2" xfId="21662" xr:uid="{00000000-0005-0000-0000-0000D4550000}"/>
    <cellStyle name="40% - Accent4 6 6 2" xfId="21663" xr:uid="{00000000-0005-0000-0000-0000D5550000}"/>
    <cellStyle name="40% - Accent4 6 6 2 2" xfId="21664" xr:uid="{00000000-0005-0000-0000-0000D6550000}"/>
    <cellStyle name="40% - Accent4 6 6 20" xfId="21665" xr:uid="{00000000-0005-0000-0000-0000D7550000}"/>
    <cellStyle name="40% - Accent4 6 6 20 2" xfId="21666" xr:uid="{00000000-0005-0000-0000-0000D8550000}"/>
    <cellStyle name="40% - Accent4 6 6 21" xfId="21667" xr:uid="{00000000-0005-0000-0000-0000D9550000}"/>
    <cellStyle name="40% - Accent4 6 6 21 2" xfId="21668" xr:uid="{00000000-0005-0000-0000-0000DA550000}"/>
    <cellStyle name="40% - Accent4 6 6 22" xfId="21669" xr:uid="{00000000-0005-0000-0000-0000DB550000}"/>
    <cellStyle name="40% - Accent4 6 6 22 2" xfId="21670" xr:uid="{00000000-0005-0000-0000-0000DC550000}"/>
    <cellStyle name="40% - Accent4 6 6 23" xfId="21671" xr:uid="{00000000-0005-0000-0000-0000DD550000}"/>
    <cellStyle name="40% - Accent4 6 6 3" xfId="21672" xr:uid="{00000000-0005-0000-0000-0000DE550000}"/>
    <cellStyle name="40% - Accent4 6 6 3 2" xfId="21673" xr:uid="{00000000-0005-0000-0000-0000DF550000}"/>
    <cellStyle name="40% - Accent4 6 6 4" xfId="21674" xr:uid="{00000000-0005-0000-0000-0000E0550000}"/>
    <cellStyle name="40% - Accent4 6 6 4 2" xfId="21675" xr:uid="{00000000-0005-0000-0000-0000E1550000}"/>
    <cellStyle name="40% - Accent4 6 6 5" xfId="21676" xr:uid="{00000000-0005-0000-0000-0000E2550000}"/>
    <cellStyle name="40% - Accent4 6 6 5 2" xfId="21677" xr:uid="{00000000-0005-0000-0000-0000E3550000}"/>
    <cellStyle name="40% - Accent4 6 6 6" xfId="21678" xr:uid="{00000000-0005-0000-0000-0000E4550000}"/>
    <cellStyle name="40% - Accent4 6 6 6 2" xfId="21679" xr:uid="{00000000-0005-0000-0000-0000E5550000}"/>
    <cellStyle name="40% - Accent4 6 6 7" xfId="21680" xr:uid="{00000000-0005-0000-0000-0000E6550000}"/>
    <cellStyle name="40% - Accent4 6 6 7 2" xfId="21681" xr:uid="{00000000-0005-0000-0000-0000E7550000}"/>
    <cellStyle name="40% - Accent4 6 6 8" xfId="21682" xr:uid="{00000000-0005-0000-0000-0000E8550000}"/>
    <cellStyle name="40% - Accent4 6 6 8 2" xfId="21683" xr:uid="{00000000-0005-0000-0000-0000E9550000}"/>
    <cellStyle name="40% - Accent4 6 6 9" xfId="21684" xr:uid="{00000000-0005-0000-0000-0000EA550000}"/>
    <cellStyle name="40% - Accent4 6 6 9 2" xfId="21685" xr:uid="{00000000-0005-0000-0000-0000EB550000}"/>
    <cellStyle name="40% - Accent4 6 7" xfId="21686" xr:uid="{00000000-0005-0000-0000-0000EC550000}"/>
    <cellStyle name="40% - Accent4 6 7 10" xfId="21687" xr:uid="{00000000-0005-0000-0000-0000ED550000}"/>
    <cellStyle name="40% - Accent4 6 7 10 2" xfId="21688" xr:uid="{00000000-0005-0000-0000-0000EE550000}"/>
    <cellStyle name="40% - Accent4 6 7 11" xfId="21689" xr:uid="{00000000-0005-0000-0000-0000EF550000}"/>
    <cellStyle name="40% - Accent4 6 7 11 2" xfId="21690" xr:uid="{00000000-0005-0000-0000-0000F0550000}"/>
    <cellStyle name="40% - Accent4 6 7 12" xfId="21691" xr:uid="{00000000-0005-0000-0000-0000F1550000}"/>
    <cellStyle name="40% - Accent4 6 7 12 2" xfId="21692" xr:uid="{00000000-0005-0000-0000-0000F2550000}"/>
    <cellStyle name="40% - Accent4 6 7 13" xfId="21693" xr:uid="{00000000-0005-0000-0000-0000F3550000}"/>
    <cellStyle name="40% - Accent4 6 7 13 2" xfId="21694" xr:uid="{00000000-0005-0000-0000-0000F4550000}"/>
    <cellStyle name="40% - Accent4 6 7 14" xfId="21695" xr:uid="{00000000-0005-0000-0000-0000F5550000}"/>
    <cellStyle name="40% - Accent4 6 7 14 2" xfId="21696" xr:uid="{00000000-0005-0000-0000-0000F6550000}"/>
    <cellStyle name="40% - Accent4 6 7 15" xfId="21697" xr:uid="{00000000-0005-0000-0000-0000F7550000}"/>
    <cellStyle name="40% - Accent4 6 7 15 2" xfId="21698" xr:uid="{00000000-0005-0000-0000-0000F8550000}"/>
    <cellStyle name="40% - Accent4 6 7 16" xfId="21699" xr:uid="{00000000-0005-0000-0000-0000F9550000}"/>
    <cellStyle name="40% - Accent4 6 7 16 2" xfId="21700" xr:uid="{00000000-0005-0000-0000-0000FA550000}"/>
    <cellStyle name="40% - Accent4 6 7 17" xfId="21701" xr:uid="{00000000-0005-0000-0000-0000FB550000}"/>
    <cellStyle name="40% - Accent4 6 7 17 2" xfId="21702" xr:uid="{00000000-0005-0000-0000-0000FC550000}"/>
    <cellStyle name="40% - Accent4 6 7 18" xfId="21703" xr:uid="{00000000-0005-0000-0000-0000FD550000}"/>
    <cellStyle name="40% - Accent4 6 7 18 2" xfId="21704" xr:uid="{00000000-0005-0000-0000-0000FE550000}"/>
    <cellStyle name="40% - Accent4 6 7 19" xfId="21705" xr:uid="{00000000-0005-0000-0000-0000FF550000}"/>
    <cellStyle name="40% - Accent4 6 7 19 2" xfId="21706" xr:uid="{00000000-0005-0000-0000-000000560000}"/>
    <cellStyle name="40% - Accent4 6 7 2" xfId="21707" xr:uid="{00000000-0005-0000-0000-000001560000}"/>
    <cellStyle name="40% - Accent4 6 7 2 2" xfId="21708" xr:uid="{00000000-0005-0000-0000-000002560000}"/>
    <cellStyle name="40% - Accent4 6 7 20" xfId="21709" xr:uid="{00000000-0005-0000-0000-000003560000}"/>
    <cellStyle name="40% - Accent4 6 7 20 2" xfId="21710" xr:uid="{00000000-0005-0000-0000-000004560000}"/>
    <cellStyle name="40% - Accent4 6 7 21" xfId="21711" xr:uid="{00000000-0005-0000-0000-000005560000}"/>
    <cellStyle name="40% - Accent4 6 7 21 2" xfId="21712" xr:uid="{00000000-0005-0000-0000-000006560000}"/>
    <cellStyle name="40% - Accent4 6 7 22" xfId="21713" xr:uid="{00000000-0005-0000-0000-000007560000}"/>
    <cellStyle name="40% - Accent4 6 7 22 2" xfId="21714" xr:uid="{00000000-0005-0000-0000-000008560000}"/>
    <cellStyle name="40% - Accent4 6 7 23" xfId="21715" xr:uid="{00000000-0005-0000-0000-000009560000}"/>
    <cellStyle name="40% - Accent4 6 7 3" xfId="21716" xr:uid="{00000000-0005-0000-0000-00000A560000}"/>
    <cellStyle name="40% - Accent4 6 7 3 2" xfId="21717" xr:uid="{00000000-0005-0000-0000-00000B560000}"/>
    <cellStyle name="40% - Accent4 6 7 4" xfId="21718" xr:uid="{00000000-0005-0000-0000-00000C560000}"/>
    <cellStyle name="40% - Accent4 6 7 4 2" xfId="21719" xr:uid="{00000000-0005-0000-0000-00000D560000}"/>
    <cellStyle name="40% - Accent4 6 7 5" xfId="21720" xr:uid="{00000000-0005-0000-0000-00000E560000}"/>
    <cellStyle name="40% - Accent4 6 7 5 2" xfId="21721" xr:uid="{00000000-0005-0000-0000-00000F560000}"/>
    <cellStyle name="40% - Accent4 6 7 6" xfId="21722" xr:uid="{00000000-0005-0000-0000-000010560000}"/>
    <cellStyle name="40% - Accent4 6 7 6 2" xfId="21723" xr:uid="{00000000-0005-0000-0000-000011560000}"/>
    <cellStyle name="40% - Accent4 6 7 7" xfId="21724" xr:uid="{00000000-0005-0000-0000-000012560000}"/>
    <cellStyle name="40% - Accent4 6 7 7 2" xfId="21725" xr:uid="{00000000-0005-0000-0000-000013560000}"/>
    <cellStyle name="40% - Accent4 6 7 8" xfId="21726" xr:uid="{00000000-0005-0000-0000-000014560000}"/>
    <cellStyle name="40% - Accent4 6 7 8 2" xfId="21727" xr:uid="{00000000-0005-0000-0000-000015560000}"/>
    <cellStyle name="40% - Accent4 6 7 9" xfId="21728" xr:uid="{00000000-0005-0000-0000-000016560000}"/>
    <cellStyle name="40% - Accent4 6 7 9 2" xfId="21729" xr:uid="{00000000-0005-0000-0000-000017560000}"/>
    <cellStyle name="40% - Accent4 6 8" xfId="21730" xr:uid="{00000000-0005-0000-0000-000018560000}"/>
    <cellStyle name="40% - Accent4 6 8 10" xfId="21731" xr:uid="{00000000-0005-0000-0000-000019560000}"/>
    <cellStyle name="40% - Accent4 6 8 10 2" xfId="21732" xr:uid="{00000000-0005-0000-0000-00001A560000}"/>
    <cellStyle name="40% - Accent4 6 8 11" xfId="21733" xr:uid="{00000000-0005-0000-0000-00001B560000}"/>
    <cellStyle name="40% - Accent4 6 8 11 2" xfId="21734" xr:uid="{00000000-0005-0000-0000-00001C560000}"/>
    <cellStyle name="40% - Accent4 6 8 12" xfId="21735" xr:uid="{00000000-0005-0000-0000-00001D560000}"/>
    <cellStyle name="40% - Accent4 6 8 12 2" xfId="21736" xr:uid="{00000000-0005-0000-0000-00001E560000}"/>
    <cellStyle name="40% - Accent4 6 8 13" xfId="21737" xr:uid="{00000000-0005-0000-0000-00001F560000}"/>
    <cellStyle name="40% - Accent4 6 8 13 2" xfId="21738" xr:uid="{00000000-0005-0000-0000-000020560000}"/>
    <cellStyle name="40% - Accent4 6 8 14" xfId="21739" xr:uid="{00000000-0005-0000-0000-000021560000}"/>
    <cellStyle name="40% - Accent4 6 8 14 2" xfId="21740" xr:uid="{00000000-0005-0000-0000-000022560000}"/>
    <cellStyle name="40% - Accent4 6 8 15" xfId="21741" xr:uid="{00000000-0005-0000-0000-000023560000}"/>
    <cellStyle name="40% - Accent4 6 8 15 2" xfId="21742" xr:uid="{00000000-0005-0000-0000-000024560000}"/>
    <cellStyle name="40% - Accent4 6 8 16" xfId="21743" xr:uid="{00000000-0005-0000-0000-000025560000}"/>
    <cellStyle name="40% - Accent4 6 8 16 2" xfId="21744" xr:uid="{00000000-0005-0000-0000-000026560000}"/>
    <cellStyle name="40% - Accent4 6 8 17" xfId="21745" xr:uid="{00000000-0005-0000-0000-000027560000}"/>
    <cellStyle name="40% - Accent4 6 8 17 2" xfId="21746" xr:uid="{00000000-0005-0000-0000-000028560000}"/>
    <cellStyle name="40% - Accent4 6 8 18" xfId="21747" xr:uid="{00000000-0005-0000-0000-000029560000}"/>
    <cellStyle name="40% - Accent4 6 8 18 2" xfId="21748" xr:uid="{00000000-0005-0000-0000-00002A560000}"/>
    <cellStyle name="40% - Accent4 6 8 19" xfId="21749" xr:uid="{00000000-0005-0000-0000-00002B560000}"/>
    <cellStyle name="40% - Accent4 6 8 19 2" xfId="21750" xr:uid="{00000000-0005-0000-0000-00002C560000}"/>
    <cellStyle name="40% - Accent4 6 8 2" xfId="21751" xr:uid="{00000000-0005-0000-0000-00002D560000}"/>
    <cellStyle name="40% - Accent4 6 8 2 2" xfId="21752" xr:uid="{00000000-0005-0000-0000-00002E560000}"/>
    <cellStyle name="40% - Accent4 6 8 20" xfId="21753" xr:uid="{00000000-0005-0000-0000-00002F560000}"/>
    <cellStyle name="40% - Accent4 6 8 20 2" xfId="21754" xr:uid="{00000000-0005-0000-0000-000030560000}"/>
    <cellStyle name="40% - Accent4 6 8 21" xfId="21755" xr:uid="{00000000-0005-0000-0000-000031560000}"/>
    <cellStyle name="40% - Accent4 6 8 21 2" xfId="21756" xr:uid="{00000000-0005-0000-0000-000032560000}"/>
    <cellStyle name="40% - Accent4 6 8 22" xfId="21757" xr:uid="{00000000-0005-0000-0000-000033560000}"/>
    <cellStyle name="40% - Accent4 6 8 22 2" xfId="21758" xr:uid="{00000000-0005-0000-0000-000034560000}"/>
    <cellStyle name="40% - Accent4 6 8 23" xfId="21759" xr:uid="{00000000-0005-0000-0000-000035560000}"/>
    <cellStyle name="40% - Accent4 6 8 3" xfId="21760" xr:uid="{00000000-0005-0000-0000-000036560000}"/>
    <cellStyle name="40% - Accent4 6 8 3 2" xfId="21761" xr:uid="{00000000-0005-0000-0000-000037560000}"/>
    <cellStyle name="40% - Accent4 6 8 4" xfId="21762" xr:uid="{00000000-0005-0000-0000-000038560000}"/>
    <cellStyle name="40% - Accent4 6 8 4 2" xfId="21763" xr:uid="{00000000-0005-0000-0000-000039560000}"/>
    <cellStyle name="40% - Accent4 6 8 5" xfId="21764" xr:uid="{00000000-0005-0000-0000-00003A560000}"/>
    <cellStyle name="40% - Accent4 6 8 5 2" xfId="21765" xr:uid="{00000000-0005-0000-0000-00003B560000}"/>
    <cellStyle name="40% - Accent4 6 8 6" xfId="21766" xr:uid="{00000000-0005-0000-0000-00003C560000}"/>
    <cellStyle name="40% - Accent4 6 8 6 2" xfId="21767" xr:uid="{00000000-0005-0000-0000-00003D560000}"/>
    <cellStyle name="40% - Accent4 6 8 7" xfId="21768" xr:uid="{00000000-0005-0000-0000-00003E560000}"/>
    <cellStyle name="40% - Accent4 6 8 7 2" xfId="21769" xr:uid="{00000000-0005-0000-0000-00003F560000}"/>
    <cellStyle name="40% - Accent4 6 8 8" xfId="21770" xr:uid="{00000000-0005-0000-0000-000040560000}"/>
    <cellStyle name="40% - Accent4 6 8 8 2" xfId="21771" xr:uid="{00000000-0005-0000-0000-000041560000}"/>
    <cellStyle name="40% - Accent4 6 8 9" xfId="21772" xr:uid="{00000000-0005-0000-0000-000042560000}"/>
    <cellStyle name="40% - Accent4 6 8 9 2" xfId="21773" xr:uid="{00000000-0005-0000-0000-000043560000}"/>
    <cellStyle name="40% - Accent4 6 9" xfId="21774" xr:uid="{00000000-0005-0000-0000-000044560000}"/>
    <cellStyle name="40% - Accent4 6 9 10" xfId="21775" xr:uid="{00000000-0005-0000-0000-000045560000}"/>
    <cellStyle name="40% - Accent4 6 9 10 2" xfId="21776" xr:uid="{00000000-0005-0000-0000-000046560000}"/>
    <cellStyle name="40% - Accent4 6 9 11" xfId="21777" xr:uid="{00000000-0005-0000-0000-000047560000}"/>
    <cellStyle name="40% - Accent4 6 9 11 2" xfId="21778" xr:uid="{00000000-0005-0000-0000-000048560000}"/>
    <cellStyle name="40% - Accent4 6 9 12" xfId="21779" xr:uid="{00000000-0005-0000-0000-000049560000}"/>
    <cellStyle name="40% - Accent4 6 9 12 2" xfId="21780" xr:uid="{00000000-0005-0000-0000-00004A560000}"/>
    <cellStyle name="40% - Accent4 6 9 13" xfId="21781" xr:uid="{00000000-0005-0000-0000-00004B560000}"/>
    <cellStyle name="40% - Accent4 6 9 13 2" xfId="21782" xr:uid="{00000000-0005-0000-0000-00004C560000}"/>
    <cellStyle name="40% - Accent4 6 9 14" xfId="21783" xr:uid="{00000000-0005-0000-0000-00004D560000}"/>
    <cellStyle name="40% - Accent4 6 9 14 2" xfId="21784" xr:uid="{00000000-0005-0000-0000-00004E560000}"/>
    <cellStyle name="40% - Accent4 6 9 15" xfId="21785" xr:uid="{00000000-0005-0000-0000-00004F560000}"/>
    <cellStyle name="40% - Accent4 6 9 15 2" xfId="21786" xr:uid="{00000000-0005-0000-0000-000050560000}"/>
    <cellStyle name="40% - Accent4 6 9 16" xfId="21787" xr:uid="{00000000-0005-0000-0000-000051560000}"/>
    <cellStyle name="40% - Accent4 6 9 16 2" xfId="21788" xr:uid="{00000000-0005-0000-0000-000052560000}"/>
    <cellStyle name="40% - Accent4 6 9 17" xfId="21789" xr:uid="{00000000-0005-0000-0000-000053560000}"/>
    <cellStyle name="40% - Accent4 6 9 17 2" xfId="21790" xr:uid="{00000000-0005-0000-0000-000054560000}"/>
    <cellStyle name="40% - Accent4 6 9 18" xfId="21791" xr:uid="{00000000-0005-0000-0000-000055560000}"/>
    <cellStyle name="40% - Accent4 6 9 18 2" xfId="21792" xr:uid="{00000000-0005-0000-0000-000056560000}"/>
    <cellStyle name="40% - Accent4 6 9 19" xfId="21793" xr:uid="{00000000-0005-0000-0000-000057560000}"/>
    <cellStyle name="40% - Accent4 6 9 19 2" xfId="21794" xr:uid="{00000000-0005-0000-0000-000058560000}"/>
    <cellStyle name="40% - Accent4 6 9 2" xfId="21795" xr:uid="{00000000-0005-0000-0000-000059560000}"/>
    <cellStyle name="40% - Accent4 6 9 2 2" xfId="21796" xr:uid="{00000000-0005-0000-0000-00005A560000}"/>
    <cellStyle name="40% - Accent4 6 9 20" xfId="21797" xr:uid="{00000000-0005-0000-0000-00005B560000}"/>
    <cellStyle name="40% - Accent4 6 9 20 2" xfId="21798" xr:uid="{00000000-0005-0000-0000-00005C560000}"/>
    <cellStyle name="40% - Accent4 6 9 21" xfId="21799" xr:uid="{00000000-0005-0000-0000-00005D560000}"/>
    <cellStyle name="40% - Accent4 6 9 21 2" xfId="21800" xr:uid="{00000000-0005-0000-0000-00005E560000}"/>
    <cellStyle name="40% - Accent4 6 9 22" xfId="21801" xr:uid="{00000000-0005-0000-0000-00005F560000}"/>
    <cellStyle name="40% - Accent4 6 9 22 2" xfId="21802" xr:uid="{00000000-0005-0000-0000-000060560000}"/>
    <cellStyle name="40% - Accent4 6 9 23" xfId="21803" xr:uid="{00000000-0005-0000-0000-000061560000}"/>
    <cellStyle name="40% - Accent4 6 9 3" xfId="21804" xr:uid="{00000000-0005-0000-0000-000062560000}"/>
    <cellStyle name="40% - Accent4 6 9 3 2" xfId="21805" xr:uid="{00000000-0005-0000-0000-000063560000}"/>
    <cellStyle name="40% - Accent4 6 9 4" xfId="21806" xr:uid="{00000000-0005-0000-0000-000064560000}"/>
    <cellStyle name="40% - Accent4 6 9 4 2" xfId="21807" xr:uid="{00000000-0005-0000-0000-000065560000}"/>
    <cellStyle name="40% - Accent4 6 9 5" xfId="21808" xr:uid="{00000000-0005-0000-0000-000066560000}"/>
    <cellStyle name="40% - Accent4 6 9 5 2" xfId="21809" xr:uid="{00000000-0005-0000-0000-000067560000}"/>
    <cellStyle name="40% - Accent4 6 9 6" xfId="21810" xr:uid="{00000000-0005-0000-0000-000068560000}"/>
    <cellStyle name="40% - Accent4 6 9 6 2" xfId="21811" xr:uid="{00000000-0005-0000-0000-000069560000}"/>
    <cellStyle name="40% - Accent4 6 9 7" xfId="21812" xr:uid="{00000000-0005-0000-0000-00006A560000}"/>
    <cellStyle name="40% - Accent4 6 9 7 2" xfId="21813" xr:uid="{00000000-0005-0000-0000-00006B560000}"/>
    <cellStyle name="40% - Accent4 6 9 8" xfId="21814" xr:uid="{00000000-0005-0000-0000-00006C560000}"/>
    <cellStyle name="40% - Accent4 6 9 8 2" xfId="21815" xr:uid="{00000000-0005-0000-0000-00006D560000}"/>
    <cellStyle name="40% - Accent4 6 9 9" xfId="21816" xr:uid="{00000000-0005-0000-0000-00006E560000}"/>
    <cellStyle name="40% - Accent4 6 9 9 2" xfId="21817" xr:uid="{00000000-0005-0000-0000-00006F560000}"/>
    <cellStyle name="40% - Accent4 7" xfId="21818" xr:uid="{00000000-0005-0000-0000-000070560000}"/>
    <cellStyle name="40% - Accent4 7 10" xfId="21819" xr:uid="{00000000-0005-0000-0000-000071560000}"/>
    <cellStyle name="40% - Accent4 7 10 2" xfId="21820" xr:uid="{00000000-0005-0000-0000-000072560000}"/>
    <cellStyle name="40% - Accent4 7 11" xfId="21821" xr:uid="{00000000-0005-0000-0000-000073560000}"/>
    <cellStyle name="40% - Accent4 7 11 2" xfId="21822" xr:uid="{00000000-0005-0000-0000-000074560000}"/>
    <cellStyle name="40% - Accent4 7 12" xfId="21823" xr:uid="{00000000-0005-0000-0000-000075560000}"/>
    <cellStyle name="40% - Accent4 7 12 2" xfId="21824" xr:uid="{00000000-0005-0000-0000-000076560000}"/>
    <cellStyle name="40% - Accent4 7 13" xfId="21825" xr:uid="{00000000-0005-0000-0000-000077560000}"/>
    <cellStyle name="40% - Accent4 7 13 2" xfId="21826" xr:uid="{00000000-0005-0000-0000-000078560000}"/>
    <cellStyle name="40% - Accent4 7 14" xfId="21827" xr:uid="{00000000-0005-0000-0000-000079560000}"/>
    <cellStyle name="40% - Accent4 7 14 2" xfId="21828" xr:uid="{00000000-0005-0000-0000-00007A560000}"/>
    <cellStyle name="40% - Accent4 7 15" xfId="21829" xr:uid="{00000000-0005-0000-0000-00007B560000}"/>
    <cellStyle name="40% - Accent4 7 15 2" xfId="21830" xr:uid="{00000000-0005-0000-0000-00007C560000}"/>
    <cellStyle name="40% - Accent4 7 16" xfId="21831" xr:uid="{00000000-0005-0000-0000-00007D560000}"/>
    <cellStyle name="40% - Accent4 7 16 2" xfId="21832" xr:uid="{00000000-0005-0000-0000-00007E560000}"/>
    <cellStyle name="40% - Accent4 7 17" xfId="21833" xr:uid="{00000000-0005-0000-0000-00007F560000}"/>
    <cellStyle name="40% - Accent4 7 17 2" xfId="21834" xr:uid="{00000000-0005-0000-0000-000080560000}"/>
    <cellStyle name="40% - Accent4 7 18" xfId="21835" xr:uid="{00000000-0005-0000-0000-000081560000}"/>
    <cellStyle name="40% - Accent4 7 18 2" xfId="21836" xr:uid="{00000000-0005-0000-0000-000082560000}"/>
    <cellStyle name="40% - Accent4 7 19" xfId="21837" xr:uid="{00000000-0005-0000-0000-000083560000}"/>
    <cellStyle name="40% - Accent4 7 19 2" xfId="21838" xr:uid="{00000000-0005-0000-0000-000084560000}"/>
    <cellStyle name="40% - Accent4 7 2" xfId="21839" xr:uid="{00000000-0005-0000-0000-000085560000}"/>
    <cellStyle name="40% - Accent4 7 2 2" xfId="21840" xr:uid="{00000000-0005-0000-0000-000086560000}"/>
    <cellStyle name="40% - Accent4 7 20" xfId="21841" xr:uid="{00000000-0005-0000-0000-000087560000}"/>
    <cellStyle name="40% - Accent4 7 20 2" xfId="21842" xr:uid="{00000000-0005-0000-0000-000088560000}"/>
    <cellStyle name="40% - Accent4 7 21" xfId="21843" xr:uid="{00000000-0005-0000-0000-000089560000}"/>
    <cellStyle name="40% - Accent4 7 21 2" xfId="21844" xr:uid="{00000000-0005-0000-0000-00008A560000}"/>
    <cellStyle name="40% - Accent4 7 22" xfId="21845" xr:uid="{00000000-0005-0000-0000-00008B560000}"/>
    <cellStyle name="40% - Accent4 7 22 2" xfId="21846" xr:uid="{00000000-0005-0000-0000-00008C560000}"/>
    <cellStyle name="40% - Accent4 7 23" xfId="21847" xr:uid="{00000000-0005-0000-0000-00008D560000}"/>
    <cellStyle name="40% - Accent4 7 3" xfId="21848" xr:uid="{00000000-0005-0000-0000-00008E560000}"/>
    <cellStyle name="40% - Accent4 7 3 2" xfId="21849" xr:uid="{00000000-0005-0000-0000-00008F560000}"/>
    <cellStyle name="40% - Accent4 7 4" xfId="21850" xr:uid="{00000000-0005-0000-0000-000090560000}"/>
    <cellStyle name="40% - Accent4 7 4 2" xfId="21851" xr:uid="{00000000-0005-0000-0000-000091560000}"/>
    <cellStyle name="40% - Accent4 7 5" xfId="21852" xr:uid="{00000000-0005-0000-0000-000092560000}"/>
    <cellStyle name="40% - Accent4 7 5 2" xfId="21853" xr:uid="{00000000-0005-0000-0000-000093560000}"/>
    <cellStyle name="40% - Accent4 7 6" xfId="21854" xr:uid="{00000000-0005-0000-0000-000094560000}"/>
    <cellStyle name="40% - Accent4 7 6 2" xfId="21855" xr:uid="{00000000-0005-0000-0000-000095560000}"/>
    <cellStyle name="40% - Accent4 7 7" xfId="21856" xr:uid="{00000000-0005-0000-0000-000096560000}"/>
    <cellStyle name="40% - Accent4 7 7 2" xfId="21857" xr:uid="{00000000-0005-0000-0000-000097560000}"/>
    <cellStyle name="40% - Accent4 7 8" xfId="21858" xr:uid="{00000000-0005-0000-0000-000098560000}"/>
    <cellStyle name="40% - Accent4 7 8 2" xfId="21859" xr:uid="{00000000-0005-0000-0000-000099560000}"/>
    <cellStyle name="40% - Accent4 7 9" xfId="21860" xr:uid="{00000000-0005-0000-0000-00009A560000}"/>
    <cellStyle name="40% - Accent4 7 9 2" xfId="21861" xr:uid="{00000000-0005-0000-0000-00009B560000}"/>
    <cellStyle name="40% - Accent4 8" xfId="21862" xr:uid="{00000000-0005-0000-0000-00009C560000}"/>
    <cellStyle name="40% - Accent4 8 10" xfId="21863" xr:uid="{00000000-0005-0000-0000-00009D560000}"/>
    <cellStyle name="40% - Accent4 8 10 2" xfId="21864" xr:uid="{00000000-0005-0000-0000-00009E560000}"/>
    <cellStyle name="40% - Accent4 8 11" xfId="21865" xr:uid="{00000000-0005-0000-0000-00009F560000}"/>
    <cellStyle name="40% - Accent4 8 11 2" xfId="21866" xr:uid="{00000000-0005-0000-0000-0000A0560000}"/>
    <cellStyle name="40% - Accent4 8 12" xfId="21867" xr:uid="{00000000-0005-0000-0000-0000A1560000}"/>
    <cellStyle name="40% - Accent4 8 12 2" xfId="21868" xr:uid="{00000000-0005-0000-0000-0000A2560000}"/>
    <cellStyle name="40% - Accent4 8 13" xfId="21869" xr:uid="{00000000-0005-0000-0000-0000A3560000}"/>
    <cellStyle name="40% - Accent4 8 13 2" xfId="21870" xr:uid="{00000000-0005-0000-0000-0000A4560000}"/>
    <cellStyle name="40% - Accent4 8 14" xfId="21871" xr:uid="{00000000-0005-0000-0000-0000A5560000}"/>
    <cellStyle name="40% - Accent4 8 14 2" xfId="21872" xr:uid="{00000000-0005-0000-0000-0000A6560000}"/>
    <cellStyle name="40% - Accent4 8 15" xfId="21873" xr:uid="{00000000-0005-0000-0000-0000A7560000}"/>
    <cellStyle name="40% - Accent4 8 15 2" xfId="21874" xr:uid="{00000000-0005-0000-0000-0000A8560000}"/>
    <cellStyle name="40% - Accent4 8 16" xfId="21875" xr:uid="{00000000-0005-0000-0000-0000A9560000}"/>
    <cellStyle name="40% - Accent4 8 16 2" xfId="21876" xr:uid="{00000000-0005-0000-0000-0000AA560000}"/>
    <cellStyle name="40% - Accent4 8 17" xfId="21877" xr:uid="{00000000-0005-0000-0000-0000AB560000}"/>
    <cellStyle name="40% - Accent4 8 17 2" xfId="21878" xr:uid="{00000000-0005-0000-0000-0000AC560000}"/>
    <cellStyle name="40% - Accent4 8 18" xfId="21879" xr:uid="{00000000-0005-0000-0000-0000AD560000}"/>
    <cellStyle name="40% - Accent4 8 18 2" xfId="21880" xr:uid="{00000000-0005-0000-0000-0000AE560000}"/>
    <cellStyle name="40% - Accent4 8 19" xfId="21881" xr:uid="{00000000-0005-0000-0000-0000AF560000}"/>
    <cellStyle name="40% - Accent4 8 19 2" xfId="21882" xr:uid="{00000000-0005-0000-0000-0000B0560000}"/>
    <cellStyle name="40% - Accent4 8 2" xfId="21883" xr:uid="{00000000-0005-0000-0000-0000B1560000}"/>
    <cellStyle name="40% - Accent4 8 2 2" xfId="21884" xr:uid="{00000000-0005-0000-0000-0000B2560000}"/>
    <cellStyle name="40% - Accent4 8 20" xfId="21885" xr:uid="{00000000-0005-0000-0000-0000B3560000}"/>
    <cellStyle name="40% - Accent4 8 20 2" xfId="21886" xr:uid="{00000000-0005-0000-0000-0000B4560000}"/>
    <cellStyle name="40% - Accent4 8 21" xfId="21887" xr:uid="{00000000-0005-0000-0000-0000B5560000}"/>
    <cellStyle name="40% - Accent4 8 21 2" xfId="21888" xr:uid="{00000000-0005-0000-0000-0000B6560000}"/>
    <cellStyle name="40% - Accent4 8 22" xfId="21889" xr:uid="{00000000-0005-0000-0000-0000B7560000}"/>
    <cellStyle name="40% - Accent4 8 22 2" xfId="21890" xr:uid="{00000000-0005-0000-0000-0000B8560000}"/>
    <cellStyle name="40% - Accent4 8 23" xfId="21891" xr:uid="{00000000-0005-0000-0000-0000B9560000}"/>
    <cellStyle name="40% - Accent4 8 3" xfId="21892" xr:uid="{00000000-0005-0000-0000-0000BA560000}"/>
    <cellStyle name="40% - Accent4 8 3 2" xfId="21893" xr:uid="{00000000-0005-0000-0000-0000BB560000}"/>
    <cellStyle name="40% - Accent4 8 4" xfId="21894" xr:uid="{00000000-0005-0000-0000-0000BC560000}"/>
    <cellStyle name="40% - Accent4 8 4 2" xfId="21895" xr:uid="{00000000-0005-0000-0000-0000BD560000}"/>
    <cellStyle name="40% - Accent4 8 5" xfId="21896" xr:uid="{00000000-0005-0000-0000-0000BE560000}"/>
    <cellStyle name="40% - Accent4 8 5 2" xfId="21897" xr:uid="{00000000-0005-0000-0000-0000BF560000}"/>
    <cellStyle name="40% - Accent4 8 6" xfId="21898" xr:uid="{00000000-0005-0000-0000-0000C0560000}"/>
    <cellStyle name="40% - Accent4 8 6 2" xfId="21899" xr:uid="{00000000-0005-0000-0000-0000C1560000}"/>
    <cellStyle name="40% - Accent4 8 7" xfId="21900" xr:uid="{00000000-0005-0000-0000-0000C2560000}"/>
    <cellStyle name="40% - Accent4 8 7 2" xfId="21901" xr:uid="{00000000-0005-0000-0000-0000C3560000}"/>
    <cellStyle name="40% - Accent4 8 8" xfId="21902" xr:uid="{00000000-0005-0000-0000-0000C4560000}"/>
    <cellStyle name="40% - Accent4 8 8 2" xfId="21903" xr:uid="{00000000-0005-0000-0000-0000C5560000}"/>
    <cellStyle name="40% - Accent4 8 9" xfId="21904" xr:uid="{00000000-0005-0000-0000-0000C6560000}"/>
    <cellStyle name="40% - Accent4 8 9 2" xfId="21905" xr:uid="{00000000-0005-0000-0000-0000C7560000}"/>
    <cellStyle name="40% - Accent4 9" xfId="21906" xr:uid="{00000000-0005-0000-0000-0000C8560000}"/>
    <cellStyle name="40% - Accent4 9 10" xfId="21907" xr:uid="{00000000-0005-0000-0000-0000C9560000}"/>
    <cellStyle name="40% - Accent4 9 10 2" xfId="21908" xr:uid="{00000000-0005-0000-0000-0000CA560000}"/>
    <cellStyle name="40% - Accent4 9 11" xfId="21909" xr:uid="{00000000-0005-0000-0000-0000CB560000}"/>
    <cellStyle name="40% - Accent4 9 11 2" xfId="21910" xr:uid="{00000000-0005-0000-0000-0000CC560000}"/>
    <cellStyle name="40% - Accent4 9 12" xfId="21911" xr:uid="{00000000-0005-0000-0000-0000CD560000}"/>
    <cellStyle name="40% - Accent4 9 12 2" xfId="21912" xr:uid="{00000000-0005-0000-0000-0000CE560000}"/>
    <cellStyle name="40% - Accent4 9 13" xfId="21913" xr:uid="{00000000-0005-0000-0000-0000CF560000}"/>
    <cellStyle name="40% - Accent4 9 13 2" xfId="21914" xr:uid="{00000000-0005-0000-0000-0000D0560000}"/>
    <cellStyle name="40% - Accent4 9 14" xfId="21915" xr:uid="{00000000-0005-0000-0000-0000D1560000}"/>
    <cellStyle name="40% - Accent4 9 14 2" xfId="21916" xr:uid="{00000000-0005-0000-0000-0000D2560000}"/>
    <cellStyle name="40% - Accent4 9 15" xfId="21917" xr:uid="{00000000-0005-0000-0000-0000D3560000}"/>
    <cellStyle name="40% - Accent4 9 15 2" xfId="21918" xr:uid="{00000000-0005-0000-0000-0000D4560000}"/>
    <cellStyle name="40% - Accent4 9 16" xfId="21919" xr:uid="{00000000-0005-0000-0000-0000D5560000}"/>
    <cellStyle name="40% - Accent4 9 16 2" xfId="21920" xr:uid="{00000000-0005-0000-0000-0000D6560000}"/>
    <cellStyle name="40% - Accent4 9 17" xfId="21921" xr:uid="{00000000-0005-0000-0000-0000D7560000}"/>
    <cellStyle name="40% - Accent4 9 17 2" xfId="21922" xr:uid="{00000000-0005-0000-0000-0000D8560000}"/>
    <cellStyle name="40% - Accent4 9 18" xfId="21923" xr:uid="{00000000-0005-0000-0000-0000D9560000}"/>
    <cellStyle name="40% - Accent4 9 18 2" xfId="21924" xr:uid="{00000000-0005-0000-0000-0000DA560000}"/>
    <cellStyle name="40% - Accent4 9 19" xfId="21925" xr:uid="{00000000-0005-0000-0000-0000DB560000}"/>
    <cellStyle name="40% - Accent4 9 19 2" xfId="21926" xr:uid="{00000000-0005-0000-0000-0000DC560000}"/>
    <cellStyle name="40% - Accent4 9 2" xfId="21927" xr:uid="{00000000-0005-0000-0000-0000DD560000}"/>
    <cellStyle name="40% - Accent4 9 2 2" xfId="21928" xr:uid="{00000000-0005-0000-0000-0000DE560000}"/>
    <cellStyle name="40% - Accent4 9 20" xfId="21929" xr:uid="{00000000-0005-0000-0000-0000DF560000}"/>
    <cellStyle name="40% - Accent4 9 20 2" xfId="21930" xr:uid="{00000000-0005-0000-0000-0000E0560000}"/>
    <cellStyle name="40% - Accent4 9 21" xfId="21931" xr:uid="{00000000-0005-0000-0000-0000E1560000}"/>
    <cellStyle name="40% - Accent4 9 21 2" xfId="21932" xr:uid="{00000000-0005-0000-0000-0000E2560000}"/>
    <cellStyle name="40% - Accent4 9 22" xfId="21933" xr:uid="{00000000-0005-0000-0000-0000E3560000}"/>
    <cellStyle name="40% - Accent4 9 22 2" xfId="21934" xr:uid="{00000000-0005-0000-0000-0000E4560000}"/>
    <cellStyle name="40% - Accent4 9 23" xfId="21935" xr:uid="{00000000-0005-0000-0000-0000E5560000}"/>
    <cellStyle name="40% - Accent4 9 3" xfId="21936" xr:uid="{00000000-0005-0000-0000-0000E6560000}"/>
    <cellStyle name="40% - Accent4 9 3 2" xfId="21937" xr:uid="{00000000-0005-0000-0000-0000E7560000}"/>
    <cellStyle name="40% - Accent4 9 4" xfId="21938" xr:uid="{00000000-0005-0000-0000-0000E8560000}"/>
    <cellStyle name="40% - Accent4 9 4 2" xfId="21939" xr:uid="{00000000-0005-0000-0000-0000E9560000}"/>
    <cellStyle name="40% - Accent4 9 5" xfId="21940" xr:uid="{00000000-0005-0000-0000-0000EA560000}"/>
    <cellStyle name="40% - Accent4 9 5 2" xfId="21941" xr:uid="{00000000-0005-0000-0000-0000EB560000}"/>
    <cellStyle name="40% - Accent4 9 6" xfId="21942" xr:uid="{00000000-0005-0000-0000-0000EC560000}"/>
    <cellStyle name="40% - Accent4 9 6 2" xfId="21943" xr:uid="{00000000-0005-0000-0000-0000ED560000}"/>
    <cellStyle name="40% - Accent4 9 7" xfId="21944" xr:uid="{00000000-0005-0000-0000-0000EE560000}"/>
    <cellStyle name="40% - Accent4 9 7 2" xfId="21945" xr:uid="{00000000-0005-0000-0000-0000EF560000}"/>
    <cellStyle name="40% - Accent4 9 8" xfId="21946" xr:uid="{00000000-0005-0000-0000-0000F0560000}"/>
    <cellStyle name="40% - Accent4 9 8 2" xfId="21947" xr:uid="{00000000-0005-0000-0000-0000F1560000}"/>
    <cellStyle name="40% - Accent4 9 9" xfId="21948" xr:uid="{00000000-0005-0000-0000-0000F2560000}"/>
    <cellStyle name="40% - Accent4 9 9 2" xfId="21949" xr:uid="{00000000-0005-0000-0000-0000F3560000}"/>
    <cellStyle name="40% - Accent5 10" xfId="21950" xr:uid="{00000000-0005-0000-0000-0000F4560000}"/>
    <cellStyle name="40% - Accent5 10 10" xfId="21951" xr:uid="{00000000-0005-0000-0000-0000F5560000}"/>
    <cellStyle name="40% - Accent5 10 10 2" xfId="21952" xr:uid="{00000000-0005-0000-0000-0000F6560000}"/>
    <cellStyle name="40% - Accent5 10 11" xfId="21953" xr:uid="{00000000-0005-0000-0000-0000F7560000}"/>
    <cellStyle name="40% - Accent5 10 11 2" xfId="21954" xr:uid="{00000000-0005-0000-0000-0000F8560000}"/>
    <cellStyle name="40% - Accent5 10 12" xfId="21955" xr:uid="{00000000-0005-0000-0000-0000F9560000}"/>
    <cellStyle name="40% - Accent5 10 12 2" xfId="21956" xr:uid="{00000000-0005-0000-0000-0000FA560000}"/>
    <cellStyle name="40% - Accent5 10 13" xfId="21957" xr:uid="{00000000-0005-0000-0000-0000FB560000}"/>
    <cellStyle name="40% - Accent5 10 13 2" xfId="21958" xr:uid="{00000000-0005-0000-0000-0000FC560000}"/>
    <cellStyle name="40% - Accent5 10 14" xfId="21959" xr:uid="{00000000-0005-0000-0000-0000FD560000}"/>
    <cellStyle name="40% - Accent5 10 14 2" xfId="21960" xr:uid="{00000000-0005-0000-0000-0000FE560000}"/>
    <cellStyle name="40% - Accent5 10 15" xfId="21961" xr:uid="{00000000-0005-0000-0000-0000FF560000}"/>
    <cellStyle name="40% - Accent5 10 15 2" xfId="21962" xr:uid="{00000000-0005-0000-0000-000000570000}"/>
    <cellStyle name="40% - Accent5 10 16" xfId="21963" xr:uid="{00000000-0005-0000-0000-000001570000}"/>
    <cellStyle name="40% - Accent5 10 16 2" xfId="21964" xr:uid="{00000000-0005-0000-0000-000002570000}"/>
    <cellStyle name="40% - Accent5 10 17" xfId="21965" xr:uid="{00000000-0005-0000-0000-000003570000}"/>
    <cellStyle name="40% - Accent5 10 17 2" xfId="21966" xr:uid="{00000000-0005-0000-0000-000004570000}"/>
    <cellStyle name="40% - Accent5 10 18" xfId="21967" xr:uid="{00000000-0005-0000-0000-000005570000}"/>
    <cellStyle name="40% - Accent5 10 18 2" xfId="21968" xr:uid="{00000000-0005-0000-0000-000006570000}"/>
    <cellStyle name="40% - Accent5 10 19" xfId="21969" xr:uid="{00000000-0005-0000-0000-000007570000}"/>
    <cellStyle name="40% - Accent5 10 19 2" xfId="21970" xr:uid="{00000000-0005-0000-0000-000008570000}"/>
    <cellStyle name="40% - Accent5 10 2" xfId="21971" xr:uid="{00000000-0005-0000-0000-000009570000}"/>
    <cellStyle name="40% - Accent5 10 2 2" xfId="21972" xr:uid="{00000000-0005-0000-0000-00000A570000}"/>
    <cellStyle name="40% - Accent5 10 20" xfId="21973" xr:uid="{00000000-0005-0000-0000-00000B570000}"/>
    <cellStyle name="40% - Accent5 10 20 2" xfId="21974" xr:uid="{00000000-0005-0000-0000-00000C570000}"/>
    <cellStyle name="40% - Accent5 10 21" xfId="21975" xr:uid="{00000000-0005-0000-0000-00000D570000}"/>
    <cellStyle name="40% - Accent5 10 21 2" xfId="21976" xr:uid="{00000000-0005-0000-0000-00000E570000}"/>
    <cellStyle name="40% - Accent5 10 22" xfId="21977" xr:uid="{00000000-0005-0000-0000-00000F570000}"/>
    <cellStyle name="40% - Accent5 10 22 2" xfId="21978" xr:uid="{00000000-0005-0000-0000-000010570000}"/>
    <cellStyle name="40% - Accent5 10 23" xfId="21979" xr:uid="{00000000-0005-0000-0000-000011570000}"/>
    <cellStyle name="40% - Accent5 10 3" xfId="21980" xr:uid="{00000000-0005-0000-0000-000012570000}"/>
    <cellStyle name="40% - Accent5 10 3 2" xfId="21981" xr:uid="{00000000-0005-0000-0000-000013570000}"/>
    <cellStyle name="40% - Accent5 10 4" xfId="21982" xr:uid="{00000000-0005-0000-0000-000014570000}"/>
    <cellStyle name="40% - Accent5 10 4 2" xfId="21983" xr:uid="{00000000-0005-0000-0000-000015570000}"/>
    <cellStyle name="40% - Accent5 10 5" xfId="21984" xr:uid="{00000000-0005-0000-0000-000016570000}"/>
    <cellStyle name="40% - Accent5 10 5 2" xfId="21985" xr:uid="{00000000-0005-0000-0000-000017570000}"/>
    <cellStyle name="40% - Accent5 10 6" xfId="21986" xr:uid="{00000000-0005-0000-0000-000018570000}"/>
    <cellStyle name="40% - Accent5 10 6 2" xfId="21987" xr:uid="{00000000-0005-0000-0000-000019570000}"/>
    <cellStyle name="40% - Accent5 10 7" xfId="21988" xr:uid="{00000000-0005-0000-0000-00001A570000}"/>
    <cellStyle name="40% - Accent5 10 7 2" xfId="21989" xr:uid="{00000000-0005-0000-0000-00001B570000}"/>
    <cellStyle name="40% - Accent5 10 8" xfId="21990" xr:uid="{00000000-0005-0000-0000-00001C570000}"/>
    <cellStyle name="40% - Accent5 10 8 2" xfId="21991" xr:uid="{00000000-0005-0000-0000-00001D570000}"/>
    <cellStyle name="40% - Accent5 10 9" xfId="21992" xr:uid="{00000000-0005-0000-0000-00001E570000}"/>
    <cellStyle name="40% - Accent5 10 9 2" xfId="21993" xr:uid="{00000000-0005-0000-0000-00001F570000}"/>
    <cellStyle name="40% - Accent5 11" xfId="21994" xr:uid="{00000000-0005-0000-0000-000020570000}"/>
    <cellStyle name="40% - Accent5 11 2" xfId="21995" xr:uid="{00000000-0005-0000-0000-000021570000}"/>
    <cellStyle name="40% - Accent5 12" xfId="21996" xr:uid="{00000000-0005-0000-0000-000022570000}"/>
    <cellStyle name="40% - Accent5 13" xfId="21997" xr:uid="{00000000-0005-0000-0000-000023570000}"/>
    <cellStyle name="40% - Accent5 14" xfId="21998" xr:uid="{00000000-0005-0000-0000-000024570000}"/>
    <cellStyle name="40% - Accent5 14 2" xfId="21999" xr:uid="{00000000-0005-0000-0000-000025570000}"/>
    <cellStyle name="40% - Accent5 14 2 2" xfId="22000" xr:uid="{00000000-0005-0000-0000-000026570000}"/>
    <cellStyle name="40% - Accent5 14 2 2 2" xfId="22001" xr:uid="{00000000-0005-0000-0000-000027570000}"/>
    <cellStyle name="40% - Accent5 14 2 2 2 2" xfId="22002" xr:uid="{00000000-0005-0000-0000-000028570000}"/>
    <cellStyle name="40% - Accent5 14 2 2 3" xfId="22003" xr:uid="{00000000-0005-0000-0000-000029570000}"/>
    <cellStyle name="40% - Accent5 14 2 3" xfId="22004" xr:uid="{00000000-0005-0000-0000-00002A570000}"/>
    <cellStyle name="40% - Accent5 14 2 3 2" xfId="22005" xr:uid="{00000000-0005-0000-0000-00002B570000}"/>
    <cellStyle name="40% - Accent5 14 2 4" xfId="22006" xr:uid="{00000000-0005-0000-0000-00002C570000}"/>
    <cellStyle name="40% - Accent5 14 3" xfId="22007" xr:uid="{00000000-0005-0000-0000-00002D570000}"/>
    <cellStyle name="40% - Accent5 14 3 2" xfId="22008" xr:uid="{00000000-0005-0000-0000-00002E570000}"/>
    <cellStyle name="40% - Accent5 14 3 2 2" xfId="22009" xr:uid="{00000000-0005-0000-0000-00002F570000}"/>
    <cellStyle name="40% - Accent5 14 3 3" xfId="22010" xr:uid="{00000000-0005-0000-0000-000030570000}"/>
    <cellStyle name="40% - Accent5 14 4" xfId="22011" xr:uid="{00000000-0005-0000-0000-000031570000}"/>
    <cellStyle name="40% - Accent5 14 4 2" xfId="22012" xr:uid="{00000000-0005-0000-0000-000032570000}"/>
    <cellStyle name="40% - Accent5 14 4 2 2" xfId="22013" xr:uid="{00000000-0005-0000-0000-000033570000}"/>
    <cellStyle name="40% - Accent5 14 4 3" xfId="22014" xr:uid="{00000000-0005-0000-0000-000034570000}"/>
    <cellStyle name="40% - Accent5 14 5" xfId="22015" xr:uid="{00000000-0005-0000-0000-000035570000}"/>
    <cellStyle name="40% - Accent5 14 5 2" xfId="22016" xr:uid="{00000000-0005-0000-0000-000036570000}"/>
    <cellStyle name="40% - Accent5 14 6" xfId="22017" xr:uid="{00000000-0005-0000-0000-000037570000}"/>
    <cellStyle name="40% - Accent5 15" xfId="22018" xr:uid="{00000000-0005-0000-0000-000038570000}"/>
    <cellStyle name="40% - Accent5 15 2" xfId="22019" xr:uid="{00000000-0005-0000-0000-000039570000}"/>
    <cellStyle name="40% - Accent5 15 2 2" xfId="22020" xr:uid="{00000000-0005-0000-0000-00003A570000}"/>
    <cellStyle name="40% - Accent5 15 2 2 2" xfId="22021" xr:uid="{00000000-0005-0000-0000-00003B570000}"/>
    <cellStyle name="40% - Accent5 15 2 3" xfId="22022" xr:uid="{00000000-0005-0000-0000-00003C570000}"/>
    <cellStyle name="40% - Accent5 15 3" xfId="22023" xr:uid="{00000000-0005-0000-0000-00003D570000}"/>
    <cellStyle name="40% - Accent5 15 3 2" xfId="22024" xr:uid="{00000000-0005-0000-0000-00003E570000}"/>
    <cellStyle name="40% - Accent5 15 4" xfId="22025" xr:uid="{00000000-0005-0000-0000-00003F570000}"/>
    <cellStyle name="40% - Accent5 16" xfId="22026" xr:uid="{00000000-0005-0000-0000-000040570000}"/>
    <cellStyle name="40% - Accent5 17" xfId="22027" xr:uid="{00000000-0005-0000-0000-000041570000}"/>
    <cellStyle name="40% - Accent5 2" xfId="22028" xr:uid="{00000000-0005-0000-0000-000042570000}"/>
    <cellStyle name="40% - Accent5 2 10" xfId="22029" xr:uid="{00000000-0005-0000-0000-000043570000}"/>
    <cellStyle name="40% - Accent5 2 10 2" xfId="22030" xr:uid="{00000000-0005-0000-0000-000044570000}"/>
    <cellStyle name="40% - Accent5 2 11" xfId="22031" xr:uid="{00000000-0005-0000-0000-000045570000}"/>
    <cellStyle name="40% - Accent5 2 11 2" xfId="22032" xr:uid="{00000000-0005-0000-0000-000046570000}"/>
    <cellStyle name="40% - Accent5 2 12" xfId="22033" xr:uid="{00000000-0005-0000-0000-000047570000}"/>
    <cellStyle name="40% - Accent5 2 12 2" xfId="22034" xr:uid="{00000000-0005-0000-0000-000048570000}"/>
    <cellStyle name="40% - Accent5 2 13" xfId="22035" xr:uid="{00000000-0005-0000-0000-000049570000}"/>
    <cellStyle name="40% - Accent5 2 13 2" xfId="22036" xr:uid="{00000000-0005-0000-0000-00004A570000}"/>
    <cellStyle name="40% - Accent5 2 14" xfId="22037" xr:uid="{00000000-0005-0000-0000-00004B570000}"/>
    <cellStyle name="40% - Accent5 2 14 2" xfId="22038" xr:uid="{00000000-0005-0000-0000-00004C570000}"/>
    <cellStyle name="40% - Accent5 2 15" xfId="22039" xr:uid="{00000000-0005-0000-0000-00004D570000}"/>
    <cellStyle name="40% - Accent5 2 15 2" xfId="22040" xr:uid="{00000000-0005-0000-0000-00004E570000}"/>
    <cellStyle name="40% - Accent5 2 16" xfId="22041" xr:uid="{00000000-0005-0000-0000-00004F570000}"/>
    <cellStyle name="40% - Accent5 2 16 2" xfId="22042" xr:uid="{00000000-0005-0000-0000-000050570000}"/>
    <cellStyle name="40% - Accent5 2 17" xfId="22043" xr:uid="{00000000-0005-0000-0000-000051570000}"/>
    <cellStyle name="40% - Accent5 2 17 2" xfId="22044" xr:uid="{00000000-0005-0000-0000-000052570000}"/>
    <cellStyle name="40% - Accent5 2 18" xfId="22045" xr:uid="{00000000-0005-0000-0000-000053570000}"/>
    <cellStyle name="40% - Accent5 2 18 2" xfId="22046" xr:uid="{00000000-0005-0000-0000-000054570000}"/>
    <cellStyle name="40% - Accent5 2 19" xfId="22047" xr:uid="{00000000-0005-0000-0000-000055570000}"/>
    <cellStyle name="40% - Accent5 2 19 2" xfId="22048" xr:uid="{00000000-0005-0000-0000-000056570000}"/>
    <cellStyle name="40% - Accent5 2 2" xfId="22049" xr:uid="{00000000-0005-0000-0000-000057570000}"/>
    <cellStyle name="40% - Accent5 2 2 10" xfId="22050" xr:uid="{00000000-0005-0000-0000-000058570000}"/>
    <cellStyle name="40% - Accent5 2 2 10 2" xfId="22051" xr:uid="{00000000-0005-0000-0000-000059570000}"/>
    <cellStyle name="40% - Accent5 2 2 11" xfId="22052" xr:uid="{00000000-0005-0000-0000-00005A570000}"/>
    <cellStyle name="40% - Accent5 2 2 11 2" xfId="22053" xr:uid="{00000000-0005-0000-0000-00005B570000}"/>
    <cellStyle name="40% - Accent5 2 2 12" xfId="22054" xr:uid="{00000000-0005-0000-0000-00005C570000}"/>
    <cellStyle name="40% - Accent5 2 2 12 2" xfId="22055" xr:uid="{00000000-0005-0000-0000-00005D570000}"/>
    <cellStyle name="40% - Accent5 2 2 13" xfId="22056" xr:uid="{00000000-0005-0000-0000-00005E570000}"/>
    <cellStyle name="40% - Accent5 2 2 13 2" xfId="22057" xr:uid="{00000000-0005-0000-0000-00005F570000}"/>
    <cellStyle name="40% - Accent5 2 2 14" xfId="22058" xr:uid="{00000000-0005-0000-0000-000060570000}"/>
    <cellStyle name="40% - Accent5 2 2 14 2" xfId="22059" xr:uid="{00000000-0005-0000-0000-000061570000}"/>
    <cellStyle name="40% - Accent5 2 2 15" xfId="22060" xr:uid="{00000000-0005-0000-0000-000062570000}"/>
    <cellStyle name="40% - Accent5 2 2 15 2" xfId="22061" xr:uid="{00000000-0005-0000-0000-000063570000}"/>
    <cellStyle name="40% - Accent5 2 2 16" xfId="22062" xr:uid="{00000000-0005-0000-0000-000064570000}"/>
    <cellStyle name="40% - Accent5 2 2 16 2" xfId="22063" xr:uid="{00000000-0005-0000-0000-000065570000}"/>
    <cellStyle name="40% - Accent5 2 2 17" xfId="22064" xr:uid="{00000000-0005-0000-0000-000066570000}"/>
    <cellStyle name="40% - Accent5 2 2 17 2" xfId="22065" xr:uid="{00000000-0005-0000-0000-000067570000}"/>
    <cellStyle name="40% - Accent5 2 2 18" xfId="22066" xr:uid="{00000000-0005-0000-0000-000068570000}"/>
    <cellStyle name="40% - Accent5 2 2 18 2" xfId="22067" xr:uid="{00000000-0005-0000-0000-000069570000}"/>
    <cellStyle name="40% - Accent5 2 2 19" xfId="22068" xr:uid="{00000000-0005-0000-0000-00006A570000}"/>
    <cellStyle name="40% - Accent5 2 2 19 2" xfId="22069" xr:uid="{00000000-0005-0000-0000-00006B570000}"/>
    <cellStyle name="40% - Accent5 2 2 2" xfId="22070" xr:uid="{00000000-0005-0000-0000-00006C570000}"/>
    <cellStyle name="40% - Accent5 2 2 2 2" xfId="22071" xr:uid="{00000000-0005-0000-0000-00006D570000}"/>
    <cellStyle name="40% - Accent5 2 2 20" xfId="22072" xr:uid="{00000000-0005-0000-0000-00006E570000}"/>
    <cellStyle name="40% - Accent5 2 2 20 2" xfId="22073" xr:uid="{00000000-0005-0000-0000-00006F570000}"/>
    <cellStyle name="40% - Accent5 2 2 21" xfId="22074" xr:uid="{00000000-0005-0000-0000-000070570000}"/>
    <cellStyle name="40% - Accent5 2 2 21 2" xfId="22075" xr:uid="{00000000-0005-0000-0000-000071570000}"/>
    <cellStyle name="40% - Accent5 2 2 22" xfId="22076" xr:uid="{00000000-0005-0000-0000-000072570000}"/>
    <cellStyle name="40% - Accent5 2 2 22 2" xfId="22077" xr:uid="{00000000-0005-0000-0000-000073570000}"/>
    <cellStyle name="40% - Accent5 2 2 23" xfId="22078" xr:uid="{00000000-0005-0000-0000-000074570000}"/>
    <cellStyle name="40% - Accent5 2 2 3" xfId="22079" xr:uid="{00000000-0005-0000-0000-000075570000}"/>
    <cellStyle name="40% - Accent5 2 2 3 2" xfId="22080" xr:uid="{00000000-0005-0000-0000-000076570000}"/>
    <cellStyle name="40% - Accent5 2 2 4" xfId="22081" xr:uid="{00000000-0005-0000-0000-000077570000}"/>
    <cellStyle name="40% - Accent5 2 2 4 2" xfId="22082" xr:uid="{00000000-0005-0000-0000-000078570000}"/>
    <cellStyle name="40% - Accent5 2 2 5" xfId="22083" xr:uid="{00000000-0005-0000-0000-000079570000}"/>
    <cellStyle name="40% - Accent5 2 2 5 2" xfId="22084" xr:uid="{00000000-0005-0000-0000-00007A570000}"/>
    <cellStyle name="40% - Accent5 2 2 6" xfId="22085" xr:uid="{00000000-0005-0000-0000-00007B570000}"/>
    <cellStyle name="40% - Accent5 2 2 6 2" xfId="22086" xr:uid="{00000000-0005-0000-0000-00007C570000}"/>
    <cellStyle name="40% - Accent5 2 2 7" xfId="22087" xr:uid="{00000000-0005-0000-0000-00007D570000}"/>
    <cellStyle name="40% - Accent5 2 2 7 2" xfId="22088" xr:uid="{00000000-0005-0000-0000-00007E570000}"/>
    <cellStyle name="40% - Accent5 2 2 8" xfId="22089" xr:uid="{00000000-0005-0000-0000-00007F570000}"/>
    <cellStyle name="40% - Accent5 2 2 8 2" xfId="22090" xr:uid="{00000000-0005-0000-0000-000080570000}"/>
    <cellStyle name="40% - Accent5 2 2 9" xfId="22091" xr:uid="{00000000-0005-0000-0000-000081570000}"/>
    <cellStyle name="40% - Accent5 2 2 9 2" xfId="22092" xr:uid="{00000000-0005-0000-0000-000082570000}"/>
    <cellStyle name="40% - Accent5 2 20" xfId="22093" xr:uid="{00000000-0005-0000-0000-000083570000}"/>
    <cellStyle name="40% - Accent5 2 20 2" xfId="22094" xr:uid="{00000000-0005-0000-0000-000084570000}"/>
    <cellStyle name="40% - Accent5 2 21" xfId="22095" xr:uid="{00000000-0005-0000-0000-000085570000}"/>
    <cellStyle name="40% - Accent5 2 21 2" xfId="22096" xr:uid="{00000000-0005-0000-0000-000086570000}"/>
    <cellStyle name="40% - Accent5 2 22" xfId="22097" xr:uid="{00000000-0005-0000-0000-000087570000}"/>
    <cellStyle name="40% - Accent5 2 22 2" xfId="22098" xr:uid="{00000000-0005-0000-0000-000088570000}"/>
    <cellStyle name="40% - Accent5 2 23" xfId="22099" xr:uid="{00000000-0005-0000-0000-000089570000}"/>
    <cellStyle name="40% - Accent5 2 23 2" xfId="22100" xr:uid="{00000000-0005-0000-0000-00008A570000}"/>
    <cellStyle name="40% - Accent5 2 24" xfId="22101" xr:uid="{00000000-0005-0000-0000-00008B570000}"/>
    <cellStyle name="40% - Accent5 2 24 2" xfId="22102" xr:uid="{00000000-0005-0000-0000-00008C570000}"/>
    <cellStyle name="40% - Accent5 2 25" xfId="22103" xr:uid="{00000000-0005-0000-0000-00008D570000}"/>
    <cellStyle name="40% - Accent5 2 25 2" xfId="22104" xr:uid="{00000000-0005-0000-0000-00008E570000}"/>
    <cellStyle name="40% - Accent5 2 26" xfId="22105" xr:uid="{00000000-0005-0000-0000-00008F570000}"/>
    <cellStyle name="40% - Accent5 2 26 2" xfId="22106" xr:uid="{00000000-0005-0000-0000-000090570000}"/>
    <cellStyle name="40% - Accent5 2 27" xfId="22107" xr:uid="{00000000-0005-0000-0000-000091570000}"/>
    <cellStyle name="40% - Accent5 2 27 2" xfId="22108" xr:uid="{00000000-0005-0000-0000-000092570000}"/>
    <cellStyle name="40% - Accent5 2 28" xfId="22109" xr:uid="{00000000-0005-0000-0000-000093570000}"/>
    <cellStyle name="40% - Accent5 2 28 2" xfId="22110" xr:uid="{00000000-0005-0000-0000-000094570000}"/>
    <cellStyle name="40% - Accent5 2 29" xfId="22111" xr:uid="{00000000-0005-0000-0000-000095570000}"/>
    <cellStyle name="40% - Accent5 2 29 2" xfId="22112" xr:uid="{00000000-0005-0000-0000-000096570000}"/>
    <cellStyle name="40% - Accent5 2 3" xfId="22113" xr:uid="{00000000-0005-0000-0000-000097570000}"/>
    <cellStyle name="40% - Accent5 2 3 10" xfId="22114" xr:uid="{00000000-0005-0000-0000-000098570000}"/>
    <cellStyle name="40% - Accent5 2 3 10 2" xfId="22115" xr:uid="{00000000-0005-0000-0000-000099570000}"/>
    <cellStyle name="40% - Accent5 2 3 11" xfId="22116" xr:uid="{00000000-0005-0000-0000-00009A570000}"/>
    <cellStyle name="40% - Accent5 2 3 11 2" xfId="22117" xr:uid="{00000000-0005-0000-0000-00009B570000}"/>
    <cellStyle name="40% - Accent5 2 3 12" xfId="22118" xr:uid="{00000000-0005-0000-0000-00009C570000}"/>
    <cellStyle name="40% - Accent5 2 3 12 2" xfId="22119" xr:uid="{00000000-0005-0000-0000-00009D570000}"/>
    <cellStyle name="40% - Accent5 2 3 13" xfId="22120" xr:uid="{00000000-0005-0000-0000-00009E570000}"/>
    <cellStyle name="40% - Accent5 2 3 13 2" xfId="22121" xr:uid="{00000000-0005-0000-0000-00009F570000}"/>
    <cellStyle name="40% - Accent5 2 3 14" xfId="22122" xr:uid="{00000000-0005-0000-0000-0000A0570000}"/>
    <cellStyle name="40% - Accent5 2 3 14 2" xfId="22123" xr:uid="{00000000-0005-0000-0000-0000A1570000}"/>
    <cellStyle name="40% - Accent5 2 3 15" xfId="22124" xr:uid="{00000000-0005-0000-0000-0000A2570000}"/>
    <cellStyle name="40% - Accent5 2 3 15 2" xfId="22125" xr:uid="{00000000-0005-0000-0000-0000A3570000}"/>
    <cellStyle name="40% - Accent5 2 3 16" xfId="22126" xr:uid="{00000000-0005-0000-0000-0000A4570000}"/>
    <cellStyle name="40% - Accent5 2 3 16 2" xfId="22127" xr:uid="{00000000-0005-0000-0000-0000A5570000}"/>
    <cellStyle name="40% - Accent5 2 3 17" xfId="22128" xr:uid="{00000000-0005-0000-0000-0000A6570000}"/>
    <cellStyle name="40% - Accent5 2 3 17 2" xfId="22129" xr:uid="{00000000-0005-0000-0000-0000A7570000}"/>
    <cellStyle name="40% - Accent5 2 3 18" xfId="22130" xr:uid="{00000000-0005-0000-0000-0000A8570000}"/>
    <cellStyle name="40% - Accent5 2 3 18 2" xfId="22131" xr:uid="{00000000-0005-0000-0000-0000A9570000}"/>
    <cellStyle name="40% - Accent5 2 3 19" xfId="22132" xr:uid="{00000000-0005-0000-0000-0000AA570000}"/>
    <cellStyle name="40% - Accent5 2 3 19 2" xfId="22133" xr:uid="{00000000-0005-0000-0000-0000AB570000}"/>
    <cellStyle name="40% - Accent5 2 3 2" xfId="22134" xr:uid="{00000000-0005-0000-0000-0000AC570000}"/>
    <cellStyle name="40% - Accent5 2 3 2 2" xfId="22135" xr:uid="{00000000-0005-0000-0000-0000AD570000}"/>
    <cellStyle name="40% - Accent5 2 3 20" xfId="22136" xr:uid="{00000000-0005-0000-0000-0000AE570000}"/>
    <cellStyle name="40% - Accent5 2 3 20 2" xfId="22137" xr:uid="{00000000-0005-0000-0000-0000AF570000}"/>
    <cellStyle name="40% - Accent5 2 3 21" xfId="22138" xr:uid="{00000000-0005-0000-0000-0000B0570000}"/>
    <cellStyle name="40% - Accent5 2 3 21 2" xfId="22139" xr:uid="{00000000-0005-0000-0000-0000B1570000}"/>
    <cellStyle name="40% - Accent5 2 3 22" xfId="22140" xr:uid="{00000000-0005-0000-0000-0000B2570000}"/>
    <cellStyle name="40% - Accent5 2 3 22 2" xfId="22141" xr:uid="{00000000-0005-0000-0000-0000B3570000}"/>
    <cellStyle name="40% - Accent5 2 3 23" xfId="22142" xr:uid="{00000000-0005-0000-0000-0000B4570000}"/>
    <cellStyle name="40% - Accent5 2 3 3" xfId="22143" xr:uid="{00000000-0005-0000-0000-0000B5570000}"/>
    <cellStyle name="40% - Accent5 2 3 3 2" xfId="22144" xr:uid="{00000000-0005-0000-0000-0000B6570000}"/>
    <cellStyle name="40% - Accent5 2 3 4" xfId="22145" xr:uid="{00000000-0005-0000-0000-0000B7570000}"/>
    <cellStyle name="40% - Accent5 2 3 4 2" xfId="22146" xr:uid="{00000000-0005-0000-0000-0000B8570000}"/>
    <cellStyle name="40% - Accent5 2 3 5" xfId="22147" xr:uid="{00000000-0005-0000-0000-0000B9570000}"/>
    <cellStyle name="40% - Accent5 2 3 5 2" xfId="22148" xr:uid="{00000000-0005-0000-0000-0000BA570000}"/>
    <cellStyle name="40% - Accent5 2 3 6" xfId="22149" xr:uid="{00000000-0005-0000-0000-0000BB570000}"/>
    <cellStyle name="40% - Accent5 2 3 6 2" xfId="22150" xr:uid="{00000000-0005-0000-0000-0000BC570000}"/>
    <cellStyle name="40% - Accent5 2 3 7" xfId="22151" xr:uid="{00000000-0005-0000-0000-0000BD570000}"/>
    <cellStyle name="40% - Accent5 2 3 7 2" xfId="22152" xr:uid="{00000000-0005-0000-0000-0000BE570000}"/>
    <cellStyle name="40% - Accent5 2 3 8" xfId="22153" xr:uid="{00000000-0005-0000-0000-0000BF570000}"/>
    <cellStyle name="40% - Accent5 2 3 8 2" xfId="22154" xr:uid="{00000000-0005-0000-0000-0000C0570000}"/>
    <cellStyle name="40% - Accent5 2 3 9" xfId="22155" xr:uid="{00000000-0005-0000-0000-0000C1570000}"/>
    <cellStyle name="40% - Accent5 2 3 9 2" xfId="22156" xr:uid="{00000000-0005-0000-0000-0000C2570000}"/>
    <cellStyle name="40% - Accent5 2 30" xfId="22157" xr:uid="{00000000-0005-0000-0000-0000C3570000}"/>
    <cellStyle name="40% - Accent5 2 30 2" xfId="22158" xr:uid="{00000000-0005-0000-0000-0000C4570000}"/>
    <cellStyle name="40% - Accent5 2 31" xfId="22159" xr:uid="{00000000-0005-0000-0000-0000C5570000}"/>
    <cellStyle name="40% - Accent5 2 4" xfId="22160" xr:uid="{00000000-0005-0000-0000-0000C6570000}"/>
    <cellStyle name="40% - Accent5 2 4 10" xfId="22161" xr:uid="{00000000-0005-0000-0000-0000C7570000}"/>
    <cellStyle name="40% - Accent5 2 4 10 2" xfId="22162" xr:uid="{00000000-0005-0000-0000-0000C8570000}"/>
    <cellStyle name="40% - Accent5 2 4 11" xfId="22163" xr:uid="{00000000-0005-0000-0000-0000C9570000}"/>
    <cellStyle name="40% - Accent5 2 4 11 2" xfId="22164" xr:uid="{00000000-0005-0000-0000-0000CA570000}"/>
    <cellStyle name="40% - Accent5 2 4 12" xfId="22165" xr:uid="{00000000-0005-0000-0000-0000CB570000}"/>
    <cellStyle name="40% - Accent5 2 4 12 2" xfId="22166" xr:uid="{00000000-0005-0000-0000-0000CC570000}"/>
    <cellStyle name="40% - Accent5 2 4 13" xfId="22167" xr:uid="{00000000-0005-0000-0000-0000CD570000}"/>
    <cellStyle name="40% - Accent5 2 4 13 2" xfId="22168" xr:uid="{00000000-0005-0000-0000-0000CE570000}"/>
    <cellStyle name="40% - Accent5 2 4 14" xfId="22169" xr:uid="{00000000-0005-0000-0000-0000CF570000}"/>
    <cellStyle name="40% - Accent5 2 4 14 2" xfId="22170" xr:uid="{00000000-0005-0000-0000-0000D0570000}"/>
    <cellStyle name="40% - Accent5 2 4 15" xfId="22171" xr:uid="{00000000-0005-0000-0000-0000D1570000}"/>
    <cellStyle name="40% - Accent5 2 4 15 2" xfId="22172" xr:uid="{00000000-0005-0000-0000-0000D2570000}"/>
    <cellStyle name="40% - Accent5 2 4 16" xfId="22173" xr:uid="{00000000-0005-0000-0000-0000D3570000}"/>
    <cellStyle name="40% - Accent5 2 4 16 2" xfId="22174" xr:uid="{00000000-0005-0000-0000-0000D4570000}"/>
    <cellStyle name="40% - Accent5 2 4 17" xfId="22175" xr:uid="{00000000-0005-0000-0000-0000D5570000}"/>
    <cellStyle name="40% - Accent5 2 4 17 2" xfId="22176" xr:uid="{00000000-0005-0000-0000-0000D6570000}"/>
    <cellStyle name="40% - Accent5 2 4 18" xfId="22177" xr:uid="{00000000-0005-0000-0000-0000D7570000}"/>
    <cellStyle name="40% - Accent5 2 4 18 2" xfId="22178" xr:uid="{00000000-0005-0000-0000-0000D8570000}"/>
    <cellStyle name="40% - Accent5 2 4 19" xfId="22179" xr:uid="{00000000-0005-0000-0000-0000D9570000}"/>
    <cellStyle name="40% - Accent5 2 4 19 2" xfId="22180" xr:uid="{00000000-0005-0000-0000-0000DA570000}"/>
    <cellStyle name="40% - Accent5 2 4 2" xfId="22181" xr:uid="{00000000-0005-0000-0000-0000DB570000}"/>
    <cellStyle name="40% - Accent5 2 4 2 2" xfId="22182" xr:uid="{00000000-0005-0000-0000-0000DC570000}"/>
    <cellStyle name="40% - Accent5 2 4 20" xfId="22183" xr:uid="{00000000-0005-0000-0000-0000DD570000}"/>
    <cellStyle name="40% - Accent5 2 4 20 2" xfId="22184" xr:uid="{00000000-0005-0000-0000-0000DE570000}"/>
    <cellStyle name="40% - Accent5 2 4 21" xfId="22185" xr:uid="{00000000-0005-0000-0000-0000DF570000}"/>
    <cellStyle name="40% - Accent5 2 4 21 2" xfId="22186" xr:uid="{00000000-0005-0000-0000-0000E0570000}"/>
    <cellStyle name="40% - Accent5 2 4 22" xfId="22187" xr:uid="{00000000-0005-0000-0000-0000E1570000}"/>
    <cellStyle name="40% - Accent5 2 4 22 2" xfId="22188" xr:uid="{00000000-0005-0000-0000-0000E2570000}"/>
    <cellStyle name="40% - Accent5 2 4 23" xfId="22189" xr:uid="{00000000-0005-0000-0000-0000E3570000}"/>
    <cellStyle name="40% - Accent5 2 4 3" xfId="22190" xr:uid="{00000000-0005-0000-0000-0000E4570000}"/>
    <cellStyle name="40% - Accent5 2 4 3 2" xfId="22191" xr:uid="{00000000-0005-0000-0000-0000E5570000}"/>
    <cellStyle name="40% - Accent5 2 4 4" xfId="22192" xr:uid="{00000000-0005-0000-0000-0000E6570000}"/>
    <cellStyle name="40% - Accent5 2 4 4 2" xfId="22193" xr:uid="{00000000-0005-0000-0000-0000E7570000}"/>
    <cellStyle name="40% - Accent5 2 4 5" xfId="22194" xr:uid="{00000000-0005-0000-0000-0000E8570000}"/>
    <cellStyle name="40% - Accent5 2 4 5 2" xfId="22195" xr:uid="{00000000-0005-0000-0000-0000E9570000}"/>
    <cellStyle name="40% - Accent5 2 4 6" xfId="22196" xr:uid="{00000000-0005-0000-0000-0000EA570000}"/>
    <cellStyle name="40% - Accent5 2 4 6 2" xfId="22197" xr:uid="{00000000-0005-0000-0000-0000EB570000}"/>
    <cellStyle name="40% - Accent5 2 4 7" xfId="22198" xr:uid="{00000000-0005-0000-0000-0000EC570000}"/>
    <cellStyle name="40% - Accent5 2 4 7 2" xfId="22199" xr:uid="{00000000-0005-0000-0000-0000ED570000}"/>
    <cellStyle name="40% - Accent5 2 4 8" xfId="22200" xr:uid="{00000000-0005-0000-0000-0000EE570000}"/>
    <cellStyle name="40% - Accent5 2 4 8 2" xfId="22201" xr:uid="{00000000-0005-0000-0000-0000EF570000}"/>
    <cellStyle name="40% - Accent5 2 4 9" xfId="22202" xr:uid="{00000000-0005-0000-0000-0000F0570000}"/>
    <cellStyle name="40% - Accent5 2 4 9 2" xfId="22203" xr:uid="{00000000-0005-0000-0000-0000F1570000}"/>
    <cellStyle name="40% - Accent5 2 5" xfId="22204" xr:uid="{00000000-0005-0000-0000-0000F2570000}"/>
    <cellStyle name="40% - Accent5 2 5 10" xfId="22205" xr:uid="{00000000-0005-0000-0000-0000F3570000}"/>
    <cellStyle name="40% - Accent5 2 5 10 2" xfId="22206" xr:uid="{00000000-0005-0000-0000-0000F4570000}"/>
    <cellStyle name="40% - Accent5 2 5 11" xfId="22207" xr:uid="{00000000-0005-0000-0000-0000F5570000}"/>
    <cellStyle name="40% - Accent5 2 5 11 2" xfId="22208" xr:uid="{00000000-0005-0000-0000-0000F6570000}"/>
    <cellStyle name="40% - Accent5 2 5 12" xfId="22209" xr:uid="{00000000-0005-0000-0000-0000F7570000}"/>
    <cellStyle name="40% - Accent5 2 5 12 2" xfId="22210" xr:uid="{00000000-0005-0000-0000-0000F8570000}"/>
    <cellStyle name="40% - Accent5 2 5 13" xfId="22211" xr:uid="{00000000-0005-0000-0000-0000F9570000}"/>
    <cellStyle name="40% - Accent5 2 5 13 2" xfId="22212" xr:uid="{00000000-0005-0000-0000-0000FA570000}"/>
    <cellStyle name="40% - Accent5 2 5 14" xfId="22213" xr:uid="{00000000-0005-0000-0000-0000FB570000}"/>
    <cellStyle name="40% - Accent5 2 5 14 2" xfId="22214" xr:uid="{00000000-0005-0000-0000-0000FC570000}"/>
    <cellStyle name="40% - Accent5 2 5 15" xfId="22215" xr:uid="{00000000-0005-0000-0000-0000FD570000}"/>
    <cellStyle name="40% - Accent5 2 5 15 2" xfId="22216" xr:uid="{00000000-0005-0000-0000-0000FE570000}"/>
    <cellStyle name="40% - Accent5 2 5 16" xfId="22217" xr:uid="{00000000-0005-0000-0000-0000FF570000}"/>
    <cellStyle name="40% - Accent5 2 5 16 2" xfId="22218" xr:uid="{00000000-0005-0000-0000-000000580000}"/>
    <cellStyle name="40% - Accent5 2 5 17" xfId="22219" xr:uid="{00000000-0005-0000-0000-000001580000}"/>
    <cellStyle name="40% - Accent5 2 5 17 2" xfId="22220" xr:uid="{00000000-0005-0000-0000-000002580000}"/>
    <cellStyle name="40% - Accent5 2 5 18" xfId="22221" xr:uid="{00000000-0005-0000-0000-000003580000}"/>
    <cellStyle name="40% - Accent5 2 5 18 2" xfId="22222" xr:uid="{00000000-0005-0000-0000-000004580000}"/>
    <cellStyle name="40% - Accent5 2 5 19" xfId="22223" xr:uid="{00000000-0005-0000-0000-000005580000}"/>
    <cellStyle name="40% - Accent5 2 5 19 2" xfId="22224" xr:uid="{00000000-0005-0000-0000-000006580000}"/>
    <cellStyle name="40% - Accent5 2 5 2" xfId="22225" xr:uid="{00000000-0005-0000-0000-000007580000}"/>
    <cellStyle name="40% - Accent5 2 5 2 2" xfId="22226" xr:uid="{00000000-0005-0000-0000-000008580000}"/>
    <cellStyle name="40% - Accent5 2 5 20" xfId="22227" xr:uid="{00000000-0005-0000-0000-000009580000}"/>
    <cellStyle name="40% - Accent5 2 5 20 2" xfId="22228" xr:uid="{00000000-0005-0000-0000-00000A580000}"/>
    <cellStyle name="40% - Accent5 2 5 21" xfId="22229" xr:uid="{00000000-0005-0000-0000-00000B580000}"/>
    <cellStyle name="40% - Accent5 2 5 21 2" xfId="22230" xr:uid="{00000000-0005-0000-0000-00000C580000}"/>
    <cellStyle name="40% - Accent5 2 5 22" xfId="22231" xr:uid="{00000000-0005-0000-0000-00000D580000}"/>
    <cellStyle name="40% - Accent5 2 5 22 2" xfId="22232" xr:uid="{00000000-0005-0000-0000-00000E580000}"/>
    <cellStyle name="40% - Accent5 2 5 23" xfId="22233" xr:uid="{00000000-0005-0000-0000-00000F580000}"/>
    <cellStyle name="40% - Accent5 2 5 3" xfId="22234" xr:uid="{00000000-0005-0000-0000-000010580000}"/>
    <cellStyle name="40% - Accent5 2 5 3 2" xfId="22235" xr:uid="{00000000-0005-0000-0000-000011580000}"/>
    <cellStyle name="40% - Accent5 2 5 4" xfId="22236" xr:uid="{00000000-0005-0000-0000-000012580000}"/>
    <cellStyle name="40% - Accent5 2 5 4 2" xfId="22237" xr:uid="{00000000-0005-0000-0000-000013580000}"/>
    <cellStyle name="40% - Accent5 2 5 5" xfId="22238" xr:uid="{00000000-0005-0000-0000-000014580000}"/>
    <cellStyle name="40% - Accent5 2 5 5 2" xfId="22239" xr:uid="{00000000-0005-0000-0000-000015580000}"/>
    <cellStyle name="40% - Accent5 2 5 6" xfId="22240" xr:uid="{00000000-0005-0000-0000-000016580000}"/>
    <cellStyle name="40% - Accent5 2 5 6 2" xfId="22241" xr:uid="{00000000-0005-0000-0000-000017580000}"/>
    <cellStyle name="40% - Accent5 2 5 7" xfId="22242" xr:uid="{00000000-0005-0000-0000-000018580000}"/>
    <cellStyle name="40% - Accent5 2 5 7 2" xfId="22243" xr:uid="{00000000-0005-0000-0000-000019580000}"/>
    <cellStyle name="40% - Accent5 2 5 8" xfId="22244" xr:uid="{00000000-0005-0000-0000-00001A580000}"/>
    <cellStyle name="40% - Accent5 2 5 8 2" xfId="22245" xr:uid="{00000000-0005-0000-0000-00001B580000}"/>
    <cellStyle name="40% - Accent5 2 5 9" xfId="22246" xr:uid="{00000000-0005-0000-0000-00001C580000}"/>
    <cellStyle name="40% - Accent5 2 5 9 2" xfId="22247" xr:uid="{00000000-0005-0000-0000-00001D580000}"/>
    <cellStyle name="40% - Accent5 2 6" xfId="22248" xr:uid="{00000000-0005-0000-0000-00001E580000}"/>
    <cellStyle name="40% - Accent5 2 6 10" xfId="22249" xr:uid="{00000000-0005-0000-0000-00001F580000}"/>
    <cellStyle name="40% - Accent5 2 6 10 2" xfId="22250" xr:uid="{00000000-0005-0000-0000-000020580000}"/>
    <cellStyle name="40% - Accent5 2 6 11" xfId="22251" xr:uid="{00000000-0005-0000-0000-000021580000}"/>
    <cellStyle name="40% - Accent5 2 6 11 2" xfId="22252" xr:uid="{00000000-0005-0000-0000-000022580000}"/>
    <cellStyle name="40% - Accent5 2 6 12" xfId="22253" xr:uid="{00000000-0005-0000-0000-000023580000}"/>
    <cellStyle name="40% - Accent5 2 6 12 2" xfId="22254" xr:uid="{00000000-0005-0000-0000-000024580000}"/>
    <cellStyle name="40% - Accent5 2 6 13" xfId="22255" xr:uid="{00000000-0005-0000-0000-000025580000}"/>
    <cellStyle name="40% - Accent5 2 6 13 2" xfId="22256" xr:uid="{00000000-0005-0000-0000-000026580000}"/>
    <cellStyle name="40% - Accent5 2 6 14" xfId="22257" xr:uid="{00000000-0005-0000-0000-000027580000}"/>
    <cellStyle name="40% - Accent5 2 6 14 2" xfId="22258" xr:uid="{00000000-0005-0000-0000-000028580000}"/>
    <cellStyle name="40% - Accent5 2 6 15" xfId="22259" xr:uid="{00000000-0005-0000-0000-000029580000}"/>
    <cellStyle name="40% - Accent5 2 6 15 2" xfId="22260" xr:uid="{00000000-0005-0000-0000-00002A580000}"/>
    <cellStyle name="40% - Accent5 2 6 16" xfId="22261" xr:uid="{00000000-0005-0000-0000-00002B580000}"/>
    <cellStyle name="40% - Accent5 2 6 16 2" xfId="22262" xr:uid="{00000000-0005-0000-0000-00002C580000}"/>
    <cellStyle name="40% - Accent5 2 6 17" xfId="22263" xr:uid="{00000000-0005-0000-0000-00002D580000}"/>
    <cellStyle name="40% - Accent5 2 6 17 2" xfId="22264" xr:uid="{00000000-0005-0000-0000-00002E580000}"/>
    <cellStyle name="40% - Accent5 2 6 18" xfId="22265" xr:uid="{00000000-0005-0000-0000-00002F580000}"/>
    <cellStyle name="40% - Accent5 2 6 18 2" xfId="22266" xr:uid="{00000000-0005-0000-0000-000030580000}"/>
    <cellStyle name="40% - Accent5 2 6 19" xfId="22267" xr:uid="{00000000-0005-0000-0000-000031580000}"/>
    <cellStyle name="40% - Accent5 2 6 19 2" xfId="22268" xr:uid="{00000000-0005-0000-0000-000032580000}"/>
    <cellStyle name="40% - Accent5 2 6 2" xfId="22269" xr:uid="{00000000-0005-0000-0000-000033580000}"/>
    <cellStyle name="40% - Accent5 2 6 2 2" xfId="22270" xr:uid="{00000000-0005-0000-0000-000034580000}"/>
    <cellStyle name="40% - Accent5 2 6 20" xfId="22271" xr:uid="{00000000-0005-0000-0000-000035580000}"/>
    <cellStyle name="40% - Accent5 2 6 20 2" xfId="22272" xr:uid="{00000000-0005-0000-0000-000036580000}"/>
    <cellStyle name="40% - Accent5 2 6 21" xfId="22273" xr:uid="{00000000-0005-0000-0000-000037580000}"/>
    <cellStyle name="40% - Accent5 2 6 21 2" xfId="22274" xr:uid="{00000000-0005-0000-0000-000038580000}"/>
    <cellStyle name="40% - Accent5 2 6 22" xfId="22275" xr:uid="{00000000-0005-0000-0000-000039580000}"/>
    <cellStyle name="40% - Accent5 2 6 22 2" xfId="22276" xr:uid="{00000000-0005-0000-0000-00003A580000}"/>
    <cellStyle name="40% - Accent5 2 6 23" xfId="22277" xr:uid="{00000000-0005-0000-0000-00003B580000}"/>
    <cellStyle name="40% - Accent5 2 6 3" xfId="22278" xr:uid="{00000000-0005-0000-0000-00003C580000}"/>
    <cellStyle name="40% - Accent5 2 6 3 2" xfId="22279" xr:uid="{00000000-0005-0000-0000-00003D580000}"/>
    <cellStyle name="40% - Accent5 2 6 4" xfId="22280" xr:uid="{00000000-0005-0000-0000-00003E580000}"/>
    <cellStyle name="40% - Accent5 2 6 4 2" xfId="22281" xr:uid="{00000000-0005-0000-0000-00003F580000}"/>
    <cellStyle name="40% - Accent5 2 6 5" xfId="22282" xr:uid="{00000000-0005-0000-0000-000040580000}"/>
    <cellStyle name="40% - Accent5 2 6 5 2" xfId="22283" xr:uid="{00000000-0005-0000-0000-000041580000}"/>
    <cellStyle name="40% - Accent5 2 6 6" xfId="22284" xr:uid="{00000000-0005-0000-0000-000042580000}"/>
    <cellStyle name="40% - Accent5 2 6 6 2" xfId="22285" xr:uid="{00000000-0005-0000-0000-000043580000}"/>
    <cellStyle name="40% - Accent5 2 6 7" xfId="22286" xr:uid="{00000000-0005-0000-0000-000044580000}"/>
    <cellStyle name="40% - Accent5 2 6 7 2" xfId="22287" xr:uid="{00000000-0005-0000-0000-000045580000}"/>
    <cellStyle name="40% - Accent5 2 6 8" xfId="22288" xr:uid="{00000000-0005-0000-0000-000046580000}"/>
    <cellStyle name="40% - Accent5 2 6 8 2" xfId="22289" xr:uid="{00000000-0005-0000-0000-000047580000}"/>
    <cellStyle name="40% - Accent5 2 6 9" xfId="22290" xr:uid="{00000000-0005-0000-0000-000048580000}"/>
    <cellStyle name="40% - Accent5 2 6 9 2" xfId="22291" xr:uid="{00000000-0005-0000-0000-000049580000}"/>
    <cellStyle name="40% - Accent5 2 7" xfId="22292" xr:uid="{00000000-0005-0000-0000-00004A580000}"/>
    <cellStyle name="40% - Accent5 2 7 10" xfId="22293" xr:uid="{00000000-0005-0000-0000-00004B580000}"/>
    <cellStyle name="40% - Accent5 2 7 10 2" xfId="22294" xr:uid="{00000000-0005-0000-0000-00004C580000}"/>
    <cellStyle name="40% - Accent5 2 7 11" xfId="22295" xr:uid="{00000000-0005-0000-0000-00004D580000}"/>
    <cellStyle name="40% - Accent5 2 7 11 2" xfId="22296" xr:uid="{00000000-0005-0000-0000-00004E580000}"/>
    <cellStyle name="40% - Accent5 2 7 12" xfId="22297" xr:uid="{00000000-0005-0000-0000-00004F580000}"/>
    <cellStyle name="40% - Accent5 2 7 12 2" xfId="22298" xr:uid="{00000000-0005-0000-0000-000050580000}"/>
    <cellStyle name="40% - Accent5 2 7 13" xfId="22299" xr:uid="{00000000-0005-0000-0000-000051580000}"/>
    <cellStyle name="40% - Accent5 2 7 13 2" xfId="22300" xr:uid="{00000000-0005-0000-0000-000052580000}"/>
    <cellStyle name="40% - Accent5 2 7 14" xfId="22301" xr:uid="{00000000-0005-0000-0000-000053580000}"/>
    <cellStyle name="40% - Accent5 2 7 14 2" xfId="22302" xr:uid="{00000000-0005-0000-0000-000054580000}"/>
    <cellStyle name="40% - Accent5 2 7 15" xfId="22303" xr:uid="{00000000-0005-0000-0000-000055580000}"/>
    <cellStyle name="40% - Accent5 2 7 15 2" xfId="22304" xr:uid="{00000000-0005-0000-0000-000056580000}"/>
    <cellStyle name="40% - Accent5 2 7 16" xfId="22305" xr:uid="{00000000-0005-0000-0000-000057580000}"/>
    <cellStyle name="40% - Accent5 2 7 16 2" xfId="22306" xr:uid="{00000000-0005-0000-0000-000058580000}"/>
    <cellStyle name="40% - Accent5 2 7 17" xfId="22307" xr:uid="{00000000-0005-0000-0000-000059580000}"/>
    <cellStyle name="40% - Accent5 2 7 17 2" xfId="22308" xr:uid="{00000000-0005-0000-0000-00005A580000}"/>
    <cellStyle name="40% - Accent5 2 7 18" xfId="22309" xr:uid="{00000000-0005-0000-0000-00005B580000}"/>
    <cellStyle name="40% - Accent5 2 7 18 2" xfId="22310" xr:uid="{00000000-0005-0000-0000-00005C580000}"/>
    <cellStyle name="40% - Accent5 2 7 19" xfId="22311" xr:uid="{00000000-0005-0000-0000-00005D580000}"/>
    <cellStyle name="40% - Accent5 2 7 19 2" xfId="22312" xr:uid="{00000000-0005-0000-0000-00005E580000}"/>
    <cellStyle name="40% - Accent5 2 7 2" xfId="22313" xr:uid="{00000000-0005-0000-0000-00005F580000}"/>
    <cellStyle name="40% - Accent5 2 7 2 2" xfId="22314" xr:uid="{00000000-0005-0000-0000-000060580000}"/>
    <cellStyle name="40% - Accent5 2 7 20" xfId="22315" xr:uid="{00000000-0005-0000-0000-000061580000}"/>
    <cellStyle name="40% - Accent5 2 7 20 2" xfId="22316" xr:uid="{00000000-0005-0000-0000-000062580000}"/>
    <cellStyle name="40% - Accent5 2 7 21" xfId="22317" xr:uid="{00000000-0005-0000-0000-000063580000}"/>
    <cellStyle name="40% - Accent5 2 7 21 2" xfId="22318" xr:uid="{00000000-0005-0000-0000-000064580000}"/>
    <cellStyle name="40% - Accent5 2 7 22" xfId="22319" xr:uid="{00000000-0005-0000-0000-000065580000}"/>
    <cellStyle name="40% - Accent5 2 7 22 2" xfId="22320" xr:uid="{00000000-0005-0000-0000-000066580000}"/>
    <cellStyle name="40% - Accent5 2 7 23" xfId="22321" xr:uid="{00000000-0005-0000-0000-000067580000}"/>
    <cellStyle name="40% - Accent5 2 7 3" xfId="22322" xr:uid="{00000000-0005-0000-0000-000068580000}"/>
    <cellStyle name="40% - Accent5 2 7 3 2" xfId="22323" xr:uid="{00000000-0005-0000-0000-000069580000}"/>
    <cellStyle name="40% - Accent5 2 7 4" xfId="22324" xr:uid="{00000000-0005-0000-0000-00006A580000}"/>
    <cellStyle name="40% - Accent5 2 7 4 2" xfId="22325" xr:uid="{00000000-0005-0000-0000-00006B580000}"/>
    <cellStyle name="40% - Accent5 2 7 5" xfId="22326" xr:uid="{00000000-0005-0000-0000-00006C580000}"/>
    <cellStyle name="40% - Accent5 2 7 5 2" xfId="22327" xr:uid="{00000000-0005-0000-0000-00006D580000}"/>
    <cellStyle name="40% - Accent5 2 7 6" xfId="22328" xr:uid="{00000000-0005-0000-0000-00006E580000}"/>
    <cellStyle name="40% - Accent5 2 7 6 2" xfId="22329" xr:uid="{00000000-0005-0000-0000-00006F580000}"/>
    <cellStyle name="40% - Accent5 2 7 7" xfId="22330" xr:uid="{00000000-0005-0000-0000-000070580000}"/>
    <cellStyle name="40% - Accent5 2 7 7 2" xfId="22331" xr:uid="{00000000-0005-0000-0000-000071580000}"/>
    <cellStyle name="40% - Accent5 2 7 8" xfId="22332" xr:uid="{00000000-0005-0000-0000-000072580000}"/>
    <cellStyle name="40% - Accent5 2 7 8 2" xfId="22333" xr:uid="{00000000-0005-0000-0000-000073580000}"/>
    <cellStyle name="40% - Accent5 2 7 9" xfId="22334" xr:uid="{00000000-0005-0000-0000-000074580000}"/>
    <cellStyle name="40% - Accent5 2 7 9 2" xfId="22335" xr:uid="{00000000-0005-0000-0000-000075580000}"/>
    <cellStyle name="40% - Accent5 2 8" xfId="22336" xr:uid="{00000000-0005-0000-0000-000076580000}"/>
    <cellStyle name="40% - Accent5 2 8 10" xfId="22337" xr:uid="{00000000-0005-0000-0000-000077580000}"/>
    <cellStyle name="40% - Accent5 2 8 10 2" xfId="22338" xr:uid="{00000000-0005-0000-0000-000078580000}"/>
    <cellStyle name="40% - Accent5 2 8 11" xfId="22339" xr:uid="{00000000-0005-0000-0000-000079580000}"/>
    <cellStyle name="40% - Accent5 2 8 11 2" xfId="22340" xr:uid="{00000000-0005-0000-0000-00007A580000}"/>
    <cellStyle name="40% - Accent5 2 8 12" xfId="22341" xr:uid="{00000000-0005-0000-0000-00007B580000}"/>
    <cellStyle name="40% - Accent5 2 8 12 2" xfId="22342" xr:uid="{00000000-0005-0000-0000-00007C580000}"/>
    <cellStyle name="40% - Accent5 2 8 13" xfId="22343" xr:uid="{00000000-0005-0000-0000-00007D580000}"/>
    <cellStyle name="40% - Accent5 2 8 13 2" xfId="22344" xr:uid="{00000000-0005-0000-0000-00007E580000}"/>
    <cellStyle name="40% - Accent5 2 8 14" xfId="22345" xr:uid="{00000000-0005-0000-0000-00007F580000}"/>
    <cellStyle name="40% - Accent5 2 8 14 2" xfId="22346" xr:uid="{00000000-0005-0000-0000-000080580000}"/>
    <cellStyle name="40% - Accent5 2 8 15" xfId="22347" xr:uid="{00000000-0005-0000-0000-000081580000}"/>
    <cellStyle name="40% - Accent5 2 8 15 2" xfId="22348" xr:uid="{00000000-0005-0000-0000-000082580000}"/>
    <cellStyle name="40% - Accent5 2 8 16" xfId="22349" xr:uid="{00000000-0005-0000-0000-000083580000}"/>
    <cellStyle name="40% - Accent5 2 8 16 2" xfId="22350" xr:uid="{00000000-0005-0000-0000-000084580000}"/>
    <cellStyle name="40% - Accent5 2 8 17" xfId="22351" xr:uid="{00000000-0005-0000-0000-000085580000}"/>
    <cellStyle name="40% - Accent5 2 8 17 2" xfId="22352" xr:uid="{00000000-0005-0000-0000-000086580000}"/>
    <cellStyle name="40% - Accent5 2 8 18" xfId="22353" xr:uid="{00000000-0005-0000-0000-000087580000}"/>
    <cellStyle name="40% - Accent5 2 8 18 2" xfId="22354" xr:uid="{00000000-0005-0000-0000-000088580000}"/>
    <cellStyle name="40% - Accent5 2 8 19" xfId="22355" xr:uid="{00000000-0005-0000-0000-000089580000}"/>
    <cellStyle name="40% - Accent5 2 8 19 2" xfId="22356" xr:uid="{00000000-0005-0000-0000-00008A580000}"/>
    <cellStyle name="40% - Accent5 2 8 2" xfId="22357" xr:uid="{00000000-0005-0000-0000-00008B580000}"/>
    <cellStyle name="40% - Accent5 2 8 2 2" xfId="22358" xr:uid="{00000000-0005-0000-0000-00008C580000}"/>
    <cellStyle name="40% - Accent5 2 8 20" xfId="22359" xr:uid="{00000000-0005-0000-0000-00008D580000}"/>
    <cellStyle name="40% - Accent5 2 8 20 2" xfId="22360" xr:uid="{00000000-0005-0000-0000-00008E580000}"/>
    <cellStyle name="40% - Accent5 2 8 21" xfId="22361" xr:uid="{00000000-0005-0000-0000-00008F580000}"/>
    <cellStyle name="40% - Accent5 2 8 21 2" xfId="22362" xr:uid="{00000000-0005-0000-0000-000090580000}"/>
    <cellStyle name="40% - Accent5 2 8 22" xfId="22363" xr:uid="{00000000-0005-0000-0000-000091580000}"/>
    <cellStyle name="40% - Accent5 2 8 22 2" xfId="22364" xr:uid="{00000000-0005-0000-0000-000092580000}"/>
    <cellStyle name="40% - Accent5 2 8 23" xfId="22365" xr:uid="{00000000-0005-0000-0000-000093580000}"/>
    <cellStyle name="40% - Accent5 2 8 3" xfId="22366" xr:uid="{00000000-0005-0000-0000-000094580000}"/>
    <cellStyle name="40% - Accent5 2 8 3 2" xfId="22367" xr:uid="{00000000-0005-0000-0000-000095580000}"/>
    <cellStyle name="40% - Accent5 2 8 4" xfId="22368" xr:uid="{00000000-0005-0000-0000-000096580000}"/>
    <cellStyle name="40% - Accent5 2 8 4 2" xfId="22369" xr:uid="{00000000-0005-0000-0000-000097580000}"/>
    <cellStyle name="40% - Accent5 2 8 5" xfId="22370" xr:uid="{00000000-0005-0000-0000-000098580000}"/>
    <cellStyle name="40% - Accent5 2 8 5 2" xfId="22371" xr:uid="{00000000-0005-0000-0000-000099580000}"/>
    <cellStyle name="40% - Accent5 2 8 6" xfId="22372" xr:uid="{00000000-0005-0000-0000-00009A580000}"/>
    <cellStyle name="40% - Accent5 2 8 6 2" xfId="22373" xr:uid="{00000000-0005-0000-0000-00009B580000}"/>
    <cellStyle name="40% - Accent5 2 8 7" xfId="22374" xr:uid="{00000000-0005-0000-0000-00009C580000}"/>
    <cellStyle name="40% - Accent5 2 8 7 2" xfId="22375" xr:uid="{00000000-0005-0000-0000-00009D580000}"/>
    <cellStyle name="40% - Accent5 2 8 8" xfId="22376" xr:uid="{00000000-0005-0000-0000-00009E580000}"/>
    <cellStyle name="40% - Accent5 2 8 8 2" xfId="22377" xr:uid="{00000000-0005-0000-0000-00009F580000}"/>
    <cellStyle name="40% - Accent5 2 8 9" xfId="22378" xr:uid="{00000000-0005-0000-0000-0000A0580000}"/>
    <cellStyle name="40% - Accent5 2 8 9 2" xfId="22379" xr:uid="{00000000-0005-0000-0000-0000A1580000}"/>
    <cellStyle name="40% - Accent5 2 9" xfId="22380" xr:uid="{00000000-0005-0000-0000-0000A2580000}"/>
    <cellStyle name="40% - Accent5 2 9 10" xfId="22381" xr:uid="{00000000-0005-0000-0000-0000A3580000}"/>
    <cellStyle name="40% - Accent5 2 9 10 2" xfId="22382" xr:uid="{00000000-0005-0000-0000-0000A4580000}"/>
    <cellStyle name="40% - Accent5 2 9 11" xfId="22383" xr:uid="{00000000-0005-0000-0000-0000A5580000}"/>
    <cellStyle name="40% - Accent5 2 9 11 2" xfId="22384" xr:uid="{00000000-0005-0000-0000-0000A6580000}"/>
    <cellStyle name="40% - Accent5 2 9 12" xfId="22385" xr:uid="{00000000-0005-0000-0000-0000A7580000}"/>
    <cellStyle name="40% - Accent5 2 9 12 2" xfId="22386" xr:uid="{00000000-0005-0000-0000-0000A8580000}"/>
    <cellStyle name="40% - Accent5 2 9 13" xfId="22387" xr:uid="{00000000-0005-0000-0000-0000A9580000}"/>
    <cellStyle name="40% - Accent5 2 9 13 2" xfId="22388" xr:uid="{00000000-0005-0000-0000-0000AA580000}"/>
    <cellStyle name="40% - Accent5 2 9 14" xfId="22389" xr:uid="{00000000-0005-0000-0000-0000AB580000}"/>
    <cellStyle name="40% - Accent5 2 9 14 2" xfId="22390" xr:uid="{00000000-0005-0000-0000-0000AC580000}"/>
    <cellStyle name="40% - Accent5 2 9 15" xfId="22391" xr:uid="{00000000-0005-0000-0000-0000AD580000}"/>
    <cellStyle name="40% - Accent5 2 9 15 2" xfId="22392" xr:uid="{00000000-0005-0000-0000-0000AE580000}"/>
    <cellStyle name="40% - Accent5 2 9 16" xfId="22393" xr:uid="{00000000-0005-0000-0000-0000AF580000}"/>
    <cellStyle name="40% - Accent5 2 9 16 2" xfId="22394" xr:uid="{00000000-0005-0000-0000-0000B0580000}"/>
    <cellStyle name="40% - Accent5 2 9 17" xfId="22395" xr:uid="{00000000-0005-0000-0000-0000B1580000}"/>
    <cellStyle name="40% - Accent5 2 9 17 2" xfId="22396" xr:uid="{00000000-0005-0000-0000-0000B2580000}"/>
    <cellStyle name="40% - Accent5 2 9 18" xfId="22397" xr:uid="{00000000-0005-0000-0000-0000B3580000}"/>
    <cellStyle name="40% - Accent5 2 9 18 2" xfId="22398" xr:uid="{00000000-0005-0000-0000-0000B4580000}"/>
    <cellStyle name="40% - Accent5 2 9 19" xfId="22399" xr:uid="{00000000-0005-0000-0000-0000B5580000}"/>
    <cellStyle name="40% - Accent5 2 9 19 2" xfId="22400" xr:uid="{00000000-0005-0000-0000-0000B6580000}"/>
    <cellStyle name="40% - Accent5 2 9 2" xfId="22401" xr:uid="{00000000-0005-0000-0000-0000B7580000}"/>
    <cellStyle name="40% - Accent5 2 9 2 2" xfId="22402" xr:uid="{00000000-0005-0000-0000-0000B8580000}"/>
    <cellStyle name="40% - Accent5 2 9 20" xfId="22403" xr:uid="{00000000-0005-0000-0000-0000B9580000}"/>
    <cellStyle name="40% - Accent5 2 9 20 2" xfId="22404" xr:uid="{00000000-0005-0000-0000-0000BA580000}"/>
    <cellStyle name="40% - Accent5 2 9 21" xfId="22405" xr:uid="{00000000-0005-0000-0000-0000BB580000}"/>
    <cellStyle name="40% - Accent5 2 9 21 2" xfId="22406" xr:uid="{00000000-0005-0000-0000-0000BC580000}"/>
    <cellStyle name="40% - Accent5 2 9 22" xfId="22407" xr:uid="{00000000-0005-0000-0000-0000BD580000}"/>
    <cellStyle name="40% - Accent5 2 9 22 2" xfId="22408" xr:uid="{00000000-0005-0000-0000-0000BE580000}"/>
    <cellStyle name="40% - Accent5 2 9 23" xfId="22409" xr:uid="{00000000-0005-0000-0000-0000BF580000}"/>
    <cellStyle name="40% - Accent5 2 9 3" xfId="22410" xr:uid="{00000000-0005-0000-0000-0000C0580000}"/>
    <cellStyle name="40% - Accent5 2 9 3 2" xfId="22411" xr:uid="{00000000-0005-0000-0000-0000C1580000}"/>
    <cellStyle name="40% - Accent5 2 9 4" xfId="22412" xr:uid="{00000000-0005-0000-0000-0000C2580000}"/>
    <cellStyle name="40% - Accent5 2 9 4 2" xfId="22413" xr:uid="{00000000-0005-0000-0000-0000C3580000}"/>
    <cellStyle name="40% - Accent5 2 9 5" xfId="22414" xr:uid="{00000000-0005-0000-0000-0000C4580000}"/>
    <cellStyle name="40% - Accent5 2 9 5 2" xfId="22415" xr:uid="{00000000-0005-0000-0000-0000C5580000}"/>
    <cellStyle name="40% - Accent5 2 9 6" xfId="22416" xr:uid="{00000000-0005-0000-0000-0000C6580000}"/>
    <cellStyle name="40% - Accent5 2 9 6 2" xfId="22417" xr:uid="{00000000-0005-0000-0000-0000C7580000}"/>
    <cellStyle name="40% - Accent5 2 9 7" xfId="22418" xr:uid="{00000000-0005-0000-0000-0000C8580000}"/>
    <cellStyle name="40% - Accent5 2 9 7 2" xfId="22419" xr:uid="{00000000-0005-0000-0000-0000C9580000}"/>
    <cellStyle name="40% - Accent5 2 9 8" xfId="22420" xr:uid="{00000000-0005-0000-0000-0000CA580000}"/>
    <cellStyle name="40% - Accent5 2 9 8 2" xfId="22421" xr:uid="{00000000-0005-0000-0000-0000CB580000}"/>
    <cellStyle name="40% - Accent5 2 9 9" xfId="22422" xr:uid="{00000000-0005-0000-0000-0000CC580000}"/>
    <cellStyle name="40% - Accent5 2 9 9 2" xfId="22423" xr:uid="{00000000-0005-0000-0000-0000CD580000}"/>
    <cellStyle name="40% - Accent5 3" xfId="22424" xr:uid="{00000000-0005-0000-0000-0000CE580000}"/>
    <cellStyle name="40% - Accent5 3 10" xfId="22425" xr:uid="{00000000-0005-0000-0000-0000CF580000}"/>
    <cellStyle name="40% - Accent5 3 10 2" xfId="22426" xr:uid="{00000000-0005-0000-0000-0000D0580000}"/>
    <cellStyle name="40% - Accent5 3 11" xfId="22427" xr:uid="{00000000-0005-0000-0000-0000D1580000}"/>
    <cellStyle name="40% - Accent5 3 11 2" xfId="22428" xr:uid="{00000000-0005-0000-0000-0000D2580000}"/>
    <cellStyle name="40% - Accent5 3 12" xfId="22429" xr:uid="{00000000-0005-0000-0000-0000D3580000}"/>
    <cellStyle name="40% - Accent5 3 12 2" xfId="22430" xr:uid="{00000000-0005-0000-0000-0000D4580000}"/>
    <cellStyle name="40% - Accent5 3 13" xfId="22431" xr:uid="{00000000-0005-0000-0000-0000D5580000}"/>
    <cellStyle name="40% - Accent5 3 13 2" xfId="22432" xr:uid="{00000000-0005-0000-0000-0000D6580000}"/>
    <cellStyle name="40% - Accent5 3 14" xfId="22433" xr:uid="{00000000-0005-0000-0000-0000D7580000}"/>
    <cellStyle name="40% - Accent5 3 14 2" xfId="22434" xr:uid="{00000000-0005-0000-0000-0000D8580000}"/>
    <cellStyle name="40% - Accent5 3 15" xfId="22435" xr:uid="{00000000-0005-0000-0000-0000D9580000}"/>
    <cellStyle name="40% - Accent5 3 15 2" xfId="22436" xr:uid="{00000000-0005-0000-0000-0000DA580000}"/>
    <cellStyle name="40% - Accent5 3 16" xfId="22437" xr:uid="{00000000-0005-0000-0000-0000DB580000}"/>
    <cellStyle name="40% - Accent5 3 16 2" xfId="22438" xr:uid="{00000000-0005-0000-0000-0000DC580000}"/>
    <cellStyle name="40% - Accent5 3 17" xfId="22439" xr:uid="{00000000-0005-0000-0000-0000DD580000}"/>
    <cellStyle name="40% - Accent5 3 17 2" xfId="22440" xr:uid="{00000000-0005-0000-0000-0000DE580000}"/>
    <cellStyle name="40% - Accent5 3 18" xfId="22441" xr:uid="{00000000-0005-0000-0000-0000DF580000}"/>
    <cellStyle name="40% - Accent5 3 18 2" xfId="22442" xr:uid="{00000000-0005-0000-0000-0000E0580000}"/>
    <cellStyle name="40% - Accent5 3 19" xfId="22443" xr:uid="{00000000-0005-0000-0000-0000E1580000}"/>
    <cellStyle name="40% - Accent5 3 19 2" xfId="22444" xr:uid="{00000000-0005-0000-0000-0000E2580000}"/>
    <cellStyle name="40% - Accent5 3 2" xfId="22445" xr:uid="{00000000-0005-0000-0000-0000E3580000}"/>
    <cellStyle name="40% - Accent5 3 2 10" xfId="22446" xr:uid="{00000000-0005-0000-0000-0000E4580000}"/>
    <cellStyle name="40% - Accent5 3 2 10 2" xfId="22447" xr:uid="{00000000-0005-0000-0000-0000E5580000}"/>
    <cellStyle name="40% - Accent5 3 2 11" xfId="22448" xr:uid="{00000000-0005-0000-0000-0000E6580000}"/>
    <cellStyle name="40% - Accent5 3 2 11 2" xfId="22449" xr:uid="{00000000-0005-0000-0000-0000E7580000}"/>
    <cellStyle name="40% - Accent5 3 2 12" xfId="22450" xr:uid="{00000000-0005-0000-0000-0000E8580000}"/>
    <cellStyle name="40% - Accent5 3 2 12 2" xfId="22451" xr:uid="{00000000-0005-0000-0000-0000E9580000}"/>
    <cellStyle name="40% - Accent5 3 2 13" xfId="22452" xr:uid="{00000000-0005-0000-0000-0000EA580000}"/>
    <cellStyle name="40% - Accent5 3 2 13 2" xfId="22453" xr:uid="{00000000-0005-0000-0000-0000EB580000}"/>
    <cellStyle name="40% - Accent5 3 2 14" xfId="22454" xr:uid="{00000000-0005-0000-0000-0000EC580000}"/>
    <cellStyle name="40% - Accent5 3 2 14 2" xfId="22455" xr:uid="{00000000-0005-0000-0000-0000ED580000}"/>
    <cellStyle name="40% - Accent5 3 2 15" xfId="22456" xr:uid="{00000000-0005-0000-0000-0000EE580000}"/>
    <cellStyle name="40% - Accent5 3 2 15 2" xfId="22457" xr:uid="{00000000-0005-0000-0000-0000EF580000}"/>
    <cellStyle name="40% - Accent5 3 2 16" xfId="22458" xr:uid="{00000000-0005-0000-0000-0000F0580000}"/>
    <cellStyle name="40% - Accent5 3 2 16 2" xfId="22459" xr:uid="{00000000-0005-0000-0000-0000F1580000}"/>
    <cellStyle name="40% - Accent5 3 2 17" xfId="22460" xr:uid="{00000000-0005-0000-0000-0000F2580000}"/>
    <cellStyle name="40% - Accent5 3 2 17 2" xfId="22461" xr:uid="{00000000-0005-0000-0000-0000F3580000}"/>
    <cellStyle name="40% - Accent5 3 2 18" xfId="22462" xr:uid="{00000000-0005-0000-0000-0000F4580000}"/>
    <cellStyle name="40% - Accent5 3 2 18 2" xfId="22463" xr:uid="{00000000-0005-0000-0000-0000F5580000}"/>
    <cellStyle name="40% - Accent5 3 2 19" xfId="22464" xr:uid="{00000000-0005-0000-0000-0000F6580000}"/>
    <cellStyle name="40% - Accent5 3 2 19 2" xfId="22465" xr:uid="{00000000-0005-0000-0000-0000F7580000}"/>
    <cellStyle name="40% - Accent5 3 2 2" xfId="22466" xr:uid="{00000000-0005-0000-0000-0000F8580000}"/>
    <cellStyle name="40% - Accent5 3 2 2 2" xfId="22467" xr:uid="{00000000-0005-0000-0000-0000F9580000}"/>
    <cellStyle name="40% - Accent5 3 2 20" xfId="22468" xr:uid="{00000000-0005-0000-0000-0000FA580000}"/>
    <cellStyle name="40% - Accent5 3 2 20 2" xfId="22469" xr:uid="{00000000-0005-0000-0000-0000FB580000}"/>
    <cellStyle name="40% - Accent5 3 2 21" xfId="22470" xr:uid="{00000000-0005-0000-0000-0000FC580000}"/>
    <cellStyle name="40% - Accent5 3 2 21 2" xfId="22471" xr:uid="{00000000-0005-0000-0000-0000FD580000}"/>
    <cellStyle name="40% - Accent5 3 2 22" xfId="22472" xr:uid="{00000000-0005-0000-0000-0000FE580000}"/>
    <cellStyle name="40% - Accent5 3 2 22 2" xfId="22473" xr:uid="{00000000-0005-0000-0000-0000FF580000}"/>
    <cellStyle name="40% - Accent5 3 2 23" xfId="22474" xr:uid="{00000000-0005-0000-0000-000000590000}"/>
    <cellStyle name="40% - Accent5 3 2 3" xfId="22475" xr:uid="{00000000-0005-0000-0000-000001590000}"/>
    <cellStyle name="40% - Accent5 3 2 3 2" xfId="22476" xr:uid="{00000000-0005-0000-0000-000002590000}"/>
    <cellStyle name="40% - Accent5 3 2 4" xfId="22477" xr:uid="{00000000-0005-0000-0000-000003590000}"/>
    <cellStyle name="40% - Accent5 3 2 4 2" xfId="22478" xr:uid="{00000000-0005-0000-0000-000004590000}"/>
    <cellStyle name="40% - Accent5 3 2 5" xfId="22479" xr:uid="{00000000-0005-0000-0000-000005590000}"/>
    <cellStyle name="40% - Accent5 3 2 5 2" xfId="22480" xr:uid="{00000000-0005-0000-0000-000006590000}"/>
    <cellStyle name="40% - Accent5 3 2 6" xfId="22481" xr:uid="{00000000-0005-0000-0000-000007590000}"/>
    <cellStyle name="40% - Accent5 3 2 6 2" xfId="22482" xr:uid="{00000000-0005-0000-0000-000008590000}"/>
    <cellStyle name="40% - Accent5 3 2 7" xfId="22483" xr:uid="{00000000-0005-0000-0000-000009590000}"/>
    <cellStyle name="40% - Accent5 3 2 7 2" xfId="22484" xr:uid="{00000000-0005-0000-0000-00000A590000}"/>
    <cellStyle name="40% - Accent5 3 2 8" xfId="22485" xr:uid="{00000000-0005-0000-0000-00000B590000}"/>
    <cellStyle name="40% - Accent5 3 2 8 2" xfId="22486" xr:uid="{00000000-0005-0000-0000-00000C590000}"/>
    <cellStyle name="40% - Accent5 3 2 9" xfId="22487" xr:uid="{00000000-0005-0000-0000-00000D590000}"/>
    <cellStyle name="40% - Accent5 3 2 9 2" xfId="22488" xr:uid="{00000000-0005-0000-0000-00000E590000}"/>
    <cellStyle name="40% - Accent5 3 20" xfId="22489" xr:uid="{00000000-0005-0000-0000-00000F590000}"/>
    <cellStyle name="40% - Accent5 3 20 2" xfId="22490" xr:uid="{00000000-0005-0000-0000-000010590000}"/>
    <cellStyle name="40% - Accent5 3 21" xfId="22491" xr:uid="{00000000-0005-0000-0000-000011590000}"/>
    <cellStyle name="40% - Accent5 3 21 2" xfId="22492" xr:uid="{00000000-0005-0000-0000-000012590000}"/>
    <cellStyle name="40% - Accent5 3 22" xfId="22493" xr:uid="{00000000-0005-0000-0000-000013590000}"/>
    <cellStyle name="40% - Accent5 3 22 2" xfId="22494" xr:uid="{00000000-0005-0000-0000-000014590000}"/>
    <cellStyle name="40% - Accent5 3 23" xfId="22495" xr:uid="{00000000-0005-0000-0000-000015590000}"/>
    <cellStyle name="40% - Accent5 3 23 2" xfId="22496" xr:uid="{00000000-0005-0000-0000-000016590000}"/>
    <cellStyle name="40% - Accent5 3 24" xfId="22497" xr:uid="{00000000-0005-0000-0000-000017590000}"/>
    <cellStyle name="40% - Accent5 3 24 2" xfId="22498" xr:uid="{00000000-0005-0000-0000-000018590000}"/>
    <cellStyle name="40% - Accent5 3 25" xfId="22499" xr:uid="{00000000-0005-0000-0000-000019590000}"/>
    <cellStyle name="40% - Accent5 3 25 2" xfId="22500" xr:uid="{00000000-0005-0000-0000-00001A590000}"/>
    <cellStyle name="40% - Accent5 3 26" xfId="22501" xr:uid="{00000000-0005-0000-0000-00001B590000}"/>
    <cellStyle name="40% - Accent5 3 26 2" xfId="22502" xr:uid="{00000000-0005-0000-0000-00001C590000}"/>
    <cellStyle name="40% - Accent5 3 27" xfId="22503" xr:uid="{00000000-0005-0000-0000-00001D590000}"/>
    <cellStyle name="40% - Accent5 3 27 2" xfId="22504" xr:uid="{00000000-0005-0000-0000-00001E590000}"/>
    <cellStyle name="40% - Accent5 3 28" xfId="22505" xr:uid="{00000000-0005-0000-0000-00001F590000}"/>
    <cellStyle name="40% - Accent5 3 28 2" xfId="22506" xr:uid="{00000000-0005-0000-0000-000020590000}"/>
    <cellStyle name="40% - Accent5 3 29" xfId="22507" xr:uid="{00000000-0005-0000-0000-000021590000}"/>
    <cellStyle name="40% - Accent5 3 29 2" xfId="22508" xr:uid="{00000000-0005-0000-0000-000022590000}"/>
    <cellStyle name="40% - Accent5 3 3" xfId="22509" xr:uid="{00000000-0005-0000-0000-000023590000}"/>
    <cellStyle name="40% - Accent5 3 3 10" xfId="22510" xr:uid="{00000000-0005-0000-0000-000024590000}"/>
    <cellStyle name="40% - Accent5 3 3 10 2" xfId="22511" xr:uid="{00000000-0005-0000-0000-000025590000}"/>
    <cellStyle name="40% - Accent5 3 3 11" xfId="22512" xr:uid="{00000000-0005-0000-0000-000026590000}"/>
    <cellStyle name="40% - Accent5 3 3 11 2" xfId="22513" xr:uid="{00000000-0005-0000-0000-000027590000}"/>
    <cellStyle name="40% - Accent5 3 3 12" xfId="22514" xr:uid="{00000000-0005-0000-0000-000028590000}"/>
    <cellStyle name="40% - Accent5 3 3 12 2" xfId="22515" xr:uid="{00000000-0005-0000-0000-000029590000}"/>
    <cellStyle name="40% - Accent5 3 3 13" xfId="22516" xr:uid="{00000000-0005-0000-0000-00002A590000}"/>
    <cellStyle name="40% - Accent5 3 3 13 2" xfId="22517" xr:uid="{00000000-0005-0000-0000-00002B590000}"/>
    <cellStyle name="40% - Accent5 3 3 14" xfId="22518" xr:uid="{00000000-0005-0000-0000-00002C590000}"/>
    <cellStyle name="40% - Accent5 3 3 14 2" xfId="22519" xr:uid="{00000000-0005-0000-0000-00002D590000}"/>
    <cellStyle name="40% - Accent5 3 3 15" xfId="22520" xr:uid="{00000000-0005-0000-0000-00002E590000}"/>
    <cellStyle name="40% - Accent5 3 3 15 2" xfId="22521" xr:uid="{00000000-0005-0000-0000-00002F590000}"/>
    <cellStyle name="40% - Accent5 3 3 16" xfId="22522" xr:uid="{00000000-0005-0000-0000-000030590000}"/>
    <cellStyle name="40% - Accent5 3 3 16 2" xfId="22523" xr:uid="{00000000-0005-0000-0000-000031590000}"/>
    <cellStyle name="40% - Accent5 3 3 17" xfId="22524" xr:uid="{00000000-0005-0000-0000-000032590000}"/>
    <cellStyle name="40% - Accent5 3 3 17 2" xfId="22525" xr:uid="{00000000-0005-0000-0000-000033590000}"/>
    <cellStyle name="40% - Accent5 3 3 18" xfId="22526" xr:uid="{00000000-0005-0000-0000-000034590000}"/>
    <cellStyle name="40% - Accent5 3 3 18 2" xfId="22527" xr:uid="{00000000-0005-0000-0000-000035590000}"/>
    <cellStyle name="40% - Accent5 3 3 19" xfId="22528" xr:uid="{00000000-0005-0000-0000-000036590000}"/>
    <cellStyle name="40% - Accent5 3 3 19 2" xfId="22529" xr:uid="{00000000-0005-0000-0000-000037590000}"/>
    <cellStyle name="40% - Accent5 3 3 2" xfId="22530" xr:uid="{00000000-0005-0000-0000-000038590000}"/>
    <cellStyle name="40% - Accent5 3 3 2 2" xfId="22531" xr:uid="{00000000-0005-0000-0000-000039590000}"/>
    <cellStyle name="40% - Accent5 3 3 20" xfId="22532" xr:uid="{00000000-0005-0000-0000-00003A590000}"/>
    <cellStyle name="40% - Accent5 3 3 20 2" xfId="22533" xr:uid="{00000000-0005-0000-0000-00003B590000}"/>
    <cellStyle name="40% - Accent5 3 3 21" xfId="22534" xr:uid="{00000000-0005-0000-0000-00003C590000}"/>
    <cellStyle name="40% - Accent5 3 3 21 2" xfId="22535" xr:uid="{00000000-0005-0000-0000-00003D590000}"/>
    <cellStyle name="40% - Accent5 3 3 22" xfId="22536" xr:uid="{00000000-0005-0000-0000-00003E590000}"/>
    <cellStyle name="40% - Accent5 3 3 22 2" xfId="22537" xr:uid="{00000000-0005-0000-0000-00003F590000}"/>
    <cellStyle name="40% - Accent5 3 3 23" xfId="22538" xr:uid="{00000000-0005-0000-0000-000040590000}"/>
    <cellStyle name="40% - Accent5 3 3 3" xfId="22539" xr:uid="{00000000-0005-0000-0000-000041590000}"/>
    <cellStyle name="40% - Accent5 3 3 3 2" xfId="22540" xr:uid="{00000000-0005-0000-0000-000042590000}"/>
    <cellStyle name="40% - Accent5 3 3 4" xfId="22541" xr:uid="{00000000-0005-0000-0000-000043590000}"/>
    <cellStyle name="40% - Accent5 3 3 4 2" xfId="22542" xr:uid="{00000000-0005-0000-0000-000044590000}"/>
    <cellStyle name="40% - Accent5 3 3 5" xfId="22543" xr:uid="{00000000-0005-0000-0000-000045590000}"/>
    <cellStyle name="40% - Accent5 3 3 5 2" xfId="22544" xr:uid="{00000000-0005-0000-0000-000046590000}"/>
    <cellStyle name="40% - Accent5 3 3 6" xfId="22545" xr:uid="{00000000-0005-0000-0000-000047590000}"/>
    <cellStyle name="40% - Accent5 3 3 6 2" xfId="22546" xr:uid="{00000000-0005-0000-0000-000048590000}"/>
    <cellStyle name="40% - Accent5 3 3 7" xfId="22547" xr:uid="{00000000-0005-0000-0000-000049590000}"/>
    <cellStyle name="40% - Accent5 3 3 7 2" xfId="22548" xr:uid="{00000000-0005-0000-0000-00004A590000}"/>
    <cellStyle name="40% - Accent5 3 3 8" xfId="22549" xr:uid="{00000000-0005-0000-0000-00004B590000}"/>
    <cellStyle name="40% - Accent5 3 3 8 2" xfId="22550" xr:uid="{00000000-0005-0000-0000-00004C590000}"/>
    <cellStyle name="40% - Accent5 3 3 9" xfId="22551" xr:uid="{00000000-0005-0000-0000-00004D590000}"/>
    <cellStyle name="40% - Accent5 3 3 9 2" xfId="22552" xr:uid="{00000000-0005-0000-0000-00004E590000}"/>
    <cellStyle name="40% - Accent5 3 30" xfId="22553" xr:uid="{00000000-0005-0000-0000-00004F590000}"/>
    <cellStyle name="40% - Accent5 3 30 2" xfId="22554" xr:uid="{00000000-0005-0000-0000-000050590000}"/>
    <cellStyle name="40% - Accent5 3 31" xfId="22555" xr:uid="{00000000-0005-0000-0000-000051590000}"/>
    <cellStyle name="40% - Accent5 3 4" xfId="22556" xr:uid="{00000000-0005-0000-0000-000052590000}"/>
    <cellStyle name="40% - Accent5 3 4 10" xfId="22557" xr:uid="{00000000-0005-0000-0000-000053590000}"/>
    <cellStyle name="40% - Accent5 3 4 10 2" xfId="22558" xr:uid="{00000000-0005-0000-0000-000054590000}"/>
    <cellStyle name="40% - Accent5 3 4 11" xfId="22559" xr:uid="{00000000-0005-0000-0000-000055590000}"/>
    <cellStyle name="40% - Accent5 3 4 11 2" xfId="22560" xr:uid="{00000000-0005-0000-0000-000056590000}"/>
    <cellStyle name="40% - Accent5 3 4 12" xfId="22561" xr:uid="{00000000-0005-0000-0000-000057590000}"/>
    <cellStyle name="40% - Accent5 3 4 12 2" xfId="22562" xr:uid="{00000000-0005-0000-0000-000058590000}"/>
    <cellStyle name="40% - Accent5 3 4 13" xfId="22563" xr:uid="{00000000-0005-0000-0000-000059590000}"/>
    <cellStyle name="40% - Accent5 3 4 13 2" xfId="22564" xr:uid="{00000000-0005-0000-0000-00005A590000}"/>
    <cellStyle name="40% - Accent5 3 4 14" xfId="22565" xr:uid="{00000000-0005-0000-0000-00005B590000}"/>
    <cellStyle name="40% - Accent5 3 4 14 2" xfId="22566" xr:uid="{00000000-0005-0000-0000-00005C590000}"/>
    <cellStyle name="40% - Accent5 3 4 15" xfId="22567" xr:uid="{00000000-0005-0000-0000-00005D590000}"/>
    <cellStyle name="40% - Accent5 3 4 15 2" xfId="22568" xr:uid="{00000000-0005-0000-0000-00005E590000}"/>
    <cellStyle name="40% - Accent5 3 4 16" xfId="22569" xr:uid="{00000000-0005-0000-0000-00005F590000}"/>
    <cellStyle name="40% - Accent5 3 4 16 2" xfId="22570" xr:uid="{00000000-0005-0000-0000-000060590000}"/>
    <cellStyle name="40% - Accent5 3 4 17" xfId="22571" xr:uid="{00000000-0005-0000-0000-000061590000}"/>
    <cellStyle name="40% - Accent5 3 4 17 2" xfId="22572" xr:uid="{00000000-0005-0000-0000-000062590000}"/>
    <cellStyle name="40% - Accent5 3 4 18" xfId="22573" xr:uid="{00000000-0005-0000-0000-000063590000}"/>
    <cellStyle name="40% - Accent5 3 4 18 2" xfId="22574" xr:uid="{00000000-0005-0000-0000-000064590000}"/>
    <cellStyle name="40% - Accent5 3 4 19" xfId="22575" xr:uid="{00000000-0005-0000-0000-000065590000}"/>
    <cellStyle name="40% - Accent5 3 4 19 2" xfId="22576" xr:uid="{00000000-0005-0000-0000-000066590000}"/>
    <cellStyle name="40% - Accent5 3 4 2" xfId="22577" xr:uid="{00000000-0005-0000-0000-000067590000}"/>
    <cellStyle name="40% - Accent5 3 4 2 2" xfId="22578" xr:uid="{00000000-0005-0000-0000-000068590000}"/>
    <cellStyle name="40% - Accent5 3 4 20" xfId="22579" xr:uid="{00000000-0005-0000-0000-000069590000}"/>
    <cellStyle name="40% - Accent5 3 4 20 2" xfId="22580" xr:uid="{00000000-0005-0000-0000-00006A590000}"/>
    <cellStyle name="40% - Accent5 3 4 21" xfId="22581" xr:uid="{00000000-0005-0000-0000-00006B590000}"/>
    <cellStyle name="40% - Accent5 3 4 21 2" xfId="22582" xr:uid="{00000000-0005-0000-0000-00006C590000}"/>
    <cellStyle name="40% - Accent5 3 4 22" xfId="22583" xr:uid="{00000000-0005-0000-0000-00006D590000}"/>
    <cellStyle name="40% - Accent5 3 4 22 2" xfId="22584" xr:uid="{00000000-0005-0000-0000-00006E590000}"/>
    <cellStyle name="40% - Accent5 3 4 23" xfId="22585" xr:uid="{00000000-0005-0000-0000-00006F590000}"/>
    <cellStyle name="40% - Accent5 3 4 3" xfId="22586" xr:uid="{00000000-0005-0000-0000-000070590000}"/>
    <cellStyle name="40% - Accent5 3 4 3 2" xfId="22587" xr:uid="{00000000-0005-0000-0000-000071590000}"/>
    <cellStyle name="40% - Accent5 3 4 4" xfId="22588" xr:uid="{00000000-0005-0000-0000-000072590000}"/>
    <cellStyle name="40% - Accent5 3 4 4 2" xfId="22589" xr:uid="{00000000-0005-0000-0000-000073590000}"/>
    <cellStyle name="40% - Accent5 3 4 5" xfId="22590" xr:uid="{00000000-0005-0000-0000-000074590000}"/>
    <cellStyle name="40% - Accent5 3 4 5 2" xfId="22591" xr:uid="{00000000-0005-0000-0000-000075590000}"/>
    <cellStyle name="40% - Accent5 3 4 6" xfId="22592" xr:uid="{00000000-0005-0000-0000-000076590000}"/>
    <cellStyle name="40% - Accent5 3 4 6 2" xfId="22593" xr:uid="{00000000-0005-0000-0000-000077590000}"/>
    <cellStyle name="40% - Accent5 3 4 7" xfId="22594" xr:uid="{00000000-0005-0000-0000-000078590000}"/>
    <cellStyle name="40% - Accent5 3 4 7 2" xfId="22595" xr:uid="{00000000-0005-0000-0000-000079590000}"/>
    <cellStyle name="40% - Accent5 3 4 8" xfId="22596" xr:uid="{00000000-0005-0000-0000-00007A590000}"/>
    <cellStyle name="40% - Accent5 3 4 8 2" xfId="22597" xr:uid="{00000000-0005-0000-0000-00007B590000}"/>
    <cellStyle name="40% - Accent5 3 4 9" xfId="22598" xr:uid="{00000000-0005-0000-0000-00007C590000}"/>
    <cellStyle name="40% - Accent5 3 4 9 2" xfId="22599" xr:uid="{00000000-0005-0000-0000-00007D590000}"/>
    <cellStyle name="40% - Accent5 3 5" xfId="22600" xr:uid="{00000000-0005-0000-0000-00007E590000}"/>
    <cellStyle name="40% - Accent5 3 5 10" xfId="22601" xr:uid="{00000000-0005-0000-0000-00007F590000}"/>
    <cellStyle name="40% - Accent5 3 5 10 2" xfId="22602" xr:uid="{00000000-0005-0000-0000-000080590000}"/>
    <cellStyle name="40% - Accent5 3 5 11" xfId="22603" xr:uid="{00000000-0005-0000-0000-000081590000}"/>
    <cellStyle name="40% - Accent5 3 5 11 2" xfId="22604" xr:uid="{00000000-0005-0000-0000-000082590000}"/>
    <cellStyle name="40% - Accent5 3 5 12" xfId="22605" xr:uid="{00000000-0005-0000-0000-000083590000}"/>
    <cellStyle name="40% - Accent5 3 5 12 2" xfId="22606" xr:uid="{00000000-0005-0000-0000-000084590000}"/>
    <cellStyle name="40% - Accent5 3 5 13" xfId="22607" xr:uid="{00000000-0005-0000-0000-000085590000}"/>
    <cellStyle name="40% - Accent5 3 5 13 2" xfId="22608" xr:uid="{00000000-0005-0000-0000-000086590000}"/>
    <cellStyle name="40% - Accent5 3 5 14" xfId="22609" xr:uid="{00000000-0005-0000-0000-000087590000}"/>
    <cellStyle name="40% - Accent5 3 5 14 2" xfId="22610" xr:uid="{00000000-0005-0000-0000-000088590000}"/>
    <cellStyle name="40% - Accent5 3 5 15" xfId="22611" xr:uid="{00000000-0005-0000-0000-000089590000}"/>
    <cellStyle name="40% - Accent5 3 5 15 2" xfId="22612" xr:uid="{00000000-0005-0000-0000-00008A590000}"/>
    <cellStyle name="40% - Accent5 3 5 16" xfId="22613" xr:uid="{00000000-0005-0000-0000-00008B590000}"/>
    <cellStyle name="40% - Accent5 3 5 16 2" xfId="22614" xr:uid="{00000000-0005-0000-0000-00008C590000}"/>
    <cellStyle name="40% - Accent5 3 5 17" xfId="22615" xr:uid="{00000000-0005-0000-0000-00008D590000}"/>
    <cellStyle name="40% - Accent5 3 5 17 2" xfId="22616" xr:uid="{00000000-0005-0000-0000-00008E590000}"/>
    <cellStyle name="40% - Accent5 3 5 18" xfId="22617" xr:uid="{00000000-0005-0000-0000-00008F590000}"/>
    <cellStyle name="40% - Accent5 3 5 18 2" xfId="22618" xr:uid="{00000000-0005-0000-0000-000090590000}"/>
    <cellStyle name="40% - Accent5 3 5 19" xfId="22619" xr:uid="{00000000-0005-0000-0000-000091590000}"/>
    <cellStyle name="40% - Accent5 3 5 19 2" xfId="22620" xr:uid="{00000000-0005-0000-0000-000092590000}"/>
    <cellStyle name="40% - Accent5 3 5 2" xfId="22621" xr:uid="{00000000-0005-0000-0000-000093590000}"/>
    <cellStyle name="40% - Accent5 3 5 2 2" xfId="22622" xr:uid="{00000000-0005-0000-0000-000094590000}"/>
    <cellStyle name="40% - Accent5 3 5 20" xfId="22623" xr:uid="{00000000-0005-0000-0000-000095590000}"/>
    <cellStyle name="40% - Accent5 3 5 20 2" xfId="22624" xr:uid="{00000000-0005-0000-0000-000096590000}"/>
    <cellStyle name="40% - Accent5 3 5 21" xfId="22625" xr:uid="{00000000-0005-0000-0000-000097590000}"/>
    <cellStyle name="40% - Accent5 3 5 21 2" xfId="22626" xr:uid="{00000000-0005-0000-0000-000098590000}"/>
    <cellStyle name="40% - Accent5 3 5 22" xfId="22627" xr:uid="{00000000-0005-0000-0000-000099590000}"/>
    <cellStyle name="40% - Accent5 3 5 22 2" xfId="22628" xr:uid="{00000000-0005-0000-0000-00009A590000}"/>
    <cellStyle name="40% - Accent5 3 5 23" xfId="22629" xr:uid="{00000000-0005-0000-0000-00009B590000}"/>
    <cellStyle name="40% - Accent5 3 5 3" xfId="22630" xr:uid="{00000000-0005-0000-0000-00009C590000}"/>
    <cellStyle name="40% - Accent5 3 5 3 2" xfId="22631" xr:uid="{00000000-0005-0000-0000-00009D590000}"/>
    <cellStyle name="40% - Accent5 3 5 4" xfId="22632" xr:uid="{00000000-0005-0000-0000-00009E590000}"/>
    <cellStyle name="40% - Accent5 3 5 4 2" xfId="22633" xr:uid="{00000000-0005-0000-0000-00009F590000}"/>
    <cellStyle name="40% - Accent5 3 5 5" xfId="22634" xr:uid="{00000000-0005-0000-0000-0000A0590000}"/>
    <cellStyle name="40% - Accent5 3 5 5 2" xfId="22635" xr:uid="{00000000-0005-0000-0000-0000A1590000}"/>
    <cellStyle name="40% - Accent5 3 5 6" xfId="22636" xr:uid="{00000000-0005-0000-0000-0000A2590000}"/>
    <cellStyle name="40% - Accent5 3 5 6 2" xfId="22637" xr:uid="{00000000-0005-0000-0000-0000A3590000}"/>
    <cellStyle name="40% - Accent5 3 5 7" xfId="22638" xr:uid="{00000000-0005-0000-0000-0000A4590000}"/>
    <cellStyle name="40% - Accent5 3 5 7 2" xfId="22639" xr:uid="{00000000-0005-0000-0000-0000A5590000}"/>
    <cellStyle name="40% - Accent5 3 5 8" xfId="22640" xr:uid="{00000000-0005-0000-0000-0000A6590000}"/>
    <cellStyle name="40% - Accent5 3 5 8 2" xfId="22641" xr:uid="{00000000-0005-0000-0000-0000A7590000}"/>
    <cellStyle name="40% - Accent5 3 5 9" xfId="22642" xr:uid="{00000000-0005-0000-0000-0000A8590000}"/>
    <cellStyle name="40% - Accent5 3 5 9 2" xfId="22643" xr:uid="{00000000-0005-0000-0000-0000A9590000}"/>
    <cellStyle name="40% - Accent5 3 6" xfId="22644" xr:uid="{00000000-0005-0000-0000-0000AA590000}"/>
    <cellStyle name="40% - Accent5 3 6 10" xfId="22645" xr:uid="{00000000-0005-0000-0000-0000AB590000}"/>
    <cellStyle name="40% - Accent5 3 6 10 2" xfId="22646" xr:uid="{00000000-0005-0000-0000-0000AC590000}"/>
    <cellStyle name="40% - Accent5 3 6 11" xfId="22647" xr:uid="{00000000-0005-0000-0000-0000AD590000}"/>
    <cellStyle name="40% - Accent5 3 6 11 2" xfId="22648" xr:uid="{00000000-0005-0000-0000-0000AE590000}"/>
    <cellStyle name="40% - Accent5 3 6 12" xfId="22649" xr:uid="{00000000-0005-0000-0000-0000AF590000}"/>
    <cellStyle name="40% - Accent5 3 6 12 2" xfId="22650" xr:uid="{00000000-0005-0000-0000-0000B0590000}"/>
    <cellStyle name="40% - Accent5 3 6 13" xfId="22651" xr:uid="{00000000-0005-0000-0000-0000B1590000}"/>
    <cellStyle name="40% - Accent5 3 6 13 2" xfId="22652" xr:uid="{00000000-0005-0000-0000-0000B2590000}"/>
    <cellStyle name="40% - Accent5 3 6 14" xfId="22653" xr:uid="{00000000-0005-0000-0000-0000B3590000}"/>
    <cellStyle name="40% - Accent5 3 6 14 2" xfId="22654" xr:uid="{00000000-0005-0000-0000-0000B4590000}"/>
    <cellStyle name="40% - Accent5 3 6 15" xfId="22655" xr:uid="{00000000-0005-0000-0000-0000B5590000}"/>
    <cellStyle name="40% - Accent5 3 6 15 2" xfId="22656" xr:uid="{00000000-0005-0000-0000-0000B6590000}"/>
    <cellStyle name="40% - Accent5 3 6 16" xfId="22657" xr:uid="{00000000-0005-0000-0000-0000B7590000}"/>
    <cellStyle name="40% - Accent5 3 6 16 2" xfId="22658" xr:uid="{00000000-0005-0000-0000-0000B8590000}"/>
    <cellStyle name="40% - Accent5 3 6 17" xfId="22659" xr:uid="{00000000-0005-0000-0000-0000B9590000}"/>
    <cellStyle name="40% - Accent5 3 6 17 2" xfId="22660" xr:uid="{00000000-0005-0000-0000-0000BA590000}"/>
    <cellStyle name="40% - Accent5 3 6 18" xfId="22661" xr:uid="{00000000-0005-0000-0000-0000BB590000}"/>
    <cellStyle name="40% - Accent5 3 6 18 2" xfId="22662" xr:uid="{00000000-0005-0000-0000-0000BC590000}"/>
    <cellStyle name="40% - Accent5 3 6 19" xfId="22663" xr:uid="{00000000-0005-0000-0000-0000BD590000}"/>
    <cellStyle name="40% - Accent5 3 6 19 2" xfId="22664" xr:uid="{00000000-0005-0000-0000-0000BE590000}"/>
    <cellStyle name="40% - Accent5 3 6 2" xfId="22665" xr:uid="{00000000-0005-0000-0000-0000BF590000}"/>
    <cellStyle name="40% - Accent5 3 6 2 2" xfId="22666" xr:uid="{00000000-0005-0000-0000-0000C0590000}"/>
    <cellStyle name="40% - Accent5 3 6 20" xfId="22667" xr:uid="{00000000-0005-0000-0000-0000C1590000}"/>
    <cellStyle name="40% - Accent5 3 6 20 2" xfId="22668" xr:uid="{00000000-0005-0000-0000-0000C2590000}"/>
    <cellStyle name="40% - Accent5 3 6 21" xfId="22669" xr:uid="{00000000-0005-0000-0000-0000C3590000}"/>
    <cellStyle name="40% - Accent5 3 6 21 2" xfId="22670" xr:uid="{00000000-0005-0000-0000-0000C4590000}"/>
    <cellStyle name="40% - Accent5 3 6 22" xfId="22671" xr:uid="{00000000-0005-0000-0000-0000C5590000}"/>
    <cellStyle name="40% - Accent5 3 6 22 2" xfId="22672" xr:uid="{00000000-0005-0000-0000-0000C6590000}"/>
    <cellStyle name="40% - Accent5 3 6 23" xfId="22673" xr:uid="{00000000-0005-0000-0000-0000C7590000}"/>
    <cellStyle name="40% - Accent5 3 6 3" xfId="22674" xr:uid="{00000000-0005-0000-0000-0000C8590000}"/>
    <cellStyle name="40% - Accent5 3 6 3 2" xfId="22675" xr:uid="{00000000-0005-0000-0000-0000C9590000}"/>
    <cellStyle name="40% - Accent5 3 6 4" xfId="22676" xr:uid="{00000000-0005-0000-0000-0000CA590000}"/>
    <cellStyle name="40% - Accent5 3 6 4 2" xfId="22677" xr:uid="{00000000-0005-0000-0000-0000CB590000}"/>
    <cellStyle name="40% - Accent5 3 6 5" xfId="22678" xr:uid="{00000000-0005-0000-0000-0000CC590000}"/>
    <cellStyle name="40% - Accent5 3 6 5 2" xfId="22679" xr:uid="{00000000-0005-0000-0000-0000CD590000}"/>
    <cellStyle name="40% - Accent5 3 6 6" xfId="22680" xr:uid="{00000000-0005-0000-0000-0000CE590000}"/>
    <cellStyle name="40% - Accent5 3 6 6 2" xfId="22681" xr:uid="{00000000-0005-0000-0000-0000CF590000}"/>
    <cellStyle name="40% - Accent5 3 6 7" xfId="22682" xr:uid="{00000000-0005-0000-0000-0000D0590000}"/>
    <cellStyle name="40% - Accent5 3 6 7 2" xfId="22683" xr:uid="{00000000-0005-0000-0000-0000D1590000}"/>
    <cellStyle name="40% - Accent5 3 6 8" xfId="22684" xr:uid="{00000000-0005-0000-0000-0000D2590000}"/>
    <cellStyle name="40% - Accent5 3 6 8 2" xfId="22685" xr:uid="{00000000-0005-0000-0000-0000D3590000}"/>
    <cellStyle name="40% - Accent5 3 6 9" xfId="22686" xr:uid="{00000000-0005-0000-0000-0000D4590000}"/>
    <cellStyle name="40% - Accent5 3 6 9 2" xfId="22687" xr:uid="{00000000-0005-0000-0000-0000D5590000}"/>
    <cellStyle name="40% - Accent5 3 7" xfId="22688" xr:uid="{00000000-0005-0000-0000-0000D6590000}"/>
    <cellStyle name="40% - Accent5 3 7 10" xfId="22689" xr:uid="{00000000-0005-0000-0000-0000D7590000}"/>
    <cellStyle name="40% - Accent5 3 7 10 2" xfId="22690" xr:uid="{00000000-0005-0000-0000-0000D8590000}"/>
    <cellStyle name="40% - Accent5 3 7 11" xfId="22691" xr:uid="{00000000-0005-0000-0000-0000D9590000}"/>
    <cellStyle name="40% - Accent5 3 7 11 2" xfId="22692" xr:uid="{00000000-0005-0000-0000-0000DA590000}"/>
    <cellStyle name="40% - Accent5 3 7 12" xfId="22693" xr:uid="{00000000-0005-0000-0000-0000DB590000}"/>
    <cellStyle name="40% - Accent5 3 7 12 2" xfId="22694" xr:uid="{00000000-0005-0000-0000-0000DC590000}"/>
    <cellStyle name="40% - Accent5 3 7 13" xfId="22695" xr:uid="{00000000-0005-0000-0000-0000DD590000}"/>
    <cellStyle name="40% - Accent5 3 7 13 2" xfId="22696" xr:uid="{00000000-0005-0000-0000-0000DE590000}"/>
    <cellStyle name="40% - Accent5 3 7 14" xfId="22697" xr:uid="{00000000-0005-0000-0000-0000DF590000}"/>
    <cellStyle name="40% - Accent5 3 7 14 2" xfId="22698" xr:uid="{00000000-0005-0000-0000-0000E0590000}"/>
    <cellStyle name="40% - Accent5 3 7 15" xfId="22699" xr:uid="{00000000-0005-0000-0000-0000E1590000}"/>
    <cellStyle name="40% - Accent5 3 7 15 2" xfId="22700" xr:uid="{00000000-0005-0000-0000-0000E2590000}"/>
    <cellStyle name="40% - Accent5 3 7 16" xfId="22701" xr:uid="{00000000-0005-0000-0000-0000E3590000}"/>
    <cellStyle name="40% - Accent5 3 7 16 2" xfId="22702" xr:uid="{00000000-0005-0000-0000-0000E4590000}"/>
    <cellStyle name="40% - Accent5 3 7 17" xfId="22703" xr:uid="{00000000-0005-0000-0000-0000E5590000}"/>
    <cellStyle name="40% - Accent5 3 7 17 2" xfId="22704" xr:uid="{00000000-0005-0000-0000-0000E6590000}"/>
    <cellStyle name="40% - Accent5 3 7 18" xfId="22705" xr:uid="{00000000-0005-0000-0000-0000E7590000}"/>
    <cellStyle name="40% - Accent5 3 7 18 2" xfId="22706" xr:uid="{00000000-0005-0000-0000-0000E8590000}"/>
    <cellStyle name="40% - Accent5 3 7 19" xfId="22707" xr:uid="{00000000-0005-0000-0000-0000E9590000}"/>
    <cellStyle name="40% - Accent5 3 7 19 2" xfId="22708" xr:uid="{00000000-0005-0000-0000-0000EA590000}"/>
    <cellStyle name="40% - Accent5 3 7 2" xfId="22709" xr:uid="{00000000-0005-0000-0000-0000EB590000}"/>
    <cellStyle name="40% - Accent5 3 7 2 2" xfId="22710" xr:uid="{00000000-0005-0000-0000-0000EC590000}"/>
    <cellStyle name="40% - Accent5 3 7 20" xfId="22711" xr:uid="{00000000-0005-0000-0000-0000ED590000}"/>
    <cellStyle name="40% - Accent5 3 7 20 2" xfId="22712" xr:uid="{00000000-0005-0000-0000-0000EE590000}"/>
    <cellStyle name="40% - Accent5 3 7 21" xfId="22713" xr:uid="{00000000-0005-0000-0000-0000EF590000}"/>
    <cellStyle name="40% - Accent5 3 7 21 2" xfId="22714" xr:uid="{00000000-0005-0000-0000-0000F0590000}"/>
    <cellStyle name="40% - Accent5 3 7 22" xfId="22715" xr:uid="{00000000-0005-0000-0000-0000F1590000}"/>
    <cellStyle name="40% - Accent5 3 7 22 2" xfId="22716" xr:uid="{00000000-0005-0000-0000-0000F2590000}"/>
    <cellStyle name="40% - Accent5 3 7 23" xfId="22717" xr:uid="{00000000-0005-0000-0000-0000F3590000}"/>
    <cellStyle name="40% - Accent5 3 7 3" xfId="22718" xr:uid="{00000000-0005-0000-0000-0000F4590000}"/>
    <cellStyle name="40% - Accent5 3 7 3 2" xfId="22719" xr:uid="{00000000-0005-0000-0000-0000F5590000}"/>
    <cellStyle name="40% - Accent5 3 7 4" xfId="22720" xr:uid="{00000000-0005-0000-0000-0000F6590000}"/>
    <cellStyle name="40% - Accent5 3 7 4 2" xfId="22721" xr:uid="{00000000-0005-0000-0000-0000F7590000}"/>
    <cellStyle name="40% - Accent5 3 7 5" xfId="22722" xr:uid="{00000000-0005-0000-0000-0000F8590000}"/>
    <cellStyle name="40% - Accent5 3 7 5 2" xfId="22723" xr:uid="{00000000-0005-0000-0000-0000F9590000}"/>
    <cellStyle name="40% - Accent5 3 7 6" xfId="22724" xr:uid="{00000000-0005-0000-0000-0000FA590000}"/>
    <cellStyle name="40% - Accent5 3 7 6 2" xfId="22725" xr:uid="{00000000-0005-0000-0000-0000FB590000}"/>
    <cellStyle name="40% - Accent5 3 7 7" xfId="22726" xr:uid="{00000000-0005-0000-0000-0000FC590000}"/>
    <cellStyle name="40% - Accent5 3 7 7 2" xfId="22727" xr:uid="{00000000-0005-0000-0000-0000FD590000}"/>
    <cellStyle name="40% - Accent5 3 7 8" xfId="22728" xr:uid="{00000000-0005-0000-0000-0000FE590000}"/>
    <cellStyle name="40% - Accent5 3 7 8 2" xfId="22729" xr:uid="{00000000-0005-0000-0000-0000FF590000}"/>
    <cellStyle name="40% - Accent5 3 7 9" xfId="22730" xr:uid="{00000000-0005-0000-0000-0000005A0000}"/>
    <cellStyle name="40% - Accent5 3 7 9 2" xfId="22731" xr:uid="{00000000-0005-0000-0000-0000015A0000}"/>
    <cellStyle name="40% - Accent5 3 8" xfId="22732" xr:uid="{00000000-0005-0000-0000-0000025A0000}"/>
    <cellStyle name="40% - Accent5 3 8 10" xfId="22733" xr:uid="{00000000-0005-0000-0000-0000035A0000}"/>
    <cellStyle name="40% - Accent5 3 8 10 2" xfId="22734" xr:uid="{00000000-0005-0000-0000-0000045A0000}"/>
    <cellStyle name="40% - Accent5 3 8 11" xfId="22735" xr:uid="{00000000-0005-0000-0000-0000055A0000}"/>
    <cellStyle name="40% - Accent5 3 8 11 2" xfId="22736" xr:uid="{00000000-0005-0000-0000-0000065A0000}"/>
    <cellStyle name="40% - Accent5 3 8 12" xfId="22737" xr:uid="{00000000-0005-0000-0000-0000075A0000}"/>
    <cellStyle name="40% - Accent5 3 8 12 2" xfId="22738" xr:uid="{00000000-0005-0000-0000-0000085A0000}"/>
    <cellStyle name="40% - Accent5 3 8 13" xfId="22739" xr:uid="{00000000-0005-0000-0000-0000095A0000}"/>
    <cellStyle name="40% - Accent5 3 8 13 2" xfId="22740" xr:uid="{00000000-0005-0000-0000-00000A5A0000}"/>
    <cellStyle name="40% - Accent5 3 8 14" xfId="22741" xr:uid="{00000000-0005-0000-0000-00000B5A0000}"/>
    <cellStyle name="40% - Accent5 3 8 14 2" xfId="22742" xr:uid="{00000000-0005-0000-0000-00000C5A0000}"/>
    <cellStyle name="40% - Accent5 3 8 15" xfId="22743" xr:uid="{00000000-0005-0000-0000-00000D5A0000}"/>
    <cellStyle name="40% - Accent5 3 8 15 2" xfId="22744" xr:uid="{00000000-0005-0000-0000-00000E5A0000}"/>
    <cellStyle name="40% - Accent5 3 8 16" xfId="22745" xr:uid="{00000000-0005-0000-0000-00000F5A0000}"/>
    <cellStyle name="40% - Accent5 3 8 16 2" xfId="22746" xr:uid="{00000000-0005-0000-0000-0000105A0000}"/>
    <cellStyle name="40% - Accent5 3 8 17" xfId="22747" xr:uid="{00000000-0005-0000-0000-0000115A0000}"/>
    <cellStyle name="40% - Accent5 3 8 17 2" xfId="22748" xr:uid="{00000000-0005-0000-0000-0000125A0000}"/>
    <cellStyle name="40% - Accent5 3 8 18" xfId="22749" xr:uid="{00000000-0005-0000-0000-0000135A0000}"/>
    <cellStyle name="40% - Accent5 3 8 18 2" xfId="22750" xr:uid="{00000000-0005-0000-0000-0000145A0000}"/>
    <cellStyle name="40% - Accent5 3 8 19" xfId="22751" xr:uid="{00000000-0005-0000-0000-0000155A0000}"/>
    <cellStyle name="40% - Accent5 3 8 19 2" xfId="22752" xr:uid="{00000000-0005-0000-0000-0000165A0000}"/>
    <cellStyle name="40% - Accent5 3 8 2" xfId="22753" xr:uid="{00000000-0005-0000-0000-0000175A0000}"/>
    <cellStyle name="40% - Accent5 3 8 2 2" xfId="22754" xr:uid="{00000000-0005-0000-0000-0000185A0000}"/>
    <cellStyle name="40% - Accent5 3 8 20" xfId="22755" xr:uid="{00000000-0005-0000-0000-0000195A0000}"/>
    <cellStyle name="40% - Accent5 3 8 20 2" xfId="22756" xr:uid="{00000000-0005-0000-0000-00001A5A0000}"/>
    <cellStyle name="40% - Accent5 3 8 21" xfId="22757" xr:uid="{00000000-0005-0000-0000-00001B5A0000}"/>
    <cellStyle name="40% - Accent5 3 8 21 2" xfId="22758" xr:uid="{00000000-0005-0000-0000-00001C5A0000}"/>
    <cellStyle name="40% - Accent5 3 8 22" xfId="22759" xr:uid="{00000000-0005-0000-0000-00001D5A0000}"/>
    <cellStyle name="40% - Accent5 3 8 22 2" xfId="22760" xr:uid="{00000000-0005-0000-0000-00001E5A0000}"/>
    <cellStyle name="40% - Accent5 3 8 23" xfId="22761" xr:uid="{00000000-0005-0000-0000-00001F5A0000}"/>
    <cellStyle name="40% - Accent5 3 8 3" xfId="22762" xr:uid="{00000000-0005-0000-0000-0000205A0000}"/>
    <cellStyle name="40% - Accent5 3 8 3 2" xfId="22763" xr:uid="{00000000-0005-0000-0000-0000215A0000}"/>
    <cellStyle name="40% - Accent5 3 8 4" xfId="22764" xr:uid="{00000000-0005-0000-0000-0000225A0000}"/>
    <cellStyle name="40% - Accent5 3 8 4 2" xfId="22765" xr:uid="{00000000-0005-0000-0000-0000235A0000}"/>
    <cellStyle name="40% - Accent5 3 8 5" xfId="22766" xr:uid="{00000000-0005-0000-0000-0000245A0000}"/>
    <cellStyle name="40% - Accent5 3 8 5 2" xfId="22767" xr:uid="{00000000-0005-0000-0000-0000255A0000}"/>
    <cellStyle name="40% - Accent5 3 8 6" xfId="22768" xr:uid="{00000000-0005-0000-0000-0000265A0000}"/>
    <cellStyle name="40% - Accent5 3 8 6 2" xfId="22769" xr:uid="{00000000-0005-0000-0000-0000275A0000}"/>
    <cellStyle name="40% - Accent5 3 8 7" xfId="22770" xr:uid="{00000000-0005-0000-0000-0000285A0000}"/>
    <cellStyle name="40% - Accent5 3 8 7 2" xfId="22771" xr:uid="{00000000-0005-0000-0000-0000295A0000}"/>
    <cellStyle name="40% - Accent5 3 8 8" xfId="22772" xr:uid="{00000000-0005-0000-0000-00002A5A0000}"/>
    <cellStyle name="40% - Accent5 3 8 8 2" xfId="22773" xr:uid="{00000000-0005-0000-0000-00002B5A0000}"/>
    <cellStyle name="40% - Accent5 3 8 9" xfId="22774" xr:uid="{00000000-0005-0000-0000-00002C5A0000}"/>
    <cellStyle name="40% - Accent5 3 8 9 2" xfId="22775" xr:uid="{00000000-0005-0000-0000-00002D5A0000}"/>
    <cellStyle name="40% - Accent5 3 9" xfId="22776" xr:uid="{00000000-0005-0000-0000-00002E5A0000}"/>
    <cellStyle name="40% - Accent5 3 9 10" xfId="22777" xr:uid="{00000000-0005-0000-0000-00002F5A0000}"/>
    <cellStyle name="40% - Accent5 3 9 10 2" xfId="22778" xr:uid="{00000000-0005-0000-0000-0000305A0000}"/>
    <cellStyle name="40% - Accent5 3 9 11" xfId="22779" xr:uid="{00000000-0005-0000-0000-0000315A0000}"/>
    <cellStyle name="40% - Accent5 3 9 11 2" xfId="22780" xr:uid="{00000000-0005-0000-0000-0000325A0000}"/>
    <cellStyle name="40% - Accent5 3 9 12" xfId="22781" xr:uid="{00000000-0005-0000-0000-0000335A0000}"/>
    <cellStyle name="40% - Accent5 3 9 12 2" xfId="22782" xr:uid="{00000000-0005-0000-0000-0000345A0000}"/>
    <cellStyle name="40% - Accent5 3 9 13" xfId="22783" xr:uid="{00000000-0005-0000-0000-0000355A0000}"/>
    <cellStyle name="40% - Accent5 3 9 13 2" xfId="22784" xr:uid="{00000000-0005-0000-0000-0000365A0000}"/>
    <cellStyle name="40% - Accent5 3 9 14" xfId="22785" xr:uid="{00000000-0005-0000-0000-0000375A0000}"/>
    <cellStyle name="40% - Accent5 3 9 14 2" xfId="22786" xr:uid="{00000000-0005-0000-0000-0000385A0000}"/>
    <cellStyle name="40% - Accent5 3 9 15" xfId="22787" xr:uid="{00000000-0005-0000-0000-0000395A0000}"/>
    <cellStyle name="40% - Accent5 3 9 15 2" xfId="22788" xr:uid="{00000000-0005-0000-0000-00003A5A0000}"/>
    <cellStyle name="40% - Accent5 3 9 16" xfId="22789" xr:uid="{00000000-0005-0000-0000-00003B5A0000}"/>
    <cellStyle name="40% - Accent5 3 9 16 2" xfId="22790" xr:uid="{00000000-0005-0000-0000-00003C5A0000}"/>
    <cellStyle name="40% - Accent5 3 9 17" xfId="22791" xr:uid="{00000000-0005-0000-0000-00003D5A0000}"/>
    <cellStyle name="40% - Accent5 3 9 17 2" xfId="22792" xr:uid="{00000000-0005-0000-0000-00003E5A0000}"/>
    <cellStyle name="40% - Accent5 3 9 18" xfId="22793" xr:uid="{00000000-0005-0000-0000-00003F5A0000}"/>
    <cellStyle name="40% - Accent5 3 9 18 2" xfId="22794" xr:uid="{00000000-0005-0000-0000-0000405A0000}"/>
    <cellStyle name="40% - Accent5 3 9 19" xfId="22795" xr:uid="{00000000-0005-0000-0000-0000415A0000}"/>
    <cellStyle name="40% - Accent5 3 9 19 2" xfId="22796" xr:uid="{00000000-0005-0000-0000-0000425A0000}"/>
    <cellStyle name="40% - Accent5 3 9 2" xfId="22797" xr:uid="{00000000-0005-0000-0000-0000435A0000}"/>
    <cellStyle name="40% - Accent5 3 9 2 2" xfId="22798" xr:uid="{00000000-0005-0000-0000-0000445A0000}"/>
    <cellStyle name="40% - Accent5 3 9 20" xfId="22799" xr:uid="{00000000-0005-0000-0000-0000455A0000}"/>
    <cellStyle name="40% - Accent5 3 9 20 2" xfId="22800" xr:uid="{00000000-0005-0000-0000-0000465A0000}"/>
    <cellStyle name="40% - Accent5 3 9 21" xfId="22801" xr:uid="{00000000-0005-0000-0000-0000475A0000}"/>
    <cellStyle name="40% - Accent5 3 9 21 2" xfId="22802" xr:uid="{00000000-0005-0000-0000-0000485A0000}"/>
    <cellStyle name="40% - Accent5 3 9 22" xfId="22803" xr:uid="{00000000-0005-0000-0000-0000495A0000}"/>
    <cellStyle name="40% - Accent5 3 9 22 2" xfId="22804" xr:uid="{00000000-0005-0000-0000-00004A5A0000}"/>
    <cellStyle name="40% - Accent5 3 9 23" xfId="22805" xr:uid="{00000000-0005-0000-0000-00004B5A0000}"/>
    <cellStyle name="40% - Accent5 3 9 3" xfId="22806" xr:uid="{00000000-0005-0000-0000-00004C5A0000}"/>
    <cellStyle name="40% - Accent5 3 9 3 2" xfId="22807" xr:uid="{00000000-0005-0000-0000-00004D5A0000}"/>
    <cellStyle name="40% - Accent5 3 9 4" xfId="22808" xr:uid="{00000000-0005-0000-0000-00004E5A0000}"/>
    <cellStyle name="40% - Accent5 3 9 4 2" xfId="22809" xr:uid="{00000000-0005-0000-0000-00004F5A0000}"/>
    <cellStyle name="40% - Accent5 3 9 5" xfId="22810" xr:uid="{00000000-0005-0000-0000-0000505A0000}"/>
    <cellStyle name="40% - Accent5 3 9 5 2" xfId="22811" xr:uid="{00000000-0005-0000-0000-0000515A0000}"/>
    <cellStyle name="40% - Accent5 3 9 6" xfId="22812" xr:uid="{00000000-0005-0000-0000-0000525A0000}"/>
    <cellStyle name="40% - Accent5 3 9 6 2" xfId="22813" xr:uid="{00000000-0005-0000-0000-0000535A0000}"/>
    <cellStyle name="40% - Accent5 3 9 7" xfId="22814" xr:uid="{00000000-0005-0000-0000-0000545A0000}"/>
    <cellStyle name="40% - Accent5 3 9 7 2" xfId="22815" xr:uid="{00000000-0005-0000-0000-0000555A0000}"/>
    <cellStyle name="40% - Accent5 3 9 8" xfId="22816" xr:uid="{00000000-0005-0000-0000-0000565A0000}"/>
    <cellStyle name="40% - Accent5 3 9 8 2" xfId="22817" xr:uid="{00000000-0005-0000-0000-0000575A0000}"/>
    <cellStyle name="40% - Accent5 3 9 9" xfId="22818" xr:uid="{00000000-0005-0000-0000-0000585A0000}"/>
    <cellStyle name="40% - Accent5 3 9 9 2" xfId="22819" xr:uid="{00000000-0005-0000-0000-0000595A0000}"/>
    <cellStyle name="40% - Accent5 4" xfId="22820" xr:uid="{00000000-0005-0000-0000-00005A5A0000}"/>
    <cellStyle name="40% - Accent5 4 10" xfId="22821" xr:uid="{00000000-0005-0000-0000-00005B5A0000}"/>
    <cellStyle name="40% - Accent5 4 10 2" xfId="22822" xr:uid="{00000000-0005-0000-0000-00005C5A0000}"/>
    <cellStyle name="40% - Accent5 4 11" xfId="22823" xr:uid="{00000000-0005-0000-0000-00005D5A0000}"/>
    <cellStyle name="40% - Accent5 4 11 2" xfId="22824" xr:uid="{00000000-0005-0000-0000-00005E5A0000}"/>
    <cellStyle name="40% - Accent5 4 12" xfId="22825" xr:uid="{00000000-0005-0000-0000-00005F5A0000}"/>
    <cellStyle name="40% - Accent5 4 12 2" xfId="22826" xr:uid="{00000000-0005-0000-0000-0000605A0000}"/>
    <cellStyle name="40% - Accent5 4 13" xfId="22827" xr:uid="{00000000-0005-0000-0000-0000615A0000}"/>
    <cellStyle name="40% - Accent5 4 13 2" xfId="22828" xr:uid="{00000000-0005-0000-0000-0000625A0000}"/>
    <cellStyle name="40% - Accent5 4 14" xfId="22829" xr:uid="{00000000-0005-0000-0000-0000635A0000}"/>
    <cellStyle name="40% - Accent5 4 14 2" xfId="22830" xr:uid="{00000000-0005-0000-0000-0000645A0000}"/>
    <cellStyle name="40% - Accent5 4 15" xfId="22831" xr:uid="{00000000-0005-0000-0000-0000655A0000}"/>
    <cellStyle name="40% - Accent5 4 15 2" xfId="22832" xr:uid="{00000000-0005-0000-0000-0000665A0000}"/>
    <cellStyle name="40% - Accent5 4 16" xfId="22833" xr:uid="{00000000-0005-0000-0000-0000675A0000}"/>
    <cellStyle name="40% - Accent5 4 16 2" xfId="22834" xr:uid="{00000000-0005-0000-0000-0000685A0000}"/>
    <cellStyle name="40% - Accent5 4 17" xfId="22835" xr:uid="{00000000-0005-0000-0000-0000695A0000}"/>
    <cellStyle name="40% - Accent5 4 17 2" xfId="22836" xr:uid="{00000000-0005-0000-0000-00006A5A0000}"/>
    <cellStyle name="40% - Accent5 4 18" xfId="22837" xr:uid="{00000000-0005-0000-0000-00006B5A0000}"/>
    <cellStyle name="40% - Accent5 4 18 2" xfId="22838" xr:uid="{00000000-0005-0000-0000-00006C5A0000}"/>
    <cellStyle name="40% - Accent5 4 19" xfId="22839" xr:uid="{00000000-0005-0000-0000-00006D5A0000}"/>
    <cellStyle name="40% - Accent5 4 19 2" xfId="22840" xr:uid="{00000000-0005-0000-0000-00006E5A0000}"/>
    <cellStyle name="40% - Accent5 4 2" xfId="22841" xr:uid="{00000000-0005-0000-0000-00006F5A0000}"/>
    <cellStyle name="40% - Accent5 4 2 10" xfId="22842" xr:uid="{00000000-0005-0000-0000-0000705A0000}"/>
    <cellStyle name="40% - Accent5 4 2 10 2" xfId="22843" xr:uid="{00000000-0005-0000-0000-0000715A0000}"/>
    <cellStyle name="40% - Accent5 4 2 11" xfId="22844" xr:uid="{00000000-0005-0000-0000-0000725A0000}"/>
    <cellStyle name="40% - Accent5 4 2 11 2" xfId="22845" xr:uid="{00000000-0005-0000-0000-0000735A0000}"/>
    <cellStyle name="40% - Accent5 4 2 12" xfId="22846" xr:uid="{00000000-0005-0000-0000-0000745A0000}"/>
    <cellStyle name="40% - Accent5 4 2 12 2" xfId="22847" xr:uid="{00000000-0005-0000-0000-0000755A0000}"/>
    <cellStyle name="40% - Accent5 4 2 13" xfId="22848" xr:uid="{00000000-0005-0000-0000-0000765A0000}"/>
    <cellStyle name="40% - Accent5 4 2 13 2" xfId="22849" xr:uid="{00000000-0005-0000-0000-0000775A0000}"/>
    <cellStyle name="40% - Accent5 4 2 14" xfId="22850" xr:uid="{00000000-0005-0000-0000-0000785A0000}"/>
    <cellStyle name="40% - Accent5 4 2 14 2" xfId="22851" xr:uid="{00000000-0005-0000-0000-0000795A0000}"/>
    <cellStyle name="40% - Accent5 4 2 15" xfId="22852" xr:uid="{00000000-0005-0000-0000-00007A5A0000}"/>
    <cellStyle name="40% - Accent5 4 2 15 2" xfId="22853" xr:uid="{00000000-0005-0000-0000-00007B5A0000}"/>
    <cellStyle name="40% - Accent5 4 2 16" xfId="22854" xr:uid="{00000000-0005-0000-0000-00007C5A0000}"/>
    <cellStyle name="40% - Accent5 4 2 16 2" xfId="22855" xr:uid="{00000000-0005-0000-0000-00007D5A0000}"/>
    <cellStyle name="40% - Accent5 4 2 17" xfId="22856" xr:uid="{00000000-0005-0000-0000-00007E5A0000}"/>
    <cellStyle name="40% - Accent5 4 2 17 2" xfId="22857" xr:uid="{00000000-0005-0000-0000-00007F5A0000}"/>
    <cellStyle name="40% - Accent5 4 2 18" xfId="22858" xr:uid="{00000000-0005-0000-0000-0000805A0000}"/>
    <cellStyle name="40% - Accent5 4 2 18 2" xfId="22859" xr:uid="{00000000-0005-0000-0000-0000815A0000}"/>
    <cellStyle name="40% - Accent5 4 2 19" xfId="22860" xr:uid="{00000000-0005-0000-0000-0000825A0000}"/>
    <cellStyle name="40% - Accent5 4 2 19 2" xfId="22861" xr:uid="{00000000-0005-0000-0000-0000835A0000}"/>
    <cellStyle name="40% - Accent5 4 2 2" xfId="22862" xr:uid="{00000000-0005-0000-0000-0000845A0000}"/>
    <cellStyle name="40% - Accent5 4 2 2 2" xfId="22863" xr:uid="{00000000-0005-0000-0000-0000855A0000}"/>
    <cellStyle name="40% - Accent5 4 2 20" xfId="22864" xr:uid="{00000000-0005-0000-0000-0000865A0000}"/>
    <cellStyle name="40% - Accent5 4 2 20 2" xfId="22865" xr:uid="{00000000-0005-0000-0000-0000875A0000}"/>
    <cellStyle name="40% - Accent5 4 2 21" xfId="22866" xr:uid="{00000000-0005-0000-0000-0000885A0000}"/>
    <cellStyle name="40% - Accent5 4 2 21 2" xfId="22867" xr:uid="{00000000-0005-0000-0000-0000895A0000}"/>
    <cellStyle name="40% - Accent5 4 2 22" xfId="22868" xr:uid="{00000000-0005-0000-0000-00008A5A0000}"/>
    <cellStyle name="40% - Accent5 4 2 22 2" xfId="22869" xr:uid="{00000000-0005-0000-0000-00008B5A0000}"/>
    <cellStyle name="40% - Accent5 4 2 23" xfId="22870" xr:uid="{00000000-0005-0000-0000-00008C5A0000}"/>
    <cellStyle name="40% - Accent5 4 2 3" xfId="22871" xr:uid="{00000000-0005-0000-0000-00008D5A0000}"/>
    <cellStyle name="40% - Accent5 4 2 3 2" xfId="22872" xr:uid="{00000000-0005-0000-0000-00008E5A0000}"/>
    <cellStyle name="40% - Accent5 4 2 4" xfId="22873" xr:uid="{00000000-0005-0000-0000-00008F5A0000}"/>
    <cellStyle name="40% - Accent5 4 2 4 2" xfId="22874" xr:uid="{00000000-0005-0000-0000-0000905A0000}"/>
    <cellStyle name="40% - Accent5 4 2 5" xfId="22875" xr:uid="{00000000-0005-0000-0000-0000915A0000}"/>
    <cellStyle name="40% - Accent5 4 2 5 2" xfId="22876" xr:uid="{00000000-0005-0000-0000-0000925A0000}"/>
    <cellStyle name="40% - Accent5 4 2 6" xfId="22877" xr:uid="{00000000-0005-0000-0000-0000935A0000}"/>
    <cellStyle name="40% - Accent5 4 2 6 2" xfId="22878" xr:uid="{00000000-0005-0000-0000-0000945A0000}"/>
    <cellStyle name="40% - Accent5 4 2 7" xfId="22879" xr:uid="{00000000-0005-0000-0000-0000955A0000}"/>
    <cellStyle name="40% - Accent5 4 2 7 2" xfId="22880" xr:uid="{00000000-0005-0000-0000-0000965A0000}"/>
    <cellStyle name="40% - Accent5 4 2 8" xfId="22881" xr:uid="{00000000-0005-0000-0000-0000975A0000}"/>
    <cellStyle name="40% - Accent5 4 2 8 2" xfId="22882" xr:uid="{00000000-0005-0000-0000-0000985A0000}"/>
    <cellStyle name="40% - Accent5 4 2 9" xfId="22883" xr:uid="{00000000-0005-0000-0000-0000995A0000}"/>
    <cellStyle name="40% - Accent5 4 2 9 2" xfId="22884" xr:uid="{00000000-0005-0000-0000-00009A5A0000}"/>
    <cellStyle name="40% - Accent5 4 20" xfId="22885" xr:uid="{00000000-0005-0000-0000-00009B5A0000}"/>
    <cellStyle name="40% - Accent5 4 20 2" xfId="22886" xr:uid="{00000000-0005-0000-0000-00009C5A0000}"/>
    <cellStyle name="40% - Accent5 4 21" xfId="22887" xr:uid="{00000000-0005-0000-0000-00009D5A0000}"/>
    <cellStyle name="40% - Accent5 4 21 2" xfId="22888" xr:uid="{00000000-0005-0000-0000-00009E5A0000}"/>
    <cellStyle name="40% - Accent5 4 22" xfId="22889" xr:uid="{00000000-0005-0000-0000-00009F5A0000}"/>
    <cellStyle name="40% - Accent5 4 22 2" xfId="22890" xr:uid="{00000000-0005-0000-0000-0000A05A0000}"/>
    <cellStyle name="40% - Accent5 4 23" xfId="22891" xr:uid="{00000000-0005-0000-0000-0000A15A0000}"/>
    <cellStyle name="40% - Accent5 4 23 2" xfId="22892" xr:uid="{00000000-0005-0000-0000-0000A25A0000}"/>
    <cellStyle name="40% - Accent5 4 24" xfId="22893" xr:uid="{00000000-0005-0000-0000-0000A35A0000}"/>
    <cellStyle name="40% - Accent5 4 24 2" xfId="22894" xr:uid="{00000000-0005-0000-0000-0000A45A0000}"/>
    <cellStyle name="40% - Accent5 4 25" xfId="22895" xr:uid="{00000000-0005-0000-0000-0000A55A0000}"/>
    <cellStyle name="40% - Accent5 4 25 2" xfId="22896" xr:uid="{00000000-0005-0000-0000-0000A65A0000}"/>
    <cellStyle name="40% - Accent5 4 26" xfId="22897" xr:uid="{00000000-0005-0000-0000-0000A75A0000}"/>
    <cellStyle name="40% - Accent5 4 26 2" xfId="22898" xr:uid="{00000000-0005-0000-0000-0000A85A0000}"/>
    <cellStyle name="40% - Accent5 4 27" xfId="22899" xr:uid="{00000000-0005-0000-0000-0000A95A0000}"/>
    <cellStyle name="40% - Accent5 4 27 2" xfId="22900" xr:uid="{00000000-0005-0000-0000-0000AA5A0000}"/>
    <cellStyle name="40% - Accent5 4 28" xfId="22901" xr:uid="{00000000-0005-0000-0000-0000AB5A0000}"/>
    <cellStyle name="40% - Accent5 4 28 2" xfId="22902" xr:uid="{00000000-0005-0000-0000-0000AC5A0000}"/>
    <cellStyle name="40% - Accent5 4 29" xfId="22903" xr:uid="{00000000-0005-0000-0000-0000AD5A0000}"/>
    <cellStyle name="40% - Accent5 4 29 2" xfId="22904" xr:uid="{00000000-0005-0000-0000-0000AE5A0000}"/>
    <cellStyle name="40% - Accent5 4 3" xfId="22905" xr:uid="{00000000-0005-0000-0000-0000AF5A0000}"/>
    <cellStyle name="40% - Accent5 4 3 10" xfId="22906" xr:uid="{00000000-0005-0000-0000-0000B05A0000}"/>
    <cellStyle name="40% - Accent5 4 3 10 2" xfId="22907" xr:uid="{00000000-0005-0000-0000-0000B15A0000}"/>
    <cellStyle name="40% - Accent5 4 3 11" xfId="22908" xr:uid="{00000000-0005-0000-0000-0000B25A0000}"/>
    <cellStyle name="40% - Accent5 4 3 11 2" xfId="22909" xr:uid="{00000000-0005-0000-0000-0000B35A0000}"/>
    <cellStyle name="40% - Accent5 4 3 12" xfId="22910" xr:uid="{00000000-0005-0000-0000-0000B45A0000}"/>
    <cellStyle name="40% - Accent5 4 3 12 2" xfId="22911" xr:uid="{00000000-0005-0000-0000-0000B55A0000}"/>
    <cellStyle name="40% - Accent5 4 3 13" xfId="22912" xr:uid="{00000000-0005-0000-0000-0000B65A0000}"/>
    <cellStyle name="40% - Accent5 4 3 13 2" xfId="22913" xr:uid="{00000000-0005-0000-0000-0000B75A0000}"/>
    <cellStyle name="40% - Accent5 4 3 14" xfId="22914" xr:uid="{00000000-0005-0000-0000-0000B85A0000}"/>
    <cellStyle name="40% - Accent5 4 3 14 2" xfId="22915" xr:uid="{00000000-0005-0000-0000-0000B95A0000}"/>
    <cellStyle name="40% - Accent5 4 3 15" xfId="22916" xr:uid="{00000000-0005-0000-0000-0000BA5A0000}"/>
    <cellStyle name="40% - Accent5 4 3 15 2" xfId="22917" xr:uid="{00000000-0005-0000-0000-0000BB5A0000}"/>
    <cellStyle name="40% - Accent5 4 3 16" xfId="22918" xr:uid="{00000000-0005-0000-0000-0000BC5A0000}"/>
    <cellStyle name="40% - Accent5 4 3 16 2" xfId="22919" xr:uid="{00000000-0005-0000-0000-0000BD5A0000}"/>
    <cellStyle name="40% - Accent5 4 3 17" xfId="22920" xr:uid="{00000000-0005-0000-0000-0000BE5A0000}"/>
    <cellStyle name="40% - Accent5 4 3 17 2" xfId="22921" xr:uid="{00000000-0005-0000-0000-0000BF5A0000}"/>
    <cellStyle name="40% - Accent5 4 3 18" xfId="22922" xr:uid="{00000000-0005-0000-0000-0000C05A0000}"/>
    <cellStyle name="40% - Accent5 4 3 18 2" xfId="22923" xr:uid="{00000000-0005-0000-0000-0000C15A0000}"/>
    <cellStyle name="40% - Accent5 4 3 19" xfId="22924" xr:uid="{00000000-0005-0000-0000-0000C25A0000}"/>
    <cellStyle name="40% - Accent5 4 3 19 2" xfId="22925" xr:uid="{00000000-0005-0000-0000-0000C35A0000}"/>
    <cellStyle name="40% - Accent5 4 3 2" xfId="22926" xr:uid="{00000000-0005-0000-0000-0000C45A0000}"/>
    <cellStyle name="40% - Accent5 4 3 2 2" xfId="22927" xr:uid="{00000000-0005-0000-0000-0000C55A0000}"/>
    <cellStyle name="40% - Accent5 4 3 20" xfId="22928" xr:uid="{00000000-0005-0000-0000-0000C65A0000}"/>
    <cellStyle name="40% - Accent5 4 3 20 2" xfId="22929" xr:uid="{00000000-0005-0000-0000-0000C75A0000}"/>
    <cellStyle name="40% - Accent5 4 3 21" xfId="22930" xr:uid="{00000000-0005-0000-0000-0000C85A0000}"/>
    <cellStyle name="40% - Accent5 4 3 21 2" xfId="22931" xr:uid="{00000000-0005-0000-0000-0000C95A0000}"/>
    <cellStyle name="40% - Accent5 4 3 22" xfId="22932" xr:uid="{00000000-0005-0000-0000-0000CA5A0000}"/>
    <cellStyle name="40% - Accent5 4 3 22 2" xfId="22933" xr:uid="{00000000-0005-0000-0000-0000CB5A0000}"/>
    <cellStyle name="40% - Accent5 4 3 23" xfId="22934" xr:uid="{00000000-0005-0000-0000-0000CC5A0000}"/>
    <cellStyle name="40% - Accent5 4 3 3" xfId="22935" xr:uid="{00000000-0005-0000-0000-0000CD5A0000}"/>
    <cellStyle name="40% - Accent5 4 3 3 2" xfId="22936" xr:uid="{00000000-0005-0000-0000-0000CE5A0000}"/>
    <cellStyle name="40% - Accent5 4 3 4" xfId="22937" xr:uid="{00000000-0005-0000-0000-0000CF5A0000}"/>
    <cellStyle name="40% - Accent5 4 3 4 2" xfId="22938" xr:uid="{00000000-0005-0000-0000-0000D05A0000}"/>
    <cellStyle name="40% - Accent5 4 3 5" xfId="22939" xr:uid="{00000000-0005-0000-0000-0000D15A0000}"/>
    <cellStyle name="40% - Accent5 4 3 5 2" xfId="22940" xr:uid="{00000000-0005-0000-0000-0000D25A0000}"/>
    <cellStyle name="40% - Accent5 4 3 6" xfId="22941" xr:uid="{00000000-0005-0000-0000-0000D35A0000}"/>
    <cellStyle name="40% - Accent5 4 3 6 2" xfId="22942" xr:uid="{00000000-0005-0000-0000-0000D45A0000}"/>
    <cellStyle name="40% - Accent5 4 3 7" xfId="22943" xr:uid="{00000000-0005-0000-0000-0000D55A0000}"/>
    <cellStyle name="40% - Accent5 4 3 7 2" xfId="22944" xr:uid="{00000000-0005-0000-0000-0000D65A0000}"/>
    <cellStyle name="40% - Accent5 4 3 8" xfId="22945" xr:uid="{00000000-0005-0000-0000-0000D75A0000}"/>
    <cellStyle name="40% - Accent5 4 3 8 2" xfId="22946" xr:uid="{00000000-0005-0000-0000-0000D85A0000}"/>
    <cellStyle name="40% - Accent5 4 3 9" xfId="22947" xr:uid="{00000000-0005-0000-0000-0000D95A0000}"/>
    <cellStyle name="40% - Accent5 4 3 9 2" xfId="22948" xr:uid="{00000000-0005-0000-0000-0000DA5A0000}"/>
    <cellStyle name="40% - Accent5 4 30" xfId="22949" xr:uid="{00000000-0005-0000-0000-0000DB5A0000}"/>
    <cellStyle name="40% - Accent5 4 30 2" xfId="22950" xr:uid="{00000000-0005-0000-0000-0000DC5A0000}"/>
    <cellStyle name="40% - Accent5 4 31" xfId="22951" xr:uid="{00000000-0005-0000-0000-0000DD5A0000}"/>
    <cellStyle name="40% - Accent5 4 4" xfId="22952" xr:uid="{00000000-0005-0000-0000-0000DE5A0000}"/>
    <cellStyle name="40% - Accent5 4 4 10" xfId="22953" xr:uid="{00000000-0005-0000-0000-0000DF5A0000}"/>
    <cellStyle name="40% - Accent5 4 4 10 2" xfId="22954" xr:uid="{00000000-0005-0000-0000-0000E05A0000}"/>
    <cellStyle name="40% - Accent5 4 4 11" xfId="22955" xr:uid="{00000000-0005-0000-0000-0000E15A0000}"/>
    <cellStyle name="40% - Accent5 4 4 11 2" xfId="22956" xr:uid="{00000000-0005-0000-0000-0000E25A0000}"/>
    <cellStyle name="40% - Accent5 4 4 12" xfId="22957" xr:uid="{00000000-0005-0000-0000-0000E35A0000}"/>
    <cellStyle name="40% - Accent5 4 4 12 2" xfId="22958" xr:uid="{00000000-0005-0000-0000-0000E45A0000}"/>
    <cellStyle name="40% - Accent5 4 4 13" xfId="22959" xr:uid="{00000000-0005-0000-0000-0000E55A0000}"/>
    <cellStyle name="40% - Accent5 4 4 13 2" xfId="22960" xr:uid="{00000000-0005-0000-0000-0000E65A0000}"/>
    <cellStyle name="40% - Accent5 4 4 14" xfId="22961" xr:uid="{00000000-0005-0000-0000-0000E75A0000}"/>
    <cellStyle name="40% - Accent5 4 4 14 2" xfId="22962" xr:uid="{00000000-0005-0000-0000-0000E85A0000}"/>
    <cellStyle name="40% - Accent5 4 4 15" xfId="22963" xr:uid="{00000000-0005-0000-0000-0000E95A0000}"/>
    <cellStyle name="40% - Accent5 4 4 15 2" xfId="22964" xr:uid="{00000000-0005-0000-0000-0000EA5A0000}"/>
    <cellStyle name="40% - Accent5 4 4 16" xfId="22965" xr:uid="{00000000-0005-0000-0000-0000EB5A0000}"/>
    <cellStyle name="40% - Accent5 4 4 16 2" xfId="22966" xr:uid="{00000000-0005-0000-0000-0000EC5A0000}"/>
    <cellStyle name="40% - Accent5 4 4 17" xfId="22967" xr:uid="{00000000-0005-0000-0000-0000ED5A0000}"/>
    <cellStyle name="40% - Accent5 4 4 17 2" xfId="22968" xr:uid="{00000000-0005-0000-0000-0000EE5A0000}"/>
    <cellStyle name="40% - Accent5 4 4 18" xfId="22969" xr:uid="{00000000-0005-0000-0000-0000EF5A0000}"/>
    <cellStyle name="40% - Accent5 4 4 18 2" xfId="22970" xr:uid="{00000000-0005-0000-0000-0000F05A0000}"/>
    <cellStyle name="40% - Accent5 4 4 19" xfId="22971" xr:uid="{00000000-0005-0000-0000-0000F15A0000}"/>
    <cellStyle name="40% - Accent5 4 4 19 2" xfId="22972" xr:uid="{00000000-0005-0000-0000-0000F25A0000}"/>
    <cellStyle name="40% - Accent5 4 4 2" xfId="22973" xr:uid="{00000000-0005-0000-0000-0000F35A0000}"/>
    <cellStyle name="40% - Accent5 4 4 2 2" xfId="22974" xr:uid="{00000000-0005-0000-0000-0000F45A0000}"/>
    <cellStyle name="40% - Accent5 4 4 20" xfId="22975" xr:uid="{00000000-0005-0000-0000-0000F55A0000}"/>
    <cellStyle name="40% - Accent5 4 4 20 2" xfId="22976" xr:uid="{00000000-0005-0000-0000-0000F65A0000}"/>
    <cellStyle name="40% - Accent5 4 4 21" xfId="22977" xr:uid="{00000000-0005-0000-0000-0000F75A0000}"/>
    <cellStyle name="40% - Accent5 4 4 21 2" xfId="22978" xr:uid="{00000000-0005-0000-0000-0000F85A0000}"/>
    <cellStyle name="40% - Accent5 4 4 22" xfId="22979" xr:uid="{00000000-0005-0000-0000-0000F95A0000}"/>
    <cellStyle name="40% - Accent5 4 4 22 2" xfId="22980" xr:uid="{00000000-0005-0000-0000-0000FA5A0000}"/>
    <cellStyle name="40% - Accent5 4 4 23" xfId="22981" xr:uid="{00000000-0005-0000-0000-0000FB5A0000}"/>
    <cellStyle name="40% - Accent5 4 4 3" xfId="22982" xr:uid="{00000000-0005-0000-0000-0000FC5A0000}"/>
    <cellStyle name="40% - Accent5 4 4 3 2" xfId="22983" xr:uid="{00000000-0005-0000-0000-0000FD5A0000}"/>
    <cellStyle name="40% - Accent5 4 4 4" xfId="22984" xr:uid="{00000000-0005-0000-0000-0000FE5A0000}"/>
    <cellStyle name="40% - Accent5 4 4 4 2" xfId="22985" xr:uid="{00000000-0005-0000-0000-0000FF5A0000}"/>
    <cellStyle name="40% - Accent5 4 4 5" xfId="22986" xr:uid="{00000000-0005-0000-0000-0000005B0000}"/>
    <cellStyle name="40% - Accent5 4 4 5 2" xfId="22987" xr:uid="{00000000-0005-0000-0000-0000015B0000}"/>
    <cellStyle name="40% - Accent5 4 4 6" xfId="22988" xr:uid="{00000000-0005-0000-0000-0000025B0000}"/>
    <cellStyle name="40% - Accent5 4 4 6 2" xfId="22989" xr:uid="{00000000-0005-0000-0000-0000035B0000}"/>
    <cellStyle name="40% - Accent5 4 4 7" xfId="22990" xr:uid="{00000000-0005-0000-0000-0000045B0000}"/>
    <cellStyle name="40% - Accent5 4 4 7 2" xfId="22991" xr:uid="{00000000-0005-0000-0000-0000055B0000}"/>
    <cellStyle name="40% - Accent5 4 4 8" xfId="22992" xr:uid="{00000000-0005-0000-0000-0000065B0000}"/>
    <cellStyle name="40% - Accent5 4 4 8 2" xfId="22993" xr:uid="{00000000-0005-0000-0000-0000075B0000}"/>
    <cellStyle name="40% - Accent5 4 4 9" xfId="22994" xr:uid="{00000000-0005-0000-0000-0000085B0000}"/>
    <cellStyle name="40% - Accent5 4 4 9 2" xfId="22995" xr:uid="{00000000-0005-0000-0000-0000095B0000}"/>
    <cellStyle name="40% - Accent5 4 5" xfId="22996" xr:uid="{00000000-0005-0000-0000-00000A5B0000}"/>
    <cellStyle name="40% - Accent5 4 5 10" xfId="22997" xr:uid="{00000000-0005-0000-0000-00000B5B0000}"/>
    <cellStyle name="40% - Accent5 4 5 10 2" xfId="22998" xr:uid="{00000000-0005-0000-0000-00000C5B0000}"/>
    <cellStyle name="40% - Accent5 4 5 11" xfId="22999" xr:uid="{00000000-0005-0000-0000-00000D5B0000}"/>
    <cellStyle name="40% - Accent5 4 5 11 2" xfId="23000" xr:uid="{00000000-0005-0000-0000-00000E5B0000}"/>
    <cellStyle name="40% - Accent5 4 5 12" xfId="23001" xr:uid="{00000000-0005-0000-0000-00000F5B0000}"/>
    <cellStyle name="40% - Accent5 4 5 12 2" xfId="23002" xr:uid="{00000000-0005-0000-0000-0000105B0000}"/>
    <cellStyle name="40% - Accent5 4 5 13" xfId="23003" xr:uid="{00000000-0005-0000-0000-0000115B0000}"/>
    <cellStyle name="40% - Accent5 4 5 13 2" xfId="23004" xr:uid="{00000000-0005-0000-0000-0000125B0000}"/>
    <cellStyle name="40% - Accent5 4 5 14" xfId="23005" xr:uid="{00000000-0005-0000-0000-0000135B0000}"/>
    <cellStyle name="40% - Accent5 4 5 14 2" xfId="23006" xr:uid="{00000000-0005-0000-0000-0000145B0000}"/>
    <cellStyle name="40% - Accent5 4 5 15" xfId="23007" xr:uid="{00000000-0005-0000-0000-0000155B0000}"/>
    <cellStyle name="40% - Accent5 4 5 15 2" xfId="23008" xr:uid="{00000000-0005-0000-0000-0000165B0000}"/>
    <cellStyle name="40% - Accent5 4 5 16" xfId="23009" xr:uid="{00000000-0005-0000-0000-0000175B0000}"/>
    <cellStyle name="40% - Accent5 4 5 16 2" xfId="23010" xr:uid="{00000000-0005-0000-0000-0000185B0000}"/>
    <cellStyle name="40% - Accent5 4 5 17" xfId="23011" xr:uid="{00000000-0005-0000-0000-0000195B0000}"/>
    <cellStyle name="40% - Accent5 4 5 17 2" xfId="23012" xr:uid="{00000000-0005-0000-0000-00001A5B0000}"/>
    <cellStyle name="40% - Accent5 4 5 18" xfId="23013" xr:uid="{00000000-0005-0000-0000-00001B5B0000}"/>
    <cellStyle name="40% - Accent5 4 5 18 2" xfId="23014" xr:uid="{00000000-0005-0000-0000-00001C5B0000}"/>
    <cellStyle name="40% - Accent5 4 5 19" xfId="23015" xr:uid="{00000000-0005-0000-0000-00001D5B0000}"/>
    <cellStyle name="40% - Accent5 4 5 19 2" xfId="23016" xr:uid="{00000000-0005-0000-0000-00001E5B0000}"/>
    <cellStyle name="40% - Accent5 4 5 2" xfId="23017" xr:uid="{00000000-0005-0000-0000-00001F5B0000}"/>
    <cellStyle name="40% - Accent5 4 5 2 2" xfId="23018" xr:uid="{00000000-0005-0000-0000-0000205B0000}"/>
    <cellStyle name="40% - Accent5 4 5 20" xfId="23019" xr:uid="{00000000-0005-0000-0000-0000215B0000}"/>
    <cellStyle name="40% - Accent5 4 5 20 2" xfId="23020" xr:uid="{00000000-0005-0000-0000-0000225B0000}"/>
    <cellStyle name="40% - Accent5 4 5 21" xfId="23021" xr:uid="{00000000-0005-0000-0000-0000235B0000}"/>
    <cellStyle name="40% - Accent5 4 5 21 2" xfId="23022" xr:uid="{00000000-0005-0000-0000-0000245B0000}"/>
    <cellStyle name="40% - Accent5 4 5 22" xfId="23023" xr:uid="{00000000-0005-0000-0000-0000255B0000}"/>
    <cellStyle name="40% - Accent5 4 5 22 2" xfId="23024" xr:uid="{00000000-0005-0000-0000-0000265B0000}"/>
    <cellStyle name="40% - Accent5 4 5 23" xfId="23025" xr:uid="{00000000-0005-0000-0000-0000275B0000}"/>
    <cellStyle name="40% - Accent5 4 5 3" xfId="23026" xr:uid="{00000000-0005-0000-0000-0000285B0000}"/>
    <cellStyle name="40% - Accent5 4 5 3 2" xfId="23027" xr:uid="{00000000-0005-0000-0000-0000295B0000}"/>
    <cellStyle name="40% - Accent5 4 5 4" xfId="23028" xr:uid="{00000000-0005-0000-0000-00002A5B0000}"/>
    <cellStyle name="40% - Accent5 4 5 4 2" xfId="23029" xr:uid="{00000000-0005-0000-0000-00002B5B0000}"/>
    <cellStyle name="40% - Accent5 4 5 5" xfId="23030" xr:uid="{00000000-0005-0000-0000-00002C5B0000}"/>
    <cellStyle name="40% - Accent5 4 5 5 2" xfId="23031" xr:uid="{00000000-0005-0000-0000-00002D5B0000}"/>
    <cellStyle name="40% - Accent5 4 5 6" xfId="23032" xr:uid="{00000000-0005-0000-0000-00002E5B0000}"/>
    <cellStyle name="40% - Accent5 4 5 6 2" xfId="23033" xr:uid="{00000000-0005-0000-0000-00002F5B0000}"/>
    <cellStyle name="40% - Accent5 4 5 7" xfId="23034" xr:uid="{00000000-0005-0000-0000-0000305B0000}"/>
    <cellStyle name="40% - Accent5 4 5 7 2" xfId="23035" xr:uid="{00000000-0005-0000-0000-0000315B0000}"/>
    <cellStyle name="40% - Accent5 4 5 8" xfId="23036" xr:uid="{00000000-0005-0000-0000-0000325B0000}"/>
    <cellStyle name="40% - Accent5 4 5 8 2" xfId="23037" xr:uid="{00000000-0005-0000-0000-0000335B0000}"/>
    <cellStyle name="40% - Accent5 4 5 9" xfId="23038" xr:uid="{00000000-0005-0000-0000-0000345B0000}"/>
    <cellStyle name="40% - Accent5 4 5 9 2" xfId="23039" xr:uid="{00000000-0005-0000-0000-0000355B0000}"/>
    <cellStyle name="40% - Accent5 4 6" xfId="23040" xr:uid="{00000000-0005-0000-0000-0000365B0000}"/>
    <cellStyle name="40% - Accent5 4 6 10" xfId="23041" xr:uid="{00000000-0005-0000-0000-0000375B0000}"/>
    <cellStyle name="40% - Accent5 4 6 10 2" xfId="23042" xr:uid="{00000000-0005-0000-0000-0000385B0000}"/>
    <cellStyle name="40% - Accent5 4 6 11" xfId="23043" xr:uid="{00000000-0005-0000-0000-0000395B0000}"/>
    <cellStyle name="40% - Accent5 4 6 11 2" xfId="23044" xr:uid="{00000000-0005-0000-0000-00003A5B0000}"/>
    <cellStyle name="40% - Accent5 4 6 12" xfId="23045" xr:uid="{00000000-0005-0000-0000-00003B5B0000}"/>
    <cellStyle name="40% - Accent5 4 6 12 2" xfId="23046" xr:uid="{00000000-0005-0000-0000-00003C5B0000}"/>
    <cellStyle name="40% - Accent5 4 6 13" xfId="23047" xr:uid="{00000000-0005-0000-0000-00003D5B0000}"/>
    <cellStyle name="40% - Accent5 4 6 13 2" xfId="23048" xr:uid="{00000000-0005-0000-0000-00003E5B0000}"/>
    <cellStyle name="40% - Accent5 4 6 14" xfId="23049" xr:uid="{00000000-0005-0000-0000-00003F5B0000}"/>
    <cellStyle name="40% - Accent5 4 6 14 2" xfId="23050" xr:uid="{00000000-0005-0000-0000-0000405B0000}"/>
    <cellStyle name="40% - Accent5 4 6 15" xfId="23051" xr:uid="{00000000-0005-0000-0000-0000415B0000}"/>
    <cellStyle name="40% - Accent5 4 6 15 2" xfId="23052" xr:uid="{00000000-0005-0000-0000-0000425B0000}"/>
    <cellStyle name="40% - Accent5 4 6 16" xfId="23053" xr:uid="{00000000-0005-0000-0000-0000435B0000}"/>
    <cellStyle name="40% - Accent5 4 6 16 2" xfId="23054" xr:uid="{00000000-0005-0000-0000-0000445B0000}"/>
    <cellStyle name="40% - Accent5 4 6 17" xfId="23055" xr:uid="{00000000-0005-0000-0000-0000455B0000}"/>
    <cellStyle name="40% - Accent5 4 6 17 2" xfId="23056" xr:uid="{00000000-0005-0000-0000-0000465B0000}"/>
    <cellStyle name="40% - Accent5 4 6 18" xfId="23057" xr:uid="{00000000-0005-0000-0000-0000475B0000}"/>
    <cellStyle name="40% - Accent5 4 6 18 2" xfId="23058" xr:uid="{00000000-0005-0000-0000-0000485B0000}"/>
    <cellStyle name="40% - Accent5 4 6 19" xfId="23059" xr:uid="{00000000-0005-0000-0000-0000495B0000}"/>
    <cellStyle name="40% - Accent5 4 6 19 2" xfId="23060" xr:uid="{00000000-0005-0000-0000-00004A5B0000}"/>
    <cellStyle name="40% - Accent5 4 6 2" xfId="23061" xr:uid="{00000000-0005-0000-0000-00004B5B0000}"/>
    <cellStyle name="40% - Accent5 4 6 2 2" xfId="23062" xr:uid="{00000000-0005-0000-0000-00004C5B0000}"/>
    <cellStyle name="40% - Accent5 4 6 20" xfId="23063" xr:uid="{00000000-0005-0000-0000-00004D5B0000}"/>
    <cellStyle name="40% - Accent5 4 6 20 2" xfId="23064" xr:uid="{00000000-0005-0000-0000-00004E5B0000}"/>
    <cellStyle name="40% - Accent5 4 6 21" xfId="23065" xr:uid="{00000000-0005-0000-0000-00004F5B0000}"/>
    <cellStyle name="40% - Accent5 4 6 21 2" xfId="23066" xr:uid="{00000000-0005-0000-0000-0000505B0000}"/>
    <cellStyle name="40% - Accent5 4 6 22" xfId="23067" xr:uid="{00000000-0005-0000-0000-0000515B0000}"/>
    <cellStyle name="40% - Accent5 4 6 22 2" xfId="23068" xr:uid="{00000000-0005-0000-0000-0000525B0000}"/>
    <cellStyle name="40% - Accent5 4 6 23" xfId="23069" xr:uid="{00000000-0005-0000-0000-0000535B0000}"/>
    <cellStyle name="40% - Accent5 4 6 3" xfId="23070" xr:uid="{00000000-0005-0000-0000-0000545B0000}"/>
    <cellStyle name="40% - Accent5 4 6 3 2" xfId="23071" xr:uid="{00000000-0005-0000-0000-0000555B0000}"/>
    <cellStyle name="40% - Accent5 4 6 4" xfId="23072" xr:uid="{00000000-0005-0000-0000-0000565B0000}"/>
    <cellStyle name="40% - Accent5 4 6 4 2" xfId="23073" xr:uid="{00000000-0005-0000-0000-0000575B0000}"/>
    <cellStyle name="40% - Accent5 4 6 5" xfId="23074" xr:uid="{00000000-0005-0000-0000-0000585B0000}"/>
    <cellStyle name="40% - Accent5 4 6 5 2" xfId="23075" xr:uid="{00000000-0005-0000-0000-0000595B0000}"/>
    <cellStyle name="40% - Accent5 4 6 6" xfId="23076" xr:uid="{00000000-0005-0000-0000-00005A5B0000}"/>
    <cellStyle name="40% - Accent5 4 6 6 2" xfId="23077" xr:uid="{00000000-0005-0000-0000-00005B5B0000}"/>
    <cellStyle name="40% - Accent5 4 6 7" xfId="23078" xr:uid="{00000000-0005-0000-0000-00005C5B0000}"/>
    <cellStyle name="40% - Accent5 4 6 7 2" xfId="23079" xr:uid="{00000000-0005-0000-0000-00005D5B0000}"/>
    <cellStyle name="40% - Accent5 4 6 8" xfId="23080" xr:uid="{00000000-0005-0000-0000-00005E5B0000}"/>
    <cellStyle name="40% - Accent5 4 6 8 2" xfId="23081" xr:uid="{00000000-0005-0000-0000-00005F5B0000}"/>
    <cellStyle name="40% - Accent5 4 6 9" xfId="23082" xr:uid="{00000000-0005-0000-0000-0000605B0000}"/>
    <cellStyle name="40% - Accent5 4 6 9 2" xfId="23083" xr:uid="{00000000-0005-0000-0000-0000615B0000}"/>
    <cellStyle name="40% - Accent5 4 7" xfId="23084" xr:uid="{00000000-0005-0000-0000-0000625B0000}"/>
    <cellStyle name="40% - Accent5 4 7 10" xfId="23085" xr:uid="{00000000-0005-0000-0000-0000635B0000}"/>
    <cellStyle name="40% - Accent5 4 7 10 2" xfId="23086" xr:uid="{00000000-0005-0000-0000-0000645B0000}"/>
    <cellStyle name="40% - Accent5 4 7 11" xfId="23087" xr:uid="{00000000-0005-0000-0000-0000655B0000}"/>
    <cellStyle name="40% - Accent5 4 7 11 2" xfId="23088" xr:uid="{00000000-0005-0000-0000-0000665B0000}"/>
    <cellStyle name="40% - Accent5 4 7 12" xfId="23089" xr:uid="{00000000-0005-0000-0000-0000675B0000}"/>
    <cellStyle name="40% - Accent5 4 7 12 2" xfId="23090" xr:uid="{00000000-0005-0000-0000-0000685B0000}"/>
    <cellStyle name="40% - Accent5 4 7 13" xfId="23091" xr:uid="{00000000-0005-0000-0000-0000695B0000}"/>
    <cellStyle name="40% - Accent5 4 7 13 2" xfId="23092" xr:uid="{00000000-0005-0000-0000-00006A5B0000}"/>
    <cellStyle name="40% - Accent5 4 7 14" xfId="23093" xr:uid="{00000000-0005-0000-0000-00006B5B0000}"/>
    <cellStyle name="40% - Accent5 4 7 14 2" xfId="23094" xr:uid="{00000000-0005-0000-0000-00006C5B0000}"/>
    <cellStyle name="40% - Accent5 4 7 15" xfId="23095" xr:uid="{00000000-0005-0000-0000-00006D5B0000}"/>
    <cellStyle name="40% - Accent5 4 7 15 2" xfId="23096" xr:uid="{00000000-0005-0000-0000-00006E5B0000}"/>
    <cellStyle name="40% - Accent5 4 7 16" xfId="23097" xr:uid="{00000000-0005-0000-0000-00006F5B0000}"/>
    <cellStyle name="40% - Accent5 4 7 16 2" xfId="23098" xr:uid="{00000000-0005-0000-0000-0000705B0000}"/>
    <cellStyle name="40% - Accent5 4 7 17" xfId="23099" xr:uid="{00000000-0005-0000-0000-0000715B0000}"/>
    <cellStyle name="40% - Accent5 4 7 17 2" xfId="23100" xr:uid="{00000000-0005-0000-0000-0000725B0000}"/>
    <cellStyle name="40% - Accent5 4 7 18" xfId="23101" xr:uid="{00000000-0005-0000-0000-0000735B0000}"/>
    <cellStyle name="40% - Accent5 4 7 18 2" xfId="23102" xr:uid="{00000000-0005-0000-0000-0000745B0000}"/>
    <cellStyle name="40% - Accent5 4 7 19" xfId="23103" xr:uid="{00000000-0005-0000-0000-0000755B0000}"/>
    <cellStyle name="40% - Accent5 4 7 19 2" xfId="23104" xr:uid="{00000000-0005-0000-0000-0000765B0000}"/>
    <cellStyle name="40% - Accent5 4 7 2" xfId="23105" xr:uid="{00000000-0005-0000-0000-0000775B0000}"/>
    <cellStyle name="40% - Accent5 4 7 2 2" xfId="23106" xr:uid="{00000000-0005-0000-0000-0000785B0000}"/>
    <cellStyle name="40% - Accent5 4 7 20" xfId="23107" xr:uid="{00000000-0005-0000-0000-0000795B0000}"/>
    <cellStyle name="40% - Accent5 4 7 20 2" xfId="23108" xr:uid="{00000000-0005-0000-0000-00007A5B0000}"/>
    <cellStyle name="40% - Accent5 4 7 21" xfId="23109" xr:uid="{00000000-0005-0000-0000-00007B5B0000}"/>
    <cellStyle name="40% - Accent5 4 7 21 2" xfId="23110" xr:uid="{00000000-0005-0000-0000-00007C5B0000}"/>
    <cellStyle name="40% - Accent5 4 7 22" xfId="23111" xr:uid="{00000000-0005-0000-0000-00007D5B0000}"/>
    <cellStyle name="40% - Accent5 4 7 22 2" xfId="23112" xr:uid="{00000000-0005-0000-0000-00007E5B0000}"/>
    <cellStyle name="40% - Accent5 4 7 23" xfId="23113" xr:uid="{00000000-0005-0000-0000-00007F5B0000}"/>
    <cellStyle name="40% - Accent5 4 7 3" xfId="23114" xr:uid="{00000000-0005-0000-0000-0000805B0000}"/>
    <cellStyle name="40% - Accent5 4 7 3 2" xfId="23115" xr:uid="{00000000-0005-0000-0000-0000815B0000}"/>
    <cellStyle name="40% - Accent5 4 7 4" xfId="23116" xr:uid="{00000000-0005-0000-0000-0000825B0000}"/>
    <cellStyle name="40% - Accent5 4 7 4 2" xfId="23117" xr:uid="{00000000-0005-0000-0000-0000835B0000}"/>
    <cellStyle name="40% - Accent5 4 7 5" xfId="23118" xr:uid="{00000000-0005-0000-0000-0000845B0000}"/>
    <cellStyle name="40% - Accent5 4 7 5 2" xfId="23119" xr:uid="{00000000-0005-0000-0000-0000855B0000}"/>
    <cellStyle name="40% - Accent5 4 7 6" xfId="23120" xr:uid="{00000000-0005-0000-0000-0000865B0000}"/>
    <cellStyle name="40% - Accent5 4 7 6 2" xfId="23121" xr:uid="{00000000-0005-0000-0000-0000875B0000}"/>
    <cellStyle name="40% - Accent5 4 7 7" xfId="23122" xr:uid="{00000000-0005-0000-0000-0000885B0000}"/>
    <cellStyle name="40% - Accent5 4 7 7 2" xfId="23123" xr:uid="{00000000-0005-0000-0000-0000895B0000}"/>
    <cellStyle name="40% - Accent5 4 7 8" xfId="23124" xr:uid="{00000000-0005-0000-0000-00008A5B0000}"/>
    <cellStyle name="40% - Accent5 4 7 8 2" xfId="23125" xr:uid="{00000000-0005-0000-0000-00008B5B0000}"/>
    <cellStyle name="40% - Accent5 4 7 9" xfId="23126" xr:uid="{00000000-0005-0000-0000-00008C5B0000}"/>
    <cellStyle name="40% - Accent5 4 7 9 2" xfId="23127" xr:uid="{00000000-0005-0000-0000-00008D5B0000}"/>
    <cellStyle name="40% - Accent5 4 8" xfId="23128" xr:uid="{00000000-0005-0000-0000-00008E5B0000}"/>
    <cellStyle name="40% - Accent5 4 8 10" xfId="23129" xr:uid="{00000000-0005-0000-0000-00008F5B0000}"/>
    <cellStyle name="40% - Accent5 4 8 10 2" xfId="23130" xr:uid="{00000000-0005-0000-0000-0000905B0000}"/>
    <cellStyle name="40% - Accent5 4 8 11" xfId="23131" xr:uid="{00000000-0005-0000-0000-0000915B0000}"/>
    <cellStyle name="40% - Accent5 4 8 11 2" xfId="23132" xr:uid="{00000000-0005-0000-0000-0000925B0000}"/>
    <cellStyle name="40% - Accent5 4 8 12" xfId="23133" xr:uid="{00000000-0005-0000-0000-0000935B0000}"/>
    <cellStyle name="40% - Accent5 4 8 12 2" xfId="23134" xr:uid="{00000000-0005-0000-0000-0000945B0000}"/>
    <cellStyle name="40% - Accent5 4 8 13" xfId="23135" xr:uid="{00000000-0005-0000-0000-0000955B0000}"/>
    <cellStyle name="40% - Accent5 4 8 13 2" xfId="23136" xr:uid="{00000000-0005-0000-0000-0000965B0000}"/>
    <cellStyle name="40% - Accent5 4 8 14" xfId="23137" xr:uid="{00000000-0005-0000-0000-0000975B0000}"/>
    <cellStyle name="40% - Accent5 4 8 14 2" xfId="23138" xr:uid="{00000000-0005-0000-0000-0000985B0000}"/>
    <cellStyle name="40% - Accent5 4 8 15" xfId="23139" xr:uid="{00000000-0005-0000-0000-0000995B0000}"/>
    <cellStyle name="40% - Accent5 4 8 15 2" xfId="23140" xr:uid="{00000000-0005-0000-0000-00009A5B0000}"/>
    <cellStyle name="40% - Accent5 4 8 16" xfId="23141" xr:uid="{00000000-0005-0000-0000-00009B5B0000}"/>
    <cellStyle name="40% - Accent5 4 8 16 2" xfId="23142" xr:uid="{00000000-0005-0000-0000-00009C5B0000}"/>
    <cellStyle name="40% - Accent5 4 8 17" xfId="23143" xr:uid="{00000000-0005-0000-0000-00009D5B0000}"/>
    <cellStyle name="40% - Accent5 4 8 17 2" xfId="23144" xr:uid="{00000000-0005-0000-0000-00009E5B0000}"/>
    <cellStyle name="40% - Accent5 4 8 18" xfId="23145" xr:uid="{00000000-0005-0000-0000-00009F5B0000}"/>
    <cellStyle name="40% - Accent5 4 8 18 2" xfId="23146" xr:uid="{00000000-0005-0000-0000-0000A05B0000}"/>
    <cellStyle name="40% - Accent5 4 8 19" xfId="23147" xr:uid="{00000000-0005-0000-0000-0000A15B0000}"/>
    <cellStyle name="40% - Accent5 4 8 19 2" xfId="23148" xr:uid="{00000000-0005-0000-0000-0000A25B0000}"/>
    <cellStyle name="40% - Accent5 4 8 2" xfId="23149" xr:uid="{00000000-0005-0000-0000-0000A35B0000}"/>
    <cellStyle name="40% - Accent5 4 8 2 2" xfId="23150" xr:uid="{00000000-0005-0000-0000-0000A45B0000}"/>
    <cellStyle name="40% - Accent5 4 8 20" xfId="23151" xr:uid="{00000000-0005-0000-0000-0000A55B0000}"/>
    <cellStyle name="40% - Accent5 4 8 20 2" xfId="23152" xr:uid="{00000000-0005-0000-0000-0000A65B0000}"/>
    <cellStyle name="40% - Accent5 4 8 21" xfId="23153" xr:uid="{00000000-0005-0000-0000-0000A75B0000}"/>
    <cellStyle name="40% - Accent5 4 8 21 2" xfId="23154" xr:uid="{00000000-0005-0000-0000-0000A85B0000}"/>
    <cellStyle name="40% - Accent5 4 8 22" xfId="23155" xr:uid="{00000000-0005-0000-0000-0000A95B0000}"/>
    <cellStyle name="40% - Accent5 4 8 22 2" xfId="23156" xr:uid="{00000000-0005-0000-0000-0000AA5B0000}"/>
    <cellStyle name="40% - Accent5 4 8 23" xfId="23157" xr:uid="{00000000-0005-0000-0000-0000AB5B0000}"/>
    <cellStyle name="40% - Accent5 4 8 3" xfId="23158" xr:uid="{00000000-0005-0000-0000-0000AC5B0000}"/>
    <cellStyle name="40% - Accent5 4 8 3 2" xfId="23159" xr:uid="{00000000-0005-0000-0000-0000AD5B0000}"/>
    <cellStyle name="40% - Accent5 4 8 4" xfId="23160" xr:uid="{00000000-0005-0000-0000-0000AE5B0000}"/>
    <cellStyle name="40% - Accent5 4 8 4 2" xfId="23161" xr:uid="{00000000-0005-0000-0000-0000AF5B0000}"/>
    <cellStyle name="40% - Accent5 4 8 5" xfId="23162" xr:uid="{00000000-0005-0000-0000-0000B05B0000}"/>
    <cellStyle name="40% - Accent5 4 8 5 2" xfId="23163" xr:uid="{00000000-0005-0000-0000-0000B15B0000}"/>
    <cellStyle name="40% - Accent5 4 8 6" xfId="23164" xr:uid="{00000000-0005-0000-0000-0000B25B0000}"/>
    <cellStyle name="40% - Accent5 4 8 6 2" xfId="23165" xr:uid="{00000000-0005-0000-0000-0000B35B0000}"/>
    <cellStyle name="40% - Accent5 4 8 7" xfId="23166" xr:uid="{00000000-0005-0000-0000-0000B45B0000}"/>
    <cellStyle name="40% - Accent5 4 8 7 2" xfId="23167" xr:uid="{00000000-0005-0000-0000-0000B55B0000}"/>
    <cellStyle name="40% - Accent5 4 8 8" xfId="23168" xr:uid="{00000000-0005-0000-0000-0000B65B0000}"/>
    <cellStyle name="40% - Accent5 4 8 8 2" xfId="23169" xr:uid="{00000000-0005-0000-0000-0000B75B0000}"/>
    <cellStyle name="40% - Accent5 4 8 9" xfId="23170" xr:uid="{00000000-0005-0000-0000-0000B85B0000}"/>
    <cellStyle name="40% - Accent5 4 8 9 2" xfId="23171" xr:uid="{00000000-0005-0000-0000-0000B95B0000}"/>
    <cellStyle name="40% - Accent5 4 9" xfId="23172" xr:uid="{00000000-0005-0000-0000-0000BA5B0000}"/>
    <cellStyle name="40% - Accent5 4 9 10" xfId="23173" xr:uid="{00000000-0005-0000-0000-0000BB5B0000}"/>
    <cellStyle name="40% - Accent5 4 9 10 2" xfId="23174" xr:uid="{00000000-0005-0000-0000-0000BC5B0000}"/>
    <cellStyle name="40% - Accent5 4 9 11" xfId="23175" xr:uid="{00000000-0005-0000-0000-0000BD5B0000}"/>
    <cellStyle name="40% - Accent5 4 9 11 2" xfId="23176" xr:uid="{00000000-0005-0000-0000-0000BE5B0000}"/>
    <cellStyle name="40% - Accent5 4 9 12" xfId="23177" xr:uid="{00000000-0005-0000-0000-0000BF5B0000}"/>
    <cellStyle name="40% - Accent5 4 9 12 2" xfId="23178" xr:uid="{00000000-0005-0000-0000-0000C05B0000}"/>
    <cellStyle name="40% - Accent5 4 9 13" xfId="23179" xr:uid="{00000000-0005-0000-0000-0000C15B0000}"/>
    <cellStyle name="40% - Accent5 4 9 13 2" xfId="23180" xr:uid="{00000000-0005-0000-0000-0000C25B0000}"/>
    <cellStyle name="40% - Accent5 4 9 14" xfId="23181" xr:uid="{00000000-0005-0000-0000-0000C35B0000}"/>
    <cellStyle name="40% - Accent5 4 9 14 2" xfId="23182" xr:uid="{00000000-0005-0000-0000-0000C45B0000}"/>
    <cellStyle name="40% - Accent5 4 9 15" xfId="23183" xr:uid="{00000000-0005-0000-0000-0000C55B0000}"/>
    <cellStyle name="40% - Accent5 4 9 15 2" xfId="23184" xr:uid="{00000000-0005-0000-0000-0000C65B0000}"/>
    <cellStyle name="40% - Accent5 4 9 16" xfId="23185" xr:uid="{00000000-0005-0000-0000-0000C75B0000}"/>
    <cellStyle name="40% - Accent5 4 9 16 2" xfId="23186" xr:uid="{00000000-0005-0000-0000-0000C85B0000}"/>
    <cellStyle name="40% - Accent5 4 9 17" xfId="23187" xr:uid="{00000000-0005-0000-0000-0000C95B0000}"/>
    <cellStyle name="40% - Accent5 4 9 17 2" xfId="23188" xr:uid="{00000000-0005-0000-0000-0000CA5B0000}"/>
    <cellStyle name="40% - Accent5 4 9 18" xfId="23189" xr:uid="{00000000-0005-0000-0000-0000CB5B0000}"/>
    <cellStyle name="40% - Accent5 4 9 18 2" xfId="23190" xr:uid="{00000000-0005-0000-0000-0000CC5B0000}"/>
    <cellStyle name="40% - Accent5 4 9 19" xfId="23191" xr:uid="{00000000-0005-0000-0000-0000CD5B0000}"/>
    <cellStyle name="40% - Accent5 4 9 19 2" xfId="23192" xr:uid="{00000000-0005-0000-0000-0000CE5B0000}"/>
    <cellStyle name="40% - Accent5 4 9 2" xfId="23193" xr:uid="{00000000-0005-0000-0000-0000CF5B0000}"/>
    <cellStyle name="40% - Accent5 4 9 2 2" xfId="23194" xr:uid="{00000000-0005-0000-0000-0000D05B0000}"/>
    <cellStyle name="40% - Accent5 4 9 20" xfId="23195" xr:uid="{00000000-0005-0000-0000-0000D15B0000}"/>
    <cellStyle name="40% - Accent5 4 9 20 2" xfId="23196" xr:uid="{00000000-0005-0000-0000-0000D25B0000}"/>
    <cellStyle name="40% - Accent5 4 9 21" xfId="23197" xr:uid="{00000000-0005-0000-0000-0000D35B0000}"/>
    <cellStyle name="40% - Accent5 4 9 21 2" xfId="23198" xr:uid="{00000000-0005-0000-0000-0000D45B0000}"/>
    <cellStyle name="40% - Accent5 4 9 22" xfId="23199" xr:uid="{00000000-0005-0000-0000-0000D55B0000}"/>
    <cellStyle name="40% - Accent5 4 9 22 2" xfId="23200" xr:uid="{00000000-0005-0000-0000-0000D65B0000}"/>
    <cellStyle name="40% - Accent5 4 9 23" xfId="23201" xr:uid="{00000000-0005-0000-0000-0000D75B0000}"/>
    <cellStyle name="40% - Accent5 4 9 3" xfId="23202" xr:uid="{00000000-0005-0000-0000-0000D85B0000}"/>
    <cellStyle name="40% - Accent5 4 9 3 2" xfId="23203" xr:uid="{00000000-0005-0000-0000-0000D95B0000}"/>
    <cellStyle name="40% - Accent5 4 9 4" xfId="23204" xr:uid="{00000000-0005-0000-0000-0000DA5B0000}"/>
    <cellStyle name="40% - Accent5 4 9 4 2" xfId="23205" xr:uid="{00000000-0005-0000-0000-0000DB5B0000}"/>
    <cellStyle name="40% - Accent5 4 9 5" xfId="23206" xr:uid="{00000000-0005-0000-0000-0000DC5B0000}"/>
    <cellStyle name="40% - Accent5 4 9 5 2" xfId="23207" xr:uid="{00000000-0005-0000-0000-0000DD5B0000}"/>
    <cellStyle name="40% - Accent5 4 9 6" xfId="23208" xr:uid="{00000000-0005-0000-0000-0000DE5B0000}"/>
    <cellStyle name="40% - Accent5 4 9 6 2" xfId="23209" xr:uid="{00000000-0005-0000-0000-0000DF5B0000}"/>
    <cellStyle name="40% - Accent5 4 9 7" xfId="23210" xr:uid="{00000000-0005-0000-0000-0000E05B0000}"/>
    <cellStyle name="40% - Accent5 4 9 7 2" xfId="23211" xr:uid="{00000000-0005-0000-0000-0000E15B0000}"/>
    <cellStyle name="40% - Accent5 4 9 8" xfId="23212" xr:uid="{00000000-0005-0000-0000-0000E25B0000}"/>
    <cellStyle name="40% - Accent5 4 9 8 2" xfId="23213" xr:uid="{00000000-0005-0000-0000-0000E35B0000}"/>
    <cellStyle name="40% - Accent5 4 9 9" xfId="23214" xr:uid="{00000000-0005-0000-0000-0000E45B0000}"/>
    <cellStyle name="40% - Accent5 4 9 9 2" xfId="23215" xr:uid="{00000000-0005-0000-0000-0000E55B0000}"/>
    <cellStyle name="40% - Accent5 5" xfId="23216" xr:uid="{00000000-0005-0000-0000-0000E65B0000}"/>
    <cellStyle name="40% - Accent5 5 10" xfId="23217" xr:uid="{00000000-0005-0000-0000-0000E75B0000}"/>
    <cellStyle name="40% - Accent5 5 10 2" xfId="23218" xr:uid="{00000000-0005-0000-0000-0000E85B0000}"/>
    <cellStyle name="40% - Accent5 5 11" xfId="23219" xr:uid="{00000000-0005-0000-0000-0000E95B0000}"/>
    <cellStyle name="40% - Accent5 5 11 2" xfId="23220" xr:uid="{00000000-0005-0000-0000-0000EA5B0000}"/>
    <cellStyle name="40% - Accent5 5 12" xfId="23221" xr:uid="{00000000-0005-0000-0000-0000EB5B0000}"/>
    <cellStyle name="40% - Accent5 5 12 2" xfId="23222" xr:uid="{00000000-0005-0000-0000-0000EC5B0000}"/>
    <cellStyle name="40% - Accent5 5 13" xfId="23223" xr:uid="{00000000-0005-0000-0000-0000ED5B0000}"/>
    <cellStyle name="40% - Accent5 5 13 2" xfId="23224" xr:uid="{00000000-0005-0000-0000-0000EE5B0000}"/>
    <cellStyle name="40% - Accent5 5 14" xfId="23225" xr:uid="{00000000-0005-0000-0000-0000EF5B0000}"/>
    <cellStyle name="40% - Accent5 5 14 2" xfId="23226" xr:uid="{00000000-0005-0000-0000-0000F05B0000}"/>
    <cellStyle name="40% - Accent5 5 15" xfId="23227" xr:uid="{00000000-0005-0000-0000-0000F15B0000}"/>
    <cellStyle name="40% - Accent5 5 15 2" xfId="23228" xr:uid="{00000000-0005-0000-0000-0000F25B0000}"/>
    <cellStyle name="40% - Accent5 5 16" xfId="23229" xr:uid="{00000000-0005-0000-0000-0000F35B0000}"/>
    <cellStyle name="40% - Accent5 5 16 2" xfId="23230" xr:uid="{00000000-0005-0000-0000-0000F45B0000}"/>
    <cellStyle name="40% - Accent5 5 17" xfId="23231" xr:uid="{00000000-0005-0000-0000-0000F55B0000}"/>
    <cellStyle name="40% - Accent5 5 17 2" xfId="23232" xr:uid="{00000000-0005-0000-0000-0000F65B0000}"/>
    <cellStyle name="40% - Accent5 5 18" xfId="23233" xr:uid="{00000000-0005-0000-0000-0000F75B0000}"/>
    <cellStyle name="40% - Accent5 5 18 2" xfId="23234" xr:uid="{00000000-0005-0000-0000-0000F85B0000}"/>
    <cellStyle name="40% - Accent5 5 19" xfId="23235" xr:uid="{00000000-0005-0000-0000-0000F95B0000}"/>
    <cellStyle name="40% - Accent5 5 19 2" xfId="23236" xr:uid="{00000000-0005-0000-0000-0000FA5B0000}"/>
    <cellStyle name="40% - Accent5 5 2" xfId="23237" xr:uid="{00000000-0005-0000-0000-0000FB5B0000}"/>
    <cellStyle name="40% - Accent5 5 2 10" xfId="23238" xr:uid="{00000000-0005-0000-0000-0000FC5B0000}"/>
    <cellStyle name="40% - Accent5 5 2 10 2" xfId="23239" xr:uid="{00000000-0005-0000-0000-0000FD5B0000}"/>
    <cellStyle name="40% - Accent5 5 2 11" xfId="23240" xr:uid="{00000000-0005-0000-0000-0000FE5B0000}"/>
    <cellStyle name="40% - Accent5 5 2 11 2" xfId="23241" xr:uid="{00000000-0005-0000-0000-0000FF5B0000}"/>
    <cellStyle name="40% - Accent5 5 2 12" xfId="23242" xr:uid="{00000000-0005-0000-0000-0000005C0000}"/>
    <cellStyle name="40% - Accent5 5 2 12 2" xfId="23243" xr:uid="{00000000-0005-0000-0000-0000015C0000}"/>
    <cellStyle name="40% - Accent5 5 2 13" xfId="23244" xr:uid="{00000000-0005-0000-0000-0000025C0000}"/>
    <cellStyle name="40% - Accent5 5 2 13 2" xfId="23245" xr:uid="{00000000-0005-0000-0000-0000035C0000}"/>
    <cellStyle name="40% - Accent5 5 2 14" xfId="23246" xr:uid="{00000000-0005-0000-0000-0000045C0000}"/>
    <cellStyle name="40% - Accent5 5 2 14 2" xfId="23247" xr:uid="{00000000-0005-0000-0000-0000055C0000}"/>
    <cellStyle name="40% - Accent5 5 2 15" xfId="23248" xr:uid="{00000000-0005-0000-0000-0000065C0000}"/>
    <cellStyle name="40% - Accent5 5 2 15 2" xfId="23249" xr:uid="{00000000-0005-0000-0000-0000075C0000}"/>
    <cellStyle name="40% - Accent5 5 2 16" xfId="23250" xr:uid="{00000000-0005-0000-0000-0000085C0000}"/>
    <cellStyle name="40% - Accent5 5 2 16 2" xfId="23251" xr:uid="{00000000-0005-0000-0000-0000095C0000}"/>
    <cellStyle name="40% - Accent5 5 2 17" xfId="23252" xr:uid="{00000000-0005-0000-0000-00000A5C0000}"/>
    <cellStyle name="40% - Accent5 5 2 17 2" xfId="23253" xr:uid="{00000000-0005-0000-0000-00000B5C0000}"/>
    <cellStyle name="40% - Accent5 5 2 18" xfId="23254" xr:uid="{00000000-0005-0000-0000-00000C5C0000}"/>
    <cellStyle name="40% - Accent5 5 2 18 2" xfId="23255" xr:uid="{00000000-0005-0000-0000-00000D5C0000}"/>
    <cellStyle name="40% - Accent5 5 2 19" xfId="23256" xr:uid="{00000000-0005-0000-0000-00000E5C0000}"/>
    <cellStyle name="40% - Accent5 5 2 19 2" xfId="23257" xr:uid="{00000000-0005-0000-0000-00000F5C0000}"/>
    <cellStyle name="40% - Accent5 5 2 2" xfId="23258" xr:uid="{00000000-0005-0000-0000-0000105C0000}"/>
    <cellStyle name="40% - Accent5 5 2 2 2" xfId="23259" xr:uid="{00000000-0005-0000-0000-0000115C0000}"/>
    <cellStyle name="40% - Accent5 5 2 20" xfId="23260" xr:uid="{00000000-0005-0000-0000-0000125C0000}"/>
    <cellStyle name="40% - Accent5 5 2 20 2" xfId="23261" xr:uid="{00000000-0005-0000-0000-0000135C0000}"/>
    <cellStyle name="40% - Accent5 5 2 21" xfId="23262" xr:uid="{00000000-0005-0000-0000-0000145C0000}"/>
    <cellStyle name="40% - Accent5 5 2 21 2" xfId="23263" xr:uid="{00000000-0005-0000-0000-0000155C0000}"/>
    <cellStyle name="40% - Accent5 5 2 22" xfId="23264" xr:uid="{00000000-0005-0000-0000-0000165C0000}"/>
    <cellStyle name="40% - Accent5 5 2 22 2" xfId="23265" xr:uid="{00000000-0005-0000-0000-0000175C0000}"/>
    <cellStyle name="40% - Accent5 5 2 23" xfId="23266" xr:uid="{00000000-0005-0000-0000-0000185C0000}"/>
    <cellStyle name="40% - Accent5 5 2 3" xfId="23267" xr:uid="{00000000-0005-0000-0000-0000195C0000}"/>
    <cellStyle name="40% - Accent5 5 2 3 2" xfId="23268" xr:uid="{00000000-0005-0000-0000-00001A5C0000}"/>
    <cellStyle name="40% - Accent5 5 2 4" xfId="23269" xr:uid="{00000000-0005-0000-0000-00001B5C0000}"/>
    <cellStyle name="40% - Accent5 5 2 4 2" xfId="23270" xr:uid="{00000000-0005-0000-0000-00001C5C0000}"/>
    <cellStyle name="40% - Accent5 5 2 5" xfId="23271" xr:uid="{00000000-0005-0000-0000-00001D5C0000}"/>
    <cellStyle name="40% - Accent5 5 2 5 2" xfId="23272" xr:uid="{00000000-0005-0000-0000-00001E5C0000}"/>
    <cellStyle name="40% - Accent5 5 2 6" xfId="23273" xr:uid="{00000000-0005-0000-0000-00001F5C0000}"/>
    <cellStyle name="40% - Accent5 5 2 6 2" xfId="23274" xr:uid="{00000000-0005-0000-0000-0000205C0000}"/>
    <cellStyle name="40% - Accent5 5 2 7" xfId="23275" xr:uid="{00000000-0005-0000-0000-0000215C0000}"/>
    <cellStyle name="40% - Accent5 5 2 7 2" xfId="23276" xr:uid="{00000000-0005-0000-0000-0000225C0000}"/>
    <cellStyle name="40% - Accent5 5 2 8" xfId="23277" xr:uid="{00000000-0005-0000-0000-0000235C0000}"/>
    <cellStyle name="40% - Accent5 5 2 8 2" xfId="23278" xr:uid="{00000000-0005-0000-0000-0000245C0000}"/>
    <cellStyle name="40% - Accent5 5 2 9" xfId="23279" xr:uid="{00000000-0005-0000-0000-0000255C0000}"/>
    <cellStyle name="40% - Accent5 5 2 9 2" xfId="23280" xr:uid="{00000000-0005-0000-0000-0000265C0000}"/>
    <cellStyle name="40% - Accent5 5 20" xfId="23281" xr:uid="{00000000-0005-0000-0000-0000275C0000}"/>
    <cellStyle name="40% - Accent5 5 20 2" xfId="23282" xr:uid="{00000000-0005-0000-0000-0000285C0000}"/>
    <cellStyle name="40% - Accent5 5 21" xfId="23283" xr:uid="{00000000-0005-0000-0000-0000295C0000}"/>
    <cellStyle name="40% - Accent5 5 21 2" xfId="23284" xr:uid="{00000000-0005-0000-0000-00002A5C0000}"/>
    <cellStyle name="40% - Accent5 5 22" xfId="23285" xr:uid="{00000000-0005-0000-0000-00002B5C0000}"/>
    <cellStyle name="40% - Accent5 5 22 2" xfId="23286" xr:uid="{00000000-0005-0000-0000-00002C5C0000}"/>
    <cellStyle name="40% - Accent5 5 23" xfId="23287" xr:uid="{00000000-0005-0000-0000-00002D5C0000}"/>
    <cellStyle name="40% - Accent5 5 23 2" xfId="23288" xr:uid="{00000000-0005-0000-0000-00002E5C0000}"/>
    <cellStyle name="40% - Accent5 5 24" xfId="23289" xr:uid="{00000000-0005-0000-0000-00002F5C0000}"/>
    <cellStyle name="40% - Accent5 5 24 2" xfId="23290" xr:uid="{00000000-0005-0000-0000-0000305C0000}"/>
    <cellStyle name="40% - Accent5 5 25" xfId="23291" xr:uid="{00000000-0005-0000-0000-0000315C0000}"/>
    <cellStyle name="40% - Accent5 5 25 2" xfId="23292" xr:uid="{00000000-0005-0000-0000-0000325C0000}"/>
    <cellStyle name="40% - Accent5 5 26" xfId="23293" xr:uid="{00000000-0005-0000-0000-0000335C0000}"/>
    <cellStyle name="40% - Accent5 5 26 2" xfId="23294" xr:uid="{00000000-0005-0000-0000-0000345C0000}"/>
    <cellStyle name="40% - Accent5 5 27" xfId="23295" xr:uid="{00000000-0005-0000-0000-0000355C0000}"/>
    <cellStyle name="40% - Accent5 5 27 2" xfId="23296" xr:uid="{00000000-0005-0000-0000-0000365C0000}"/>
    <cellStyle name="40% - Accent5 5 28" xfId="23297" xr:uid="{00000000-0005-0000-0000-0000375C0000}"/>
    <cellStyle name="40% - Accent5 5 28 2" xfId="23298" xr:uid="{00000000-0005-0000-0000-0000385C0000}"/>
    <cellStyle name="40% - Accent5 5 29" xfId="23299" xr:uid="{00000000-0005-0000-0000-0000395C0000}"/>
    <cellStyle name="40% - Accent5 5 29 2" xfId="23300" xr:uid="{00000000-0005-0000-0000-00003A5C0000}"/>
    <cellStyle name="40% - Accent5 5 3" xfId="23301" xr:uid="{00000000-0005-0000-0000-00003B5C0000}"/>
    <cellStyle name="40% - Accent5 5 3 10" xfId="23302" xr:uid="{00000000-0005-0000-0000-00003C5C0000}"/>
    <cellStyle name="40% - Accent5 5 3 10 2" xfId="23303" xr:uid="{00000000-0005-0000-0000-00003D5C0000}"/>
    <cellStyle name="40% - Accent5 5 3 11" xfId="23304" xr:uid="{00000000-0005-0000-0000-00003E5C0000}"/>
    <cellStyle name="40% - Accent5 5 3 11 2" xfId="23305" xr:uid="{00000000-0005-0000-0000-00003F5C0000}"/>
    <cellStyle name="40% - Accent5 5 3 12" xfId="23306" xr:uid="{00000000-0005-0000-0000-0000405C0000}"/>
    <cellStyle name="40% - Accent5 5 3 12 2" xfId="23307" xr:uid="{00000000-0005-0000-0000-0000415C0000}"/>
    <cellStyle name="40% - Accent5 5 3 13" xfId="23308" xr:uid="{00000000-0005-0000-0000-0000425C0000}"/>
    <cellStyle name="40% - Accent5 5 3 13 2" xfId="23309" xr:uid="{00000000-0005-0000-0000-0000435C0000}"/>
    <cellStyle name="40% - Accent5 5 3 14" xfId="23310" xr:uid="{00000000-0005-0000-0000-0000445C0000}"/>
    <cellStyle name="40% - Accent5 5 3 14 2" xfId="23311" xr:uid="{00000000-0005-0000-0000-0000455C0000}"/>
    <cellStyle name="40% - Accent5 5 3 15" xfId="23312" xr:uid="{00000000-0005-0000-0000-0000465C0000}"/>
    <cellStyle name="40% - Accent5 5 3 15 2" xfId="23313" xr:uid="{00000000-0005-0000-0000-0000475C0000}"/>
    <cellStyle name="40% - Accent5 5 3 16" xfId="23314" xr:uid="{00000000-0005-0000-0000-0000485C0000}"/>
    <cellStyle name="40% - Accent5 5 3 16 2" xfId="23315" xr:uid="{00000000-0005-0000-0000-0000495C0000}"/>
    <cellStyle name="40% - Accent5 5 3 17" xfId="23316" xr:uid="{00000000-0005-0000-0000-00004A5C0000}"/>
    <cellStyle name="40% - Accent5 5 3 17 2" xfId="23317" xr:uid="{00000000-0005-0000-0000-00004B5C0000}"/>
    <cellStyle name="40% - Accent5 5 3 18" xfId="23318" xr:uid="{00000000-0005-0000-0000-00004C5C0000}"/>
    <cellStyle name="40% - Accent5 5 3 18 2" xfId="23319" xr:uid="{00000000-0005-0000-0000-00004D5C0000}"/>
    <cellStyle name="40% - Accent5 5 3 19" xfId="23320" xr:uid="{00000000-0005-0000-0000-00004E5C0000}"/>
    <cellStyle name="40% - Accent5 5 3 19 2" xfId="23321" xr:uid="{00000000-0005-0000-0000-00004F5C0000}"/>
    <cellStyle name="40% - Accent5 5 3 2" xfId="23322" xr:uid="{00000000-0005-0000-0000-0000505C0000}"/>
    <cellStyle name="40% - Accent5 5 3 2 2" xfId="23323" xr:uid="{00000000-0005-0000-0000-0000515C0000}"/>
    <cellStyle name="40% - Accent5 5 3 20" xfId="23324" xr:uid="{00000000-0005-0000-0000-0000525C0000}"/>
    <cellStyle name="40% - Accent5 5 3 20 2" xfId="23325" xr:uid="{00000000-0005-0000-0000-0000535C0000}"/>
    <cellStyle name="40% - Accent5 5 3 21" xfId="23326" xr:uid="{00000000-0005-0000-0000-0000545C0000}"/>
    <cellStyle name="40% - Accent5 5 3 21 2" xfId="23327" xr:uid="{00000000-0005-0000-0000-0000555C0000}"/>
    <cellStyle name="40% - Accent5 5 3 22" xfId="23328" xr:uid="{00000000-0005-0000-0000-0000565C0000}"/>
    <cellStyle name="40% - Accent5 5 3 22 2" xfId="23329" xr:uid="{00000000-0005-0000-0000-0000575C0000}"/>
    <cellStyle name="40% - Accent5 5 3 23" xfId="23330" xr:uid="{00000000-0005-0000-0000-0000585C0000}"/>
    <cellStyle name="40% - Accent5 5 3 3" xfId="23331" xr:uid="{00000000-0005-0000-0000-0000595C0000}"/>
    <cellStyle name="40% - Accent5 5 3 3 2" xfId="23332" xr:uid="{00000000-0005-0000-0000-00005A5C0000}"/>
    <cellStyle name="40% - Accent5 5 3 4" xfId="23333" xr:uid="{00000000-0005-0000-0000-00005B5C0000}"/>
    <cellStyle name="40% - Accent5 5 3 4 2" xfId="23334" xr:uid="{00000000-0005-0000-0000-00005C5C0000}"/>
    <cellStyle name="40% - Accent5 5 3 5" xfId="23335" xr:uid="{00000000-0005-0000-0000-00005D5C0000}"/>
    <cellStyle name="40% - Accent5 5 3 5 2" xfId="23336" xr:uid="{00000000-0005-0000-0000-00005E5C0000}"/>
    <cellStyle name="40% - Accent5 5 3 6" xfId="23337" xr:uid="{00000000-0005-0000-0000-00005F5C0000}"/>
    <cellStyle name="40% - Accent5 5 3 6 2" xfId="23338" xr:uid="{00000000-0005-0000-0000-0000605C0000}"/>
    <cellStyle name="40% - Accent5 5 3 7" xfId="23339" xr:uid="{00000000-0005-0000-0000-0000615C0000}"/>
    <cellStyle name="40% - Accent5 5 3 7 2" xfId="23340" xr:uid="{00000000-0005-0000-0000-0000625C0000}"/>
    <cellStyle name="40% - Accent5 5 3 8" xfId="23341" xr:uid="{00000000-0005-0000-0000-0000635C0000}"/>
    <cellStyle name="40% - Accent5 5 3 8 2" xfId="23342" xr:uid="{00000000-0005-0000-0000-0000645C0000}"/>
    <cellStyle name="40% - Accent5 5 3 9" xfId="23343" xr:uid="{00000000-0005-0000-0000-0000655C0000}"/>
    <cellStyle name="40% - Accent5 5 3 9 2" xfId="23344" xr:uid="{00000000-0005-0000-0000-0000665C0000}"/>
    <cellStyle name="40% - Accent5 5 30" xfId="23345" xr:uid="{00000000-0005-0000-0000-0000675C0000}"/>
    <cellStyle name="40% - Accent5 5 30 2" xfId="23346" xr:uid="{00000000-0005-0000-0000-0000685C0000}"/>
    <cellStyle name="40% - Accent5 5 31" xfId="23347" xr:uid="{00000000-0005-0000-0000-0000695C0000}"/>
    <cellStyle name="40% - Accent5 5 4" xfId="23348" xr:uid="{00000000-0005-0000-0000-00006A5C0000}"/>
    <cellStyle name="40% - Accent5 5 4 10" xfId="23349" xr:uid="{00000000-0005-0000-0000-00006B5C0000}"/>
    <cellStyle name="40% - Accent5 5 4 10 2" xfId="23350" xr:uid="{00000000-0005-0000-0000-00006C5C0000}"/>
    <cellStyle name="40% - Accent5 5 4 11" xfId="23351" xr:uid="{00000000-0005-0000-0000-00006D5C0000}"/>
    <cellStyle name="40% - Accent5 5 4 11 2" xfId="23352" xr:uid="{00000000-0005-0000-0000-00006E5C0000}"/>
    <cellStyle name="40% - Accent5 5 4 12" xfId="23353" xr:uid="{00000000-0005-0000-0000-00006F5C0000}"/>
    <cellStyle name="40% - Accent5 5 4 12 2" xfId="23354" xr:uid="{00000000-0005-0000-0000-0000705C0000}"/>
    <cellStyle name="40% - Accent5 5 4 13" xfId="23355" xr:uid="{00000000-0005-0000-0000-0000715C0000}"/>
    <cellStyle name="40% - Accent5 5 4 13 2" xfId="23356" xr:uid="{00000000-0005-0000-0000-0000725C0000}"/>
    <cellStyle name="40% - Accent5 5 4 14" xfId="23357" xr:uid="{00000000-0005-0000-0000-0000735C0000}"/>
    <cellStyle name="40% - Accent5 5 4 14 2" xfId="23358" xr:uid="{00000000-0005-0000-0000-0000745C0000}"/>
    <cellStyle name="40% - Accent5 5 4 15" xfId="23359" xr:uid="{00000000-0005-0000-0000-0000755C0000}"/>
    <cellStyle name="40% - Accent5 5 4 15 2" xfId="23360" xr:uid="{00000000-0005-0000-0000-0000765C0000}"/>
    <cellStyle name="40% - Accent5 5 4 16" xfId="23361" xr:uid="{00000000-0005-0000-0000-0000775C0000}"/>
    <cellStyle name="40% - Accent5 5 4 16 2" xfId="23362" xr:uid="{00000000-0005-0000-0000-0000785C0000}"/>
    <cellStyle name="40% - Accent5 5 4 17" xfId="23363" xr:uid="{00000000-0005-0000-0000-0000795C0000}"/>
    <cellStyle name="40% - Accent5 5 4 17 2" xfId="23364" xr:uid="{00000000-0005-0000-0000-00007A5C0000}"/>
    <cellStyle name="40% - Accent5 5 4 18" xfId="23365" xr:uid="{00000000-0005-0000-0000-00007B5C0000}"/>
    <cellStyle name="40% - Accent5 5 4 18 2" xfId="23366" xr:uid="{00000000-0005-0000-0000-00007C5C0000}"/>
    <cellStyle name="40% - Accent5 5 4 19" xfId="23367" xr:uid="{00000000-0005-0000-0000-00007D5C0000}"/>
    <cellStyle name="40% - Accent5 5 4 19 2" xfId="23368" xr:uid="{00000000-0005-0000-0000-00007E5C0000}"/>
    <cellStyle name="40% - Accent5 5 4 2" xfId="23369" xr:uid="{00000000-0005-0000-0000-00007F5C0000}"/>
    <cellStyle name="40% - Accent5 5 4 2 2" xfId="23370" xr:uid="{00000000-0005-0000-0000-0000805C0000}"/>
    <cellStyle name="40% - Accent5 5 4 20" xfId="23371" xr:uid="{00000000-0005-0000-0000-0000815C0000}"/>
    <cellStyle name="40% - Accent5 5 4 20 2" xfId="23372" xr:uid="{00000000-0005-0000-0000-0000825C0000}"/>
    <cellStyle name="40% - Accent5 5 4 21" xfId="23373" xr:uid="{00000000-0005-0000-0000-0000835C0000}"/>
    <cellStyle name="40% - Accent5 5 4 21 2" xfId="23374" xr:uid="{00000000-0005-0000-0000-0000845C0000}"/>
    <cellStyle name="40% - Accent5 5 4 22" xfId="23375" xr:uid="{00000000-0005-0000-0000-0000855C0000}"/>
    <cellStyle name="40% - Accent5 5 4 22 2" xfId="23376" xr:uid="{00000000-0005-0000-0000-0000865C0000}"/>
    <cellStyle name="40% - Accent5 5 4 23" xfId="23377" xr:uid="{00000000-0005-0000-0000-0000875C0000}"/>
    <cellStyle name="40% - Accent5 5 4 3" xfId="23378" xr:uid="{00000000-0005-0000-0000-0000885C0000}"/>
    <cellStyle name="40% - Accent5 5 4 3 2" xfId="23379" xr:uid="{00000000-0005-0000-0000-0000895C0000}"/>
    <cellStyle name="40% - Accent5 5 4 4" xfId="23380" xr:uid="{00000000-0005-0000-0000-00008A5C0000}"/>
    <cellStyle name="40% - Accent5 5 4 4 2" xfId="23381" xr:uid="{00000000-0005-0000-0000-00008B5C0000}"/>
    <cellStyle name="40% - Accent5 5 4 5" xfId="23382" xr:uid="{00000000-0005-0000-0000-00008C5C0000}"/>
    <cellStyle name="40% - Accent5 5 4 5 2" xfId="23383" xr:uid="{00000000-0005-0000-0000-00008D5C0000}"/>
    <cellStyle name="40% - Accent5 5 4 6" xfId="23384" xr:uid="{00000000-0005-0000-0000-00008E5C0000}"/>
    <cellStyle name="40% - Accent5 5 4 6 2" xfId="23385" xr:uid="{00000000-0005-0000-0000-00008F5C0000}"/>
    <cellStyle name="40% - Accent5 5 4 7" xfId="23386" xr:uid="{00000000-0005-0000-0000-0000905C0000}"/>
    <cellStyle name="40% - Accent5 5 4 7 2" xfId="23387" xr:uid="{00000000-0005-0000-0000-0000915C0000}"/>
    <cellStyle name="40% - Accent5 5 4 8" xfId="23388" xr:uid="{00000000-0005-0000-0000-0000925C0000}"/>
    <cellStyle name="40% - Accent5 5 4 8 2" xfId="23389" xr:uid="{00000000-0005-0000-0000-0000935C0000}"/>
    <cellStyle name="40% - Accent5 5 4 9" xfId="23390" xr:uid="{00000000-0005-0000-0000-0000945C0000}"/>
    <cellStyle name="40% - Accent5 5 4 9 2" xfId="23391" xr:uid="{00000000-0005-0000-0000-0000955C0000}"/>
    <cellStyle name="40% - Accent5 5 5" xfId="23392" xr:uid="{00000000-0005-0000-0000-0000965C0000}"/>
    <cellStyle name="40% - Accent5 5 5 10" xfId="23393" xr:uid="{00000000-0005-0000-0000-0000975C0000}"/>
    <cellStyle name="40% - Accent5 5 5 10 2" xfId="23394" xr:uid="{00000000-0005-0000-0000-0000985C0000}"/>
    <cellStyle name="40% - Accent5 5 5 11" xfId="23395" xr:uid="{00000000-0005-0000-0000-0000995C0000}"/>
    <cellStyle name="40% - Accent5 5 5 11 2" xfId="23396" xr:uid="{00000000-0005-0000-0000-00009A5C0000}"/>
    <cellStyle name="40% - Accent5 5 5 12" xfId="23397" xr:uid="{00000000-0005-0000-0000-00009B5C0000}"/>
    <cellStyle name="40% - Accent5 5 5 12 2" xfId="23398" xr:uid="{00000000-0005-0000-0000-00009C5C0000}"/>
    <cellStyle name="40% - Accent5 5 5 13" xfId="23399" xr:uid="{00000000-0005-0000-0000-00009D5C0000}"/>
    <cellStyle name="40% - Accent5 5 5 13 2" xfId="23400" xr:uid="{00000000-0005-0000-0000-00009E5C0000}"/>
    <cellStyle name="40% - Accent5 5 5 14" xfId="23401" xr:uid="{00000000-0005-0000-0000-00009F5C0000}"/>
    <cellStyle name="40% - Accent5 5 5 14 2" xfId="23402" xr:uid="{00000000-0005-0000-0000-0000A05C0000}"/>
    <cellStyle name="40% - Accent5 5 5 15" xfId="23403" xr:uid="{00000000-0005-0000-0000-0000A15C0000}"/>
    <cellStyle name="40% - Accent5 5 5 15 2" xfId="23404" xr:uid="{00000000-0005-0000-0000-0000A25C0000}"/>
    <cellStyle name="40% - Accent5 5 5 16" xfId="23405" xr:uid="{00000000-0005-0000-0000-0000A35C0000}"/>
    <cellStyle name="40% - Accent5 5 5 16 2" xfId="23406" xr:uid="{00000000-0005-0000-0000-0000A45C0000}"/>
    <cellStyle name="40% - Accent5 5 5 17" xfId="23407" xr:uid="{00000000-0005-0000-0000-0000A55C0000}"/>
    <cellStyle name="40% - Accent5 5 5 17 2" xfId="23408" xr:uid="{00000000-0005-0000-0000-0000A65C0000}"/>
    <cellStyle name="40% - Accent5 5 5 18" xfId="23409" xr:uid="{00000000-0005-0000-0000-0000A75C0000}"/>
    <cellStyle name="40% - Accent5 5 5 18 2" xfId="23410" xr:uid="{00000000-0005-0000-0000-0000A85C0000}"/>
    <cellStyle name="40% - Accent5 5 5 19" xfId="23411" xr:uid="{00000000-0005-0000-0000-0000A95C0000}"/>
    <cellStyle name="40% - Accent5 5 5 19 2" xfId="23412" xr:uid="{00000000-0005-0000-0000-0000AA5C0000}"/>
    <cellStyle name="40% - Accent5 5 5 2" xfId="23413" xr:uid="{00000000-0005-0000-0000-0000AB5C0000}"/>
    <cellStyle name="40% - Accent5 5 5 2 2" xfId="23414" xr:uid="{00000000-0005-0000-0000-0000AC5C0000}"/>
    <cellStyle name="40% - Accent5 5 5 20" xfId="23415" xr:uid="{00000000-0005-0000-0000-0000AD5C0000}"/>
    <cellStyle name="40% - Accent5 5 5 20 2" xfId="23416" xr:uid="{00000000-0005-0000-0000-0000AE5C0000}"/>
    <cellStyle name="40% - Accent5 5 5 21" xfId="23417" xr:uid="{00000000-0005-0000-0000-0000AF5C0000}"/>
    <cellStyle name="40% - Accent5 5 5 21 2" xfId="23418" xr:uid="{00000000-0005-0000-0000-0000B05C0000}"/>
    <cellStyle name="40% - Accent5 5 5 22" xfId="23419" xr:uid="{00000000-0005-0000-0000-0000B15C0000}"/>
    <cellStyle name="40% - Accent5 5 5 22 2" xfId="23420" xr:uid="{00000000-0005-0000-0000-0000B25C0000}"/>
    <cellStyle name="40% - Accent5 5 5 23" xfId="23421" xr:uid="{00000000-0005-0000-0000-0000B35C0000}"/>
    <cellStyle name="40% - Accent5 5 5 3" xfId="23422" xr:uid="{00000000-0005-0000-0000-0000B45C0000}"/>
    <cellStyle name="40% - Accent5 5 5 3 2" xfId="23423" xr:uid="{00000000-0005-0000-0000-0000B55C0000}"/>
    <cellStyle name="40% - Accent5 5 5 4" xfId="23424" xr:uid="{00000000-0005-0000-0000-0000B65C0000}"/>
    <cellStyle name="40% - Accent5 5 5 4 2" xfId="23425" xr:uid="{00000000-0005-0000-0000-0000B75C0000}"/>
    <cellStyle name="40% - Accent5 5 5 5" xfId="23426" xr:uid="{00000000-0005-0000-0000-0000B85C0000}"/>
    <cellStyle name="40% - Accent5 5 5 5 2" xfId="23427" xr:uid="{00000000-0005-0000-0000-0000B95C0000}"/>
    <cellStyle name="40% - Accent5 5 5 6" xfId="23428" xr:uid="{00000000-0005-0000-0000-0000BA5C0000}"/>
    <cellStyle name="40% - Accent5 5 5 6 2" xfId="23429" xr:uid="{00000000-0005-0000-0000-0000BB5C0000}"/>
    <cellStyle name="40% - Accent5 5 5 7" xfId="23430" xr:uid="{00000000-0005-0000-0000-0000BC5C0000}"/>
    <cellStyle name="40% - Accent5 5 5 7 2" xfId="23431" xr:uid="{00000000-0005-0000-0000-0000BD5C0000}"/>
    <cellStyle name="40% - Accent5 5 5 8" xfId="23432" xr:uid="{00000000-0005-0000-0000-0000BE5C0000}"/>
    <cellStyle name="40% - Accent5 5 5 8 2" xfId="23433" xr:uid="{00000000-0005-0000-0000-0000BF5C0000}"/>
    <cellStyle name="40% - Accent5 5 5 9" xfId="23434" xr:uid="{00000000-0005-0000-0000-0000C05C0000}"/>
    <cellStyle name="40% - Accent5 5 5 9 2" xfId="23435" xr:uid="{00000000-0005-0000-0000-0000C15C0000}"/>
    <cellStyle name="40% - Accent5 5 6" xfId="23436" xr:uid="{00000000-0005-0000-0000-0000C25C0000}"/>
    <cellStyle name="40% - Accent5 5 6 10" xfId="23437" xr:uid="{00000000-0005-0000-0000-0000C35C0000}"/>
    <cellStyle name="40% - Accent5 5 6 10 2" xfId="23438" xr:uid="{00000000-0005-0000-0000-0000C45C0000}"/>
    <cellStyle name="40% - Accent5 5 6 11" xfId="23439" xr:uid="{00000000-0005-0000-0000-0000C55C0000}"/>
    <cellStyle name="40% - Accent5 5 6 11 2" xfId="23440" xr:uid="{00000000-0005-0000-0000-0000C65C0000}"/>
    <cellStyle name="40% - Accent5 5 6 12" xfId="23441" xr:uid="{00000000-0005-0000-0000-0000C75C0000}"/>
    <cellStyle name="40% - Accent5 5 6 12 2" xfId="23442" xr:uid="{00000000-0005-0000-0000-0000C85C0000}"/>
    <cellStyle name="40% - Accent5 5 6 13" xfId="23443" xr:uid="{00000000-0005-0000-0000-0000C95C0000}"/>
    <cellStyle name="40% - Accent5 5 6 13 2" xfId="23444" xr:uid="{00000000-0005-0000-0000-0000CA5C0000}"/>
    <cellStyle name="40% - Accent5 5 6 14" xfId="23445" xr:uid="{00000000-0005-0000-0000-0000CB5C0000}"/>
    <cellStyle name="40% - Accent5 5 6 14 2" xfId="23446" xr:uid="{00000000-0005-0000-0000-0000CC5C0000}"/>
    <cellStyle name="40% - Accent5 5 6 15" xfId="23447" xr:uid="{00000000-0005-0000-0000-0000CD5C0000}"/>
    <cellStyle name="40% - Accent5 5 6 15 2" xfId="23448" xr:uid="{00000000-0005-0000-0000-0000CE5C0000}"/>
    <cellStyle name="40% - Accent5 5 6 16" xfId="23449" xr:uid="{00000000-0005-0000-0000-0000CF5C0000}"/>
    <cellStyle name="40% - Accent5 5 6 16 2" xfId="23450" xr:uid="{00000000-0005-0000-0000-0000D05C0000}"/>
    <cellStyle name="40% - Accent5 5 6 17" xfId="23451" xr:uid="{00000000-0005-0000-0000-0000D15C0000}"/>
    <cellStyle name="40% - Accent5 5 6 17 2" xfId="23452" xr:uid="{00000000-0005-0000-0000-0000D25C0000}"/>
    <cellStyle name="40% - Accent5 5 6 18" xfId="23453" xr:uid="{00000000-0005-0000-0000-0000D35C0000}"/>
    <cellStyle name="40% - Accent5 5 6 18 2" xfId="23454" xr:uid="{00000000-0005-0000-0000-0000D45C0000}"/>
    <cellStyle name="40% - Accent5 5 6 19" xfId="23455" xr:uid="{00000000-0005-0000-0000-0000D55C0000}"/>
    <cellStyle name="40% - Accent5 5 6 19 2" xfId="23456" xr:uid="{00000000-0005-0000-0000-0000D65C0000}"/>
    <cellStyle name="40% - Accent5 5 6 2" xfId="23457" xr:uid="{00000000-0005-0000-0000-0000D75C0000}"/>
    <cellStyle name="40% - Accent5 5 6 2 2" xfId="23458" xr:uid="{00000000-0005-0000-0000-0000D85C0000}"/>
    <cellStyle name="40% - Accent5 5 6 20" xfId="23459" xr:uid="{00000000-0005-0000-0000-0000D95C0000}"/>
    <cellStyle name="40% - Accent5 5 6 20 2" xfId="23460" xr:uid="{00000000-0005-0000-0000-0000DA5C0000}"/>
    <cellStyle name="40% - Accent5 5 6 21" xfId="23461" xr:uid="{00000000-0005-0000-0000-0000DB5C0000}"/>
    <cellStyle name="40% - Accent5 5 6 21 2" xfId="23462" xr:uid="{00000000-0005-0000-0000-0000DC5C0000}"/>
    <cellStyle name="40% - Accent5 5 6 22" xfId="23463" xr:uid="{00000000-0005-0000-0000-0000DD5C0000}"/>
    <cellStyle name="40% - Accent5 5 6 22 2" xfId="23464" xr:uid="{00000000-0005-0000-0000-0000DE5C0000}"/>
    <cellStyle name="40% - Accent5 5 6 23" xfId="23465" xr:uid="{00000000-0005-0000-0000-0000DF5C0000}"/>
    <cellStyle name="40% - Accent5 5 6 3" xfId="23466" xr:uid="{00000000-0005-0000-0000-0000E05C0000}"/>
    <cellStyle name="40% - Accent5 5 6 3 2" xfId="23467" xr:uid="{00000000-0005-0000-0000-0000E15C0000}"/>
    <cellStyle name="40% - Accent5 5 6 4" xfId="23468" xr:uid="{00000000-0005-0000-0000-0000E25C0000}"/>
    <cellStyle name="40% - Accent5 5 6 4 2" xfId="23469" xr:uid="{00000000-0005-0000-0000-0000E35C0000}"/>
    <cellStyle name="40% - Accent5 5 6 5" xfId="23470" xr:uid="{00000000-0005-0000-0000-0000E45C0000}"/>
    <cellStyle name="40% - Accent5 5 6 5 2" xfId="23471" xr:uid="{00000000-0005-0000-0000-0000E55C0000}"/>
    <cellStyle name="40% - Accent5 5 6 6" xfId="23472" xr:uid="{00000000-0005-0000-0000-0000E65C0000}"/>
    <cellStyle name="40% - Accent5 5 6 6 2" xfId="23473" xr:uid="{00000000-0005-0000-0000-0000E75C0000}"/>
    <cellStyle name="40% - Accent5 5 6 7" xfId="23474" xr:uid="{00000000-0005-0000-0000-0000E85C0000}"/>
    <cellStyle name="40% - Accent5 5 6 7 2" xfId="23475" xr:uid="{00000000-0005-0000-0000-0000E95C0000}"/>
    <cellStyle name="40% - Accent5 5 6 8" xfId="23476" xr:uid="{00000000-0005-0000-0000-0000EA5C0000}"/>
    <cellStyle name="40% - Accent5 5 6 8 2" xfId="23477" xr:uid="{00000000-0005-0000-0000-0000EB5C0000}"/>
    <cellStyle name="40% - Accent5 5 6 9" xfId="23478" xr:uid="{00000000-0005-0000-0000-0000EC5C0000}"/>
    <cellStyle name="40% - Accent5 5 6 9 2" xfId="23479" xr:uid="{00000000-0005-0000-0000-0000ED5C0000}"/>
    <cellStyle name="40% - Accent5 5 7" xfId="23480" xr:uid="{00000000-0005-0000-0000-0000EE5C0000}"/>
    <cellStyle name="40% - Accent5 5 7 10" xfId="23481" xr:uid="{00000000-0005-0000-0000-0000EF5C0000}"/>
    <cellStyle name="40% - Accent5 5 7 10 2" xfId="23482" xr:uid="{00000000-0005-0000-0000-0000F05C0000}"/>
    <cellStyle name="40% - Accent5 5 7 11" xfId="23483" xr:uid="{00000000-0005-0000-0000-0000F15C0000}"/>
    <cellStyle name="40% - Accent5 5 7 11 2" xfId="23484" xr:uid="{00000000-0005-0000-0000-0000F25C0000}"/>
    <cellStyle name="40% - Accent5 5 7 12" xfId="23485" xr:uid="{00000000-0005-0000-0000-0000F35C0000}"/>
    <cellStyle name="40% - Accent5 5 7 12 2" xfId="23486" xr:uid="{00000000-0005-0000-0000-0000F45C0000}"/>
    <cellStyle name="40% - Accent5 5 7 13" xfId="23487" xr:uid="{00000000-0005-0000-0000-0000F55C0000}"/>
    <cellStyle name="40% - Accent5 5 7 13 2" xfId="23488" xr:uid="{00000000-0005-0000-0000-0000F65C0000}"/>
    <cellStyle name="40% - Accent5 5 7 14" xfId="23489" xr:uid="{00000000-0005-0000-0000-0000F75C0000}"/>
    <cellStyle name="40% - Accent5 5 7 14 2" xfId="23490" xr:uid="{00000000-0005-0000-0000-0000F85C0000}"/>
    <cellStyle name="40% - Accent5 5 7 15" xfId="23491" xr:uid="{00000000-0005-0000-0000-0000F95C0000}"/>
    <cellStyle name="40% - Accent5 5 7 15 2" xfId="23492" xr:uid="{00000000-0005-0000-0000-0000FA5C0000}"/>
    <cellStyle name="40% - Accent5 5 7 16" xfId="23493" xr:uid="{00000000-0005-0000-0000-0000FB5C0000}"/>
    <cellStyle name="40% - Accent5 5 7 16 2" xfId="23494" xr:uid="{00000000-0005-0000-0000-0000FC5C0000}"/>
    <cellStyle name="40% - Accent5 5 7 17" xfId="23495" xr:uid="{00000000-0005-0000-0000-0000FD5C0000}"/>
    <cellStyle name="40% - Accent5 5 7 17 2" xfId="23496" xr:uid="{00000000-0005-0000-0000-0000FE5C0000}"/>
    <cellStyle name="40% - Accent5 5 7 18" xfId="23497" xr:uid="{00000000-0005-0000-0000-0000FF5C0000}"/>
    <cellStyle name="40% - Accent5 5 7 18 2" xfId="23498" xr:uid="{00000000-0005-0000-0000-0000005D0000}"/>
    <cellStyle name="40% - Accent5 5 7 19" xfId="23499" xr:uid="{00000000-0005-0000-0000-0000015D0000}"/>
    <cellStyle name="40% - Accent5 5 7 19 2" xfId="23500" xr:uid="{00000000-0005-0000-0000-0000025D0000}"/>
    <cellStyle name="40% - Accent5 5 7 2" xfId="23501" xr:uid="{00000000-0005-0000-0000-0000035D0000}"/>
    <cellStyle name="40% - Accent5 5 7 2 2" xfId="23502" xr:uid="{00000000-0005-0000-0000-0000045D0000}"/>
    <cellStyle name="40% - Accent5 5 7 20" xfId="23503" xr:uid="{00000000-0005-0000-0000-0000055D0000}"/>
    <cellStyle name="40% - Accent5 5 7 20 2" xfId="23504" xr:uid="{00000000-0005-0000-0000-0000065D0000}"/>
    <cellStyle name="40% - Accent5 5 7 21" xfId="23505" xr:uid="{00000000-0005-0000-0000-0000075D0000}"/>
    <cellStyle name="40% - Accent5 5 7 21 2" xfId="23506" xr:uid="{00000000-0005-0000-0000-0000085D0000}"/>
    <cellStyle name="40% - Accent5 5 7 22" xfId="23507" xr:uid="{00000000-0005-0000-0000-0000095D0000}"/>
    <cellStyle name="40% - Accent5 5 7 22 2" xfId="23508" xr:uid="{00000000-0005-0000-0000-00000A5D0000}"/>
    <cellStyle name="40% - Accent5 5 7 23" xfId="23509" xr:uid="{00000000-0005-0000-0000-00000B5D0000}"/>
    <cellStyle name="40% - Accent5 5 7 3" xfId="23510" xr:uid="{00000000-0005-0000-0000-00000C5D0000}"/>
    <cellStyle name="40% - Accent5 5 7 3 2" xfId="23511" xr:uid="{00000000-0005-0000-0000-00000D5D0000}"/>
    <cellStyle name="40% - Accent5 5 7 4" xfId="23512" xr:uid="{00000000-0005-0000-0000-00000E5D0000}"/>
    <cellStyle name="40% - Accent5 5 7 4 2" xfId="23513" xr:uid="{00000000-0005-0000-0000-00000F5D0000}"/>
    <cellStyle name="40% - Accent5 5 7 5" xfId="23514" xr:uid="{00000000-0005-0000-0000-0000105D0000}"/>
    <cellStyle name="40% - Accent5 5 7 5 2" xfId="23515" xr:uid="{00000000-0005-0000-0000-0000115D0000}"/>
    <cellStyle name="40% - Accent5 5 7 6" xfId="23516" xr:uid="{00000000-0005-0000-0000-0000125D0000}"/>
    <cellStyle name="40% - Accent5 5 7 6 2" xfId="23517" xr:uid="{00000000-0005-0000-0000-0000135D0000}"/>
    <cellStyle name="40% - Accent5 5 7 7" xfId="23518" xr:uid="{00000000-0005-0000-0000-0000145D0000}"/>
    <cellStyle name="40% - Accent5 5 7 7 2" xfId="23519" xr:uid="{00000000-0005-0000-0000-0000155D0000}"/>
    <cellStyle name="40% - Accent5 5 7 8" xfId="23520" xr:uid="{00000000-0005-0000-0000-0000165D0000}"/>
    <cellStyle name="40% - Accent5 5 7 8 2" xfId="23521" xr:uid="{00000000-0005-0000-0000-0000175D0000}"/>
    <cellStyle name="40% - Accent5 5 7 9" xfId="23522" xr:uid="{00000000-0005-0000-0000-0000185D0000}"/>
    <cellStyle name="40% - Accent5 5 7 9 2" xfId="23523" xr:uid="{00000000-0005-0000-0000-0000195D0000}"/>
    <cellStyle name="40% - Accent5 5 8" xfId="23524" xr:uid="{00000000-0005-0000-0000-00001A5D0000}"/>
    <cellStyle name="40% - Accent5 5 8 10" xfId="23525" xr:uid="{00000000-0005-0000-0000-00001B5D0000}"/>
    <cellStyle name="40% - Accent5 5 8 10 2" xfId="23526" xr:uid="{00000000-0005-0000-0000-00001C5D0000}"/>
    <cellStyle name="40% - Accent5 5 8 11" xfId="23527" xr:uid="{00000000-0005-0000-0000-00001D5D0000}"/>
    <cellStyle name="40% - Accent5 5 8 11 2" xfId="23528" xr:uid="{00000000-0005-0000-0000-00001E5D0000}"/>
    <cellStyle name="40% - Accent5 5 8 12" xfId="23529" xr:uid="{00000000-0005-0000-0000-00001F5D0000}"/>
    <cellStyle name="40% - Accent5 5 8 12 2" xfId="23530" xr:uid="{00000000-0005-0000-0000-0000205D0000}"/>
    <cellStyle name="40% - Accent5 5 8 13" xfId="23531" xr:uid="{00000000-0005-0000-0000-0000215D0000}"/>
    <cellStyle name="40% - Accent5 5 8 13 2" xfId="23532" xr:uid="{00000000-0005-0000-0000-0000225D0000}"/>
    <cellStyle name="40% - Accent5 5 8 14" xfId="23533" xr:uid="{00000000-0005-0000-0000-0000235D0000}"/>
    <cellStyle name="40% - Accent5 5 8 14 2" xfId="23534" xr:uid="{00000000-0005-0000-0000-0000245D0000}"/>
    <cellStyle name="40% - Accent5 5 8 15" xfId="23535" xr:uid="{00000000-0005-0000-0000-0000255D0000}"/>
    <cellStyle name="40% - Accent5 5 8 15 2" xfId="23536" xr:uid="{00000000-0005-0000-0000-0000265D0000}"/>
    <cellStyle name="40% - Accent5 5 8 16" xfId="23537" xr:uid="{00000000-0005-0000-0000-0000275D0000}"/>
    <cellStyle name="40% - Accent5 5 8 16 2" xfId="23538" xr:uid="{00000000-0005-0000-0000-0000285D0000}"/>
    <cellStyle name="40% - Accent5 5 8 17" xfId="23539" xr:uid="{00000000-0005-0000-0000-0000295D0000}"/>
    <cellStyle name="40% - Accent5 5 8 17 2" xfId="23540" xr:uid="{00000000-0005-0000-0000-00002A5D0000}"/>
    <cellStyle name="40% - Accent5 5 8 18" xfId="23541" xr:uid="{00000000-0005-0000-0000-00002B5D0000}"/>
    <cellStyle name="40% - Accent5 5 8 18 2" xfId="23542" xr:uid="{00000000-0005-0000-0000-00002C5D0000}"/>
    <cellStyle name="40% - Accent5 5 8 19" xfId="23543" xr:uid="{00000000-0005-0000-0000-00002D5D0000}"/>
    <cellStyle name="40% - Accent5 5 8 19 2" xfId="23544" xr:uid="{00000000-0005-0000-0000-00002E5D0000}"/>
    <cellStyle name="40% - Accent5 5 8 2" xfId="23545" xr:uid="{00000000-0005-0000-0000-00002F5D0000}"/>
    <cellStyle name="40% - Accent5 5 8 2 2" xfId="23546" xr:uid="{00000000-0005-0000-0000-0000305D0000}"/>
    <cellStyle name="40% - Accent5 5 8 20" xfId="23547" xr:uid="{00000000-0005-0000-0000-0000315D0000}"/>
    <cellStyle name="40% - Accent5 5 8 20 2" xfId="23548" xr:uid="{00000000-0005-0000-0000-0000325D0000}"/>
    <cellStyle name="40% - Accent5 5 8 21" xfId="23549" xr:uid="{00000000-0005-0000-0000-0000335D0000}"/>
    <cellStyle name="40% - Accent5 5 8 21 2" xfId="23550" xr:uid="{00000000-0005-0000-0000-0000345D0000}"/>
    <cellStyle name="40% - Accent5 5 8 22" xfId="23551" xr:uid="{00000000-0005-0000-0000-0000355D0000}"/>
    <cellStyle name="40% - Accent5 5 8 22 2" xfId="23552" xr:uid="{00000000-0005-0000-0000-0000365D0000}"/>
    <cellStyle name="40% - Accent5 5 8 23" xfId="23553" xr:uid="{00000000-0005-0000-0000-0000375D0000}"/>
    <cellStyle name="40% - Accent5 5 8 3" xfId="23554" xr:uid="{00000000-0005-0000-0000-0000385D0000}"/>
    <cellStyle name="40% - Accent5 5 8 3 2" xfId="23555" xr:uid="{00000000-0005-0000-0000-0000395D0000}"/>
    <cellStyle name="40% - Accent5 5 8 4" xfId="23556" xr:uid="{00000000-0005-0000-0000-00003A5D0000}"/>
    <cellStyle name="40% - Accent5 5 8 4 2" xfId="23557" xr:uid="{00000000-0005-0000-0000-00003B5D0000}"/>
    <cellStyle name="40% - Accent5 5 8 5" xfId="23558" xr:uid="{00000000-0005-0000-0000-00003C5D0000}"/>
    <cellStyle name="40% - Accent5 5 8 5 2" xfId="23559" xr:uid="{00000000-0005-0000-0000-00003D5D0000}"/>
    <cellStyle name="40% - Accent5 5 8 6" xfId="23560" xr:uid="{00000000-0005-0000-0000-00003E5D0000}"/>
    <cellStyle name="40% - Accent5 5 8 6 2" xfId="23561" xr:uid="{00000000-0005-0000-0000-00003F5D0000}"/>
    <cellStyle name="40% - Accent5 5 8 7" xfId="23562" xr:uid="{00000000-0005-0000-0000-0000405D0000}"/>
    <cellStyle name="40% - Accent5 5 8 7 2" xfId="23563" xr:uid="{00000000-0005-0000-0000-0000415D0000}"/>
    <cellStyle name="40% - Accent5 5 8 8" xfId="23564" xr:uid="{00000000-0005-0000-0000-0000425D0000}"/>
    <cellStyle name="40% - Accent5 5 8 8 2" xfId="23565" xr:uid="{00000000-0005-0000-0000-0000435D0000}"/>
    <cellStyle name="40% - Accent5 5 8 9" xfId="23566" xr:uid="{00000000-0005-0000-0000-0000445D0000}"/>
    <cellStyle name="40% - Accent5 5 8 9 2" xfId="23567" xr:uid="{00000000-0005-0000-0000-0000455D0000}"/>
    <cellStyle name="40% - Accent5 5 9" xfId="23568" xr:uid="{00000000-0005-0000-0000-0000465D0000}"/>
    <cellStyle name="40% - Accent5 5 9 10" xfId="23569" xr:uid="{00000000-0005-0000-0000-0000475D0000}"/>
    <cellStyle name="40% - Accent5 5 9 10 2" xfId="23570" xr:uid="{00000000-0005-0000-0000-0000485D0000}"/>
    <cellStyle name="40% - Accent5 5 9 11" xfId="23571" xr:uid="{00000000-0005-0000-0000-0000495D0000}"/>
    <cellStyle name="40% - Accent5 5 9 11 2" xfId="23572" xr:uid="{00000000-0005-0000-0000-00004A5D0000}"/>
    <cellStyle name="40% - Accent5 5 9 12" xfId="23573" xr:uid="{00000000-0005-0000-0000-00004B5D0000}"/>
    <cellStyle name="40% - Accent5 5 9 12 2" xfId="23574" xr:uid="{00000000-0005-0000-0000-00004C5D0000}"/>
    <cellStyle name="40% - Accent5 5 9 13" xfId="23575" xr:uid="{00000000-0005-0000-0000-00004D5D0000}"/>
    <cellStyle name="40% - Accent5 5 9 13 2" xfId="23576" xr:uid="{00000000-0005-0000-0000-00004E5D0000}"/>
    <cellStyle name="40% - Accent5 5 9 14" xfId="23577" xr:uid="{00000000-0005-0000-0000-00004F5D0000}"/>
    <cellStyle name="40% - Accent5 5 9 14 2" xfId="23578" xr:uid="{00000000-0005-0000-0000-0000505D0000}"/>
    <cellStyle name="40% - Accent5 5 9 15" xfId="23579" xr:uid="{00000000-0005-0000-0000-0000515D0000}"/>
    <cellStyle name="40% - Accent5 5 9 15 2" xfId="23580" xr:uid="{00000000-0005-0000-0000-0000525D0000}"/>
    <cellStyle name="40% - Accent5 5 9 16" xfId="23581" xr:uid="{00000000-0005-0000-0000-0000535D0000}"/>
    <cellStyle name="40% - Accent5 5 9 16 2" xfId="23582" xr:uid="{00000000-0005-0000-0000-0000545D0000}"/>
    <cellStyle name="40% - Accent5 5 9 17" xfId="23583" xr:uid="{00000000-0005-0000-0000-0000555D0000}"/>
    <cellStyle name="40% - Accent5 5 9 17 2" xfId="23584" xr:uid="{00000000-0005-0000-0000-0000565D0000}"/>
    <cellStyle name="40% - Accent5 5 9 18" xfId="23585" xr:uid="{00000000-0005-0000-0000-0000575D0000}"/>
    <cellStyle name="40% - Accent5 5 9 18 2" xfId="23586" xr:uid="{00000000-0005-0000-0000-0000585D0000}"/>
    <cellStyle name="40% - Accent5 5 9 19" xfId="23587" xr:uid="{00000000-0005-0000-0000-0000595D0000}"/>
    <cellStyle name="40% - Accent5 5 9 19 2" xfId="23588" xr:uid="{00000000-0005-0000-0000-00005A5D0000}"/>
    <cellStyle name="40% - Accent5 5 9 2" xfId="23589" xr:uid="{00000000-0005-0000-0000-00005B5D0000}"/>
    <cellStyle name="40% - Accent5 5 9 2 2" xfId="23590" xr:uid="{00000000-0005-0000-0000-00005C5D0000}"/>
    <cellStyle name="40% - Accent5 5 9 20" xfId="23591" xr:uid="{00000000-0005-0000-0000-00005D5D0000}"/>
    <cellStyle name="40% - Accent5 5 9 20 2" xfId="23592" xr:uid="{00000000-0005-0000-0000-00005E5D0000}"/>
    <cellStyle name="40% - Accent5 5 9 21" xfId="23593" xr:uid="{00000000-0005-0000-0000-00005F5D0000}"/>
    <cellStyle name="40% - Accent5 5 9 21 2" xfId="23594" xr:uid="{00000000-0005-0000-0000-0000605D0000}"/>
    <cellStyle name="40% - Accent5 5 9 22" xfId="23595" xr:uid="{00000000-0005-0000-0000-0000615D0000}"/>
    <cellStyle name="40% - Accent5 5 9 22 2" xfId="23596" xr:uid="{00000000-0005-0000-0000-0000625D0000}"/>
    <cellStyle name="40% - Accent5 5 9 23" xfId="23597" xr:uid="{00000000-0005-0000-0000-0000635D0000}"/>
    <cellStyle name="40% - Accent5 5 9 3" xfId="23598" xr:uid="{00000000-0005-0000-0000-0000645D0000}"/>
    <cellStyle name="40% - Accent5 5 9 3 2" xfId="23599" xr:uid="{00000000-0005-0000-0000-0000655D0000}"/>
    <cellStyle name="40% - Accent5 5 9 4" xfId="23600" xr:uid="{00000000-0005-0000-0000-0000665D0000}"/>
    <cellStyle name="40% - Accent5 5 9 4 2" xfId="23601" xr:uid="{00000000-0005-0000-0000-0000675D0000}"/>
    <cellStyle name="40% - Accent5 5 9 5" xfId="23602" xr:uid="{00000000-0005-0000-0000-0000685D0000}"/>
    <cellStyle name="40% - Accent5 5 9 5 2" xfId="23603" xr:uid="{00000000-0005-0000-0000-0000695D0000}"/>
    <cellStyle name="40% - Accent5 5 9 6" xfId="23604" xr:uid="{00000000-0005-0000-0000-00006A5D0000}"/>
    <cellStyle name="40% - Accent5 5 9 6 2" xfId="23605" xr:uid="{00000000-0005-0000-0000-00006B5D0000}"/>
    <cellStyle name="40% - Accent5 5 9 7" xfId="23606" xr:uid="{00000000-0005-0000-0000-00006C5D0000}"/>
    <cellStyle name="40% - Accent5 5 9 7 2" xfId="23607" xr:uid="{00000000-0005-0000-0000-00006D5D0000}"/>
    <cellStyle name="40% - Accent5 5 9 8" xfId="23608" xr:uid="{00000000-0005-0000-0000-00006E5D0000}"/>
    <cellStyle name="40% - Accent5 5 9 8 2" xfId="23609" xr:uid="{00000000-0005-0000-0000-00006F5D0000}"/>
    <cellStyle name="40% - Accent5 5 9 9" xfId="23610" xr:uid="{00000000-0005-0000-0000-0000705D0000}"/>
    <cellStyle name="40% - Accent5 5 9 9 2" xfId="23611" xr:uid="{00000000-0005-0000-0000-0000715D0000}"/>
    <cellStyle name="40% - Accent5 6" xfId="23612" xr:uid="{00000000-0005-0000-0000-0000725D0000}"/>
    <cellStyle name="40% - Accent5 6 10" xfId="23613" xr:uid="{00000000-0005-0000-0000-0000735D0000}"/>
    <cellStyle name="40% - Accent5 6 10 2" xfId="23614" xr:uid="{00000000-0005-0000-0000-0000745D0000}"/>
    <cellStyle name="40% - Accent5 6 11" xfId="23615" xr:uid="{00000000-0005-0000-0000-0000755D0000}"/>
    <cellStyle name="40% - Accent5 6 11 2" xfId="23616" xr:uid="{00000000-0005-0000-0000-0000765D0000}"/>
    <cellStyle name="40% - Accent5 6 12" xfId="23617" xr:uid="{00000000-0005-0000-0000-0000775D0000}"/>
    <cellStyle name="40% - Accent5 6 12 2" xfId="23618" xr:uid="{00000000-0005-0000-0000-0000785D0000}"/>
    <cellStyle name="40% - Accent5 6 13" xfId="23619" xr:uid="{00000000-0005-0000-0000-0000795D0000}"/>
    <cellStyle name="40% - Accent5 6 13 2" xfId="23620" xr:uid="{00000000-0005-0000-0000-00007A5D0000}"/>
    <cellStyle name="40% - Accent5 6 14" xfId="23621" xr:uid="{00000000-0005-0000-0000-00007B5D0000}"/>
    <cellStyle name="40% - Accent5 6 14 2" xfId="23622" xr:uid="{00000000-0005-0000-0000-00007C5D0000}"/>
    <cellStyle name="40% - Accent5 6 15" xfId="23623" xr:uid="{00000000-0005-0000-0000-00007D5D0000}"/>
    <cellStyle name="40% - Accent5 6 15 2" xfId="23624" xr:uid="{00000000-0005-0000-0000-00007E5D0000}"/>
    <cellStyle name="40% - Accent5 6 16" xfId="23625" xr:uid="{00000000-0005-0000-0000-00007F5D0000}"/>
    <cellStyle name="40% - Accent5 6 16 2" xfId="23626" xr:uid="{00000000-0005-0000-0000-0000805D0000}"/>
    <cellStyle name="40% - Accent5 6 17" xfId="23627" xr:uid="{00000000-0005-0000-0000-0000815D0000}"/>
    <cellStyle name="40% - Accent5 6 17 2" xfId="23628" xr:uid="{00000000-0005-0000-0000-0000825D0000}"/>
    <cellStyle name="40% - Accent5 6 18" xfId="23629" xr:uid="{00000000-0005-0000-0000-0000835D0000}"/>
    <cellStyle name="40% - Accent5 6 18 2" xfId="23630" xr:uid="{00000000-0005-0000-0000-0000845D0000}"/>
    <cellStyle name="40% - Accent5 6 19" xfId="23631" xr:uid="{00000000-0005-0000-0000-0000855D0000}"/>
    <cellStyle name="40% - Accent5 6 19 2" xfId="23632" xr:uid="{00000000-0005-0000-0000-0000865D0000}"/>
    <cellStyle name="40% - Accent5 6 2" xfId="23633" xr:uid="{00000000-0005-0000-0000-0000875D0000}"/>
    <cellStyle name="40% - Accent5 6 2 10" xfId="23634" xr:uid="{00000000-0005-0000-0000-0000885D0000}"/>
    <cellStyle name="40% - Accent5 6 2 10 2" xfId="23635" xr:uid="{00000000-0005-0000-0000-0000895D0000}"/>
    <cellStyle name="40% - Accent5 6 2 11" xfId="23636" xr:uid="{00000000-0005-0000-0000-00008A5D0000}"/>
    <cellStyle name="40% - Accent5 6 2 11 2" xfId="23637" xr:uid="{00000000-0005-0000-0000-00008B5D0000}"/>
    <cellStyle name="40% - Accent5 6 2 12" xfId="23638" xr:uid="{00000000-0005-0000-0000-00008C5D0000}"/>
    <cellStyle name="40% - Accent5 6 2 12 2" xfId="23639" xr:uid="{00000000-0005-0000-0000-00008D5D0000}"/>
    <cellStyle name="40% - Accent5 6 2 13" xfId="23640" xr:uid="{00000000-0005-0000-0000-00008E5D0000}"/>
    <cellStyle name="40% - Accent5 6 2 13 2" xfId="23641" xr:uid="{00000000-0005-0000-0000-00008F5D0000}"/>
    <cellStyle name="40% - Accent5 6 2 14" xfId="23642" xr:uid="{00000000-0005-0000-0000-0000905D0000}"/>
    <cellStyle name="40% - Accent5 6 2 14 2" xfId="23643" xr:uid="{00000000-0005-0000-0000-0000915D0000}"/>
    <cellStyle name="40% - Accent5 6 2 15" xfId="23644" xr:uid="{00000000-0005-0000-0000-0000925D0000}"/>
    <cellStyle name="40% - Accent5 6 2 15 2" xfId="23645" xr:uid="{00000000-0005-0000-0000-0000935D0000}"/>
    <cellStyle name="40% - Accent5 6 2 16" xfId="23646" xr:uid="{00000000-0005-0000-0000-0000945D0000}"/>
    <cellStyle name="40% - Accent5 6 2 16 2" xfId="23647" xr:uid="{00000000-0005-0000-0000-0000955D0000}"/>
    <cellStyle name="40% - Accent5 6 2 17" xfId="23648" xr:uid="{00000000-0005-0000-0000-0000965D0000}"/>
    <cellStyle name="40% - Accent5 6 2 17 2" xfId="23649" xr:uid="{00000000-0005-0000-0000-0000975D0000}"/>
    <cellStyle name="40% - Accent5 6 2 18" xfId="23650" xr:uid="{00000000-0005-0000-0000-0000985D0000}"/>
    <cellStyle name="40% - Accent5 6 2 18 2" xfId="23651" xr:uid="{00000000-0005-0000-0000-0000995D0000}"/>
    <cellStyle name="40% - Accent5 6 2 19" xfId="23652" xr:uid="{00000000-0005-0000-0000-00009A5D0000}"/>
    <cellStyle name="40% - Accent5 6 2 19 2" xfId="23653" xr:uid="{00000000-0005-0000-0000-00009B5D0000}"/>
    <cellStyle name="40% - Accent5 6 2 2" xfId="23654" xr:uid="{00000000-0005-0000-0000-00009C5D0000}"/>
    <cellStyle name="40% - Accent5 6 2 2 2" xfId="23655" xr:uid="{00000000-0005-0000-0000-00009D5D0000}"/>
    <cellStyle name="40% - Accent5 6 2 20" xfId="23656" xr:uid="{00000000-0005-0000-0000-00009E5D0000}"/>
    <cellStyle name="40% - Accent5 6 2 20 2" xfId="23657" xr:uid="{00000000-0005-0000-0000-00009F5D0000}"/>
    <cellStyle name="40% - Accent5 6 2 21" xfId="23658" xr:uid="{00000000-0005-0000-0000-0000A05D0000}"/>
    <cellStyle name="40% - Accent5 6 2 21 2" xfId="23659" xr:uid="{00000000-0005-0000-0000-0000A15D0000}"/>
    <cellStyle name="40% - Accent5 6 2 22" xfId="23660" xr:uid="{00000000-0005-0000-0000-0000A25D0000}"/>
    <cellStyle name="40% - Accent5 6 2 22 2" xfId="23661" xr:uid="{00000000-0005-0000-0000-0000A35D0000}"/>
    <cellStyle name="40% - Accent5 6 2 23" xfId="23662" xr:uid="{00000000-0005-0000-0000-0000A45D0000}"/>
    <cellStyle name="40% - Accent5 6 2 3" xfId="23663" xr:uid="{00000000-0005-0000-0000-0000A55D0000}"/>
    <cellStyle name="40% - Accent5 6 2 3 2" xfId="23664" xr:uid="{00000000-0005-0000-0000-0000A65D0000}"/>
    <cellStyle name="40% - Accent5 6 2 4" xfId="23665" xr:uid="{00000000-0005-0000-0000-0000A75D0000}"/>
    <cellStyle name="40% - Accent5 6 2 4 2" xfId="23666" xr:uid="{00000000-0005-0000-0000-0000A85D0000}"/>
    <cellStyle name="40% - Accent5 6 2 5" xfId="23667" xr:uid="{00000000-0005-0000-0000-0000A95D0000}"/>
    <cellStyle name="40% - Accent5 6 2 5 2" xfId="23668" xr:uid="{00000000-0005-0000-0000-0000AA5D0000}"/>
    <cellStyle name="40% - Accent5 6 2 6" xfId="23669" xr:uid="{00000000-0005-0000-0000-0000AB5D0000}"/>
    <cellStyle name="40% - Accent5 6 2 6 2" xfId="23670" xr:uid="{00000000-0005-0000-0000-0000AC5D0000}"/>
    <cellStyle name="40% - Accent5 6 2 7" xfId="23671" xr:uid="{00000000-0005-0000-0000-0000AD5D0000}"/>
    <cellStyle name="40% - Accent5 6 2 7 2" xfId="23672" xr:uid="{00000000-0005-0000-0000-0000AE5D0000}"/>
    <cellStyle name="40% - Accent5 6 2 8" xfId="23673" xr:uid="{00000000-0005-0000-0000-0000AF5D0000}"/>
    <cellStyle name="40% - Accent5 6 2 8 2" xfId="23674" xr:uid="{00000000-0005-0000-0000-0000B05D0000}"/>
    <cellStyle name="40% - Accent5 6 2 9" xfId="23675" xr:uid="{00000000-0005-0000-0000-0000B15D0000}"/>
    <cellStyle name="40% - Accent5 6 2 9 2" xfId="23676" xr:uid="{00000000-0005-0000-0000-0000B25D0000}"/>
    <cellStyle name="40% - Accent5 6 20" xfId="23677" xr:uid="{00000000-0005-0000-0000-0000B35D0000}"/>
    <cellStyle name="40% - Accent5 6 20 2" xfId="23678" xr:uid="{00000000-0005-0000-0000-0000B45D0000}"/>
    <cellStyle name="40% - Accent5 6 21" xfId="23679" xr:uid="{00000000-0005-0000-0000-0000B55D0000}"/>
    <cellStyle name="40% - Accent5 6 21 2" xfId="23680" xr:uid="{00000000-0005-0000-0000-0000B65D0000}"/>
    <cellStyle name="40% - Accent5 6 22" xfId="23681" xr:uid="{00000000-0005-0000-0000-0000B75D0000}"/>
    <cellStyle name="40% - Accent5 6 22 2" xfId="23682" xr:uid="{00000000-0005-0000-0000-0000B85D0000}"/>
    <cellStyle name="40% - Accent5 6 23" xfId="23683" xr:uid="{00000000-0005-0000-0000-0000B95D0000}"/>
    <cellStyle name="40% - Accent5 6 23 2" xfId="23684" xr:uid="{00000000-0005-0000-0000-0000BA5D0000}"/>
    <cellStyle name="40% - Accent5 6 24" xfId="23685" xr:uid="{00000000-0005-0000-0000-0000BB5D0000}"/>
    <cellStyle name="40% - Accent5 6 24 2" xfId="23686" xr:uid="{00000000-0005-0000-0000-0000BC5D0000}"/>
    <cellStyle name="40% - Accent5 6 25" xfId="23687" xr:uid="{00000000-0005-0000-0000-0000BD5D0000}"/>
    <cellStyle name="40% - Accent5 6 25 2" xfId="23688" xr:uid="{00000000-0005-0000-0000-0000BE5D0000}"/>
    <cellStyle name="40% - Accent5 6 26" xfId="23689" xr:uid="{00000000-0005-0000-0000-0000BF5D0000}"/>
    <cellStyle name="40% - Accent5 6 26 2" xfId="23690" xr:uid="{00000000-0005-0000-0000-0000C05D0000}"/>
    <cellStyle name="40% - Accent5 6 27" xfId="23691" xr:uid="{00000000-0005-0000-0000-0000C15D0000}"/>
    <cellStyle name="40% - Accent5 6 27 2" xfId="23692" xr:uid="{00000000-0005-0000-0000-0000C25D0000}"/>
    <cellStyle name="40% - Accent5 6 28" xfId="23693" xr:uid="{00000000-0005-0000-0000-0000C35D0000}"/>
    <cellStyle name="40% - Accent5 6 28 2" xfId="23694" xr:uid="{00000000-0005-0000-0000-0000C45D0000}"/>
    <cellStyle name="40% - Accent5 6 29" xfId="23695" xr:uid="{00000000-0005-0000-0000-0000C55D0000}"/>
    <cellStyle name="40% - Accent5 6 29 2" xfId="23696" xr:uid="{00000000-0005-0000-0000-0000C65D0000}"/>
    <cellStyle name="40% - Accent5 6 3" xfId="23697" xr:uid="{00000000-0005-0000-0000-0000C75D0000}"/>
    <cellStyle name="40% - Accent5 6 3 10" xfId="23698" xr:uid="{00000000-0005-0000-0000-0000C85D0000}"/>
    <cellStyle name="40% - Accent5 6 3 10 2" xfId="23699" xr:uid="{00000000-0005-0000-0000-0000C95D0000}"/>
    <cellStyle name="40% - Accent5 6 3 11" xfId="23700" xr:uid="{00000000-0005-0000-0000-0000CA5D0000}"/>
    <cellStyle name="40% - Accent5 6 3 11 2" xfId="23701" xr:uid="{00000000-0005-0000-0000-0000CB5D0000}"/>
    <cellStyle name="40% - Accent5 6 3 12" xfId="23702" xr:uid="{00000000-0005-0000-0000-0000CC5D0000}"/>
    <cellStyle name="40% - Accent5 6 3 12 2" xfId="23703" xr:uid="{00000000-0005-0000-0000-0000CD5D0000}"/>
    <cellStyle name="40% - Accent5 6 3 13" xfId="23704" xr:uid="{00000000-0005-0000-0000-0000CE5D0000}"/>
    <cellStyle name="40% - Accent5 6 3 13 2" xfId="23705" xr:uid="{00000000-0005-0000-0000-0000CF5D0000}"/>
    <cellStyle name="40% - Accent5 6 3 14" xfId="23706" xr:uid="{00000000-0005-0000-0000-0000D05D0000}"/>
    <cellStyle name="40% - Accent5 6 3 14 2" xfId="23707" xr:uid="{00000000-0005-0000-0000-0000D15D0000}"/>
    <cellStyle name="40% - Accent5 6 3 15" xfId="23708" xr:uid="{00000000-0005-0000-0000-0000D25D0000}"/>
    <cellStyle name="40% - Accent5 6 3 15 2" xfId="23709" xr:uid="{00000000-0005-0000-0000-0000D35D0000}"/>
    <cellStyle name="40% - Accent5 6 3 16" xfId="23710" xr:uid="{00000000-0005-0000-0000-0000D45D0000}"/>
    <cellStyle name="40% - Accent5 6 3 16 2" xfId="23711" xr:uid="{00000000-0005-0000-0000-0000D55D0000}"/>
    <cellStyle name="40% - Accent5 6 3 17" xfId="23712" xr:uid="{00000000-0005-0000-0000-0000D65D0000}"/>
    <cellStyle name="40% - Accent5 6 3 17 2" xfId="23713" xr:uid="{00000000-0005-0000-0000-0000D75D0000}"/>
    <cellStyle name="40% - Accent5 6 3 18" xfId="23714" xr:uid="{00000000-0005-0000-0000-0000D85D0000}"/>
    <cellStyle name="40% - Accent5 6 3 18 2" xfId="23715" xr:uid="{00000000-0005-0000-0000-0000D95D0000}"/>
    <cellStyle name="40% - Accent5 6 3 19" xfId="23716" xr:uid="{00000000-0005-0000-0000-0000DA5D0000}"/>
    <cellStyle name="40% - Accent5 6 3 19 2" xfId="23717" xr:uid="{00000000-0005-0000-0000-0000DB5D0000}"/>
    <cellStyle name="40% - Accent5 6 3 2" xfId="23718" xr:uid="{00000000-0005-0000-0000-0000DC5D0000}"/>
    <cellStyle name="40% - Accent5 6 3 2 2" xfId="23719" xr:uid="{00000000-0005-0000-0000-0000DD5D0000}"/>
    <cellStyle name="40% - Accent5 6 3 20" xfId="23720" xr:uid="{00000000-0005-0000-0000-0000DE5D0000}"/>
    <cellStyle name="40% - Accent5 6 3 20 2" xfId="23721" xr:uid="{00000000-0005-0000-0000-0000DF5D0000}"/>
    <cellStyle name="40% - Accent5 6 3 21" xfId="23722" xr:uid="{00000000-0005-0000-0000-0000E05D0000}"/>
    <cellStyle name="40% - Accent5 6 3 21 2" xfId="23723" xr:uid="{00000000-0005-0000-0000-0000E15D0000}"/>
    <cellStyle name="40% - Accent5 6 3 22" xfId="23724" xr:uid="{00000000-0005-0000-0000-0000E25D0000}"/>
    <cellStyle name="40% - Accent5 6 3 22 2" xfId="23725" xr:uid="{00000000-0005-0000-0000-0000E35D0000}"/>
    <cellStyle name="40% - Accent5 6 3 23" xfId="23726" xr:uid="{00000000-0005-0000-0000-0000E45D0000}"/>
    <cellStyle name="40% - Accent5 6 3 3" xfId="23727" xr:uid="{00000000-0005-0000-0000-0000E55D0000}"/>
    <cellStyle name="40% - Accent5 6 3 3 2" xfId="23728" xr:uid="{00000000-0005-0000-0000-0000E65D0000}"/>
    <cellStyle name="40% - Accent5 6 3 4" xfId="23729" xr:uid="{00000000-0005-0000-0000-0000E75D0000}"/>
    <cellStyle name="40% - Accent5 6 3 4 2" xfId="23730" xr:uid="{00000000-0005-0000-0000-0000E85D0000}"/>
    <cellStyle name="40% - Accent5 6 3 5" xfId="23731" xr:uid="{00000000-0005-0000-0000-0000E95D0000}"/>
    <cellStyle name="40% - Accent5 6 3 5 2" xfId="23732" xr:uid="{00000000-0005-0000-0000-0000EA5D0000}"/>
    <cellStyle name="40% - Accent5 6 3 6" xfId="23733" xr:uid="{00000000-0005-0000-0000-0000EB5D0000}"/>
    <cellStyle name="40% - Accent5 6 3 6 2" xfId="23734" xr:uid="{00000000-0005-0000-0000-0000EC5D0000}"/>
    <cellStyle name="40% - Accent5 6 3 7" xfId="23735" xr:uid="{00000000-0005-0000-0000-0000ED5D0000}"/>
    <cellStyle name="40% - Accent5 6 3 7 2" xfId="23736" xr:uid="{00000000-0005-0000-0000-0000EE5D0000}"/>
    <cellStyle name="40% - Accent5 6 3 8" xfId="23737" xr:uid="{00000000-0005-0000-0000-0000EF5D0000}"/>
    <cellStyle name="40% - Accent5 6 3 8 2" xfId="23738" xr:uid="{00000000-0005-0000-0000-0000F05D0000}"/>
    <cellStyle name="40% - Accent5 6 3 9" xfId="23739" xr:uid="{00000000-0005-0000-0000-0000F15D0000}"/>
    <cellStyle name="40% - Accent5 6 3 9 2" xfId="23740" xr:uid="{00000000-0005-0000-0000-0000F25D0000}"/>
    <cellStyle name="40% - Accent5 6 30" xfId="23741" xr:uid="{00000000-0005-0000-0000-0000F35D0000}"/>
    <cellStyle name="40% - Accent5 6 30 2" xfId="23742" xr:uid="{00000000-0005-0000-0000-0000F45D0000}"/>
    <cellStyle name="40% - Accent5 6 31" xfId="23743" xr:uid="{00000000-0005-0000-0000-0000F55D0000}"/>
    <cellStyle name="40% - Accent5 6 4" xfId="23744" xr:uid="{00000000-0005-0000-0000-0000F65D0000}"/>
    <cellStyle name="40% - Accent5 6 4 10" xfId="23745" xr:uid="{00000000-0005-0000-0000-0000F75D0000}"/>
    <cellStyle name="40% - Accent5 6 4 10 2" xfId="23746" xr:uid="{00000000-0005-0000-0000-0000F85D0000}"/>
    <cellStyle name="40% - Accent5 6 4 11" xfId="23747" xr:uid="{00000000-0005-0000-0000-0000F95D0000}"/>
    <cellStyle name="40% - Accent5 6 4 11 2" xfId="23748" xr:uid="{00000000-0005-0000-0000-0000FA5D0000}"/>
    <cellStyle name="40% - Accent5 6 4 12" xfId="23749" xr:uid="{00000000-0005-0000-0000-0000FB5D0000}"/>
    <cellStyle name="40% - Accent5 6 4 12 2" xfId="23750" xr:uid="{00000000-0005-0000-0000-0000FC5D0000}"/>
    <cellStyle name="40% - Accent5 6 4 13" xfId="23751" xr:uid="{00000000-0005-0000-0000-0000FD5D0000}"/>
    <cellStyle name="40% - Accent5 6 4 13 2" xfId="23752" xr:uid="{00000000-0005-0000-0000-0000FE5D0000}"/>
    <cellStyle name="40% - Accent5 6 4 14" xfId="23753" xr:uid="{00000000-0005-0000-0000-0000FF5D0000}"/>
    <cellStyle name="40% - Accent5 6 4 14 2" xfId="23754" xr:uid="{00000000-0005-0000-0000-0000005E0000}"/>
    <cellStyle name="40% - Accent5 6 4 15" xfId="23755" xr:uid="{00000000-0005-0000-0000-0000015E0000}"/>
    <cellStyle name="40% - Accent5 6 4 15 2" xfId="23756" xr:uid="{00000000-0005-0000-0000-0000025E0000}"/>
    <cellStyle name="40% - Accent5 6 4 16" xfId="23757" xr:uid="{00000000-0005-0000-0000-0000035E0000}"/>
    <cellStyle name="40% - Accent5 6 4 16 2" xfId="23758" xr:uid="{00000000-0005-0000-0000-0000045E0000}"/>
    <cellStyle name="40% - Accent5 6 4 17" xfId="23759" xr:uid="{00000000-0005-0000-0000-0000055E0000}"/>
    <cellStyle name="40% - Accent5 6 4 17 2" xfId="23760" xr:uid="{00000000-0005-0000-0000-0000065E0000}"/>
    <cellStyle name="40% - Accent5 6 4 18" xfId="23761" xr:uid="{00000000-0005-0000-0000-0000075E0000}"/>
    <cellStyle name="40% - Accent5 6 4 18 2" xfId="23762" xr:uid="{00000000-0005-0000-0000-0000085E0000}"/>
    <cellStyle name="40% - Accent5 6 4 19" xfId="23763" xr:uid="{00000000-0005-0000-0000-0000095E0000}"/>
    <cellStyle name="40% - Accent5 6 4 19 2" xfId="23764" xr:uid="{00000000-0005-0000-0000-00000A5E0000}"/>
    <cellStyle name="40% - Accent5 6 4 2" xfId="23765" xr:uid="{00000000-0005-0000-0000-00000B5E0000}"/>
    <cellStyle name="40% - Accent5 6 4 2 2" xfId="23766" xr:uid="{00000000-0005-0000-0000-00000C5E0000}"/>
    <cellStyle name="40% - Accent5 6 4 20" xfId="23767" xr:uid="{00000000-0005-0000-0000-00000D5E0000}"/>
    <cellStyle name="40% - Accent5 6 4 20 2" xfId="23768" xr:uid="{00000000-0005-0000-0000-00000E5E0000}"/>
    <cellStyle name="40% - Accent5 6 4 21" xfId="23769" xr:uid="{00000000-0005-0000-0000-00000F5E0000}"/>
    <cellStyle name="40% - Accent5 6 4 21 2" xfId="23770" xr:uid="{00000000-0005-0000-0000-0000105E0000}"/>
    <cellStyle name="40% - Accent5 6 4 22" xfId="23771" xr:uid="{00000000-0005-0000-0000-0000115E0000}"/>
    <cellStyle name="40% - Accent5 6 4 22 2" xfId="23772" xr:uid="{00000000-0005-0000-0000-0000125E0000}"/>
    <cellStyle name="40% - Accent5 6 4 23" xfId="23773" xr:uid="{00000000-0005-0000-0000-0000135E0000}"/>
    <cellStyle name="40% - Accent5 6 4 3" xfId="23774" xr:uid="{00000000-0005-0000-0000-0000145E0000}"/>
    <cellStyle name="40% - Accent5 6 4 3 2" xfId="23775" xr:uid="{00000000-0005-0000-0000-0000155E0000}"/>
    <cellStyle name="40% - Accent5 6 4 4" xfId="23776" xr:uid="{00000000-0005-0000-0000-0000165E0000}"/>
    <cellStyle name="40% - Accent5 6 4 4 2" xfId="23777" xr:uid="{00000000-0005-0000-0000-0000175E0000}"/>
    <cellStyle name="40% - Accent5 6 4 5" xfId="23778" xr:uid="{00000000-0005-0000-0000-0000185E0000}"/>
    <cellStyle name="40% - Accent5 6 4 5 2" xfId="23779" xr:uid="{00000000-0005-0000-0000-0000195E0000}"/>
    <cellStyle name="40% - Accent5 6 4 6" xfId="23780" xr:uid="{00000000-0005-0000-0000-00001A5E0000}"/>
    <cellStyle name="40% - Accent5 6 4 6 2" xfId="23781" xr:uid="{00000000-0005-0000-0000-00001B5E0000}"/>
    <cellStyle name="40% - Accent5 6 4 7" xfId="23782" xr:uid="{00000000-0005-0000-0000-00001C5E0000}"/>
    <cellStyle name="40% - Accent5 6 4 7 2" xfId="23783" xr:uid="{00000000-0005-0000-0000-00001D5E0000}"/>
    <cellStyle name="40% - Accent5 6 4 8" xfId="23784" xr:uid="{00000000-0005-0000-0000-00001E5E0000}"/>
    <cellStyle name="40% - Accent5 6 4 8 2" xfId="23785" xr:uid="{00000000-0005-0000-0000-00001F5E0000}"/>
    <cellStyle name="40% - Accent5 6 4 9" xfId="23786" xr:uid="{00000000-0005-0000-0000-0000205E0000}"/>
    <cellStyle name="40% - Accent5 6 4 9 2" xfId="23787" xr:uid="{00000000-0005-0000-0000-0000215E0000}"/>
    <cellStyle name="40% - Accent5 6 5" xfId="23788" xr:uid="{00000000-0005-0000-0000-0000225E0000}"/>
    <cellStyle name="40% - Accent5 6 5 10" xfId="23789" xr:uid="{00000000-0005-0000-0000-0000235E0000}"/>
    <cellStyle name="40% - Accent5 6 5 10 2" xfId="23790" xr:uid="{00000000-0005-0000-0000-0000245E0000}"/>
    <cellStyle name="40% - Accent5 6 5 11" xfId="23791" xr:uid="{00000000-0005-0000-0000-0000255E0000}"/>
    <cellStyle name="40% - Accent5 6 5 11 2" xfId="23792" xr:uid="{00000000-0005-0000-0000-0000265E0000}"/>
    <cellStyle name="40% - Accent5 6 5 12" xfId="23793" xr:uid="{00000000-0005-0000-0000-0000275E0000}"/>
    <cellStyle name="40% - Accent5 6 5 12 2" xfId="23794" xr:uid="{00000000-0005-0000-0000-0000285E0000}"/>
    <cellStyle name="40% - Accent5 6 5 13" xfId="23795" xr:uid="{00000000-0005-0000-0000-0000295E0000}"/>
    <cellStyle name="40% - Accent5 6 5 13 2" xfId="23796" xr:uid="{00000000-0005-0000-0000-00002A5E0000}"/>
    <cellStyle name="40% - Accent5 6 5 14" xfId="23797" xr:uid="{00000000-0005-0000-0000-00002B5E0000}"/>
    <cellStyle name="40% - Accent5 6 5 14 2" xfId="23798" xr:uid="{00000000-0005-0000-0000-00002C5E0000}"/>
    <cellStyle name="40% - Accent5 6 5 15" xfId="23799" xr:uid="{00000000-0005-0000-0000-00002D5E0000}"/>
    <cellStyle name="40% - Accent5 6 5 15 2" xfId="23800" xr:uid="{00000000-0005-0000-0000-00002E5E0000}"/>
    <cellStyle name="40% - Accent5 6 5 16" xfId="23801" xr:uid="{00000000-0005-0000-0000-00002F5E0000}"/>
    <cellStyle name="40% - Accent5 6 5 16 2" xfId="23802" xr:uid="{00000000-0005-0000-0000-0000305E0000}"/>
    <cellStyle name="40% - Accent5 6 5 17" xfId="23803" xr:uid="{00000000-0005-0000-0000-0000315E0000}"/>
    <cellStyle name="40% - Accent5 6 5 17 2" xfId="23804" xr:uid="{00000000-0005-0000-0000-0000325E0000}"/>
    <cellStyle name="40% - Accent5 6 5 18" xfId="23805" xr:uid="{00000000-0005-0000-0000-0000335E0000}"/>
    <cellStyle name="40% - Accent5 6 5 18 2" xfId="23806" xr:uid="{00000000-0005-0000-0000-0000345E0000}"/>
    <cellStyle name="40% - Accent5 6 5 19" xfId="23807" xr:uid="{00000000-0005-0000-0000-0000355E0000}"/>
    <cellStyle name="40% - Accent5 6 5 19 2" xfId="23808" xr:uid="{00000000-0005-0000-0000-0000365E0000}"/>
    <cellStyle name="40% - Accent5 6 5 2" xfId="23809" xr:uid="{00000000-0005-0000-0000-0000375E0000}"/>
    <cellStyle name="40% - Accent5 6 5 2 2" xfId="23810" xr:uid="{00000000-0005-0000-0000-0000385E0000}"/>
    <cellStyle name="40% - Accent5 6 5 20" xfId="23811" xr:uid="{00000000-0005-0000-0000-0000395E0000}"/>
    <cellStyle name="40% - Accent5 6 5 20 2" xfId="23812" xr:uid="{00000000-0005-0000-0000-00003A5E0000}"/>
    <cellStyle name="40% - Accent5 6 5 21" xfId="23813" xr:uid="{00000000-0005-0000-0000-00003B5E0000}"/>
    <cellStyle name="40% - Accent5 6 5 21 2" xfId="23814" xr:uid="{00000000-0005-0000-0000-00003C5E0000}"/>
    <cellStyle name="40% - Accent5 6 5 22" xfId="23815" xr:uid="{00000000-0005-0000-0000-00003D5E0000}"/>
    <cellStyle name="40% - Accent5 6 5 22 2" xfId="23816" xr:uid="{00000000-0005-0000-0000-00003E5E0000}"/>
    <cellStyle name="40% - Accent5 6 5 23" xfId="23817" xr:uid="{00000000-0005-0000-0000-00003F5E0000}"/>
    <cellStyle name="40% - Accent5 6 5 3" xfId="23818" xr:uid="{00000000-0005-0000-0000-0000405E0000}"/>
    <cellStyle name="40% - Accent5 6 5 3 2" xfId="23819" xr:uid="{00000000-0005-0000-0000-0000415E0000}"/>
    <cellStyle name="40% - Accent5 6 5 4" xfId="23820" xr:uid="{00000000-0005-0000-0000-0000425E0000}"/>
    <cellStyle name="40% - Accent5 6 5 4 2" xfId="23821" xr:uid="{00000000-0005-0000-0000-0000435E0000}"/>
    <cellStyle name="40% - Accent5 6 5 5" xfId="23822" xr:uid="{00000000-0005-0000-0000-0000445E0000}"/>
    <cellStyle name="40% - Accent5 6 5 5 2" xfId="23823" xr:uid="{00000000-0005-0000-0000-0000455E0000}"/>
    <cellStyle name="40% - Accent5 6 5 6" xfId="23824" xr:uid="{00000000-0005-0000-0000-0000465E0000}"/>
    <cellStyle name="40% - Accent5 6 5 6 2" xfId="23825" xr:uid="{00000000-0005-0000-0000-0000475E0000}"/>
    <cellStyle name="40% - Accent5 6 5 7" xfId="23826" xr:uid="{00000000-0005-0000-0000-0000485E0000}"/>
    <cellStyle name="40% - Accent5 6 5 7 2" xfId="23827" xr:uid="{00000000-0005-0000-0000-0000495E0000}"/>
    <cellStyle name="40% - Accent5 6 5 8" xfId="23828" xr:uid="{00000000-0005-0000-0000-00004A5E0000}"/>
    <cellStyle name="40% - Accent5 6 5 8 2" xfId="23829" xr:uid="{00000000-0005-0000-0000-00004B5E0000}"/>
    <cellStyle name="40% - Accent5 6 5 9" xfId="23830" xr:uid="{00000000-0005-0000-0000-00004C5E0000}"/>
    <cellStyle name="40% - Accent5 6 5 9 2" xfId="23831" xr:uid="{00000000-0005-0000-0000-00004D5E0000}"/>
    <cellStyle name="40% - Accent5 6 6" xfId="23832" xr:uid="{00000000-0005-0000-0000-00004E5E0000}"/>
    <cellStyle name="40% - Accent5 6 6 10" xfId="23833" xr:uid="{00000000-0005-0000-0000-00004F5E0000}"/>
    <cellStyle name="40% - Accent5 6 6 10 2" xfId="23834" xr:uid="{00000000-0005-0000-0000-0000505E0000}"/>
    <cellStyle name="40% - Accent5 6 6 11" xfId="23835" xr:uid="{00000000-0005-0000-0000-0000515E0000}"/>
    <cellStyle name="40% - Accent5 6 6 11 2" xfId="23836" xr:uid="{00000000-0005-0000-0000-0000525E0000}"/>
    <cellStyle name="40% - Accent5 6 6 12" xfId="23837" xr:uid="{00000000-0005-0000-0000-0000535E0000}"/>
    <cellStyle name="40% - Accent5 6 6 12 2" xfId="23838" xr:uid="{00000000-0005-0000-0000-0000545E0000}"/>
    <cellStyle name="40% - Accent5 6 6 13" xfId="23839" xr:uid="{00000000-0005-0000-0000-0000555E0000}"/>
    <cellStyle name="40% - Accent5 6 6 13 2" xfId="23840" xr:uid="{00000000-0005-0000-0000-0000565E0000}"/>
    <cellStyle name="40% - Accent5 6 6 14" xfId="23841" xr:uid="{00000000-0005-0000-0000-0000575E0000}"/>
    <cellStyle name="40% - Accent5 6 6 14 2" xfId="23842" xr:uid="{00000000-0005-0000-0000-0000585E0000}"/>
    <cellStyle name="40% - Accent5 6 6 15" xfId="23843" xr:uid="{00000000-0005-0000-0000-0000595E0000}"/>
    <cellStyle name="40% - Accent5 6 6 15 2" xfId="23844" xr:uid="{00000000-0005-0000-0000-00005A5E0000}"/>
    <cellStyle name="40% - Accent5 6 6 16" xfId="23845" xr:uid="{00000000-0005-0000-0000-00005B5E0000}"/>
    <cellStyle name="40% - Accent5 6 6 16 2" xfId="23846" xr:uid="{00000000-0005-0000-0000-00005C5E0000}"/>
    <cellStyle name="40% - Accent5 6 6 17" xfId="23847" xr:uid="{00000000-0005-0000-0000-00005D5E0000}"/>
    <cellStyle name="40% - Accent5 6 6 17 2" xfId="23848" xr:uid="{00000000-0005-0000-0000-00005E5E0000}"/>
    <cellStyle name="40% - Accent5 6 6 18" xfId="23849" xr:uid="{00000000-0005-0000-0000-00005F5E0000}"/>
    <cellStyle name="40% - Accent5 6 6 18 2" xfId="23850" xr:uid="{00000000-0005-0000-0000-0000605E0000}"/>
    <cellStyle name="40% - Accent5 6 6 19" xfId="23851" xr:uid="{00000000-0005-0000-0000-0000615E0000}"/>
    <cellStyle name="40% - Accent5 6 6 19 2" xfId="23852" xr:uid="{00000000-0005-0000-0000-0000625E0000}"/>
    <cellStyle name="40% - Accent5 6 6 2" xfId="23853" xr:uid="{00000000-0005-0000-0000-0000635E0000}"/>
    <cellStyle name="40% - Accent5 6 6 2 2" xfId="23854" xr:uid="{00000000-0005-0000-0000-0000645E0000}"/>
    <cellStyle name="40% - Accent5 6 6 20" xfId="23855" xr:uid="{00000000-0005-0000-0000-0000655E0000}"/>
    <cellStyle name="40% - Accent5 6 6 20 2" xfId="23856" xr:uid="{00000000-0005-0000-0000-0000665E0000}"/>
    <cellStyle name="40% - Accent5 6 6 21" xfId="23857" xr:uid="{00000000-0005-0000-0000-0000675E0000}"/>
    <cellStyle name="40% - Accent5 6 6 21 2" xfId="23858" xr:uid="{00000000-0005-0000-0000-0000685E0000}"/>
    <cellStyle name="40% - Accent5 6 6 22" xfId="23859" xr:uid="{00000000-0005-0000-0000-0000695E0000}"/>
    <cellStyle name="40% - Accent5 6 6 22 2" xfId="23860" xr:uid="{00000000-0005-0000-0000-00006A5E0000}"/>
    <cellStyle name="40% - Accent5 6 6 23" xfId="23861" xr:uid="{00000000-0005-0000-0000-00006B5E0000}"/>
    <cellStyle name="40% - Accent5 6 6 3" xfId="23862" xr:uid="{00000000-0005-0000-0000-00006C5E0000}"/>
    <cellStyle name="40% - Accent5 6 6 3 2" xfId="23863" xr:uid="{00000000-0005-0000-0000-00006D5E0000}"/>
    <cellStyle name="40% - Accent5 6 6 4" xfId="23864" xr:uid="{00000000-0005-0000-0000-00006E5E0000}"/>
    <cellStyle name="40% - Accent5 6 6 4 2" xfId="23865" xr:uid="{00000000-0005-0000-0000-00006F5E0000}"/>
    <cellStyle name="40% - Accent5 6 6 5" xfId="23866" xr:uid="{00000000-0005-0000-0000-0000705E0000}"/>
    <cellStyle name="40% - Accent5 6 6 5 2" xfId="23867" xr:uid="{00000000-0005-0000-0000-0000715E0000}"/>
    <cellStyle name="40% - Accent5 6 6 6" xfId="23868" xr:uid="{00000000-0005-0000-0000-0000725E0000}"/>
    <cellStyle name="40% - Accent5 6 6 6 2" xfId="23869" xr:uid="{00000000-0005-0000-0000-0000735E0000}"/>
    <cellStyle name="40% - Accent5 6 6 7" xfId="23870" xr:uid="{00000000-0005-0000-0000-0000745E0000}"/>
    <cellStyle name="40% - Accent5 6 6 7 2" xfId="23871" xr:uid="{00000000-0005-0000-0000-0000755E0000}"/>
    <cellStyle name="40% - Accent5 6 6 8" xfId="23872" xr:uid="{00000000-0005-0000-0000-0000765E0000}"/>
    <cellStyle name="40% - Accent5 6 6 8 2" xfId="23873" xr:uid="{00000000-0005-0000-0000-0000775E0000}"/>
    <cellStyle name="40% - Accent5 6 6 9" xfId="23874" xr:uid="{00000000-0005-0000-0000-0000785E0000}"/>
    <cellStyle name="40% - Accent5 6 6 9 2" xfId="23875" xr:uid="{00000000-0005-0000-0000-0000795E0000}"/>
    <cellStyle name="40% - Accent5 6 7" xfId="23876" xr:uid="{00000000-0005-0000-0000-00007A5E0000}"/>
    <cellStyle name="40% - Accent5 6 7 10" xfId="23877" xr:uid="{00000000-0005-0000-0000-00007B5E0000}"/>
    <cellStyle name="40% - Accent5 6 7 10 2" xfId="23878" xr:uid="{00000000-0005-0000-0000-00007C5E0000}"/>
    <cellStyle name="40% - Accent5 6 7 11" xfId="23879" xr:uid="{00000000-0005-0000-0000-00007D5E0000}"/>
    <cellStyle name="40% - Accent5 6 7 11 2" xfId="23880" xr:uid="{00000000-0005-0000-0000-00007E5E0000}"/>
    <cellStyle name="40% - Accent5 6 7 12" xfId="23881" xr:uid="{00000000-0005-0000-0000-00007F5E0000}"/>
    <cellStyle name="40% - Accent5 6 7 12 2" xfId="23882" xr:uid="{00000000-0005-0000-0000-0000805E0000}"/>
    <cellStyle name="40% - Accent5 6 7 13" xfId="23883" xr:uid="{00000000-0005-0000-0000-0000815E0000}"/>
    <cellStyle name="40% - Accent5 6 7 13 2" xfId="23884" xr:uid="{00000000-0005-0000-0000-0000825E0000}"/>
    <cellStyle name="40% - Accent5 6 7 14" xfId="23885" xr:uid="{00000000-0005-0000-0000-0000835E0000}"/>
    <cellStyle name="40% - Accent5 6 7 14 2" xfId="23886" xr:uid="{00000000-0005-0000-0000-0000845E0000}"/>
    <cellStyle name="40% - Accent5 6 7 15" xfId="23887" xr:uid="{00000000-0005-0000-0000-0000855E0000}"/>
    <cellStyle name="40% - Accent5 6 7 15 2" xfId="23888" xr:uid="{00000000-0005-0000-0000-0000865E0000}"/>
    <cellStyle name="40% - Accent5 6 7 16" xfId="23889" xr:uid="{00000000-0005-0000-0000-0000875E0000}"/>
    <cellStyle name="40% - Accent5 6 7 16 2" xfId="23890" xr:uid="{00000000-0005-0000-0000-0000885E0000}"/>
    <cellStyle name="40% - Accent5 6 7 17" xfId="23891" xr:uid="{00000000-0005-0000-0000-0000895E0000}"/>
    <cellStyle name="40% - Accent5 6 7 17 2" xfId="23892" xr:uid="{00000000-0005-0000-0000-00008A5E0000}"/>
    <cellStyle name="40% - Accent5 6 7 18" xfId="23893" xr:uid="{00000000-0005-0000-0000-00008B5E0000}"/>
    <cellStyle name="40% - Accent5 6 7 18 2" xfId="23894" xr:uid="{00000000-0005-0000-0000-00008C5E0000}"/>
    <cellStyle name="40% - Accent5 6 7 19" xfId="23895" xr:uid="{00000000-0005-0000-0000-00008D5E0000}"/>
    <cellStyle name="40% - Accent5 6 7 19 2" xfId="23896" xr:uid="{00000000-0005-0000-0000-00008E5E0000}"/>
    <cellStyle name="40% - Accent5 6 7 2" xfId="23897" xr:uid="{00000000-0005-0000-0000-00008F5E0000}"/>
    <cellStyle name="40% - Accent5 6 7 2 2" xfId="23898" xr:uid="{00000000-0005-0000-0000-0000905E0000}"/>
    <cellStyle name="40% - Accent5 6 7 20" xfId="23899" xr:uid="{00000000-0005-0000-0000-0000915E0000}"/>
    <cellStyle name="40% - Accent5 6 7 20 2" xfId="23900" xr:uid="{00000000-0005-0000-0000-0000925E0000}"/>
    <cellStyle name="40% - Accent5 6 7 21" xfId="23901" xr:uid="{00000000-0005-0000-0000-0000935E0000}"/>
    <cellStyle name="40% - Accent5 6 7 21 2" xfId="23902" xr:uid="{00000000-0005-0000-0000-0000945E0000}"/>
    <cellStyle name="40% - Accent5 6 7 22" xfId="23903" xr:uid="{00000000-0005-0000-0000-0000955E0000}"/>
    <cellStyle name="40% - Accent5 6 7 22 2" xfId="23904" xr:uid="{00000000-0005-0000-0000-0000965E0000}"/>
    <cellStyle name="40% - Accent5 6 7 23" xfId="23905" xr:uid="{00000000-0005-0000-0000-0000975E0000}"/>
    <cellStyle name="40% - Accent5 6 7 3" xfId="23906" xr:uid="{00000000-0005-0000-0000-0000985E0000}"/>
    <cellStyle name="40% - Accent5 6 7 3 2" xfId="23907" xr:uid="{00000000-0005-0000-0000-0000995E0000}"/>
    <cellStyle name="40% - Accent5 6 7 4" xfId="23908" xr:uid="{00000000-0005-0000-0000-00009A5E0000}"/>
    <cellStyle name="40% - Accent5 6 7 4 2" xfId="23909" xr:uid="{00000000-0005-0000-0000-00009B5E0000}"/>
    <cellStyle name="40% - Accent5 6 7 5" xfId="23910" xr:uid="{00000000-0005-0000-0000-00009C5E0000}"/>
    <cellStyle name="40% - Accent5 6 7 5 2" xfId="23911" xr:uid="{00000000-0005-0000-0000-00009D5E0000}"/>
    <cellStyle name="40% - Accent5 6 7 6" xfId="23912" xr:uid="{00000000-0005-0000-0000-00009E5E0000}"/>
    <cellStyle name="40% - Accent5 6 7 6 2" xfId="23913" xr:uid="{00000000-0005-0000-0000-00009F5E0000}"/>
    <cellStyle name="40% - Accent5 6 7 7" xfId="23914" xr:uid="{00000000-0005-0000-0000-0000A05E0000}"/>
    <cellStyle name="40% - Accent5 6 7 7 2" xfId="23915" xr:uid="{00000000-0005-0000-0000-0000A15E0000}"/>
    <cellStyle name="40% - Accent5 6 7 8" xfId="23916" xr:uid="{00000000-0005-0000-0000-0000A25E0000}"/>
    <cellStyle name="40% - Accent5 6 7 8 2" xfId="23917" xr:uid="{00000000-0005-0000-0000-0000A35E0000}"/>
    <cellStyle name="40% - Accent5 6 7 9" xfId="23918" xr:uid="{00000000-0005-0000-0000-0000A45E0000}"/>
    <cellStyle name="40% - Accent5 6 7 9 2" xfId="23919" xr:uid="{00000000-0005-0000-0000-0000A55E0000}"/>
    <cellStyle name="40% - Accent5 6 8" xfId="23920" xr:uid="{00000000-0005-0000-0000-0000A65E0000}"/>
    <cellStyle name="40% - Accent5 6 8 10" xfId="23921" xr:uid="{00000000-0005-0000-0000-0000A75E0000}"/>
    <cellStyle name="40% - Accent5 6 8 10 2" xfId="23922" xr:uid="{00000000-0005-0000-0000-0000A85E0000}"/>
    <cellStyle name="40% - Accent5 6 8 11" xfId="23923" xr:uid="{00000000-0005-0000-0000-0000A95E0000}"/>
    <cellStyle name="40% - Accent5 6 8 11 2" xfId="23924" xr:uid="{00000000-0005-0000-0000-0000AA5E0000}"/>
    <cellStyle name="40% - Accent5 6 8 12" xfId="23925" xr:uid="{00000000-0005-0000-0000-0000AB5E0000}"/>
    <cellStyle name="40% - Accent5 6 8 12 2" xfId="23926" xr:uid="{00000000-0005-0000-0000-0000AC5E0000}"/>
    <cellStyle name="40% - Accent5 6 8 13" xfId="23927" xr:uid="{00000000-0005-0000-0000-0000AD5E0000}"/>
    <cellStyle name="40% - Accent5 6 8 13 2" xfId="23928" xr:uid="{00000000-0005-0000-0000-0000AE5E0000}"/>
    <cellStyle name="40% - Accent5 6 8 14" xfId="23929" xr:uid="{00000000-0005-0000-0000-0000AF5E0000}"/>
    <cellStyle name="40% - Accent5 6 8 14 2" xfId="23930" xr:uid="{00000000-0005-0000-0000-0000B05E0000}"/>
    <cellStyle name="40% - Accent5 6 8 15" xfId="23931" xr:uid="{00000000-0005-0000-0000-0000B15E0000}"/>
    <cellStyle name="40% - Accent5 6 8 15 2" xfId="23932" xr:uid="{00000000-0005-0000-0000-0000B25E0000}"/>
    <cellStyle name="40% - Accent5 6 8 16" xfId="23933" xr:uid="{00000000-0005-0000-0000-0000B35E0000}"/>
    <cellStyle name="40% - Accent5 6 8 16 2" xfId="23934" xr:uid="{00000000-0005-0000-0000-0000B45E0000}"/>
    <cellStyle name="40% - Accent5 6 8 17" xfId="23935" xr:uid="{00000000-0005-0000-0000-0000B55E0000}"/>
    <cellStyle name="40% - Accent5 6 8 17 2" xfId="23936" xr:uid="{00000000-0005-0000-0000-0000B65E0000}"/>
    <cellStyle name="40% - Accent5 6 8 18" xfId="23937" xr:uid="{00000000-0005-0000-0000-0000B75E0000}"/>
    <cellStyle name="40% - Accent5 6 8 18 2" xfId="23938" xr:uid="{00000000-0005-0000-0000-0000B85E0000}"/>
    <cellStyle name="40% - Accent5 6 8 19" xfId="23939" xr:uid="{00000000-0005-0000-0000-0000B95E0000}"/>
    <cellStyle name="40% - Accent5 6 8 19 2" xfId="23940" xr:uid="{00000000-0005-0000-0000-0000BA5E0000}"/>
    <cellStyle name="40% - Accent5 6 8 2" xfId="23941" xr:uid="{00000000-0005-0000-0000-0000BB5E0000}"/>
    <cellStyle name="40% - Accent5 6 8 2 2" xfId="23942" xr:uid="{00000000-0005-0000-0000-0000BC5E0000}"/>
    <cellStyle name="40% - Accent5 6 8 20" xfId="23943" xr:uid="{00000000-0005-0000-0000-0000BD5E0000}"/>
    <cellStyle name="40% - Accent5 6 8 20 2" xfId="23944" xr:uid="{00000000-0005-0000-0000-0000BE5E0000}"/>
    <cellStyle name="40% - Accent5 6 8 21" xfId="23945" xr:uid="{00000000-0005-0000-0000-0000BF5E0000}"/>
    <cellStyle name="40% - Accent5 6 8 21 2" xfId="23946" xr:uid="{00000000-0005-0000-0000-0000C05E0000}"/>
    <cellStyle name="40% - Accent5 6 8 22" xfId="23947" xr:uid="{00000000-0005-0000-0000-0000C15E0000}"/>
    <cellStyle name="40% - Accent5 6 8 22 2" xfId="23948" xr:uid="{00000000-0005-0000-0000-0000C25E0000}"/>
    <cellStyle name="40% - Accent5 6 8 23" xfId="23949" xr:uid="{00000000-0005-0000-0000-0000C35E0000}"/>
    <cellStyle name="40% - Accent5 6 8 3" xfId="23950" xr:uid="{00000000-0005-0000-0000-0000C45E0000}"/>
    <cellStyle name="40% - Accent5 6 8 3 2" xfId="23951" xr:uid="{00000000-0005-0000-0000-0000C55E0000}"/>
    <cellStyle name="40% - Accent5 6 8 4" xfId="23952" xr:uid="{00000000-0005-0000-0000-0000C65E0000}"/>
    <cellStyle name="40% - Accent5 6 8 4 2" xfId="23953" xr:uid="{00000000-0005-0000-0000-0000C75E0000}"/>
    <cellStyle name="40% - Accent5 6 8 5" xfId="23954" xr:uid="{00000000-0005-0000-0000-0000C85E0000}"/>
    <cellStyle name="40% - Accent5 6 8 5 2" xfId="23955" xr:uid="{00000000-0005-0000-0000-0000C95E0000}"/>
    <cellStyle name="40% - Accent5 6 8 6" xfId="23956" xr:uid="{00000000-0005-0000-0000-0000CA5E0000}"/>
    <cellStyle name="40% - Accent5 6 8 6 2" xfId="23957" xr:uid="{00000000-0005-0000-0000-0000CB5E0000}"/>
    <cellStyle name="40% - Accent5 6 8 7" xfId="23958" xr:uid="{00000000-0005-0000-0000-0000CC5E0000}"/>
    <cellStyle name="40% - Accent5 6 8 7 2" xfId="23959" xr:uid="{00000000-0005-0000-0000-0000CD5E0000}"/>
    <cellStyle name="40% - Accent5 6 8 8" xfId="23960" xr:uid="{00000000-0005-0000-0000-0000CE5E0000}"/>
    <cellStyle name="40% - Accent5 6 8 8 2" xfId="23961" xr:uid="{00000000-0005-0000-0000-0000CF5E0000}"/>
    <cellStyle name="40% - Accent5 6 8 9" xfId="23962" xr:uid="{00000000-0005-0000-0000-0000D05E0000}"/>
    <cellStyle name="40% - Accent5 6 8 9 2" xfId="23963" xr:uid="{00000000-0005-0000-0000-0000D15E0000}"/>
    <cellStyle name="40% - Accent5 6 9" xfId="23964" xr:uid="{00000000-0005-0000-0000-0000D25E0000}"/>
    <cellStyle name="40% - Accent5 6 9 10" xfId="23965" xr:uid="{00000000-0005-0000-0000-0000D35E0000}"/>
    <cellStyle name="40% - Accent5 6 9 10 2" xfId="23966" xr:uid="{00000000-0005-0000-0000-0000D45E0000}"/>
    <cellStyle name="40% - Accent5 6 9 11" xfId="23967" xr:uid="{00000000-0005-0000-0000-0000D55E0000}"/>
    <cellStyle name="40% - Accent5 6 9 11 2" xfId="23968" xr:uid="{00000000-0005-0000-0000-0000D65E0000}"/>
    <cellStyle name="40% - Accent5 6 9 12" xfId="23969" xr:uid="{00000000-0005-0000-0000-0000D75E0000}"/>
    <cellStyle name="40% - Accent5 6 9 12 2" xfId="23970" xr:uid="{00000000-0005-0000-0000-0000D85E0000}"/>
    <cellStyle name="40% - Accent5 6 9 13" xfId="23971" xr:uid="{00000000-0005-0000-0000-0000D95E0000}"/>
    <cellStyle name="40% - Accent5 6 9 13 2" xfId="23972" xr:uid="{00000000-0005-0000-0000-0000DA5E0000}"/>
    <cellStyle name="40% - Accent5 6 9 14" xfId="23973" xr:uid="{00000000-0005-0000-0000-0000DB5E0000}"/>
    <cellStyle name="40% - Accent5 6 9 14 2" xfId="23974" xr:uid="{00000000-0005-0000-0000-0000DC5E0000}"/>
    <cellStyle name="40% - Accent5 6 9 15" xfId="23975" xr:uid="{00000000-0005-0000-0000-0000DD5E0000}"/>
    <cellStyle name="40% - Accent5 6 9 15 2" xfId="23976" xr:uid="{00000000-0005-0000-0000-0000DE5E0000}"/>
    <cellStyle name="40% - Accent5 6 9 16" xfId="23977" xr:uid="{00000000-0005-0000-0000-0000DF5E0000}"/>
    <cellStyle name="40% - Accent5 6 9 16 2" xfId="23978" xr:uid="{00000000-0005-0000-0000-0000E05E0000}"/>
    <cellStyle name="40% - Accent5 6 9 17" xfId="23979" xr:uid="{00000000-0005-0000-0000-0000E15E0000}"/>
    <cellStyle name="40% - Accent5 6 9 17 2" xfId="23980" xr:uid="{00000000-0005-0000-0000-0000E25E0000}"/>
    <cellStyle name="40% - Accent5 6 9 18" xfId="23981" xr:uid="{00000000-0005-0000-0000-0000E35E0000}"/>
    <cellStyle name="40% - Accent5 6 9 18 2" xfId="23982" xr:uid="{00000000-0005-0000-0000-0000E45E0000}"/>
    <cellStyle name="40% - Accent5 6 9 19" xfId="23983" xr:uid="{00000000-0005-0000-0000-0000E55E0000}"/>
    <cellStyle name="40% - Accent5 6 9 19 2" xfId="23984" xr:uid="{00000000-0005-0000-0000-0000E65E0000}"/>
    <cellStyle name="40% - Accent5 6 9 2" xfId="23985" xr:uid="{00000000-0005-0000-0000-0000E75E0000}"/>
    <cellStyle name="40% - Accent5 6 9 2 2" xfId="23986" xr:uid="{00000000-0005-0000-0000-0000E85E0000}"/>
    <cellStyle name="40% - Accent5 6 9 20" xfId="23987" xr:uid="{00000000-0005-0000-0000-0000E95E0000}"/>
    <cellStyle name="40% - Accent5 6 9 20 2" xfId="23988" xr:uid="{00000000-0005-0000-0000-0000EA5E0000}"/>
    <cellStyle name="40% - Accent5 6 9 21" xfId="23989" xr:uid="{00000000-0005-0000-0000-0000EB5E0000}"/>
    <cellStyle name="40% - Accent5 6 9 21 2" xfId="23990" xr:uid="{00000000-0005-0000-0000-0000EC5E0000}"/>
    <cellStyle name="40% - Accent5 6 9 22" xfId="23991" xr:uid="{00000000-0005-0000-0000-0000ED5E0000}"/>
    <cellStyle name="40% - Accent5 6 9 22 2" xfId="23992" xr:uid="{00000000-0005-0000-0000-0000EE5E0000}"/>
    <cellStyle name="40% - Accent5 6 9 23" xfId="23993" xr:uid="{00000000-0005-0000-0000-0000EF5E0000}"/>
    <cellStyle name="40% - Accent5 6 9 3" xfId="23994" xr:uid="{00000000-0005-0000-0000-0000F05E0000}"/>
    <cellStyle name="40% - Accent5 6 9 3 2" xfId="23995" xr:uid="{00000000-0005-0000-0000-0000F15E0000}"/>
    <cellStyle name="40% - Accent5 6 9 4" xfId="23996" xr:uid="{00000000-0005-0000-0000-0000F25E0000}"/>
    <cellStyle name="40% - Accent5 6 9 4 2" xfId="23997" xr:uid="{00000000-0005-0000-0000-0000F35E0000}"/>
    <cellStyle name="40% - Accent5 6 9 5" xfId="23998" xr:uid="{00000000-0005-0000-0000-0000F45E0000}"/>
    <cellStyle name="40% - Accent5 6 9 5 2" xfId="23999" xr:uid="{00000000-0005-0000-0000-0000F55E0000}"/>
    <cellStyle name="40% - Accent5 6 9 6" xfId="24000" xr:uid="{00000000-0005-0000-0000-0000F65E0000}"/>
    <cellStyle name="40% - Accent5 6 9 6 2" xfId="24001" xr:uid="{00000000-0005-0000-0000-0000F75E0000}"/>
    <cellStyle name="40% - Accent5 6 9 7" xfId="24002" xr:uid="{00000000-0005-0000-0000-0000F85E0000}"/>
    <cellStyle name="40% - Accent5 6 9 7 2" xfId="24003" xr:uid="{00000000-0005-0000-0000-0000F95E0000}"/>
    <cellStyle name="40% - Accent5 6 9 8" xfId="24004" xr:uid="{00000000-0005-0000-0000-0000FA5E0000}"/>
    <cellStyle name="40% - Accent5 6 9 8 2" xfId="24005" xr:uid="{00000000-0005-0000-0000-0000FB5E0000}"/>
    <cellStyle name="40% - Accent5 6 9 9" xfId="24006" xr:uid="{00000000-0005-0000-0000-0000FC5E0000}"/>
    <cellStyle name="40% - Accent5 6 9 9 2" xfId="24007" xr:uid="{00000000-0005-0000-0000-0000FD5E0000}"/>
    <cellStyle name="40% - Accent5 7" xfId="24008" xr:uid="{00000000-0005-0000-0000-0000FE5E0000}"/>
    <cellStyle name="40% - Accent5 7 10" xfId="24009" xr:uid="{00000000-0005-0000-0000-0000FF5E0000}"/>
    <cellStyle name="40% - Accent5 7 10 2" xfId="24010" xr:uid="{00000000-0005-0000-0000-0000005F0000}"/>
    <cellStyle name="40% - Accent5 7 11" xfId="24011" xr:uid="{00000000-0005-0000-0000-0000015F0000}"/>
    <cellStyle name="40% - Accent5 7 11 2" xfId="24012" xr:uid="{00000000-0005-0000-0000-0000025F0000}"/>
    <cellStyle name="40% - Accent5 7 12" xfId="24013" xr:uid="{00000000-0005-0000-0000-0000035F0000}"/>
    <cellStyle name="40% - Accent5 7 12 2" xfId="24014" xr:uid="{00000000-0005-0000-0000-0000045F0000}"/>
    <cellStyle name="40% - Accent5 7 13" xfId="24015" xr:uid="{00000000-0005-0000-0000-0000055F0000}"/>
    <cellStyle name="40% - Accent5 7 13 2" xfId="24016" xr:uid="{00000000-0005-0000-0000-0000065F0000}"/>
    <cellStyle name="40% - Accent5 7 14" xfId="24017" xr:uid="{00000000-0005-0000-0000-0000075F0000}"/>
    <cellStyle name="40% - Accent5 7 14 2" xfId="24018" xr:uid="{00000000-0005-0000-0000-0000085F0000}"/>
    <cellStyle name="40% - Accent5 7 15" xfId="24019" xr:uid="{00000000-0005-0000-0000-0000095F0000}"/>
    <cellStyle name="40% - Accent5 7 15 2" xfId="24020" xr:uid="{00000000-0005-0000-0000-00000A5F0000}"/>
    <cellStyle name="40% - Accent5 7 16" xfId="24021" xr:uid="{00000000-0005-0000-0000-00000B5F0000}"/>
    <cellStyle name="40% - Accent5 7 16 2" xfId="24022" xr:uid="{00000000-0005-0000-0000-00000C5F0000}"/>
    <cellStyle name="40% - Accent5 7 17" xfId="24023" xr:uid="{00000000-0005-0000-0000-00000D5F0000}"/>
    <cellStyle name="40% - Accent5 7 17 2" xfId="24024" xr:uid="{00000000-0005-0000-0000-00000E5F0000}"/>
    <cellStyle name="40% - Accent5 7 18" xfId="24025" xr:uid="{00000000-0005-0000-0000-00000F5F0000}"/>
    <cellStyle name="40% - Accent5 7 18 2" xfId="24026" xr:uid="{00000000-0005-0000-0000-0000105F0000}"/>
    <cellStyle name="40% - Accent5 7 19" xfId="24027" xr:uid="{00000000-0005-0000-0000-0000115F0000}"/>
    <cellStyle name="40% - Accent5 7 19 2" xfId="24028" xr:uid="{00000000-0005-0000-0000-0000125F0000}"/>
    <cellStyle name="40% - Accent5 7 2" xfId="24029" xr:uid="{00000000-0005-0000-0000-0000135F0000}"/>
    <cellStyle name="40% - Accent5 7 2 2" xfId="24030" xr:uid="{00000000-0005-0000-0000-0000145F0000}"/>
    <cellStyle name="40% - Accent5 7 20" xfId="24031" xr:uid="{00000000-0005-0000-0000-0000155F0000}"/>
    <cellStyle name="40% - Accent5 7 20 2" xfId="24032" xr:uid="{00000000-0005-0000-0000-0000165F0000}"/>
    <cellStyle name="40% - Accent5 7 21" xfId="24033" xr:uid="{00000000-0005-0000-0000-0000175F0000}"/>
    <cellStyle name="40% - Accent5 7 21 2" xfId="24034" xr:uid="{00000000-0005-0000-0000-0000185F0000}"/>
    <cellStyle name="40% - Accent5 7 22" xfId="24035" xr:uid="{00000000-0005-0000-0000-0000195F0000}"/>
    <cellStyle name="40% - Accent5 7 22 2" xfId="24036" xr:uid="{00000000-0005-0000-0000-00001A5F0000}"/>
    <cellStyle name="40% - Accent5 7 23" xfId="24037" xr:uid="{00000000-0005-0000-0000-00001B5F0000}"/>
    <cellStyle name="40% - Accent5 7 3" xfId="24038" xr:uid="{00000000-0005-0000-0000-00001C5F0000}"/>
    <cellStyle name="40% - Accent5 7 3 2" xfId="24039" xr:uid="{00000000-0005-0000-0000-00001D5F0000}"/>
    <cellStyle name="40% - Accent5 7 4" xfId="24040" xr:uid="{00000000-0005-0000-0000-00001E5F0000}"/>
    <cellStyle name="40% - Accent5 7 4 2" xfId="24041" xr:uid="{00000000-0005-0000-0000-00001F5F0000}"/>
    <cellStyle name="40% - Accent5 7 5" xfId="24042" xr:uid="{00000000-0005-0000-0000-0000205F0000}"/>
    <cellStyle name="40% - Accent5 7 5 2" xfId="24043" xr:uid="{00000000-0005-0000-0000-0000215F0000}"/>
    <cellStyle name="40% - Accent5 7 6" xfId="24044" xr:uid="{00000000-0005-0000-0000-0000225F0000}"/>
    <cellStyle name="40% - Accent5 7 6 2" xfId="24045" xr:uid="{00000000-0005-0000-0000-0000235F0000}"/>
    <cellStyle name="40% - Accent5 7 7" xfId="24046" xr:uid="{00000000-0005-0000-0000-0000245F0000}"/>
    <cellStyle name="40% - Accent5 7 7 2" xfId="24047" xr:uid="{00000000-0005-0000-0000-0000255F0000}"/>
    <cellStyle name="40% - Accent5 7 8" xfId="24048" xr:uid="{00000000-0005-0000-0000-0000265F0000}"/>
    <cellStyle name="40% - Accent5 7 8 2" xfId="24049" xr:uid="{00000000-0005-0000-0000-0000275F0000}"/>
    <cellStyle name="40% - Accent5 7 9" xfId="24050" xr:uid="{00000000-0005-0000-0000-0000285F0000}"/>
    <cellStyle name="40% - Accent5 7 9 2" xfId="24051" xr:uid="{00000000-0005-0000-0000-0000295F0000}"/>
    <cellStyle name="40% - Accent5 8" xfId="24052" xr:uid="{00000000-0005-0000-0000-00002A5F0000}"/>
    <cellStyle name="40% - Accent5 8 10" xfId="24053" xr:uid="{00000000-0005-0000-0000-00002B5F0000}"/>
    <cellStyle name="40% - Accent5 8 10 2" xfId="24054" xr:uid="{00000000-0005-0000-0000-00002C5F0000}"/>
    <cellStyle name="40% - Accent5 8 11" xfId="24055" xr:uid="{00000000-0005-0000-0000-00002D5F0000}"/>
    <cellStyle name="40% - Accent5 8 11 2" xfId="24056" xr:uid="{00000000-0005-0000-0000-00002E5F0000}"/>
    <cellStyle name="40% - Accent5 8 12" xfId="24057" xr:uid="{00000000-0005-0000-0000-00002F5F0000}"/>
    <cellStyle name="40% - Accent5 8 12 2" xfId="24058" xr:uid="{00000000-0005-0000-0000-0000305F0000}"/>
    <cellStyle name="40% - Accent5 8 13" xfId="24059" xr:uid="{00000000-0005-0000-0000-0000315F0000}"/>
    <cellStyle name="40% - Accent5 8 13 2" xfId="24060" xr:uid="{00000000-0005-0000-0000-0000325F0000}"/>
    <cellStyle name="40% - Accent5 8 14" xfId="24061" xr:uid="{00000000-0005-0000-0000-0000335F0000}"/>
    <cellStyle name="40% - Accent5 8 14 2" xfId="24062" xr:uid="{00000000-0005-0000-0000-0000345F0000}"/>
    <cellStyle name="40% - Accent5 8 15" xfId="24063" xr:uid="{00000000-0005-0000-0000-0000355F0000}"/>
    <cellStyle name="40% - Accent5 8 15 2" xfId="24064" xr:uid="{00000000-0005-0000-0000-0000365F0000}"/>
    <cellStyle name="40% - Accent5 8 16" xfId="24065" xr:uid="{00000000-0005-0000-0000-0000375F0000}"/>
    <cellStyle name="40% - Accent5 8 16 2" xfId="24066" xr:uid="{00000000-0005-0000-0000-0000385F0000}"/>
    <cellStyle name="40% - Accent5 8 17" xfId="24067" xr:uid="{00000000-0005-0000-0000-0000395F0000}"/>
    <cellStyle name="40% - Accent5 8 17 2" xfId="24068" xr:uid="{00000000-0005-0000-0000-00003A5F0000}"/>
    <cellStyle name="40% - Accent5 8 18" xfId="24069" xr:uid="{00000000-0005-0000-0000-00003B5F0000}"/>
    <cellStyle name="40% - Accent5 8 18 2" xfId="24070" xr:uid="{00000000-0005-0000-0000-00003C5F0000}"/>
    <cellStyle name="40% - Accent5 8 19" xfId="24071" xr:uid="{00000000-0005-0000-0000-00003D5F0000}"/>
    <cellStyle name="40% - Accent5 8 19 2" xfId="24072" xr:uid="{00000000-0005-0000-0000-00003E5F0000}"/>
    <cellStyle name="40% - Accent5 8 2" xfId="24073" xr:uid="{00000000-0005-0000-0000-00003F5F0000}"/>
    <cellStyle name="40% - Accent5 8 2 2" xfId="24074" xr:uid="{00000000-0005-0000-0000-0000405F0000}"/>
    <cellStyle name="40% - Accent5 8 20" xfId="24075" xr:uid="{00000000-0005-0000-0000-0000415F0000}"/>
    <cellStyle name="40% - Accent5 8 20 2" xfId="24076" xr:uid="{00000000-0005-0000-0000-0000425F0000}"/>
    <cellStyle name="40% - Accent5 8 21" xfId="24077" xr:uid="{00000000-0005-0000-0000-0000435F0000}"/>
    <cellStyle name="40% - Accent5 8 21 2" xfId="24078" xr:uid="{00000000-0005-0000-0000-0000445F0000}"/>
    <cellStyle name="40% - Accent5 8 22" xfId="24079" xr:uid="{00000000-0005-0000-0000-0000455F0000}"/>
    <cellStyle name="40% - Accent5 8 22 2" xfId="24080" xr:uid="{00000000-0005-0000-0000-0000465F0000}"/>
    <cellStyle name="40% - Accent5 8 23" xfId="24081" xr:uid="{00000000-0005-0000-0000-0000475F0000}"/>
    <cellStyle name="40% - Accent5 8 3" xfId="24082" xr:uid="{00000000-0005-0000-0000-0000485F0000}"/>
    <cellStyle name="40% - Accent5 8 3 2" xfId="24083" xr:uid="{00000000-0005-0000-0000-0000495F0000}"/>
    <cellStyle name="40% - Accent5 8 4" xfId="24084" xr:uid="{00000000-0005-0000-0000-00004A5F0000}"/>
    <cellStyle name="40% - Accent5 8 4 2" xfId="24085" xr:uid="{00000000-0005-0000-0000-00004B5F0000}"/>
    <cellStyle name="40% - Accent5 8 5" xfId="24086" xr:uid="{00000000-0005-0000-0000-00004C5F0000}"/>
    <cellStyle name="40% - Accent5 8 5 2" xfId="24087" xr:uid="{00000000-0005-0000-0000-00004D5F0000}"/>
    <cellStyle name="40% - Accent5 8 6" xfId="24088" xr:uid="{00000000-0005-0000-0000-00004E5F0000}"/>
    <cellStyle name="40% - Accent5 8 6 2" xfId="24089" xr:uid="{00000000-0005-0000-0000-00004F5F0000}"/>
    <cellStyle name="40% - Accent5 8 7" xfId="24090" xr:uid="{00000000-0005-0000-0000-0000505F0000}"/>
    <cellStyle name="40% - Accent5 8 7 2" xfId="24091" xr:uid="{00000000-0005-0000-0000-0000515F0000}"/>
    <cellStyle name="40% - Accent5 8 8" xfId="24092" xr:uid="{00000000-0005-0000-0000-0000525F0000}"/>
    <cellStyle name="40% - Accent5 8 8 2" xfId="24093" xr:uid="{00000000-0005-0000-0000-0000535F0000}"/>
    <cellStyle name="40% - Accent5 8 9" xfId="24094" xr:uid="{00000000-0005-0000-0000-0000545F0000}"/>
    <cellStyle name="40% - Accent5 8 9 2" xfId="24095" xr:uid="{00000000-0005-0000-0000-0000555F0000}"/>
    <cellStyle name="40% - Accent5 9" xfId="24096" xr:uid="{00000000-0005-0000-0000-0000565F0000}"/>
    <cellStyle name="40% - Accent5 9 10" xfId="24097" xr:uid="{00000000-0005-0000-0000-0000575F0000}"/>
    <cellStyle name="40% - Accent5 9 10 2" xfId="24098" xr:uid="{00000000-0005-0000-0000-0000585F0000}"/>
    <cellStyle name="40% - Accent5 9 11" xfId="24099" xr:uid="{00000000-0005-0000-0000-0000595F0000}"/>
    <cellStyle name="40% - Accent5 9 11 2" xfId="24100" xr:uid="{00000000-0005-0000-0000-00005A5F0000}"/>
    <cellStyle name="40% - Accent5 9 12" xfId="24101" xr:uid="{00000000-0005-0000-0000-00005B5F0000}"/>
    <cellStyle name="40% - Accent5 9 12 2" xfId="24102" xr:uid="{00000000-0005-0000-0000-00005C5F0000}"/>
    <cellStyle name="40% - Accent5 9 13" xfId="24103" xr:uid="{00000000-0005-0000-0000-00005D5F0000}"/>
    <cellStyle name="40% - Accent5 9 13 2" xfId="24104" xr:uid="{00000000-0005-0000-0000-00005E5F0000}"/>
    <cellStyle name="40% - Accent5 9 14" xfId="24105" xr:uid="{00000000-0005-0000-0000-00005F5F0000}"/>
    <cellStyle name="40% - Accent5 9 14 2" xfId="24106" xr:uid="{00000000-0005-0000-0000-0000605F0000}"/>
    <cellStyle name="40% - Accent5 9 15" xfId="24107" xr:uid="{00000000-0005-0000-0000-0000615F0000}"/>
    <cellStyle name="40% - Accent5 9 15 2" xfId="24108" xr:uid="{00000000-0005-0000-0000-0000625F0000}"/>
    <cellStyle name="40% - Accent5 9 16" xfId="24109" xr:uid="{00000000-0005-0000-0000-0000635F0000}"/>
    <cellStyle name="40% - Accent5 9 16 2" xfId="24110" xr:uid="{00000000-0005-0000-0000-0000645F0000}"/>
    <cellStyle name="40% - Accent5 9 17" xfId="24111" xr:uid="{00000000-0005-0000-0000-0000655F0000}"/>
    <cellStyle name="40% - Accent5 9 17 2" xfId="24112" xr:uid="{00000000-0005-0000-0000-0000665F0000}"/>
    <cellStyle name="40% - Accent5 9 18" xfId="24113" xr:uid="{00000000-0005-0000-0000-0000675F0000}"/>
    <cellStyle name="40% - Accent5 9 18 2" xfId="24114" xr:uid="{00000000-0005-0000-0000-0000685F0000}"/>
    <cellStyle name="40% - Accent5 9 19" xfId="24115" xr:uid="{00000000-0005-0000-0000-0000695F0000}"/>
    <cellStyle name="40% - Accent5 9 19 2" xfId="24116" xr:uid="{00000000-0005-0000-0000-00006A5F0000}"/>
    <cellStyle name="40% - Accent5 9 2" xfId="24117" xr:uid="{00000000-0005-0000-0000-00006B5F0000}"/>
    <cellStyle name="40% - Accent5 9 2 2" xfId="24118" xr:uid="{00000000-0005-0000-0000-00006C5F0000}"/>
    <cellStyle name="40% - Accent5 9 20" xfId="24119" xr:uid="{00000000-0005-0000-0000-00006D5F0000}"/>
    <cellStyle name="40% - Accent5 9 20 2" xfId="24120" xr:uid="{00000000-0005-0000-0000-00006E5F0000}"/>
    <cellStyle name="40% - Accent5 9 21" xfId="24121" xr:uid="{00000000-0005-0000-0000-00006F5F0000}"/>
    <cellStyle name="40% - Accent5 9 21 2" xfId="24122" xr:uid="{00000000-0005-0000-0000-0000705F0000}"/>
    <cellStyle name="40% - Accent5 9 22" xfId="24123" xr:uid="{00000000-0005-0000-0000-0000715F0000}"/>
    <cellStyle name="40% - Accent5 9 22 2" xfId="24124" xr:uid="{00000000-0005-0000-0000-0000725F0000}"/>
    <cellStyle name="40% - Accent5 9 23" xfId="24125" xr:uid="{00000000-0005-0000-0000-0000735F0000}"/>
    <cellStyle name="40% - Accent5 9 3" xfId="24126" xr:uid="{00000000-0005-0000-0000-0000745F0000}"/>
    <cellStyle name="40% - Accent5 9 3 2" xfId="24127" xr:uid="{00000000-0005-0000-0000-0000755F0000}"/>
    <cellStyle name="40% - Accent5 9 4" xfId="24128" xr:uid="{00000000-0005-0000-0000-0000765F0000}"/>
    <cellStyle name="40% - Accent5 9 4 2" xfId="24129" xr:uid="{00000000-0005-0000-0000-0000775F0000}"/>
    <cellStyle name="40% - Accent5 9 5" xfId="24130" xr:uid="{00000000-0005-0000-0000-0000785F0000}"/>
    <cellStyle name="40% - Accent5 9 5 2" xfId="24131" xr:uid="{00000000-0005-0000-0000-0000795F0000}"/>
    <cellStyle name="40% - Accent5 9 6" xfId="24132" xr:uid="{00000000-0005-0000-0000-00007A5F0000}"/>
    <cellStyle name="40% - Accent5 9 6 2" xfId="24133" xr:uid="{00000000-0005-0000-0000-00007B5F0000}"/>
    <cellStyle name="40% - Accent5 9 7" xfId="24134" xr:uid="{00000000-0005-0000-0000-00007C5F0000}"/>
    <cellStyle name="40% - Accent5 9 7 2" xfId="24135" xr:uid="{00000000-0005-0000-0000-00007D5F0000}"/>
    <cellStyle name="40% - Accent5 9 8" xfId="24136" xr:uid="{00000000-0005-0000-0000-00007E5F0000}"/>
    <cellStyle name="40% - Accent5 9 8 2" xfId="24137" xr:uid="{00000000-0005-0000-0000-00007F5F0000}"/>
    <cellStyle name="40% - Accent5 9 9" xfId="24138" xr:uid="{00000000-0005-0000-0000-0000805F0000}"/>
    <cellStyle name="40% - Accent5 9 9 2" xfId="24139" xr:uid="{00000000-0005-0000-0000-0000815F0000}"/>
    <cellStyle name="40% - Accent6 10" xfId="24140" xr:uid="{00000000-0005-0000-0000-0000825F0000}"/>
    <cellStyle name="40% - Accent6 10 10" xfId="24141" xr:uid="{00000000-0005-0000-0000-0000835F0000}"/>
    <cellStyle name="40% - Accent6 10 10 2" xfId="24142" xr:uid="{00000000-0005-0000-0000-0000845F0000}"/>
    <cellStyle name="40% - Accent6 10 11" xfId="24143" xr:uid="{00000000-0005-0000-0000-0000855F0000}"/>
    <cellStyle name="40% - Accent6 10 11 2" xfId="24144" xr:uid="{00000000-0005-0000-0000-0000865F0000}"/>
    <cellStyle name="40% - Accent6 10 12" xfId="24145" xr:uid="{00000000-0005-0000-0000-0000875F0000}"/>
    <cellStyle name="40% - Accent6 10 12 2" xfId="24146" xr:uid="{00000000-0005-0000-0000-0000885F0000}"/>
    <cellStyle name="40% - Accent6 10 13" xfId="24147" xr:uid="{00000000-0005-0000-0000-0000895F0000}"/>
    <cellStyle name="40% - Accent6 10 13 2" xfId="24148" xr:uid="{00000000-0005-0000-0000-00008A5F0000}"/>
    <cellStyle name="40% - Accent6 10 14" xfId="24149" xr:uid="{00000000-0005-0000-0000-00008B5F0000}"/>
    <cellStyle name="40% - Accent6 10 14 2" xfId="24150" xr:uid="{00000000-0005-0000-0000-00008C5F0000}"/>
    <cellStyle name="40% - Accent6 10 15" xfId="24151" xr:uid="{00000000-0005-0000-0000-00008D5F0000}"/>
    <cellStyle name="40% - Accent6 10 15 2" xfId="24152" xr:uid="{00000000-0005-0000-0000-00008E5F0000}"/>
    <cellStyle name="40% - Accent6 10 16" xfId="24153" xr:uid="{00000000-0005-0000-0000-00008F5F0000}"/>
    <cellStyle name="40% - Accent6 10 16 2" xfId="24154" xr:uid="{00000000-0005-0000-0000-0000905F0000}"/>
    <cellStyle name="40% - Accent6 10 17" xfId="24155" xr:uid="{00000000-0005-0000-0000-0000915F0000}"/>
    <cellStyle name="40% - Accent6 10 17 2" xfId="24156" xr:uid="{00000000-0005-0000-0000-0000925F0000}"/>
    <cellStyle name="40% - Accent6 10 18" xfId="24157" xr:uid="{00000000-0005-0000-0000-0000935F0000}"/>
    <cellStyle name="40% - Accent6 10 18 2" xfId="24158" xr:uid="{00000000-0005-0000-0000-0000945F0000}"/>
    <cellStyle name="40% - Accent6 10 19" xfId="24159" xr:uid="{00000000-0005-0000-0000-0000955F0000}"/>
    <cellStyle name="40% - Accent6 10 19 2" xfId="24160" xr:uid="{00000000-0005-0000-0000-0000965F0000}"/>
    <cellStyle name="40% - Accent6 10 2" xfId="24161" xr:uid="{00000000-0005-0000-0000-0000975F0000}"/>
    <cellStyle name="40% - Accent6 10 2 2" xfId="24162" xr:uid="{00000000-0005-0000-0000-0000985F0000}"/>
    <cellStyle name="40% - Accent6 10 20" xfId="24163" xr:uid="{00000000-0005-0000-0000-0000995F0000}"/>
    <cellStyle name="40% - Accent6 10 20 2" xfId="24164" xr:uid="{00000000-0005-0000-0000-00009A5F0000}"/>
    <cellStyle name="40% - Accent6 10 21" xfId="24165" xr:uid="{00000000-0005-0000-0000-00009B5F0000}"/>
    <cellStyle name="40% - Accent6 10 21 2" xfId="24166" xr:uid="{00000000-0005-0000-0000-00009C5F0000}"/>
    <cellStyle name="40% - Accent6 10 22" xfId="24167" xr:uid="{00000000-0005-0000-0000-00009D5F0000}"/>
    <cellStyle name="40% - Accent6 10 22 2" xfId="24168" xr:uid="{00000000-0005-0000-0000-00009E5F0000}"/>
    <cellStyle name="40% - Accent6 10 23" xfId="24169" xr:uid="{00000000-0005-0000-0000-00009F5F0000}"/>
    <cellStyle name="40% - Accent6 10 3" xfId="24170" xr:uid="{00000000-0005-0000-0000-0000A05F0000}"/>
    <cellStyle name="40% - Accent6 10 3 2" xfId="24171" xr:uid="{00000000-0005-0000-0000-0000A15F0000}"/>
    <cellStyle name="40% - Accent6 10 4" xfId="24172" xr:uid="{00000000-0005-0000-0000-0000A25F0000}"/>
    <cellStyle name="40% - Accent6 10 4 2" xfId="24173" xr:uid="{00000000-0005-0000-0000-0000A35F0000}"/>
    <cellStyle name="40% - Accent6 10 5" xfId="24174" xr:uid="{00000000-0005-0000-0000-0000A45F0000}"/>
    <cellStyle name="40% - Accent6 10 5 2" xfId="24175" xr:uid="{00000000-0005-0000-0000-0000A55F0000}"/>
    <cellStyle name="40% - Accent6 10 6" xfId="24176" xr:uid="{00000000-0005-0000-0000-0000A65F0000}"/>
    <cellStyle name="40% - Accent6 10 6 2" xfId="24177" xr:uid="{00000000-0005-0000-0000-0000A75F0000}"/>
    <cellStyle name="40% - Accent6 10 7" xfId="24178" xr:uid="{00000000-0005-0000-0000-0000A85F0000}"/>
    <cellStyle name="40% - Accent6 10 7 2" xfId="24179" xr:uid="{00000000-0005-0000-0000-0000A95F0000}"/>
    <cellStyle name="40% - Accent6 10 8" xfId="24180" xr:uid="{00000000-0005-0000-0000-0000AA5F0000}"/>
    <cellStyle name="40% - Accent6 10 8 2" xfId="24181" xr:uid="{00000000-0005-0000-0000-0000AB5F0000}"/>
    <cellStyle name="40% - Accent6 10 9" xfId="24182" xr:uid="{00000000-0005-0000-0000-0000AC5F0000}"/>
    <cellStyle name="40% - Accent6 10 9 2" xfId="24183" xr:uid="{00000000-0005-0000-0000-0000AD5F0000}"/>
    <cellStyle name="40% - Accent6 11" xfId="24184" xr:uid="{00000000-0005-0000-0000-0000AE5F0000}"/>
    <cellStyle name="40% - Accent6 11 2" xfId="24185" xr:uid="{00000000-0005-0000-0000-0000AF5F0000}"/>
    <cellStyle name="40% - Accent6 12" xfId="24186" xr:uid="{00000000-0005-0000-0000-0000B05F0000}"/>
    <cellStyle name="40% - Accent6 13" xfId="24187" xr:uid="{00000000-0005-0000-0000-0000B15F0000}"/>
    <cellStyle name="40% - Accent6 14" xfId="24188" xr:uid="{00000000-0005-0000-0000-0000B25F0000}"/>
    <cellStyle name="40% - Accent6 14 2" xfId="24189" xr:uid="{00000000-0005-0000-0000-0000B35F0000}"/>
    <cellStyle name="40% - Accent6 14 2 2" xfId="24190" xr:uid="{00000000-0005-0000-0000-0000B45F0000}"/>
    <cellStyle name="40% - Accent6 14 2 2 2" xfId="24191" xr:uid="{00000000-0005-0000-0000-0000B55F0000}"/>
    <cellStyle name="40% - Accent6 14 2 2 2 2" xfId="24192" xr:uid="{00000000-0005-0000-0000-0000B65F0000}"/>
    <cellStyle name="40% - Accent6 14 2 2 3" xfId="24193" xr:uid="{00000000-0005-0000-0000-0000B75F0000}"/>
    <cellStyle name="40% - Accent6 14 2 3" xfId="24194" xr:uid="{00000000-0005-0000-0000-0000B85F0000}"/>
    <cellStyle name="40% - Accent6 14 2 3 2" xfId="24195" xr:uid="{00000000-0005-0000-0000-0000B95F0000}"/>
    <cellStyle name="40% - Accent6 14 2 4" xfId="24196" xr:uid="{00000000-0005-0000-0000-0000BA5F0000}"/>
    <cellStyle name="40% - Accent6 14 3" xfId="24197" xr:uid="{00000000-0005-0000-0000-0000BB5F0000}"/>
    <cellStyle name="40% - Accent6 14 3 2" xfId="24198" xr:uid="{00000000-0005-0000-0000-0000BC5F0000}"/>
    <cellStyle name="40% - Accent6 14 3 2 2" xfId="24199" xr:uid="{00000000-0005-0000-0000-0000BD5F0000}"/>
    <cellStyle name="40% - Accent6 14 3 3" xfId="24200" xr:uid="{00000000-0005-0000-0000-0000BE5F0000}"/>
    <cellStyle name="40% - Accent6 14 4" xfId="24201" xr:uid="{00000000-0005-0000-0000-0000BF5F0000}"/>
    <cellStyle name="40% - Accent6 14 4 2" xfId="24202" xr:uid="{00000000-0005-0000-0000-0000C05F0000}"/>
    <cellStyle name="40% - Accent6 14 4 2 2" xfId="24203" xr:uid="{00000000-0005-0000-0000-0000C15F0000}"/>
    <cellStyle name="40% - Accent6 14 4 3" xfId="24204" xr:uid="{00000000-0005-0000-0000-0000C25F0000}"/>
    <cellStyle name="40% - Accent6 14 5" xfId="24205" xr:uid="{00000000-0005-0000-0000-0000C35F0000}"/>
    <cellStyle name="40% - Accent6 14 5 2" xfId="24206" xr:uid="{00000000-0005-0000-0000-0000C45F0000}"/>
    <cellStyle name="40% - Accent6 14 6" xfId="24207" xr:uid="{00000000-0005-0000-0000-0000C55F0000}"/>
    <cellStyle name="40% - Accent6 15" xfId="24208" xr:uid="{00000000-0005-0000-0000-0000C65F0000}"/>
    <cellStyle name="40% - Accent6 15 2" xfId="24209" xr:uid="{00000000-0005-0000-0000-0000C75F0000}"/>
    <cellStyle name="40% - Accent6 15 2 2" xfId="24210" xr:uid="{00000000-0005-0000-0000-0000C85F0000}"/>
    <cellStyle name="40% - Accent6 15 2 2 2" xfId="24211" xr:uid="{00000000-0005-0000-0000-0000C95F0000}"/>
    <cellStyle name="40% - Accent6 15 2 3" xfId="24212" xr:uid="{00000000-0005-0000-0000-0000CA5F0000}"/>
    <cellStyle name="40% - Accent6 15 3" xfId="24213" xr:uid="{00000000-0005-0000-0000-0000CB5F0000}"/>
    <cellStyle name="40% - Accent6 15 3 2" xfId="24214" xr:uid="{00000000-0005-0000-0000-0000CC5F0000}"/>
    <cellStyle name="40% - Accent6 15 4" xfId="24215" xr:uid="{00000000-0005-0000-0000-0000CD5F0000}"/>
    <cellStyle name="40% - Accent6 16" xfId="24216" xr:uid="{00000000-0005-0000-0000-0000CE5F0000}"/>
    <cellStyle name="40% - Accent6 17" xfId="24217" xr:uid="{00000000-0005-0000-0000-0000CF5F0000}"/>
    <cellStyle name="40% - Accent6 2" xfId="24218" xr:uid="{00000000-0005-0000-0000-0000D05F0000}"/>
    <cellStyle name="40% - Accent6 2 10" xfId="24219" xr:uid="{00000000-0005-0000-0000-0000D15F0000}"/>
    <cellStyle name="40% - Accent6 2 10 2" xfId="24220" xr:uid="{00000000-0005-0000-0000-0000D25F0000}"/>
    <cellStyle name="40% - Accent6 2 11" xfId="24221" xr:uid="{00000000-0005-0000-0000-0000D35F0000}"/>
    <cellStyle name="40% - Accent6 2 11 2" xfId="24222" xr:uid="{00000000-0005-0000-0000-0000D45F0000}"/>
    <cellStyle name="40% - Accent6 2 12" xfId="24223" xr:uid="{00000000-0005-0000-0000-0000D55F0000}"/>
    <cellStyle name="40% - Accent6 2 12 2" xfId="24224" xr:uid="{00000000-0005-0000-0000-0000D65F0000}"/>
    <cellStyle name="40% - Accent6 2 13" xfId="24225" xr:uid="{00000000-0005-0000-0000-0000D75F0000}"/>
    <cellStyle name="40% - Accent6 2 13 2" xfId="24226" xr:uid="{00000000-0005-0000-0000-0000D85F0000}"/>
    <cellStyle name="40% - Accent6 2 14" xfId="24227" xr:uid="{00000000-0005-0000-0000-0000D95F0000}"/>
    <cellStyle name="40% - Accent6 2 14 2" xfId="24228" xr:uid="{00000000-0005-0000-0000-0000DA5F0000}"/>
    <cellStyle name="40% - Accent6 2 15" xfId="24229" xr:uid="{00000000-0005-0000-0000-0000DB5F0000}"/>
    <cellStyle name="40% - Accent6 2 15 2" xfId="24230" xr:uid="{00000000-0005-0000-0000-0000DC5F0000}"/>
    <cellStyle name="40% - Accent6 2 16" xfId="24231" xr:uid="{00000000-0005-0000-0000-0000DD5F0000}"/>
    <cellStyle name="40% - Accent6 2 16 2" xfId="24232" xr:uid="{00000000-0005-0000-0000-0000DE5F0000}"/>
    <cellStyle name="40% - Accent6 2 17" xfId="24233" xr:uid="{00000000-0005-0000-0000-0000DF5F0000}"/>
    <cellStyle name="40% - Accent6 2 17 2" xfId="24234" xr:uid="{00000000-0005-0000-0000-0000E05F0000}"/>
    <cellStyle name="40% - Accent6 2 18" xfId="24235" xr:uid="{00000000-0005-0000-0000-0000E15F0000}"/>
    <cellStyle name="40% - Accent6 2 18 2" xfId="24236" xr:uid="{00000000-0005-0000-0000-0000E25F0000}"/>
    <cellStyle name="40% - Accent6 2 19" xfId="24237" xr:uid="{00000000-0005-0000-0000-0000E35F0000}"/>
    <cellStyle name="40% - Accent6 2 19 2" xfId="24238" xr:uid="{00000000-0005-0000-0000-0000E45F0000}"/>
    <cellStyle name="40% - Accent6 2 2" xfId="24239" xr:uid="{00000000-0005-0000-0000-0000E55F0000}"/>
    <cellStyle name="40% - Accent6 2 2 10" xfId="24240" xr:uid="{00000000-0005-0000-0000-0000E65F0000}"/>
    <cellStyle name="40% - Accent6 2 2 10 2" xfId="24241" xr:uid="{00000000-0005-0000-0000-0000E75F0000}"/>
    <cellStyle name="40% - Accent6 2 2 11" xfId="24242" xr:uid="{00000000-0005-0000-0000-0000E85F0000}"/>
    <cellStyle name="40% - Accent6 2 2 11 2" xfId="24243" xr:uid="{00000000-0005-0000-0000-0000E95F0000}"/>
    <cellStyle name="40% - Accent6 2 2 12" xfId="24244" xr:uid="{00000000-0005-0000-0000-0000EA5F0000}"/>
    <cellStyle name="40% - Accent6 2 2 12 2" xfId="24245" xr:uid="{00000000-0005-0000-0000-0000EB5F0000}"/>
    <cellStyle name="40% - Accent6 2 2 13" xfId="24246" xr:uid="{00000000-0005-0000-0000-0000EC5F0000}"/>
    <cellStyle name="40% - Accent6 2 2 13 2" xfId="24247" xr:uid="{00000000-0005-0000-0000-0000ED5F0000}"/>
    <cellStyle name="40% - Accent6 2 2 14" xfId="24248" xr:uid="{00000000-0005-0000-0000-0000EE5F0000}"/>
    <cellStyle name="40% - Accent6 2 2 14 2" xfId="24249" xr:uid="{00000000-0005-0000-0000-0000EF5F0000}"/>
    <cellStyle name="40% - Accent6 2 2 15" xfId="24250" xr:uid="{00000000-0005-0000-0000-0000F05F0000}"/>
    <cellStyle name="40% - Accent6 2 2 15 2" xfId="24251" xr:uid="{00000000-0005-0000-0000-0000F15F0000}"/>
    <cellStyle name="40% - Accent6 2 2 16" xfId="24252" xr:uid="{00000000-0005-0000-0000-0000F25F0000}"/>
    <cellStyle name="40% - Accent6 2 2 16 2" xfId="24253" xr:uid="{00000000-0005-0000-0000-0000F35F0000}"/>
    <cellStyle name="40% - Accent6 2 2 17" xfId="24254" xr:uid="{00000000-0005-0000-0000-0000F45F0000}"/>
    <cellStyle name="40% - Accent6 2 2 17 2" xfId="24255" xr:uid="{00000000-0005-0000-0000-0000F55F0000}"/>
    <cellStyle name="40% - Accent6 2 2 18" xfId="24256" xr:uid="{00000000-0005-0000-0000-0000F65F0000}"/>
    <cellStyle name="40% - Accent6 2 2 18 2" xfId="24257" xr:uid="{00000000-0005-0000-0000-0000F75F0000}"/>
    <cellStyle name="40% - Accent6 2 2 19" xfId="24258" xr:uid="{00000000-0005-0000-0000-0000F85F0000}"/>
    <cellStyle name="40% - Accent6 2 2 19 2" xfId="24259" xr:uid="{00000000-0005-0000-0000-0000F95F0000}"/>
    <cellStyle name="40% - Accent6 2 2 2" xfId="24260" xr:uid="{00000000-0005-0000-0000-0000FA5F0000}"/>
    <cellStyle name="40% - Accent6 2 2 2 2" xfId="24261" xr:uid="{00000000-0005-0000-0000-0000FB5F0000}"/>
    <cellStyle name="40% - Accent6 2 2 20" xfId="24262" xr:uid="{00000000-0005-0000-0000-0000FC5F0000}"/>
    <cellStyle name="40% - Accent6 2 2 20 2" xfId="24263" xr:uid="{00000000-0005-0000-0000-0000FD5F0000}"/>
    <cellStyle name="40% - Accent6 2 2 21" xfId="24264" xr:uid="{00000000-0005-0000-0000-0000FE5F0000}"/>
    <cellStyle name="40% - Accent6 2 2 21 2" xfId="24265" xr:uid="{00000000-0005-0000-0000-0000FF5F0000}"/>
    <cellStyle name="40% - Accent6 2 2 22" xfId="24266" xr:uid="{00000000-0005-0000-0000-000000600000}"/>
    <cellStyle name="40% - Accent6 2 2 22 2" xfId="24267" xr:uid="{00000000-0005-0000-0000-000001600000}"/>
    <cellStyle name="40% - Accent6 2 2 23" xfId="24268" xr:uid="{00000000-0005-0000-0000-000002600000}"/>
    <cellStyle name="40% - Accent6 2 2 3" xfId="24269" xr:uid="{00000000-0005-0000-0000-000003600000}"/>
    <cellStyle name="40% - Accent6 2 2 3 2" xfId="24270" xr:uid="{00000000-0005-0000-0000-000004600000}"/>
    <cellStyle name="40% - Accent6 2 2 4" xfId="24271" xr:uid="{00000000-0005-0000-0000-000005600000}"/>
    <cellStyle name="40% - Accent6 2 2 4 2" xfId="24272" xr:uid="{00000000-0005-0000-0000-000006600000}"/>
    <cellStyle name="40% - Accent6 2 2 5" xfId="24273" xr:uid="{00000000-0005-0000-0000-000007600000}"/>
    <cellStyle name="40% - Accent6 2 2 5 2" xfId="24274" xr:uid="{00000000-0005-0000-0000-000008600000}"/>
    <cellStyle name="40% - Accent6 2 2 6" xfId="24275" xr:uid="{00000000-0005-0000-0000-000009600000}"/>
    <cellStyle name="40% - Accent6 2 2 6 2" xfId="24276" xr:uid="{00000000-0005-0000-0000-00000A600000}"/>
    <cellStyle name="40% - Accent6 2 2 7" xfId="24277" xr:uid="{00000000-0005-0000-0000-00000B600000}"/>
    <cellStyle name="40% - Accent6 2 2 7 2" xfId="24278" xr:uid="{00000000-0005-0000-0000-00000C600000}"/>
    <cellStyle name="40% - Accent6 2 2 8" xfId="24279" xr:uid="{00000000-0005-0000-0000-00000D600000}"/>
    <cellStyle name="40% - Accent6 2 2 8 2" xfId="24280" xr:uid="{00000000-0005-0000-0000-00000E600000}"/>
    <cellStyle name="40% - Accent6 2 2 9" xfId="24281" xr:uid="{00000000-0005-0000-0000-00000F600000}"/>
    <cellStyle name="40% - Accent6 2 2 9 2" xfId="24282" xr:uid="{00000000-0005-0000-0000-000010600000}"/>
    <cellStyle name="40% - Accent6 2 20" xfId="24283" xr:uid="{00000000-0005-0000-0000-000011600000}"/>
    <cellStyle name="40% - Accent6 2 20 2" xfId="24284" xr:uid="{00000000-0005-0000-0000-000012600000}"/>
    <cellStyle name="40% - Accent6 2 21" xfId="24285" xr:uid="{00000000-0005-0000-0000-000013600000}"/>
    <cellStyle name="40% - Accent6 2 21 2" xfId="24286" xr:uid="{00000000-0005-0000-0000-000014600000}"/>
    <cellStyle name="40% - Accent6 2 22" xfId="24287" xr:uid="{00000000-0005-0000-0000-000015600000}"/>
    <cellStyle name="40% - Accent6 2 22 2" xfId="24288" xr:uid="{00000000-0005-0000-0000-000016600000}"/>
    <cellStyle name="40% - Accent6 2 23" xfId="24289" xr:uid="{00000000-0005-0000-0000-000017600000}"/>
    <cellStyle name="40% - Accent6 2 23 2" xfId="24290" xr:uid="{00000000-0005-0000-0000-000018600000}"/>
    <cellStyle name="40% - Accent6 2 24" xfId="24291" xr:uid="{00000000-0005-0000-0000-000019600000}"/>
    <cellStyle name="40% - Accent6 2 24 2" xfId="24292" xr:uid="{00000000-0005-0000-0000-00001A600000}"/>
    <cellStyle name="40% - Accent6 2 25" xfId="24293" xr:uid="{00000000-0005-0000-0000-00001B600000}"/>
    <cellStyle name="40% - Accent6 2 25 2" xfId="24294" xr:uid="{00000000-0005-0000-0000-00001C600000}"/>
    <cellStyle name="40% - Accent6 2 26" xfId="24295" xr:uid="{00000000-0005-0000-0000-00001D600000}"/>
    <cellStyle name="40% - Accent6 2 26 2" xfId="24296" xr:uid="{00000000-0005-0000-0000-00001E600000}"/>
    <cellStyle name="40% - Accent6 2 27" xfId="24297" xr:uid="{00000000-0005-0000-0000-00001F600000}"/>
    <cellStyle name="40% - Accent6 2 27 2" xfId="24298" xr:uid="{00000000-0005-0000-0000-000020600000}"/>
    <cellStyle name="40% - Accent6 2 28" xfId="24299" xr:uid="{00000000-0005-0000-0000-000021600000}"/>
    <cellStyle name="40% - Accent6 2 28 2" xfId="24300" xr:uid="{00000000-0005-0000-0000-000022600000}"/>
    <cellStyle name="40% - Accent6 2 29" xfId="24301" xr:uid="{00000000-0005-0000-0000-000023600000}"/>
    <cellStyle name="40% - Accent6 2 29 2" xfId="24302" xr:uid="{00000000-0005-0000-0000-000024600000}"/>
    <cellStyle name="40% - Accent6 2 3" xfId="24303" xr:uid="{00000000-0005-0000-0000-000025600000}"/>
    <cellStyle name="40% - Accent6 2 3 10" xfId="24304" xr:uid="{00000000-0005-0000-0000-000026600000}"/>
    <cellStyle name="40% - Accent6 2 3 10 2" xfId="24305" xr:uid="{00000000-0005-0000-0000-000027600000}"/>
    <cellStyle name="40% - Accent6 2 3 11" xfId="24306" xr:uid="{00000000-0005-0000-0000-000028600000}"/>
    <cellStyle name="40% - Accent6 2 3 11 2" xfId="24307" xr:uid="{00000000-0005-0000-0000-000029600000}"/>
    <cellStyle name="40% - Accent6 2 3 12" xfId="24308" xr:uid="{00000000-0005-0000-0000-00002A600000}"/>
    <cellStyle name="40% - Accent6 2 3 12 2" xfId="24309" xr:uid="{00000000-0005-0000-0000-00002B600000}"/>
    <cellStyle name="40% - Accent6 2 3 13" xfId="24310" xr:uid="{00000000-0005-0000-0000-00002C600000}"/>
    <cellStyle name="40% - Accent6 2 3 13 2" xfId="24311" xr:uid="{00000000-0005-0000-0000-00002D600000}"/>
    <cellStyle name="40% - Accent6 2 3 14" xfId="24312" xr:uid="{00000000-0005-0000-0000-00002E600000}"/>
    <cellStyle name="40% - Accent6 2 3 14 2" xfId="24313" xr:uid="{00000000-0005-0000-0000-00002F600000}"/>
    <cellStyle name="40% - Accent6 2 3 15" xfId="24314" xr:uid="{00000000-0005-0000-0000-000030600000}"/>
    <cellStyle name="40% - Accent6 2 3 15 2" xfId="24315" xr:uid="{00000000-0005-0000-0000-000031600000}"/>
    <cellStyle name="40% - Accent6 2 3 16" xfId="24316" xr:uid="{00000000-0005-0000-0000-000032600000}"/>
    <cellStyle name="40% - Accent6 2 3 16 2" xfId="24317" xr:uid="{00000000-0005-0000-0000-000033600000}"/>
    <cellStyle name="40% - Accent6 2 3 17" xfId="24318" xr:uid="{00000000-0005-0000-0000-000034600000}"/>
    <cellStyle name="40% - Accent6 2 3 17 2" xfId="24319" xr:uid="{00000000-0005-0000-0000-000035600000}"/>
    <cellStyle name="40% - Accent6 2 3 18" xfId="24320" xr:uid="{00000000-0005-0000-0000-000036600000}"/>
    <cellStyle name="40% - Accent6 2 3 18 2" xfId="24321" xr:uid="{00000000-0005-0000-0000-000037600000}"/>
    <cellStyle name="40% - Accent6 2 3 19" xfId="24322" xr:uid="{00000000-0005-0000-0000-000038600000}"/>
    <cellStyle name="40% - Accent6 2 3 19 2" xfId="24323" xr:uid="{00000000-0005-0000-0000-000039600000}"/>
    <cellStyle name="40% - Accent6 2 3 2" xfId="24324" xr:uid="{00000000-0005-0000-0000-00003A600000}"/>
    <cellStyle name="40% - Accent6 2 3 2 2" xfId="24325" xr:uid="{00000000-0005-0000-0000-00003B600000}"/>
    <cellStyle name="40% - Accent6 2 3 20" xfId="24326" xr:uid="{00000000-0005-0000-0000-00003C600000}"/>
    <cellStyle name="40% - Accent6 2 3 20 2" xfId="24327" xr:uid="{00000000-0005-0000-0000-00003D600000}"/>
    <cellStyle name="40% - Accent6 2 3 21" xfId="24328" xr:uid="{00000000-0005-0000-0000-00003E600000}"/>
    <cellStyle name="40% - Accent6 2 3 21 2" xfId="24329" xr:uid="{00000000-0005-0000-0000-00003F600000}"/>
    <cellStyle name="40% - Accent6 2 3 22" xfId="24330" xr:uid="{00000000-0005-0000-0000-000040600000}"/>
    <cellStyle name="40% - Accent6 2 3 22 2" xfId="24331" xr:uid="{00000000-0005-0000-0000-000041600000}"/>
    <cellStyle name="40% - Accent6 2 3 23" xfId="24332" xr:uid="{00000000-0005-0000-0000-000042600000}"/>
    <cellStyle name="40% - Accent6 2 3 3" xfId="24333" xr:uid="{00000000-0005-0000-0000-000043600000}"/>
    <cellStyle name="40% - Accent6 2 3 3 2" xfId="24334" xr:uid="{00000000-0005-0000-0000-000044600000}"/>
    <cellStyle name="40% - Accent6 2 3 4" xfId="24335" xr:uid="{00000000-0005-0000-0000-000045600000}"/>
    <cellStyle name="40% - Accent6 2 3 4 2" xfId="24336" xr:uid="{00000000-0005-0000-0000-000046600000}"/>
    <cellStyle name="40% - Accent6 2 3 5" xfId="24337" xr:uid="{00000000-0005-0000-0000-000047600000}"/>
    <cellStyle name="40% - Accent6 2 3 5 2" xfId="24338" xr:uid="{00000000-0005-0000-0000-000048600000}"/>
    <cellStyle name="40% - Accent6 2 3 6" xfId="24339" xr:uid="{00000000-0005-0000-0000-000049600000}"/>
    <cellStyle name="40% - Accent6 2 3 6 2" xfId="24340" xr:uid="{00000000-0005-0000-0000-00004A600000}"/>
    <cellStyle name="40% - Accent6 2 3 7" xfId="24341" xr:uid="{00000000-0005-0000-0000-00004B600000}"/>
    <cellStyle name="40% - Accent6 2 3 7 2" xfId="24342" xr:uid="{00000000-0005-0000-0000-00004C600000}"/>
    <cellStyle name="40% - Accent6 2 3 8" xfId="24343" xr:uid="{00000000-0005-0000-0000-00004D600000}"/>
    <cellStyle name="40% - Accent6 2 3 8 2" xfId="24344" xr:uid="{00000000-0005-0000-0000-00004E600000}"/>
    <cellStyle name="40% - Accent6 2 3 9" xfId="24345" xr:uid="{00000000-0005-0000-0000-00004F600000}"/>
    <cellStyle name="40% - Accent6 2 3 9 2" xfId="24346" xr:uid="{00000000-0005-0000-0000-000050600000}"/>
    <cellStyle name="40% - Accent6 2 30" xfId="24347" xr:uid="{00000000-0005-0000-0000-000051600000}"/>
    <cellStyle name="40% - Accent6 2 30 2" xfId="24348" xr:uid="{00000000-0005-0000-0000-000052600000}"/>
    <cellStyle name="40% - Accent6 2 31" xfId="24349" xr:uid="{00000000-0005-0000-0000-000053600000}"/>
    <cellStyle name="40% - Accent6 2 4" xfId="24350" xr:uid="{00000000-0005-0000-0000-000054600000}"/>
    <cellStyle name="40% - Accent6 2 4 10" xfId="24351" xr:uid="{00000000-0005-0000-0000-000055600000}"/>
    <cellStyle name="40% - Accent6 2 4 10 2" xfId="24352" xr:uid="{00000000-0005-0000-0000-000056600000}"/>
    <cellStyle name="40% - Accent6 2 4 11" xfId="24353" xr:uid="{00000000-0005-0000-0000-000057600000}"/>
    <cellStyle name="40% - Accent6 2 4 11 2" xfId="24354" xr:uid="{00000000-0005-0000-0000-000058600000}"/>
    <cellStyle name="40% - Accent6 2 4 12" xfId="24355" xr:uid="{00000000-0005-0000-0000-000059600000}"/>
    <cellStyle name="40% - Accent6 2 4 12 2" xfId="24356" xr:uid="{00000000-0005-0000-0000-00005A600000}"/>
    <cellStyle name="40% - Accent6 2 4 13" xfId="24357" xr:uid="{00000000-0005-0000-0000-00005B600000}"/>
    <cellStyle name="40% - Accent6 2 4 13 2" xfId="24358" xr:uid="{00000000-0005-0000-0000-00005C600000}"/>
    <cellStyle name="40% - Accent6 2 4 14" xfId="24359" xr:uid="{00000000-0005-0000-0000-00005D600000}"/>
    <cellStyle name="40% - Accent6 2 4 14 2" xfId="24360" xr:uid="{00000000-0005-0000-0000-00005E600000}"/>
    <cellStyle name="40% - Accent6 2 4 15" xfId="24361" xr:uid="{00000000-0005-0000-0000-00005F600000}"/>
    <cellStyle name="40% - Accent6 2 4 15 2" xfId="24362" xr:uid="{00000000-0005-0000-0000-000060600000}"/>
    <cellStyle name="40% - Accent6 2 4 16" xfId="24363" xr:uid="{00000000-0005-0000-0000-000061600000}"/>
    <cellStyle name="40% - Accent6 2 4 16 2" xfId="24364" xr:uid="{00000000-0005-0000-0000-000062600000}"/>
    <cellStyle name="40% - Accent6 2 4 17" xfId="24365" xr:uid="{00000000-0005-0000-0000-000063600000}"/>
    <cellStyle name="40% - Accent6 2 4 17 2" xfId="24366" xr:uid="{00000000-0005-0000-0000-000064600000}"/>
    <cellStyle name="40% - Accent6 2 4 18" xfId="24367" xr:uid="{00000000-0005-0000-0000-000065600000}"/>
    <cellStyle name="40% - Accent6 2 4 18 2" xfId="24368" xr:uid="{00000000-0005-0000-0000-000066600000}"/>
    <cellStyle name="40% - Accent6 2 4 19" xfId="24369" xr:uid="{00000000-0005-0000-0000-000067600000}"/>
    <cellStyle name="40% - Accent6 2 4 19 2" xfId="24370" xr:uid="{00000000-0005-0000-0000-000068600000}"/>
    <cellStyle name="40% - Accent6 2 4 2" xfId="24371" xr:uid="{00000000-0005-0000-0000-000069600000}"/>
    <cellStyle name="40% - Accent6 2 4 2 2" xfId="24372" xr:uid="{00000000-0005-0000-0000-00006A600000}"/>
    <cellStyle name="40% - Accent6 2 4 20" xfId="24373" xr:uid="{00000000-0005-0000-0000-00006B600000}"/>
    <cellStyle name="40% - Accent6 2 4 20 2" xfId="24374" xr:uid="{00000000-0005-0000-0000-00006C600000}"/>
    <cellStyle name="40% - Accent6 2 4 21" xfId="24375" xr:uid="{00000000-0005-0000-0000-00006D600000}"/>
    <cellStyle name="40% - Accent6 2 4 21 2" xfId="24376" xr:uid="{00000000-0005-0000-0000-00006E600000}"/>
    <cellStyle name="40% - Accent6 2 4 22" xfId="24377" xr:uid="{00000000-0005-0000-0000-00006F600000}"/>
    <cellStyle name="40% - Accent6 2 4 22 2" xfId="24378" xr:uid="{00000000-0005-0000-0000-000070600000}"/>
    <cellStyle name="40% - Accent6 2 4 23" xfId="24379" xr:uid="{00000000-0005-0000-0000-000071600000}"/>
    <cellStyle name="40% - Accent6 2 4 3" xfId="24380" xr:uid="{00000000-0005-0000-0000-000072600000}"/>
    <cellStyle name="40% - Accent6 2 4 3 2" xfId="24381" xr:uid="{00000000-0005-0000-0000-000073600000}"/>
    <cellStyle name="40% - Accent6 2 4 4" xfId="24382" xr:uid="{00000000-0005-0000-0000-000074600000}"/>
    <cellStyle name="40% - Accent6 2 4 4 2" xfId="24383" xr:uid="{00000000-0005-0000-0000-000075600000}"/>
    <cellStyle name="40% - Accent6 2 4 5" xfId="24384" xr:uid="{00000000-0005-0000-0000-000076600000}"/>
    <cellStyle name="40% - Accent6 2 4 5 2" xfId="24385" xr:uid="{00000000-0005-0000-0000-000077600000}"/>
    <cellStyle name="40% - Accent6 2 4 6" xfId="24386" xr:uid="{00000000-0005-0000-0000-000078600000}"/>
    <cellStyle name="40% - Accent6 2 4 6 2" xfId="24387" xr:uid="{00000000-0005-0000-0000-000079600000}"/>
    <cellStyle name="40% - Accent6 2 4 7" xfId="24388" xr:uid="{00000000-0005-0000-0000-00007A600000}"/>
    <cellStyle name="40% - Accent6 2 4 7 2" xfId="24389" xr:uid="{00000000-0005-0000-0000-00007B600000}"/>
    <cellStyle name="40% - Accent6 2 4 8" xfId="24390" xr:uid="{00000000-0005-0000-0000-00007C600000}"/>
    <cellStyle name="40% - Accent6 2 4 8 2" xfId="24391" xr:uid="{00000000-0005-0000-0000-00007D600000}"/>
    <cellStyle name="40% - Accent6 2 4 9" xfId="24392" xr:uid="{00000000-0005-0000-0000-00007E600000}"/>
    <cellStyle name="40% - Accent6 2 4 9 2" xfId="24393" xr:uid="{00000000-0005-0000-0000-00007F600000}"/>
    <cellStyle name="40% - Accent6 2 5" xfId="24394" xr:uid="{00000000-0005-0000-0000-000080600000}"/>
    <cellStyle name="40% - Accent6 2 5 10" xfId="24395" xr:uid="{00000000-0005-0000-0000-000081600000}"/>
    <cellStyle name="40% - Accent6 2 5 10 2" xfId="24396" xr:uid="{00000000-0005-0000-0000-000082600000}"/>
    <cellStyle name="40% - Accent6 2 5 11" xfId="24397" xr:uid="{00000000-0005-0000-0000-000083600000}"/>
    <cellStyle name="40% - Accent6 2 5 11 2" xfId="24398" xr:uid="{00000000-0005-0000-0000-000084600000}"/>
    <cellStyle name="40% - Accent6 2 5 12" xfId="24399" xr:uid="{00000000-0005-0000-0000-000085600000}"/>
    <cellStyle name="40% - Accent6 2 5 12 2" xfId="24400" xr:uid="{00000000-0005-0000-0000-000086600000}"/>
    <cellStyle name="40% - Accent6 2 5 13" xfId="24401" xr:uid="{00000000-0005-0000-0000-000087600000}"/>
    <cellStyle name="40% - Accent6 2 5 13 2" xfId="24402" xr:uid="{00000000-0005-0000-0000-000088600000}"/>
    <cellStyle name="40% - Accent6 2 5 14" xfId="24403" xr:uid="{00000000-0005-0000-0000-000089600000}"/>
    <cellStyle name="40% - Accent6 2 5 14 2" xfId="24404" xr:uid="{00000000-0005-0000-0000-00008A600000}"/>
    <cellStyle name="40% - Accent6 2 5 15" xfId="24405" xr:uid="{00000000-0005-0000-0000-00008B600000}"/>
    <cellStyle name="40% - Accent6 2 5 15 2" xfId="24406" xr:uid="{00000000-0005-0000-0000-00008C600000}"/>
    <cellStyle name="40% - Accent6 2 5 16" xfId="24407" xr:uid="{00000000-0005-0000-0000-00008D600000}"/>
    <cellStyle name="40% - Accent6 2 5 16 2" xfId="24408" xr:uid="{00000000-0005-0000-0000-00008E600000}"/>
    <cellStyle name="40% - Accent6 2 5 17" xfId="24409" xr:uid="{00000000-0005-0000-0000-00008F600000}"/>
    <cellStyle name="40% - Accent6 2 5 17 2" xfId="24410" xr:uid="{00000000-0005-0000-0000-000090600000}"/>
    <cellStyle name="40% - Accent6 2 5 18" xfId="24411" xr:uid="{00000000-0005-0000-0000-000091600000}"/>
    <cellStyle name="40% - Accent6 2 5 18 2" xfId="24412" xr:uid="{00000000-0005-0000-0000-000092600000}"/>
    <cellStyle name="40% - Accent6 2 5 19" xfId="24413" xr:uid="{00000000-0005-0000-0000-000093600000}"/>
    <cellStyle name="40% - Accent6 2 5 19 2" xfId="24414" xr:uid="{00000000-0005-0000-0000-000094600000}"/>
    <cellStyle name="40% - Accent6 2 5 2" xfId="24415" xr:uid="{00000000-0005-0000-0000-000095600000}"/>
    <cellStyle name="40% - Accent6 2 5 2 2" xfId="24416" xr:uid="{00000000-0005-0000-0000-000096600000}"/>
    <cellStyle name="40% - Accent6 2 5 20" xfId="24417" xr:uid="{00000000-0005-0000-0000-000097600000}"/>
    <cellStyle name="40% - Accent6 2 5 20 2" xfId="24418" xr:uid="{00000000-0005-0000-0000-000098600000}"/>
    <cellStyle name="40% - Accent6 2 5 21" xfId="24419" xr:uid="{00000000-0005-0000-0000-000099600000}"/>
    <cellStyle name="40% - Accent6 2 5 21 2" xfId="24420" xr:uid="{00000000-0005-0000-0000-00009A600000}"/>
    <cellStyle name="40% - Accent6 2 5 22" xfId="24421" xr:uid="{00000000-0005-0000-0000-00009B600000}"/>
    <cellStyle name="40% - Accent6 2 5 22 2" xfId="24422" xr:uid="{00000000-0005-0000-0000-00009C600000}"/>
    <cellStyle name="40% - Accent6 2 5 23" xfId="24423" xr:uid="{00000000-0005-0000-0000-00009D600000}"/>
    <cellStyle name="40% - Accent6 2 5 3" xfId="24424" xr:uid="{00000000-0005-0000-0000-00009E600000}"/>
    <cellStyle name="40% - Accent6 2 5 3 2" xfId="24425" xr:uid="{00000000-0005-0000-0000-00009F600000}"/>
    <cellStyle name="40% - Accent6 2 5 4" xfId="24426" xr:uid="{00000000-0005-0000-0000-0000A0600000}"/>
    <cellStyle name="40% - Accent6 2 5 4 2" xfId="24427" xr:uid="{00000000-0005-0000-0000-0000A1600000}"/>
    <cellStyle name="40% - Accent6 2 5 5" xfId="24428" xr:uid="{00000000-0005-0000-0000-0000A2600000}"/>
    <cellStyle name="40% - Accent6 2 5 5 2" xfId="24429" xr:uid="{00000000-0005-0000-0000-0000A3600000}"/>
    <cellStyle name="40% - Accent6 2 5 6" xfId="24430" xr:uid="{00000000-0005-0000-0000-0000A4600000}"/>
    <cellStyle name="40% - Accent6 2 5 6 2" xfId="24431" xr:uid="{00000000-0005-0000-0000-0000A5600000}"/>
    <cellStyle name="40% - Accent6 2 5 7" xfId="24432" xr:uid="{00000000-0005-0000-0000-0000A6600000}"/>
    <cellStyle name="40% - Accent6 2 5 7 2" xfId="24433" xr:uid="{00000000-0005-0000-0000-0000A7600000}"/>
    <cellStyle name="40% - Accent6 2 5 8" xfId="24434" xr:uid="{00000000-0005-0000-0000-0000A8600000}"/>
    <cellStyle name="40% - Accent6 2 5 8 2" xfId="24435" xr:uid="{00000000-0005-0000-0000-0000A9600000}"/>
    <cellStyle name="40% - Accent6 2 5 9" xfId="24436" xr:uid="{00000000-0005-0000-0000-0000AA600000}"/>
    <cellStyle name="40% - Accent6 2 5 9 2" xfId="24437" xr:uid="{00000000-0005-0000-0000-0000AB600000}"/>
    <cellStyle name="40% - Accent6 2 6" xfId="24438" xr:uid="{00000000-0005-0000-0000-0000AC600000}"/>
    <cellStyle name="40% - Accent6 2 6 10" xfId="24439" xr:uid="{00000000-0005-0000-0000-0000AD600000}"/>
    <cellStyle name="40% - Accent6 2 6 10 2" xfId="24440" xr:uid="{00000000-0005-0000-0000-0000AE600000}"/>
    <cellStyle name="40% - Accent6 2 6 11" xfId="24441" xr:uid="{00000000-0005-0000-0000-0000AF600000}"/>
    <cellStyle name="40% - Accent6 2 6 11 2" xfId="24442" xr:uid="{00000000-0005-0000-0000-0000B0600000}"/>
    <cellStyle name="40% - Accent6 2 6 12" xfId="24443" xr:uid="{00000000-0005-0000-0000-0000B1600000}"/>
    <cellStyle name="40% - Accent6 2 6 12 2" xfId="24444" xr:uid="{00000000-0005-0000-0000-0000B2600000}"/>
    <cellStyle name="40% - Accent6 2 6 13" xfId="24445" xr:uid="{00000000-0005-0000-0000-0000B3600000}"/>
    <cellStyle name="40% - Accent6 2 6 13 2" xfId="24446" xr:uid="{00000000-0005-0000-0000-0000B4600000}"/>
    <cellStyle name="40% - Accent6 2 6 14" xfId="24447" xr:uid="{00000000-0005-0000-0000-0000B5600000}"/>
    <cellStyle name="40% - Accent6 2 6 14 2" xfId="24448" xr:uid="{00000000-0005-0000-0000-0000B6600000}"/>
    <cellStyle name="40% - Accent6 2 6 15" xfId="24449" xr:uid="{00000000-0005-0000-0000-0000B7600000}"/>
    <cellStyle name="40% - Accent6 2 6 15 2" xfId="24450" xr:uid="{00000000-0005-0000-0000-0000B8600000}"/>
    <cellStyle name="40% - Accent6 2 6 16" xfId="24451" xr:uid="{00000000-0005-0000-0000-0000B9600000}"/>
    <cellStyle name="40% - Accent6 2 6 16 2" xfId="24452" xr:uid="{00000000-0005-0000-0000-0000BA600000}"/>
    <cellStyle name="40% - Accent6 2 6 17" xfId="24453" xr:uid="{00000000-0005-0000-0000-0000BB600000}"/>
    <cellStyle name="40% - Accent6 2 6 17 2" xfId="24454" xr:uid="{00000000-0005-0000-0000-0000BC600000}"/>
    <cellStyle name="40% - Accent6 2 6 18" xfId="24455" xr:uid="{00000000-0005-0000-0000-0000BD600000}"/>
    <cellStyle name="40% - Accent6 2 6 18 2" xfId="24456" xr:uid="{00000000-0005-0000-0000-0000BE600000}"/>
    <cellStyle name="40% - Accent6 2 6 19" xfId="24457" xr:uid="{00000000-0005-0000-0000-0000BF600000}"/>
    <cellStyle name="40% - Accent6 2 6 19 2" xfId="24458" xr:uid="{00000000-0005-0000-0000-0000C0600000}"/>
    <cellStyle name="40% - Accent6 2 6 2" xfId="24459" xr:uid="{00000000-0005-0000-0000-0000C1600000}"/>
    <cellStyle name="40% - Accent6 2 6 2 2" xfId="24460" xr:uid="{00000000-0005-0000-0000-0000C2600000}"/>
    <cellStyle name="40% - Accent6 2 6 20" xfId="24461" xr:uid="{00000000-0005-0000-0000-0000C3600000}"/>
    <cellStyle name="40% - Accent6 2 6 20 2" xfId="24462" xr:uid="{00000000-0005-0000-0000-0000C4600000}"/>
    <cellStyle name="40% - Accent6 2 6 21" xfId="24463" xr:uid="{00000000-0005-0000-0000-0000C5600000}"/>
    <cellStyle name="40% - Accent6 2 6 21 2" xfId="24464" xr:uid="{00000000-0005-0000-0000-0000C6600000}"/>
    <cellStyle name="40% - Accent6 2 6 22" xfId="24465" xr:uid="{00000000-0005-0000-0000-0000C7600000}"/>
    <cellStyle name="40% - Accent6 2 6 22 2" xfId="24466" xr:uid="{00000000-0005-0000-0000-0000C8600000}"/>
    <cellStyle name="40% - Accent6 2 6 23" xfId="24467" xr:uid="{00000000-0005-0000-0000-0000C9600000}"/>
    <cellStyle name="40% - Accent6 2 6 3" xfId="24468" xr:uid="{00000000-0005-0000-0000-0000CA600000}"/>
    <cellStyle name="40% - Accent6 2 6 3 2" xfId="24469" xr:uid="{00000000-0005-0000-0000-0000CB600000}"/>
    <cellStyle name="40% - Accent6 2 6 4" xfId="24470" xr:uid="{00000000-0005-0000-0000-0000CC600000}"/>
    <cellStyle name="40% - Accent6 2 6 4 2" xfId="24471" xr:uid="{00000000-0005-0000-0000-0000CD600000}"/>
    <cellStyle name="40% - Accent6 2 6 5" xfId="24472" xr:uid="{00000000-0005-0000-0000-0000CE600000}"/>
    <cellStyle name="40% - Accent6 2 6 5 2" xfId="24473" xr:uid="{00000000-0005-0000-0000-0000CF600000}"/>
    <cellStyle name="40% - Accent6 2 6 6" xfId="24474" xr:uid="{00000000-0005-0000-0000-0000D0600000}"/>
    <cellStyle name="40% - Accent6 2 6 6 2" xfId="24475" xr:uid="{00000000-0005-0000-0000-0000D1600000}"/>
    <cellStyle name="40% - Accent6 2 6 7" xfId="24476" xr:uid="{00000000-0005-0000-0000-0000D2600000}"/>
    <cellStyle name="40% - Accent6 2 6 7 2" xfId="24477" xr:uid="{00000000-0005-0000-0000-0000D3600000}"/>
    <cellStyle name="40% - Accent6 2 6 8" xfId="24478" xr:uid="{00000000-0005-0000-0000-0000D4600000}"/>
    <cellStyle name="40% - Accent6 2 6 8 2" xfId="24479" xr:uid="{00000000-0005-0000-0000-0000D5600000}"/>
    <cellStyle name="40% - Accent6 2 6 9" xfId="24480" xr:uid="{00000000-0005-0000-0000-0000D6600000}"/>
    <cellStyle name="40% - Accent6 2 6 9 2" xfId="24481" xr:uid="{00000000-0005-0000-0000-0000D7600000}"/>
    <cellStyle name="40% - Accent6 2 7" xfId="24482" xr:uid="{00000000-0005-0000-0000-0000D8600000}"/>
    <cellStyle name="40% - Accent6 2 7 10" xfId="24483" xr:uid="{00000000-0005-0000-0000-0000D9600000}"/>
    <cellStyle name="40% - Accent6 2 7 10 2" xfId="24484" xr:uid="{00000000-0005-0000-0000-0000DA600000}"/>
    <cellStyle name="40% - Accent6 2 7 11" xfId="24485" xr:uid="{00000000-0005-0000-0000-0000DB600000}"/>
    <cellStyle name="40% - Accent6 2 7 11 2" xfId="24486" xr:uid="{00000000-0005-0000-0000-0000DC600000}"/>
    <cellStyle name="40% - Accent6 2 7 12" xfId="24487" xr:uid="{00000000-0005-0000-0000-0000DD600000}"/>
    <cellStyle name="40% - Accent6 2 7 12 2" xfId="24488" xr:uid="{00000000-0005-0000-0000-0000DE600000}"/>
    <cellStyle name="40% - Accent6 2 7 13" xfId="24489" xr:uid="{00000000-0005-0000-0000-0000DF600000}"/>
    <cellStyle name="40% - Accent6 2 7 13 2" xfId="24490" xr:uid="{00000000-0005-0000-0000-0000E0600000}"/>
    <cellStyle name="40% - Accent6 2 7 14" xfId="24491" xr:uid="{00000000-0005-0000-0000-0000E1600000}"/>
    <cellStyle name="40% - Accent6 2 7 14 2" xfId="24492" xr:uid="{00000000-0005-0000-0000-0000E2600000}"/>
    <cellStyle name="40% - Accent6 2 7 15" xfId="24493" xr:uid="{00000000-0005-0000-0000-0000E3600000}"/>
    <cellStyle name="40% - Accent6 2 7 15 2" xfId="24494" xr:uid="{00000000-0005-0000-0000-0000E4600000}"/>
    <cellStyle name="40% - Accent6 2 7 16" xfId="24495" xr:uid="{00000000-0005-0000-0000-0000E5600000}"/>
    <cellStyle name="40% - Accent6 2 7 16 2" xfId="24496" xr:uid="{00000000-0005-0000-0000-0000E6600000}"/>
    <cellStyle name="40% - Accent6 2 7 17" xfId="24497" xr:uid="{00000000-0005-0000-0000-0000E7600000}"/>
    <cellStyle name="40% - Accent6 2 7 17 2" xfId="24498" xr:uid="{00000000-0005-0000-0000-0000E8600000}"/>
    <cellStyle name="40% - Accent6 2 7 18" xfId="24499" xr:uid="{00000000-0005-0000-0000-0000E9600000}"/>
    <cellStyle name="40% - Accent6 2 7 18 2" xfId="24500" xr:uid="{00000000-0005-0000-0000-0000EA600000}"/>
    <cellStyle name="40% - Accent6 2 7 19" xfId="24501" xr:uid="{00000000-0005-0000-0000-0000EB600000}"/>
    <cellStyle name="40% - Accent6 2 7 19 2" xfId="24502" xr:uid="{00000000-0005-0000-0000-0000EC600000}"/>
    <cellStyle name="40% - Accent6 2 7 2" xfId="24503" xr:uid="{00000000-0005-0000-0000-0000ED600000}"/>
    <cellStyle name="40% - Accent6 2 7 2 2" xfId="24504" xr:uid="{00000000-0005-0000-0000-0000EE600000}"/>
    <cellStyle name="40% - Accent6 2 7 20" xfId="24505" xr:uid="{00000000-0005-0000-0000-0000EF600000}"/>
    <cellStyle name="40% - Accent6 2 7 20 2" xfId="24506" xr:uid="{00000000-0005-0000-0000-0000F0600000}"/>
    <cellStyle name="40% - Accent6 2 7 21" xfId="24507" xr:uid="{00000000-0005-0000-0000-0000F1600000}"/>
    <cellStyle name="40% - Accent6 2 7 21 2" xfId="24508" xr:uid="{00000000-0005-0000-0000-0000F2600000}"/>
    <cellStyle name="40% - Accent6 2 7 22" xfId="24509" xr:uid="{00000000-0005-0000-0000-0000F3600000}"/>
    <cellStyle name="40% - Accent6 2 7 22 2" xfId="24510" xr:uid="{00000000-0005-0000-0000-0000F4600000}"/>
    <cellStyle name="40% - Accent6 2 7 23" xfId="24511" xr:uid="{00000000-0005-0000-0000-0000F5600000}"/>
    <cellStyle name="40% - Accent6 2 7 3" xfId="24512" xr:uid="{00000000-0005-0000-0000-0000F6600000}"/>
    <cellStyle name="40% - Accent6 2 7 3 2" xfId="24513" xr:uid="{00000000-0005-0000-0000-0000F7600000}"/>
    <cellStyle name="40% - Accent6 2 7 4" xfId="24514" xr:uid="{00000000-0005-0000-0000-0000F8600000}"/>
    <cellStyle name="40% - Accent6 2 7 4 2" xfId="24515" xr:uid="{00000000-0005-0000-0000-0000F9600000}"/>
    <cellStyle name="40% - Accent6 2 7 5" xfId="24516" xr:uid="{00000000-0005-0000-0000-0000FA600000}"/>
    <cellStyle name="40% - Accent6 2 7 5 2" xfId="24517" xr:uid="{00000000-0005-0000-0000-0000FB600000}"/>
    <cellStyle name="40% - Accent6 2 7 6" xfId="24518" xr:uid="{00000000-0005-0000-0000-0000FC600000}"/>
    <cellStyle name="40% - Accent6 2 7 6 2" xfId="24519" xr:uid="{00000000-0005-0000-0000-0000FD600000}"/>
    <cellStyle name="40% - Accent6 2 7 7" xfId="24520" xr:uid="{00000000-0005-0000-0000-0000FE600000}"/>
    <cellStyle name="40% - Accent6 2 7 7 2" xfId="24521" xr:uid="{00000000-0005-0000-0000-0000FF600000}"/>
    <cellStyle name="40% - Accent6 2 7 8" xfId="24522" xr:uid="{00000000-0005-0000-0000-000000610000}"/>
    <cellStyle name="40% - Accent6 2 7 8 2" xfId="24523" xr:uid="{00000000-0005-0000-0000-000001610000}"/>
    <cellStyle name="40% - Accent6 2 7 9" xfId="24524" xr:uid="{00000000-0005-0000-0000-000002610000}"/>
    <cellStyle name="40% - Accent6 2 7 9 2" xfId="24525" xr:uid="{00000000-0005-0000-0000-000003610000}"/>
    <cellStyle name="40% - Accent6 2 8" xfId="24526" xr:uid="{00000000-0005-0000-0000-000004610000}"/>
    <cellStyle name="40% - Accent6 2 8 10" xfId="24527" xr:uid="{00000000-0005-0000-0000-000005610000}"/>
    <cellStyle name="40% - Accent6 2 8 10 2" xfId="24528" xr:uid="{00000000-0005-0000-0000-000006610000}"/>
    <cellStyle name="40% - Accent6 2 8 11" xfId="24529" xr:uid="{00000000-0005-0000-0000-000007610000}"/>
    <cellStyle name="40% - Accent6 2 8 11 2" xfId="24530" xr:uid="{00000000-0005-0000-0000-000008610000}"/>
    <cellStyle name="40% - Accent6 2 8 12" xfId="24531" xr:uid="{00000000-0005-0000-0000-000009610000}"/>
    <cellStyle name="40% - Accent6 2 8 12 2" xfId="24532" xr:uid="{00000000-0005-0000-0000-00000A610000}"/>
    <cellStyle name="40% - Accent6 2 8 13" xfId="24533" xr:uid="{00000000-0005-0000-0000-00000B610000}"/>
    <cellStyle name="40% - Accent6 2 8 13 2" xfId="24534" xr:uid="{00000000-0005-0000-0000-00000C610000}"/>
    <cellStyle name="40% - Accent6 2 8 14" xfId="24535" xr:uid="{00000000-0005-0000-0000-00000D610000}"/>
    <cellStyle name="40% - Accent6 2 8 14 2" xfId="24536" xr:uid="{00000000-0005-0000-0000-00000E610000}"/>
    <cellStyle name="40% - Accent6 2 8 15" xfId="24537" xr:uid="{00000000-0005-0000-0000-00000F610000}"/>
    <cellStyle name="40% - Accent6 2 8 15 2" xfId="24538" xr:uid="{00000000-0005-0000-0000-000010610000}"/>
    <cellStyle name="40% - Accent6 2 8 16" xfId="24539" xr:uid="{00000000-0005-0000-0000-000011610000}"/>
    <cellStyle name="40% - Accent6 2 8 16 2" xfId="24540" xr:uid="{00000000-0005-0000-0000-000012610000}"/>
    <cellStyle name="40% - Accent6 2 8 17" xfId="24541" xr:uid="{00000000-0005-0000-0000-000013610000}"/>
    <cellStyle name="40% - Accent6 2 8 17 2" xfId="24542" xr:uid="{00000000-0005-0000-0000-000014610000}"/>
    <cellStyle name="40% - Accent6 2 8 18" xfId="24543" xr:uid="{00000000-0005-0000-0000-000015610000}"/>
    <cellStyle name="40% - Accent6 2 8 18 2" xfId="24544" xr:uid="{00000000-0005-0000-0000-000016610000}"/>
    <cellStyle name="40% - Accent6 2 8 19" xfId="24545" xr:uid="{00000000-0005-0000-0000-000017610000}"/>
    <cellStyle name="40% - Accent6 2 8 19 2" xfId="24546" xr:uid="{00000000-0005-0000-0000-000018610000}"/>
    <cellStyle name="40% - Accent6 2 8 2" xfId="24547" xr:uid="{00000000-0005-0000-0000-000019610000}"/>
    <cellStyle name="40% - Accent6 2 8 2 2" xfId="24548" xr:uid="{00000000-0005-0000-0000-00001A610000}"/>
    <cellStyle name="40% - Accent6 2 8 20" xfId="24549" xr:uid="{00000000-0005-0000-0000-00001B610000}"/>
    <cellStyle name="40% - Accent6 2 8 20 2" xfId="24550" xr:uid="{00000000-0005-0000-0000-00001C610000}"/>
    <cellStyle name="40% - Accent6 2 8 21" xfId="24551" xr:uid="{00000000-0005-0000-0000-00001D610000}"/>
    <cellStyle name="40% - Accent6 2 8 21 2" xfId="24552" xr:uid="{00000000-0005-0000-0000-00001E610000}"/>
    <cellStyle name="40% - Accent6 2 8 22" xfId="24553" xr:uid="{00000000-0005-0000-0000-00001F610000}"/>
    <cellStyle name="40% - Accent6 2 8 22 2" xfId="24554" xr:uid="{00000000-0005-0000-0000-000020610000}"/>
    <cellStyle name="40% - Accent6 2 8 23" xfId="24555" xr:uid="{00000000-0005-0000-0000-000021610000}"/>
    <cellStyle name="40% - Accent6 2 8 3" xfId="24556" xr:uid="{00000000-0005-0000-0000-000022610000}"/>
    <cellStyle name="40% - Accent6 2 8 3 2" xfId="24557" xr:uid="{00000000-0005-0000-0000-000023610000}"/>
    <cellStyle name="40% - Accent6 2 8 4" xfId="24558" xr:uid="{00000000-0005-0000-0000-000024610000}"/>
    <cellStyle name="40% - Accent6 2 8 4 2" xfId="24559" xr:uid="{00000000-0005-0000-0000-000025610000}"/>
    <cellStyle name="40% - Accent6 2 8 5" xfId="24560" xr:uid="{00000000-0005-0000-0000-000026610000}"/>
    <cellStyle name="40% - Accent6 2 8 5 2" xfId="24561" xr:uid="{00000000-0005-0000-0000-000027610000}"/>
    <cellStyle name="40% - Accent6 2 8 6" xfId="24562" xr:uid="{00000000-0005-0000-0000-000028610000}"/>
    <cellStyle name="40% - Accent6 2 8 6 2" xfId="24563" xr:uid="{00000000-0005-0000-0000-000029610000}"/>
    <cellStyle name="40% - Accent6 2 8 7" xfId="24564" xr:uid="{00000000-0005-0000-0000-00002A610000}"/>
    <cellStyle name="40% - Accent6 2 8 7 2" xfId="24565" xr:uid="{00000000-0005-0000-0000-00002B610000}"/>
    <cellStyle name="40% - Accent6 2 8 8" xfId="24566" xr:uid="{00000000-0005-0000-0000-00002C610000}"/>
    <cellStyle name="40% - Accent6 2 8 8 2" xfId="24567" xr:uid="{00000000-0005-0000-0000-00002D610000}"/>
    <cellStyle name="40% - Accent6 2 8 9" xfId="24568" xr:uid="{00000000-0005-0000-0000-00002E610000}"/>
    <cellStyle name="40% - Accent6 2 8 9 2" xfId="24569" xr:uid="{00000000-0005-0000-0000-00002F610000}"/>
    <cellStyle name="40% - Accent6 2 9" xfId="24570" xr:uid="{00000000-0005-0000-0000-000030610000}"/>
    <cellStyle name="40% - Accent6 2 9 10" xfId="24571" xr:uid="{00000000-0005-0000-0000-000031610000}"/>
    <cellStyle name="40% - Accent6 2 9 10 2" xfId="24572" xr:uid="{00000000-0005-0000-0000-000032610000}"/>
    <cellStyle name="40% - Accent6 2 9 11" xfId="24573" xr:uid="{00000000-0005-0000-0000-000033610000}"/>
    <cellStyle name="40% - Accent6 2 9 11 2" xfId="24574" xr:uid="{00000000-0005-0000-0000-000034610000}"/>
    <cellStyle name="40% - Accent6 2 9 12" xfId="24575" xr:uid="{00000000-0005-0000-0000-000035610000}"/>
    <cellStyle name="40% - Accent6 2 9 12 2" xfId="24576" xr:uid="{00000000-0005-0000-0000-000036610000}"/>
    <cellStyle name="40% - Accent6 2 9 13" xfId="24577" xr:uid="{00000000-0005-0000-0000-000037610000}"/>
    <cellStyle name="40% - Accent6 2 9 13 2" xfId="24578" xr:uid="{00000000-0005-0000-0000-000038610000}"/>
    <cellStyle name="40% - Accent6 2 9 14" xfId="24579" xr:uid="{00000000-0005-0000-0000-000039610000}"/>
    <cellStyle name="40% - Accent6 2 9 14 2" xfId="24580" xr:uid="{00000000-0005-0000-0000-00003A610000}"/>
    <cellStyle name="40% - Accent6 2 9 15" xfId="24581" xr:uid="{00000000-0005-0000-0000-00003B610000}"/>
    <cellStyle name="40% - Accent6 2 9 15 2" xfId="24582" xr:uid="{00000000-0005-0000-0000-00003C610000}"/>
    <cellStyle name="40% - Accent6 2 9 16" xfId="24583" xr:uid="{00000000-0005-0000-0000-00003D610000}"/>
    <cellStyle name="40% - Accent6 2 9 16 2" xfId="24584" xr:uid="{00000000-0005-0000-0000-00003E610000}"/>
    <cellStyle name="40% - Accent6 2 9 17" xfId="24585" xr:uid="{00000000-0005-0000-0000-00003F610000}"/>
    <cellStyle name="40% - Accent6 2 9 17 2" xfId="24586" xr:uid="{00000000-0005-0000-0000-000040610000}"/>
    <cellStyle name="40% - Accent6 2 9 18" xfId="24587" xr:uid="{00000000-0005-0000-0000-000041610000}"/>
    <cellStyle name="40% - Accent6 2 9 18 2" xfId="24588" xr:uid="{00000000-0005-0000-0000-000042610000}"/>
    <cellStyle name="40% - Accent6 2 9 19" xfId="24589" xr:uid="{00000000-0005-0000-0000-000043610000}"/>
    <cellStyle name="40% - Accent6 2 9 19 2" xfId="24590" xr:uid="{00000000-0005-0000-0000-000044610000}"/>
    <cellStyle name="40% - Accent6 2 9 2" xfId="24591" xr:uid="{00000000-0005-0000-0000-000045610000}"/>
    <cellStyle name="40% - Accent6 2 9 2 2" xfId="24592" xr:uid="{00000000-0005-0000-0000-000046610000}"/>
    <cellStyle name="40% - Accent6 2 9 20" xfId="24593" xr:uid="{00000000-0005-0000-0000-000047610000}"/>
    <cellStyle name="40% - Accent6 2 9 20 2" xfId="24594" xr:uid="{00000000-0005-0000-0000-000048610000}"/>
    <cellStyle name="40% - Accent6 2 9 21" xfId="24595" xr:uid="{00000000-0005-0000-0000-000049610000}"/>
    <cellStyle name="40% - Accent6 2 9 21 2" xfId="24596" xr:uid="{00000000-0005-0000-0000-00004A610000}"/>
    <cellStyle name="40% - Accent6 2 9 22" xfId="24597" xr:uid="{00000000-0005-0000-0000-00004B610000}"/>
    <cellStyle name="40% - Accent6 2 9 22 2" xfId="24598" xr:uid="{00000000-0005-0000-0000-00004C610000}"/>
    <cellStyle name="40% - Accent6 2 9 23" xfId="24599" xr:uid="{00000000-0005-0000-0000-00004D610000}"/>
    <cellStyle name="40% - Accent6 2 9 3" xfId="24600" xr:uid="{00000000-0005-0000-0000-00004E610000}"/>
    <cellStyle name="40% - Accent6 2 9 3 2" xfId="24601" xr:uid="{00000000-0005-0000-0000-00004F610000}"/>
    <cellStyle name="40% - Accent6 2 9 4" xfId="24602" xr:uid="{00000000-0005-0000-0000-000050610000}"/>
    <cellStyle name="40% - Accent6 2 9 4 2" xfId="24603" xr:uid="{00000000-0005-0000-0000-000051610000}"/>
    <cellStyle name="40% - Accent6 2 9 5" xfId="24604" xr:uid="{00000000-0005-0000-0000-000052610000}"/>
    <cellStyle name="40% - Accent6 2 9 5 2" xfId="24605" xr:uid="{00000000-0005-0000-0000-000053610000}"/>
    <cellStyle name="40% - Accent6 2 9 6" xfId="24606" xr:uid="{00000000-0005-0000-0000-000054610000}"/>
    <cellStyle name="40% - Accent6 2 9 6 2" xfId="24607" xr:uid="{00000000-0005-0000-0000-000055610000}"/>
    <cellStyle name="40% - Accent6 2 9 7" xfId="24608" xr:uid="{00000000-0005-0000-0000-000056610000}"/>
    <cellStyle name="40% - Accent6 2 9 7 2" xfId="24609" xr:uid="{00000000-0005-0000-0000-000057610000}"/>
    <cellStyle name="40% - Accent6 2 9 8" xfId="24610" xr:uid="{00000000-0005-0000-0000-000058610000}"/>
    <cellStyle name="40% - Accent6 2 9 8 2" xfId="24611" xr:uid="{00000000-0005-0000-0000-000059610000}"/>
    <cellStyle name="40% - Accent6 2 9 9" xfId="24612" xr:uid="{00000000-0005-0000-0000-00005A610000}"/>
    <cellStyle name="40% - Accent6 2 9 9 2" xfId="24613" xr:uid="{00000000-0005-0000-0000-00005B610000}"/>
    <cellStyle name="40% - Accent6 3" xfId="24614" xr:uid="{00000000-0005-0000-0000-00005C610000}"/>
    <cellStyle name="40% - Accent6 3 10" xfId="24615" xr:uid="{00000000-0005-0000-0000-00005D610000}"/>
    <cellStyle name="40% - Accent6 3 10 2" xfId="24616" xr:uid="{00000000-0005-0000-0000-00005E610000}"/>
    <cellStyle name="40% - Accent6 3 11" xfId="24617" xr:uid="{00000000-0005-0000-0000-00005F610000}"/>
    <cellStyle name="40% - Accent6 3 11 2" xfId="24618" xr:uid="{00000000-0005-0000-0000-000060610000}"/>
    <cellStyle name="40% - Accent6 3 12" xfId="24619" xr:uid="{00000000-0005-0000-0000-000061610000}"/>
    <cellStyle name="40% - Accent6 3 12 2" xfId="24620" xr:uid="{00000000-0005-0000-0000-000062610000}"/>
    <cellStyle name="40% - Accent6 3 13" xfId="24621" xr:uid="{00000000-0005-0000-0000-000063610000}"/>
    <cellStyle name="40% - Accent6 3 13 2" xfId="24622" xr:uid="{00000000-0005-0000-0000-000064610000}"/>
    <cellStyle name="40% - Accent6 3 14" xfId="24623" xr:uid="{00000000-0005-0000-0000-000065610000}"/>
    <cellStyle name="40% - Accent6 3 14 2" xfId="24624" xr:uid="{00000000-0005-0000-0000-000066610000}"/>
    <cellStyle name="40% - Accent6 3 15" xfId="24625" xr:uid="{00000000-0005-0000-0000-000067610000}"/>
    <cellStyle name="40% - Accent6 3 15 2" xfId="24626" xr:uid="{00000000-0005-0000-0000-000068610000}"/>
    <cellStyle name="40% - Accent6 3 16" xfId="24627" xr:uid="{00000000-0005-0000-0000-000069610000}"/>
    <cellStyle name="40% - Accent6 3 16 2" xfId="24628" xr:uid="{00000000-0005-0000-0000-00006A610000}"/>
    <cellStyle name="40% - Accent6 3 17" xfId="24629" xr:uid="{00000000-0005-0000-0000-00006B610000}"/>
    <cellStyle name="40% - Accent6 3 17 2" xfId="24630" xr:uid="{00000000-0005-0000-0000-00006C610000}"/>
    <cellStyle name="40% - Accent6 3 18" xfId="24631" xr:uid="{00000000-0005-0000-0000-00006D610000}"/>
    <cellStyle name="40% - Accent6 3 18 2" xfId="24632" xr:uid="{00000000-0005-0000-0000-00006E610000}"/>
    <cellStyle name="40% - Accent6 3 19" xfId="24633" xr:uid="{00000000-0005-0000-0000-00006F610000}"/>
    <cellStyle name="40% - Accent6 3 19 2" xfId="24634" xr:uid="{00000000-0005-0000-0000-000070610000}"/>
    <cellStyle name="40% - Accent6 3 2" xfId="24635" xr:uid="{00000000-0005-0000-0000-000071610000}"/>
    <cellStyle name="40% - Accent6 3 2 10" xfId="24636" xr:uid="{00000000-0005-0000-0000-000072610000}"/>
    <cellStyle name="40% - Accent6 3 2 10 2" xfId="24637" xr:uid="{00000000-0005-0000-0000-000073610000}"/>
    <cellStyle name="40% - Accent6 3 2 11" xfId="24638" xr:uid="{00000000-0005-0000-0000-000074610000}"/>
    <cellStyle name="40% - Accent6 3 2 11 2" xfId="24639" xr:uid="{00000000-0005-0000-0000-000075610000}"/>
    <cellStyle name="40% - Accent6 3 2 12" xfId="24640" xr:uid="{00000000-0005-0000-0000-000076610000}"/>
    <cellStyle name="40% - Accent6 3 2 12 2" xfId="24641" xr:uid="{00000000-0005-0000-0000-000077610000}"/>
    <cellStyle name="40% - Accent6 3 2 13" xfId="24642" xr:uid="{00000000-0005-0000-0000-000078610000}"/>
    <cellStyle name="40% - Accent6 3 2 13 2" xfId="24643" xr:uid="{00000000-0005-0000-0000-000079610000}"/>
    <cellStyle name="40% - Accent6 3 2 14" xfId="24644" xr:uid="{00000000-0005-0000-0000-00007A610000}"/>
    <cellStyle name="40% - Accent6 3 2 14 2" xfId="24645" xr:uid="{00000000-0005-0000-0000-00007B610000}"/>
    <cellStyle name="40% - Accent6 3 2 15" xfId="24646" xr:uid="{00000000-0005-0000-0000-00007C610000}"/>
    <cellStyle name="40% - Accent6 3 2 15 2" xfId="24647" xr:uid="{00000000-0005-0000-0000-00007D610000}"/>
    <cellStyle name="40% - Accent6 3 2 16" xfId="24648" xr:uid="{00000000-0005-0000-0000-00007E610000}"/>
    <cellStyle name="40% - Accent6 3 2 16 2" xfId="24649" xr:uid="{00000000-0005-0000-0000-00007F610000}"/>
    <cellStyle name="40% - Accent6 3 2 17" xfId="24650" xr:uid="{00000000-0005-0000-0000-000080610000}"/>
    <cellStyle name="40% - Accent6 3 2 17 2" xfId="24651" xr:uid="{00000000-0005-0000-0000-000081610000}"/>
    <cellStyle name="40% - Accent6 3 2 18" xfId="24652" xr:uid="{00000000-0005-0000-0000-000082610000}"/>
    <cellStyle name="40% - Accent6 3 2 18 2" xfId="24653" xr:uid="{00000000-0005-0000-0000-000083610000}"/>
    <cellStyle name="40% - Accent6 3 2 19" xfId="24654" xr:uid="{00000000-0005-0000-0000-000084610000}"/>
    <cellStyle name="40% - Accent6 3 2 19 2" xfId="24655" xr:uid="{00000000-0005-0000-0000-000085610000}"/>
    <cellStyle name="40% - Accent6 3 2 2" xfId="24656" xr:uid="{00000000-0005-0000-0000-000086610000}"/>
    <cellStyle name="40% - Accent6 3 2 2 2" xfId="24657" xr:uid="{00000000-0005-0000-0000-000087610000}"/>
    <cellStyle name="40% - Accent6 3 2 20" xfId="24658" xr:uid="{00000000-0005-0000-0000-000088610000}"/>
    <cellStyle name="40% - Accent6 3 2 20 2" xfId="24659" xr:uid="{00000000-0005-0000-0000-000089610000}"/>
    <cellStyle name="40% - Accent6 3 2 21" xfId="24660" xr:uid="{00000000-0005-0000-0000-00008A610000}"/>
    <cellStyle name="40% - Accent6 3 2 21 2" xfId="24661" xr:uid="{00000000-0005-0000-0000-00008B610000}"/>
    <cellStyle name="40% - Accent6 3 2 22" xfId="24662" xr:uid="{00000000-0005-0000-0000-00008C610000}"/>
    <cellStyle name="40% - Accent6 3 2 22 2" xfId="24663" xr:uid="{00000000-0005-0000-0000-00008D610000}"/>
    <cellStyle name="40% - Accent6 3 2 23" xfId="24664" xr:uid="{00000000-0005-0000-0000-00008E610000}"/>
    <cellStyle name="40% - Accent6 3 2 3" xfId="24665" xr:uid="{00000000-0005-0000-0000-00008F610000}"/>
    <cellStyle name="40% - Accent6 3 2 3 2" xfId="24666" xr:uid="{00000000-0005-0000-0000-000090610000}"/>
    <cellStyle name="40% - Accent6 3 2 4" xfId="24667" xr:uid="{00000000-0005-0000-0000-000091610000}"/>
    <cellStyle name="40% - Accent6 3 2 4 2" xfId="24668" xr:uid="{00000000-0005-0000-0000-000092610000}"/>
    <cellStyle name="40% - Accent6 3 2 5" xfId="24669" xr:uid="{00000000-0005-0000-0000-000093610000}"/>
    <cellStyle name="40% - Accent6 3 2 5 2" xfId="24670" xr:uid="{00000000-0005-0000-0000-000094610000}"/>
    <cellStyle name="40% - Accent6 3 2 6" xfId="24671" xr:uid="{00000000-0005-0000-0000-000095610000}"/>
    <cellStyle name="40% - Accent6 3 2 6 2" xfId="24672" xr:uid="{00000000-0005-0000-0000-000096610000}"/>
    <cellStyle name="40% - Accent6 3 2 7" xfId="24673" xr:uid="{00000000-0005-0000-0000-000097610000}"/>
    <cellStyle name="40% - Accent6 3 2 7 2" xfId="24674" xr:uid="{00000000-0005-0000-0000-000098610000}"/>
    <cellStyle name="40% - Accent6 3 2 8" xfId="24675" xr:uid="{00000000-0005-0000-0000-000099610000}"/>
    <cellStyle name="40% - Accent6 3 2 8 2" xfId="24676" xr:uid="{00000000-0005-0000-0000-00009A610000}"/>
    <cellStyle name="40% - Accent6 3 2 9" xfId="24677" xr:uid="{00000000-0005-0000-0000-00009B610000}"/>
    <cellStyle name="40% - Accent6 3 2 9 2" xfId="24678" xr:uid="{00000000-0005-0000-0000-00009C610000}"/>
    <cellStyle name="40% - Accent6 3 20" xfId="24679" xr:uid="{00000000-0005-0000-0000-00009D610000}"/>
    <cellStyle name="40% - Accent6 3 20 2" xfId="24680" xr:uid="{00000000-0005-0000-0000-00009E610000}"/>
    <cellStyle name="40% - Accent6 3 21" xfId="24681" xr:uid="{00000000-0005-0000-0000-00009F610000}"/>
    <cellStyle name="40% - Accent6 3 21 2" xfId="24682" xr:uid="{00000000-0005-0000-0000-0000A0610000}"/>
    <cellStyle name="40% - Accent6 3 22" xfId="24683" xr:uid="{00000000-0005-0000-0000-0000A1610000}"/>
    <cellStyle name="40% - Accent6 3 22 2" xfId="24684" xr:uid="{00000000-0005-0000-0000-0000A2610000}"/>
    <cellStyle name="40% - Accent6 3 23" xfId="24685" xr:uid="{00000000-0005-0000-0000-0000A3610000}"/>
    <cellStyle name="40% - Accent6 3 23 2" xfId="24686" xr:uid="{00000000-0005-0000-0000-0000A4610000}"/>
    <cellStyle name="40% - Accent6 3 24" xfId="24687" xr:uid="{00000000-0005-0000-0000-0000A5610000}"/>
    <cellStyle name="40% - Accent6 3 24 2" xfId="24688" xr:uid="{00000000-0005-0000-0000-0000A6610000}"/>
    <cellStyle name="40% - Accent6 3 25" xfId="24689" xr:uid="{00000000-0005-0000-0000-0000A7610000}"/>
    <cellStyle name="40% - Accent6 3 25 2" xfId="24690" xr:uid="{00000000-0005-0000-0000-0000A8610000}"/>
    <cellStyle name="40% - Accent6 3 26" xfId="24691" xr:uid="{00000000-0005-0000-0000-0000A9610000}"/>
    <cellStyle name="40% - Accent6 3 26 2" xfId="24692" xr:uid="{00000000-0005-0000-0000-0000AA610000}"/>
    <cellStyle name="40% - Accent6 3 27" xfId="24693" xr:uid="{00000000-0005-0000-0000-0000AB610000}"/>
    <cellStyle name="40% - Accent6 3 27 2" xfId="24694" xr:uid="{00000000-0005-0000-0000-0000AC610000}"/>
    <cellStyle name="40% - Accent6 3 28" xfId="24695" xr:uid="{00000000-0005-0000-0000-0000AD610000}"/>
    <cellStyle name="40% - Accent6 3 28 2" xfId="24696" xr:uid="{00000000-0005-0000-0000-0000AE610000}"/>
    <cellStyle name="40% - Accent6 3 29" xfId="24697" xr:uid="{00000000-0005-0000-0000-0000AF610000}"/>
    <cellStyle name="40% - Accent6 3 29 2" xfId="24698" xr:uid="{00000000-0005-0000-0000-0000B0610000}"/>
    <cellStyle name="40% - Accent6 3 3" xfId="24699" xr:uid="{00000000-0005-0000-0000-0000B1610000}"/>
    <cellStyle name="40% - Accent6 3 3 10" xfId="24700" xr:uid="{00000000-0005-0000-0000-0000B2610000}"/>
    <cellStyle name="40% - Accent6 3 3 10 2" xfId="24701" xr:uid="{00000000-0005-0000-0000-0000B3610000}"/>
    <cellStyle name="40% - Accent6 3 3 11" xfId="24702" xr:uid="{00000000-0005-0000-0000-0000B4610000}"/>
    <cellStyle name="40% - Accent6 3 3 11 2" xfId="24703" xr:uid="{00000000-0005-0000-0000-0000B5610000}"/>
    <cellStyle name="40% - Accent6 3 3 12" xfId="24704" xr:uid="{00000000-0005-0000-0000-0000B6610000}"/>
    <cellStyle name="40% - Accent6 3 3 12 2" xfId="24705" xr:uid="{00000000-0005-0000-0000-0000B7610000}"/>
    <cellStyle name="40% - Accent6 3 3 13" xfId="24706" xr:uid="{00000000-0005-0000-0000-0000B8610000}"/>
    <cellStyle name="40% - Accent6 3 3 13 2" xfId="24707" xr:uid="{00000000-0005-0000-0000-0000B9610000}"/>
    <cellStyle name="40% - Accent6 3 3 14" xfId="24708" xr:uid="{00000000-0005-0000-0000-0000BA610000}"/>
    <cellStyle name="40% - Accent6 3 3 14 2" xfId="24709" xr:uid="{00000000-0005-0000-0000-0000BB610000}"/>
    <cellStyle name="40% - Accent6 3 3 15" xfId="24710" xr:uid="{00000000-0005-0000-0000-0000BC610000}"/>
    <cellStyle name="40% - Accent6 3 3 15 2" xfId="24711" xr:uid="{00000000-0005-0000-0000-0000BD610000}"/>
    <cellStyle name="40% - Accent6 3 3 16" xfId="24712" xr:uid="{00000000-0005-0000-0000-0000BE610000}"/>
    <cellStyle name="40% - Accent6 3 3 16 2" xfId="24713" xr:uid="{00000000-0005-0000-0000-0000BF610000}"/>
    <cellStyle name="40% - Accent6 3 3 17" xfId="24714" xr:uid="{00000000-0005-0000-0000-0000C0610000}"/>
    <cellStyle name="40% - Accent6 3 3 17 2" xfId="24715" xr:uid="{00000000-0005-0000-0000-0000C1610000}"/>
    <cellStyle name="40% - Accent6 3 3 18" xfId="24716" xr:uid="{00000000-0005-0000-0000-0000C2610000}"/>
    <cellStyle name="40% - Accent6 3 3 18 2" xfId="24717" xr:uid="{00000000-0005-0000-0000-0000C3610000}"/>
    <cellStyle name="40% - Accent6 3 3 19" xfId="24718" xr:uid="{00000000-0005-0000-0000-0000C4610000}"/>
    <cellStyle name="40% - Accent6 3 3 19 2" xfId="24719" xr:uid="{00000000-0005-0000-0000-0000C5610000}"/>
    <cellStyle name="40% - Accent6 3 3 2" xfId="24720" xr:uid="{00000000-0005-0000-0000-0000C6610000}"/>
    <cellStyle name="40% - Accent6 3 3 2 2" xfId="24721" xr:uid="{00000000-0005-0000-0000-0000C7610000}"/>
    <cellStyle name="40% - Accent6 3 3 20" xfId="24722" xr:uid="{00000000-0005-0000-0000-0000C8610000}"/>
    <cellStyle name="40% - Accent6 3 3 20 2" xfId="24723" xr:uid="{00000000-0005-0000-0000-0000C9610000}"/>
    <cellStyle name="40% - Accent6 3 3 21" xfId="24724" xr:uid="{00000000-0005-0000-0000-0000CA610000}"/>
    <cellStyle name="40% - Accent6 3 3 21 2" xfId="24725" xr:uid="{00000000-0005-0000-0000-0000CB610000}"/>
    <cellStyle name="40% - Accent6 3 3 22" xfId="24726" xr:uid="{00000000-0005-0000-0000-0000CC610000}"/>
    <cellStyle name="40% - Accent6 3 3 22 2" xfId="24727" xr:uid="{00000000-0005-0000-0000-0000CD610000}"/>
    <cellStyle name="40% - Accent6 3 3 23" xfId="24728" xr:uid="{00000000-0005-0000-0000-0000CE610000}"/>
    <cellStyle name="40% - Accent6 3 3 3" xfId="24729" xr:uid="{00000000-0005-0000-0000-0000CF610000}"/>
    <cellStyle name="40% - Accent6 3 3 3 2" xfId="24730" xr:uid="{00000000-0005-0000-0000-0000D0610000}"/>
    <cellStyle name="40% - Accent6 3 3 4" xfId="24731" xr:uid="{00000000-0005-0000-0000-0000D1610000}"/>
    <cellStyle name="40% - Accent6 3 3 4 2" xfId="24732" xr:uid="{00000000-0005-0000-0000-0000D2610000}"/>
    <cellStyle name="40% - Accent6 3 3 5" xfId="24733" xr:uid="{00000000-0005-0000-0000-0000D3610000}"/>
    <cellStyle name="40% - Accent6 3 3 5 2" xfId="24734" xr:uid="{00000000-0005-0000-0000-0000D4610000}"/>
    <cellStyle name="40% - Accent6 3 3 6" xfId="24735" xr:uid="{00000000-0005-0000-0000-0000D5610000}"/>
    <cellStyle name="40% - Accent6 3 3 6 2" xfId="24736" xr:uid="{00000000-0005-0000-0000-0000D6610000}"/>
    <cellStyle name="40% - Accent6 3 3 7" xfId="24737" xr:uid="{00000000-0005-0000-0000-0000D7610000}"/>
    <cellStyle name="40% - Accent6 3 3 7 2" xfId="24738" xr:uid="{00000000-0005-0000-0000-0000D8610000}"/>
    <cellStyle name="40% - Accent6 3 3 8" xfId="24739" xr:uid="{00000000-0005-0000-0000-0000D9610000}"/>
    <cellStyle name="40% - Accent6 3 3 8 2" xfId="24740" xr:uid="{00000000-0005-0000-0000-0000DA610000}"/>
    <cellStyle name="40% - Accent6 3 3 9" xfId="24741" xr:uid="{00000000-0005-0000-0000-0000DB610000}"/>
    <cellStyle name="40% - Accent6 3 3 9 2" xfId="24742" xr:uid="{00000000-0005-0000-0000-0000DC610000}"/>
    <cellStyle name="40% - Accent6 3 30" xfId="24743" xr:uid="{00000000-0005-0000-0000-0000DD610000}"/>
    <cellStyle name="40% - Accent6 3 30 2" xfId="24744" xr:uid="{00000000-0005-0000-0000-0000DE610000}"/>
    <cellStyle name="40% - Accent6 3 31" xfId="24745" xr:uid="{00000000-0005-0000-0000-0000DF610000}"/>
    <cellStyle name="40% - Accent6 3 4" xfId="24746" xr:uid="{00000000-0005-0000-0000-0000E0610000}"/>
    <cellStyle name="40% - Accent6 3 4 10" xfId="24747" xr:uid="{00000000-0005-0000-0000-0000E1610000}"/>
    <cellStyle name="40% - Accent6 3 4 10 2" xfId="24748" xr:uid="{00000000-0005-0000-0000-0000E2610000}"/>
    <cellStyle name="40% - Accent6 3 4 11" xfId="24749" xr:uid="{00000000-0005-0000-0000-0000E3610000}"/>
    <cellStyle name="40% - Accent6 3 4 11 2" xfId="24750" xr:uid="{00000000-0005-0000-0000-0000E4610000}"/>
    <cellStyle name="40% - Accent6 3 4 12" xfId="24751" xr:uid="{00000000-0005-0000-0000-0000E5610000}"/>
    <cellStyle name="40% - Accent6 3 4 12 2" xfId="24752" xr:uid="{00000000-0005-0000-0000-0000E6610000}"/>
    <cellStyle name="40% - Accent6 3 4 13" xfId="24753" xr:uid="{00000000-0005-0000-0000-0000E7610000}"/>
    <cellStyle name="40% - Accent6 3 4 13 2" xfId="24754" xr:uid="{00000000-0005-0000-0000-0000E8610000}"/>
    <cellStyle name="40% - Accent6 3 4 14" xfId="24755" xr:uid="{00000000-0005-0000-0000-0000E9610000}"/>
    <cellStyle name="40% - Accent6 3 4 14 2" xfId="24756" xr:uid="{00000000-0005-0000-0000-0000EA610000}"/>
    <cellStyle name="40% - Accent6 3 4 15" xfId="24757" xr:uid="{00000000-0005-0000-0000-0000EB610000}"/>
    <cellStyle name="40% - Accent6 3 4 15 2" xfId="24758" xr:uid="{00000000-0005-0000-0000-0000EC610000}"/>
    <cellStyle name="40% - Accent6 3 4 16" xfId="24759" xr:uid="{00000000-0005-0000-0000-0000ED610000}"/>
    <cellStyle name="40% - Accent6 3 4 16 2" xfId="24760" xr:uid="{00000000-0005-0000-0000-0000EE610000}"/>
    <cellStyle name="40% - Accent6 3 4 17" xfId="24761" xr:uid="{00000000-0005-0000-0000-0000EF610000}"/>
    <cellStyle name="40% - Accent6 3 4 17 2" xfId="24762" xr:uid="{00000000-0005-0000-0000-0000F0610000}"/>
    <cellStyle name="40% - Accent6 3 4 18" xfId="24763" xr:uid="{00000000-0005-0000-0000-0000F1610000}"/>
    <cellStyle name="40% - Accent6 3 4 18 2" xfId="24764" xr:uid="{00000000-0005-0000-0000-0000F2610000}"/>
    <cellStyle name="40% - Accent6 3 4 19" xfId="24765" xr:uid="{00000000-0005-0000-0000-0000F3610000}"/>
    <cellStyle name="40% - Accent6 3 4 19 2" xfId="24766" xr:uid="{00000000-0005-0000-0000-0000F4610000}"/>
    <cellStyle name="40% - Accent6 3 4 2" xfId="24767" xr:uid="{00000000-0005-0000-0000-0000F5610000}"/>
    <cellStyle name="40% - Accent6 3 4 2 2" xfId="24768" xr:uid="{00000000-0005-0000-0000-0000F6610000}"/>
    <cellStyle name="40% - Accent6 3 4 20" xfId="24769" xr:uid="{00000000-0005-0000-0000-0000F7610000}"/>
    <cellStyle name="40% - Accent6 3 4 20 2" xfId="24770" xr:uid="{00000000-0005-0000-0000-0000F8610000}"/>
    <cellStyle name="40% - Accent6 3 4 21" xfId="24771" xr:uid="{00000000-0005-0000-0000-0000F9610000}"/>
    <cellStyle name="40% - Accent6 3 4 21 2" xfId="24772" xr:uid="{00000000-0005-0000-0000-0000FA610000}"/>
    <cellStyle name="40% - Accent6 3 4 22" xfId="24773" xr:uid="{00000000-0005-0000-0000-0000FB610000}"/>
    <cellStyle name="40% - Accent6 3 4 22 2" xfId="24774" xr:uid="{00000000-0005-0000-0000-0000FC610000}"/>
    <cellStyle name="40% - Accent6 3 4 23" xfId="24775" xr:uid="{00000000-0005-0000-0000-0000FD610000}"/>
    <cellStyle name="40% - Accent6 3 4 3" xfId="24776" xr:uid="{00000000-0005-0000-0000-0000FE610000}"/>
    <cellStyle name="40% - Accent6 3 4 3 2" xfId="24777" xr:uid="{00000000-0005-0000-0000-0000FF610000}"/>
    <cellStyle name="40% - Accent6 3 4 4" xfId="24778" xr:uid="{00000000-0005-0000-0000-000000620000}"/>
    <cellStyle name="40% - Accent6 3 4 4 2" xfId="24779" xr:uid="{00000000-0005-0000-0000-000001620000}"/>
    <cellStyle name="40% - Accent6 3 4 5" xfId="24780" xr:uid="{00000000-0005-0000-0000-000002620000}"/>
    <cellStyle name="40% - Accent6 3 4 5 2" xfId="24781" xr:uid="{00000000-0005-0000-0000-000003620000}"/>
    <cellStyle name="40% - Accent6 3 4 6" xfId="24782" xr:uid="{00000000-0005-0000-0000-000004620000}"/>
    <cellStyle name="40% - Accent6 3 4 6 2" xfId="24783" xr:uid="{00000000-0005-0000-0000-000005620000}"/>
    <cellStyle name="40% - Accent6 3 4 7" xfId="24784" xr:uid="{00000000-0005-0000-0000-000006620000}"/>
    <cellStyle name="40% - Accent6 3 4 7 2" xfId="24785" xr:uid="{00000000-0005-0000-0000-000007620000}"/>
    <cellStyle name="40% - Accent6 3 4 8" xfId="24786" xr:uid="{00000000-0005-0000-0000-000008620000}"/>
    <cellStyle name="40% - Accent6 3 4 8 2" xfId="24787" xr:uid="{00000000-0005-0000-0000-000009620000}"/>
    <cellStyle name="40% - Accent6 3 4 9" xfId="24788" xr:uid="{00000000-0005-0000-0000-00000A620000}"/>
    <cellStyle name="40% - Accent6 3 4 9 2" xfId="24789" xr:uid="{00000000-0005-0000-0000-00000B620000}"/>
    <cellStyle name="40% - Accent6 3 5" xfId="24790" xr:uid="{00000000-0005-0000-0000-00000C620000}"/>
    <cellStyle name="40% - Accent6 3 5 10" xfId="24791" xr:uid="{00000000-0005-0000-0000-00000D620000}"/>
    <cellStyle name="40% - Accent6 3 5 10 2" xfId="24792" xr:uid="{00000000-0005-0000-0000-00000E620000}"/>
    <cellStyle name="40% - Accent6 3 5 11" xfId="24793" xr:uid="{00000000-0005-0000-0000-00000F620000}"/>
    <cellStyle name="40% - Accent6 3 5 11 2" xfId="24794" xr:uid="{00000000-0005-0000-0000-000010620000}"/>
    <cellStyle name="40% - Accent6 3 5 12" xfId="24795" xr:uid="{00000000-0005-0000-0000-000011620000}"/>
    <cellStyle name="40% - Accent6 3 5 12 2" xfId="24796" xr:uid="{00000000-0005-0000-0000-000012620000}"/>
    <cellStyle name="40% - Accent6 3 5 13" xfId="24797" xr:uid="{00000000-0005-0000-0000-000013620000}"/>
    <cellStyle name="40% - Accent6 3 5 13 2" xfId="24798" xr:uid="{00000000-0005-0000-0000-000014620000}"/>
    <cellStyle name="40% - Accent6 3 5 14" xfId="24799" xr:uid="{00000000-0005-0000-0000-000015620000}"/>
    <cellStyle name="40% - Accent6 3 5 14 2" xfId="24800" xr:uid="{00000000-0005-0000-0000-000016620000}"/>
    <cellStyle name="40% - Accent6 3 5 15" xfId="24801" xr:uid="{00000000-0005-0000-0000-000017620000}"/>
    <cellStyle name="40% - Accent6 3 5 15 2" xfId="24802" xr:uid="{00000000-0005-0000-0000-000018620000}"/>
    <cellStyle name="40% - Accent6 3 5 16" xfId="24803" xr:uid="{00000000-0005-0000-0000-000019620000}"/>
    <cellStyle name="40% - Accent6 3 5 16 2" xfId="24804" xr:uid="{00000000-0005-0000-0000-00001A620000}"/>
    <cellStyle name="40% - Accent6 3 5 17" xfId="24805" xr:uid="{00000000-0005-0000-0000-00001B620000}"/>
    <cellStyle name="40% - Accent6 3 5 17 2" xfId="24806" xr:uid="{00000000-0005-0000-0000-00001C620000}"/>
    <cellStyle name="40% - Accent6 3 5 18" xfId="24807" xr:uid="{00000000-0005-0000-0000-00001D620000}"/>
    <cellStyle name="40% - Accent6 3 5 18 2" xfId="24808" xr:uid="{00000000-0005-0000-0000-00001E620000}"/>
    <cellStyle name="40% - Accent6 3 5 19" xfId="24809" xr:uid="{00000000-0005-0000-0000-00001F620000}"/>
    <cellStyle name="40% - Accent6 3 5 19 2" xfId="24810" xr:uid="{00000000-0005-0000-0000-000020620000}"/>
    <cellStyle name="40% - Accent6 3 5 2" xfId="24811" xr:uid="{00000000-0005-0000-0000-000021620000}"/>
    <cellStyle name="40% - Accent6 3 5 2 2" xfId="24812" xr:uid="{00000000-0005-0000-0000-000022620000}"/>
    <cellStyle name="40% - Accent6 3 5 20" xfId="24813" xr:uid="{00000000-0005-0000-0000-000023620000}"/>
    <cellStyle name="40% - Accent6 3 5 20 2" xfId="24814" xr:uid="{00000000-0005-0000-0000-000024620000}"/>
    <cellStyle name="40% - Accent6 3 5 21" xfId="24815" xr:uid="{00000000-0005-0000-0000-000025620000}"/>
    <cellStyle name="40% - Accent6 3 5 21 2" xfId="24816" xr:uid="{00000000-0005-0000-0000-000026620000}"/>
    <cellStyle name="40% - Accent6 3 5 22" xfId="24817" xr:uid="{00000000-0005-0000-0000-000027620000}"/>
    <cellStyle name="40% - Accent6 3 5 22 2" xfId="24818" xr:uid="{00000000-0005-0000-0000-000028620000}"/>
    <cellStyle name="40% - Accent6 3 5 23" xfId="24819" xr:uid="{00000000-0005-0000-0000-000029620000}"/>
    <cellStyle name="40% - Accent6 3 5 3" xfId="24820" xr:uid="{00000000-0005-0000-0000-00002A620000}"/>
    <cellStyle name="40% - Accent6 3 5 3 2" xfId="24821" xr:uid="{00000000-0005-0000-0000-00002B620000}"/>
    <cellStyle name="40% - Accent6 3 5 4" xfId="24822" xr:uid="{00000000-0005-0000-0000-00002C620000}"/>
    <cellStyle name="40% - Accent6 3 5 4 2" xfId="24823" xr:uid="{00000000-0005-0000-0000-00002D620000}"/>
    <cellStyle name="40% - Accent6 3 5 5" xfId="24824" xr:uid="{00000000-0005-0000-0000-00002E620000}"/>
    <cellStyle name="40% - Accent6 3 5 5 2" xfId="24825" xr:uid="{00000000-0005-0000-0000-00002F620000}"/>
    <cellStyle name="40% - Accent6 3 5 6" xfId="24826" xr:uid="{00000000-0005-0000-0000-000030620000}"/>
    <cellStyle name="40% - Accent6 3 5 6 2" xfId="24827" xr:uid="{00000000-0005-0000-0000-000031620000}"/>
    <cellStyle name="40% - Accent6 3 5 7" xfId="24828" xr:uid="{00000000-0005-0000-0000-000032620000}"/>
    <cellStyle name="40% - Accent6 3 5 7 2" xfId="24829" xr:uid="{00000000-0005-0000-0000-000033620000}"/>
    <cellStyle name="40% - Accent6 3 5 8" xfId="24830" xr:uid="{00000000-0005-0000-0000-000034620000}"/>
    <cellStyle name="40% - Accent6 3 5 8 2" xfId="24831" xr:uid="{00000000-0005-0000-0000-000035620000}"/>
    <cellStyle name="40% - Accent6 3 5 9" xfId="24832" xr:uid="{00000000-0005-0000-0000-000036620000}"/>
    <cellStyle name="40% - Accent6 3 5 9 2" xfId="24833" xr:uid="{00000000-0005-0000-0000-000037620000}"/>
    <cellStyle name="40% - Accent6 3 6" xfId="24834" xr:uid="{00000000-0005-0000-0000-000038620000}"/>
    <cellStyle name="40% - Accent6 3 6 10" xfId="24835" xr:uid="{00000000-0005-0000-0000-000039620000}"/>
    <cellStyle name="40% - Accent6 3 6 10 2" xfId="24836" xr:uid="{00000000-0005-0000-0000-00003A620000}"/>
    <cellStyle name="40% - Accent6 3 6 11" xfId="24837" xr:uid="{00000000-0005-0000-0000-00003B620000}"/>
    <cellStyle name="40% - Accent6 3 6 11 2" xfId="24838" xr:uid="{00000000-0005-0000-0000-00003C620000}"/>
    <cellStyle name="40% - Accent6 3 6 12" xfId="24839" xr:uid="{00000000-0005-0000-0000-00003D620000}"/>
    <cellStyle name="40% - Accent6 3 6 12 2" xfId="24840" xr:uid="{00000000-0005-0000-0000-00003E620000}"/>
    <cellStyle name="40% - Accent6 3 6 13" xfId="24841" xr:uid="{00000000-0005-0000-0000-00003F620000}"/>
    <cellStyle name="40% - Accent6 3 6 13 2" xfId="24842" xr:uid="{00000000-0005-0000-0000-000040620000}"/>
    <cellStyle name="40% - Accent6 3 6 14" xfId="24843" xr:uid="{00000000-0005-0000-0000-000041620000}"/>
    <cellStyle name="40% - Accent6 3 6 14 2" xfId="24844" xr:uid="{00000000-0005-0000-0000-000042620000}"/>
    <cellStyle name="40% - Accent6 3 6 15" xfId="24845" xr:uid="{00000000-0005-0000-0000-000043620000}"/>
    <cellStyle name="40% - Accent6 3 6 15 2" xfId="24846" xr:uid="{00000000-0005-0000-0000-000044620000}"/>
    <cellStyle name="40% - Accent6 3 6 16" xfId="24847" xr:uid="{00000000-0005-0000-0000-000045620000}"/>
    <cellStyle name="40% - Accent6 3 6 16 2" xfId="24848" xr:uid="{00000000-0005-0000-0000-000046620000}"/>
    <cellStyle name="40% - Accent6 3 6 17" xfId="24849" xr:uid="{00000000-0005-0000-0000-000047620000}"/>
    <cellStyle name="40% - Accent6 3 6 17 2" xfId="24850" xr:uid="{00000000-0005-0000-0000-000048620000}"/>
    <cellStyle name="40% - Accent6 3 6 18" xfId="24851" xr:uid="{00000000-0005-0000-0000-000049620000}"/>
    <cellStyle name="40% - Accent6 3 6 18 2" xfId="24852" xr:uid="{00000000-0005-0000-0000-00004A620000}"/>
    <cellStyle name="40% - Accent6 3 6 19" xfId="24853" xr:uid="{00000000-0005-0000-0000-00004B620000}"/>
    <cellStyle name="40% - Accent6 3 6 19 2" xfId="24854" xr:uid="{00000000-0005-0000-0000-00004C620000}"/>
    <cellStyle name="40% - Accent6 3 6 2" xfId="24855" xr:uid="{00000000-0005-0000-0000-00004D620000}"/>
    <cellStyle name="40% - Accent6 3 6 2 2" xfId="24856" xr:uid="{00000000-0005-0000-0000-00004E620000}"/>
    <cellStyle name="40% - Accent6 3 6 20" xfId="24857" xr:uid="{00000000-0005-0000-0000-00004F620000}"/>
    <cellStyle name="40% - Accent6 3 6 20 2" xfId="24858" xr:uid="{00000000-0005-0000-0000-000050620000}"/>
    <cellStyle name="40% - Accent6 3 6 21" xfId="24859" xr:uid="{00000000-0005-0000-0000-000051620000}"/>
    <cellStyle name="40% - Accent6 3 6 21 2" xfId="24860" xr:uid="{00000000-0005-0000-0000-000052620000}"/>
    <cellStyle name="40% - Accent6 3 6 22" xfId="24861" xr:uid="{00000000-0005-0000-0000-000053620000}"/>
    <cellStyle name="40% - Accent6 3 6 22 2" xfId="24862" xr:uid="{00000000-0005-0000-0000-000054620000}"/>
    <cellStyle name="40% - Accent6 3 6 23" xfId="24863" xr:uid="{00000000-0005-0000-0000-000055620000}"/>
    <cellStyle name="40% - Accent6 3 6 3" xfId="24864" xr:uid="{00000000-0005-0000-0000-000056620000}"/>
    <cellStyle name="40% - Accent6 3 6 3 2" xfId="24865" xr:uid="{00000000-0005-0000-0000-000057620000}"/>
    <cellStyle name="40% - Accent6 3 6 4" xfId="24866" xr:uid="{00000000-0005-0000-0000-000058620000}"/>
    <cellStyle name="40% - Accent6 3 6 4 2" xfId="24867" xr:uid="{00000000-0005-0000-0000-000059620000}"/>
    <cellStyle name="40% - Accent6 3 6 5" xfId="24868" xr:uid="{00000000-0005-0000-0000-00005A620000}"/>
    <cellStyle name="40% - Accent6 3 6 5 2" xfId="24869" xr:uid="{00000000-0005-0000-0000-00005B620000}"/>
    <cellStyle name="40% - Accent6 3 6 6" xfId="24870" xr:uid="{00000000-0005-0000-0000-00005C620000}"/>
    <cellStyle name="40% - Accent6 3 6 6 2" xfId="24871" xr:uid="{00000000-0005-0000-0000-00005D620000}"/>
    <cellStyle name="40% - Accent6 3 6 7" xfId="24872" xr:uid="{00000000-0005-0000-0000-00005E620000}"/>
    <cellStyle name="40% - Accent6 3 6 7 2" xfId="24873" xr:uid="{00000000-0005-0000-0000-00005F620000}"/>
    <cellStyle name="40% - Accent6 3 6 8" xfId="24874" xr:uid="{00000000-0005-0000-0000-000060620000}"/>
    <cellStyle name="40% - Accent6 3 6 8 2" xfId="24875" xr:uid="{00000000-0005-0000-0000-000061620000}"/>
    <cellStyle name="40% - Accent6 3 6 9" xfId="24876" xr:uid="{00000000-0005-0000-0000-000062620000}"/>
    <cellStyle name="40% - Accent6 3 6 9 2" xfId="24877" xr:uid="{00000000-0005-0000-0000-000063620000}"/>
    <cellStyle name="40% - Accent6 3 7" xfId="24878" xr:uid="{00000000-0005-0000-0000-000064620000}"/>
    <cellStyle name="40% - Accent6 3 7 10" xfId="24879" xr:uid="{00000000-0005-0000-0000-000065620000}"/>
    <cellStyle name="40% - Accent6 3 7 10 2" xfId="24880" xr:uid="{00000000-0005-0000-0000-000066620000}"/>
    <cellStyle name="40% - Accent6 3 7 11" xfId="24881" xr:uid="{00000000-0005-0000-0000-000067620000}"/>
    <cellStyle name="40% - Accent6 3 7 11 2" xfId="24882" xr:uid="{00000000-0005-0000-0000-000068620000}"/>
    <cellStyle name="40% - Accent6 3 7 12" xfId="24883" xr:uid="{00000000-0005-0000-0000-000069620000}"/>
    <cellStyle name="40% - Accent6 3 7 12 2" xfId="24884" xr:uid="{00000000-0005-0000-0000-00006A620000}"/>
    <cellStyle name="40% - Accent6 3 7 13" xfId="24885" xr:uid="{00000000-0005-0000-0000-00006B620000}"/>
    <cellStyle name="40% - Accent6 3 7 13 2" xfId="24886" xr:uid="{00000000-0005-0000-0000-00006C620000}"/>
    <cellStyle name="40% - Accent6 3 7 14" xfId="24887" xr:uid="{00000000-0005-0000-0000-00006D620000}"/>
    <cellStyle name="40% - Accent6 3 7 14 2" xfId="24888" xr:uid="{00000000-0005-0000-0000-00006E620000}"/>
    <cellStyle name="40% - Accent6 3 7 15" xfId="24889" xr:uid="{00000000-0005-0000-0000-00006F620000}"/>
    <cellStyle name="40% - Accent6 3 7 15 2" xfId="24890" xr:uid="{00000000-0005-0000-0000-000070620000}"/>
    <cellStyle name="40% - Accent6 3 7 16" xfId="24891" xr:uid="{00000000-0005-0000-0000-000071620000}"/>
    <cellStyle name="40% - Accent6 3 7 16 2" xfId="24892" xr:uid="{00000000-0005-0000-0000-000072620000}"/>
    <cellStyle name="40% - Accent6 3 7 17" xfId="24893" xr:uid="{00000000-0005-0000-0000-000073620000}"/>
    <cellStyle name="40% - Accent6 3 7 17 2" xfId="24894" xr:uid="{00000000-0005-0000-0000-000074620000}"/>
    <cellStyle name="40% - Accent6 3 7 18" xfId="24895" xr:uid="{00000000-0005-0000-0000-000075620000}"/>
    <cellStyle name="40% - Accent6 3 7 18 2" xfId="24896" xr:uid="{00000000-0005-0000-0000-000076620000}"/>
    <cellStyle name="40% - Accent6 3 7 19" xfId="24897" xr:uid="{00000000-0005-0000-0000-000077620000}"/>
    <cellStyle name="40% - Accent6 3 7 19 2" xfId="24898" xr:uid="{00000000-0005-0000-0000-000078620000}"/>
    <cellStyle name="40% - Accent6 3 7 2" xfId="24899" xr:uid="{00000000-0005-0000-0000-000079620000}"/>
    <cellStyle name="40% - Accent6 3 7 2 2" xfId="24900" xr:uid="{00000000-0005-0000-0000-00007A620000}"/>
    <cellStyle name="40% - Accent6 3 7 20" xfId="24901" xr:uid="{00000000-0005-0000-0000-00007B620000}"/>
    <cellStyle name="40% - Accent6 3 7 20 2" xfId="24902" xr:uid="{00000000-0005-0000-0000-00007C620000}"/>
    <cellStyle name="40% - Accent6 3 7 21" xfId="24903" xr:uid="{00000000-0005-0000-0000-00007D620000}"/>
    <cellStyle name="40% - Accent6 3 7 21 2" xfId="24904" xr:uid="{00000000-0005-0000-0000-00007E620000}"/>
    <cellStyle name="40% - Accent6 3 7 22" xfId="24905" xr:uid="{00000000-0005-0000-0000-00007F620000}"/>
    <cellStyle name="40% - Accent6 3 7 22 2" xfId="24906" xr:uid="{00000000-0005-0000-0000-000080620000}"/>
    <cellStyle name="40% - Accent6 3 7 23" xfId="24907" xr:uid="{00000000-0005-0000-0000-000081620000}"/>
    <cellStyle name="40% - Accent6 3 7 3" xfId="24908" xr:uid="{00000000-0005-0000-0000-000082620000}"/>
    <cellStyle name="40% - Accent6 3 7 3 2" xfId="24909" xr:uid="{00000000-0005-0000-0000-000083620000}"/>
    <cellStyle name="40% - Accent6 3 7 4" xfId="24910" xr:uid="{00000000-0005-0000-0000-000084620000}"/>
    <cellStyle name="40% - Accent6 3 7 4 2" xfId="24911" xr:uid="{00000000-0005-0000-0000-000085620000}"/>
    <cellStyle name="40% - Accent6 3 7 5" xfId="24912" xr:uid="{00000000-0005-0000-0000-000086620000}"/>
    <cellStyle name="40% - Accent6 3 7 5 2" xfId="24913" xr:uid="{00000000-0005-0000-0000-000087620000}"/>
    <cellStyle name="40% - Accent6 3 7 6" xfId="24914" xr:uid="{00000000-0005-0000-0000-000088620000}"/>
    <cellStyle name="40% - Accent6 3 7 6 2" xfId="24915" xr:uid="{00000000-0005-0000-0000-000089620000}"/>
    <cellStyle name="40% - Accent6 3 7 7" xfId="24916" xr:uid="{00000000-0005-0000-0000-00008A620000}"/>
    <cellStyle name="40% - Accent6 3 7 7 2" xfId="24917" xr:uid="{00000000-0005-0000-0000-00008B620000}"/>
    <cellStyle name="40% - Accent6 3 7 8" xfId="24918" xr:uid="{00000000-0005-0000-0000-00008C620000}"/>
    <cellStyle name="40% - Accent6 3 7 8 2" xfId="24919" xr:uid="{00000000-0005-0000-0000-00008D620000}"/>
    <cellStyle name="40% - Accent6 3 7 9" xfId="24920" xr:uid="{00000000-0005-0000-0000-00008E620000}"/>
    <cellStyle name="40% - Accent6 3 7 9 2" xfId="24921" xr:uid="{00000000-0005-0000-0000-00008F620000}"/>
    <cellStyle name="40% - Accent6 3 8" xfId="24922" xr:uid="{00000000-0005-0000-0000-000090620000}"/>
    <cellStyle name="40% - Accent6 3 8 10" xfId="24923" xr:uid="{00000000-0005-0000-0000-000091620000}"/>
    <cellStyle name="40% - Accent6 3 8 10 2" xfId="24924" xr:uid="{00000000-0005-0000-0000-000092620000}"/>
    <cellStyle name="40% - Accent6 3 8 11" xfId="24925" xr:uid="{00000000-0005-0000-0000-000093620000}"/>
    <cellStyle name="40% - Accent6 3 8 11 2" xfId="24926" xr:uid="{00000000-0005-0000-0000-000094620000}"/>
    <cellStyle name="40% - Accent6 3 8 12" xfId="24927" xr:uid="{00000000-0005-0000-0000-000095620000}"/>
    <cellStyle name="40% - Accent6 3 8 12 2" xfId="24928" xr:uid="{00000000-0005-0000-0000-000096620000}"/>
    <cellStyle name="40% - Accent6 3 8 13" xfId="24929" xr:uid="{00000000-0005-0000-0000-000097620000}"/>
    <cellStyle name="40% - Accent6 3 8 13 2" xfId="24930" xr:uid="{00000000-0005-0000-0000-000098620000}"/>
    <cellStyle name="40% - Accent6 3 8 14" xfId="24931" xr:uid="{00000000-0005-0000-0000-000099620000}"/>
    <cellStyle name="40% - Accent6 3 8 14 2" xfId="24932" xr:uid="{00000000-0005-0000-0000-00009A620000}"/>
    <cellStyle name="40% - Accent6 3 8 15" xfId="24933" xr:uid="{00000000-0005-0000-0000-00009B620000}"/>
    <cellStyle name="40% - Accent6 3 8 15 2" xfId="24934" xr:uid="{00000000-0005-0000-0000-00009C620000}"/>
    <cellStyle name="40% - Accent6 3 8 16" xfId="24935" xr:uid="{00000000-0005-0000-0000-00009D620000}"/>
    <cellStyle name="40% - Accent6 3 8 16 2" xfId="24936" xr:uid="{00000000-0005-0000-0000-00009E620000}"/>
    <cellStyle name="40% - Accent6 3 8 17" xfId="24937" xr:uid="{00000000-0005-0000-0000-00009F620000}"/>
    <cellStyle name="40% - Accent6 3 8 17 2" xfId="24938" xr:uid="{00000000-0005-0000-0000-0000A0620000}"/>
    <cellStyle name="40% - Accent6 3 8 18" xfId="24939" xr:uid="{00000000-0005-0000-0000-0000A1620000}"/>
    <cellStyle name="40% - Accent6 3 8 18 2" xfId="24940" xr:uid="{00000000-0005-0000-0000-0000A2620000}"/>
    <cellStyle name="40% - Accent6 3 8 19" xfId="24941" xr:uid="{00000000-0005-0000-0000-0000A3620000}"/>
    <cellStyle name="40% - Accent6 3 8 19 2" xfId="24942" xr:uid="{00000000-0005-0000-0000-0000A4620000}"/>
    <cellStyle name="40% - Accent6 3 8 2" xfId="24943" xr:uid="{00000000-0005-0000-0000-0000A5620000}"/>
    <cellStyle name="40% - Accent6 3 8 2 2" xfId="24944" xr:uid="{00000000-0005-0000-0000-0000A6620000}"/>
    <cellStyle name="40% - Accent6 3 8 20" xfId="24945" xr:uid="{00000000-0005-0000-0000-0000A7620000}"/>
    <cellStyle name="40% - Accent6 3 8 20 2" xfId="24946" xr:uid="{00000000-0005-0000-0000-0000A8620000}"/>
    <cellStyle name="40% - Accent6 3 8 21" xfId="24947" xr:uid="{00000000-0005-0000-0000-0000A9620000}"/>
    <cellStyle name="40% - Accent6 3 8 21 2" xfId="24948" xr:uid="{00000000-0005-0000-0000-0000AA620000}"/>
    <cellStyle name="40% - Accent6 3 8 22" xfId="24949" xr:uid="{00000000-0005-0000-0000-0000AB620000}"/>
    <cellStyle name="40% - Accent6 3 8 22 2" xfId="24950" xr:uid="{00000000-0005-0000-0000-0000AC620000}"/>
    <cellStyle name="40% - Accent6 3 8 23" xfId="24951" xr:uid="{00000000-0005-0000-0000-0000AD620000}"/>
    <cellStyle name="40% - Accent6 3 8 3" xfId="24952" xr:uid="{00000000-0005-0000-0000-0000AE620000}"/>
    <cellStyle name="40% - Accent6 3 8 3 2" xfId="24953" xr:uid="{00000000-0005-0000-0000-0000AF620000}"/>
    <cellStyle name="40% - Accent6 3 8 4" xfId="24954" xr:uid="{00000000-0005-0000-0000-0000B0620000}"/>
    <cellStyle name="40% - Accent6 3 8 4 2" xfId="24955" xr:uid="{00000000-0005-0000-0000-0000B1620000}"/>
    <cellStyle name="40% - Accent6 3 8 5" xfId="24956" xr:uid="{00000000-0005-0000-0000-0000B2620000}"/>
    <cellStyle name="40% - Accent6 3 8 5 2" xfId="24957" xr:uid="{00000000-0005-0000-0000-0000B3620000}"/>
    <cellStyle name="40% - Accent6 3 8 6" xfId="24958" xr:uid="{00000000-0005-0000-0000-0000B4620000}"/>
    <cellStyle name="40% - Accent6 3 8 6 2" xfId="24959" xr:uid="{00000000-0005-0000-0000-0000B5620000}"/>
    <cellStyle name="40% - Accent6 3 8 7" xfId="24960" xr:uid="{00000000-0005-0000-0000-0000B6620000}"/>
    <cellStyle name="40% - Accent6 3 8 7 2" xfId="24961" xr:uid="{00000000-0005-0000-0000-0000B7620000}"/>
    <cellStyle name="40% - Accent6 3 8 8" xfId="24962" xr:uid="{00000000-0005-0000-0000-0000B8620000}"/>
    <cellStyle name="40% - Accent6 3 8 8 2" xfId="24963" xr:uid="{00000000-0005-0000-0000-0000B9620000}"/>
    <cellStyle name="40% - Accent6 3 8 9" xfId="24964" xr:uid="{00000000-0005-0000-0000-0000BA620000}"/>
    <cellStyle name="40% - Accent6 3 8 9 2" xfId="24965" xr:uid="{00000000-0005-0000-0000-0000BB620000}"/>
    <cellStyle name="40% - Accent6 3 9" xfId="24966" xr:uid="{00000000-0005-0000-0000-0000BC620000}"/>
    <cellStyle name="40% - Accent6 3 9 10" xfId="24967" xr:uid="{00000000-0005-0000-0000-0000BD620000}"/>
    <cellStyle name="40% - Accent6 3 9 10 2" xfId="24968" xr:uid="{00000000-0005-0000-0000-0000BE620000}"/>
    <cellStyle name="40% - Accent6 3 9 11" xfId="24969" xr:uid="{00000000-0005-0000-0000-0000BF620000}"/>
    <cellStyle name="40% - Accent6 3 9 11 2" xfId="24970" xr:uid="{00000000-0005-0000-0000-0000C0620000}"/>
    <cellStyle name="40% - Accent6 3 9 12" xfId="24971" xr:uid="{00000000-0005-0000-0000-0000C1620000}"/>
    <cellStyle name="40% - Accent6 3 9 12 2" xfId="24972" xr:uid="{00000000-0005-0000-0000-0000C2620000}"/>
    <cellStyle name="40% - Accent6 3 9 13" xfId="24973" xr:uid="{00000000-0005-0000-0000-0000C3620000}"/>
    <cellStyle name="40% - Accent6 3 9 13 2" xfId="24974" xr:uid="{00000000-0005-0000-0000-0000C4620000}"/>
    <cellStyle name="40% - Accent6 3 9 14" xfId="24975" xr:uid="{00000000-0005-0000-0000-0000C5620000}"/>
    <cellStyle name="40% - Accent6 3 9 14 2" xfId="24976" xr:uid="{00000000-0005-0000-0000-0000C6620000}"/>
    <cellStyle name="40% - Accent6 3 9 15" xfId="24977" xr:uid="{00000000-0005-0000-0000-0000C7620000}"/>
    <cellStyle name="40% - Accent6 3 9 15 2" xfId="24978" xr:uid="{00000000-0005-0000-0000-0000C8620000}"/>
    <cellStyle name="40% - Accent6 3 9 16" xfId="24979" xr:uid="{00000000-0005-0000-0000-0000C9620000}"/>
    <cellStyle name="40% - Accent6 3 9 16 2" xfId="24980" xr:uid="{00000000-0005-0000-0000-0000CA620000}"/>
    <cellStyle name="40% - Accent6 3 9 17" xfId="24981" xr:uid="{00000000-0005-0000-0000-0000CB620000}"/>
    <cellStyle name="40% - Accent6 3 9 17 2" xfId="24982" xr:uid="{00000000-0005-0000-0000-0000CC620000}"/>
    <cellStyle name="40% - Accent6 3 9 18" xfId="24983" xr:uid="{00000000-0005-0000-0000-0000CD620000}"/>
    <cellStyle name="40% - Accent6 3 9 18 2" xfId="24984" xr:uid="{00000000-0005-0000-0000-0000CE620000}"/>
    <cellStyle name="40% - Accent6 3 9 19" xfId="24985" xr:uid="{00000000-0005-0000-0000-0000CF620000}"/>
    <cellStyle name="40% - Accent6 3 9 19 2" xfId="24986" xr:uid="{00000000-0005-0000-0000-0000D0620000}"/>
    <cellStyle name="40% - Accent6 3 9 2" xfId="24987" xr:uid="{00000000-0005-0000-0000-0000D1620000}"/>
    <cellStyle name="40% - Accent6 3 9 2 2" xfId="24988" xr:uid="{00000000-0005-0000-0000-0000D2620000}"/>
    <cellStyle name="40% - Accent6 3 9 20" xfId="24989" xr:uid="{00000000-0005-0000-0000-0000D3620000}"/>
    <cellStyle name="40% - Accent6 3 9 20 2" xfId="24990" xr:uid="{00000000-0005-0000-0000-0000D4620000}"/>
    <cellStyle name="40% - Accent6 3 9 21" xfId="24991" xr:uid="{00000000-0005-0000-0000-0000D5620000}"/>
    <cellStyle name="40% - Accent6 3 9 21 2" xfId="24992" xr:uid="{00000000-0005-0000-0000-0000D6620000}"/>
    <cellStyle name="40% - Accent6 3 9 22" xfId="24993" xr:uid="{00000000-0005-0000-0000-0000D7620000}"/>
    <cellStyle name="40% - Accent6 3 9 22 2" xfId="24994" xr:uid="{00000000-0005-0000-0000-0000D8620000}"/>
    <cellStyle name="40% - Accent6 3 9 23" xfId="24995" xr:uid="{00000000-0005-0000-0000-0000D9620000}"/>
    <cellStyle name="40% - Accent6 3 9 3" xfId="24996" xr:uid="{00000000-0005-0000-0000-0000DA620000}"/>
    <cellStyle name="40% - Accent6 3 9 3 2" xfId="24997" xr:uid="{00000000-0005-0000-0000-0000DB620000}"/>
    <cellStyle name="40% - Accent6 3 9 4" xfId="24998" xr:uid="{00000000-0005-0000-0000-0000DC620000}"/>
    <cellStyle name="40% - Accent6 3 9 4 2" xfId="24999" xr:uid="{00000000-0005-0000-0000-0000DD620000}"/>
    <cellStyle name="40% - Accent6 3 9 5" xfId="25000" xr:uid="{00000000-0005-0000-0000-0000DE620000}"/>
    <cellStyle name="40% - Accent6 3 9 5 2" xfId="25001" xr:uid="{00000000-0005-0000-0000-0000DF620000}"/>
    <cellStyle name="40% - Accent6 3 9 6" xfId="25002" xr:uid="{00000000-0005-0000-0000-0000E0620000}"/>
    <cellStyle name="40% - Accent6 3 9 6 2" xfId="25003" xr:uid="{00000000-0005-0000-0000-0000E1620000}"/>
    <cellStyle name="40% - Accent6 3 9 7" xfId="25004" xr:uid="{00000000-0005-0000-0000-0000E2620000}"/>
    <cellStyle name="40% - Accent6 3 9 7 2" xfId="25005" xr:uid="{00000000-0005-0000-0000-0000E3620000}"/>
    <cellStyle name="40% - Accent6 3 9 8" xfId="25006" xr:uid="{00000000-0005-0000-0000-0000E4620000}"/>
    <cellStyle name="40% - Accent6 3 9 8 2" xfId="25007" xr:uid="{00000000-0005-0000-0000-0000E5620000}"/>
    <cellStyle name="40% - Accent6 3 9 9" xfId="25008" xr:uid="{00000000-0005-0000-0000-0000E6620000}"/>
    <cellStyle name="40% - Accent6 3 9 9 2" xfId="25009" xr:uid="{00000000-0005-0000-0000-0000E7620000}"/>
    <cellStyle name="40% - Accent6 4" xfId="25010" xr:uid="{00000000-0005-0000-0000-0000E8620000}"/>
    <cellStyle name="40% - Accent6 4 10" xfId="25011" xr:uid="{00000000-0005-0000-0000-0000E9620000}"/>
    <cellStyle name="40% - Accent6 4 10 2" xfId="25012" xr:uid="{00000000-0005-0000-0000-0000EA620000}"/>
    <cellStyle name="40% - Accent6 4 11" xfId="25013" xr:uid="{00000000-0005-0000-0000-0000EB620000}"/>
    <cellStyle name="40% - Accent6 4 11 2" xfId="25014" xr:uid="{00000000-0005-0000-0000-0000EC620000}"/>
    <cellStyle name="40% - Accent6 4 12" xfId="25015" xr:uid="{00000000-0005-0000-0000-0000ED620000}"/>
    <cellStyle name="40% - Accent6 4 12 2" xfId="25016" xr:uid="{00000000-0005-0000-0000-0000EE620000}"/>
    <cellStyle name="40% - Accent6 4 13" xfId="25017" xr:uid="{00000000-0005-0000-0000-0000EF620000}"/>
    <cellStyle name="40% - Accent6 4 13 2" xfId="25018" xr:uid="{00000000-0005-0000-0000-0000F0620000}"/>
    <cellStyle name="40% - Accent6 4 14" xfId="25019" xr:uid="{00000000-0005-0000-0000-0000F1620000}"/>
    <cellStyle name="40% - Accent6 4 14 2" xfId="25020" xr:uid="{00000000-0005-0000-0000-0000F2620000}"/>
    <cellStyle name="40% - Accent6 4 15" xfId="25021" xr:uid="{00000000-0005-0000-0000-0000F3620000}"/>
    <cellStyle name="40% - Accent6 4 15 2" xfId="25022" xr:uid="{00000000-0005-0000-0000-0000F4620000}"/>
    <cellStyle name="40% - Accent6 4 16" xfId="25023" xr:uid="{00000000-0005-0000-0000-0000F5620000}"/>
    <cellStyle name="40% - Accent6 4 16 2" xfId="25024" xr:uid="{00000000-0005-0000-0000-0000F6620000}"/>
    <cellStyle name="40% - Accent6 4 17" xfId="25025" xr:uid="{00000000-0005-0000-0000-0000F7620000}"/>
    <cellStyle name="40% - Accent6 4 17 2" xfId="25026" xr:uid="{00000000-0005-0000-0000-0000F8620000}"/>
    <cellStyle name="40% - Accent6 4 18" xfId="25027" xr:uid="{00000000-0005-0000-0000-0000F9620000}"/>
    <cellStyle name="40% - Accent6 4 18 2" xfId="25028" xr:uid="{00000000-0005-0000-0000-0000FA620000}"/>
    <cellStyle name="40% - Accent6 4 19" xfId="25029" xr:uid="{00000000-0005-0000-0000-0000FB620000}"/>
    <cellStyle name="40% - Accent6 4 19 2" xfId="25030" xr:uid="{00000000-0005-0000-0000-0000FC620000}"/>
    <cellStyle name="40% - Accent6 4 2" xfId="25031" xr:uid="{00000000-0005-0000-0000-0000FD620000}"/>
    <cellStyle name="40% - Accent6 4 2 10" xfId="25032" xr:uid="{00000000-0005-0000-0000-0000FE620000}"/>
    <cellStyle name="40% - Accent6 4 2 10 2" xfId="25033" xr:uid="{00000000-0005-0000-0000-0000FF620000}"/>
    <cellStyle name="40% - Accent6 4 2 11" xfId="25034" xr:uid="{00000000-0005-0000-0000-000000630000}"/>
    <cellStyle name="40% - Accent6 4 2 11 2" xfId="25035" xr:uid="{00000000-0005-0000-0000-000001630000}"/>
    <cellStyle name="40% - Accent6 4 2 12" xfId="25036" xr:uid="{00000000-0005-0000-0000-000002630000}"/>
    <cellStyle name="40% - Accent6 4 2 12 2" xfId="25037" xr:uid="{00000000-0005-0000-0000-000003630000}"/>
    <cellStyle name="40% - Accent6 4 2 13" xfId="25038" xr:uid="{00000000-0005-0000-0000-000004630000}"/>
    <cellStyle name="40% - Accent6 4 2 13 2" xfId="25039" xr:uid="{00000000-0005-0000-0000-000005630000}"/>
    <cellStyle name="40% - Accent6 4 2 14" xfId="25040" xr:uid="{00000000-0005-0000-0000-000006630000}"/>
    <cellStyle name="40% - Accent6 4 2 14 2" xfId="25041" xr:uid="{00000000-0005-0000-0000-000007630000}"/>
    <cellStyle name="40% - Accent6 4 2 15" xfId="25042" xr:uid="{00000000-0005-0000-0000-000008630000}"/>
    <cellStyle name="40% - Accent6 4 2 15 2" xfId="25043" xr:uid="{00000000-0005-0000-0000-000009630000}"/>
    <cellStyle name="40% - Accent6 4 2 16" xfId="25044" xr:uid="{00000000-0005-0000-0000-00000A630000}"/>
    <cellStyle name="40% - Accent6 4 2 16 2" xfId="25045" xr:uid="{00000000-0005-0000-0000-00000B630000}"/>
    <cellStyle name="40% - Accent6 4 2 17" xfId="25046" xr:uid="{00000000-0005-0000-0000-00000C630000}"/>
    <cellStyle name="40% - Accent6 4 2 17 2" xfId="25047" xr:uid="{00000000-0005-0000-0000-00000D630000}"/>
    <cellStyle name="40% - Accent6 4 2 18" xfId="25048" xr:uid="{00000000-0005-0000-0000-00000E630000}"/>
    <cellStyle name="40% - Accent6 4 2 18 2" xfId="25049" xr:uid="{00000000-0005-0000-0000-00000F630000}"/>
    <cellStyle name="40% - Accent6 4 2 19" xfId="25050" xr:uid="{00000000-0005-0000-0000-000010630000}"/>
    <cellStyle name="40% - Accent6 4 2 19 2" xfId="25051" xr:uid="{00000000-0005-0000-0000-000011630000}"/>
    <cellStyle name="40% - Accent6 4 2 2" xfId="25052" xr:uid="{00000000-0005-0000-0000-000012630000}"/>
    <cellStyle name="40% - Accent6 4 2 2 2" xfId="25053" xr:uid="{00000000-0005-0000-0000-000013630000}"/>
    <cellStyle name="40% - Accent6 4 2 20" xfId="25054" xr:uid="{00000000-0005-0000-0000-000014630000}"/>
    <cellStyle name="40% - Accent6 4 2 20 2" xfId="25055" xr:uid="{00000000-0005-0000-0000-000015630000}"/>
    <cellStyle name="40% - Accent6 4 2 21" xfId="25056" xr:uid="{00000000-0005-0000-0000-000016630000}"/>
    <cellStyle name="40% - Accent6 4 2 21 2" xfId="25057" xr:uid="{00000000-0005-0000-0000-000017630000}"/>
    <cellStyle name="40% - Accent6 4 2 22" xfId="25058" xr:uid="{00000000-0005-0000-0000-000018630000}"/>
    <cellStyle name="40% - Accent6 4 2 22 2" xfId="25059" xr:uid="{00000000-0005-0000-0000-000019630000}"/>
    <cellStyle name="40% - Accent6 4 2 23" xfId="25060" xr:uid="{00000000-0005-0000-0000-00001A630000}"/>
    <cellStyle name="40% - Accent6 4 2 3" xfId="25061" xr:uid="{00000000-0005-0000-0000-00001B630000}"/>
    <cellStyle name="40% - Accent6 4 2 3 2" xfId="25062" xr:uid="{00000000-0005-0000-0000-00001C630000}"/>
    <cellStyle name="40% - Accent6 4 2 4" xfId="25063" xr:uid="{00000000-0005-0000-0000-00001D630000}"/>
    <cellStyle name="40% - Accent6 4 2 4 2" xfId="25064" xr:uid="{00000000-0005-0000-0000-00001E630000}"/>
    <cellStyle name="40% - Accent6 4 2 5" xfId="25065" xr:uid="{00000000-0005-0000-0000-00001F630000}"/>
    <cellStyle name="40% - Accent6 4 2 5 2" xfId="25066" xr:uid="{00000000-0005-0000-0000-000020630000}"/>
    <cellStyle name="40% - Accent6 4 2 6" xfId="25067" xr:uid="{00000000-0005-0000-0000-000021630000}"/>
    <cellStyle name="40% - Accent6 4 2 6 2" xfId="25068" xr:uid="{00000000-0005-0000-0000-000022630000}"/>
    <cellStyle name="40% - Accent6 4 2 7" xfId="25069" xr:uid="{00000000-0005-0000-0000-000023630000}"/>
    <cellStyle name="40% - Accent6 4 2 7 2" xfId="25070" xr:uid="{00000000-0005-0000-0000-000024630000}"/>
    <cellStyle name="40% - Accent6 4 2 8" xfId="25071" xr:uid="{00000000-0005-0000-0000-000025630000}"/>
    <cellStyle name="40% - Accent6 4 2 8 2" xfId="25072" xr:uid="{00000000-0005-0000-0000-000026630000}"/>
    <cellStyle name="40% - Accent6 4 2 9" xfId="25073" xr:uid="{00000000-0005-0000-0000-000027630000}"/>
    <cellStyle name="40% - Accent6 4 2 9 2" xfId="25074" xr:uid="{00000000-0005-0000-0000-000028630000}"/>
    <cellStyle name="40% - Accent6 4 20" xfId="25075" xr:uid="{00000000-0005-0000-0000-000029630000}"/>
    <cellStyle name="40% - Accent6 4 20 2" xfId="25076" xr:uid="{00000000-0005-0000-0000-00002A630000}"/>
    <cellStyle name="40% - Accent6 4 21" xfId="25077" xr:uid="{00000000-0005-0000-0000-00002B630000}"/>
    <cellStyle name="40% - Accent6 4 21 2" xfId="25078" xr:uid="{00000000-0005-0000-0000-00002C630000}"/>
    <cellStyle name="40% - Accent6 4 22" xfId="25079" xr:uid="{00000000-0005-0000-0000-00002D630000}"/>
    <cellStyle name="40% - Accent6 4 22 2" xfId="25080" xr:uid="{00000000-0005-0000-0000-00002E630000}"/>
    <cellStyle name="40% - Accent6 4 23" xfId="25081" xr:uid="{00000000-0005-0000-0000-00002F630000}"/>
    <cellStyle name="40% - Accent6 4 23 2" xfId="25082" xr:uid="{00000000-0005-0000-0000-000030630000}"/>
    <cellStyle name="40% - Accent6 4 24" xfId="25083" xr:uid="{00000000-0005-0000-0000-000031630000}"/>
    <cellStyle name="40% - Accent6 4 24 2" xfId="25084" xr:uid="{00000000-0005-0000-0000-000032630000}"/>
    <cellStyle name="40% - Accent6 4 25" xfId="25085" xr:uid="{00000000-0005-0000-0000-000033630000}"/>
    <cellStyle name="40% - Accent6 4 25 2" xfId="25086" xr:uid="{00000000-0005-0000-0000-000034630000}"/>
    <cellStyle name="40% - Accent6 4 26" xfId="25087" xr:uid="{00000000-0005-0000-0000-000035630000}"/>
    <cellStyle name="40% - Accent6 4 26 2" xfId="25088" xr:uid="{00000000-0005-0000-0000-000036630000}"/>
    <cellStyle name="40% - Accent6 4 27" xfId="25089" xr:uid="{00000000-0005-0000-0000-000037630000}"/>
    <cellStyle name="40% - Accent6 4 27 2" xfId="25090" xr:uid="{00000000-0005-0000-0000-000038630000}"/>
    <cellStyle name="40% - Accent6 4 28" xfId="25091" xr:uid="{00000000-0005-0000-0000-000039630000}"/>
    <cellStyle name="40% - Accent6 4 28 2" xfId="25092" xr:uid="{00000000-0005-0000-0000-00003A630000}"/>
    <cellStyle name="40% - Accent6 4 29" xfId="25093" xr:uid="{00000000-0005-0000-0000-00003B630000}"/>
    <cellStyle name="40% - Accent6 4 29 2" xfId="25094" xr:uid="{00000000-0005-0000-0000-00003C630000}"/>
    <cellStyle name="40% - Accent6 4 3" xfId="25095" xr:uid="{00000000-0005-0000-0000-00003D630000}"/>
    <cellStyle name="40% - Accent6 4 3 10" xfId="25096" xr:uid="{00000000-0005-0000-0000-00003E630000}"/>
    <cellStyle name="40% - Accent6 4 3 10 2" xfId="25097" xr:uid="{00000000-0005-0000-0000-00003F630000}"/>
    <cellStyle name="40% - Accent6 4 3 11" xfId="25098" xr:uid="{00000000-0005-0000-0000-000040630000}"/>
    <cellStyle name="40% - Accent6 4 3 11 2" xfId="25099" xr:uid="{00000000-0005-0000-0000-000041630000}"/>
    <cellStyle name="40% - Accent6 4 3 12" xfId="25100" xr:uid="{00000000-0005-0000-0000-000042630000}"/>
    <cellStyle name="40% - Accent6 4 3 12 2" xfId="25101" xr:uid="{00000000-0005-0000-0000-000043630000}"/>
    <cellStyle name="40% - Accent6 4 3 13" xfId="25102" xr:uid="{00000000-0005-0000-0000-000044630000}"/>
    <cellStyle name="40% - Accent6 4 3 13 2" xfId="25103" xr:uid="{00000000-0005-0000-0000-000045630000}"/>
    <cellStyle name="40% - Accent6 4 3 14" xfId="25104" xr:uid="{00000000-0005-0000-0000-000046630000}"/>
    <cellStyle name="40% - Accent6 4 3 14 2" xfId="25105" xr:uid="{00000000-0005-0000-0000-000047630000}"/>
    <cellStyle name="40% - Accent6 4 3 15" xfId="25106" xr:uid="{00000000-0005-0000-0000-000048630000}"/>
    <cellStyle name="40% - Accent6 4 3 15 2" xfId="25107" xr:uid="{00000000-0005-0000-0000-000049630000}"/>
    <cellStyle name="40% - Accent6 4 3 16" xfId="25108" xr:uid="{00000000-0005-0000-0000-00004A630000}"/>
    <cellStyle name="40% - Accent6 4 3 16 2" xfId="25109" xr:uid="{00000000-0005-0000-0000-00004B630000}"/>
    <cellStyle name="40% - Accent6 4 3 17" xfId="25110" xr:uid="{00000000-0005-0000-0000-00004C630000}"/>
    <cellStyle name="40% - Accent6 4 3 17 2" xfId="25111" xr:uid="{00000000-0005-0000-0000-00004D630000}"/>
    <cellStyle name="40% - Accent6 4 3 18" xfId="25112" xr:uid="{00000000-0005-0000-0000-00004E630000}"/>
    <cellStyle name="40% - Accent6 4 3 18 2" xfId="25113" xr:uid="{00000000-0005-0000-0000-00004F630000}"/>
    <cellStyle name="40% - Accent6 4 3 19" xfId="25114" xr:uid="{00000000-0005-0000-0000-000050630000}"/>
    <cellStyle name="40% - Accent6 4 3 19 2" xfId="25115" xr:uid="{00000000-0005-0000-0000-000051630000}"/>
    <cellStyle name="40% - Accent6 4 3 2" xfId="25116" xr:uid="{00000000-0005-0000-0000-000052630000}"/>
    <cellStyle name="40% - Accent6 4 3 2 2" xfId="25117" xr:uid="{00000000-0005-0000-0000-000053630000}"/>
    <cellStyle name="40% - Accent6 4 3 20" xfId="25118" xr:uid="{00000000-0005-0000-0000-000054630000}"/>
    <cellStyle name="40% - Accent6 4 3 20 2" xfId="25119" xr:uid="{00000000-0005-0000-0000-000055630000}"/>
    <cellStyle name="40% - Accent6 4 3 21" xfId="25120" xr:uid="{00000000-0005-0000-0000-000056630000}"/>
    <cellStyle name="40% - Accent6 4 3 21 2" xfId="25121" xr:uid="{00000000-0005-0000-0000-000057630000}"/>
    <cellStyle name="40% - Accent6 4 3 22" xfId="25122" xr:uid="{00000000-0005-0000-0000-000058630000}"/>
    <cellStyle name="40% - Accent6 4 3 22 2" xfId="25123" xr:uid="{00000000-0005-0000-0000-000059630000}"/>
    <cellStyle name="40% - Accent6 4 3 23" xfId="25124" xr:uid="{00000000-0005-0000-0000-00005A630000}"/>
    <cellStyle name="40% - Accent6 4 3 3" xfId="25125" xr:uid="{00000000-0005-0000-0000-00005B630000}"/>
    <cellStyle name="40% - Accent6 4 3 3 2" xfId="25126" xr:uid="{00000000-0005-0000-0000-00005C630000}"/>
    <cellStyle name="40% - Accent6 4 3 4" xfId="25127" xr:uid="{00000000-0005-0000-0000-00005D630000}"/>
    <cellStyle name="40% - Accent6 4 3 4 2" xfId="25128" xr:uid="{00000000-0005-0000-0000-00005E630000}"/>
    <cellStyle name="40% - Accent6 4 3 5" xfId="25129" xr:uid="{00000000-0005-0000-0000-00005F630000}"/>
    <cellStyle name="40% - Accent6 4 3 5 2" xfId="25130" xr:uid="{00000000-0005-0000-0000-000060630000}"/>
    <cellStyle name="40% - Accent6 4 3 6" xfId="25131" xr:uid="{00000000-0005-0000-0000-000061630000}"/>
    <cellStyle name="40% - Accent6 4 3 6 2" xfId="25132" xr:uid="{00000000-0005-0000-0000-000062630000}"/>
    <cellStyle name="40% - Accent6 4 3 7" xfId="25133" xr:uid="{00000000-0005-0000-0000-000063630000}"/>
    <cellStyle name="40% - Accent6 4 3 7 2" xfId="25134" xr:uid="{00000000-0005-0000-0000-000064630000}"/>
    <cellStyle name="40% - Accent6 4 3 8" xfId="25135" xr:uid="{00000000-0005-0000-0000-000065630000}"/>
    <cellStyle name="40% - Accent6 4 3 8 2" xfId="25136" xr:uid="{00000000-0005-0000-0000-000066630000}"/>
    <cellStyle name="40% - Accent6 4 3 9" xfId="25137" xr:uid="{00000000-0005-0000-0000-000067630000}"/>
    <cellStyle name="40% - Accent6 4 3 9 2" xfId="25138" xr:uid="{00000000-0005-0000-0000-000068630000}"/>
    <cellStyle name="40% - Accent6 4 30" xfId="25139" xr:uid="{00000000-0005-0000-0000-000069630000}"/>
    <cellStyle name="40% - Accent6 4 30 2" xfId="25140" xr:uid="{00000000-0005-0000-0000-00006A630000}"/>
    <cellStyle name="40% - Accent6 4 31" xfId="25141" xr:uid="{00000000-0005-0000-0000-00006B630000}"/>
    <cellStyle name="40% - Accent6 4 4" xfId="25142" xr:uid="{00000000-0005-0000-0000-00006C630000}"/>
    <cellStyle name="40% - Accent6 4 4 10" xfId="25143" xr:uid="{00000000-0005-0000-0000-00006D630000}"/>
    <cellStyle name="40% - Accent6 4 4 10 2" xfId="25144" xr:uid="{00000000-0005-0000-0000-00006E630000}"/>
    <cellStyle name="40% - Accent6 4 4 11" xfId="25145" xr:uid="{00000000-0005-0000-0000-00006F630000}"/>
    <cellStyle name="40% - Accent6 4 4 11 2" xfId="25146" xr:uid="{00000000-0005-0000-0000-000070630000}"/>
    <cellStyle name="40% - Accent6 4 4 12" xfId="25147" xr:uid="{00000000-0005-0000-0000-000071630000}"/>
    <cellStyle name="40% - Accent6 4 4 12 2" xfId="25148" xr:uid="{00000000-0005-0000-0000-000072630000}"/>
    <cellStyle name="40% - Accent6 4 4 13" xfId="25149" xr:uid="{00000000-0005-0000-0000-000073630000}"/>
    <cellStyle name="40% - Accent6 4 4 13 2" xfId="25150" xr:uid="{00000000-0005-0000-0000-000074630000}"/>
    <cellStyle name="40% - Accent6 4 4 14" xfId="25151" xr:uid="{00000000-0005-0000-0000-000075630000}"/>
    <cellStyle name="40% - Accent6 4 4 14 2" xfId="25152" xr:uid="{00000000-0005-0000-0000-000076630000}"/>
    <cellStyle name="40% - Accent6 4 4 15" xfId="25153" xr:uid="{00000000-0005-0000-0000-000077630000}"/>
    <cellStyle name="40% - Accent6 4 4 15 2" xfId="25154" xr:uid="{00000000-0005-0000-0000-000078630000}"/>
    <cellStyle name="40% - Accent6 4 4 16" xfId="25155" xr:uid="{00000000-0005-0000-0000-000079630000}"/>
    <cellStyle name="40% - Accent6 4 4 16 2" xfId="25156" xr:uid="{00000000-0005-0000-0000-00007A630000}"/>
    <cellStyle name="40% - Accent6 4 4 17" xfId="25157" xr:uid="{00000000-0005-0000-0000-00007B630000}"/>
    <cellStyle name="40% - Accent6 4 4 17 2" xfId="25158" xr:uid="{00000000-0005-0000-0000-00007C630000}"/>
    <cellStyle name="40% - Accent6 4 4 18" xfId="25159" xr:uid="{00000000-0005-0000-0000-00007D630000}"/>
    <cellStyle name="40% - Accent6 4 4 18 2" xfId="25160" xr:uid="{00000000-0005-0000-0000-00007E630000}"/>
    <cellStyle name="40% - Accent6 4 4 19" xfId="25161" xr:uid="{00000000-0005-0000-0000-00007F630000}"/>
    <cellStyle name="40% - Accent6 4 4 19 2" xfId="25162" xr:uid="{00000000-0005-0000-0000-000080630000}"/>
    <cellStyle name="40% - Accent6 4 4 2" xfId="25163" xr:uid="{00000000-0005-0000-0000-000081630000}"/>
    <cellStyle name="40% - Accent6 4 4 2 2" xfId="25164" xr:uid="{00000000-0005-0000-0000-000082630000}"/>
    <cellStyle name="40% - Accent6 4 4 20" xfId="25165" xr:uid="{00000000-0005-0000-0000-000083630000}"/>
    <cellStyle name="40% - Accent6 4 4 20 2" xfId="25166" xr:uid="{00000000-0005-0000-0000-000084630000}"/>
    <cellStyle name="40% - Accent6 4 4 21" xfId="25167" xr:uid="{00000000-0005-0000-0000-000085630000}"/>
    <cellStyle name="40% - Accent6 4 4 21 2" xfId="25168" xr:uid="{00000000-0005-0000-0000-000086630000}"/>
    <cellStyle name="40% - Accent6 4 4 22" xfId="25169" xr:uid="{00000000-0005-0000-0000-000087630000}"/>
    <cellStyle name="40% - Accent6 4 4 22 2" xfId="25170" xr:uid="{00000000-0005-0000-0000-000088630000}"/>
    <cellStyle name="40% - Accent6 4 4 23" xfId="25171" xr:uid="{00000000-0005-0000-0000-000089630000}"/>
    <cellStyle name="40% - Accent6 4 4 3" xfId="25172" xr:uid="{00000000-0005-0000-0000-00008A630000}"/>
    <cellStyle name="40% - Accent6 4 4 3 2" xfId="25173" xr:uid="{00000000-0005-0000-0000-00008B630000}"/>
    <cellStyle name="40% - Accent6 4 4 4" xfId="25174" xr:uid="{00000000-0005-0000-0000-00008C630000}"/>
    <cellStyle name="40% - Accent6 4 4 4 2" xfId="25175" xr:uid="{00000000-0005-0000-0000-00008D630000}"/>
    <cellStyle name="40% - Accent6 4 4 5" xfId="25176" xr:uid="{00000000-0005-0000-0000-00008E630000}"/>
    <cellStyle name="40% - Accent6 4 4 5 2" xfId="25177" xr:uid="{00000000-0005-0000-0000-00008F630000}"/>
    <cellStyle name="40% - Accent6 4 4 6" xfId="25178" xr:uid="{00000000-0005-0000-0000-000090630000}"/>
    <cellStyle name="40% - Accent6 4 4 6 2" xfId="25179" xr:uid="{00000000-0005-0000-0000-000091630000}"/>
    <cellStyle name="40% - Accent6 4 4 7" xfId="25180" xr:uid="{00000000-0005-0000-0000-000092630000}"/>
    <cellStyle name="40% - Accent6 4 4 7 2" xfId="25181" xr:uid="{00000000-0005-0000-0000-000093630000}"/>
    <cellStyle name="40% - Accent6 4 4 8" xfId="25182" xr:uid="{00000000-0005-0000-0000-000094630000}"/>
    <cellStyle name="40% - Accent6 4 4 8 2" xfId="25183" xr:uid="{00000000-0005-0000-0000-000095630000}"/>
    <cellStyle name="40% - Accent6 4 4 9" xfId="25184" xr:uid="{00000000-0005-0000-0000-000096630000}"/>
    <cellStyle name="40% - Accent6 4 4 9 2" xfId="25185" xr:uid="{00000000-0005-0000-0000-000097630000}"/>
    <cellStyle name="40% - Accent6 4 5" xfId="25186" xr:uid="{00000000-0005-0000-0000-000098630000}"/>
    <cellStyle name="40% - Accent6 4 5 10" xfId="25187" xr:uid="{00000000-0005-0000-0000-000099630000}"/>
    <cellStyle name="40% - Accent6 4 5 10 2" xfId="25188" xr:uid="{00000000-0005-0000-0000-00009A630000}"/>
    <cellStyle name="40% - Accent6 4 5 11" xfId="25189" xr:uid="{00000000-0005-0000-0000-00009B630000}"/>
    <cellStyle name="40% - Accent6 4 5 11 2" xfId="25190" xr:uid="{00000000-0005-0000-0000-00009C630000}"/>
    <cellStyle name="40% - Accent6 4 5 12" xfId="25191" xr:uid="{00000000-0005-0000-0000-00009D630000}"/>
    <cellStyle name="40% - Accent6 4 5 12 2" xfId="25192" xr:uid="{00000000-0005-0000-0000-00009E630000}"/>
    <cellStyle name="40% - Accent6 4 5 13" xfId="25193" xr:uid="{00000000-0005-0000-0000-00009F630000}"/>
    <cellStyle name="40% - Accent6 4 5 13 2" xfId="25194" xr:uid="{00000000-0005-0000-0000-0000A0630000}"/>
    <cellStyle name="40% - Accent6 4 5 14" xfId="25195" xr:uid="{00000000-0005-0000-0000-0000A1630000}"/>
    <cellStyle name="40% - Accent6 4 5 14 2" xfId="25196" xr:uid="{00000000-0005-0000-0000-0000A2630000}"/>
    <cellStyle name="40% - Accent6 4 5 15" xfId="25197" xr:uid="{00000000-0005-0000-0000-0000A3630000}"/>
    <cellStyle name="40% - Accent6 4 5 15 2" xfId="25198" xr:uid="{00000000-0005-0000-0000-0000A4630000}"/>
    <cellStyle name="40% - Accent6 4 5 16" xfId="25199" xr:uid="{00000000-0005-0000-0000-0000A5630000}"/>
    <cellStyle name="40% - Accent6 4 5 16 2" xfId="25200" xr:uid="{00000000-0005-0000-0000-0000A6630000}"/>
    <cellStyle name="40% - Accent6 4 5 17" xfId="25201" xr:uid="{00000000-0005-0000-0000-0000A7630000}"/>
    <cellStyle name="40% - Accent6 4 5 17 2" xfId="25202" xr:uid="{00000000-0005-0000-0000-0000A8630000}"/>
    <cellStyle name="40% - Accent6 4 5 18" xfId="25203" xr:uid="{00000000-0005-0000-0000-0000A9630000}"/>
    <cellStyle name="40% - Accent6 4 5 18 2" xfId="25204" xr:uid="{00000000-0005-0000-0000-0000AA630000}"/>
    <cellStyle name="40% - Accent6 4 5 19" xfId="25205" xr:uid="{00000000-0005-0000-0000-0000AB630000}"/>
    <cellStyle name="40% - Accent6 4 5 19 2" xfId="25206" xr:uid="{00000000-0005-0000-0000-0000AC630000}"/>
    <cellStyle name="40% - Accent6 4 5 2" xfId="25207" xr:uid="{00000000-0005-0000-0000-0000AD630000}"/>
    <cellStyle name="40% - Accent6 4 5 2 2" xfId="25208" xr:uid="{00000000-0005-0000-0000-0000AE630000}"/>
    <cellStyle name="40% - Accent6 4 5 20" xfId="25209" xr:uid="{00000000-0005-0000-0000-0000AF630000}"/>
    <cellStyle name="40% - Accent6 4 5 20 2" xfId="25210" xr:uid="{00000000-0005-0000-0000-0000B0630000}"/>
    <cellStyle name="40% - Accent6 4 5 21" xfId="25211" xr:uid="{00000000-0005-0000-0000-0000B1630000}"/>
    <cellStyle name="40% - Accent6 4 5 21 2" xfId="25212" xr:uid="{00000000-0005-0000-0000-0000B2630000}"/>
    <cellStyle name="40% - Accent6 4 5 22" xfId="25213" xr:uid="{00000000-0005-0000-0000-0000B3630000}"/>
    <cellStyle name="40% - Accent6 4 5 22 2" xfId="25214" xr:uid="{00000000-0005-0000-0000-0000B4630000}"/>
    <cellStyle name="40% - Accent6 4 5 23" xfId="25215" xr:uid="{00000000-0005-0000-0000-0000B5630000}"/>
    <cellStyle name="40% - Accent6 4 5 3" xfId="25216" xr:uid="{00000000-0005-0000-0000-0000B6630000}"/>
    <cellStyle name="40% - Accent6 4 5 3 2" xfId="25217" xr:uid="{00000000-0005-0000-0000-0000B7630000}"/>
    <cellStyle name="40% - Accent6 4 5 4" xfId="25218" xr:uid="{00000000-0005-0000-0000-0000B8630000}"/>
    <cellStyle name="40% - Accent6 4 5 4 2" xfId="25219" xr:uid="{00000000-0005-0000-0000-0000B9630000}"/>
    <cellStyle name="40% - Accent6 4 5 5" xfId="25220" xr:uid="{00000000-0005-0000-0000-0000BA630000}"/>
    <cellStyle name="40% - Accent6 4 5 5 2" xfId="25221" xr:uid="{00000000-0005-0000-0000-0000BB630000}"/>
    <cellStyle name="40% - Accent6 4 5 6" xfId="25222" xr:uid="{00000000-0005-0000-0000-0000BC630000}"/>
    <cellStyle name="40% - Accent6 4 5 6 2" xfId="25223" xr:uid="{00000000-0005-0000-0000-0000BD630000}"/>
    <cellStyle name="40% - Accent6 4 5 7" xfId="25224" xr:uid="{00000000-0005-0000-0000-0000BE630000}"/>
    <cellStyle name="40% - Accent6 4 5 7 2" xfId="25225" xr:uid="{00000000-0005-0000-0000-0000BF630000}"/>
    <cellStyle name="40% - Accent6 4 5 8" xfId="25226" xr:uid="{00000000-0005-0000-0000-0000C0630000}"/>
    <cellStyle name="40% - Accent6 4 5 8 2" xfId="25227" xr:uid="{00000000-0005-0000-0000-0000C1630000}"/>
    <cellStyle name="40% - Accent6 4 5 9" xfId="25228" xr:uid="{00000000-0005-0000-0000-0000C2630000}"/>
    <cellStyle name="40% - Accent6 4 5 9 2" xfId="25229" xr:uid="{00000000-0005-0000-0000-0000C3630000}"/>
    <cellStyle name="40% - Accent6 4 6" xfId="25230" xr:uid="{00000000-0005-0000-0000-0000C4630000}"/>
    <cellStyle name="40% - Accent6 4 6 10" xfId="25231" xr:uid="{00000000-0005-0000-0000-0000C5630000}"/>
    <cellStyle name="40% - Accent6 4 6 10 2" xfId="25232" xr:uid="{00000000-0005-0000-0000-0000C6630000}"/>
    <cellStyle name="40% - Accent6 4 6 11" xfId="25233" xr:uid="{00000000-0005-0000-0000-0000C7630000}"/>
    <cellStyle name="40% - Accent6 4 6 11 2" xfId="25234" xr:uid="{00000000-0005-0000-0000-0000C8630000}"/>
    <cellStyle name="40% - Accent6 4 6 12" xfId="25235" xr:uid="{00000000-0005-0000-0000-0000C9630000}"/>
    <cellStyle name="40% - Accent6 4 6 12 2" xfId="25236" xr:uid="{00000000-0005-0000-0000-0000CA630000}"/>
    <cellStyle name="40% - Accent6 4 6 13" xfId="25237" xr:uid="{00000000-0005-0000-0000-0000CB630000}"/>
    <cellStyle name="40% - Accent6 4 6 13 2" xfId="25238" xr:uid="{00000000-0005-0000-0000-0000CC630000}"/>
    <cellStyle name="40% - Accent6 4 6 14" xfId="25239" xr:uid="{00000000-0005-0000-0000-0000CD630000}"/>
    <cellStyle name="40% - Accent6 4 6 14 2" xfId="25240" xr:uid="{00000000-0005-0000-0000-0000CE630000}"/>
    <cellStyle name="40% - Accent6 4 6 15" xfId="25241" xr:uid="{00000000-0005-0000-0000-0000CF630000}"/>
    <cellStyle name="40% - Accent6 4 6 15 2" xfId="25242" xr:uid="{00000000-0005-0000-0000-0000D0630000}"/>
    <cellStyle name="40% - Accent6 4 6 16" xfId="25243" xr:uid="{00000000-0005-0000-0000-0000D1630000}"/>
    <cellStyle name="40% - Accent6 4 6 16 2" xfId="25244" xr:uid="{00000000-0005-0000-0000-0000D2630000}"/>
    <cellStyle name="40% - Accent6 4 6 17" xfId="25245" xr:uid="{00000000-0005-0000-0000-0000D3630000}"/>
    <cellStyle name="40% - Accent6 4 6 17 2" xfId="25246" xr:uid="{00000000-0005-0000-0000-0000D4630000}"/>
    <cellStyle name="40% - Accent6 4 6 18" xfId="25247" xr:uid="{00000000-0005-0000-0000-0000D5630000}"/>
    <cellStyle name="40% - Accent6 4 6 18 2" xfId="25248" xr:uid="{00000000-0005-0000-0000-0000D6630000}"/>
    <cellStyle name="40% - Accent6 4 6 19" xfId="25249" xr:uid="{00000000-0005-0000-0000-0000D7630000}"/>
    <cellStyle name="40% - Accent6 4 6 19 2" xfId="25250" xr:uid="{00000000-0005-0000-0000-0000D8630000}"/>
    <cellStyle name="40% - Accent6 4 6 2" xfId="25251" xr:uid="{00000000-0005-0000-0000-0000D9630000}"/>
    <cellStyle name="40% - Accent6 4 6 2 2" xfId="25252" xr:uid="{00000000-0005-0000-0000-0000DA630000}"/>
    <cellStyle name="40% - Accent6 4 6 20" xfId="25253" xr:uid="{00000000-0005-0000-0000-0000DB630000}"/>
    <cellStyle name="40% - Accent6 4 6 20 2" xfId="25254" xr:uid="{00000000-0005-0000-0000-0000DC630000}"/>
    <cellStyle name="40% - Accent6 4 6 21" xfId="25255" xr:uid="{00000000-0005-0000-0000-0000DD630000}"/>
    <cellStyle name="40% - Accent6 4 6 21 2" xfId="25256" xr:uid="{00000000-0005-0000-0000-0000DE630000}"/>
    <cellStyle name="40% - Accent6 4 6 22" xfId="25257" xr:uid="{00000000-0005-0000-0000-0000DF630000}"/>
    <cellStyle name="40% - Accent6 4 6 22 2" xfId="25258" xr:uid="{00000000-0005-0000-0000-0000E0630000}"/>
    <cellStyle name="40% - Accent6 4 6 23" xfId="25259" xr:uid="{00000000-0005-0000-0000-0000E1630000}"/>
    <cellStyle name="40% - Accent6 4 6 3" xfId="25260" xr:uid="{00000000-0005-0000-0000-0000E2630000}"/>
    <cellStyle name="40% - Accent6 4 6 3 2" xfId="25261" xr:uid="{00000000-0005-0000-0000-0000E3630000}"/>
    <cellStyle name="40% - Accent6 4 6 4" xfId="25262" xr:uid="{00000000-0005-0000-0000-0000E4630000}"/>
    <cellStyle name="40% - Accent6 4 6 4 2" xfId="25263" xr:uid="{00000000-0005-0000-0000-0000E5630000}"/>
    <cellStyle name="40% - Accent6 4 6 5" xfId="25264" xr:uid="{00000000-0005-0000-0000-0000E6630000}"/>
    <cellStyle name="40% - Accent6 4 6 5 2" xfId="25265" xr:uid="{00000000-0005-0000-0000-0000E7630000}"/>
    <cellStyle name="40% - Accent6 4 6 6" xfId="25266" xr:uid="{00000000-0005-0000-0000-0000E8630000}"/>
    <cellStyle name="40% - Accent6 4 6 6 2" xfId="25267" xr:uid="{00000000-0005-0000-0000-0000E9630000}"/>
    <cellStyle name="40% - Accent6 4 6 7" xfId="25268" xr:uid="{00000000-0005-0000-0000-0000EA630000}"/>
    <cellStyle name="40% - Accent6 4 6 7 2" xfId="25269" xr:uid="{00000000-0005-0000-0000-0000EB630000}"/>
    <cellStyle name="40% - Accent6 4 6 8" xfId="25270" xr:uid="{00000000-0005-0000-0000-0000EC630000}"/>
    <cellStyle name="40% - Accent6 4 6 8 2" xfId="25271" xr:uid="{00000000-0005-0000-0000-0000ED630000}"/>
    <cellStyle name="40% - Accent6 4 6 9" xfId="25272" xr:uid="{00000000-0005-0000-0000-0000EE630000}"/>
    <cellStyle name="40% - Accent6 4 6 9 2" xfId="25273" xr:uid="{00000000-0005-0000-0000-0000EF630000}"/>
    <cellStyle name="40% - Accent6 4 7" xfId="25274" xr:uid="{00000000-0005-0000-0000-0000F0630000}"/>
    <cellStyle name="40% - Accent6 4 7 10" xfId="25275" xr:uid="{00000000-0005-0000-0000-0000F1630000}"/>
    <cellStyle name="40% - Accent6 4 7 10 2" xfId="25276" xr:uid="{00000000-0005-0000-0000-0000F2630000}"/>
    <cellStyle name="40% - Accent6 4 7 11" xfId="25277" xr:uid="{00000000-0005-0000-0000-0000F3630000}"/>
    <cellStyle name="40% - Accent6 4 7 11 2" xfId="25278" xr:uid="{00000000-0005-0000-0000-0000F4630000}"/>
    <cellStyle name="40% - Accent6 4 7 12" xfId="25279" xr:uid="{00000000-0005-0000-0000-0000F5630000}"/>
    <cellStyle name="40% - Accent6 4 7 12 2" xfId="25280" xr:uid="{00000000-0005-0000-0000-0000F6630000}"/>
    <cellStyle name="40% - Accent6 4 7 13" xfId="25281" xr:uid="{00000000-0005-0000-0000-0000F7630000}"/>
    <cellStyle name="40% - Accent6 4 7 13 2" xfId="25282" xr:uid="{00000000-0005-0000-0000-0000F8630000}"/>
    <cellStyle name="40% - Accent6 4 7 14" xfId="25283" xr:uid="{00000000-0005-0000-0000-0000F9630000}"/>
    <cellStyle name="40% - Accent6 4 7 14 2" xfId="25284" xr:uid="{00000000-0005-0000-0000-0000FA630000}"/>
    <cellStyle name="40% - Accent6 4 7 15" xfId="25285" xr:uid="{00000000-0005-0000-0000-0000FB630000}"/>
    <cellStyle name="40% - Accent6 4 7 15 2" xfId="25286" xr:uid="{00000000-0005-0000-0000-0000FC630000}"/>
    <cellStyle name="40% - Accent6 4 7 16" xfId="25287" xr:uid="{00000000-0005-0000-0000-0000FD630000}"/>
    <cellStyle name="40% - Accent6 4 7 16 2" xfId="25288" xr:uid="{00000000-0005-0000-0000-0000FE630000}"/>
    <cellStyle name="40% - Accent6 4 7 17" xfId="25289" xr:uid="{00000000-0005-0000-0000-0000FF630000}"/>
    <cellStyle name="40% - Accent6 4 7 17 2" xfId="25290" xr:uid="{00000000-0005-0000-0000-000000640000}"/>
    <cellStyle name="40% - Accent6 4 7 18" xfId="25291" xr:uid="{00000000-0005-0000-0000-000001640000}"/>
    <cellStyle name="40% - Accent6 4 7 18 2" xfId="25292" xr:uid="{00000000-0005-0000-0000-000002640000}"/>
    <cellStyle name="40% - Accent6 4 7 19" xfId="25293" xr:uid="{00000000-0005-0000-0000-000003640000}"/>
    <cellStyle name="40% - Accent6 4 7 19 2" xfId="25294" xr:uid="{00000000-0005-0000-0000-000004640000}"/>
    <cellStyle name="40% - Accent6 4 7 2" xfId="25295" xr:uid="{00000000-0005-0000-0000-000005640000}"/>
    <cellStyle name="40% - Accent6 4 7 2 2" xfId="25296" xr:uid="{00000000-0005-0000-0000-000006640000}"/>
    <cellStyle name="40% - Accent6 4 7 20" xfId="25297" xr:uid="{00000000-0005-0000-0000-000007640000}"/>
    <cellStyle name="40% - Accent6 4 7 20 2" xfId="25298" xr:uid="{00000000-0005-0000-0000-000008640000}"/>
    <cellStyle name="40% - Accent6 4 7 21" xfId="25299" xr:uid="{00000000-0005-0000-0000-000009640000}"/>
    <cellStyle name="40% - Accent6 4 7 21 2" xfId="25300" xr:uid="{00000000-0005-0000-0000-00000A640000}"/>
    <cellStyle name="40% - Accent6 4 7 22" xfId="25301" xr:uid="{00000000-0005-0000-0000-00000B640000}"/>
    <cellStyle name="40% - Accent6 4 7 22 2" xfId="25302" xr:uid="{00000000-0005-0000-0000-00000C640000}"/>
    <cellStyle name="40% - Accent6 4 7 23" xfId="25303" xr:uid="{00000000-0005-0000-0000-00000D640000}"/>
    <cellStyle name="40% - Accent6 4 7 3" xfId="25304" xr:uid="{00000000-0005-0000-0000-00000E640000}"/>
    <cellStyle name="40% - Accent6 4 7 3 2" xfId="25305" xr:uid="{00000000-0005-0000-0000-00000F640000}"/>
    <cellStyle name="40% - Accent6 4 7 4" xfId="25306" xr:uid="{00000000-0005-0000-0000-000010640000}"/>
    <cellStyle name="40% - Accent6 4 7 4 2" xfId="25307" xr:uid="{00000000-0005-0000-0000-000011640000}"/>
    <cellStyle name="40% - Accent6 4 7 5" xfId="25308" xr:uid="{00000000-0005-0000-0000-000012640000}"/>
    <cellStyle name="40% - Accent6 4 7 5 2" xfId="25309" xr:uid="{00000000-0005-0000-0000-000013640000}"/>
    <cellStyle name="40% - Accent6 4 7 6" xfId="25310" xr:uid="{00000000-0005-0000-0000-000014640000}"/>
    <cellStyle name="40% - Accent6 4 7 6 2" xfId="25311" xr:uid="{00000000-0005-0000-0000-000015640000}"/>
    <cellStyle name="40% - Accent6 4 7 7" xfId="25312" xr:uid="{00000000-0005-0000-0000-000016640000}"/>
    <cellStyle name="40% - Accent6 4 7 7 2" xfId="25313" xr:uid="{00000000-0005-0000-0000-000017640000}"/>
    <cellStyle name="40% - Accent6 4 7 8" xfId="25314" xr:uid="{00000000-0005-0000-0000-000018640000}"/>
    <cellStyle name="40% - Accent6 4 7 8 2" xfId="25315" xr:uid="{00000000-0005-0000-0000-000019640000}"/>
    <cellStyle name="40% - Accent6 4 7 9" xfId="25316" xr:uid="{00000000-0005-0000-0000-00001A640000}"/>
    <cellStyle name="40% - Accent6 4 7 9 2" xfId="25317" xr:uid="{00000000-0005-0000-0000-00001B640000}"/>
    <cellStyle name="40% - Accent6 4 8" xfId="25318" xr:uid="{00000000-0005-0000-0000-00001C640000}"/>
    <cellStyle name="40% - Accent6 4 8 10" xfId="25319" xr:uid="{00000000-0005-0000-0000-00001D640000}"/>
    <cellStyle name="40% - Accent6 4 8 10 2" xfId="25320" xr:uid="{00000000-0005-0000-0000-00001E640000}"/>
    <cellStyle name="40% - Accent6 4 8 11" xfId="25321" xr:uid="{00000000-0005-0000-0000-00001F640000}"/>
    <cellStyle name="40% - Accent6 4 8 11 2" xfId="25322" xr:uid="{00000000-0005-0000-0000-000020640000}"/>
    <cellStyle name="40% - Accent6 4 8 12" xfId="25323" xr:uid="{00000000-0005-0000-0000-000021640000}"/>
    <cellStyle name="40% - Accent6 4 8 12 2" xfId="25324" xr:uid="{00000000-0005-0000-0000-000022640000}"/>
    <cellStyle name="40% - Accent6 4 8 13" xfId="25325" xr:uid="{00000000-0005-0000-0000-000023640000}"/>
    <cellStyle name="40% - Accent6 4 8 13 2" xfId="25326" xr:uid="{00000000-0005-0000-0000-000024640000}"/>
    <cellStyle name="40% - Accent6 4 8 14" xfId="25327" xr:uid="{00000000-0005-0000-0000-000025640000}"/>
    <cellStyle name="40% - Accent6 4 8 14 2" xfId="25328" xr:uid="{00000000-0005-0000-0000-000026640000}"/>
    <cellStyle name="40% - Accent6 4 8 15" xfId="25329" xr:uid="{00000000-0005-0000-0000-000027640000}"/>
    <cellStyle name="40% - Accent6 4 8 15 2" xfId="25330" xr:uid="{00000000-0005-0000-0000-000028640000}"/>
    <cellStyle name="40% - Accent6 4 8 16" xfId="25331" xr:uid="{00000000-0005-0000-0000-000029640000}"/>
    <cellStyle name="40% - Accent6 4 8 16 2" xfId="25332" xr:uid="{00000000-0005-0000-0000-00002A640000}"/>
    <cellStyle name="40% - Accent6 4 8 17" xfId="25333" xr:uid="{00000000-0005-0000-0000-00002B640000}"/>
    <cellStyle name="40% - Accent6 4 8 17 2" xfId="25334" xr:uid="{00000000-0005-0000-0000-00002C640000}"/>
    <cellStyle name="40% - Accent6 4 8 18" xfId="25335" xr:uid="{00000000-0005-0000-0000-00002D640000}"/>
    <cellStyle name="40% - Accent6 4 8 18 2" xfId="25336" xr:uid="{00000000-0005-0000-0000-00002E640000}"/>
    <cellStyle name="40% - Accent6 4 8 19" xfId="25337" xr:uid="{00000000-0005-0000-0000-00002F640000}"/>
    <cellStyle name="40% - Accent6 4 8 19 2" xfId="25338" xr:uid="{00000000-0005-0000-0000-000030640000}"/>
    <cellStyle name="40% - Accent6 4 8 2" xfId="25339" xr:uid="{00000000-0005-0000-0000-000031640000}"/>
    <cellStyle name="40% - Accent6 4 8 2 2" xfId="25340" xr:uid="{00000000-0005-0000-0000-000032640000}"/>
    <cellStyle name="40% - Accent6 4 8 20" xfId="25341" xr:uid="{00000000-0005-0000-0000-000033640000}"/>
    <cellStyle name="40% - Accent6 4 8 20 2" xfId="25342" xr:uid="{00000000-0005-0000-0000-000034640000}"/>
    <cellStyle name="40% - Accent6 4 8 21" xfId="25343" xr:uid="{00000000-0005-0000-0000-000035640000}"/>
    <cellStyle name="40% - Accent6 4 8 21 2" xfId="25344" xr:uid="{00000000-0005-0000-0000-000036640000}"/>
    <cellStyle name="40% - Accent6 4 8 22" xfId="25345" xr:uid="{00000000-0005-0000-0000-000037640000}"/>
    <cellStyle name="40% - Accent6 4 8 22 2" xfId="25346" xr:uid="{00000000-0005-0000-0000-000038640000}"/>
    <cellStyle name="40% - Accent6 4 8 23" xfId="25347" xr:uid="{00000000-0005-0000-0000-000039640000}"/>
    <cellStyle name="40% - Accent6 4 8 3" xfId="25348" xr:uid="{00000000-0005-0000-0000-00003A640000}"/>
    <cellStyle name="40% - Accent6 4 8 3 2" xfId="25349" xr:uid="{00000000-0005-0000-0000-00003B640000}"/>
    <cellStyle name="40% - Accent6 4 8 4" xfId="25350" xr:uid="{00000000-0005-0000-0000-00003C640000}"/>
    <cellStyle name="40% - Accent6 4 8 4 2" xfId="25351" xr:uid="{00000000-0005-0000-0000-00003D640000}"/>
    <cellStyle name="40% - Accent6 4 8 5" xfId="25352" xr:uid="{00000000-0005-0000-0000-00003E640000}"/>
    <cellStyle name="40% - Accent6 4 8 5 2" xfId="25353" xr:uid="{00000000-0005-0000-0000-00003F640000}"/>
    <cellStyle name="40% - Accent6 4 8 6" xfId="25354" xr:uid="{00000000-0005-0000-0000-000040640000}"/>
    <cellStyle name="40% - Accent6 4 8 6 2" xfId="25355" xr:uid="{00000000-0005-0000-0000-000041640000}"/>
    <cellStyle name="40% - Accent6 4 8 7" xfId="25356" xr:uid="{00000000-0005-0000-0000-000042640000}"/>
    <cellStyle name="40% - Accent6 4 8 7 2" xfId="25357" xr:uid="{00000000-0005-0000-0000-000043640000}"/>
    <cellStyle name="40% - Accent6 4 8 8" xfId="25358" xr:uid="{00000000-0005-0000-0000-000044640000}"/>
    <cellStyle name="40% - Accent6 4 8 8 2" xfId="25359" xr:uid="{00000000-0005-0000-0000-000045640000}"/>
    <cellStyle name="40% - Accent6 4 8 9" xfId="25360" xr:uid="{00000000-0005-0000-0000-000046640000}"/>
    <cellStyle name="40% - Accent6 4 8 9 2" xfId="25361" xr:uid="{00000000-0005-0000-0000-000047640000}"/>
    <cellStyle name="40% - Accent6 4 9" xfId="25362" xr:uid="{00000000-0005-0000-0000-000048640000}"/>
    <cellStyle name="40% - Accent6 4 9 10" xfId="25363" xr:uid="{00000000-0005-0000-0000-000049640000}"/>
    <cellStyle name="40% - Accent6 4 9 10 2" xfId="25364" xr:uid="{00000000-0005-0000-0000-00004A640000}"/>
    <cellStyle name="40% - Accent6 4 9 11" xfId="25365" xr:uid="{00000000-0005-0000-0000-00004B640000}"/>
    <cellStyle name="40% - Accent6 4 9 11 2" xfId="25366" xr:uid="{00000000-0005-0000-0000-00004C640000}"/>
    <cellStyle name="40% - Accent6 4 9 12" xfId="25367" xr:uid="{00000000-0005-0000-0000-00004D640000}"/>
    <cellStyle name="40% - Accent6 4 9 12 2" xfId="25368" xr:uid="{00000000-0005-0000-0000-00004E640000}"/>
    <cellStyle name="40% - Accent6 4 9 13" xfId="25369" xr:uid="{00000000-0005-0000-0000-00004F640000}"/>
    <cellStyle name="40% - Accent6 4 9 13 2" xfId="25370" xr:uid="{00000000-0005-0000-0000-000050640000}"/>
    <cellStyle name="40% - Accent6 4 9 14" xfId="25371" xr:uid="{00000000-0005-0000-0000-000051640000}"/>
    <cellStyle name="40% - Accent6 4 9 14 2" xfId="25372" xr:uid="{00000000-0005-0000-0000-000052640000}"/>
    <cellStyle name="40% - Accent6 4 9 15" xfId="25373" xr:uid="{00000000-0005-0000-0000-000053640000}"/>
    <cellStyle name="40% - Accent6 4 9 15 2" xfId="25374" xr:uid="{00000000-0005-0000-0000-000054640000}"/>
    <cellStyle name="40% - Accent6 4 9 16" xfId="25375" xr:uid="{00000000-0005-0000-0000-000055640000}"/>
    <cellStyle name="40% - Accent6 4 9 16 2" xfId="25376" xr:uid="{00000000-0005-0000-0000-000056640000}"/>
    <cellStyle name="40% - Accent6 4 9 17" xfId="25377" xr:uid="{00000000-0005-0000-0000-000057640000}"/>
    <cellStyle name="40% - Accent6 4 9 17 2" xfId="25378" xr:uid="{00000000-0005-0000-0000-000058640000}"/>
    <cellStyle name="40% - Accent6 4 9 18" xfId="25379" xr:uid="{00000000-0005-0000-0000-000059640000}"/>
    <cellStyle name="40% - Accent6 4 9 18 2" xfId="25380" xr:uid="{00000000-0005-0000-0000-00005A640000}"/>
    <cellStyle name="40% - Accent6 4 9 19" xfId="25381" xr:uid="{00000000-0005-0000-0000-00005B640000}"/>
    <cellStyle name="40% - Accent6 4 9 19 2" xfId="25382" xr:uid="{00000000-0005-0000-0000-00005C640000}"/>
    <cellStyle name="40% - Accent6 4 9 2" xfId="25383" xr:uid="{00000000-0005-0000-0000-00005D640000}"/>
    <cellStyle name="40% - Accent6 4 9 2 2" xfId="25384" xr:uid="{00000000-0005-0000-0000-00005E640000}"/>
    <cellStyle name="40% - Accent6 4 9 20" xfId="25385" xr:uid="{00000000-0005-0000-0000-00005F640000}"/>
    <cellStyle name="40% - Accent6 4 9 20 2" xfId="25386" xr:uid="{00000000-0005-0000-0000-000060640000}"/>
    <cellStyle name="40% - Accent6 4 9 21" xfId="25387" xr:uid="{00000000-0005-0000-0000-000061640000}"/>
    <cellStyle name="40% - Accent6 4 9 21 2" xfId="25388" xr:uid="{00000000-0005-0000-0000-000062640000}"/>
    <cellStyle name="40% - Accent6 4 9 22" xfId="25389" xr:uid="{00000000-0005-0000-0000-000063640000}"/>
    <cellStyle name="40% - Accent6 4 9 22 2" xfId="25390" xr:uid="{00000000-0005-0000-0000-000064640000}"/>
    <cellStyle name="40% - Accent6 4 9 23" xfId="25391" xr:uid="{00000000-0005-0000-0000-000065640000}"/>
    <cellStyle name="40% - Accent6 4 9 3" xfId="25392" xr:uid="{00000000-0005-0000-0000-000066640000}"/>
    <cellStyle name="40% - Accent6 4 9 3 2" xfId="25393" xr:uid="{00000000-0005-0000-0000-000067640000}"/>
    <cellStyle name="40% - Accent6 4 9 4" xfId="25394" xr:uid="{00000000-0005-0000-0000-000068640000}"/>
    <cellStyle name="40% - Accent6 4 9 4 2" xfId="25395" xr:uid="{00000000-0005-0000-0000-000069640000}"/>
    <cellStyle name="40% - Accent6 4 9 5" xfId="25396" xr:uid="{00000000-0005-0000-0000-00006A640000}"/>
    <cellStyle name="40% - Accent6 4 9 5 2" xfId="25397" xr:uid="{00000000-0005-0000-0000-00006B640000}"/>
    <cellStyle name="40% - Accent6 4 9 6" xfId="25398" xr:uid="{00000000-0005-0000-0000-00006C640000}"/>
    <cellStyle name="40% - Accent6 4 9 6 2" xfId="25399" xr:uid="{00000000-0005-0000-0000-00006D640000}"/>
    <cellStyle name="40% - Accent6 4 9 7" xfId="25400" xr:uid="{00000000-0005-0000-0000-00006E640000}"/>
    <cellStyle name="40% - Accent6 4 9 7 2" xfId="25401" xr:uid="{00000000-0005-0000-0000-00006F640000}"/>
    <cellStyle name="40% - Accent6 4 9 8" xfId="25402" xr:uid="{00000000-0005-0000-0000-000070640000}"/>
    <cellStyle name="40% - Accent6 4 9 8 2" xfId="25403" xr:uid="{00000000-0005-0000-0000-000071640000}"/>
    <cellStyle name="40% - Accent6 4 9 9" xfId="25404" xr:uid="{00000000-0005-0000-0000-000072640000}"/>
    <cellStyle name="40% - Accent6 4 9 9 2" xfId="25405" xr:uid="{00000000-0005-0000-0000-000073640000}"/>
    <cellStyle name="40% - Accent6 5" xfId="25406" xr:uid="{00000000-0005-0000-0000-000074640000}"/>
    <cellStyle name="40% - Accent6 5 10" xfId="25407" xr:uid="{00000000-0005-0000-0000-000075640000}"/>
    <cellStyle name="40% - Accent6 5 10 2" xfId="25408" xr:uid="{00000000-0005-0000-0000-000076640000}"/>
    <cellStyle name="40% - Accent6 5 11" xfId="25409" xr:uid="{00000000-0005-0000-0000-000077640000}"/>
    <cellStyle name="40% - Accent6 5 11 2" xfId="25410" xr:uid="{00000000-0005-0000-0000-000078640000}"/>
    <cellStyle name="40% - Accent6 5 12" xfId="25411" xr:uid="{00000000-0005-0000-0000-000079640000}"/>
    <cellStyle name="40% - Accent6 5 12 2" xfId="25412" xr:uid="{00000000-0005-0000-0000-00007A640000}"/>
    <cellStyle name="40% - Accent6 5 13" xfId="25413" xr:uid="{00000000-0005-0000-0000-00007B640000}"/>
    <cellStyle name="40% - Accent6 5 13 2" xfId="25414" xr:uid="{00000000-0005-0000-0000-00007C640000}"/>
    <cellStyle name="40% - Accent6 5 14" xfId="25415" xr:uid="{00000000-0005-0000-0000-00007D640000}"/>
    <cellStyle name="40% - Accent6 5 14 2" xfId="25416" xr:uid="{00000000-0005-0000-0000-00007E640000}"/>
    <cellStyle name="40% - Accent6 5 15" xfId="25417" xr:uid="{00000000-0005-0000-0000-00007F640000}"/>
    <cellStyle name="40% - Accent6 5 15 2" xfId="25418" xr:uid="{00000000-0005-0000-0000-000080640000}"/>
    <cellStyle name="40% - Accent6 5 16" xfId="25419" xr:uid="{00000000-0005-0000-0000-000081640000}"/>
    <cellStyle name="40% - Accent6 5 16 2" xfId="25420" xr:uid="{00000000-0005-0000-0000-000082640000}"/>
    <cellStyle name="40% - Accent6 5 17" xfId="25421" xr:uid="{00000000-0005-0000-0000-000083640000}"/>
    <cellStyle name="40% - Accent6 5 17 2" xfId="25422" xr:uid="{00000000-0005-0000-0000-000084640000}"/>
    <cellStyle name="40% - Accent6 5 18" xfId="25423" xr:uid="{00000000-0005-0000-0000-000085640000}"/>
    <cellStyle name="40% - Accent6 5 18 2" xfId="25424" xr:uid="{00000000-0005-0000-0000-000086640000}"/>
    <cellStyle name="40% - Accent6 5 19" xfId="25425" xr:uid="{00000000-0005-0000-0000-000087640000}"/>
    <cellStyle name="40% - Accent6 5 19 2" xfId="25426" xr:uid="{00000000-0005-0000-0000-000088640000}"/>
    <cellStyle name="40% - Accent6 5 2" xfId="25427" xr:uid="{00000000-0005-0000-0000-000089640000}"/>
    <cellStyle name="40% - Accent6 5 2 10" xfId="25428" xr:uid="{00000000-0005-0000-0000-00008A640000}"/>
    <cellStyle name="40% - Accent6 5 2 10 2" xfId="25429" xr:uid="{00000000-0005-0000-0000-00008B640000}"/>
    <cellStyle name="40% - Accent6 5 2 11" xfId="25430" xr:uid="{00000000-0005-0000-0000-00008C640000}"/>
    <cellStyle name="40% - Accent6 5 2 11 2" xfId="25431" xr:uid="{00000000-0005-0000-0000-00008D640000}"/>
    <cellStyle name="40% - Accent6 5 2 12" xfId="25432" xr:uid="{00000000-0005-0000-0000-00008E640000}"/>
    <cellStyle name="40% - Accent6 5 2 12 2" xfId="25433" xr:uid="{00000000-0005-0000-0000-00008F640000}"/>
    <cellStyle name="40% - Accent6 5 2 13" xfId="25434" xr:uid="{00000000-0005-0000-0000-000090640000}"/>
    <cellStyle name="40% - Accent6 5 2 13 2" xfId="25435" xr:uid="{00000000-0005-0000-0000-000091640000}"/>
    <cellStyle name="40% - Accent6 5 2 14" xfId="25436" xr:uid="{00000000-0005-0000-0000-000092640000}"/>
    <cellStyle name="40% - Accent6 5 2 14 2" xfId="25437" xr:uid="{00000000-0005-0000-0000-000093640000}"/>
    <cellStyle name="40% - Accent6 5 2 15" xfId="25438" xr:uid="{00000000-0005-0000-0000-000094640000}"/>
    <cellStyle name="40% - Accent6 5 2 15 2" xfId="25439" xr:uid="{00000000-0005-0000-0000-000095640000}"/>
    <cellStyle name="40% - Accent6 5 2 16" xfId="25440" xr:uid="{00000000-0005-0000-0000-000096640000}"/>
    <cellStyle name="40% - Accent6 5 2 16 2" xfId="25441" xr:uid="{00000000-0005-0000-0000-000097640000}"/>
    <cellStyle name="40% - Accent6 5 2 17" xfId="25442" xr:uid="{00000000-0005-0000-0000-000098640000}"/>
    <cellStyle name="40% - Accent6 5 2 17 2" xfId="25443" xr:uid="{00000000-0005-0000-0000-000099640000}"/>
    <cellStyle name="40% - Accent6 5 2 18" xfId="25444" xr:uid="{00000000-0005-0000-0000-00009A640000}"/>
    <cellStyle name="40% - Accent6 5 2 18 2" xfId="25445" xr:uid="{00000000-0005-0000-0000-00009B640000}"/>
    <cellStyle name="40% - Accent6 5 2 19" xfId="25446" xr:uid="{00000000-0005-0000-0000-00009C640000}"/>
    <cellStyle name="40% - Accent6 5 2 19 2" xfId="25447" xr:uid="{00000000-0005-0000-0000-00009D640000}"/>
    <cellStyle name="40% - Accent6 5 2 2" xfId="25448" xr:uid="{00000000-0005-0000-0000-00009E640000}"/>
    <cellStyle name="40% - Accent6 5 2 2 2" xfId="25449" xr:uid="{00000000-0005-0000-0000-00009F640000}"/>
    <cellStyle name="40% - Accent6 5 2 20" xfId="25450" xr:uid="{00000000-0005-0000-0000-0000A0640000}"/>
    <cellStyle name="40% - Accent6 5 2 20 2" xfId="25451" xr:uid="{00000000-0005-0000-0000-0000A1640000}"/>
    <cellStyle name="40% - Accent6 5 2 21" xfId="25452" xr:uid="{00000000-0005-0000-0000-0000A2640000}"/>
    <cellStyle name="40% - Accent6 5 2 21 2" xfId="25453" xr:uid="{00000000-0005-0000-0000-0000A3640000}"/>
    <cellStyle name="40% - Accent6 5 2 22" xfId="25454" xr:uid="{00000000-0005-0000-0000-0000A4640000}"/>
    <cellStyle name="40% - Accent6 5 2 22 2" xfId="25455" xr:uid="{00000000-0005-0000-0000-0000A5640000}"/>
    <cellStyle name="40% - Accent6 5 2 23" xfId="25456" xr:uid="{00000000-0005-0000-0000-0000A6640000}"/>
    <cellStyle name="40% - Accent6 5 2 3" xfId="25457" xr:uid="{00000000-0005-0000-0000-0000A7640000}"/>
    <cellStyle name="40% - Accent6 5 2 3 2" xfId="25458" xr:uid="{00000000-0005-0000-0000-0000A8640000}"/>
    <cellStyle name="40% - Accent6 5 2 4" xfId="25459" xr:uid="{00000000-0005-0000-0000-0000A9640000}"/>
    <cellStyle name="40% - Accent6 5 2 4 2" xfId="25460" xr:uid="{00000000-0005-0000-0000-0000AA640000}"/>
    <cellStyle name="40% - Accent6 5 2 5" xfId="25461" xr:uid="{00000000-0005-0000-0000-0000AB640000}"/>
    <cellStyle name="40% - Accent6 5 2 5 2" xfId="25462" xr:uid="{00000000-0005-0000-0000-0000AC640000}"/>
    <cellStyle name="40% - Accent6 5 2 6" xfId="25463" xr:uid="{00000000-0005-0000-0000-0000AD640000}"/>
    <cellStyle name="40% - Accent6 5 2 6 2" xfId="25464" xr:uid="{00000000-0005-0000-0000-0000AE640000}"/>
    <cellStyle name="40% - Accent6 5 2 7" xfId="25465" xr:uid="{00000000-0005-0000-0000-0000AF640000}"/>
    <cellStyle name="40% - Accent6 5 2 7 2" xfId="25466" xr:uid="{00000000-0005-0000-0000-0000B0640000}"/>
    <cellStyle name="40% - Accent6 5 2 8" xfId="25467" xr:uid="{00000000-0005-0000-0000-0000B1640000}"/>
    <cellStyle name="40% - Accent6 5 2 8 2" xfId="25468" xr:uid="{00000000-0005-0000-0000-0000B2640000}"/>
    <cellStyle name="40% - Accent6 5 2 9" xfId="25469" xr:uid="{00000000-0005-0000-0000-0000B3640000}"/>
    <cellStyle name="40% - Accent6 5 2 9 2" xfId="25470" xr:uid="{00000000-0005-0000-0000-0000B4640000}"/>
    <cellStyle name="40% - Accent6 5 20" xfId="25471" xr:uid="{00000000-0005-0000-0000-0000B5640000}"/>
    <cellStyle name="40% - Accent6 5 20 2" xfId="25472" xr:uid="{00000000-0005-0000-0000-0000B6640000}"/>
    <cellStyle name="40% - Accent6 5 21" xfId="25473" xr:uid="{00000000-0005-0000-0000-0000B7640000}"/>
    <cellStyle name="40% - Accent6 5 21 2" xfId="25474" xr:uid="{00000000-0005-0000-0000-0000B8640000}"/>
    <cellStyle name="40% - Accent6 5 22" xfId="25475" xr:uid="{00000000-0005-0000-0000-0000B9640000}"/>
    <cellStyle name="40% - Accent6 5 22 2" xfId="25476" xr:uid="{00000000-0005-0000-0000-0000BA640000}"/>
    <cellStyle name="40% - Accent6 5 23" xfId="25477" xr:uid="{00000000-0005-0000-0000-0000BB640000}"/>
    <cellStyle name="40% - Accent6 5 23 2" xfId="25478" xr:uid="{00000000-0005-0000-0000-0000BC640000}"/>
    <cellStyle name="40% - Accent6 5 24" xfId="25479" xr:uid="{00000000-0005-0000-0000-0000BD640000}"/>
    <cellStyle name="40% - Accent6 5 24 2" xfId="25480" xr:uid="{00000000-0005-0000-0000-0000BE640000}"/>
    <cellStyle name="40% - Accent6 5 25" xfId="25481" xr:uid="{00000000-0005-0000-0000-0000BF640000}"/>
    <cellStyle name="40% - Accent6 5 25 2" xfId="25482" xr:uid="{00000000-0005-0000-0000-0000C0640000}"/>
    <cellStyle name="40% - Accent6 5 26" xfId="25483" xr:uid="{00000000-0005-0000-0000-0000C1640000}"/>
    <cellStyle name="40% - Accent6 5 26 2" xfId="25484" xr:uid="{00000000-0005-0000-0000-0000C2640000}"/>
    <cellStyle name="40% - Accent6 5 27" xfId="25485" xr:uid="{00000000-0005-0000-0000-0000C3640000}"/>
    <cellStyle name="40% - Accent6 5 27 2" xfId="25486" xr:uid="{00000000-0005-0000-0000-0000C4640000}"/>
    <cellStyle name="40% - Accent6 5 28" xfId="25487" xr:uid="{00000000-0005-0000-0000-0000C5640000}"/>
    <cellStyle name="40% - Accent6 5 28 2" xfId="25488" xr:uid="{00000000-0005-0000-0000-0000C6640000}"/>
    <cellStyle name="40% - Accent6 5 29" xfId="25489" xr:uid="{00000000-0005-0000-0000-0000C7640000}"/>
    <cellStyle name="40% - Accent6 5 29 2" xfId="25490" xr:uid="{00000000-0005-0000-0000-0000C8640000}"/>
    <cellStyle name="40% - Accent6 5 3" xfId="25491" xr:uid="{00000000-0005-0000-0000-0000C9640000}"/>
    <cellStyle name="40% - Accent6 5 3 10" xfId="25492" xr:uid="{00000000-0005-0000-0000-0000CA640000}"/>
    <cellStyle name="40% - Accent6 5 3 10 2" xfId="25493" xr:uid="{00000000-0005-0000-0000-0000CB640000}"/>
    <cellStyle name="40% - Accent6 5 3 11" xfId="25494" xr:uid="{00000000-0005-0000-0000-0000CC640000}"/>
    <cellStyle name="40% - Accent6 5 3 11 2" xfId="25495" xr:uid="{00000000-0005-0000-0000-0000CD640000}"/>
    <cellStyle name="40% - Accent6 5 3 12" xfId="25496" xr:uid="{00000000-0005-0000-0000-0000CE640000}"/>
    <cellStyle name="40% - Accent6 5 3 12 2" xfId="25497" xr:uid="{00000000-0005-0000-0000-0000CF640000}"/>
    <cellStyle name="40% - Accent6 5 3 13" xfId="25498" xr:uid="{00000000-0005-0000-0000-0000D0640000}"/>
    <cellStyle name="40% - Accent6 5 3 13 2" xfId="25499" xr:uid="{00000000-0005-0000-0000-0000D1640000}"/>
    <cellStyle name="40% - Accent6 5 3 14" xfId="25500" xr:uid="{00000000-0005-0000-0000-0000D2640000}"/>
    <cellStyle name="40% - Accent6 5 3 14 2" xfId="25501" xr:uid="{00000000-0005-0000-0000-0000D3640000}"/>
    <cellStyle name="40% - Accent6 5 3 15" xfId="25502" xr:uid="{00000000-0005-0000-0000-0000D4640000}"/>
    <cellStyle name="40% - Accent6 5 3 15 2" xfId="25503" xr:uid="{00000000-0005-0000-0000-0000D5640000}"/>
    <cellStyle name="40% - Accent6 5 3 16" xfId="25504" xr:uid="{00000000-0005-0000-0000-0000D6640000}"/>
    <cellStyle name="40% - Accent6 5 3 16 2" xfId="25505" xr:uid="{00000000-0005-0000-0000-0000D7640000}"/>
    <cellStyle name="40% - Accent6 5 3 17" xfId="25506" xr:uid="{00000000-0005-0000-0000-0000D8640000}"/>
    <cellStyle name="40% - Accent6 5 3 17 2" xfId="25507" xr:uid="{00000000-0005-0000-0000-0000D9640000}"/>
    <cellStyle name="40% - Accent6 5 3 18" xfId="25508" xr:uid="{00000000-0005-0000-0000-0000DA640000}"/>
    <cellStyle name="40% - Accent6 5 3 18 2" xfId="25509" xr:uid="{00000000-0005-0000-0000-0000DB640000}"/>
    <cellStyle name="40% - Accent6 5 3 19" xfId="25510" xr:uid="{00000000-0005-0000-0000-0000DC640000}"/>
    <cellStyle name="40% - Accent6 5 3 19 2" xfId="25511" xr:uid="{00000000-0005-0000-0000-0000DD640000}"/>
    <cellStyle name="40% - Accent6 5 3 2" xfId="25512" xr:uid="{00000000-0005-0000-0000-0000DE640000}"/>
    <cellStyle name="40% - Accent6 5 3 2 2" xfId="25513" xr:uid="{00000000-0005-0000-0000-0000DF640000}"/>
    <cellStyle name="40% - Accent6 5 3 20" xfId="25514" xr:uid="{00000000-0005-0000-0000-0000E0640000}"/>
    <cellStyle name="40% - Accent6 5 3 20 2" xfId="25515" xr:uid="{00000000-0005-0000-0000-0000E1640000}"/>
    <cellStyle name="40% - Accent6 5 3 21" xfId="25516" xr:uid="{00000000-0005-0000-0000-0000E2640000}"/>
    <cellStyle name="40% - Accent6 5 3 21 2" xfId="25517" xr:uid="{00000000-0005-0000-0000-0000E3640000}"/>
    <cellStyle name="40% - Accent6 5 3 22" xfId="25518" xr:uid="{00000000-0005-0000-0000-0000E4640000}"/>
    <cellStyle name="40% - Accent6 5 3 22 2" xfId="25519" xr:uid="{00000000-0005-0000-0000-0000E5640000}"/>
    <cellStyle name="40% - Accent6 5 3 23" xfId="25520" xr:uid="{00000000-0005-0000-0000-0000E6640000}"/>
    <cellStyle name="40% - Accent6 5 3 3" xfId="25521" xr:uid="{00000000-0005-0000-0000-0000E7640000}"/>
    <cellStyle name="40% - Accent6 5 3 3 2" xfId="25522" xr:uid="{00000000-0005-0000-0000-0000E8640000}"/>
    <cellStyle name="40% - Accent6 5 3 4" xfId="25523" xr:uid="{00000000-0005-0000-0000-0000E9640000}"/>
    <cellStyle name="40% - Accent6 5 3 4 2" xfId="25524" xr:uid="{00000000-0005-0000-0000-0000EA640000}"/>
    <cellStyle name="40% - Accent6 5 3 5" xfId="25525" xr:uid="{00000000-0005-0000-0000-0000EB640000}"/>
    <cellStyle name="40% - Accent6 5 3 5 2" xfId="25526" xr:uid="{00000000-0005-0000-0000-0000EC640000}"/>
    <cellStyle name="40% - Accent6 5 3 6" xfId="25527" xr:uid="{00000000-0005-0000-0000-0000ED640000}"/>
    <cellStyle name="40% - Accent6 5 3 6 2" xfId="25528" xr:uid="{00000000-0005-0000-0000-0000EE640000}"/>
    <cellStyle name="40% - Accent6 5 3 7" xfId="25529" xr:uid="{00000000-0005-0000-0000-0000EF640000}"/>
    <cellStyle name="40% - Accent6 5 3 7 2" xfId="25530" xr:uid="{00000000-0005-0000-0000-0000F0640000}"/>
    <cellStyle name="40% - Accent6 5 3 8" xfId="25531" xr:uid="{00000000-0005-0000-0000-0000F1640000}"/>
    <cellStyle name="40% - Accent6 5 3 8 2" xfId="25532" xr:uid="{00000000-0005-0000-0000-0000F2640000}"/>
    <cellStyle name="40% - Accent6 5 3 9" xfId="25533" xr:uid="{00000000-0005-0000-0000-0000F3640000}"/>
    <cellStyle name="40% - Accent6 5 3 9 2" xfId="25534" xr:uid="{00000000-0005-0000-0000-0000F4640000}"/>
    <cellStyle name="40% - Accent6 5 30" xfId="25535" xr:uid="{00000000-0005-0000-0000-0000F5640000}"/>
    <cellStyle name="40% - Accent6 5 30 2" xfId="25536" xr:uid="{00000000-0005-0000-0000-0000F6640000}"/>
    <cellStyle name="40% - Accent6 5 31" xfId="25537" xr:uid="{00000000-0005-0000-0000-0000F7640000}"/>
    <cellStyle name="40% - Accent6 5 4" xfId="25538" xr:uid="{00000000-0005-0000-0000-0000F8640000}"/>
    <cellStyle name="40% - Accent6 5 4 10" xfId="25539" xr:uid="{00000000-0005-0000-0000-0000F9640000}"/>
    <cellStyle name="40% - Accent6 5 4 10 2" xfId="25540" xr:uid="{00000000-0005-0000-0000-0000FA640000}"/>
    <cellStyle name="40% - Accent6 5 4 11" xfId="25541" xr:uid="{00000000-0005-0000-0000-0000FB640000}"/>
    <cellStyle name="40% - Accent6 5 4 11 2" xfId="25542" xr:uid="{00000000-0005-0000-0000-0000FC640000}"/>
    <cellStyle name="40% - Accent6 5 4 12" xfId="25543" xr:uid="{00000000-0005-0000-0000-0000FD640000}"/>
    <cellStyle name="40% - Accent6 5 4 12 2" xfId="25544" xr:uid="{00000000-0005-0000-0000-0000FE640000}"/>
    <cellStyle name="40% - Accent6 5 4 13" xfId="25545" xr:uid="{00000000-0005-0000-0000-0000FF640000}"/>
    <cellStyle name="40% - Accent6 5 4 13 2" xfId="25546" xr:uid="{00000000-0005-0000-0000-000000650000}"/>
    <cellStyle name="40% - Accent6 5 4 14" xfId="25547" xr:uid="{00000000-0005-0000-0000-000001650000}"/>
    <cellStyle name="40% - Accent6 5 4 14 2" xfId="25548" xr:uid="{00000000-0005-0000-0000-000002650000}"/>
    <cellStyle name="40% - Accent6 5 4 15" xfId="25549" xr:uid="{00000000-0005-0000-0000-000003650000}"/>
    <cellStyle name="40% - Accent6 5 4 15 2" xfId="25550" xr:uid="{00000000-0005-0000-0000-000004650000}"/>
    <cellStyle name="40% - Accent6 5 4 16" xfId="25551" xr:uid="{00000000-0005-0000-0000-000005650000}"/>
    <cellStyle name="40% - Accent6 5 4 16 2" xfId="25552" xr:uid="{00000000-0005-0000-0000-000006650000}"/>
    <cellStyle name="40% - Accent6 5 4 17" xfId="25553" xr:uid="{00000000-0005-0000-0000-000007650000}"/>
    <cellStyle name="40% - Accent6 5 4 17 2" xfId="25554" xr:uid="{00000000-0005-0000-0000-000008650000}"/>
    <cellStyle name="40% - Accent6 5 4 18" xfId="25555" xr:uid="{00000000-0005-0000-0000-000009650000}"/>
    <cellStyle name="40% - Accent6 5 4 18 2" xfId="25556" xr:uid="{00000000-0005-0000-0000-00000A650000}"/>
    <cellStyle name="40% - Accent6 5 4 19" xfId="25557" xr:uid="{00000000-0005-0000-0000-00000B650000}"/>
    <cellStyle name="40% - Accent6 5 4 19 2" xfId="25558" xr:uid="{00000000-0005-0000-0000-00000C650000}"/>
    <cellStyle name="40% - Accent6 5 4 2" xfId="25559" xr:uid="{00000000-0005-0000-0000-00000D650000}"/>
    <cellStyle name="40% - Accent6 5 4 2 2" xfId="25560" xr:uid="{00000000-0005-0000-0000-00000E650000}"/>
    <cellStyle name="40% - Accent6 5 4 20" xfId="25561" xr:uid="{00000000-0005-0000-0000-00000F650000}"/>
    <cellStyle name="40% - Accent6 5 4 20 2" xfId="25562" xr:uid="{00000000-0005-0000-0000-000010650000}"/>
    <cellStyle name="40% - Accent6 5 4 21" xfId="25563" xr:uid="{00000000-0005-0000-0000-000011650000}"/>
    <cellStyle name="40% - Accent6 5 4 21 2" xfId="25564" xr:uid="{00000000-0005-0000-0000-000012650000}"/>
    <cellStyle name="40% - Accent6 5 4 22" xfId="25565" xr:uid="{00000000-0005-0000-0000-000013650000}"/>
    <cellStyle name="40% - Accent6 5 4 22 2" xfId="25566" xr:uid="{00000000-0005-0000-0000-000014650000}"/>
    <cellStyle name="40% - Accent6 5 4 23" xfId="25567" xr:uid="{00000000-0005-0000-0000-000015650000}"/>
    <cellStyle name="40% - Accent6 5 4 3" xfId="25568" xr:uid="{00000000-0005-0000-0000-000016650000}"/>
    <cellStyle name="40% - Accent6 5 4 3 2" xfId="25569" xr:uid="{00000000-0005-0000-0000-000017650000}"/>
    <cellStyle name="40% - Accent6 5 4 4" xfId="25570" xr:uid="{00000000-0005-0000-0000-000018650000}"/>
    <cellStyle name="40% - Accent6 5 4 4 2" xfId="25571" xr:uid="{00000000-0005-0000-0000-000019650000}"/>
    <cellStyle name="40% - Accent6 5 4 5" xfId="25572" xr:uid="{00000000-0005-0000-0000-00001A650000}"/>
    <cellStyle name="40% - Accent6 5 4 5 2" xfId="25573" xr:uid="{00000000-0005-0000-0000-00001B650000}"/>
    <cellStyle name="40% - Accent6 5 4 6" xfId="25574" xr:uid="{00000000-0005-0000-0000-00001C650000}"/>
    <cellStyle name="40% - Accent6 5 4 6 2" xfId="25575" xr:uid="{00000000-0005-0000-0000-00001D650000}"/>
    <cellStyle name="40% - Accent6 5 4 7" xfId="25576" xr:uid="{00000000-0005-0000-0000-00001E650000}"/>
    <cellStyle name="40% - Accent6 5 4 7 2" xfId="25577" xr:uid="{00000000-0005-0000-0000-00001F650000}"/>
    <cellStyle name="40% - Accent6 5 4 8" xfId="25578" xr:uid="{00000000-0005-0000-0000-000020650000}"/>
    <cellStyle name="40% - Accent6 5 4 8 2" xfId="25579" xr:uid="{00000000-0005-0000-0000-000021650000}"/>
    <cellStyle name="40% - Accent6 5 4 9" xfId="25580" xr:uid="{00000000-0005-0000-0000-000022650000}"/>
    <cellStyle name="40% - Accent6 5 4 9 2" xfId="25581" xr:uid="{00000000-0005-0000-0000-000023650000}"/>
    <cellStyle name="40% - Accent6 5 5" xfId="25582" xr:uid="{00000000-0005-0000-0000-000024650000}"/>
    <cellStyle name="40% - Accent6 5 5 10" xfId="25583" xr:uid="{00000000-0005-0000-0000-000025650000}"/>
    <cellStyle name="40% - Accent6 5 5 10 2" xfId="25584" xr:uid="{00000000-0005-0000-0000-000026650000}"/>
    <cellStyle name="40% - Accent6 5 5 11" xfId="25585" xr:uid="{00000000-0005-0000-0000-000027650000}"/>
    <cellStyle name="40% - Accent6 5 5 11 2" xfId="25586" xr:uid="{00000000-0005-0000-0000-000028650000}"/>
    <cellStyle name="40% - Accent6 5 5 12" xfId="25587" xr:uid="{00000000-0005-0000-0000-000029650000}"/>
    <cellStyle name="40% - Accent6 5 5 12 2" xfId="25588" xr:uid="{00000000-0005-0000-0000-00002A650000}"/>
    <cellStyle name="40% - Accent6 5 5 13" xfId="25589" xr:uid="{00000000-0005-0000-0000-00002B650000}"/>
    <cellStyle name="40% - Accent6 5 5 13 2" xfId="25590" xr:uid="{00000000-0005-0000-0000-00002C650000}"/>
    <cellStyle name="40% - Accent6 5 5 14" xfId="25591" xr:uid="{00000000-0005-0000-0000-00002D650000}"/>
    <cellStyle name="40% - Accent6 5 5 14 2" xfId="25592" xr:uid="{00000000-0005-0000-0000-00002E650000}"/>
    <cellStyle name="40% - Accent6 5 5 15" xfId="25593" xr:uid="{00000000-0005-0000-0000-00002F650000}"/>
    <cellStyle name="40% - Accent6 5 5 15 2" xfId="25594" xr:uid="{00000000-0005-0000-0000-000030650000}"/>
    <cellStyle name="40% - Accent6 5 5 16" xfId="25595" xr:uid="{00000000-0005-0000-0000-000031650000}"/>
    <cellStyle name="40% - Accent6 5 5 16 2" xfId="25596" xr:uid="{00000000-0005-0000-0000-000032650000}"/>
    <cellStyle name="40% - Accent6 5 5 17" xfId="25597" xr:uid="{00000000-0005-0000-0000-000033650000}"/>
    <cellStyle name="40% - Accent6 5 5 17 2" xfId="25598" xr:uid="{00000000-0005-0000-0000-000034650000}"/>
    <cellStyle name="40% - Accent6 5 5 18" xfId="25599" xr:uid="{00000000-0005-0000-0000-000035650000}"/>
    <cellStyle name="40% - Accent6 5 5 18 2" xfId="25600" xr:uid="{00000000-0005-0000-0000-000036650000}"/>
    <cellStyle name="40% - Accent6 5 5 19" xfId="25601" xr:uid="{00000000-0005-0000-0000-000037650000}"/>
    <cellStyle name="40% - Accent6 5 5 19 2" xfId="25602" xr:uid="{00000000-0005-0000-0000-000038650000}"/>
    <cellStyle name="40% - Accent6 5 5 2" xfId="25603" xr:uid="{00000000-0005-0000-0000-000039650000}"/>
    <cellStyle name="40% - Accent6 5 5 2 2" xfId="25604" xr:uid="{00000000-0005-0000-0000-00003A650000}"/>
    <cellStyle name="40% - Accent6 5 5 20" xfId="25605" xr:uid="{00000000-0005-0000-0000-00003B650000}"/>
    <cellStyle name="40% - Accent6 5 5 20 2" xfId="25606" xr:uid="{00000000-0005-0000-0000-00003C650000}"/>
    <cellStyle name="40% - Accent6 5 5 21" xfId="25607" xr:uid="{00000000-0005-0000-0000-00003D650000}"/>
    <cellStyle name="40% - Accent6 5 5 21 2" xfId="25608" xr:uid="{00000000-0005-0000-0000-00003E650000}"/>
    <cellStyle name="40% - Accent6 5 5 22" xfId="25609" xr:uid="{00000000-0005-0000-0000-00003F650000}"/>
    <cellStyle name="40% - Accent6 5 5 22 2" xfId="25610" xr:uid="{00000000-0005-0000-0000-000040650000}"/>
    <cellStyle name="40% - Accent6 5 5 23" xfId="25611" xr:uid="{00000000-0005-0000-0000-000041650000}"/>
    <cellStyle name="40% - Accent6 5 5 3" xfId="25612" xr:uid="{00000000-0005-0000-0000-000042650000}"/>
    <cellStyle name="40% - Accent6 5 5 3 2" xfId="25613" xr:uid="{00000000-0005-0000-0000-000043650000}"/>
    <cellStyle name="40% - Accent6 5 5 4" xfId="25614" xr:uid="{00000000-0005-0000-0000-000044650000}"/>
    <cellStyle name="40% - Accent6 5 5 4 2" xfId="25615" xr:uid="{00000000-0005-0000-0000-000045650000}"/>
    <cellStyle name="40% - Accent6 5 5 5" xfId="25616" xr:uid="{00000000-0005-0000-0000-000046650000}"/>
    <cellStyle name="40% - Accent6 5 5 5 2" xfId="25617" xr:uid="{00000000-0005-0000-0000-000047650000}"/>
    <cellStyle name="40% - Accent6 5 5 6" xfId="25618" xr:uid="{00000000-0005-0000-0000-000048650000}"/>
    <cellStyle name="40% - Accent6 5 5 6 2" xfId="25619" xr:uid="{00000000-0005-0000-0000-000049650000}"/>
    <cellStyle name="40% - Accent6 5 5 7" xfId="25620" xr:uid="{00000000-0005-0000-0000-00004A650000}"/>
    <cellStyle name="40% - Accent6 5 5 7 2" xfId="25621" xr:uid="{00000000-0005-0000-0000-00004B650000}"/>
    <cellStyle name="40% - Accent6 5 5 8" xfId="25622" xr:uid="{00000000-0005-0000-0000-00004C650000}"/>
    <cellStyle name="40% - Accent6 5 5 8 2" xfId="25623" xr:uid="{00000000-0005-0000-0000-00004D650000}"/>
    <cellStyle name="40% - Accent6 5 5 9" xfId="25624" xr:uid="{00000000-0005-0000-0000-00004E650000}"/>
    <cellStyle name="40% - Accent6 5 5 9 2" xfId="25625" xr:uid="{00000000-0005-0000-0000-00004F650000}"/>
    <cellStyle name="40% - Accent6 5 6" xfId="25626" xr:uid="{00000000-0005-0000-0000-000050650000}"/>
    <cellStyle name="40% - Accent6 5 6 10" xfId="25627" xr:uid="{00000000-0005-0000-0000-000051650000}"/>
    <cellStyle name="40% - Accent6 5 6 10 2" xfId="25628" xr:uid="{00000000-0005-0000-0000-000052650000}"/>
    <cellStyle name="40% - Accent6 5 6 11" xfId="25629" xr:uid="{00000000-0005-0000-0000-000053650000}"/>
    <cellStyle name="40% - Accent6 5 6 11 2" xfId="25630" xr:uid="{00000000-0005-0000-0000-000054650000}"/>
    <cellStyle name="40% - Accent6 5 6 12" xfId="25631" xr:uid="{00000000-0005-0000-0000-000055650000}"/>
    <cellStyle name="40% - Accent6 5 6 12 2" xfId="25632" xr:uid="{00000000-0005-0000-0000-000056650000}"/>
    <cellStyle name="40% - Accent6 5 6 13" xfId="25633" xr:uid="{00000000-0005-0000-0000-000057650000}"/>
    <cellStyle name="40% - Accent6 5 6 13 2" xfId="25634" xr:uid="{00000000-0005-0000-0000-000058650000}"/>
    <cellStyle name="40% - Accent6 5 6 14" xfId="25635" xr:uid="{00000000-0005-0000-0000-000059650000}"/>
    <cellStyle name="40% - Accent6 5 6 14 2" xfId="25636" xr:uid="{00000000-0005-0000-0000-00005A650000}"/>
    <cellStyle name="40% - Accent6 5 6 15" xfId="25637" xr:uid="{00000000-0005-0000-0000-00005B650000}"/>
    <cellStyle name="40% - Accent6 5 6 15 2" xfId="25638" xr:uid="{00000000-0005-0000-0000-00005C650000}"/>
    <cellStyle name="40% - Accent6 5 6 16" xfId="25639" xr:uid="{00000000-0005-0000-0000-00005D650000}"/>
    <cellStyle name="40% - Accent6 5 6 16 2" xfId="25640" xr:uid="{00000000-0005-0000-0000-00005E650000}"/>
    <cellStyle name="40% - Accent6 5 6 17" xfId="25641" xr:uid="{00000000-0005-0000-0000-00005F650000}"/>
    <cellStyle name="40% - Accent6 5 6 17 2" xfId="25642" xr:uid="{00000000-0005-0000-0000-000060650000}"/>
    <cellStyle name="40% - Accent6 5 6 18" xfId="25643" xr:uid="{00000000-0005-0000-0000-000061650000}"/>
    <cellStyle name="40% - Accent6 5 6 18 2" xfId="25644" xr:uid="{00000000-0005-0000-0000-000062650000}"/>
    <cellStyle name="40% - Accent6 5 6 19" xfId="25645" xr:uid="{00000000-0005-0000-0000-000063650000}"/>
    <cellStyle name="40% - Accent6 5 6 19 2" xfId="25646" xr:uid="{00000000-0005-0000-0000-000064650000}"/>
    <cellStyle name="40% - Accent6 5 6 2" xfId="25647" xr:uid="{00000000-0005-0000-0000-000065650000}"/>
    <cellStyle name="40% - Accent6 5 6 2 2" xfId="25648" xr:uid="{00000000-0005-0000-0000-000066650000}"/>
    <cellStyle name="40% - Accent6 5 6 20" xfId="25649" xr:uid="{00000000-0005-0000-0000-000067650000}"/>
    <cellStyle name="40% - Accent6 5 6 20 2" xfId="25650" xr:uid="{00000000-0005-0000-0000-000068650000}"/>
    <cellStyle name="40% - Accent6 5 6 21" xfId="25651" xr:uid="{00000000-0005-0000-0000-000069650000}"/>
    <cellStyle name="40% - Accent6 5 6 21 2" xfId="25652" xr:uid="{00000000-0005-0000-0000-00006A650000}"/>
    <cellStyle name="40% - Accent6 5 6 22" xfId="25653" xr:uid="{00000000-0005-0000-0000-00006B650000}"/>
    <cellStyle name="40% - Accent6 5 6 22 2" xfId="25654" xr:uid="{00000000-0005-0000-0000-00006C650000}"/>
    <cellStyle name="40% - Accent6 5 6 23" xfId="25655" xr:uid="{00000000-0005-0000-0000-00006D650000}"/>
    <cellStyle name="40% - Accent6 5 6 3" xfId="25656" xr:uid="{00000000-0005-0000-0000-00006E650000}"/>
    <cellStyle name="40% - Accent6 5 6 3 2" xfId="25657" xr:uid="{00000000-0005-0000-0000-00006F650000}"/>
    <cellStyle name="40% - Accent6 5 6 4" xfId="25658" xr:uid="{00000000-0005-0000-0000-000070650000}"/>
    <cellStyle name="40% - Accent6 5 6 4 2" xfId="25659" xr:uid="{00000000-0005-0000-0000-000071650000}"/>
    <cellStyle name="40% - Accent6 5 6 5" xfId="25660" xr:uid="{00000000-0005-0000-0000-000072650000}"/>
    <cellStyle name="40% - Accent6 5 6 5 2" xfId="25661" xr:uid="{00000000-0005-0000-0000-000073650000}"/>
    <cellStyle name="40% - Accent6 5 6 6" xfId="25662" xr:uid="{00000000-0005-0000-0000-000074650000}"/>
    <cellStyle name="40% - Accent6 5 6 6 2" xfId="25663" xr:uid="{00000000-0005-0000-0000-000075650000}"/>
    <cellStyle name="40% - Accent6 5 6 7" xfId="25664" xr:uid="{00000000-0005-0000-0000-000076650000}"/>
    <cellStyle name="40% - Accent6 5 6 7 2" xfId="25665" xr:uid="{00000000-0005-0000-0000-000077650000}"/>
    <cellStyle name="40% - Accent6 5 6 8" xfId="25666" xr:uid="{00000000-0005-0000-0000-000078650000}"/>
    <cellStyle name="40% - Accent6 5 6 8 2" xfId="25667" xr:uid="{00000000-0005-0000-0000-000079650000}"/>
    <cellStyle name="40% - Accent6 5 6 9" xfId="25668" xr:uid="{00000000-0005-0000-0000-00007A650000}"/>
    <cellStyle name="40% - Accent6 5 6 9 2" xfId="25669" xr:uid="{00000000-0005-0000-0000-00007B650000}"/>
    <cellStyle name="40% - Accent6 5 7" xfId="25670" xr:uid="{00000000-0005-0000-0000-00007C650000}"/>
    <cellStyle name="40% - Accent6 5 7 10" xfId="25671" xr:uid="{00000000-0005-0000-0000-00007D650000}"/>
    <cellStyle name="40% - Accent6 5 7 10 2" xfId="25672" xr:uid="{00000000-0005-0000-0000-00007E650000}"/>
    <cellStyle name="40% - Accent6 5 7 11" xfId="25673" xr:uid="{00000000-0005-0000-0000-00007F650000}"/>
    <cellStyle name="40% - Accent6 5 7 11 2" xfId="25674" xr:uid="{00000000-0005-0000-0000-000080650000}"/>
    <cellStyle name="40% - Accent6 5 7 12" xfId="25675" xr:uid="{00000000-0005-0000-0000-000081650000}"/>
    <cellStyle name="40% - Accent6 5 7 12 2" xfId="25676" xr:uid="{00000000-0005-0000-0000-000082650000}"/>
    <cellStyle name="40% - Accent6 5 7 13" xfId="25677" xr:uid="{00000000-0005-0000-0000-000083650000}"/>
    <cellStyle name="40% - Accent6 5 7 13 2" xfId="25678" xr:uid="{00000000-0005-0000-0000-000084650000}"/>
    <cellStyle name="40% - Accent6 5 7 14" xfId="25679" xr:uid="{00000000-0005-0000-0000-000085650000}"/>
    <cellStyle name="40% - Accent6 5 7 14 2" xfId="25680" xr:uid="{00000000-0005-0000-0000-000086650000}"/>
    <cellStyle name="40% - Accent6 5 7 15" xfId="25681" xr:uid="{00000000-0005-0000-0000-000087650000}"/>
    <cellStyle name="40% - Accent6 5 7 15 2" xfId="25682" xr:uid="{00000000-0005-0000-0000-000088650000}"/>
    <cellStyle name="40% - Accent6 5 7 16" xfId="25683" xr:uid="{00000000-0005-0000-0000-000089650000}"/>
    <cellStyle name="40% - Accent6 5 7 16 2" xfId="25684" xr:uid="{00000000-0005-0000-0000-00008A650000}"/>
    <cellStyle name="40% - Accent6 5 7 17" xfId="25685" xr:uid="{00000000-0005-0000-0000-00008B650000}"/>
    <cellStyle name="40% - Accent6 5 7 17 2" xfId="25686" xr:uid="{00000000-0005-0000-0000-00008C650000}"/>
    <cellStyle name="40% - Accent6 5 7 18" xfId="25687" xr:uid="{00000000-0005-0000-0000-00008D650000}"/>
    <cellStyle name="40% - Accent6 5 7 18 2" xfId="25688" xr:uid="{00000000-0005-0000-0000-00008E650000}"/>
    <cellStyle name="40% - Accent6 5 7 19" xfId="25689" xr:uid="{00000000-0005-0000-0000-00008F650000}"/>
    <cellStyle name="40% - Accent6 5 7 19 2" xfId="25690" xr:uid="{00000000-0005-0000-0000-000090650000}"/>
    <cellStyle name="40% - Accent6 5 7 2" xfId="25691" xr:uid="{00000000-0005-0000-0000-000091650000}"/>
    <cellStyle name="40% - Accent6 5 7 2 2" xfId="25692" xr:uid="{00000000-0005-0000-0000-000092650000}"/>
    <cellStyle name="40% - Accent6 5 7 20" xfId="25693" xr:uid="{00000000-0005-0000-0000-000093650000}"/>
    <cellStyle name="40% - Accent6 5 7 20 2" xfId="25694" xr:uid="{00000000-0005-0000-0000-000094650000}"/>
    <cellStyle name="40% - Accent6 5 7 21" xfId="25695" xr:uid="{00000000-0005-0000-0000-000095650000}"/>
    <cellStyle name="40% - Accent6 5 7 21 2" xfId="25696" xr:uid="{00000000-0005-0000-0000-000096650000}"/>
    <cellStyle name="40% - Accent6 5 7 22" xfId="25697" xr:uid="{00000000-0005-0000-0000-000097650000}"/>
    <cellStyle name="40% - Accent6 5 7 22 2" xfId="25698" xr:uid="{00000000-0005-0000-0000-000098650000}"/>
    <cellStyle name="40% - Accent6 5 7 23" xfId="25699" xr:uid="{00000000-0005-0000-0000-000099650000}"/>
    <cellStyle name="40% - Accent6 5 7 3" xfId="25700" xr:uid="{00000000-0005-0000-0000-00009A650000}"/>
    <cellStyle name="40% - Accent6 5 7 3 2" xfId="25701" xr:uid="{00000000-0005-0000-0000-00009B650000}"/>
    <cellStyle name="40% - Accent6 5 7 4" xfId="25702" xr:uid="{00000000-0005-0000-0000-00009C650000}"/>
    <cellStyle name="40% - Accent6 5 7 4 2" xfId="25703" xr:uid="{00000000-0005-0000-0000-00009D650000}"/>
    <cellStyle name="40% - Accent6 5 7 5" xfId="25704" xr:uid="{00000000-0005-0000-0000-00009E650000}"/>
    <cellStyle name="40% - Accent6 5 7 5 2" xfId="25705" xr:uid="{00000000-0005-0000-0000-00009F650000}"/>
    <cellStyle name="40% - Accent6 5 7 6" xfId="25706" xr:uid="{00000000-0005-0000-0000-0000A0650000}"/>
    <cellStyle name="40% - Accent6 5 7 6 2" xfId="25707" xr:uid="{00000000-0005-0000-0000-0000A1650000}"/>
    <cellStyle name="40% - Accent6 5 7 7" xfId="25708" xr:uid="{00000000-0005-0000-0000-0000A2650000}"/>
    <cellStyle name="40% - Accent6 5 7 7 2" xfId="25709" xr:uid="{00000000-0005-0000-0000-0000A3650000}"/>
    <cellStyle name="40% - Accent6 5 7 8" xfId="25710" xr:uid="{00000000-0005-0000-0000-0000A4650000}"/>
    <cellStyle name="40% - Accent6 5 7 8 2" xfId="25711" xr:uid="{00000000-0005-0000-0000-0000A5650000}"/>
    <cellStyle name="40% - Accent6 5 7 9" xfId="25712" xr:uid="{00000000-0005-0000-0000-0000A6650000}"/>
    <cellStyle name="40% - Accent6 5 7 9 2" xfId="25713" xr:uid="{00000000-0005-0000-0000-0000A7650000}"/>
    <cellStyle name="40% - Accent6 5 8" xfId="25714" xr:uid="{00000000-0005-0000-0000-0000A8650000}"/>
    <cellStyle name="40% - Accent6 5 8 10" xfId="25715" xr:uid="{00000000-0005-0000-0000-0000A9650000}"/>
    <cellStyle name="40% - Accent6 5 8 10 2" xfId="25716" xr:uid="{00000000-0005-0000-0000-0000AA650000}"/>
    <cellStyle name="40% - Accent6 5 8 11" xfId="25717" xr:uid="{00000000-0005-0000-0000-0000AB650000}"/>
    <cellStyle name="40% - Accent6 5 8 11 2" xfId="25718" xr:uid="{00000000-0005-0000-0000-0000AC650000}"/>
    <cellStyle name="40% - Accent6 5 8 12" xfId="25719" xr:uid="{00000000-0005-0000-0000-0000AD650000}"/>
    <cellStyle name="40% - Accent6 5 8 12 2" xfId="25720" xr:uid="{00000000-0005-0000-0000-0000AE650000}"/>
    <cellStyle name="40% - Accent6 5 8 13" xfId="25721" xr:uid="{00000000-0005-0000-0000-0000AF650000}"/>
    <cellStyle name="40% - Accent6 5 8 13 2" xfId="25722" xr:uid="{00000000-0005-0000-0000-0000B0650000}"/>
    <cellStyle name="40% - Accent6 5 8 14" xfId="25723" xr:uid="{00000000-0005-0000-0000-0000B1650000}"/>
    <cellStyle name="40% - Accent6 5 8 14 2" xfId="25724" xr:uid="{00000000-0005-0000-0000-0000B2650000}"/>
    <cellStyle name="40% - Accent6 5 8 15" xfId="25725" xr:uid="{00000000-0005-0000-0000-0000B3650000}"/>
    <cellStyle name="40% - Accent6 5 8 15 2" xfId="25726" xr:uid="{00000000-0005-0000-0000-0000B4650000}"/>
    <cellStyle name="40% - Accent6 5 8 16" xfId="25727" xr:uid="{00000000-0005-0000-0000-0000B5650000}"/>
    <cellStyle name="40% - Accent6 5 8 16 2" xfId="25728" xr:uid="{00000000-0005-0000-0000-0000B6650000}"/>
    <cellStyle name="40% - Accent6 5 8 17" xfId="25729" xr:uid="{00000000-0005-0000-0000-0000B7650000}"/>
    <cellStyle name="40% - Accent6 5 8 17 2" xfId="25730" xr:uid="{00000000-0005-0000-0000-0000B8650000}"/>
    <cellStyle name="40% - Accent6 5 8 18" xfId="25731" xr:uid="{00000000-0005-0000-0000-0000B9650000}"/>
    <cellStyle name="40% - Accent6 5 8 18 2" xfId="25732" xr:uid="{00000000-0005-0000-0000-0000BA650000}"/>
    <cellStyle name="40% - Accent6 5 8 19" xfId="25733" xr:uid="{00000000-0005-0000-0000-0000BB650000}"/>
    <cellStyle name="40% - Accent6 5 8 19 2" xfId="25734" xr:uid="{00000000-0005-0000-0000-0000BC650000}"/>
    <cellStyle name="40% - Accent6 5 8 2" xfId="25735" xr:uid="{00000000-0005-0000-0000-0000BD650000}"/>
    <cellStyle name="40% - Accent6 5 8 2 2" xfId="25736" xr:uid="{00000000-0005-0000-0000-0000BE650000}"/>
    <cellStyle name="40% - Accent6 5 8 20" xfId="25737" xr:uid="{00000000-0005-0000-0000-0000BF650000}"/>
    <cellStyle name="40% - Accent6 5 8 20 2" xfId="25738" xr:uid="{00000000-0005-0000-0000-0000C0650000}"/>
    <cellStyle name="40% - Accent6 5 8 21" xfId="25739" xr:uid="{00000000-0005-0000-0000-0000C1650000}"/>
    <cellStyle name="40% - Accent6 5 8 21 2" xfId="25740" xr:uid="{00000000-0005-0000-0000-0000C2650000}"/>
    <cellStyle name="40% - Accent6 5 8 22" xfId="25741" xr:uid="{00000000-0005-0000-0000-0000C3650000}"/>
    <cellStyle name="40% - Accent6 5 8 22 2" xfId="25742" xr:uid="{00000000-0005-0000-0000-0000C4650000}"/>
    <cellStyle name="40% - Accent6 5 8 23" xfId="25743" xr:uid="{00000000-0005-0000-0000-0000C5650000}"/>
    <cellStyle name="40% - Accent6 5 8 3" xfId="25744" xr:uid="{00000000-0005-0000-0000-0000C6650000}"/>
    <cellStyle name="40% - Accent6 5 8 3 2" xfId="25745" xr:uid="{00000000-0005-0000-0000-0000C7650000}"/>
    <cellStyle name="40% - Accent6 5 8 4" xfId="25746" xr:uid="{00000000-0005-0000-0000-0000C8650000}"/>
    <cellStyle name="40% - Accent6 5 8 4 2" xfId="25747" xr:uid="{00000000-0005-0000-0000-0000C9650000}"/>
    <cellStyle name="40% - Accent6 5 8 5" xfId="25748" xr:uid="{00000000-0005-0000-0000-0000CA650000}"/>
    <cellStyle name="40% - Accent6 5 8 5 2" xfId="25749" xr:uid="{00000000-0005-0000-0000-0000CB650000}"/>
    <cellStyle name="40% - Accent6 5 8 6" xfId="25750" xr:uid="{00000000-0005-0000-0000-0000CC650000}"/>
    <cellStyle name="40% - Accent6 5 8 6 2" xfId="25751" xr:uid="{00000000-0005-0000-0000-0000CD650000}"/>
    <cellStyle name="40% - Accent6 5 8 7" xfId="25752" xr:uid="{00000000-0005-0000-0000-0000CE650000}"/>
    <cellStyle name="40% - Accent6 5 8 7 2" xfId="25753" xr:uid="{00000000-0005-0000-0000-0000CF650000}"/>
    <cellStyle name="40% - Accent6 5 8 8" xfId="25754" xr:uid="{00000000-0005-0000-0000-0000D0650000}"/>
    <cellStyle name="40% - Accent6 5 8 8 2" xfId="25755" xr:uid="{00000000-0005-0000-0000-0000D1650000}"/>
    <cellStyle name="40% - Accent6 5 8 9" xfId="25756" xr:uid="{00000000-0005-0000-0000-0000D2650000}"/>
    <cellStyle name="40% - Accent6 5 8 9 2" xfId="25757" xr:uid="{00000000-0005-0000-0000-0000D3650000}"/>
    <cellStyle name="40% - Accent6 5 9" xfId="25758" xr:uid="{00000000-0005-0000-0000-0000D4650000}"/>
    <cellStyle name="40% - Accent6 5 9 10" xfId="25759" xr:uid="{00000000-0005-0000-0000-0000D5650000}"/>
    <cellStyle name="40% - Accent6 5 9 10 2" xfId="25760" xr:uid="{00000000-0005-0000-0000-0000D6650000}"/>
    <cellStyle name="40% - Accent6 5 9 11" xfId="25761" xr:uid="{00000000-0005-0000-0000-0000D7650000}"/>
    <cellStyle name="40% - Accent6 5 9 11 2" xfId="25762" xr:uid="{00000000-0005-0000-0000-0000D8650000}"/>
    <cellStyle name="40% - Accent6 5 9 12" xfId="25763" xr:uid="{00000000-0005-0000-0000-0000D9650000}"/>
    <cellStyle name="40% - Accent6 5 9 12 2" xfId="25764" xr:uid="{00000000-0005-0000-0000-0000DA650000}"/>
    <cellStyle name="40% - Accent6 5 9 13" xfId="25765" xr:uid="{00000000-0005-0000-0000-0000DB650000}"/>
    <cellStyle name="40% - Accent6 5 9 13 2" xfId="25766" xr:uid="{00000000-0005-0000-0000-0000DC650000}"/>
    <cellStyle name="40% - Accent6 5 9 14" xfId="25767" xr:uid="{00000000-0005-0000-0000-0000DD650000}"/>
    <cellStyle name="40% - Accent6 5 9 14 2" xfId="25768" xr:uid="{00000000-0005-0000-0000-0000DE650000}"/>
    <cellStyle name="40% - Accent6 5 9 15" xfId="25769" xr:uid="{00000000-0005-0000-0000-0000DF650000}"/>
    <cellStyle name="40% - Accent6 5 9 15 2" xfId="25770" xr:uid="{00000000-0005-0000-0000-0000E0650000}"/>
    <cellStyle name="40% - Accent6 5 9 16" xfId="25771" xr:uid="{00000000-0005-0000-0000-0000E1650000}"/>
    <cellStyle name="40% - Accent6 5 9 16 2" xfId="25772" xr:uid="{00000000-0005-0000-0000-0000E2650000}"/>
    <cellStyle name="40% - Accent6 5 9 17" xfId="25773" xr:uid="{00000000-0005-0000-0000-0000E3650000}"/>
    <cellStyle name="40% - Accent6 5 9 17 2" xfId="25774" xr:uid="{00000000-0005-0000-0000-0000E4650000}"/>
    <cellStyle name="40% - Accent6 5 9 18" xfId="25775" xr:uid="{00000000-0005-0000-0000-0000E5650000}"/>
    <cellStyle name="40% - Accent6 5 9 18 2" xfId="25776" xr:uid="{00000000-0005-0000-0000-0000E6650000}"/>
    <cellStyle name="40% - Accent6 5 9 19" xfId="25777" xr:uid="{00000000-0005-0000-0000-0000E7650000}"/>
    <cellStyle name="40% - Accent6 5 9 19 2" xfId="25778" xr:uid="{00000000-0005-0000-0000-0000E8650000}"/>
    <cellStyle name="40% - Accent6 5 9 2" xfId="25779" xr:uid="{00000000-0005-0000-0000-0000E9650000}"/>
    <cellStyle name="40% - Accent6 5 9 2 2" xfId="25780" xr:uid="{00000000-0005-0000-0000-0000EA650000}"/>
    <cellStyle name="40% - Accent6 5 9 20" xfId="25781" xr:uid="{00000000-0005-0000-0000-0000EB650000}"/>
    <cellStyle name="40% - Accent6 5 9 20 2" xfId="25782" xr:uid="{00000000-0005-0000-0000-0000EC650000}"/>
    <cellStyle name="40% - Accent6 5 9 21" xfId="25783" xr:uid="{00000000-0005-0000-0000-0000ED650000}"/>
    <cellStyle name="40% - Accent6 5 9 21 2" xfId="25784" xr:uid="{00000000-0005-0000-0000-0000EE650000}"/>
    <cellStyle name="40% - Accent6 5 9 22" xfId="25785" xr:uid="{00000000-0005-0000-0000-0000EF650000}"/>
    <cellStyle name="40% - Accent6 5 9 22 2" xfId="25786" xr:uid="{00000000-0005-0000-0000-0000F0650000}"/>
    <cellStyle name="40% - Accent6 5 9 23" xfId="25787" xr:uid="{00000000-0005-0000-0000-0000F1650000}"/>
    <cellStyle name="40% - Accent6 5 9 3" xfId="25788" xr:uid="{00000000-0005-0000-0000-0000F2650000}"/>
    <cellStyle name="40% - Accent6 5 9 3 2" xfId="25789" xr:uid="{00000000-0005-0000-0000-0000F3650000}"/>
    <cellStyle name="40% - Accent6 5 9 4" xfId="25790" xr:uid="{00000000-0005-0000-0000-0000F4650000}"/>
    <cellStyle name="40% - Accent6 5 9 4 2" xfId="25791" xr:uid="{00000000-0005-0000-0000-0000F5650000}"/>
    <cellStyle name="40% - Accent6 5 9 5" xfId="25792" xr:uid="{00000000-0005-0000-0000-0000F6650000}"/>
    <cellStyle name="40% - Accent6 5 9 5 2" xfId="25793" xr:uid="{00000000-0005-0000-0000-0000F7650000}"/>
    <cellStyle name="40% - Accent6 5 9 6" xfId="25794" xr:uid="{00000000-0005-0000-0000-0000F8650000}"/>
    <cellStyle name="40% - Accent6 5 9 6 2" xfId="25795" xr:uid="{00000000-0005-0000-0000-0000F9650000}"/>
    <cellStyle name="40% - Accent6 5 9 7" xfId="25796" xr:uid="{00000000-0005-0000-0000-0000FA650000}"/>
    <cellStyle name="40% - Accent6 5 9 7 2" xfId="25797" xr:uid="{00000000-0005-0000-0000-0000FB650000}"/>
    <cellStyle name="40% - Accent6 5 9 8" xfId="25798" xr:uid="{00000000-0005-0000-0000-0000FC650000}"/>
    <cellStyle name="40% - Accent6 5 9 8 2" xfId="25799" xr:uid="{00000000-0005-0000-0000-0000FD650000}"/>
    <cellStyle name="40% - Accent6 5 9 9" xfId="25800" xr:uid="{00000000-0005-0000-0000-0000FE650000}"/>
    <cellStyle name="40% - Accent6 5 9 9 2" xfId="25801" xr:uid="{00000000-0005-0000-0000-0000FF650000}"/>
    <cellStyle name="40% - Accent6 6" xfId="25802" xr:uid="{00000000-0005-0000-0000-000000660000}"/>
    <cellStyle name="40% - Accent6 6 10" xfId="25803" xr:uid="{00000000-0005-0000-0000-000001660000}"/>
    <cellStyle name="40% - Accent6 6 10 2" xfId="25804" xr:uid="{00000000-0005-0000-0000-000002660000}"/>
    <cellStyle name="40% - Accent6 6 11" xfId="25805" xr:uid="{00000000-0005-0000-0000-000003660000}"/>
    <cellStyle name="40% - Accent6 6 11 2" xfId="25806" xr:uid="{00000000-0005-0000-0000-000004660000}"/>
    <cellStyle name="40% - Accent6 6 12" xfId="25807" xr:uid="{00000000-0005-0000-0000-000005660000}"/>
    <cellStyle name="40% - Accent6 6 12 2" xfId="25808" xr:uid="{00000000-0005-0000-0000-000006660000}"/>
    <cellStyle name="40% - Accent6 6 13" xfId="25809" xr:uid="{00000000-0005-0000-0000-000007660000}"/>
    <cellStyle name="40% - Accent6 6 13 2" xfId="25810" xr:uid="{00000000-0005-0000-0000-000008660000}"/>
    <cellStyle name="40% - Accent6 6 14" xfId="25811" xr:uid="{00000000-0005-0000-0000-000009660000}"/>
    <cellStyle name="40% - Accent6 6 14 2" xfId="25812" xr:uid="{00000000-0005-0000-0000-00000A660000}"/>
    <cellStyle name="40% - Accent6 6 15" xfId="25813" xr:uid="{00000000-0005-0000-0000-00000B660000}"/>
    <cellStyle name="40% - Accent6 6 15 2" xfId="25814" xr:uid="{00000000-0005-0000-0000-00000C660000}"/>
    <cellStyle name="40% - Accent6 6 16" xfId="25815" xr:uid="{00000000-0005-0000-0000-00000D660000}"/>
    <cellStyle name="40% - Accent6 6 16 2" xfId="25816" xr:uid="{00000000-0005-0000-0000-00000E660000}"/>
    <cellStyle name="40% - Accent6 6 17" xfId="25817" xr:uid="{00000000-0005-0000-0000-00000F660000}"/>
    <cellStyle name="40% - Accent6 6 17 2" xfId="25818" xr:uid="{00000000-0005-0000-0000-000010660000}"/>
    <cellStyle name="40% - Accent6 6 18" xfId="25819" xr:uid="{00000000-0005-0000-0000-000011660000}"/>
    <cellStyle name="40% - Accent6 6 18 2" xfId="25820" xr:uid="{00000000-0005-0000-0000-000012660000}"/>
    <cellStyle name="40% - Accent6 6 19" xfId="25821" xr:uid="{00000000-0005-0000-0000-000013660000}"/>
    <cellStyle name="40% - Accent6 6 19 2" xfId="25822" xr:uid="{00000000-0005-0000-0000-000014660000}"/>
    <cellStyle name="40% - Accent6 6 2" xfId="25823" xr:uid="{00000000-0005-0000-0000-000015660000}"/>
    <cellStyle name="40% - Accent6 6 2 10" xfId="25824" xr:uid="{00000000-0005-0000-0000-000016660000}"/>
    <cellStyle name="40% - Accent6 6 2 10 2" xfId="25825" xr:uid="{00000000-0005-0000-0000-000017660000}"/>
    <cellStyle name="40% - Accent6 6 2 11" xfId="25826" xr:uid="{00000000-0005-0000-0000-000018660000}"/>
    <cellStyle name="40% - Accent6 6 2 11 2" xfId="25827" xr:uid="{00000000-0005-0000-0000-000019660000}"/>
    <cellStyle name="40% - Accent6 6 2 12" xfId="25828" xr:uid="{00000000-0005-0000-0000-00001A660000}"/>
    <cellStyle name="40% - Accent6 6 2 12 2" xfId="25829" xr:uid="{00000000-0005-0000-0000-00001B660000}"/>
    <cellStyle name="40% - Accent6 6 2 13" xfId="25830" xr:uid="{00000000-0005-0000-0000-00001C660000}"/>
    <cellStyle name="40% - Accent6 6 2 13 2" xfId="25831" xr:uid="{00000000-0005-0000-0000-00001D660000}"/>
    <cellStyle name="40% - Accent6 6 2 14" xfId="25832" xr:uid="{00000000-0005-0000-0000-00001E660000}"/>
    <cellStyle name="40% - Accent6 6 2 14 2" xfId="25833" xr:uid="{00000000-0005-0000-0000-00001F660000}"/>
    <cellStyle name="40% - Accent6 6 2 15" xfId="25834" xr:uid="{00000000-0005-0000-0000-000020660000}"/>
    <cellStyle name="40% - Accent6 6 2 15 2" xfId="25835" xr:uid="{00000000-0005-0000-0000-000021660000}"/>
    <cellStyle name="40% - Accent6 6 2 16" xfId="25836" xr:uid="{00000000-0005-0000-0000-000022660000}"/>
    <cellStyle name="40% - Accent6 6 2 16 2" xfId="25837" xr:uid="{00000000-0005-0000-0000-000023660000}"/>
    <cellStyle name="40% - Accent6 6 2 17" xfId="25838" xr:uid="{00000000-0005-0000-0000-000024660000}"/>
    <cellStyle name="40% - Accent6 6 2 17 2" xfId="25839" xr:uid="{00000000-0005-0000-0000-000025660000}"/>
    <cellStyle name="40% - Accent6 6 2 18" xfId="25840" xr:uid="{00000000-0005-0000-0000-000026660000}"/>
    <cellStyle name="40% - Accent6 6 2 18 2" xfId="25841" xr:uid="{00000000-0005-0000-0000-000027660000}"/>
    <cellStyle name="40% - Accent6 6 2 19" xfId="25842" xr:uid="{00000000-0005-0000-0000-000028660000}"/>
    <cellStyle name="40% - Accent6 6 2 19 2" xfId="25843" xr:uid="{00000000-0005-0000-0000-000029660000}"/>
    <cellStyle name="40% - Accent6 6 2 2" xfId="25844" xr:uid="{00000000-0005-0000-0000-00002A660000}"/>
    <cellStyle name="40% - Accent6 6 2 2 2" xfId="25845" xr:uid="{00000000-0005-0000-0000-00002B660000}"/>
    <cellStyle name="40% - Accent6 6 2 20" xfId="25846" xr:uid="{00000000-0005-0000-0000-00002C660000}"/>
    <cellStyle name="40% - Accent6 6 2 20 2" xfId="25847" xr:uid="{00000000-0005-0000-0000-00002D660000}"/>
    <cellStyle name="40% - Accent6 6 2 21" xfId="25848" xr:uid="{00000000-0005-0000-0000-00002E660000}"/>
    <cellStyle name="40% - Accent6 6 2 21 2" xfId="25849" xr:uid="{00000000-0005-0000-0000-00002F660000}"/>
    <cellStyle name="40% - Accent6 6 2 22" xfId="25850" xr:uid="{00000000-0005-0000-0000-000030660000}"/>
    <cellStyle name="40% - Accent6 6 2 22 2" xfId="25851" xr:uid="{00000000-0005-0000-0000-000031660000}"/>
    <cellStyle name="40% - Accent6 6 2 23" xfId="25852" xr:uid="{00000000-0005-0000-0000-000032660000}"/>
    <cellStyle name="40% - Accent6 6 2 3" xfId="25853" xr:uid="{00000000-0005-0000-0000-000033660000}"/>
    <cellStyle name="40% - Accent6 6 2 3 2" xfId="25854" xr:uid="{00000000-0005-0000-0000-000034660000}"/>
    <cellStyle name="40% - Accent6 6 2 4" xfId="25855" xr:uid="{00000000-0005-0000-0000-000035660000}"/>
    <cellStyle name="40% - Accent6 6 2 4 2" xfId="25856" xr:uid="{00000000-0005-0000-0000-000036660000}"/>
    <cellStyle name="40% - Accent6 6 2 5" xfId="25857" xr:uid="{00000000-0005-0000-0000-000037660000}"/>
    <cellStyle name="40% - Accent6 6 2 5 2" xfId="25858" xr:uid="{00000000-0005-0000-0000-000038660000}"/>
    <cellStyle name="40% - Accent6 6 2 6" xfId="25859" xr:uid="{00000000-0005-0000-0000-000039660000}"/>
    <cellStyle name="40% - Accent6 6 2 6 2" xfId="25860" xr:uid="{00000000-0005-0000-0000-00003A660000}"/>
    <cellStyle name="40% - Accent6 6 2 7" xfId="25861" xr:uid="{00000000-0005-0000-0000-00003B660000}"/>
    <cellStyle name="40% - Accent6 6 2 7 2" xfId="25862" xr:uid="{00000000-0005-0000-0000-00003C660000}"/>
    <cellStyle name="40% - Accent6 6 2 8" xfId="25863" xr:uid="{00000000-0005-0000-0000-00003D660000}"/>
    <cellStyle name="40% - Accent6 6 2 8 2" xfId="25864" xr:uid="{00000000-0005-0000-0000-00003E660000}"/>
    <cellStyle name="40% - Accent6 6 2 9" xfId="25865" xr:uid="{00000000-0005-0000-0000-00003F660000}"/>
    <cellStyle name="40% - Accent6 6 2 9 2" xfId="25866" xr:uid="{00000000-0005-0000-0000-000040660000}"/>
    <cellStyle name="40% - Accent6 6 20" xfId="25867" xr:uid="{00000000-0005-0000-0000-000041660000}"/>
    <cellStyle name="40% - Accent6 6 20 2" xfId="25868" xr:uid="{00000000-0005-0000-0000-000042660000}"/>
    <cellStyle name="40% - Accent6 6 21" xfId="25869" xr:uid="{00000000-0005-0000-0000-000043660000}"/>
    <cellStyle name="40% - Accent6 6 21 2" xfId="25870" xr:uid="{00000000-0005-0000-0000-000044660000}"/>
    <cellStyle name="40% - Accent6 6 22" xfId="25871" xr:uid="{00000000-0005-0000-0000-000045660000}"/>
    <cellStyle name="40% - Accent6 6 22 2" xfId="25872" xr:uid="{00000000-0005-0000-0000-000046660000}"/>
    <cellStyle name="40% - Accent6 6 23" xfId="25873" xr:uid="{00000000-0005-0000-0000-000047660000}"/>
    <cellStyle name="40% - Accent6 6 23 2" xfId="25874" xr:uid="{00000000-0005-0000-0000-000048660000}"/>
    <cellStyle name="40% - Accent6 6 24" xfId="25875" xr:uid="{00000000-0005-0000-0000-000049660000}"/>
    <cellStyle name="40% - Accent6 6 24 2" xfId="25876" xr:uid="{00000000-0005-0000-0000-00004A660000}"/>
    <cellStyle name="40% - Accent6 6 25" xfId="25877" xr:uid="{00000000-0005-0000-0000-00004B660000}"/>
    <cellStyle name="40% - Accent6 6 25 2" xfId="25878" xr:uid="{00000000-0005-0000-0000-00004C660000}"/>
    <cellStyle name="40% - Accent6 6 26" xfId="25879" xr:uid="{00000000-0005-0000-0000-00004D660000}"/>
    <cellStyle name="40% - Accent6 6 26 2" xfId="25880" xr:uid="{00000000-0005-0000-0000-00004E660000}"/>
    <cellStyle name="40% - Accent6 6 27" xfId="25881" xr:uid="{00000000-0005-0000-0000-00004F660000}"/>
    <cellStyle name="40% - Accent6 6 27 2" xfId="25882" xr:uid="{00000000-0005-0000-0000-000050660000}"/>
    <cellStyle name="40% - Accent6 6 28" xfId="25883" xr:uid="{00000000-0005-0000-0000-000051660000}"/>
    <cellStyle name="40% - Accent6 6 28 2" xfId="25884" xr:uid="{00000000-0005-0000-0000-000052660000}"/>
    <cellStyle name="40% - Accent6 6 29" xfId="25885" xr:uid="{00000000-0005-0000-0000-000053660000}"/>
    <cellStyle name="40% - Accent6 6 29 2" xfId="25886" xr:uid="{00000000-0005-0000-0000-000054660000}"/>
    <cellStyle name="40% - Accent6 6 3" xfId="25887" xr:uid="{00000000-0005-0000-0000-000055660000}"/>
    <cellStyle name="40% - Accent6 6 3 10" xfId="25888" xr:uid="{00000000-0005-0000-0000-000056660000}"/>
    <cellStyle name="40% - Accent6 6 3 10 2" xfId="25889" xr:uid="{00000000-0005-0000-0000-000057660000}"/>
    <cellStyle name="40% - Accent6 6 3 11" xfId="25890" xr:uid="{00000000-0005-0000-0000-000058660000}"/>
    <cellStyle name="40% - Accent6 6 3 11 2" xfId="25891" xr:uid="{00000000-0005-0000-0000-000059660000}"/>
    <cellStyle name="40% - Accent6 6 3 12" xfId="25892" xr:uid="{00000000-0005-0000-0000-00005A660000}"/>
    <cellStyle name="40% - Accent6 6 3 12 2" xfId="25893" xr:uid="{00000000-0005-0000-0000-00005B660000}"/>
    <cellStyle name="40% - Accent6 6 3 13" xfId="25894" xr:uid="{00000000-0005-0000-0000-00005C660000}"/>
    <cellStyle name="40% - Accent6 6 3 13 2" xfId="25895" xr:uid="{00000000-0005-0000-0000-00005D660000}"/>
    <cellStyle name="40% - Accent6 6 3 14" xfId="25896" xr:uid="{00000000-0005-0000-0000-00005E660000}"/>
    <cellStyle name="40% - Accent6 6 3 14 2" xfId="25897" xr:uid="{00000000-0005-0000-0000-00005F660000}"/>
    <cellStyle name="40% - Accent6 6 3 15" xfId="25898" xr:uid="{00000000-0005-0000-0000-000060660000}"/>
    <cellStyle name="40% - Accent6 6 3 15 2" xfId="25899" xr:uid="{00000000-0005-0000-0000-000061660000}"/>
    <cellStyle name="40% - Accent6 6 3 16" xfId="25900" xr:uid="{00000000-0005-0000-0000-000062660000}"/>
    <cellStyle name="40% - Accent6 6 3 16 2" xfId="25901" xr:uid="{00000000-0005-0000-0000-000063660000}"/>
    <cellStyle name="40% - Accent6 6 3 17" xfId="25902" xr:uid="{00000000-0005-0000-0000-000064660000}"/>
    <cellStyle name="40% - Accent6 6 3 17 2" xfId="25903" xr:uid="{00000000-0005-0000-0000-000065660000}"/>
    <cellStyle name="40% - Accent6 6 3 18" xfId="25904" xr:uid="{00000000-0005-0000-0000-000066660000}"/>
    <cellStyle name="40% - Accent6 6 3 18 2" xfId="25905" xr:uid="{00000000-0005-0000-0000-000067660000}"/>
    <cellStyle name="40% - Accent6 6 3 19" xfId="25906" xr:uid="{00000000-0005-0000-0000-000068660000}"/>
    <cellStyle name="40% - Accent6 6 3 19 2" xfId="25907" xr:uid="{00000000-0005-0000-0000-000069660000}"/>
    <cellStyle name="40% - Accent6 6 3 2" xfId="25908" xr:uid="{00000000-0005-0000-0000-00006A660000}"/>
    <cellStyle name="40% - Accent6 6 3 2 2" xfId="25909" xr:uid="{00000000-0005-0000-0000-00006B660000}"/>
    <cellStyle name="40% - Accent6 6 3 20" xfId="25910" xr:uid="{00000000-0005-0000-0000-00006C660000}"/>
    <cellStyle name="40% - Accent6 6 3 20 2" xfId="25911" xr:uid="{00000000-0005-0000-0000-00006D660000}"/>
    <cellStyle name="40% - Accent6 6 3 21" xfId="25912" xr:uid="{00000000-0005-0000-0000-00006E660000}"/>
    <cellStyle name="40% - Accent6 6 3 21 2" xfId="25913" xr:uid="{00000000-0005-0000-0000-00006F660000}"/>
    <cellStyle name="40% - Accent6 6 3 22" xfId="25914" xr:uid="{00000000-0005-0000-0000-000070660000}"/>
    <cellStyle name="40% - Accent6 6 3 22 2" xfId="25915" xr:uid="{00000000-0005-0000-0000-000071660000}"/>
    <cellStyle name="40% - Accent6 6 3 23" xfId="25916" xr:uid="{00000000-0005-0000-0000-000072660000}"/>
    <cellStyle name="40% - Accent6 6 3 3" xfId="25917" xr:uid="{00000000-0005-0000-0000-000073660000}"/>
    <cellStyle name="40% - Accent6 6 3 3 2" xfId="25918" xr:uid="{00000000-0005-0000-0000-000074660000}"/>
    <cellStyle name="40% - Accent6 6 3 4" xfId="25919" xr:uid="{00000000-0005-0000-0000-000075660000}"/>
    <cellStyle name="40% - Accent6 6 3 4 2" xfId="25920" xr:uid="{00000000-0005-0000-0000-000076660000}"/>
    <cellStyle name="40% - Accent6 6 3 5" xfId="25921" xr:uid="{00000000-0005-0000-0000-000077660000}"/>
    <cellStyle name="40% - Accent6 6 3 5 2" xfId="25922" xr:uid="{00000000-0005-0000-0000-000078660000}"/>
    <cellStyle name="40% - Accent6 6 3 6" xfId="25923" xr:uid="{00000000-0005-0000-0000-000079660000}"/>
    <cellStyle name="40% - Accent6 6 3 6 2" xfId="25924" xr:uid="{00000000-0005-0000-0000-00007A660000}"/>
    <cellStyle name="40% - Accent6 6 3 7" xfId="25925" xr:uid="{00000000-0005-0000-0000-00007B660000}"/>
    <cellStyle name="40% - Accent6 6 3 7 2" xfId="25926" xr:uid="{00000000-0005-0000-0000-00007C660000}"/>
    <cellStyle name="40% - Accent6 6 3 8" xfId="25927" xr:uid="{00000000-0005-0000-0000-00007D660000}"/>
    <cellStyle name="40% - Accent6 6 3 8 2" xfId="25928" xr:uid="{00000000-0005-0000-0000-00007E660000}"/>
    <cellStyle name="40% - Accent6 6 3 9" xfId="25929" xr:uid="{00000000-0005-0000-0000-00007F660000}"/>
    <cellStyle name="40% - Accent6 6 3 9 2" xfId="25930" xr:uid="{00000000-0005-0000-0000-000080660000}"/>
    <cellStyle name="40% - Accent6 6 30" xfId="25931" xr:uid="{00000000-0005-0000-0000-000081660000}"/>
    <cellStyle name="40% - Accent6 6 30 2" xfId="25932" xr:uid="{00000000-0005-0000-0000-000082660000}"/>
    <cellStyle name="40% - Accent6 6 31" xfId="25933" xr:uid="{00000000-0005-0000-0000-000083660000}"/>
    <cellStyle name="40% - Accent6 6 4" xfId="25934" xr:uid="{00000000-0005-0000-0000-000084660000}"/>
    <cellStyle name="40% - Accent6 6 4 10" xfId="25935" xr:uid="{00000000-0005-0000-0000-000085660000}"/>
    <cellStyle name="40% - Accent6 6 4 10 2" xfId="25936" xr:uid="{00000000-0005-0000-0000-000086660000}"/>
    <cellStyle name="40% - Accent6 6 4 11" xfId="25937" xr:uid="{00000000-0005-0000-0000-000087660000}"/>
    <cellStyle name="40% - Accent6 6 4 11 2" xfId="25938" xr:uid="{00000000-0005-0000-0000-000088660000}"/>
    <cellStyle name="40% - Accent6 6 4 12" xfId="25939" xr:uid="{00000000-0005-0000-0000-000089660000}"/>
    <cellStyle name="40% - Accent6 6 4 12 2" xfId="25940" xr:uid="{00000000-0005-0000-0000-00008A660000}"/>
    <cellStyle name="40% - Accent6 6 4 13" xfId="25941" xr:uid="{00000000-0005-0000-0000-00008B660000}"/>
    <cellStyle name="40% - Accent6 6 4 13 2" xfId="25942" xr:uid="{00000000-0005-0000-0000-00008C660000}"/>
    <cellStyle name="40% - Accent6 6 4 14" xfId="25943" xr:uid="{00000000-0005-0000-0000-00008D660000}"/>
    <cellStyle name="40% - Accent6 6 4 14 2" xfId="25944" xr:uid="{00000000-0005-0000-0000-00008E660000}"/>
    <cellStyle name="40% - Accent6 6 4 15" xfId="25945" xr:uid="{00000000-0005-0000-0000-00008F660000}"/>
    <cellStyle name="40% - Accent6 6 4 15 2" xfId="25946" xr:uid="{00000000-0005-0000-0000-000090660000}"/>
    <cellStyle name="40% - Accent6 6 4 16" xfId="25947" xr:uid="{00000000-0005-0000-0000-000091660000}"/>
    <cellStyle name="40% - Accent6 6 4 16 2" xfId="25948" xr:uid="{00000000-0005-0000-0000-000092660000}"/>
    <cellStyle name="40% - Accent6 6 4 17" xfId="25949" xr:uid="{00000000-0005-0000-0000-000093660000}"/>
    <cellStyle name="40% - Accent6 6 4 17 2" xfId="25950" xr:uid="{00000000-0005-0000-0000-000094660000}"/>
    <cellStyle name="40% - Accent6 6 4 18" xfId="25951" xr:uid="{00000000-0005-0000-0000-000095660000}"/>
    <cellStyle name="40% - Accent6 6 4 18 2" xfId="25952" xr:uid="{00000000-0005-0000-0000-000096660000}"/>
    <cellStyle name="40% - Accent6 6 4 19" xfId="25953" xr:uid="{00000000-0005-0000-0000-000097660000}"/>
    <cellStyle name="40% - Accent6 6 4 19 2" xfId="25954" xr:uid="{00000000-0005-0000-0000-000098660000}"/>
    <cellStyle name="40% - Accent6 6 4 2" xfId="25955" xr:uid="{00000000-0005-0000-0000-000099660000}"/>
    <cellStyle name="40% - Accent6 6 4 2 2" xfId="25956" xr:uid="{00000000-0005-0000-0000-00009A660000}"/>
    <cellStyle name="40% - Accent6 6 4 20" xfId="25957" xr:uid="{00000000-0005-0000-0000-00009B660000}"/>
    <cellStyle name="40% - Accent6 6 4 20 2" xfId="25958" xr:uid="{00000000-0005-0000-0000-00009C660000}"/>
    <cellStyle name="40% - Accent6 6 4 21" xfId="25959" xr:uid="{00000000-0005-0000-0000-00009D660000}"/>
    <cellStyle name="40% - Accent6 6 4 21 2" xfId="25960" xr:uid="{00000000-0005-0000-0000-00009E660000}"/>
    <cellStyle name="40% - Accent6 6 4 22" xfId="25961" xr:uid="{00000000-0005-0000-0000-00009F660000}"/>
    <cellStyle name="40% - Accent6 6 4 22 2" xfId="25962" xr:uid="{00000000-0005-0000-0000-0000A0660000}"/>
    <cellStyle name="40% - Accent6 6 4 23" xfId="25963" xr:uid="{00000000-0005-0000-0000-0000A1660000}"/>
    <cellStyle name="40% - Accent6 6 4 3" xfId="25964" xr:uid="{00000000-0005-0000-0000-0000A2660000}"/>
    <cellStyle name="40% - Accent6 6 4 3 2" xfId="25965" xr:uid="{00000000-0005-0000-0000-0000A3660000}"/>
    <cellStyle name="40% - Accent6 6 4 4" xfId="25966" xr:uid="{00000000-0005-0000-0000-0000A4660000}"/>
    <cellStyle name="40% - Accent6 6 4 4 2" xfId="25967" xr:uid="{00000000-0005-0000-0000-0000A5660000}"/>
    <cellStyle name="40% - Accent6 6 4 5" xfId="25968" xr:uid="{00000000-0005-0000-0000-0000A6660000}"/>
    <cellStyle name="40% - Accent6 6 4 5 2" xfId="25969" xr:uid="{00000000-0005-0000-0000-0000A7660000}"/>
    <cellStyle name="40% - Accent6 6 4 6" xfId="25970" xr:uid="{00000000-0005-0000-0000-0000A8660000}"/>
    <cellStyle name="40% - Accent6 6 4 6 2" xfId="25971" xr:uid="{00000000-0005-0000-0000-0000A9660000}"/>
    <cellStyle name="40% - Accent6 6 4 7" xfId="25972" xr:uid="{00000000-0005-0000-0000-0000AA660000}"/>
    <cellStyle name="40% - Accent6 6 4 7 2" xfId="25973" xr:uid="{00000000-0005-0000-0000-0000AB660000}"/>
    <cellStyle name="40% - Accent6 6 4 8" xfId="25974" xr:uid="{00000000-0005-0000-0000-0000AC660000}"/>
    <cellStyle name="40% - Accent6 6 4 8 2" xfId="25975" xr:uid="{00000000-0005-0000-0000-0000AD660000}"/>
    <cellStyle name="40% - Accent6 6 4 9" xfId="25976" xr:uid="{00000000-0005-0000-0000-0000AE660000}"/>
    <cellStyle name="40% - Accent6 6 4 9 2" xfId="25977" xr:uid="{00000000-0005-0000-0000-0000AF660000}"/>
    <cellStyle name="40% - Accent6 6 5" xfId="25978" xr:uid="{00000000-0005-0000-0000-0000B0660000}"/>
    <cellStyle name="40% - Accent6 6 5 10" xfId="25979" xr:uid="{00000000-0005-0000-0000-0000B1660000}"/>
    <cellStyle name="40% - Accent6 6 5 10 2" xfId="25980" xr:uid="{00000000-0005-0000-0000-0000B2660000}"/>
    <cellStyle name="40% - Accent6 6 5 11" xfId="25981" xr:uid="{00000000-0005-0000-0000-0000B3660000}"/>
    <cellStyle name="40% - Accent6 6 5 11 2" xfId="25982" xr:uid="{00000000-0005-0000-0000-0000B4660000}"/>
    <cellStyle name="40% - Accent6 6 5 12" xfId="25983" xr:uid="{00000000-0005-0000-0000-0000B5660000}"/>
    <cellStyle name="40% - Accent6 6 5 12 2" xfId="25984" xr:uid="{00000000-0005-0000-0000-0000B6660000}"/>
    <cellStyle name="40% - Accent6 6 5 13" xfId="25985" xr:uid="{00000000-0005-0000-0000-0000B7660000}"/>
    <cellStyle name="40% - Accent6 6 5 13 2" xfId="25986" xr:uid="{00000000-0005-0000-0000-0000B8660000}"/>
    <cellStyle name="40% - Accent6 6 5 14" xfId="25987" xr:uid="{00000000-0005-0000-0000-0000B9660000}"/>
    <cellStyle name="40% - Accent6 6 5 14 2" xfId="25988" xr:uid="{00000000-0005-0000-0000-0000BA660000}"/>
    <cellStyle name="40% - Accent6 6 5 15" xfId="25989" xr:uid="{00000000-0005-0000-0000-0000BB660000}"/>
    <cellStyle name="40% - Accent6 6 5 15 2" xfId="25990" xr:uid="{00000000-0005-0000-0000-0000BC660000}"/>
    <cellStyle name="40% - Accent6 6 5 16" xfId="25991" xr:uid="{00000000-0005-0000-0000-0000BD660000}"/>
    <cellStyle name="40% - Accent6 6 5 16 2" xfId="25992" xr:uid="{00000000-0005-0000-0000-0000BE660000}"/>
    <cellStyle name="40% - Accent6 6 5 17" xfId="25993" xr:uid="{00000000-0005-0000-0000-0000BF660000}"/>
    <cellStyle name="40% - Accent6 6 5 17 2" xfId="25994" xr:uid="{00000000-0005-0000-0000-0000C0660000}"/>
    <cellStyle name="40% - Accent6 6 5 18" xfId="25995" xr:uid="{00000000-0005-0000-0000-0000C1660000}"/>
    <cellStyle name="40% - Accent6 6 5 18 2" xfId="25996" xr:uid="{00000000-0005-0000-0000-0000C2660000}"/>
    <cellStyle name="40% - Accent6 6 5 19" xfId="25997" xr:uid="{00000000-0005-0000-0000-0000C3660000}"/>
    <cellStyle name="40% - Accent6 6 5 19 2" xfId="25998" xr:uid="{00000000-0005-0000-0000-0000C4660000}"/>
    <cellStyle name="40% - Accent6 6 5 2" xfId="25999" xr:uid="{00000000-0005-0000-0000-0000C5660000}"/>
    <cellStyle name="40% - Accent6 6 5 2 2" xfId="26000" xr:uid="{00000000-0005-0000-0000-0000C6660000}"/>
    <cellStyle name="40% - Accent6 6 5 20" xfId="26001" xr:uid="{00000000-0005-0000-0000-0000C7660000}"/>
    <cellStyle name="40% - Accent6 6 5 20 2" xfId="26002" xr:uid="{00000000-0005-0000-0000-0000C8660000}"/>
    <cellStyle name="40% - Accent6 6 5 21" xfId="26003" xr:uid="{00000000-0005-0000-0000-0000C9660000}"/>
    <cellStyle name="40% - Accent6 6 5 21 2" xfId="26004" xr:uid="{00000000-0005-0000-0000-0000CA660000}"/>
    <cellStyle name="40% - Accent6 6 5 22" xfId="26005" xr:uid="{00000000-0005-0000-0000-0000CB660000}"/>
    <cellStyle name="40% - Accent6 6 5 22 2" xfId="26006" xr:uid="{00000000-0005-0000-0000-0000CC660000}"/>
    <cellStyle name="40% - Accent6 6 5 23" xfId="26007" xr:uid="{00000000-0005-0000-0000-0000CD660000}"/>
    <cellStyle name="40% - Accent6 6 5 3" xfId="26008" xr:uid="{00000000-0005-0000-0000-0000CE660000}"/>
    <cellStyle name="40% - Accent6 6 5 3 2" xfId="26009" xr:uid="{00000000-0005-0000-0000-0000CF660000}"/>
    <cellStyle name="40% - Accent6 6 5 4" xfId="26010" xr:uid="{00000000-0005-0000-0000-0000D0660000}"/>
    <cellStyle name="40% - Accent6 6 5 4 2" xfId="26011" xr:uid="{00000000-0005-0000-0000-0000D1660000}"/>
    <cellStyle name="40% - Accent6 6 5 5" xfId="26012" xr:uid="{00000000-0005-0000-0000-0000D2660000}"/>
    <cellStyle name="40% - Accent6 6 5 5 2" xfId="26013" xr:uid="{00000000-0005-0000-0000-0000D3660000}"/>
    <cellStyle name="40% - Accent6 6 5 6" xfId="26014" xr:uid="{00000000-0005-0000-0000-0000D4660000}"/>
    <cellStyle name="40% - Accent6 6 5 6 2" xfId="26015" xr:uid="{00000000-0005-0000-0000-0000D5660000}"/>
    <cellStyle name="40% - Accent6 6 5 7" xfId="26016" xr:uid="{00000000-0005-0000-0000-0000D6660000}"/>
    <cellStyle name="40% - Accent6 6 5 7 2" xfId="26017" xr:uid="{00000000-0005-0000-0000-0000D7660000}"/>
    <cellStyle name="40% - Accent6 6 5 8" xfId="26018" xr:uid="{00000000-0005-0000-0000-0000D8660000}"/>
    <cellStyle name="40% - Accent6 6 5 8 2" xfId="26019" xr:uid="{00000000-0005-0000-0000-0000D9660000}"/>
    <cellStyle name="40% - Accent6 6 5 9" xfId="26020" xr:uid="{00000000-0005-0000-0000-0000DA660000}"/>
    <cellStyle name="40% - Accent6 6 5 9 2" xfId="26021" xr:uid="{00000000-0005-0000-0000-0000DB660000}"/>
    <cellStyle name="40% - Accent6 6 6" xfId="26022" xr:uid="{00000000-0005-0000-0000-0000DC660000}"/>
    <cellStyle name="40% - Accent6 6 6 10" xfId="26023" xr:uid="{00000000-0005-0000-0000-0000DD660000}"/>
    <cellStyle name="40% - Accent6 6 6 10 2" xfId="26024" xr:uid="{00000000-0005-0000-0000-0000DE660000}"/>
    <cellStyle name="40% - Accent6 6 6 11" xfId="26025" xr:uid="{00000000-0005-0000-0000-0000DF660000}"/>
    <cellStyle name="40% - Accent6 6 6 11 2" xfId="26026" xr:uid="{00000000-0005-0000-0000-0000E0660000}"/>
    <cellStyle name="40% - Accent6 6 6 12" xfId="26027" xr:uid="{00000000-0005-0000-0000-0000E1660000}"/>
    <cellStyle name="40% - Accent6 6 6 12 2" xfId="26028" xr:uid="{00000000-0005-0000-0000-0000E2660000}"/>
    <cellStyle name="40% - Accent6 6 6 13" xfId="26029" xr:uid="{00000000-0005-0000-0000-0000E3660000}"/>
    <cellStyle name="40% - Accent6 6 6 13 2" xfId="26030" xr:uid="{00000000-0005-0000-0000-0000E4660000}"/>
    <cellStyle name="40% - Accent6 6 6 14" xfId="26031" xr:uid="{00000000-0005-0000-0000-0000E5660000}"/>
    <cellStyle name="40% - Accent6 6 6 14 2" xfId="26032" xr:uid="{00000000-0005-0000-0000-0000E6660000}"/>
    <cellStyle name="40% - Accent6 6 6 15" xfId="26033" xr:uid="{00000000-0005-0000-0000-0000E7660000}"/>
    <cellStyle name="40% - Accent6 6 6 15 2" xfId="26034" xr:uid="{00000000-0005-0000-0000-0000E8660000}"/>
    <cellStyle name="40% - Accent6 6 6 16" xfId="26035" xr:uid="{00000000-0005-0000-0000-0000E9660000}"/>
    <cellStyle name="40% - Accent6 6 6 16 2" xfId="26036" xr:uid="{00000000-0005-0000-0000-0000EA660000}"/>
    <cellStyle name="40% - Accent6 6 6 17" xfId="26037" xr:uid="{00000000-0005-0000-0000-0000EB660000}"/>
    <cellStyle name="40% - Accent6 6 6 17 2" xfId="26038" xr:uid="{00000000-0005-0000-0000-0000EC660000}"/>
    <cellStyle name="40% - Accent6 6 6 18" xfId="26039" xr:uid="{00000000-0005-0000-0000-0000ED660000}"/>
    <cellStyle name="40% - Accent6 6 6 18 2" xfId="26040" xr:uid="{00000000-0005-0000-0000-0000EE660000}"/>
    <cellStyle name="40% - Accent6 6 6 19" xfId="26041" xr:uid="{00000000-0005-0000-0000-0000EF660000}"/>
    <cellStyle name="40% - Accent6 6 6 19 2" xfId="26042" xr:uid="{00000000-0005-0000-0000-0000F0660000}"/>
    <cellStyle name="40% - Accent6 6 6 2" xfId="26043" xr:uid="{00000000-0005-0000-0000-0000F1660000}"/>
    <cellStyle name="40% - Accent6 6 6 2 2" xfId="26044" xr:uid="{00000000-0005-0000-0000-0000F2660000}"/>
    <cellStyle name="40% - Accent6 6 6 20" xfId="26045" xr:uid="{00000000-0005-0000-0000-0000F3660000}"/>
    <cellStyle name="40% - Accent6 6 6 20 2" xfId="26046" xr:uid="{00000000-0005-0000-0000-0000F4660000}"/>
    <cellStyle name="40% - Accent6 6 6 21" xfId="26047" xr:uid="{00000000-0005-0000-0000-0000F5660000}"/>
    <cellStyle name="40% - Accent6 6 6 21 2" xfId="26048" xr:uid="{00000000-0005-0000-0000-0000F6660000}"/>
    <cellStyle name="40% - Accent6 6 6 22" xfId="26049" xr:uid="{00000000-0005-0000-0000-0000F7660000}"/>
    <cellStyle name="40% - Accent6 6 6 22 2" xfId="26050" xr:uid="{00000000-0005-0000-0000-0000F8660000}"/>
    <cellStyle name="40% - Accent6 6 6 23" xfId="26051" xr:uid="{00000000-0005-0000-0000-0000F9660000}"/>
    <cellStyle name="40% - Accent6 6 6 3" xfId="26052" xr:uid="{00000000-0005-0000-0000-0000FA660000}"/>
    <cellStyle name="40% - Accent6 6 6 3 2" xfId="26053" xr:uid="{00000000-0005-0000-0000-0000FB660000}"/>
    <cellStyle name="40% - Accent6 6 6 4" xfId="26054" xr:uid="{00000000-0005-0000-0000-0000FC660000}"/>
    <cellStyle name="40% - Accent6 6 6 4 2" xfId="26055" xr:uid="{00000000-0005-0000-0000-0000FD660000}"/>
    <cellStyle name="40% - Accent6 6 6 5" xfId="26056" xr:uid="{00000000-0005-0000-0000-0000FE660000}"/>
    <cellStyle name="40% - Accent6 6 6 5 2" xfId="26057" xr:uid="{00000000-0005-0000-0000-0000FF660000}"/>
    <cellStyle name="40% - Accent6 6 6 6" xfId="26058" xr:uid="{00000000-0005-0000-0000-000000670000}"/>
    <cellStyle name="40% - Accent6 6 6 6 2" xfId="26059" xr:uid="{00000000-0005-0000-0000-000001670000}"/>
    <cellStyle name="40% - Accent6 6 6 7" xfId="26060" xr:uid="{00000000-0005-0000-0000-000002670000}"/>
    <cellStyle name="40% - Accent6 6 6 7 2" xfId="26061" xr:uid="{00000000-0005-0000-0000-000003670000}"/>
    <cellStyle name="40% - Accent6 6 6 8" xfId="26062" xr:uid="{00000000-0005-0000-0000-000004670000}"/>
    <cellStyle name="40% - Accent6 6 6 8 2" xfId="26063" xr:uid="{00000000-0005-0000-0000-000005670000}"/>
    <cellStyle name="40% - Accent6 6 6 9" xfId="26064" xr:uid="{00000000-0005-0000-0000-000006670000}"/>
    <cellStyle name="40% - Accent6 6 6 9 2" xfId="26065" xr:uid="{00000000-0005-0000-0000-000007670000}"/>
    <cellStyle name="40% - Accent6 6 7" xfId="26066" xr:uid="{00000000-0005-0000-0000-000008670000}"/>
    <cellStyle name="40% - Accent6 6 7 10" xfId="26067" xr:uid="{00000000-0005-0000-0000-000009670000}"/>
    <cellStyle name="40% - Accent6 6 7 10 2" xfId="26068" xr:uid="{00000000-0005-0000-0000-00000A670000}"/>
    <cellStyle name="40% - Accent6 6 7 11" xfId="26069" xr:uid="{00000000-0005-0000-0000-00000B670000}"/>
    <cellStyle name="40% - Accent6 6 7 11 2" xfId="26070" xr:uid="{00000000-0005-0000-0000-00000C670000}"/>
    <cellStyle name="40% - Accent6 6 7 12" xfId="26071" xr:uid="{00000000-0005-0000-0000-00000D670000}"/>
    <cellStyle name="40% - Accent6 6 7 12 2" xfId="26072" xr:uid="{00000000-0005-0000-0000-00000E670000}"/>
    <cellStyle name="40% - Accent6 6 7 13" xfId="26073" xr:uid="{00000000-0005-0000-0000-00000F670000}"/>
    <cellStyle name="40% - Accent6 6 7 13 2" xfId="26074" xr:uid="{00000000-0005-0000-0000-000010670000}"/>
    <cellStyle name="40% - Accent6 6 7 14" xfId="26075" xr:uid="{00000000-0005-0000-0000-000011670000}"/>
    <cellStyle name="40% - Accent6 6 7 14 2" xfId="26076" xr:uid="{00000000-0005-0000-0000-000012670000}"/>
    <cellStyle name="40% - Accent6 6 7 15" xfId="26077" xr:uid="{00000000-0005-0000-0000-000013670000}"/>
    <cellStyle name="40% - Accent6 6 7 15 2" xfId="26078" xr:uid="{00000000-0005-0000-0000-000014670000}"/>
    <cellStyle name="40% - Accent6 6 7 16" xfId="26079" xr:uid="{00000000-0005-0000-0000-000015670000}"/>
    <cellStyle name="40% - Accent6 6 7 16 2" xfId="26080" xr:uid="{00000000-0005-0000-0000-000016670000}"/>
    <cellStyle name="40% - Accent6 6 7 17" xfId="26081" xr:uid="{00000000-0005-0000-0000-000017670000}"/>
    <cellStyle name="40% - Accent6 6 7 17 2" xfId="26082" xr:uid="{00000000-0005-0000-0000-000018670000}"/>
    <cellStyle name="40% - Accent6 6 7 18" xfId="26083" xr:uid="{00000000-0005-0000-0000-000019670000}"/>
    <cellStyle name="40% - Accent6 6 7 18 2" xfId="26084" xr:uid="{00000000-0005-0000-0000-00001A670000}"/>
    <cellStyle name="40% - Accent6 6 7 19" xfId="26085" xr:uid="{00000000-0005-0000-0000-00001B670000}"/>
    <cellStyle name="40% - Accent6 6 7 19 2" xfId="26086" xr:uid="{00000000-0005-0000-0000-00001C670000}"/>
    <cellStyle name="40% - Accent6 6 7 2" xfId="26087" xr:uid="{00000000-0005-0000-0000-00001D670000}"/>
    <cellStyle name="40% - Accent6 6 7 2 2" xfId="26088" xr:uid="{00000000-0005-0000-0000-00001E670000}"/>
    <cellStyle name="40% - Accent6 6 7 20" xfId="26089" xr:uid="{00000000-0005-0000-0000-00001F670000}"/>
    <cellStyle name="40% - Accent6 6 7 20 2" xfId="26090" xr:uid="{00000000-0005-0000-0000-000020670000}"/>
    <cellStyle name="40% - Accent6 6 7 21" xfId="26091" xr:uid="{00000000-0005-0000-0000-000021670000}"/>
    <cellStyle name="40% - Accent6 6 7 21 2" xfId="26092" xr:uid="{00000000-0005-0000-0000-000022670000}"/>
    <cellStyle name="40% - Accent6 6 7 22" xfId="26093" xr:uid="{00000000-0005-0000-0000-000023670000}"/>
    <cellStyle name="40% - Accent6 6 7 22 2" xfId="26094" xr:uid="{00000000-0005-0000-0000-000024670000}"/>
    <cellStyle name="40% - Accent6 6 7 23" xfId="26095" xr:uid="{00000000-0005-0000-0000-000025670000}"/>
    <cellStyle name="40% - Accent6 6 7 3" xfId="26096" xr:uid="{00000000-0005-0000-0000-000026670000}"/>
    <cellStyle name="40% - Accent6 6 7 3 2" xfId="26097" xr:uid="{00000000-0005-0000-0000-000027670000}"/>
    <cellStyle name="40% - Accent6 6 7 4" xfId="26098" xr:uid="{00000000-0005-0000-0000-000028670000}"/>
    <cellStyle name="40% - Accent6 6 7 4 2" xfId="26099" xr:uid="{00000000-0005-0000-0000-000029670000}"/>
    <cellStyle name="40% - Accent6 6 7 5" xfId="26100" xr:uid="{00000000-0005-0000-0000-00002A670000}"/>
    <cellStyle name="40% - Accent6 6 7 5 2" xfId="26101" xr:uid="{00000000-0005-0000-0000-00002B670000}"/>
    <cellStyle name="40% - Accent6 6 7 6" xfId="26102" xr:uid="{00000000-0005-0000-0000-00002C670000}"/>
    <cellStyle name="40% - Accent6 6 7 6 2" xfId="26103" xr:uid="{00000000-0005-0000-0000-00002D670000}"/>
    <cellStyle name="40% - Accent6 6 7 7" xfId="26104" xr:uid="{00000000-0005-0000-0000-00002E670000}"/>
    <cellStyle name="40% - Accent6 6 7 7 2" xfId="26105" xr:uid="{00000000-0005-0000-0000-00002F670000}"/>
    <cellStyle name="40% - Accent6 6 7 8" xfId="26106" xr:uid="{00000000-0005-0000-0000-000030670000}"/>
    <cellStyle name="40% - Accent6 6 7 8 2" xfId="26107" xr:uid="{00000000-0005-0000-0000-000031670000}"/>
    <cellStyle name="40% - Accent6 6 7 9" xfId="26108" xr:uid="{00000000-0005-0000-0000-000032670000}"/>
    <cellStyle name="40% - Accent6 6 7 9 2" xfId="26109" xr:uid="{00000000-0005-0000-0000-000033670000}"/>
    <cellStyle name="40% - Accent6 6 8" xfId="26110" xr:uid="{00000000-0005-0000-0000-000034670000}"/>
    <cellStyle name="40% - Accent6 6 8 10" xfId="26111" xr:uid="{00000000-0005-0000-0000-000035670000}"/>
    <cellStyle name="40% - Accent6 6 8 10 2" xfId="26112" xr:uid="{00000000-0005-0000-0000-000036670000}"/>
    <cellStyle name="40% - Accent6 6 8 11" xfId="26113" xr:uid="{00000000-0005-0000-0000-000037670000}"/>
    <cellStyle name="40% - Accent6 6 8 11 2" xfId="26114" xr:uid="{00000000-0005-0000-0000-000038670000}"/>
    <cellStyle name="40% - Accent6 6 8 12" xfId="26115" xr:uid="{00000000-0005-0000-0000-000039670000}"/>
    <cellStyle name="40% - Accent6 6 8 12 2" xfId="26116" xr:uid="{00000000-0005-0000-0000-00003A670000}"/>
    <cellStyle name="40% - Accent6 6 8 13" xfId="26117" xr:uid="{00000000-0005-0000-0000-00003B670000}"/>
    <cellStyle name="40% - Accent6 6 8 13 2" xfId="26118" xr:uid="{00000000-0005-0000-0000-00003C670000}"/>
    <cellStyle name="40% - Accent6 6 8 14" xfId="26119" xr:uid="{00000000-0005-0000-0000-00003D670000}"/>
    <cellStyle name="40% - Accent6 6 8 14 2" xfId="26120" xr:uid="{00000000-0005-0000-0000-00003E670000}"/>
    <cellStyle name="40% - Accent6 6 8 15" xfId="26121" xr:uid="{00000000-0005-0000-0000-00003F670000}"/>
    <cellStyle name="40% - Accent6 6 8 15 2" xfId="26122" xr:uid="{00000000-0005-0000-0000-000040670000}"/>
    <cellStyle name="40% - Accent6 6 8 16" xfId="26123" xr:uid="{00000000-0005-0000-0000-000041670000}"/>
    <cellStyle name="40% - Accent6 6 8 16 2" xfId="26124" xr:uid="{00000000-0005-0000-0000-000042670000}"/>
    <cellStyle name="40% - Accent6 6 8 17" xfId="26125" xr:uid="{00000000-0005-0000-0000-000043670000}"/>
    <cellStyle name="40% - Accent6 6 8 17 2" xfId="26126" xr:uid="{00000000-0005-0000-0000-000044670000}"/>
    <cellStyle name="40% - Accent6 6 8 18" xfId="26127" xr:uid="{00000000-0005-0000-0000-000045670000}"/>
    <cellStyle name="40% - Accent6 6 8 18 2" xfId="26128" xr:uid="{00000000-0005-0000-0000-000046670000}"/>
    <cellStyle name="40% - Accent6 6 8 19" xfId="26129" xr:uid="{00000000-0005-0000-0000-000047670000}"/>
    <cellStyle name="40% - Accent6 6 8 19 2" xfId="26130" xr:uid="{00000000-0005-0000-0000-000048670000}"/>
    <cellStyle name="40% - Accent6 6 8 2" xfId="26131" xr:uid="{00000000-0005-0000-0000-000049670000}"/>
    <cellStyle name="40% - Accent6 6 8 2 2" xfId="26132" xr:uid="{00000000-0005-0000-0000-00004A670000}"/>
    <cellStyle name="40% - Accent6 6 8 20" xfId="26133" xr:uid="{00000000-0005-0000-0000-00004B670000}"/>
    <cellStyle name="40% - Accent6 6 8 20 2" xfId="26134" xr:uid="{00000000-0005-0000-0000-00004C670000}"/>
    <cellStyle name="40% - Accent6 6 8 21" xfId="26135" xr:uid="{00000000-0005-0000-0000-00004D670000}"/>
    <cellStyle name="40% - Accent6 6 8 21 2" xfId="26136" xr:uid="{00000000-0005-0000-0000-00004E670000}"/>
    <cellStyle name="40% - Accent6 6 8 22" xfId="26137" xr:uid="{00000000-0005-0000-0000-00004F670000}"/>
    <cellStyle name="40% - Accent6 6 8 22 2" xfId="26138" xr:uid="{00000000-0005-0000-0000-000050670000}"/>
    <cellStyle name="40% - Accent6 6 8 23" xfId="26139" xr:uid="{00000000-0005-0000-0000-000051670000}"/>
    <cellStyle name="40% - Accent6 6 8 3" xfId="26140" xr:uid="{00000000-0005-0000-0000-000052670000}"/>
    <cellStyle name="40% - Accent6 6 8 3 2" xfId="26141" xr:uid="{00000000-0005-0000-0000-000053670000}"/>
    <cellStyle name="40% - Accent6 6 8 4" xfId="26142" xr:uid="{00000000-0005-0000-0000-000054670000}"/>
    <cellStyle name="40% - Accent6 6 8 4 2" xfId="26143" xr:uid="{00000000-0005-0000-0000-000055670000}"/>
    <cellStyle name="40% - Accent6 6 8 5" xfId="26144" xr:uid="{00000000-0005-0000-0000-000056670000}"/>
    <cellStyle name="40% - Accent6 6 8 5 2" xfId="26145" xr:uid="{00000000-0005-0000-0000-000057670000}"/>
    <cellStyle name="40% - Accent6 6 8 6" xfId="26146" xr:uid="{00000000-0005-0000-0000-000058670000}"/>
    <cellStyle name="40% - Accent6 6 8 6 2" xfId="26147" xr:uid="{00000000-0005-0000-0000-000059670000}"/>
    <cellStyle name="40% - Accent6 6 8 7" xfId="26148" xr:uid="{00000000-0005-0000-0000-00005A670000}"/>
    <cellStyle name="40% - Accent6 6 8 7 2" xfId="26149" xr:uid="{00000000-0005-0000-0000-00005B670000}"/>
    <cellStyle name="40% - Accent6 6 8 8" xfId="26150" xr:uid="{00000000-0005-0000-0000-00005C670000}"/>
    <cellStyle name="40% - Accent6 6 8 8 2" xfId="26151" xr:uid="{00000000-0005-0000-0000-00005D670000}"/>
    <cellStyle name="40% - Accent6 6 8 9" xfId="26152" xr:uid="{00000000-0005-0000-0000-00005E670000}"/>
    <cellStyle name="40% - Accent6 6 8 9 2" xfId="26153" xr:uid="{00000000-0005-0000-0000-00005F670000}"/>
    <cellStyle name="40% - Accent6 6 9" xfId="26154" xr:uid="{00000000-0005-0000-0000-000060670000}"/>
    <cellStyle name="40% - Accent6 6 9 10" xfId="26155" xr:uid="{00000000-0005-0000-0000-000061670000}"/>
    <cellStyle name="40% - Accent6 6 9 10 2" xfId="26156" xr:uid="{00000000-0005-0000-0000-000062670000}"/>
    <cellStyle name="40% - Accent6 6 9 11" xfId="26157" xr:uid="{00000000-0005-0000-0000-000063670000}"/>
    <cellStyle name="40% - Accent6 6 9 11 2" xfId="26158" xr:uid="{00000000-0005-0000-0000-000064670000}"/>
    <cellStyle name="40% - Accent6 6 9 12" xfId="26159" xr:uid="{00000000-0005-0000-0000-000065670000}"/>
    <cellStyle name="40% - Accent6 6 9 12 2" xfId="26160" xr:uid="{00000000-0005-0000-0000-000066670000}"/>
    <cellStyle name="40% - Accent6 6 9 13" xfId="26161" xr:uid="{00000000-0005-0000-0000-000067670000}"/>
    <cellStyle name="40% - Accent6 6 9 13 2" xfId="26162" xr:uid="{00000000-0005-0000-0000-000068670000}"/>
    <cellStyle name="40% - Accent6 6 9 14" xfId="26163" xr:uid="{00000000-0005-0000-0000-000069670000}"/>
    <cellStyle name="40% - Accent6 6 9 14 2" xfId="26164" xr:uid="{00000000-0005-0000-0000-00006A670000}"/>
    <cellStyle name="40% - Accent6 6 9 15" xfId="26165" xr:uid="{00000000-0005-0000-0000-00006B670000}"/>
    <cellStyle name="40% - Accent6 6 9 15 2" xfId="26166" xr:uid="{00000000-0005-0000-0000-00006C670000}"/>
    <cellStyle name="40% - Accent6 6 9 16" xfId="26167" xr:uid="{00000000-0005-0000-0000-00006D670000}"/>
    <cellStyle name="40% - Accent6 6 9 16 2" xfId="26168" xr:uid="{00000000-0005-0000-0000-00006E670000}"/>
    <cellStyle name="40% - Accent6 6 9 17" xfId="26169" xr:uid="{00000000-0005-0000-0000-00006F670000}"/>
    <cellStyle name="40% - Accent6 6 9 17 2" xfId="26170" xr:uid="{00000000-0005-0000-0000-000070670000}"/>
    <cellStyle name="40% - Accent6 6 9 18" xfId="26171" xr:uid="{00000000-0005-0000-0000-000071670000}"/>
    <cellStyle name="40% - Accent6 6 9 18 2" xfId="26172" xr:uid="{00000000-0005-0000-0000-000072670000}"/>
    <cellStyle name="40% - Accent6 6 9 19" xfId="26173" xr:uid="{00000000-0005-0000-0000-000073670000}"/>
    <cellStyle name="40% - Accent6 6 9 19 2" xfId="26174" xr:uid="{00000000-0005-0000-0000-000074670000}"/>
    <cellStyle name="40% - Accent6 6 9 2" xfId="26175" xr:uid="{00000000-0005-0000-0000-000075670000}"/>
    <cellStyle name="40% - Accent6 6 9 2 2" xfId="26176" xr:uid="{00000000-0005-0000-0000-000076670000}"/>
    <cellStyle name="40% - Accent6 6 9 20" xfId="26177" xr:uid="{00000000-0005-0000-0000-000077670000}"/>
    <cellStyle name="40% - Accent6 6 9 20 2" xfId="26178" xr:uid="{00000000-0005-0000-0000-000078670000}"/>
    <cellStyle name="40% - Accent6 6 9 21" xfId="26179" xr:uid="{00000000-0005-0000-0000-000079670000}"/>
    <cellStyle name="40% - Accent6 6 9 21 2" xfId="26180" xr:uid="{00000000-0005-0000-0000-00007A670000}"/>
    <cellStyle name="40% - Accent6 6 9 22" xfId="26181" xr:uid="{00000000-0005-0000-0000-00007B670000}"/>
    <cellStyle name="40% - Accent6 6 9 22 2" xfId="26182" xr:uid="{00000000-0005-0000-0000-00007C670000}"/>
    <cellStyle name="40% - Accent6 6 9 23" xfId="26183" xr:uid="{00000000-0005-0000-0000-00007D670000}"/>
    <cellStyle name="40% - Accent6 6 9 3" xfId="26184" xr:uid="{00000000-0005-0000-0000-00007E670000}"/>
    <cellStyle name="40% - Accent6 6 9 3 2" xfId="26185" xr:uid="{00000000-0005-0000-0000-00007F670000}"/>
    <cellStyle name="40% - Accent6 6 9 4" xfId="26186" xr:uid="{00000000-0005-0000-0000-000080670000}"/>
    <cellStyle name="40% - Accent6 6 9 4 2" xfId="26187" xr:uid="{00000000-0005-0000-0000-000081670000}"/>
    <cellStyle name="40% - Accent6 6 9 5" xfId="26188" xr:uid="{00000000-0005-0000-0000-000082670000}"/>
    <cellStyle name="40% - Accent6 6 9 5 2" xfId="26189" xr:uid="{00000000-0005-0000-0000-000083670000}"/>
    <cellStyle name="40% - Accent6 6 9 6" xfId="26190" xr:uid="{00000000-0005-0000-0000-000084670000}"/>
    <cellStyle name="40% - Accent6 6 9 6 2" xfId="26191" xr:uid="{00000000-0005-0000-0000-000085670000}"/>
    <cellStyle name="40% - Accent6 6 9 7" xfId="26192" xr:uid="{00000000-0005-0000-0000-000086670000}"/>
    <cellStyle name="40% - Accent6 6 9 7 2" xfId="26193" xr:uid="{00000000-0005-0000-0000-000087670000}"/>
    <cellStyle name="40% - Accent6 6 9 8" xfId="26194" xr:uid="{00000000-0005-0000-0000-000088670000}"/>
    <cellStyle name="40% - Accent6 6 9 8 2" xfId="26195" xr:uid="{00000000-0005-0000-0000-000089670000}"/>
    <cellStyle name="40% - Accent6 6 9 9" xfId="26196" xr:uid="{00000000-0005-0000-0000-00008A670000}"/>
    <cellStyle name="40% - Accent6 6 9 9 2" xfId="26197" xr:uid="{00000000-0005-0000-0000-00008B670000}"/>
    <cellStyle name="40% - Accent6 7" xfId="26198" xr:uid="{00000000-0005-0000-0000-00008C670000}"/>
    <cellStyle name="40% - Accent6 7 10" xfId="26199" xr:uid="{00000000-0005-0000-0000-00008D670000}"/>
    <cellStyle name="40% - Accent6 7 10 2" xfId="26200" xr:uid="{00000000-0005-0000-0000-00008E670000}"/>
    <cellStyle name="40% - Accent6 7 11" xfId="26201" xr:uid="{00000000-0005-0000-0000-00008F670000}"/>
    <cellStyle name="40% - Accent6 7 11 2" xfId="26202" xr:uid="{00000000-0005-0000-0000-000090670000}"/>
    <cellStyle name="40% - Accent6 7 12" xfId="26203" xr:uid="{00000000-0005-0000-0000-000091670000}"/>
    <cellStyle name="40% - Accent6 7 12 2" xfId="26204" xr:uid="{00000000-0005-0000-0000-000092670000}"/>
    <cellStyle name="40% - Accent6 7 13" xfId="26205" xr:uid="{00000000-0005-0000-0000-000093670000}"/>
    <cellStyle name="40% - Accent6 7 13 2" xfId="26206" xr:uid="{00000000-0005-0000-0000-000094670000}"/>
    <cellStyle name="40% - Accent6 7 14" xfId="26207" xr:uid="{00000000-0005-0000-0000-000095670000}"/>
    <cellStyle name="40% - Accent6 7 14 2" xfId="26208" xr:uid="{00000000-0005-0000-0000-000096670000}"/>
    <cellStyle name="40% - Accent6 7 15" xfId="26209" xr:uid="{00000000-0005-0000-0000-000097670000}"/>
    <cellStyle name="40% - Accent6 7 15 2" xfId="26210" xr:uid="{00000000-0005-0000-0000-000098670000}"/>
    <cellStyle name="40% - Accent6 7 16" xfId="26211" xr:uid="{00000000-0005-0000-0000-000099670000}"/>
    <cellStyle name="40% - Accent6 7 16 2" xfId="26212" xr:uid="{00000000-0005-0000-0000-00009A670000}"/>
    <cellStyle name="40% - Accent6 7 17" xfId="26213" xr:uid="{00000000-0005-0000-0000-00009B670000}"/>
    <cellStyle name="40% - Accent6 7 17 2" xfId="26214" xr:uid="{00000000-0005-0000-0000-00009C670000}"/>
    <cellStyle name="40% - Accent6 7 18" xfId="26215" xr:uid="{00000000-0005-0000-0000-00009D670000}"/>
    <cellStyle name="40% - Accent6 7 18 2" xfId="26216" xr:uid="{00000000-0005-0000-0000-00009E670000}"/>
    <cellStyle name="40% - Accent6 7 19" xfId="26217" xr:uid="{00000000-0005-0000-0000-00009F670000}"/>
    <cellStyle name="40% - Accent6 7 19 2" xfId="26218" xr:uid="{00000000-0005-0000-0000-0000A0670000}"/>
    <cellStyle name="40% - Accent6 7 2" xfId="26219" xr:uid="{00000000-0005-0000-0000-0000A1670000}"/>
    <cellStyle name="40% - Accent6 7 2 2" xfId="26220" xr:uid="{00000000-0005-0000-0000-0000A2670000}"/>
    <cellStyle name="40% - Accent6 7 20" xfId="26221" xr:uid="{00000000-0005-0000-0000-0000A3670000}"/>
    <cellStyle name="40% - Accent6 7 20 2" xfId="26222" xr:uid="{00000000-0005-0000-0000-0000A4670000}"/>
    <cellStyle name="40% - Accent6 7 21" xfId="26223" xr:uid="{00000000-0005-0000-0000-0000A5670000}"/>
    <cellStyle name="40% - Accent6 7 21 2" xfId="26224" xr:uid="{00000000-0005-0000-0000-0000A6670000}"/>
    <cellStyle name="40% - Accent6 7 22" xfId="26225" xr:uid="{00000000-0005-0000-0000-0000A7670000}"/>
    <cellStyle name="40% - Accent6 7 22 2" xfId="26226" xr:uid="{00000000-0005-0000-0000-0000A8670000}"/>
    <cellStyle name="40% - Accent6 7 23" xfId="26227" xr:uid="{00000000-0005-0000-0000-0000A9670000}"/>
    <cellStyle name="40% - Accent6 7 3" xfId="26228" xr:uid="{00000000-0005-0000-0000-0000AA670000}"/>
    <cellStyle name="40% - Accent6 7 3 2" xfId="26229" xr:uid="{00000000-0005-0000-0000-0000AB670000}"/>
    <cellStyle name="40% - Accent6 7 4" xfId="26230" xr:uid="{00000000-0005-0000-0000-0000AC670000}"/>
    <cellStyle name="40% - Accent6 7 4 2" xfId="26231" xr:uid="{00000000-0005-0000-0000-0000AD670000}"/>
    <cellStyle name="40% - Accent6 7 5" xfId="26232" xr:uid="{00000000-0005-0000-0000-0000AE670000}"/>
    <cellStyle name="40% - Accent6 7 5 2" xfId="26233" xr:uid="{00000000-0005-0000-0000-0000AF670000}"/>
    <cellStyle name="40% - Accent6 7 6" xfId="26234" xr:uid="{00000000-0005-0000-0000-0000B0670000}"/>
    <cellStyle name="40% - Accent6 7 6 2" xfId="26235" xr:uid="{00000000-0005-0000-0000-0000B1670000}"/>
    <cellStyle name="40% - Accent6 7 7" xfId="26236" xr:uid="{00000000-0005-0000-0000-0000B2670000}"/>
    <cellStyle name="40% - Accent6 7 7 2" xfId="26237" xr:uid="{00000000-0005-0000-0000-0000B3670000}"/>
    <cellStyle name="40% - Accent6 7 8" xfId="26238" xr:uid="{00000000-0005-0000-0000-0000B4670000}"/>
    <cellStyle name="40% - Accent6 7 8 2" xfId="26239" xr:uid="{00000000-0005-0000-0000-0000B5670000}"/>
    <cellStyle name="40% - Accent6 7 9" xfId="26240" xr:uid="{00000000-0005-0000-0000-0000B6670000}"/>
    <cellStyle name="40% - Accent6 7 9 2" xfId="26241" xr:uid="{00000000-0005-0000-0000-0000B7670000}"/>
    <cellStyle name="40% - Accent6 8" xfId="26242" xr:uid="{00000000-0005-0000-0000-0000B8670000}"/>
    <cellStyle name="40% - Accent6 8 10" xfId="26243" xr:uid="{00000000-0005-0000-0000-0000B9670000}"/>
    <cellStyle name="40% - Accent6 8 10 2" xfId="26244" xr:uid="{00000000-0005-0000-0000-0000BA670000}"/>
    <cellStyle name="40% - Accent6 8 11" xfId="26245" xr:uid="{00000000-0005-0000-0000-0000BB670000}"/>
    <cellStyle name="40% - Accent6 8 11 2" xfId="26246" xr:uid="{00000000-0005-0000-0000-0000BC670000}"/>
    <cellStyle name="40% - Accent6 8 12" xfId="26247" xr:uid="{00000000-0005-0000-0000-0000BD670000}"/>
    <cellStyle name="40% - Accent6 8 12 2" xfId="26248" xr:uid="{00000000-0005-0000-0000-0000BE670000}"/>
    <cellStyle name="40% - Accent6 8 13" xfId="26249" xr:uid="{00000000-0005-0000-0000-0000BF670000}"/>
    <cellStyle name="40% - Accent6 8 13 2" xfId="26250" xr:uid="{00000000-0005-0000-0000-0000C0670000}"/>
    <cellStyle name="40% - Accent6 8 14" xfId="26251" xr:uid="{00000000-0005-0000-0000-0000C1670000}"/>
    <cellStyle name="40% - Accent6 8 14 2" xfId="26252" xr:uid="{00000000-0005-0000-0000-0000C2670000}"/>
    <cellStyle name="40% - Accent6 8 15" xfId="26253" xr:uid="{00000000-0005-0000-0000-0000C3670000}"/>
    <cellStyle name="40% - Accent6 8 15 2" xfId="26254" xr:uid="{00000000-0005-0000-0000-0000C4670000}"/>
    <cellStyle name="40% - Accent6 8 16" xfId="26255" xr:uid="{00000000-0005-0000-0000-0000C5670000}"/>
    <cellStyle name="40% - Accent6 8 16 2" xfId="26256" xr:uid="{00000000-0005-0000-0000-0000C6670000}"/>
    <cellStyle name="40% - Accent6 8 17" xfId="26257" xr:uid="{00000000-0005-0000-0000-0000C7670000}"/>
    <cellStyle name="40% - Accent6 8 17 2" xfId="26258" xr:uid="{00000000-0005-0000-0000-0000C8670000}"/>
    <cellStyle name="40% - Accent6 8 18" xfId="26259" xr:uid="{00000000-0005-0000-0000-0000C9670000}"/>
    <cellStyle name="40% - Accent6 8 18 2" xfId="26260" xr:uid="{00000000-0005-0000-0000-0000CA670000}"/>
    <cellStyle name="40% - Accent6 8 19" xfId="26261" xr:uid="{00000000-0005-0000-0000-0000CB670000}"/>
    <cellStyle name="40% - Accent6 8 19 2" xfId="26262" xr:uid="{00000000-0005-0000-0000-0000CC670000}"/>
    <cellStyle name="40% - Accent6 8 2" xfId="26263" xr:uid="{00000000-0005-0000-0000-0000CD670000}"/>
    <cellStyle name="40% - Accent6 8 2 2" xfId="26264" xr:uid="{00000000-0005-0000-0000-0000CE670000}"/>
    <cellStyle name="40% - Accent6 8 20" xfId="26265" xr:uid="{00000000-0005-0000-0000-0000CF670000}"/>
    <cellStyle name="40% - Accent6 8 20 2" xfId="26266" xr:uid="{00000000-0005-0000-0000-0000D0670000}"/>
    <cellStyle name="40% - Accent6 8 21" xfId="26267" xr:uid="{00000000-0005-0000-0000-0000D1670000}"/>
    <cellStyle name="40% - Accent6 8 21 2" xfId="26268" xr:uid="{00000000-0005-0000-0000-0000D2670000}"/>
    <cellStyle name="40% - Accent6 8 22" xfId="26269" xr:uid="{00000000-0005-0000-0000-0000D3670000}"/>
    <cellStyle name="40% - Accent6 8 22 2" xfId="26270" xr:uid="{00000000-0005-0000-0000-0000D4670000}"/>
    <cellStyle name="40% - Accent6 8 23" xfId="26271" xr:uid="{00000000-0005-0000-0000-0000D5670000}"/>
    <cellStyle name="40% - Accent6 8 3" xfId="26272" xr:uid="{00000000-0005-0000-0000-0000D6670000}"/>
    <cellStyle name="40% - Accent6 8 3 2" xfId="26273" xr:uid="{00000000-0005-0000-0000-0000D7670000}"/>
    <cellStyle name="40% - Accent6 8 4" xfId="26274" xr:uid="{00000000-0005-0000-0000-0000D8670000}"/>
    <cellStyle name="40% - Accent6 8 4 2" xfId="26275" xr:uid="{00000000-0005-0000-0000-0000D9670000}"/>
    <cellStyle name="40% - Accent6 8 5" xfId="26276" xr:uid="{00000000-0005-0000-0000-0000DA670000}"/>
    <cellStyle name="40% - Accent6 8 5 2" xfId="26277" xr:uid="{00000000-0005-0000-0000-0000DB670000}"/>
    <cellStyle name="40% - Accent6 8 6" xfId="26278" xr:uid="{00000000-0005-0000-0000-0000DC670000}"/>
    <cellStyle name="40% - Accent6 8 6 2" xfId="26279" xr:uid="{00000000-0005-0000-0000-0000DD670000}"/>
    <cellStyle name="40% - Accent6 8 7" xfId="26280" xr:uid="{00000000-0005-0000-0000-0000DE670000}"/>
    <cellStyle name="40% - Accent6 8 7 2" xfId="26281" xr:uid="{00000000-0005-0000-0000-0000DF670000}"/>
    <cellStyle name="40% - Accent6 8 8" xfId="26282" xr:uid="{00000000-0005-0000-0000-0000E0670000}"/>
    <cellStyle name="40% - Accent6 8 8 2" xfId="26283" xr:uid="{00000000-0005-0000-0000-0000E1670000}"/>
    <cellStyle name="40% - Accent6 8 9" xfId="26284" xr:uid="{00000000-0005-0000-0000-0000E2670000}"/>
    <cellStyle name="40% - Accent6 8 9 2" xfId="26285" xr:uid="{00000000-0005-0000-0000-0000E3670000}"/>
    <cellStyle name="40% - Accent6 9" xfId="26286" xr:uid="{00000000-0005-0000-0000-0000E4670000}"/>
    <cellStyle name="40% - Accent6 9 10" xfId="26287" xr:uid="{00000000-0005-0000-0000-0000E5670000}"/>
    <cellStyle name="40% - Accent6 9 10 2" xfId="26288" xr:uid="{00000000-0005-0000-0000-0000E6670000}"/>
    <cellStyle name="40% - Accent6 9 11" xfId="26289" xr:uid="{00000000-0005-0000-0000-0000E7670000}"/>
    <cellStyle name="40% - Accent6 9 11 2" xfId="26290" xr:uid="{00000000-0005-0000-0000-0000E8670000}"/>
    <cellStyle name="40% - Accent6 9 12" xfId="26291" xr:uid="{00000000-0005-0000-0000-0000E9670000}"/>
    <cellStyle name="40% - Accent6 9 12 2" xfId="26292" xr:uid="{00000000-0005-0000-0000-0000EA670000}"/>
    <cellStyle name="40% - Accent6 9 13" xfId="26293" xr:uid="{00000000-0005-0000-0000-0000EB670000}"/>
    <cellStyle name="40% - Accent6 9 13 2" xfId="26294" xr:uid="{00000000-0005-0000-0000-0000EC670000}"/>
    <cellStyle name="40% - Accent6 9 14" xfId="26295" xr:uid="{00000000-0005-0000-0000-0000ED670000}"/>
    <cellStyle name="40% - Accent6 9 14 2" xfId="26296" xr:uid="{00000000-0005-0000-0000-0000EE670000}"/>
    <cellStyle name="40% - Accent6 9 15" xfId="26297" xr:uid="{00000000-0005-0000-0000-0000EF670000}"/>
    <cellStyle name="40% - Accent6 9 15 2" xfId="26298" xr:uid="{00000000-0005-0000-0000-0000F0670000}"/>
    <cellStyle name="40% - Accent6 9 16" xfId="26299" xr:uid="{00000000-0005-0000-0000-0000F1670000}"/>
    <cellStyle name="40% - Accent6 9 16 2" xfId="26300" xr:uid="{00000000-0005-0000-0000-0000F2670000}"/>
    <cellStyle name="40% - Accent6 9 17" xfId="26301" xr:uid="{00000000-0005-0000-0000-0000F3670000}"/>
    <cellStyle name="40% - Accent6 9 17 2" xfId="26302" xr:uid="{00000000-0005-0000-0000-0000F4670000}"/>
    <cellStyle name="40% - Accent6 9 18" xfId="26303" xr:uid="{00000000-0005-0000-0000-0000F5670000}"/>
    <cellStyle name="40% - Accent6 9 18 2" xfId="26304" xr:uid="{00000000-0005-0000-0000-0000F6670000}"/>
    <cellStyle name="40% - Accent6 9 19" xfId="26305" xr:uid="{00000000-0005-0000-0000-0000F7670000}"/>
    <cellStyle name="40% - Accent6 9 19 2" xfId="26306" xr:uid="{00000000-0005-0000-0000-0000F8670000}"/>
    <cellStyle name="40% - Accent6 9 2" xfId="26307" xr:uid="{00000000-0005-0000-0000-0000F9670000}"/>
    <cellStyle name="40% - Accent6 9 2 2" xfId="26308" xr:uid="{00000000-0005-0000-0000-0000FA670000}"/>
    <cellStyle name="40% - Accent6 9 20" xfId="26309" xr:uid="{00000000-0005-0000-0000-0000FB670000}"/>
    <cellStyle name="40% - Accent6 9 20 2" xfId="26310" xr:uid="{00000000-0005-0000-0000-0000FC670000}"/>
    <cellStyle name="40% - Accent6 9 21" xfId="26311" xr:uid="{00000000-0005-0000-0000-0000FD670000}"/>
    <cellStyle name="40% - Accent6 9 21 2" xfId="26312" xr:uid="{00000000-0005-0000-0000-0000FE670000}"/>
    <cellStyle name="40% - Accent6 9 22" xfId="26313" xr:uid="{00000000-0005-0000-0000-0000FF670000}"/>
    <cellStyle name="40% - Accent6 9 22 2" xfId="26314" xr:uid="{00000000-0005-0000-0000-000000680000}"/>
    <cellStyle name="40% - Accent6 9 23" xfId="26315" xr:uid="{00000000-0005-0000-0000-000001680000}"/>
    <cellStyle name="40% - Accent6 9 3" xfId="26316" xr:uid="{00000000-0005-0000-0000-000002680000}"/>
    <cellStyle name="40% - Accent6 9 3 2" xfId="26317" xr:uid="{00000000-0005-0000-0000-000003680000}"/>
    <cellStyle name="40% - Accent6 9 4" xfId="26318" xr:uid="{00000000-0005-0000-0000-000004680000}"/>
    <cellStyle name="40% - Accent6 9 4 2" xfId="26319" xr:uid="{00000000-0005-0000-0000-000005680000}"/>
    <cellStyle name="40% - Accent6 9 5" xfId="26320" xr:uid="{00000000-0005-0000-0000-000006680000}"/>
    <cellStyle name="40% - Accent6 9 5 2" xfId="26321" xr:uid="{00000000-0005-0000-0000-000007680000}"/>
    <cellStyle name="40% - Accent6 9 6" xfId="26322" xr:uid="{00000000-0005-0000-0000-000008680000}"/>
    <cellStyle name="40% - Accent6 9 6 2" xfId="26323" xr:uid="{00000000-0005-0000-0000-000009680000}"/>
    <cellStyle name="40% - Accent6 9 7" xfId="26324" xr:uid="{00000000-0005-0000-0000-00000A680000}"/>
    <cellStyle name="40% - Accent6 9 7 2" xfId="26325" xr:uid="{00000000-0005-0000-0000-00000B680000}"/>
    <cellStyle name="40% - Accent6 9 8" xfId="26326" xr:uid="{00000000-0005-0000-0000-00000C680000}"/>
    <cellStyle name="40% - Accent6 9 8 2" xfId="26327" xr:uid="{00000000-0005-0000-0000-00000D680000}"/>
    <cellStyle name="40% - Accent6 9 9" xfId="26328" xr:uid="{00000000-0005-0000-0000-00000E680000}"/>
    <cellStyle name="40% - Accent6 9 9 2" xfId="26329" xr:uid="{00000000-0005-0000-0000-00000F680000}"/>
    <cellStyle name="5 indents" xfId="29481" xr:uid="{00000000-0005-0000-0000-000010680000}"/>
    <cellStyle name="60% - Accent1 10" xfId="26330" xr:uid="{00000000-0005-0000-0000-000011680000}"/>
    <cellStyle name="60% - Accent1 11" xfId="26331" xr:uid="{00000000-0005-0000-0000-000012680000}"/>
    <cellStyle name="60% - Accent1 12" xfId="26332" xr:uid="{00000000-0005-0000-0000-000013680000}"/>
    <cellStyle name="60% - Accent1 2" xfId="26333" xr:uid="{00000000-0005-0000-0000-000014680000}"/>
    <cellStyle name="60% - Accent1 3" xfId="26334" xr:uid="{00000000-0005-0000-0000-000015680000}"/>
    <cellStyle name="60% - Accent1 4" xfId="26335" xr:uid="{00000000-0005-0000-0000-000016680000}"/>
    <cellStyle name="60% - Accent1 5" xfId="26336" xr:uid="{00000000-0005-0000-0000-000017680000}"/>
    <cellStyle name="60% - Accent1 6" xfId="26337" xr:uid="{00000000-0005-0000-0000-000018680000}"/>
    <cellStyle name="60% - Accent1 7" xfId="26338" xr:uid="{00000000-0005-0000-0000-000019680000}"/>
    <cellStyle name="60% - Accent1 8" xfId="26339" xr:uid="{00000000-0005-0000-0000-00001A680000}"/>
    <cellStyle name="60% - Accent1 9" xfId="26340" xr:uid="{00000000-0005-0000-0000-00001B680000}"/>
    <cellStyle name="60% - Accent2 10" xfId="26341" xr:uid="{00000000-0005-0000-0000-00001C680000}"/>
    <cellStyle name="60% - Accent2 11" xfId="26342" xr:uid="{00000000-0005-0000-0000-00001D680000}"/>
    <cellStyle name="60% - Accent2 12" xfId="26343" xr:uid="{00000000-0005-0000-0000-00001E680000}"/>
    <cellStyle name="60% - Accent2 2" xfId="26344" xr:uid="{00000000-0005-0000-0000-00001F680000}"/>
    <cellStyle name="60% - Accent2 3" xfId="26345" xr:uid="{00000000-0005-0000-0000-000020680000}"/>
    <cellStyle name="60% - Accent2 4" xfId="26346" xr:uid="{00000000-0005-0000-0000-000021680000}"/>
    <cellStyle name="60% - Accent2 5" xfId="26347" xr:uid="{00000000-0005-0000-0000-000022680000}"/>
    <cellStyle name="60% - Accent2 6" xfId="26348" xr:uid="{00000000-0005-0000-0000-000023680000}"/>
    <cellStyle name="60% - Accent2 7" xfId="26349" xr:uid="{00000000-0005-0000-0000-000024680000}"/>
    <cellStyle name="60% - Accent2 8" xfId="26350" xr:uid="{00000000-0005-0000-0000-000025680000}"/>
    <cellStyle name="60% - Accent2 9" xfId="26351" xr:uid="{00000000-0005-0000-0000-000026680000}"/>
    <cellStyle name="60% - Accent3 10" xfId="26352" xr:uid="{00000000-0005-0000-0000-000027680000}"/>
    <cellStyle name="60% - Accent3 11" xfId="26353" xr:uid="{00000000-0005-0000-0000-000028680000}"/>
    <cellStyle name="60% - Accent3 12" xfId="26354" xr:uid="{00000000-0005-0000-0000-000029680000}"/>
    <cellStyle name="60% - Accent3 2" xfId="26355" xr:uid="{00000000-0005-0000-0000-00002A680000}"/>
    <cellStyle name="60% - Accent3 3" xfId="26356" xr:uid="{00000000-0005-0000-0000-00002B680000}"/>
    <cellStyle name="60% - Accent3 4" xfId="26357" xr:uid="{00000000-0005-0000-0000-00002C680000}"/>
    <cellStyle name="60% - Accent3 5" xfId="26358" xr:uid="{00000000-0005-0000-0000-00002D680000}"/>
    <cellStyle name="60% - Accent3 6" xfId="26359" xr:uid="{00000000-0005-0000-0000-00002E680000}"/>
    <cellStyle name="60% - Accent3 7" xfId="26360" xr:uid="{00000000-0005-0000-0000-00002F680000}"/>
    <cellStyle name="60% - Accent3 8" xfId="26361" xr:uid="{00000000-0005-0000-0000-000030680000}"/>
    <cellStyle name="60% - Accent3 9" xfId="26362" xr:uid="{00000000-0005-0000-0000-000031680000}"/>
    <cellStyle name="60% - Accent4 10" xfId="26363" xr:uid="{00000000-0005-0000-0000-000032680000}"/>
    <cellStyle name="60% - Accent4 11" xfId="26364" xr:uid="{00000000-0005-0000-0000-000033680000}"/>
    <cellStyle name="60% - Accent4 12" xfId="26365" xr:uid="{00000000-0005-0000-0000-000034680000}"/>
    <cellStyle name="60% - Accent4 2" xfId="26366" xr:uid="{00000000-0005-0000-0000-000035680000}"/>
    <cellStyle name="60% - Accent4 3" xfId="26367" xr:uid="{00000000-0005-0000-0000-000036680000}"/>
    <cellStyle name="60% - Accent4 4" xfId="26368" xr:uid="{00000000-0005-0000-0000-000037680000}"/>
    <cellStyle name="60% - Accent4 5" xfId="26369" xr:uid="{00000000-0005-0000-0000-000038680000}"/>
    <cellStyle name="60% - Accent4 6" xfId="26370" xr:uid="{00000000-0005-0000-0000-000039680000}"/>
    <cellStyle name="60% - Accent4 7" xfId="26371" xr:uid="{00000000-0005-0000-0000-00003A680000}"/>
    <cellStyle name="60% - Accent4 8" xfId="26372" xr:uid="{00000000-0005-0000-0000-00003B680000}"/>
    <cellStyle name="60% - Accent4 9" xfId="26373" xr:uid="{00000000-0005-0000-0000-00003C680000}"/>
    <cellStyle name="60% - Accent5 10" xfId="26374" xr:uid="{00000000-0005-0000-0000-00003D680000}"/>
    <cellStyle name="60% - Accent5 11" xfId="26375" xr:uid="{00000000-0005-0000-0000-00003E680000}"/>
    <cellStyle name="60% - Accent5 12" xfId="26376" xr:uid="{00000000-0005-0000-0000-00003F680000}"/>
    <cellStyle name="60% - Accent5 2" xfId="26377" xr:uid="{00000000-0005-0000-0000-000040680000}"/>
    <cellStyle name="60% - Accent5 3" xfId="26378" xr:uid="{00000000-0005-0000-0000-000041680000}"/>
    <cellStyle name="60% - Accent5 4" xfId="26379" xr:uid="{00000000-0005-0000-0000-000042680000}"/>
    <cellStyle name="60% - Accent5 5" xfId="26380" xr:uid="{00000000-0005-0000-0000-000043680000}"/>
    <cellStyle name="60% - Accent5 6" xfId="26381" xr:uid="{00000000-0005-0000-0000-000044680000}"/>
    <cellStyle name="60% - Accent5 7" xfId="26382" xr:uid="{00000000-0005-0000-0000-000045680000}"/>
    <cellStyle name="60% - Accent5 8" xfId="26383" xr:uid="{00000000-0005-0000-0000-000046680000}"/>
    <cellStyle name="60% - Accent5 9" xfId="26384" xr:uid="{00000000-0005-0000-0000-000047680000}"/>
    <cellStyle name="60% - Accent6 10" xfId="26385" xr:uid="{00000000-0005-0000-0000-000048680000}"/>
    <cellStyle name="60% - Accent6 11" xfId="26386" xr:uid="{00000000-0005-0000-0000-000049680000}"/>
    <cellStyle name="60% - Accent6 12" xfId="26387" xr:uid="{00000000-0005-0000-0000-00004A680000}"/>
    <cellStyle name="60% - Accent6 2" xfId="26388" xr:uid="{00000000-0005-0000-0000-00004B680000}"/>
    <cellStyle name="60% - Accent6 3" xfId="26389" xr:uid="{00000000-0005-0000-0000-00004C680000}"/>
    <cellStyle name="60% - Accent6 4" xfId="26390" xr:uid="{00000000-0005-0000-0000-00004D680000}"/>
    <cellStyle name="60% - Accent6 5" xfId="26391" xr:uid="{00000000-0005-0000-0000-00004E680000}"/>
    <cellStyle name="60% - Accent6 6" xfId="26392" xr:uid="{00000000-0005-0000-0000-00004F680000}"/>
    <cellStyle name="60% - Accent6 7" xfId="26393" xr:uid="{00000000-0005-0000-0000-000050680000}"/>
    <cellStyle name="60% - Accent6 8" xfId="26394" xr:uid="{00000000-0005-0000-0000-000051680000}"/>
    <cellStyle name="60% - Accent6 9" xfId="26395" xr:uid="{00000000-0005-0000-0000-000052680000}"/>
    <cellStyle name="a0" xfId="7" xr:uid="{00000000-0005-0000-0000-000053680000}"/>
    <cellStyle name="Accent1 - 20%" xfId="29482" xr:uid="{00000000-0005-0000-0000-000054680000}"/>
    <cellStyle name="Accent1 - 20% 2" xfId="29483" xr:uid="{00000000-0005-0000-0000-000055680000}"/>
    <cellStyle name="Accent1 - 20% 3" xfId="29484" xr:uid="{00000000-0005-0000-0000-000056680000}"/>
    <cellStyle name="Accent1 - 20% 4" xfId="29485" xr:uid="{00000000-0005-0000-0000-000057680000}"/>
    <cellStyle name="Accent1 - 20% 5" xfId="29486" xr:uid="{00000000-0005-0000-0000-000058680000}"/>
    <cellStyle name="Accent1 - 20% 6" xfId="29487" xr:uid="{00000000-0005-0000-0000-000059680000}"/>
    <cellStyle name="Accent1 - 40%" xfId="29488" xr:uid="{00000000-0005-0000-0000-00005A680000}"/>
    <cellStyle name="Accent1 - 40% 2" xfId="29489" xr:uid="{00000000-0005-0000-0000-00005B680000}"/>
    <cellStyle name="Accent1 - 40% 3" xfId="29490" xr:uid="{00000000-0005-0000-0000-00005C680000}"/>
    <cellStyle name="Accent1 - 40% 4" xfId="29491" xr:uid="{00000000-0005-0000-0000-00005D680000}"/>
    <cellStyle name="Accent1 - 40% 5" xfId="29492" xr:uid="{00000000-0005-0000-0000-00005E680000}"/>
    <cellStyle name="Accent1 - 60%" xfId="29493" xr:uid="{00000000-0005-0000-0000-00005F680000}"/>
    <cellStyle name="Accent1 - 60% 2" xfId="29494" xr:uid="{00000000-0005-0000-0000-000060680000}"/>
    <cellStyle name="Accent1 - 60% 3" xfId="29495" xr:uid="{00000000-0005-0000-0000-000061680000}"/>
    <cellStyle name="Accent1 - 60% 4" xfId="29496" xr:uid="{00000000-0005-0000-0000-000062680000}"/>
    <cellStyle name="Accent1 10" xfId="26396" xr:uid="{00000000-0005-0000-0000-000063680000}"/>
    <cellStyle name="Accent1 11" xfId="26397" xr:uid="{00000000-0005-0000-0000-000064680000}"/>
    <cellStyle name="Accent1 12" xfId="26398" xr:uid="{00000000-0005-0000-0000-000065680000}"/>
    <cellStyle name="Accent1 13" xfId="29497" xr:uid="{00000000-0005-0000-0000-000066680000}"/>
    <cellStyle name="Accent1 14" xfId="29498" xr:uid="{00000000-0005-0000-0000-000067680000}"/>
    <cellStyle name="Accent1 15" xfId="29499" xr:uid="{00000000-0005-0000-0000-000068680000}"/>
    <cellStyle name="Accent1 16" xfId="29500" xr:uid="{00000000-0005-0000-0000-000069680000}"/>
    <cellStyle name="Accent1 17" xfId="29501" xr:uid="{00000000-0005-0000-0000-00006A680000}"/>
    <cellStyle name="Accent1 18" xfId="29502" xr:uid="{00000000-0005-0000-0000-00006B680000}"/>
    <cellStyle name="Accent1 19" xfId="29503" xr:uid="{00000000-0005-0000-0000-00006C680000}"/>
    <cellStyle name="Accent1 2" xfId="26399" xr:uid="{00000000-0005-0000-0000-00006D680000}"/>
    <cellStyle name="Accent1 2 2" xfId="29504" xr:uid="{00000000-0005-0000-0000-00006E680000}"/>
    <cellStyle name="Accent1 2 3" xfId="29505" xr:uid="{00000000-0005-0000-0000-00006F680000}"/>
    <cellStyle name="Accent1 2 4" xfId="29506" xr:uid="{00000000-0005-0000-0000-000070680000}"/>
    <cellStyle name="Accent1 2 5" xfId="29507" xr:uid="{00000000-0005-0000-0000-000071680000}"/>
    <cellStyle name="Accent1 3" xfId="26400" xr:uid="{00000000-0005-0000-0000-000072680000}"/>
    <cellStyle name="Accent1 4" xfId="26401" xr:uid="{00000000-0005-0000-0000-000073680000}"/>
    <cellStyle name="Accent1 5" xfId="26402" xr:uid="{00000000-0005-0000-0000-000074680000}"/>
    <cellStyle name="Accent1 6" xfId="26403" xr:uid="{00000000-0005-0000-0000-000075680000}"/>
    <cellStyle name="Accent1 7" xfId="26404" xr:uid="{00000000-0005-0000-0000-000076680000}"/>
    <cellStyle name="Accent1 8" xfId="26405" xr:uid="{00000000-0005-0000-0000-000077680000}"/>
    <cellStyle name="Accent1 9" xfId="26406" xr:uid="{00000000-0005-0000-0000-000078680000}"/>
    <cellStyle name="Accent2 - 20%" xfId="29508" xr:uid="{00000000-0005-0000-0000-000079680000}"/>
    <cellStyle name="Accent2 - 20% 2" xfId="29509" xr:uid="{00000000-0005-0000-0000-00007A680000}"/>
    <cellStyle name="Accent2 - 20% 3" xfId="29510" xr:uid="{00000000-0005-0000-0000-00007B680000}"/>
    <cellStyle name="Accent2 - 20% 4" xfId="29511" xr:uid="{00000000-0005-0000-0000-00007C680000}"/>
    <cellStyle name="Accent2 - 20% 5" xfId="29512" xr:uid="{00000000-0005-0000-0000-00007D680000}"/>
    <cellStyle name="Accent2 - 20% 6" xfId="29513" xr:uid="{00000000-0005-0000-0000-00007E680000}"/>
    <cellStyle name="Accent2 - 40%" xfId="29514" xr:uid="{00000000-0005-0000-0000-00007F680000}"/>
    <cellStyle name="Accent2 - 40% 2" xfId="29515" xr:uid="{00000000-0005-0000-0000-000080680000}"/>
    <cellStyle name="Accent2 - 40% 3" xfId="29516" xr:uid="{00000000-0005-0000-0000-000081680000}"/>
    <cellStyle name="Accent2 - 40% 4" xfId="29517" xr:uid="{00000000-0005-0000-0000-000082680000}"/>
    <cellStyle name="Accent2 - 40% 5" xfId="29518" xr:uid="{00000000-0005-0000-0000-000083680000}"/>
    <cellStyle name="Accent2 - 60%" xfId="29519" xr:uid="{00000000-0005-0000-0000-000084680000}"/>
    <cellStyle name="Accent2 - 60% 2" xfId="29520" xr:uid="{00000000-0005-0000-0000-000085680000}"/>
    <cellStyle name="Accent2 - 60% 3" xfId="29521" xr:uid="{00000000-0005-0000-0000-000086680000}"/>
    <cellStyle name="Accent2 - 60% 4" xfId="29522" xr:uid="{00000000-0005-0000-0000-000087680000}"/>
    <cellStyle name="Accent2 10" xfId="26407" xr:uid="{00000000-0005-0000-0000-000088680000}"/>
    <cellStyle name="Accent2 11" xfId="26408" xr:uid="{00000000-0005-0000-0000-000089680000}"/>
    <cellStyle name="Accent2 12" xfId="26409" xr:uid="{00000000-0005-0000-0000-00008A680000}"/>
    <cellStyle name="Accent2 13" xfId="29523" xr:uid="{00000000-0005-0000-0000-00008B680000}"/>
    <cellStyle name="Accent2 14" xfId="29524" xr:uid="{00000000-0005-0000-0000-00008C680000}"/>
    <cellStyle name="Accent2 15" xfId="29525" xr:uid="{00000000-0005-0000-0000-00008D680000}"/>
    <cellStyle name="Accent2 16" xfId="29526" xr:uid="{00000000-0005-0000-0000-00008E680000}"/>
    <cellStyle name="Accent2 17" xfId="29527" xr:uid="{00000000-0005-0000-0000-00008F680000}"/>
    <cellStyle name="Accent2 18" xfId="29528" xr:uid="{00000000-0005-0000-0000-000090680000}"/>
    <cellStyle name="Accent2 19" xfId="29529" xr:uid="{00000000-0005-0000-0000-000091680000}"/>
    <cellStyle name="Accent2 2" xfId="26410" xr:uid="{00000000-0005-0000-0000-000092680000}"/>
    <cellStyle name="Accent2 2 2" xfId="29530" xr:uid="{00000000-0005-0000-0000-000093680000}"/>
    <cellStyle name="Accent2 3" xfId="26411" xr:uid="{00000000-0005-0000-0000-000094680000}"/>
    <cellStyle name="Accent2 4" xfId="26412" xr:uid="{00000000-0005-0000-0000-000095680000}"/>
    <cellStyle name="Accent2 5" xfId="26413" xr:uid="{00000000-0005-0000-0000-000096680000}"/>
    <cellStyle name="Accent2 6" xfId="26414" xr:uid="{00000000-0005-0000-0000-000097680000}"/>
    <cellStyle name="Accent2 7" xfId="26415" xr:uid="{00000000-0005-0000-0000-000098680000}"/>
    <cellStyle name="Accent2 8" xfId="26416" xr:uid="{00000000-0005-0000-0000-000099680000}"/>
    <cellStyle name="Accent2 9" xfId="26417" xr:uid="{00000000-0005-0000-0000-00009A680000}"/>
    <cellStyle name="Accent3 - 20%" xfId="29531" xr:uid="{00000000-0005-0000-0000-00009B680000}"/>
    <cellStyle name="Accent3 - 20% 2" xfId="29532" xr:uid="{00000000-0005-0000-0000-00009C680000}"/>
    <cellStyle name="Accent3 - 20% 3" xfId="29533" xr:uid="{00000000-0005-0000-0000-00009D680000}"/>
    <cellStyle name="Accent3 - 20% 4" xfId="29534" xr:uid="{00000000-0005-0000-0000-00009E680000}"/>
    <cellStyle name="Accent3 - 20% 5" xfId="29535" xr:uid="{00000000-0005-0000-0000-00009F680000}"/>
    <cellStyle name="Accent3 - 20% 6" xfId="29536" xr:uid="{00000000-0005-0000-0000-0000A0680000}"/>
    <cellStyle name="Accent3 - 40%" xfId="29537" xr:uid="{00000000-0005-0000-0000-0000A1680000}"/>
    <cellStyle name="Accent3 - 40% 2" xfId="29538" xr:uid="{00000000-0005-0000-0000-0000A2680000}"/>
    <cellStyle name="Accent3 - 40% 3" xfId="29539" xr:uid="{00000000-0005-0000-0000-0000A3680000}"/>
    <cellStyle name="Accent3 - 40% 4" xfId="29540" xr:uid="{00000000-0005-0000-0000-0000A4680000}"/>
    <cellStyle name="Accent3 - 40% 5" xfId="29541" xr:uid="{00000000-0005-0000-0000-0000A5680000}"/>
    <cellStyle name="Accent3 - 40% 6" xfId="29542" xr:uid="{00000000-0005-0000-0000-0000A6680000}"/>
    <cellStyle name="Accent3 - 60%" xfId="29543" xr:uid="{00000000-0005-0000-0000-0000A7680000}"/>
    <cellStyle name="Accent3 - 60% 2" xfId="29544" xr:uid="{00000000-0005-0000-0000-0000A8680000}"/>
    <cellStyle name="Accent3 - 60% 3" xfId="29545" xr:uid="{00000000-0005-0000-0000-0000A9680000}"/>
    <cellStyle name="Accent3 - 60% 4" xfId="29546" xr:uid="{00000000-0005-0000-0000-0000AA680000}"/>
    <cellStyle name="Accent3 10" xfId="26418" xr:uid="{00000000-0005-0000-0000-0000AB680000}"/>
    <cellStyle name="Accent3 11" xfId="26419" xr:uid="{00000000-0005-0000-0000-0000AC680000}"/>
    <cellStyle name="Accent3 12" xfId="26420" xr:uid="{00000000-0005-0000-0000-0000AD680000}"/>
    <cellStyle name="Accent3 13" xfId="29547" xr:uid="{00000000-0005-0000-0000-0000AE680000}"/>
    <cellStyle name="Accent3 14" xfId="29548" xr:uid="{00000000-0005-0000-0000-0000AF680000}"/>
    <cellStyle name="Accent3 15" xfId="29549" xr:uid="{00000000-0005-0000-0000-0000B0680000}"/>
    <cellStyle name="Accent3 16" xfId="29550" xr:uid="{00000000-0005-0000-0000-0000B1680000}"/>
    <cellStyle name="Accent3 17" xfId="29551" xr:uid="{00000000-0005-0000-0000-0000B2680000}"/>
    <cellStyle name="Accent3 18" xfId="29552" xr:uid="{00000000-0005-0000-0000-0000B3680000}"/>
    <cellStyle name="Accent3 19" xfId="29553" xr:uid="{00000000-0005-0000-0000-0000B4680000}"/>
    <cellStyle name="Accent3 2" xfId="26421" xr:uid="{00000000-0005-0000-0000-0000B5680000}"/>
    <cellStyle name="Accent3 2 2" xfId="29554" xr:uid="{00000000-0005-0000-0000-0000B6680000}"/>
    <cellStyle name="Accent3 2 3" xfId="29555" xr:uid="{00000000-0005-0000-0000-0000B7680000}"/>
    <cellStyle name="Accent3 2 4" xfId="29556" xr:uid="{00000000-0005-0000-0000-0000B8680000}"/>
    <cellStyle name="Accent3 2 5" xfId="29557" xr:uid="{00000000-0005-0000-0000-0000B9680000}"/>
    <cellStyle name="Accent3 3" xfId="26422" xr:uid="{00000000-0005-0000-0000-0000BA680000}"/>
    <cellStyle name="Accent3 4" xfId="26423" xr:uid="{00000000-0005-0000-0000-0000BB680000}"/>
    <cellStyle name="Accent3 5" xfId="26424" xr:uid="{00000000-0005-0000-0000-0000BC680000}"/>
    <cellStyle name="Accent3 6" xfId="26425" xr:uid="{00000000-0005-0000-0000-0000BD680000}"/>
    <cellStyle name="Accent3 7" xfId="26426" xr:uid="{00000000-0005-0000-0000-0000BE680000}"/>
    <cellStyle name="Accent3 8" xfId="26427" xr:uid="{00000000-0005-0000-0000-0000BF680000}"/>
    <cellStyle name="Accent3 9" xfId="26428" xr:uid="{00000000-0005-0000-0000-0000C0680000}"/>
    <cellStyle name="Accent4 - 20%" xfId="29558" xr:uid="{00000000-0005-0000-0000-0000C1680000}"/>
    <cellStyle name="Accent4 - 20% 2" xfId="29559" xr:uid="{00000000-0005-0000-0000-0000C2680000}"/>
    <cellStyle name="Accent4 - 20% 3" xfId="29560" xr:uid="{00000000-0005-0000-0000-0000C3680000}"/>
    <cellStyle name="Accent4 - 20% 4" xfId="29561" xr:uid="{00000000-0005-0000-0000-0000C4680000}"/>
    <cellStyle name="Accent4 - 20% 5" xfId="29562" xr:uid="{00000000-0005-0000-0000-0000C5680000}"/>
    <cellStyle name="Accent4 - 40%" xfId="29563" xr:uid="{00000000-0005-0000-0000-0000C6680000}"/>
    <cellStyle name="Accent4 - 40% 2" xfId="29564" xr:uid="{00000000-0005-0000-0000-0000C7680000}"/>
    <cellStyle name="Accent4 - 40% 3" xfId="29565" xr:uid="{00000000-0005-0000-0000-0000C8680000}"/>
    <cellStyle name="Accent4 - 40% 4" xfId="29566" xr:uid="{00000000-0005-0000-0000-0000C9680000}"/>
    <cellStyle name="Accent4 - 40% 5" xfId="29567" xr:uid="{00000000-0005-0000-0000-0000CA680000}"/>
    <cellStyle name="Accent4 - 60%" xfId="29568" xr:uid="{00000000-0005-0000-0000-0000CB680000}"/>
    <cellStyle name="Accent4 - 60% 2" xfId="29569" xr:uid="{00000000-0005-0000-0000-0000CC680000}"/>
    <cellStyle name="Accent4 - 60% 3" xfId="29570" xr:uid="{00000000-0005-0000-0000-0000CD680000}"/>
    <cellStyle name="Accent4 - 60% 4" xfId="29571" xr:uid="{00000000-0005-0000-0000-0000CE680000}"/>
    <cellStyle name="Accent4 10" xfId="26429" xr:uid="{00000000-0005-0000-0000-0000CF680000}"/>
    <cellStyle name="Accent4 11" xfId="26430" xr:uid="{00000000-0005-0000-0000-0000D0680000}"/>
    <cellStyle name="Accent4 12" xfId="26431" xr:uid="{00000000-0005-0000-0000-0000D1680000}"/>
    <cellStyle name="Accent4 13" xfId="29572" xr:uid="{00000000-0005-0000-0000-0000D2680000}"/>
    <cellStyle name="Accent4 14" xfId="29573" xr:uid="{00000000-0005-0000-0000-0000D3680000}"/>
    <cellStyle name="Accent4 15" xfId="29574" xr:uid="{00000000-0005-0000-0000-0000D4680000}"/>
    <cellStyle name="Accent4 16" xfId="29575" xr:uid="{00000000-0005-0000-0000-0000D5680000}"/>
    <cellStyle name="Accent4 17" xfId="29576" xr:uid="{00000000-0005-0000-0000-0000D6680000}"/>
    <cellStyle name="Accent4 18" xfId="29577" xr:uid="{00000000-0005-0000-0000-0000D7680000}"/>
    <cellStyle name="Accent4 19" xfId="29578" xr:uid="{00000000-0005-0000-0000-0000D8680000}"/>
    <cellStyle name="Accent4 2" xfId="26432" xr:uid="{00000000-0005-0000-0000-0000D9680000}"/>
    <cellStyle name="Accent4 2 2" xfId="29579" xr:uid="{00000000-0005-0000-0000-0000DA680000}"/>
    <cellStyle name="Accent4 2 3" xfId="29580" xr:uid="{00000000-0005-0000-0000-0000DB680000}"/>
    <cellStyle name="Accent4 2 4" xfId="29581" xr:uid="{00000000-0005-0000-0000-0000DC680000}"/>
    <cellStyle name="Accent4 2 5" xfId="29582" xr:uid="{00000000-0005-0000-0000-0000DD680000}"/>
    <cellStyle name="Accent4 3" xfId="26433" xr:uid="{00000000-0005-0000-0000-0000DE680000}"/>
    <cellStyle name="Accent4 4" xfId="26434" xr:uid="{00000000-0005-0000-0000-0000DF680000}"/>
    <cellStyle name="Accent4 5" xfId="26435" xr:uid="{00000000-0005-0000-0000-0000E0680000}"/>
    <cellStyle name="Accent4 6" xfId="26436" xr:uid="{00000000-0005-0000-0000-0000E1680000}"/>
    <cellStyle name="Accent4 7" xfId="26437" xr:uid="{00000000-0005-0000-0000-0000E2680000}"/>
    <cellStyle name="Accent4 8" xfId="26438" xr:uid="{00000000-0005-0000-0000-0000E3680000}"/>
    <cellStyle name="Accent4 9" xfId="26439" xr:uid="{00000000-0005-0000-0000-0000E4680000}"/>
    <cellStyle name="Accent5 - 20%" xfId="29583" xr:uid="{00000000-0005-0000-0000-0000E5680000}"/>
    <cellStyle name="Accent5 - 20% 2" xfId="29584" xr:uid="{00000000-0005-0000-0000-0000E6680000}"/>
    <cellStyle name="Accent5 - 20% 3" xfId="29585" xr:uid="{00000000-0005-0000-0000-0000E7680000}"/>
    <cellStyle name="Accent5 - 20% 4" xfId="29586" xr:uid="{00000000-0005-0000-0000-0000E8680000}"/>
    <cellStyle name="Accent5 - 20% 5" xfId="29587" xr:uid="{00000000-0005-0000-0000-0000E9680000}"/>
    <cellStyle name="Accent5 - 20% 6" xfId="29588" xr:uid="{00000000-0005-0000-0000-0000EA680000}"/>
    <cellStyle name="Accent5 - 40%" xfId="29589" xr:uid="{00000000-0005-0000-0000-0000EB680000}"/>
    <cellStyle name="Accent5 - 40% 2" xfId="29590" xr:uid="{00000000-0005-0000-0000-0000EC680000}"/>
    <cellStyle name="Accent5 - 40% 3" xfId="29591" xr:uid="{00000000-0005-0000-0000-0000ED680000}"/>
    <cellStyle name="Accent5 - 40% 4" xfId="29592" xr:uid="{00000000-0005-0000-0000-0000EE680000}"/>
    <cellStyle name="Accent5 - 40% 5" xfId="29593" xr:uid="{00000000-0005-0000-0000-0000EF680000}"/>
    <cellStyle name="Accent5 - 40% 6" xfId="29594" xr:uid="{00000000-0005-0000-0000-0000F0680000}"/>
    <cellStyle name="Accent5 - 60%" xfId="29595" xr:uid="{00000000-0005-0000-0000-0000F1680000}"/>
    <cellStyle name="Accent5 - 60% 2" xfId="29596" xr:uid="{00000000-0005-0000-0000-0000F2680000}"/>
    <cellStyle name="Accent5 - 60% 3" xfId="29597" xr:uid="{00000000-0005-0000-0000-0000F3680000}"/>
    <cellStyle name="Accent5 - 60% 4" xfId="29598" xr:uid="{00000000-0005-0000-0000-0000F4680000}"/>
    <cellStyle name="Accent5 10" xfId="26440" xr:uid="{00000000-0005-0000-0000-0000F5680000}"/>
    <cellStyle name="Accent5 11" xfId="26441" xr:uid="{00000000-0005-0000-0000-0000F6680000}"/>
    <cellStyle name="Accent5 12" xfId="26442" xr:uid="{00000000-0005-0000-0000-0000F7680000}"/>
    <cellStyle name="Accent5 13" xfId="29599" xr:uid="{00000000-0005-0000-0000-0000F8680000}"/>
    <cellStyle name="Accent5 14" xfId="29600" xr:uid="{00000000-0005-0000-0000-0000F9680000}"/>
    <cellStyle name="Accent5 15" xfId="29601" xr:uid="{00000000-0005-0000-0000-0000FA680000}"/>
    <cellStyle name="Accent5 16" xfId="29602" xr:uid="{00000000-0005-0000-0000-0000FB680000}"/>
    <cellStyle name="Accent5 17" xfId="29603" xr:uid="{00000000-0005-0000-0000-0000FC680000}"/>
    <cellStyle name="Accent5 18" xfId="29604" xr:uid="{00000000-0005-0000-0000-0000FD680000}"/>
    <cellStyle name="Accent5 19" xfId="29605" xr:uid="{00000000-0005-0000-0000-0000FE680000}"/>
    <cellStyle name="Accent5 2" xfId="26443" xr:uid="{00000000-0005-0000-0000-0000FF680000}"/>
    <cellStyle name="Accent5 2 2" xfId="29606" xr:uid="{00000000-0005-0000-0000-000000690000}"/>
    <cellStyle name="Accent5 2 3" xfId="29607" xr:uid="{00000000-0005-0000-0000-000001690000}"/>
    <cellStyle name="Accent5 2 4" xfId="29608" xr:uid="{00000000-0005-0000-0000-000002690000}"/>
    <cellStyle name="Accent5 2 5" xfId="29609" xr:uid="{00000000-0005-0000-0000-000003690000}"/>
    <cellStyle name="Accent5 3" xfId="26444" xr:uid="{00000000-0005-0000-0000-000004690000}"/>
    <cellStyle name="Accent5 4" xfId="26445" xr:uid="{00000000-0005-0000-0000-000005690000}"/>
    <cellStyle name="Accent5 5" xfId="26446" xr:uid="{00000000-0005-0000-0000-000006690000}"/>
    <cellStyle name="Accent5 6" xfId="26447" xr:uid="{00000000-0005-0000-0000-000007690000}"/>
    <cellStyle name="Accent5 7" xfId="26448" xr:uid="{00000000-0005-0000-0000-000008690000}"/>
    <cellStyle name="Accent5 8" xfId="26449" xr:uid="{00000000-0005-0000-0000-000009690000}"/>
    <cellStyle name="Accent5 9" xfId="26450" xr:uid="{00000000-0005-0000-0000-00000A690000}"/>
    <cellStyle name="Accent6 - 20%" xfId="29610" xr:uid="{00000000-0005-0000-0000-00000B690000}"/>
    <cellStyle name="Accent6 - 20% 2" xfId="29611" xr:uid="{00000000-0005-0000-0000-00000C690000}"/>
    <cellStyle name="Accent6 - 40%" xfId="29612" xr:uid="{00000000-0005-0000-0000-00000D690000}"/>
    <cellStyle name="Accent6 - 40% 2" xfId="29613" xr:uid="{00000000-0005-0000-0000-00000E690000}"/>
    <cellStyle name="Accent6 - 40% 3" xfId="29614" xr:uid="{00000000-0005-0000-0000-00000F690000}"/>
    <cellStyle name="Accent6 - 40% 4" xfId="29615" xr:uid="{00000000-0005-0000-0000-000010690000}"/>
    <cellStyle name="Accent6 - 40% 5" xfId="29616" xr:uid="{00000000-0005-0000-0000-000011690000}"/>
    <cellStyle name="Accent6 - 60%" xfId="29617" xr:uid="{00000000-0005-0000-0000-000012690000}"/>
    <cellStyle name="Accent6 - 60% 2" xfId="29618" xr:uid="{00000000-0005-0000-0000-000013690000}"/>
    <cellStyle name="Accent6 - 60% 3" xfId="29619" xr:uid="{00000000-0005-0000-0000-000014690000}"/>
    <cellStyle name="Accent6 - 60% 4" xfId="29620" xr:uid="{00000000-0005-0000-0000-000015690000}"/>
    <cellStyle name="Accent6 - 60% 5" xfId="29621" xr:uid="{00000000-0005-0000-0000-000016690000}"/>
    <cellStyle name="Accent6 10" xfId="26451" xr:uid="{00000000-0005-0000-0000-000017690000}"/>
    <cellStyle name="Accent6 11" xfId="26452" xr:uid="{00000000-0005-0000-0000-000018690000}"/>
    <cellStyle name="Accent6 12" xfId="26453" xr:uid="{00000000-0005-0000-0000-000019690000}"/>
    <cellStyle name="Accent6 13" xfId="29622" xr:uid="{00000000-0005-0000-0000-00001A690000}"/>
    <cellStyle name="Accent6 14" xfId="29623" xr:uid="{00000000-0005-0000-0000-00001B690000}"/>
    <cellStyle name="Accent6 15" xfId="29624" xr:uid="{00000000-0005-0000-0000-00001C690000}"/>
    <cellStyle name="Accent6 16" xfId="29625" xr:uid="{00000000-0005-0000-0000-00001D690000}"/>
    <cellStyle name="Accent6 17" xfId="29626" xr:uid="{00000000-0005-0000-0000-00001E690000}"/>
    <cellStyle name="Accent6 18" xfId="29627" xr:uid="{00000000-0005-0000-0000-00001F690000}"/>
    <cellStyle name="Accent6 19" xfId="29628" xr:uid="{00000000-0005-0000-0000-000020690000}"/>
    <cellStyle name="Accent6 2" xfId="26454" xr:uid="{00000000-0005-0000-0000-000021690000}"/>
    <cellStyle name="Accent6 2 2" xfId="29629" xr:uid="{00000000-0005-0000-0000-000022690000}"/>
    <cellStyle name="Accent6 2 3" xfId="29630" xr:uid="{00000000-0005-0000-0000-000023690000}"/>
    <cellStyle name="Accent6 2 4" xfId="29631" xr:uid="{00000000-0005-0000-0000-000024690000}"/>
    <cellStyle name="Accent6 2 5" xfId="29632" xr:uid="{00000000-0005-0000-0000-000025690000}"/>
    <cellStyle name="Accent6 3" xfId="26455" xr:uid="{00000000-0005-0000-0000-000026690000}"/>
    <cellStyle name="Accent6 4" xfId="26456" xr:uid="{00000000-0005-0000-0000-000027690000}"/>
    <cellStyle name="Accent6 5" xfId="26457" xr:uid="{00000000-0005-0000-0000-000028690000}"/>
    <cellStyle name="Accent6 6" xfId="26458" xr:uid="{00000000-0005-0000-0000-000029690000}"/>
    <cellStyle name="Accent6 7" xfId="26459" xr:uid="{00000000-0005-0000-0000-00002A690000}"/>
    <cellStyle name="Accent6 8" xfId="26460" xr:uid="{00000000-0005-0000-0000-00002B690000}"/>
    <cellStyle name="Accent6 9" xfId="26461" xr:uid="{00000000-0005-0000-0000-00002C690000}"/>
    <cellStyle name="AutoFormat Options" xfId="29633" xr:uid="{00000000-0005-0000-0000-00002D690000}"/>
    <cellStyle name="AutoFormat Options 10" xfId="29634" xr:uid="{00000000-0005-0000-0000-00002E690000}"/>
    <cellStyle name="AutoFormat Options 10 2" xfId="29635" xr:uid="{00000000-0005-0000-0000-00002F690000}"/>
    <cellStyle name="AutoFormat Options 11" xfId="29636" xr:uid="{00000000-0005-0000-0000-000030690000}"/>
    <cellStyle name="AutoFormat Options 11 2" xfId="29637" xr:uid="{00000000-0005-0000-0000-000031690000}"/>
    <cellStyle name="AutoFormat Options 12" xfId="29638" xr:uid="{00000000-0005-0000-0000-000032690000}"/>
    <cellStyle name="AutoFormat Options 12 2" xfId="29639" xr:uid="{00000000-0005-0000-0000-000033690000}"/>
    <cellStyle name="AutoFormat Options 13" xfId="29640" xr:uid="{00000000-0005-0000-0000-000034690000}"/>
    <cellStyle name="AutoFormat Options 13 2" xfId="29641" xr:uid="{00000000-0005-0000-0000-000035690000}"/>
    <cellStyle name="AutoFormat Options 14" xfId="29642" xr:uid="{00000000-0005-0000-0000-000036690000}"/>
    <cellStyle name="AutoFormat Options 14 2" xfId="29643" xr:uid="{00000000-0005-0000-0000-000037690000}"/>
    <cellStyle name="AutoFormat Options 15" xfId="29644" xr:uid="{00000000-0005-0000-0000-000038690000}"/>
    <cellStyle name="AutoFormat Options 15 2" xfId="29645" xr:uid="{00000000-0005-0000-0000-000039690000}"/>
    <cellStyle name="AutoFormat Options 16" xfId="29646" xr:uid="{00000000-0005-0000-0000-00003A690000}"/>
    <cellStyle name="AutoFormat Options 16 2" xfId="29647" xr:uid="{00000000-0005-0000-0000-00003B690000}"/>
    <cellStyle name="AutoFormat Options 17" xfId="29648" xr:uid="{00000000-0005-0000-0000-00003C690000}"/>
    <cellStyle name="AutoFormat Options 17 2" xfId="29649" xr:uid="{00000000-0005-0000-0000-00003D690000}"/>
    <cellStyle name="AutoFormat Options 18" xfId="29650" xr:uid="{00000000-0005-0000-0000-00003E690000}"/>
    <cellStyle name="AutoFormat Options 18 2" xfId="29651" xr:uid="{00000000-0005-0000-0000-00003F690000}"/>
    <cellStyle name="AutoFormat Options 19" xfId="29652" xr:uid="{00000000-0005-0000-0000-000040690000}"/>
    <cellStyle name="AutoFormat Options 19 2" xfId="29653" xr:uid="{00000000-0005-0000-0000-000041690000}"/>
    <cellStyle name="AutoFormat Options 2" xfId="29654" xr:uid="{00000000-0005-0000-0000-000042690000}"/>
    <cellStyle name="AutoFormat Options 2 2" xfId="29655" xr:uid="{00000000-0005-0000-0000-000043690000}"/>
    <cellStyle name="AutoFormat Options 20" xfId="29656" xr:uid="{00000000-0005-0000-0000-000044690000}"/>
    <cellStyle name="AutoFormat Options 20 2" xfId="29657" xr:uid="{00000000-0005-0000-0000-000045690000}"/>
    <cellStyle name="AutoFormat Options 21" xfId="29658" xr:uid="{00000000-0005-0000-0000-000046690000}"/>
    <cellStyle name="AutoFormat Options 21 2" xfId="29659" xr:uid="{00000000-0005-0000-0000-000047690000}"/>
    <cellStyle name="AutoFormat Options 22" xfId="29660" xr:uid="{00000000-0005-0000-0000-000048690000}"/>
    <cellStyle name="AutoFormat Options 22 2" xfId="29661" xr:uid="{00000000-0005-0000-0000-000049690000}"/>
    <cellStyle name="AutoFormat Options 23" xfId="29662" xr:uid="{00000000-0005-0000-0000-00004A690000}"/>
    <cellStyle name="AutoFormat Options 23 2" xfId="29663" xr:uid="{00000000-0005-0000-0000-00004B690000}"/>
    <cellStyle name="AutoFormat Options 24" xfId="29664" xr:uid="{00000000-0005-0000-0000-00004C690000}"/>
    <cellStyle name="AutoFormat Options 24 2" xfId="29665" xr:uid="{00000000-0005-0000-0000-00004D690000}"/>
    <cellStyle name="AutoFormat Options 25" xfId="29666" xr:uid="{00000000-0005-0000-0000-00004E690000}"/>
    <cellStyle name="AutoFormat Options 25 2" xfId="29667" xr:uid="{00000000-0005-0000-0000-00004F690000}"/>
    <cellStyle name="AutoFormat Options 26" xfId="29668" xr:uid="{00000000-0005-0000-0000-000050690000}"/>
    <cellStyle name="AutoFormat Options 26 2" xfId="29669" xr:uid="{00000000-0005-0000-0000-000051690000}"/>
    <cellStyle name="AutoFormat Options 27" xfId="29670" xr:uid="{00000000-0005-0000-0000-000052690000}"/>
    <cellStyle name="AutoFormat Options 27 2" xfId="29671" xr:uid="{00000000-0005-0000-0000-000053690000}"/>
    <cellStyle name="AutoFormat Options 28" xfId="29672" xr:uid="{00000000-0005-0000-0000-000054690000}"/>
    <cellStyle name="AutoFormat Options 28 2" xfId="29673" xr:uid="{00000000-0005-0000-0000-000055690000}"/>
    <cellStyle name="AutoFormat Options 3" xfId="29674" xr:uid="{00000000-0005-0000-0000-000056690000}"/>
    <cellStyle name="AutoFormat Options 3 2" xfId="29675" xr:uid="{00000000-0005-0000-0000-000057690000}"/>
    <cellStyle name="AutoFormat Options 4" xfId="29676" xr:uid="{00000000-0005-0000-0000-000058690000}"/>
    <cellStyle name="AutoFormat Options 4 2" xfId="29677" xr:uid="{00000000-0005-0000-0000-000059690000}"/>
    <cellStyle name="AutoFormat Options 5" xfId="29678" xr:uid="{00000000-0005-0000-0000-00005A690000}"/>
    <cellStyle name="AutoFormat Options 5 2" xfId="29679" xr:uid="{00000000-0005-0000-0000-00005B690000}"/>
    <cellStyle name="AutoFormat Options 6" xfId="29680" xr:uid="{00000000-0005-0000-0000-00005C690000}"/>
    <cellStyle name="AutoFormat Options 6 2" xfId="29681" xr:uid="{00000000-0005-0000-0000-00005D690000}"/>
    <cellStyle name="AutoFormat Options 7" xfId="29682" xr:uid="{00000000-0005-0000-0000-00005E690000}"/>
    <cellStyle name="AutoFormat Options 7 2" xfId="29683" xr:uid="{00000000-0005-0000-0000-00005F690000}"/>
    <cellStyle name="AutoFormat Options 8" xfId="29684" xr:uid="{00000000-0005-0000-0000-000060690000}"/>
    <cellStyle name="AutoFormat Options 8 2" xfId="29685" xr:uid="{00000000-0005-0000-0000-000061690000}"/>
    <cellStyle name="AutoFormat Options 9" xfId="29686" xr:uid="{00000000-0005-0000-0000-000062690000}"/>
    <cellStyle name="AutoFormat Options 9 2" xfId="29687" xr:uid="{00000000-0005-0000-0000-000063690000}"/>
    <cellStyle name="Bad 10" xfId="26462" xr:uid="{00000000-0005-0000-0000-000064690000}"/>
    <cellStyle name="Bad 11" xfId="26463" xr:uid="{00000000-0005-0000-0000-000065690000}"/>
    <cellStyle name="Bad 12" xfId="26464" xr:uid="{00000000-0005-0000-0000-000066690000}"/>
    <cellStyle name="Bad 2" xfId="26465" xr:uid="{00000000-0005-0000-0000-000067690000}"/>
    <cellStyle name="Bad 2 2" xfId="29688" xr:uid="{00000000-0005-0000-0000-000068690000}"/>
    <cellStyle name="Bad 2 3" xfId="29689" xr:uid="{00000000-0005-0000-0000-000069690000}"/>
    <cellStyle name="Bad 2 4" xfId="29690" xr:uid="{00000000-0005-0000-0000-00006A690000}"/>
    <cellStyle name="Bad 2 5" xfId="29691" xr:uid="{00000000-0005-0000-0000-00006B690000}"/>
    <cellStyle name="Bad 3" xfId="26466" xr:uid="{00000000-0005-0000-0000-00006C690000}"/>
    <cellStyle name="Bad 4" xfId="26467" xr:uid="{00000000-0005-0000-0000-00006D690000}"/>
    <cellStyle name="Bad 5" xfId="26468" xr:uid="{00000000-0005-0000-0000-00006E690000}"/>
    <cellStyle name="Bad 6" xfId="26469" xr:uid="{00000000-0005-0000-0000-00006F690000}"/>
    <cellStyle name="Bad 7" xfId="26470" xr:uid="{00000000-0005-0000-0000-000070690000}"/>
    <cellStyle name="Bad 8" xfId="26471" xr:uid="{00000000-0005-0000-0000-000071690000}"/>
    <cellStyle name="Bad 9" xfId="26472" xr:uid="{00000000-0005-0000-0000-000072690000}"/>
    <cellStyle name="Body line" xfId="26473" xr:uid="{00000000-0005-0000-0000-000073690000}"/>
    <cellStyle name="Body line 2" xfId="26474" xr:uid="{00000000-0005-0000-0000-000074690000}"/>
    <cellStyle name="Calc C - Style1" xfId="29692" xr:uid="{00000000-0005-0000-0000-000075690000}"/>
    <cellStyle name="Calc C - Style2" xfId="29693" xr:uid="{00000000-0005-0000-0000-000076690000}"/>
    <cellStyle name="Calc C - Style3" xfId="29694" xr:uid="{00000000-0005-0000-0000-000077690000}"/>
    <cellStyle name="Calc C - Style4" xfId="29695" xr:uid="{00000000-0005-0000-0000-000078690000}"/>
    <cellStyle name="Calc C - Style5" xfId="29696" xr:uid="{00000000-0005-0000-0000-000079690000}"/>
    <cellStyle name="Calc C - Style6" xfId="29697" xr:uid="{00000000-0005-0000-0000-00007A690000}"/>
    <cellStyle name="Calc C - Style7" xfId="29698" xr:uid="{00000000-0005-0000-0000-00007B690000}"/>
    <cellStyle name="Calc C - Style8" xfId="29699" xr:uid="{00000000-0005-0000-0000-00007C690000}"/>
    <cellStyle name="Calc Currency (0)" xfId="29700" xr:uid="{00000000-0005-0000-0000-00007D690000}"/>
    <cellStyle name="Calc Currency (2)" xfId="29701" xr:uid="{00000000-0005-0000-0000-00007E690000}"/>
    <cellStyle name="Calc Percent (0)" xfId="29702" xr:uid="{00000000-0005-0000-0000-00007F690000}"/>
    <cellStyle name="Calc Percent (1)" xfId="29703" xr:uid="{00000000-0005-0000-0000-000080690000}"/>
    <cellStyle name="Calc Percent (2)" xfId="29704" xr:uid="{00000000-0005-0000-0000-000081690000}"/>
    <cellStyle name="Calc Units (0)" xfId="29705" xr:uid="{00000000-0005-0000-0000-000082690000}"/>
    <cellStyle name="Calc Units (1)" xfId="29706" xr:uid="{00000000-0005-0000-0000-000083690000}"/>
    <cellStyle name="Calc Units (2)" xfId="29707" xr:uid="{00000000-0005-0000-0000-000084690000}"/>
    <cellStyle name="Calculation 10" xfId="26475" xr:uid="{00000000-0005-0000-0000-000085690000}"/>
    <cellStyle name="Calculation 11" xfId="26476" xr:uid="{00000000-0005-0000-0000-000086690000}"/>
    <cellStyle name="Calculation 12" xfId="26477" xr:uid="{00000000-0005-0000-0000-000087690000}"/>
    <cellStyle name="Calculation 2" xfId="26478" xr:uid="{00000000-0005-0000-0000-000088690000}"/>
    <cellStyle name="Calculation 2 10" xfId="29708" xr:uid="{00000000-0005-0000-0000-000089690000}"/>
    <cellStyle name="Calculation 2 10 2" xfId="29709" xr:uid="{00000000-0005-0000-0000-00008A690000}"/>
    <cellStyle name="Calculation 2 10 2 2" xfId="29710" xr:uid="{00000000-0005-0000-0000-00008B690000}"/>
    <cellStyle name="Calculation 2 10 2 2 2" xfId="29711" xr:uid="{00000000-0005-0000-0000-00008C690000}"/>
    <cellStyle name="Calculation 2 10 2 3" xfId="29712" xr:uid="{00000000-0005-0000-0000-00008D690000}"/>
    <cellStyle name="Calculation 2 10 3" xfId="29713" xr:uid="{00000000-0005-0000-0000-00008E690000}"/>
    <cellStyle name="Calculation 2 10 3 2" xfId="29714" xr:uid="{00000000-0005-0000-0000-00008F690000}"/>
    <cellStyle name="Calculation 2 10 3 2 2" xfId="29715" xr:uid="{00000000-0005-0000-0000-000090690000}"/>
    <cellStyle name="Calculation 2 10 3 3" xfId="29716" xr:uid="{00000000-0005-0000-0000-000091690000}"/>
    <cellStyle name="Calculation 2 10 4" xfId="29717" xr:uid="{00000000-0005-0000-0000-000092690000}"/>
    <cellStyle name="Calculation 2 10 4 2" xfId="29718" xr:uid="{00000000-0005-0000-0000-000093690000}"/>
    <cellStyle name="Calculation 2 10 5" xfId="29719" xr:uid="{00000000-0005-0000-0000-000094690000}"/>
    <cellStyle name="Calculation 2 11" xfId="29720" xr:uid="{00000000-0005-0000-0000-000095690000}"/>
    <cellStyle name="Calculation 2 11 2" xfId="29721" xr:uid="{00000000-0005-0000-0000-000096690000}"/>
    <cellStyle name="Calculation 2 11 2 2" xfId="29722" xr:uid="{00000000-0005-0000-0000-000097690000}"/>
    <cellStyle name="Calculation 2 11 3" xfId="29723" xr:uid="{00000000-0005-0000-0000-000098690000}"/>
    <cellStyle name="Calculation 2 12" xfId="29724" xr:uid="{00000000-0005-0000-0000-000099690000}"/>
    <cellStyle name="Calculation 2 12 2" xfId="29725" xr:uid="{00000000-0005-0000-0000-00009A690000}"/>
    <cellStyle name="Calculation 2 12 2 2" xfId="29726" xr:uid="{00000000-0005-0000-0000-00009B690000}"/>
    <cellStyle name="Calculation 2 12 3" xfId="29727" xr:uid="{00000000-0005-0000-0000-00009C690000}"/>
    <cellStyle name="Calculation 2 13" xfId="29728" xr:uid="{00000000-0005-0000-0000-00009D690000}"/>
    <cellStyle name="Calculation 2 13 2" xfId="29729" xr:uid="{00000000-0005-0000-0000-00009E690000}"/>
    <cellStyle name="Calculation 2 2" xfId="29730" xr:uid="{00000000-0005-0000-0000-00009F690000}"/>
    <cellStyle name="Calculation 2 2 2" xfId="29731" xr:uid="{00000000-0005-0000-0000-0000A0690000}"/>
    <cellStyle name="Calculation 2 2 2 2" xfId="29732" xr:uid="{00000000-0005-0000-0000-0000A1690000}"/>
    <cellStyle name="Calculation 2 2 2 2 2" xfId="29733" xr:uid="{00000000-0005-0000-0000-0000A2690000}"/>
    <cellStyle name="Calculation 2 2 2 2 2 2" xfId="29734" xr:uid="{00000000-0005-0000-0000-0000A3690000}"/>
    <cellStyle name="Calculation 2 2 2 2 2 2 2" xfId="29735" xr:uid="{00000000-0005-0000-0000-0000A4690000}"/>
    <cellStyle name="Calculation 2 2 2 2 2 3" xfId="29736" xr:uid="{00000000-0005-0000-0000-0000A5690000}"/>
    <cellStyle name="Calculation 2 2 2 2 3" xfId="29737" xr:uid="{00000000-0005-0000-0000-0000A6690000}"/>
    <cellStyle name="Calculation 2 2 2 2 3 2" xfId="29738" xr:uid="{00000000-0005-0000-0000-0000A7690000}"/>
    <cellStyle name="Calculation 2 2 2 2 3 2 2" xfId="29739" xr:uid="{00000000-0005-0000-0000-0000A8690000}"/>
    <cellStyle name="Calculation 2 2 2 2 3 3" xfId="29740" xr:uid="{00000000-0005-0000-0000-0000A9690000}"/>
    <cellStyle name="Calculation 2 2 2 2 4" xfId="29741" xr:uid="{00000000-0005-0000-0000-0000AA690000}"/>
    <cellStyle name="Calculation 2 2 2 2 4 2" xfId="29742" xr:uid="{00000000-0005-0000-0000-0000AB690000}"/>
    <cellStyle name="Calculation 2 2 2 2 5" xfId="29743" xr:uid="{00000000-0005-0000-0000-0000AC690000}"/>
    <cellStyle name="Calculation 2 2 2 3" xfId="29744" xr:uid="{00000000-0005-0000-0000-0000AD690000}"/>
    <cellStyle name="Calculation 2 2 2 3 2" xfId="29745" xr:uid="{00000000-0005-0000-0000-0000AE690000}"/>
    <cellStyle name="Calculation 2 2 2 3 2 2" xfId="29746" xr:uid="{00000000-0005-0000-0000-0000AF690000}"/>
    <cellStyle name="Calculation 2 2 2 3 3" xfId="29747" xr:uid="{00000000-0005-0000-0000-0000B0690000}"/>
    <cellStyle name="Calculation 2 2 2 4" xfId="29748" xr:uid="{00000000-0005-0000-0000-0000B1690000}"/>
    <cellStyle name="Calculation 2 2 2 4 2" xfId="29749" xr:uid="{00000000-0005-0000-0000-0000B2690000}"/>
    <cellStyle name="Calculation 2 2 2 4 2 2" xfId="29750" xr:uid="{00000000-0005-0000-0000-0000B3690000}"/>
    <cellStyle name="Calculation 2 2 2 4 3" xfId="29751" xr:uid="{00000000-0005-0000-0000-0000B4690000}"/>
    <cellStyle name="Calculation 2 2 2 5" xfId="29752" xr:uid="{00000000-0005-0000-0000-0000B5690000}"/>
    <cellStyle name="Calculation 2 2 2 5 2" xfId="29753" xr:uid="{00000000-0005-0000-0000-0000B6690000}"/>
    <cellStyle name="Calculation 2 2 2 6" xfId="29754" xr:uid="{00000000-0005-0000-0000-0000B7690000}"/>
    <cellStyle name="Calculation 2 2 3" xfId="29755" xr:uid="{00000000-0005-0000-0000-0000B8690000}"/>
    <cellStyle name="Calculation 2 2 3 2" xfId="29756" xr:uid="{00000000-0005-0000-0000-0000B9690000}"/>
    <cellStyle name="Calculation 2 2 3 2 2" xfId="29757" xr:uid="{00000000-0005-0000-0000-0000BA690000}"/>
    <cellStyle name="Calculation 2 2 3 2 2 2" xfId="29758" xr:uid="{00000000-0005-0000-0000-0000BB690000}"/>
    <cellStyle name="Calculation 2 2 3 2 2 2 2" xfId="29759" xr:uid="{00000000-0005-0000-0000-0000BC690000}"/>
    <cellStyle name="Calculation 2 2 3 2 2 3" xfId="29760" xr:uid="{00000000-0005-0000-0000-0000BD690000}"/>
    <cellStyle name="Calculation 2 2 3 2 3" xfId="29761" xr:uid="{00000000-0005-0000-0000-0000BE690000}"/>
    <cellStyle name="Calculation 2 2 3 2 3 2" xfId="29762" xr:uid="{00000000-0005-0000-0000-0000BF690000}"/>
    <cellStyle name="Calculation 2 2 3 2 3 2 2" xfId="29763" xr:uid="{00000000-0005-0000-0000-0000C0690000}"/>
    <cellStyle name="Calculation 2 2 3 2 3 3" xfId="29764" xr:uid="{00000000-0005-0000-0000-0000C1690000}"/>
    <cellStyle name="Calculation 2 2 3 2 4" xfId="29765" xr:uid="{00000000-0005-0000-0000-0000C2690000}"/>
    <cellStyle name="Calculation 2 2 3 2 4 2" xfId="29766" xr:uid="{00000000-0005-0000-0000-0000C3690000}"/>
    <cellStyle name="Calculation 2 2 3 2 5" xfId="29767" xr:uid="{00000000-0005-0000-0000-0000C4690000}"/>
    <cellStyle name="Calculation 2 2 3 3" xfId="29768" xr:uid="{00000000-0005-0000-0000-0000C5690000}"/>
    <cellStyle name="Calculation 2 2 3 3 2" xfId="29769" xr:uid="{00000000-0005-0000-0000-0000C6690000}"/>
    <cellStyle name="Calculation 2 2 3 3 2 2" xfId="29770" xr:uid="{00000000-0005-0000-0000-0000C7690000}"/>
    <cellStyle name="Calculation 2 2 3 3 3" xfId="29771" xr:uid="{00000000-0005-0000-0000-0000C8690000}"/>
    <cellStyle name="Calculation 2 2 3 4" xfId="29772" xr:uid="{00000000-0005-0000-0000-0000C9690000}"/>
    <cellStyle name="Calculation 2 2 3 4 2" xfId="29773" xr:uid="{00000000-0005-0000-0000-0000CA690000}"/>
    <cellStyle name="Calculation 2 2 3 4 2 2" xfId="29774" xr:uid="{00000000-0005-0000-0000-0000CB690000}"/>
    <cellStyle name="Calculation 2 2 3 4 3" xfId="29775" xr:uid="{00000000-0005-0000-0000-0000CC690000}"/>
    <cellStyle name="Calculation 2 2 3 5" xfId="29776" xr:uid="{00000000-0005-0000-0000-0000CD690000}"/>
    <cellStyle name="Calculation 2 2 3 5 2" xfId="29777" xr:uid="{00000000-0005-0000-0000-0000CE690000}"/>
    <cellStyle name="Calculation 2 2 3 6" xfId="29778" xr:uid="{00000000-0005-0000-0000-0000CF690000}"/>
    <cellStyle name="Calculation 2 2 4" xfId="29779" xr:uid="{00000000-0005-0000-0000-0000D0690000}"/>
    <cellStyle name="Calculation 2 2 4 2" xfId="29780" xr:uid="{00000000-0005-0000-0000-0000D1690000}"/>
    <cellStyle name="Calculation 2 2 4 2 2" xfId="29781" xr:uid="{00000000-0005-0000-0000-0000D2690000}"/>
    <cellStyle name="Calculation 2 2 4 2 2 2" xfId="29782" xr:uid="{00000000-0005-0000-0000-0000D3690000}"/>
    <cellStyle name="Calculation 2 2 4 2 3" xfId="29783" xr:uid="{00000000-0005-0000-0000-0000D4690000}"/>
    <cellStyle name="Calculation 2 2 4 3" xfId="29784" xr:uid="{00000000-0005-0000-0000-0000D5690000}"/>
    <cellStyle name="Calculation 2 2 4 3 2" xfId="29785" xr:uid="{00000000-0005-0000-0000-0000D6690000}"/>
    <cellStyle name="Calculation 2 2 4 3 2 2" xfId="29786" xr:uid="{00000000-0005-0000-0000-0000D7690000}"/>
    <cellStyle name="Calculation 2 2 4 3 3" xfId="29787" xr:uid="{00000000-0005-0000-0000-0000D8690000}"/>
    <cellStyle name="Calculation 2 2 4 4" xfId="29788" xr:uid="{00000000-0005-0000-0000-0000D9690000}"/>
    <cellStyle name="Calculation 2 2 4 4 2" xfId="29789" xr:uid="{00000000-0005-0000-0000-0000DA690000}"/>
    <cellStyle name="Calculation 2 2 4 5" xfId="29790" xr:uid="{00000000-0005-0000-0000-0000DB690000}"/>
    <cellStyle name="Calculation 2 2 5" xfId="29791" xr:uid="{00000000-0005-0000-0000-0000DC690000}"/>
    <cellStyle name="Calculation 2 2 5 2" xfId="29792" xr:uid="{00000000-0005-0000-0000-0000DD690000}"/>
    <cellStyle name="Calculation 2 2 5 2 2" xfId="29793" xr:uid="{00000000-0005-0000-0000-0000DE690000}"/>
    <cellStyle name="Calculation 2 2 5 2 2 2" xfId="29794" xr:uid="{00000000-0005-0000-0000-0000DF690000}"/>
    <cellStyle name="Calculation 2 2 5 2 3" xfId="29795" xr:uid="{00000000-0005-0000-0000-0000E0690000}"/>
    <cellStyle name="Calculation 2 2 5 3" xfId="29796" xr:uid="{00000000-0005-0000-0000-0000E1690000}"/>
    <cellStyle name="Calculation 2 2 5 3 2" xfId="29797" xr:uid="{00000000-0005-0000-0000-0000E2690000}"/>
    <cellStyle name="Calculation 2 2 5 3 2 2" xfId="29798" xr:uid="{00000000-0005-0000-0000-0000E3690000}"/>
    <cellStyle name="Calculation 2 2 5 3 3" xfId="29799" xr:uid="{00000000-0005-0000-0000-0000E4690000}"/>
    <cellStyle name="Calculation 2 2 5 4" xfId="29800" xr:uid="{00000000-0005-0000-0000-0000E5690000}"/>
    <cellStyle name="Calculation 2 2 5 4 2" xfId="29801" xr:uid="{00000000-0005-0000-0000-0000E6690000}"/>
    <cellStyle name="Calculation 2 2 5 5" xfId="29802" xr:uid="{00000000-0005-0000-0000-0000E7690000}"/>
    <cellStyle name="Calculation 2 2 6" xfId="29803" xr:uid="{00000000-0005-0000-0000-0000E8690000}"/>
    <cellStyle name="Calculation 2 2 6 2" xfId="29804" xr:uid="{00000000-0005-0000-0000-0000E9690000}"/>
    <cellStyle name="Calculation 2 2 6 2 2" xfId="29805" xr:uid="{00000000-0005-0000-0000-0000EA690000}"/>
    <cellStyle name="Calculation 2 2 6 3" xfId="29806" xr:uid="{00000000-0005-0000-0000-0000EB690000}"/>
    <cellStyle name="Calculation 2 2 7" xfId="29807" xr:uid="{00000000-0005-0000-0000-0000EC690000}"/>
    <cellStyle name="Calculation 2 2 7 2" xfId="29808" xr:uid="{00000000-0005-0000-0000-0000ED690000}"/>
    <cellStyle name="Calculation 2 3" xfId="29809" xr:uid="{00000000-0005-0000-0000-0000EE690000}"/>
    <cellStyle name="Calculation 2 3 2" xfId="29810" xr:uid="{00000000-0005-0000-0000-0000EF690000}"/>
    <cellStyle name="Calculation 2 3 2 2" xfId="29811" xr:uid="{00000000-0005-0000-0000-0000F0690000}"/>
    <cellStyle name="Calculation 2 3 2 2 2" xfId="29812" xr:uid="{00000000-0005-0000-0000-0000F1690000}"/>
    <cellStyle name="Calculation 2 3 2 2 2 2" xfId="29813" xr:uid="{00000000-0005-0000-0000-0000F2690000}"/>
    <cellStyle name="Calculation 2 3 2 2 2 2 2" xfId="29814" xr:uid="{00000000-0005-0000-0000-0000F3690000}"/>
    <cellStyle name="Calculation 2 3 2 2 2 3" xfId="29815" xr:uid="{00000000-0005-0000-0000-0000F4690000}"/>
    <cellStyle name="Calculation 2 3 2 2 3" xfId="29816" xr:uid="{00000000-0005-0000-0000-0000F5690000}"/>
    <cellStyle name="Calculation 2 3 2 2 3 2" xfId="29817" xr:uid="{00000000-0005-0000-0000-0000F6690000}"/>
    <cellStyle name="Calculation 2 3 2 2 3 2 2" xfId="29818" xr:uid="{00000000-0005-0000-0000-0000F7690000}"/>
    <cellStyle name="Calculation 2 3 2 2 3 3" xfId="29819" xr:uid="{00000000-0005-0000-0000-0000F8690000}"/>
    <cellStyle name="Calculation 2 3 2 2 4" xfId="29820" xr:uid="{00000000-0005-0000-0000-0000F9690000}"/>
    <cellStyle name="Calculation 2 3 2 2 4 2" xfId="29821" xr:uid="{00000000-0005-0000-0000-0000FA690000}"/>
    <cellStyle name="Calculation 2 3 2 2 5" xfId="29822" xr:uid="{00000000-0005-0000-0000-0000FB690000}"/>
    <cellStyle name="Calculation 2 3 2 3" xfId="29823" xr:uid="{00000000-0005-0000-0000-0000FC690000}"/>
    <cellStyle name="Calculation 2 3 2 3 2" xfId="29824" xr:uid="{00000000-0005-0000-0000-0000FD690000}"/>
    <cellStyle name="Calculation 2 3 2 3 2 2" xfId="29825" xr:uid="{00000000-0005-0000-0000-0000FE690000}"/>
    <cellStyle name="Calculation 2 3 2 3 3" xfId="29826" xr:uid="{00000000-0005-0000-0000-0000FF690000}"/>
    <cellStyle name="Calculation 2 3 2 4" xfId="29827" xr:uid="{00000000-0005-0000-0000-0000006A0000}"/>
    <cellStyle name="Calculation 2 3 2 4 2" xfId="29828" xr:uid="{00000000-0005-0000-0000-0000016A0000}"/>
    <cellStyle name="Calculation 2 3 2 4 2 2" xfId="29829" xr:uid="{00000000-0005-0000-0000-0000026A0000}"/>
    <cellStyle name="Calculation 2 3 2 4 3" xfId="29830" xr:uid="{00000000-0005-0000-0000-0000036A0000}"/>
    <cellStyle name="Calculation 2 3 2 5" xfId="29831" xr:uid="{00000000-0005-0000-0000-0000046A0000}"/>
    <cellStyle name="Calculation 2 3 2 5 2" xfId="29832" xr:uid="{00000000-0005-0000-0000-0000056A0000}"/>
    <cellStyle name="Calculation 2 3 2 6" xfId="29833" xr:uid="{00000000-0005-0000-0000-0000066A0000}"/>
    <cellStyle name="Calculation 2 3 3" xfId="29834" xr:uid="{00000000-0005-0000-0000-0000076A0000}"/>
    <cellStyle name="Calculation 2 3 3 2" xfId="29835" xr:uid="{00000000-0005-0000-0000-0000086A0000}"/>
    <cellStyle name="Calculation 2 3 3 2 2" xfId="29836" xr:uid="{00000000-0005-0000-0000-0000096A0000}"/>
    <cellStyle name="Calculation 2 3 3 2 2 2" xfId="29837" xr:uid="{00000000-0005-0000-0000-00000A6A0000}"/>
    <cellStyle name="Calculation 2 3 3 2 3" xfId="29838" xr:uid="{00000000-0005-0000-0000-00000B6A0000}"/>
    <cellStyle name="Calculation 2 3 3 3" xfId="29839" xr:uid="{00000000-0005-0000-0000-00000C6A0000}"/>
    <cellStyle name="Calculation 2 3 3 3 2" xfId="29840" xr:uid="{00000000-0005-0000-0000-00000D6A0000}"/>
    <cellStyle name="Calculation 2 3 3 3 2 2" xfId="29841" xr:uid="{00000000-0005-0000-0000-00000E6A0000}"/>
    <cellStyle name="Calculation 2 3 3 3 3" xfId="29842" xr:uid="{00000000-0005-0000-0000-00000F6A0000}"/>
    <cellStyle name="Calculation 2 3 3 4" xfId="29843" xr:uid="{00000000-0005-0000-0000-0000106A0000}"/>
    <cellStyle name="Calculation 2 3 3 4 2" xfId="29844" xr:uid="{00000000-0005-0000-0000-0000116A0000}"/>
    <cellStyle name="Calculation 2 3 3 5" xfId="29845" xr:uid="{00000000-0005-0000-0000-0000126A0000}"/>
    <cellStyle name="Calculation 2 3 4" xfId="29846" xr:uid="{00000000-0005-0000-0000-0000136A0000}"/>
    <cellStyle name="Calculation 2 3 4 2" xfId="29847" xr:uid="{00000000-0005-0000-0000-0000146A0000}"/>
    <cellStyle name="Calculation 2 3 4 2 2" xfId="29848" xr:uid="{00000000-0005-0000-0000-0000156A0000}"/>
    <cellStyle name="Calculation 2 3 4 2 2 2" xfId="29849" xr:uid="{00000000-0005-0000-0000-0000166A0000}"/>
    <cellStyle name="Calculation 2 3 4 2 3" xfId="29850" xr:uid="{00000000-0005-0000-0000-0000176A0000}"/>
    <cellStyle name="Calculation 2 3 4 3" xfId="29851" xr:uid="{00000000-0005-0000-0000-0000186A0000}"/>
    <cellStyle name="Calculation 2 3 4 3 2" xfId="29852" xr:uid="{00000000-0005-0000-0000-0000196A0000}"/>
    <cellStyle name="Calculation 2 3 4 3 2 2" xfId="29853" xr:uid="{00000000-0005-0000-0000-00001A6A0000}"/>
    <cellStyle name="Calculation 2 3 4 3 3" xfId="29854" xr:uid="{00000000-0005-0000-0000-00001B6A0000}"/>
    <cellStyle name="Calculation 2 3 4 4" xfId="29855" xr:uid="{00000000-0005-0000-0000-00001C6A0000}"/>
    <cellStyle name="Calculation 2 3 4 4 2" xfId="29856" xr:uid="{00000000-0005-0000-0000-00001D6A0000}"/>
    <cellStyle name="Calculation 2 3 4 5" xfId="29857" xr:uid="{00000000-0005-0000-0000-00001E6A0000}"/>
    <cellStyle name="Calculation 2 3 5" xfId="29858" xr:uid="{00000000-0005-0000-0000-00001F6A0000}"/>
    <cellStyle name="Calculation 2 3 5 2" xfId="29859" xr:uid="{00000000-0005-0000-0000-0000206A0000}"/>
    <cellStyle name="Calculation 2 3 5 2 2" xfId="29860" xr:uid="{00000000-0005-0000-0000-0000216A0000}"/>
    <cellStyle name="Calculation 2 3 5 3" xfId="29861" xr:uid="{00000000-0005-0000-0000-0000226A0000}"/>
    <cellStyle name="Calculation 2 3 6" xfId="29862" xr:uid="{00000000-0005-0000-0000-0000236A0000}"/>
    <cellStyle name="Calculation 2 3 6 2" xfId="29863" xr:uid="{00000000-0005-0000-0000-0000246A0000}"/>
    <cellStyle name="Calculation 2 4" xfId="29864" xr:uid="{00000000-0005-0000-0000-0000256A0000}"/>
    <cellStyle name="Calculation 2 4 2" xfId="29865" xr:uid="{00000000-0005-0000-0000-0000266A0000}"/>
    <cellStyle name="Calculation 2 4 2 2" xfId="29866" xr:uid="{00000000-0005-0000-0000-0000276A0000}"/>
    <cellStyle name="Calculation 2 4 2 2 2" xfId="29867" xr:uid="{00000000-0005-0000-0000-0000286A0000}"/>
    <cellStyle name="Calculation 2 4 2 2 2 2" xfId="29868" xr:uid="{00000000-0005-0000-0000-0000296A0000}"/>
    <cellStyle name="Calculation 2 4 2 2 3" xfId="29869" xr:uid="{00000000-0005-0000-0000-00002A6A0000}"/>
    <cellStyle name="Calculation 2 4 2 3" xfId="29870" xr:uid="{00000000-0005-0000-0000-00002B6A0000}"/>
    <cellStyle name="Calculation 2 4 2 3 2" xfId="29871" xr:uid="{00000000-0005-0000-0000-00002C6A0000}"/>
    <cellStyle name="Calculation 2 4 2 3 2 2" xfId="29872" xr:uid="{00000000-0005-0000-0000-00002D6A0000}"/>
    <cellStyle name="Calculation 2 4 2 3 3" xfId="29873" xr:uid="{00000000-0005-0000-0000-00002E6A0000}"/>
    <cellStyle name="Calculation 2 4 2 4" xfId="29874" xr:uid="{00000000-0005-0000-0000-00002F6A0000}"/>
    <cellStyle name="Calculation 2 4 2 4 2" xfId="29875" xr:uid="{00000000-0005-0000-0000-0000306A0000}"/>
    <cellStyle name="Calculation 2 4 2 5" xfId="29876" xr:uid="{00000000-0005-0000-0000-0000316A0000}"/>
    <cellStyle name="Calculation 2 4 3" xfId="29877" xr:uid="{00000000-0005-0000-0000-0000326A0000}"/>
    <cellStyle name="Calculation 2 4 3 2" xfId="29878" xr:uid="{00000000-0005-0000-0000-0000336A0000}"/>
    <cellStyle name="Calculation 2 4 3 2 2" xfId="29879" xr:uid="{00000000-0005-0000-0000-0000346A0000}"/>
    <cellStyle name="Calculation 2 4 3 2 2 2" xfId="29880" xr:uid="{00000000-0005-0000-0000-0000356A0000}"/>
    <cellStyle name="Calculation 2 4 3 2 3" xfId="29881" xr:uid="{00000000-0005-0000-0000-0000366A0000}"/>
    <cellStyle name="Calculation 2 4 3 3" xfId="29882" xr:uid="{00000000-0005-0000-0000-0000376A0000}"/>
    <cellStyle name="Calculation 2 4 3 3 2" xfId="29883" xr:uid="{00000000-0005-0000-0000-0000386A0000}"/>
    <cellStyle name="Calculation 2 4 3 3 2 2" xfId="29884" xr:uid="{00000000-0005-0000-0000-0000396A0000}"/>
    <cellStyle name="Calculation 2 4 3 3 3" xfId="29885" xr:uid="{00000000-0005-0000-0000-00003A6A0000}"/>
    <cellStyle name="Calculation 2 4 3 4" xfId="29886" xr:uid="{00000000-0005-0000-0000-00003B6A0000}"/>
    <cellStyle name="Calculation 2 4 3 4 2" xfId="29887" xr:uid="{00000000-0005-0000-0000-00003C6A0000}"/>
    <cellStyle name="Calculation 2 4 3 5" xfId="29888" xr:uid="{00000000-0005-0000-0000-00003D6A0000}"/>
    <cellStyle name="Calculation 2 4 4" xfId="29889" xr:uid="{00000000-0005-0000-0000-00003E6A0000}"/>
    <cellStyle name="Calculation 2 4 4 2" xfId="29890" xr:uid="{00000000-0005-0000-0000-00003F6A0000}"/>
    <cellStyle name="Calculation 2 4 4 2 2" xfId="29891" xr:uid="{00000000-0005-0000-0000-0000406A0000}"/>
    <cellStyle name="Calculation 2 4 4 3" xfId="29892" xr:uid="{00000000-0005-0000-0000-0000416A0000}"/>
    <cellStyle name="Calculation 2 4 5" xfId="29893" xr:uid="{00000000-0005-0000-0000-0000426A0000}"/>
    <cellStyle name="Calculation 2 4 5 2" xfId="29894" xr:uid="{00000000-0005-0000-0000-0000436A0000}"/>
    <cellStyle name="Calculation 2 5" xfId="29895" xr:uid="{00000000-0005-0000-0000-0000446A0000}"/>
    <cellStyle name="Calculation 2 5 2" xfId="29896" xr:uid="{00000000-0005-0000-0000-0000456A0000}"/>
    <cellStyle name="Calculation 2 5 2 2" xfId="29897" xr:uid="{00000000-0005-0000-0000-0000466A0000}"/>
    <cellStyle name="Calculation 2 5 2 2 2" xfId="29898" xr:uid="{00000000-0005-0000-0000-0000476A0000}"/>
    <cellStyle name="Calculation 2 5 2 2 2 2" xfId="29899" xr:uid="{00000000-0005-0000-0000-0000486A0000}"/>
    <cellStyle name="Calculation 2 5 2 2 3" xfId="29900" xr:uid="{00000000-0005-0000-0000-0000496A0000}"/>
    <cellStyle name="Calculation 2 5 2 3" xfId="29901" xr:uid="{00000000-0005-0000-0000-00004A6A0000}"/>
    <cellStyle name="Calculation 2 5 2 3 2" xfId="29902" xr:uid="{00000000-0005-0000-0000-00004B6A0000}"/>
    <cellStyle name="Calculation 2 5 2 3 2 2" xfId="29903" xr:uid="{00000000-0005-0000-0000-00004C6A0000}"/>
    <cellStyle name="Calculation 2 5 2 3 3" xfId="29904" xr:uid="{00000000-0005-0000-0000-00004D6A0000}"/>
    <cellStyle name="Calculation 2 5 2 4" xfId="29905" xr:uid="{00000000-0005-0000-0000-00004E6A0000}"/>
    <cellStyle name="Calculation 2 5 2 4 2" xfId="29906" xr:uid="{00000000-0005-0000-0000-00004F6A0000}"/>
    <cellStyle name="Calculation 2 5 2 5" xfId="29907" xr:uid="{00000000-0005-0000-0000-0000506A0000}"/>
    <cellStyle name="Calculation 2 5 3" xfId="29908" xr:uid="{00000000-0005-0000-0000-0000516A0000}"/>
    <cellStyle name="Calculation 2 5 3 2" xfId="29909" xr:uid="{00000000-0005-0000-0000-0000526A0000}"/>
    <cellStyle name="Calculation 2 5 3 2 2" xfId="29910" xr:uid="{00000000-0005-0000-0000-0000536A0000}"/>
    <cellStyle name="Calculation 2 5 3 2 2 2" xfId="29911" xr:uid="{00000000-0005-0000-0000-0000546A0000}"/>
    <cellStyle name="Calculation 2 5 3 2 3" xfId="29912" xr:uid="{00000000-0005-0000-0000-0000556A0000}"/>
    <cellStyle name="Calculation 2 5 3 3" xfId="29913" xr:uid="{00000000-0005-0000-0000-0000566A0000}"/>
    <cellStyle name="Calculation 2 5 3 3 2" xfId="29914" xr:uid="{00000000-0005-0000-0000-0000576A0000}"/>
    <cellStyle name="Calculation 2 5 3 3 2 2" xfId="29915" xr:uid="{00000000-0005-0000-0000-0000586A0000}"/>
    <cellStyle name="Calculation 2 5 3 3 3" xfId="29916" xr:uid="{00000000-0005-0000-0000-0000596A0000}"/>
    <cellStyle name="Calculation 2 5 3 4" xfId="29917" xr:uid="{00000000-0005-0000-0000-00005A6A0000}"/>
    <cellStyle name="Calculation 2 5 3 4 2" xfId="29918" xr:uid="{00000000-0005-0000-0000-00005B6A0000}"/>
    <cellStyle name="Calculation 2 5 3 5" xfId="29919" xr:uid="{00000000-0005-0000-0000-00005C6A0000}"/>
    <cellStyle name="Calculation 2 5 4" xfId="29920" xr:uid="{00000000-0005-0000-0000-00005D6A0000}"/>
    <cellStyle name="Calculation 2 5 4 2" xfId="29921" xr:uid="{00000000-0005-0000-0000-00005E6A0000}"/>
    <cellStyle name="Calculation 2 5 4 2 2" xfId="29922" xr:uid="{00000000-0005-0000-0000-00005F6A0000}"/>
    <cellStyle name="Calculation 2 5 4 3" xfId="29923" xr:uid="{00000000-0005-0000-0000-0000606A0000}"/>
    <cellStyle name="Calculation 2 5 5" xfId="29924" xr:uid="{00000000-0005-0000-0000-0000616A0000}"/>
    <cellStyle name="Calculation 2 5 5 2" xfId="29925" xr:uid="{00000000-0005-0000-0000-0000626A0000}"/>
    <cellStyle name="Calculation 2 6" xfId="29926" xr:uid="{00000000-0005-0000-0000-0000636A0000}"/>
    <cellStyle name="Calculation 2 6 2" xfId="29927" xr:uid="{00000000-0005-0000-0000-0000646A0000}"/>
    <cellStyle name="Calculation 2 6 2 2" xfId="29928" xr:uid="{00000000-0005-0000-0000-0000656A0000}"/>
    <cellStyle name="Calculation 2 6 2 2 2" xfId="29929" xr:uid="{00000000-0005-0000-0000-0000666A0000}"/>
    <cellStyle name="Calculation 2 6 2 2 2 2" xfId="29930" xr:uid="{00000000-0005-0000-0000-0000676A0000}"/>
    <cellStyle name="Calculation 2 6 2 2 3" xfId="29931" xr:uid="{00000000-0005-0000-0000-0000686A0000}"/>
    <cellStyle name="Calculation 2 6 2 3" xfId="29932" xr:uid="{00000000-0005-0000-0000-0000696A0000}"/>
    <cellStyle name="Calculation 2 6 2 3 2" xfId="29933" xr:uid="{00000000-0005-0000-0000-00006A6A0000}"/>
    <cellStyle name="Calculation 2 6 2 3 2 2" xfId="29934" xr:uid="{00000000-0005-0000-0000-00006B6A0000}"/>
    <cellStyle name="Calculation 2 6 2 3 3" xfId="29935" xr:uid="{00000000-0005-0000-0000-00006C6A0000}"/>
    <cellStyle name="Calculation 2 6 2 4" xfId="29936" xr:uid="{00000000-0005-0000-0000-00006D6A0000}"/>
    <cellStyle name="Calculation 2 6 2 4 2" xfId="29937" xr:uid="{00000000-0005-0000-0000-00006E6A0000}"/>
    <cellStyle name="Calculation 2 6 2 5" xfId="29938" xr:uid="{00000000-0005-0000-0000-00006F6A0000}"/>
    <cellStyle name="Calculation 2 6 3" xfId="29939" xr:uid="{00000000-0005-0000-0000-0000706A0000}"/>
    <cellStyle name="Calculation 2 6 3 2" xfId="29940" xr:uid="{00000000-0005-0000-0000-0000716A0000}"/>
    <cellStyle name="Calculation 2 6 3 2 2" xfId="29941" xr:uid="{00000000-0005-0000-0000-0000726A0000}"/>
    <cellStyle name="Calculation 2 6 3 2 2 2" xfId="29942" xr:uid="{00000000-0005-0000-0000-0000736A0000}"/>
    <cellStyle name="Calculation 2 6 3 2 3" xfId="29943" xr:uid="{00000000-0005-0000-0000-0000746A0000}"/>
    <cellStyle name="Calculation 2 6 3 3" xfId="29944" xr:uid="{00000000-0005-0000-0000-0000756A0000}"/>
    <cellStyle name="Calculation 2 6 3 3 2" xfId="29945" xr:uid="{00000000-0005-0000-0000-0000766A0000}"/>
    <cellStyle name="Calculation 2 6 3 3 2 2" xfId="29946" xr:uid="{00000000-0005-0000-0000-0000776A0000}"/>
    <cellStyle name="Calculation 2 6 3 3 3" xfId="29947" xr:uid="{00000000-0005-0000-0000-0000786A0000}"/>
    <cellStyle name="Calculation 2 6 3 4" xfId="29948" xr:uid="{00000000-0005-0000-0000-0000796A0000}"/>
    <cellStyle name="Calculation 2 6 3 4 2" xfId="29949" xr:uid="{00000000-0005-0000-0000-00007A6A0000}"/>
    <cellStyle name="Calculation 2 6 3 5" xfId="29950" xr:uid="{00000000-0005-0000-0000-00007B6A0000}"/>
    <cellStyle name="Calculation 2 6 4" xfId="29951" xr:uid="{00000000-0005-0000-0000-00007C6A0000}"/>
    <cellStyle name="Calculation 2 6 4 2" xfId="29952" xr:uid="{00000000-0005-0000-0000-00007D6A0000}"/>
    <cellStyle name="Calculation 2 6 4 2 2" xfId="29953" xr:uid="{00000000-0005-0000-0000-00007E6A0000}"/>
    <cellStyle name="Calculation 2 6 4 3" xfId="29954" xr:uid="{00000000-0005-0000-0000-00007F6A0000}"/>
    <cellStyle name="Calculation 2 6 5" xfId="29955" xr:uid="{00000000-0005-0000-0000-0000806A0000}"/>
    <cellStyle name="Calculation 2 6 5 2" xfId="29956" xr:uid="{00000000-0005-0000-0000-0000816A0000}"/>
    <cellStyle name="Calculation 2 7" xfId="29957" xr:uid="{00000000-0005-0000-0000-0000826A0000}"/>
    <cellStyle name="Calculation 2 7 2" xfId="29958" xr:uid="{00000000-0005-0000-0000-0000836A0000}"/>
    <cellStyle name="Calculation 2 7 2 2" xfId="29959" xr:uid="{00000000-0005-0000-0000-0000846A0000}"/>
    <cellStyle name="Calculation 2 7 2 2 2" xfId="29960" xr:uid="{00000000-0005-0000-0000-0000856A0000}"/>
    <cellStyle name="Calculation 2 7 2 2 2 2" xfId="29961" xr:uid="{00000000-0005-0000-0000-0000866A0000}"/>
    <cellStyle name="Calculation 2 7 2 2 3" xfId="29962" xr:uid="{00000000-0005-0000-0000-0000876A0000}"/>
    <cellStyle name="Calculation 2 7 2 3" xfId="29963" xr:uid="{00000000-0005-0000-0000-0000886A0000}"/>
    <cellStyle name="Calculation 2 7 2 3 2" xfId="29964" xr:uid="{00000000-0005-0000-0000-0000896A0000}"/>
    <cellStyle name="Calculation 2 7 2 3 2 2" xfId="29965" xr:uid="{00000000-0005-0000-0000-00008A6A0000}"/>
    <cellStyle name="Calculation 2 7 2 3 3" xfId="29966" xr:uid="{00000000-0005-0000-0000-00008B6A0000}"/>
    <cellStyle name="Calculation 2 7 2 4" xfId="29967" xr:uid="{00000000-0005-0000-0000-00008C6A0000}"/>
    <cellStyle name="Calculation 2 7 2 4 2" xfId="29968" xr:uid="{00000000-0005-0000-0000-00008D6A0000}"/>
    <cellStyle name="Calculation 2 7 2 5" xfId="29969" xr:uid="{00000000-0005-0000-0000-00008E6A0000}"/>
    <cellStyle name="Calculation 2 7 3" xfId="29970" xr:uid="{00000000-0005-0000-0000-00008F6A0000}"/>
    <cellStyle name="Calculation 2 7 3 2" xfId="29971" xr:uid="{00000000-0005-0000-0000-0000906A0000}"/>
    <cellStyle name="Calculation 2 7 3 2 2" xfId="29972" xr:uid="{00000000-0005-0000-0000-0000916A0000}"/>
    <cellStyle name="Calculation 2 7 3 3" xfId="29973" xr:uid="{00000000-0005-0000-0000-0000926A0000}"/>
    <cellStyle name="Calculation 2 7 4" xfId="29974" xr:uid="{00000000-0005-0000-0000-0000936A0000}"/>
    <cellStyle name="Calculation 2 7 4 2" xfId="29975" xr:uid="{00000000-0005-0000-0000-0000946A0000}"/>
    <cellStyle name="Calculation 2 7 4 2 2" xfId="29976" xr:uid="{00000000-0005-0000-0000-0000956A0000}"/>
    <cellStyle name="Calculation 2 7 4 3" xfId="29977" xr:uid="{00000000-0005-0000-0000-0000966A0000}"/>
    <cellStyle name="Calculation 2 7 5" xfId="29978" xr:uid="{00000000-0005-0000-0000-0000976A0000}"/>
    <cellStyle name="Calculation 2 7 5 2" xfId="29979" xr:uid="{00000000-0005-0000-0000-0000986A0000}"/>
    <cellStyle name="Calculation 2 7 6" xfId="29980" xr:uid="{00000000-0005-0000-0000-0000996A0000}"/>
    <cellStyle name="Calculation 2 8" xfId="29981" xr:uid="{00000000-0005-0000-0000-00009A6A0000}"/>
    <cellStyle name="Calculation 2 8 2" xfId="29982" xr:uid="{00000000-0005-0000-0000-00009B6A0000}"/>
    <cellStyle name="Calculation 2 8 2 2" xfId="29983" xr:uid="{00000000-0005-0000-0000-00009C6A0000}"/>
    <cellStyle name="Calculation 2 8 2 2 2" xfId="29984" xr:uid="{00000000-0005-0000-0000-00009D6A0000}"/>
    <cellStyle name="Calculation 2 8 2 2 2 2" xfId="29985" xr:uid="{00000000-0005-0000-0000-00009E6A0000}"/>
    <cellStyle name="Calculation 2 8 2 2 3" xfId="29986" xr:uid="{00000000-0005-0000-0000-00009F6A0000}"/>
    <cellStyle name="Calculation 2 8 2 3" xfId="29987" xr:uid="{00000000-0005-0000-0000-0000A06A0000}"/>
    <cellStyle name="Calculation 2 8 2 3 2" xfId="29988" xr:uid="{00000000-0005-0000-0000-0000A16A0000}"/>
    <cellStyle name="Calculation 2 8 2 3 2 2" xfId="29989" xr:uid="{00000000-0005-0000-0000-0000A26A0000}"/>
    <cellStyle name="Calculation 2 8 2 3 3" xfId="29990" xr:uid="{00000000-0005-0000-0000-0000A36A0000}"/>
    <cellStyle name="Calculation 2 8 2 4" xfId="29991" xr:uid="{00000000-0005-0000-0000-0000A46A0000}"/>
    <cellStyle name="Calculation 2 8 2 4 2" xfId="29992" xr:uid="{00000000-0005-0000-0000-0000A56A0000}"/>
    <cellStyle name="Calculation 2 8 2 5" xfId="29993" xr:uid="{00000000-0005-0000-0000-0000A66A0000}"/>
    <cellStyle name="Calculation 2 8 3" xfId="29994" xr:uid="{00000000-0005-0000-0000-0000A76A0000}"/>
    <cellStyle name="Calculation 2 8 3 2" xfId="29995" xr:uid="{00000000-0005-0000-0000-0000A86A0000}"/>
    <cellStyle name="Calculation 2 8 3 2 2" xfId="29996" xr:uid="{00000000-0005-0000-0000-0000A96A0000}"/>
    <cellStyle name="Calculation 2 8 3 3" xfId="29997" xr:uid="{00000000-0005-0000-0000-0000AA6A0000}"/>
    <cellStyle name="Calculation 2 8 4" xfId="29998" xr:uid="{00000000-0005-0000-0000-0000AB6A0000}"/>
    <cellStyle name="Calculation 2 8 4 2" xfId="29999" xr:uid="{00000000-0005-0000-0000-0000AC6A0000}"/>
    <cellStyle name="Calculation 2 8 4 2 2" xfId="30000" xr:uid="{00000000-0005-0000-0000-0000AD6A0000}"/>
    <cellStyle name="Calculation 2 8 4 3" xfId="30001" xr:uid="{00000000-0005-0000-0000-0000AE6A0000}"/>
    <cellStyle name="Calculation 2 8 5" xfId="30002" xr:uid="{00000000-0005-0000-0000-0000AF6A0000}"/>
    <cellStyle name="Calculation 2 8 5 2" xfId="30003" xr:uid="{00000000-0005-0000-0000-0000B06A0000}"/>
    <cellStyle name="Calculation 2 8 6" xfId="30004" xr:uid="{00000000-0005-0000-0000-0000B16A0000}"/>
    <cellStyle name="Calculation 2 9" xfId="30005" xr:uid="{00000000-0005-0000-0000-0000B26A0000}"/>
    <cellStyle name="Calculation 2 9 2" xfId="30006" xr:uid="{00000000-0005-0000-0000-0000B36A0000}"/>
    <cellStyle name="Calculation 2 9 2 2" xfId="30007" xr:uid="{00000000-0005-0000-0000-0000B46A0000}"/>
    <cellStyle name="Calculation 2 9 2 2 2" xfId="30008" xr:uid="{00000000-0005-0000-0000-0000B56A0000}"/>
    <cellStyle name="Calculation 2 9 2 3" xfId="30009" xr:uid="{00000000-0005-0000-0000-0000B66A0000}"/>
    <cellStyle name="Calculation 2 9 3" xfId="30010" xr:uid="{00000000-0005-0000-0000-0000B76A0000}"/>
    <cellStyle name="Calculation 2 9 3 2" xfId="30011" xr:uid="{00000000-0005-0000-0000-0000B86A0000}"/>
    <cellStyle name="Calculation 2 9 3 2 2" xfId="30012" xr:uid="{00000000-0005-0000-0000-0000B96A0000}"/>
    <cellStyle name="Calculation 2 9 3 3" xfId="30013" xr:uid="{00000000-0005-0000-0000-0000BA6A0000}"/>
    <cellStyle name="Calculation 2 9 4" xfId="30014" xr:uid="{00000000-0005-0000-0000-0000BB6A0000}"/>
    <cellStyle name="Calculation 2 9 4 2" xfId="30015" xr:uid="{00000000-0005-0000-0000-0000BC6A0000}"/>
    <cellStyle name="Calculation 2 9 5" xfId="30016" xr:uid="{00000000-0005-0000-0000-0000BD6A0000}"/>
    <cellStyle name="Calculation 3" xfId="26479" xr:uid="{00000000-0005-0000-0000-0000BE6A0000}"/>
    <cellStyle name="Calculation 3 10" xfId="30017" xr:uid="{00000000-0005-0000-0000-0000BF6A0000}"/>
    <cellStyle name="Calculation 3 10 2" xfId="30018" xr:uid="{00000000-0005-0000-0000-0000C06A0000}"/>
    <cellStyle name="Calculation 3 10 2 2" xfId="30019" xr:uid="{00000000-0005-0000-0000-0000C16A0000}"/>
    <cellStyle name="Calculation 3 10 3" xfId="30020" xr:uid="{00000000-0005-0000-0000-0000C26A0000}"/>
    <cellStyle name="Calculation 3 11" xfId="30021" xr:uid="{00000000-0005-0000-0000-0000C36A0000}"/>
    <cellStyle name="Calculation 3 11 2" xfId="30022" xr:uid="{00000000-0005-0000-0000-0000C46A0000}"/>
    <cellStyle name="Calculation 3 2" xfId="30023" xr:uid="{00000000-0005-0000-0000-0000C56A0000}"/>
    <cellStyle name="Calculation 3 2 2" xfId="30024" xr:uid="{00000000-0005-0000-0000-0000C66A0000}"/>
    <cellStyle name="Calculation 3 2 2 2" xfId="30025" xr:uid="{00000000-0005-0000-0000-0000C76A0000}"/>
    <cellStyle name="Calculation 3 2 2 2 2" xfId="30026" xr:uid="{00000000-0005-0000-0000-0000C86A0000}"/>
    <cellStyle name="Calculation 3 2 2 2 2 2" xfId="30027" xr:uid="{00000000-0005-0000-0000-0000C96A0000}"/>
    <cellStyle name="Calculation 3 2 2 2 2 2 2" xfId="30028" xr:uid="{00000000-0005-0000-0000-0000CA6A0000}"/>
    <cellStyle name="Calculation 3 2 2 2 2 3" xfId="30029" xr:uid="{00000000-0005-0000-0000-0000CB6A0000}"/>
    <cellStyle name="Calculation 3 2 2 2 3" xfId="30030" xr:uid="{00000000-0005-0000-0000-0000CC6A0000}"/>
    <cellStyle name="Calculation 3 2 2 2 3 2" xfId="30031" xr:uid="{00000000-0005-0000-0000-0000CD6A0000}"/>
    <cellStyle name="Calculation 3 2 2 2 3 2 2" xfId="30032" xr:uid="{00000000-0005-0000-0000-0000CE6A0000}"/>
    <cellStyle name="Calculation 3 2 2 2 3 3" xfId="30033" xr:uid="{00000000-0005-0000-0000-0000CF6A0000}"/>
    <cellStyle name="Calculation 3 2 2 2 4" xfId="30034" xr:uid="{00000000-0005-0000-0000-0000D06A0000}"/>
    <cellStyle name="Calculation 3 2 2 2 4 2" xfId="30035" xr:uid="{00000000-0005-0000-0000-0000D16A0000}"/>
    <cellStyle name="Calculation 3 2 2 2 5" xfId="30036" xr:uid="{00000000-0005-0000-0000-0000D26A0000}"/>
    <cellStyle name="Calculation 3 2 2 3" xfId="30037" xr:uid="{00000000-0005-0000-0000-0000D36A0000}"/>
    <cellStyle name="Calculation 3 2 2 3 2" xfId="30038" xr:uid="{00000000-0005-0000-0000-0000D46A0000}"/>
    <cellStyle name="Calculation 3 2 2 3 2 2" xfId="30039" xr:uid="{00000000-0005-0000-0000-0000D56A0000}"/>
    <cellStyle name="Calculation 3 2 2 3 3" xfId="30040" xr:uid="{00000000-0005-0000-0000-0000D66A0000}"/>
    <cellStyle name="Calculation 3 2 2 4" xfId="30041" xr:uid="{00000000-0005-0000-0000-0000D76A0000}"/>
    <cellStyle name="Calculation 3 2 2 4 2" xfId="30042" xr:uid="{00000000-0005-0000-0000-0000D86A0000}"/>
    <cellStyle name="Calculation 3 2 2 4 2 2" xfId="30043" xr:uid="{00000000-0005-0000-0000-0000D96A0000}"/>
    <cellStyle name="Calculation 3 2 2 4 3" xfId="30044" xr:uid="{00000000-0005-0000-0000-0000DA6A0000}"/>
    <cellStyle name="Calculation 3 2 2 5" xfId="30045" xr:uid="{00000000-0005-0000-0000-0000DB6A0000}"/>
    <cellStyle name="Calculation 3 2 2 5 2" xfId="30046" xr:uid="{00000000-0005-0000-0000-0000DC6A0000}"/>
    <cellStyle name="Calculation 3 2 2 6" xfId="30047" xr:uid="{00000000-0005-0000-0000-0000DD6A0000}"/>
    <cellStyle name="Calculation 3 2 3" xfId="30048" xr:uid="{00000000-0005-0000-0000-0000DE6A0000}"/>
    <cellStyle name="Calculation 3 2 3 2" xfId="30049" xr:uid="{00000000-0005-0000-0000-0000DF6A0000}"/>
    <cellStyle name="Calculation 3 2 3 2 2" xfId="30050" xr:uid="{00000000-0005-0000-0000-0000E06A0000}"/>
    <cellStyle name="Calculation 3 2 3 2 2 2" xfId="30051" xr:uid="{00000000-0005-0000-0000-0000E16A0000}"/>
    <cellStyle name="Calculation 3 2 3 2 3" xfId="30052" xr:uid="{00000000-0005-0000-0000-0000E26A0000}"/>
    <cellStyle name="Calculation 3 2 3 3" xfId="30053" xr:uid="{00000000-0005-0000-0000-0000E36A0000}"/>
    <cellStyle name="Calculation 3 2 3 3 2" xfId="30054" xr:uid="{00000000-0005-0000-0000-0000E46A0000}"/>
    <cellStyle name="Calculation 3 2 3 3 2 2" xfId="30055" xr:uid="{00000000-0005-0000-0000-0000E56A0000}"/>
    <cellStyle name="Calculation 3 2 3 3 3" xfId="30056" xr:uid="{00000000-0005-0000-0000-0000E66A0000}"/>
    <cellStyle name="Calculation 3 2 3 4" xfId="30057" xr:uid="{00000000-0005-0000-0000-0000E76A0000}"/>
    <cellStyle name="Calculation 3 2 3 4 2" xfId="30058" xr:uid="{00000000-0005-0000-0000-0000E86A0000}"/>
    <cellStyle name="Calculation 3 2 3 5" xfId="30059" xr:uid="{00000000-0005-0000-0000-0000E96A0000}"/>
    <cellStyle name="Calculation 3 2 4" xfId="30060" xr:uid="{00000000-0005-0000-0000-0000EA6A0000}"/>
    <cellStyle name="Calculation 3 2 4 2" xfId="30061" xr:uid="{00000000-0005-0000-0000-0000EB6A0000}"/>
    <cellStyle name="Calculation 3 2 4 2 2" xfId="30062" xr:uid="{00000000-0005-0000-0000-0000EC6A0000}"/>
    <cellStyle name="Calculation 3 2 4 2 2 2" xfId="30063" xr:uid="{00000000-0005-0000-0000-0000ED6A0000}"/>
    <cellStyle name="Calculation 3 2 4 2 3" xfId="30064" xr:uid="{00000000-0005-0000-0000-0000EE6A0000}"/>
    <cellStyle name="Calculation 3 2 4 3" xfId="30065" xr:uid="{00000000-0005-0000-0000-0000EF6A0000}"/>
    <cellStyle name="Calculation 3 2 4 3 2" xfId="30066" xr:uid="{00000000-0005-0000-0000-0000F06A0000}"/>
    <cellStyle name="Calculation 3 2 4 3 2 2" xfId="30067" xr:uid="{00000000-0005-0000-0000-0000F16A0000}"/>
    <cellStyle name="Calculation 3 2 4 3 3" xfId="30068" xr:uid="{00000000-0005-0000-0000-0000F26A0000}"/>
    <cellStyle name="Calculation 3 2 4 4" xfId="30069" xr:uid="{00000000-0005-0000-0000-0000F36A0000}"/>
    <cellStyle name="Calculation 3 2 4 4 2" xfId="30070" xr:uid="{00000000-0005-0000-0000-0000F46A0000}"/>
    <cellStyle name="Calculation 3 2 4 5" xfId="30071" xr:uid="{00000000-0005-0000-0000-0000F56A0000}"/>
    <cellStyle name="Calculation 3 2 5" xfId="30072" xr:uid="{00000000-0005-0000-0000-0000F66A0000}"/>
    <cellStyle name="Calculation 3 2 5 2" xfId="30073" xr:uid="{00000000-0005-0000-0000-0000F76A0000}"/>
    <cellStyle name="Calculation 3 2 5 2 2" xfId="30074" xr:uid="{00000000-0005-0000-0000-0000F86A0000}"/>
    <cellStyle name="Calculation 3 2 5 3" xfId="30075" xr:uid="{00000000-0005-0000-0000-0000F96A0000}"/>
    <cellStyle name="Calculation 3 2 6" xfId="30076" xr:uid="{00000000-0005-0000-0000-0000FA6A0000}"/>
    <cellStyle name="Calculation 3 2 6 2" xfId="30077" xr:uid="{00000000-0005-0000-0000-0000FB6A0000}"/>
    <cellStyle name="Calculation 3 3" xfId="30078" xr:uid="{00000000-0005-0000-0000-0000FC6A0000}"/>
    <cellStyle name="Calculation 3 3 2" xfId="30079" xr:uid="{00000000-0005-0000-0000-0000FD6A0000}"/>
    <cellStyle name="Calculation 3 3 2 2" xfId="30080" xr:uid="{00000000-0005-0000-0000-0000FE6A0000}"/>
    <cellStyle name="Calculation 3 3 2 2 2" xfId="30081" xr:uid="{00000000-0005-0000-0000-0000FF6A0000}"/>
    <cellStyle name="Calculation 3 3 2 2 2 2" xfId="30082" xr:uid="{00000000-0005-0000-0000-0000006B0000}"/>
    <cellStyle name="Calculation 3 3 2 2 3" xfId="30083" xr:uid="{00000000-0005-0000-0000-0000016B0000}"/>
    <cellStyle name="Calculation 3 3 2 3" xfId="30084" xr:uid="{00000000-0005-0000-0000-0000026B0000}"/>
    <cellStyle name="Calculation 3 3 2 3 2" xfId="30085" xr:uid="{00000000-0005-0000-0000-0000036B0000}"/>
    <cellStyle name="Calculation 3 3 2 3 2 2" xfId="30086" xr:uid="{00000000-0005-0000-0000-0000046B0000}"/>
    <cellStyle name="Calculation 3 3 2 3 3" xfId="30087" xr:uid="{00000000-0005-0000-0000-0000056B0000}"/>
    <cellStyle name="Calculation 3 3 2 4" xfId="30088" xr:uid="{00000000-0005-0000-0000-0000066B0000}"/>
    <cellStyle name="Calculation 3 3 2 4 2" xfId="30089" xr:uid="{00000000-0005-0000-0000-0000076B0000}"/>
    <cellStyle name="Calculation 3 3 2 5" xfId="30090" xr:uid="{00000000-0005-0000-0000-0000086B0000}"/>
    <cellStyle name="Calculation 3 3 3" xfId="30091" xr:uid="{00000000-0005-0000-0000-0000096B0000}"/>
    <cellStyle name="Calculation 3 3 3 2" xfId="30092" xr:uid="{00000000-0005-0000-0000-00000A6B0000}"/>
    <cellStyle name="Calculation 3 3 3 2 2" xfId="30093" xr:uid="{00000000-0005-0000-0000-00000B6B0000}"/>
    <cellStyle name="Calculation 3 3 3 2 2 2" xfId="30094" xr:uid="{00000000-0005-0000-0000-00000C6B0000}"/>
    <cellStyle name="Calculation 3 3 3 2 3" xfId="30095" xr:uid="{00000000-0005-0000-0000-00000D6B0000}"/>
    <cellStyle name="Calculation 3 3 3 3" xfId="30096" xr:uid="{00000000-0005-0000-0000-00000E6B0000}"/>
    <cellStyle name="Calculation 3 3 3 3 2" xfId="30097" xr:uid="{00000000-0005-0000-0000-00000F6B0000}"/>
    <cellStyle name="Calculation 3 3 3 3 2 2" xfId="30098" xr:uid="{00000000-0005-0000-0000-0000106B0000}"/>
    <cellStyle name="Calculation 3 3 3 3 3" xfId="30099" xr:uid="{00000000-0005-0000-0000-0000116B0000}"/>
    <cellStyle name="Calculation 3 3 3 4" xfId="30100" xr:uid="{00000000-0005-0000-0000-0000126B0000}"/>
    <cellStyle name="Calculation 3 3 3 4 2" xfId="30101" xr:uid="{00000000-0005-0000-0000-0000136B0000}"/>
    <cellStyle name="Calculation 3 3 3 5" xfId="30102" xr:uid="{00000000-0005-0000-0000-0000146B0000}"/>
    <cellStyle name="Calculation 3 3 4" xfId="30103" xr:uid="{00000000-0005-0000-0000-0000156B0000}"/>
    <cellStyle name="Calculation 3 3 4 2" xfId="30104" xr:uid="{00000000-0005-0000-0000-0000166B0000}"/>
    <cellStyle name="Calculation 3 3 4 2 2" xfId="30105" xr:uid="{00000000-0005-0000-0000-0000176B0000}"/>
    <cellStyle name="Calculation 3 3 4 3" xfId="30106" xr:uid="{00000000-0005-0000-0000-0000186B0000}"/>
    <cellStyle name="Calculation 3 3 5" xfId="30107" xr:uid="{00000000-0005-0000-0000-0000196B0000}"/>
    <cellStyle name="Calculation 3 3 5 2" xfId="30108" xr:uid="{00000000-0005-0000-0000-00001A6B0000}"/>
    <cellStyle name="Calculation 3 4" xfId="30109" xr:uid="{00000000-0005-0000-0000-00001B6B0000}"/>
    <cellStyle name="Calculation 3 4 2" xfId="30110" xr:uid="{00000000-0005-0000-0000-00001C6B0000}"/>
    <cellStyle name="Calculation 3 4 2 2" xfId="30111" xr:uid="{00000000-0005-0000-0000-00001D6B0000}"/>
    <cellStyle name="Calculation 3 4 2 2 2" xfId="30112" xr:uid="{00000000-0005-0000-0000-00001E6B0000}"/>
    <cellStyle name="Calculation 3 4 2 2 2 2" xfId="30113" xr:uid="{00000000-0005-0000-0000-00001F6B0000}"/>
    <cellStyle name="Calculation 3 4 2 2 3" xfId="30114" xr:uid="{00000000-0005-0000-0000-0000206B0000}"/>
    <cellStyle name="Calculation 3 4 2 3" xfId="30115" xr:uid="{00000000-0005-0000-0000-0000216B0000}"/>
    <cellStyle name="Calculation 3 4 2 3 2" xfId="30116" xr:uid="{00000000-0005-0000-0000-0000226B0000}"/>
    <cellStyle name="Calculation 3 4 2 3 2 2" xfId="30117" xr:uid="{00000000-0005-0000-0000-0000236B0000}"/>
    <cellStyle name="Calculation 3 4 2 3 3" xfId="30118" xr:uid="{00000000-0005-0000-0000-0000246B0000}"/>
    <cellStyle name="Calculation 3 4 2 4" xfId="30119" xr:uid="{00000000-0005-0000-0000-0000256B0000}"/>
    <cellStyle name="Calculation 3 4 2 4 2" xfId="30120" xr:uid="{00000000-0005-0000-0000-0000266B0000}"/>
    <cellStyle name="Calculation 3 4 2 5" xfId="30121" xr:uid="{00000000-0005-0000-0000-0000276B0000}"/>
    <cellStyle name="Calculation 3 4 3" xfId="30122" xr:uid="{00000000-0005-0000-0000-0000286B0000}"/>
    <cellStyle name="Calculation 3 4 3 2" xfId="30123" xr:uid="{00000000-0005-0000-0000-0000296B0000}"/>
    <cellStyle name="Calculation 3 4 3 2 2" xfId="30124" xr:uid="{00000000-0005-0000-0000-00002A6B0000}"/>
    <cellStyle name="Calculation 3 4 3 2 2 2" xfId="30125" xr:uid="{00000000-0005-0000-0000-00002B6B0000}"/>
    <cellStyle name="Calculation 3 4 3 2 3" xfId="30126" xr:uid="{00000000-0005-0000-0000-00002C6B0000}"/>
    <cellStyle name="Calculation 3 4 3 3" xfId="30127" xr:uid="{00000000-0005-0000-0000-00002D6B0000}"/>
    <cellStyle name="Calculation 3 4 3 3 2" xfId="30128" xr:uid="{00000000-0005-0000-0000-00002E6B0000}"/>
    <cellStyle name="Calculation 3 4 3 3 2 2" xfId="30129" xr:uid="{00000000-0005-0000-0000-00002F6B0000}"/>
    <cellStyle name="Calculation 3 4 3 3 3" xfId="30130" xr:uid="{00000000-0005-0000-0000-0000306B0000}"/>
    <cellStyle name="Calculation 3 4 3 4" xfId="30131" xr:uid="{00000000-0005-0000-0000-0000316B0000}"/>
    <cellStyle name="Calculation 3 4 3 4 2" xfId="30132" xr:uid="{00000000-0005-0000-0000-0000326B0000}"/>
    <cellStyle name="Calculation 3 4 3 5" xfId="30133" xr:uid="{00000000-0005-0000-0000-0000336B0000}"/>
    <cellStyle name="Calculation 3 4 4" xfId="30134" xr:uid="{00000000-0005-0000-0000-0000346B0000}"/>
    <cellStyle name="Calculation 3 4 4 2" xfId="30135" xr:uid="{00000000-0005-0000-0000-0000356B0000}"/>
    <cellStyle name="Calculation 3 4 4 2 2" xfId="30136" xr:uid="{00000000-0005-0000-0000-0000366B0000}"/>
    <cellStyle name="Calculation 3 4 4 3" xfId="30137" xr:uid="{00000000-0005-0000-0000-0000376B0000}"/>
    <cellStyle name="Calculation 3 4 5" xfId="30138" xr:uid="{00000000-0005-0000-0000-0000386B0000}"/>
    <cellStyle name="Calculation 3 4 5 2" xfId="30139" xr:uid="{00000000-0005-0000-0000-0000396B0000}"/>
    <cellStyle name="Calculation 3 5" xfId="30140" xr:uid="{00000000-0005-0000-0000-00003A6B0000}"/>
    <cellStyle name="Calculation 3 5 2" xfId="30141" xr:uid="{00000000-0005-0000-0000-00003B6B0000}"/>
    <cellStyle name="Calculation 3 5 2 2" xfId="30142" xr:uid="{00000000-0005-0000-0000-00003C6B0000}"/>
    <cellStyle name="Calculation 3 5 2 2 2" xfId="30143" xr:uid="{00000000-0005-0000-0000-00003D6B0000}"/>
    <cellStyle name="Calculation 3 5 2 2 2 2" xfId="30144" xr:uid="{00000000-0005-0000-0000-00003E6B0000}"/>
    <cellStyle name="Calculation 3 5 2 2 3" xfId="30145" xr:uid="{00000000-0005-0000-0000-00003F6B0000}"/>
    <cellStyle name="Calculation 3 5 2 3" xfId="30146" xr:uid="{00000000-0005-0000-0000-0000406B0000}"/>
    <cellStyle name="Calculation 3 5 2 3 2" xfId="30147" xr:uid="{00000000-0005-0000-0000-0000416B0000}"/>
    <cellStyle name="Calculation 3 5 2 3 2 2" xfId="30148" xr:uid="{00000000-0005-0000-0000-0000426B0000}"/>
    <cellStyle name="Calculation 3 5 2 3 3" xfId="30149" xr:uid="{00000000-0005-0000-0000-0000436B0000}"/>
    <cellStyle name="Calculation 3 5 2 4" xfId="30150" xr:uid="{00000000-0005-0000-0000-0000446B0000}"/>
    <cellStyle name="Calculation 3 5 2 4 2" xfId="30151" xr:uid="{00000000-0005-0000-0000-0000456B0000}"/>
    <cellStyle name="Calculation 3 5 2 5" xfId="30152" xr:uid="{00000000-0005-0000-0000-0000466B0000}"/>
    <cellStyle name="Calculation 3 5 3" xfId="30153" xr:uid="{00000000-0005-0000-0000-0000476B0000}"/>
    <cellStyle name="Calculation 3 5 3 2" xfId="30154" xr:uid="{00000000-0005-0000-0000-0000486B0000}"/>
    <cellStyle name="Calculation 3 5 3 2 2" xfId="30155" xr:uid="{00000000-0005-0000-0000-0000496B0000}"/>
    <cellStyle name="Calculation 3 5 3 2 2 2" xfId="30156" xr:uid="{00000000-0005-0000-0000-00004A6B0000}"/>
    <cellStyle name="Calculation 3 5 3 2 3" xfId="30157" xr:uid="{00000000-0005-0000-0000-00004B6B0000}"/>
    <cellStyle name="Calculation 3 5 3 3" xfId="30158" xr:uid="{00000000-0005-0000-0000-00004C6B0000}"/>
    <cellStyle name="Calculation 3 5 3 3 2" xfId="30159" xr:uid="{00000000-0005-0000-0000-00004D6B0000}"/>
    <cellStyle name="Calculation 3 5 3 3 2 2" xfId="30160" xr:uid="{00000000-0005-0000-0000-00004E6B0000}"/>
    <cellStyle name="Calculation 3 5 3 3 3" xfId="30161" xr:uid="{00000000-0005-0000-0000-00004F6B0000}"/>
    <cellStyle name="Calculation 3 5 3 4" xfId="30162" xr:uid="{00000000-0005-0000-0000-0000506B0000}"/>
    <cellStyle name="Calculation 3 5 3 4 2" xfId="30163" xr:uid="{00000000-0005-0000-0000-0000516B0000}"/>
    <cellStyle name="Calculation 3 5 3 5" xfId="30164" xr:uid="{00000000-0005-0000-0000-0000526B0000}"/>
    <cellStyle name="Calculation 3 5 4" xfId="30165" xr:uid="{00000000-0005-0000-0000-0000536B0000}"/>
    <cellStyle name="Calculation 3 5 4 2" xfId="30166" xr:uid="{00000000-0005-0000-0000-0000546B0000}"/>
    <cellStyle name="Calculation 3 5 4 2 2" xfId="30167" xr:uid="{00000000-0005-0000-0000-0000556B0000}"/>
    <cellStyle name="Calculation 3 5 4 3" xfId="30168" xr:uid="{00000000-0005-0000-0000-0000566B0000}"/>
    <cellStyle name="Calculation 3 5 5" xfId="30169" xr:uid="{00000000-0005-0000-0000-0000576B0000}"/>
    <cellStyle name="Calculation 3 5 5 2" xfId="30170" xr:uid="{00000000-0005-0000-0000-0000586B0000}"/>
    <cellStyle name="Calculation 3 6" xfId="30171" xr:uid="{00000000-0005-0000-0000-0000596B0000}"/>
    <cellStyle name="Calculation 3 6 2" xfId="30172" xr:uid="{00000000-0005-0000-0000-00005A6B0000}"/>
    <cellStyle name="Calculation 3 6 2 2" xfId="30173" xr:uid="{00000000-0005-0000-0000-00005B6B0000}"/>
    <cellStyle name="Calculation 3 6 2 2 2" xfId="30174" xr:uid="{00000000-0005-0000-0000-00005C6B0000}"/>
    <cellStyle name="Calculation 3 6 2 2 2 2" xfId="30175" xr:uid="{00000000-0005-0000-0000-00005D6B0000}"/>
    <cellStyle name="Calculation 3 6 2 2 3" xfId="30176" xr:uid="{00000000-0005-0000-0000-00005E6B0000}"/>
    <cellStyle name="Calculation 3 6 2 3" xfId="30177" xr:uid="{00000000-0005-0000-0000-00005F6B0000}"/>
    <cellStyle name="Calculation 3 6 2 3 2" xfId="30178" xr:uid="{00000000-0005-0000-0000-0000606B0000}"/>
    <cellStyle name="Calculation 3 6 2 3 2 2" xfId="30179" xr:uid="{00000000-0005-0000-0000-0000616B0000}"/>
    <cellStyle name="Calculation 3 6 2 3 3" xfId="30180" xr:uid="{00000000-0005-0000-0000-0000626B0000}"/>
    <cellStyle name="Calculation 3 6 2 4" xfId="30181" xr:uid="{00000000-0005-0000-0000-0000636B0000}"/>
    <cellStyle name="Calculation 3 6 2 4 2" xfId="30182" xr:uid="{00000000-0005-0000-0000-0000646B0000}"/>
    <cellStyle name="Calculation 3 6 2 5" xfId="30183" xr:uid="{00000000-0005-0000-0000-0000656B0000}"/>
    <cellStyle name="Calculation 3 6 3" xfId="30184" xr:uid="{00000000-0005-0000-0000-0000666B0000}"/>
    <cellStyle name="Calculation 3 6 3 2" xfId="30185" xr:uid="{00000000-0005-0000-0000-0000676B0000}"/>
    <cellStyle name="Calculation 3 6 3 2 2" xfId="30186" xr:uid="{00000000-0005-0000-0000-0000686B0000}"/>
    <cellStyle name="Calculation 3 6 3 2 2 2" xfId="30187" xr:uid="{00000000-0005-0000-0000-0000696B0000}"/>
    <cellStyle name="Calculation 3 6 3 2 3" xfId="30188" xr:uid="{00000000-0005-0000-0000-00006A6B0000}"/>
    <cellStyle name="Calculation 3 6 3 3" xfId="30189" xr:uid="{00000000-0005-0000-0000-00006B6B0000}"/>
    <cellStyle name="Calculation 3 6 3 3 2" xfId="30190" xr:uid="{00000000-0005-0000-0000-00006C6B0000}"/>
    <cellStyle name="Calculation 3 6 3 3 2 2" xfId="30191" xr:uid="{00000000-0005-0000-0000-00006D6B0000}"/>
    <cellStyle name="Calculation 3 6 3 3 3" xfId="30192" xr:uid="{00000000-0005-0000-0000-00006E6B0000}"/>
    <cellStyle name="Calculation 3 6 3 4" xfId="30193" xr:uid="{00000000-0005-0000-0000-00006F6B0000}"/>
    <cellStyle name="Calculation 3 6 3 4 2" xfId="30194" xr:uid="{00000000-0005-0000-0000-0000706B0000}"/>
    <cellStyle name="Calculation 3 6 3 5" xfId="30195" xr:uid="{00000000-0005-0000-0000-0000716B0000}"/>
    <cellStyle name="Calculation 3 6 4" xfId="30196" xr:uid="{00000000-0005-0000-0000-0000726B0000}"/>
    <cellStyle name="Calculation 3 6 4 2" xfId="30197" xr:uid="{00000000-0005-0000-0000-0000736B0000}"/>
    <cellStyle name="Calculation 3 6 4 2 2" xfId="30198" xr:uid="{00000000-0005-0000-0000-0000746B0000}"/>
    <cellStyle name="Calculation 3 6 4 3" xfId="30199" xr:uid="{00000000-0005-0000-0000-0000756B0000}"/>
    <cellStyle name="Calculation 3 6 5" xfId="30200" xr:uid="{00000000-0005-0000-0000-0000766B0000}"/>
    <cellStyle name="Calculation 3 6 5 2" xfId="30201" xr:uid="{00000000-0005-0000-0000-0000776B0000}"/>
    <cellStyle name="Calculation 3 7" xfId="30202" xr:uid="{00000000-0005-0000-0000-0000786B0000}"/>
    <cellStyle name="Calculation 3 7 2" xfId="30203" xr:uid="{00000000-0005-0000-0000-0000796B0000}"/>
    <cellStyle name="Calculation 3 7 2 2" xfId="30204" xr:uid="{00000000-0005-0000-0000-00007A6B0000}"/>
    <cellStyle name="Calculation 3 7 2 2 2" xfId="30205" xr:uid="{00000000-0005-0000-0000-00007B6B0000}"/>
    <cellStyle name="Calculation 3 7 2 2 2 2" xfId="30206" xr:uid="{00000000-0005-0000-0000-00007C6B0000}"/>
    <cellStyle name="Calculation 3 7 2 2 3" xfId="30207" xr:uid="{00000000-0005-0000-0000-00007D6B0000}"/>
    <cellStyle name="Calculation 3 7 2 3" xfId="30208" xr:uid="{00000000-0005-0000-0000-00007E6B0000}"/>
    <cellStyle name="Calculation 3 7 2 3 2" xfId="30209" xr:uid="{00000000-0005-0000-0000-00007F6B0000}"/>
    <cellStyle name="Calculation 3 7 2 3 2 2" xfId="30210" xr:uid="{00000000-0005-0000-0000-0000806B0000}"/>
    <cellStyle name="Calculation 3 7 2 3 3" xfId="30211" xr:uid="{00000000-0005-0000-0000-0000816B0000}"/>
    <cellStyle name="Calculation 3 7 2 4" xfId="30212" xr:uid="{00000000-0005-0000-0000-0000826B0000}"/>
    <cellStyle name="Calculation 3 7 2 4 2" xfId="30213" xr:uid="{00000000-0005-0000-0000-0000836B0000}"/>
    <cellStyle name="Calculation 3 7 2 5" xfId="30214" xr:uid="{00000000-0005-0000-0000-0000846B0000}"/>
    <cellStyle name="Calculation 3 7 3" xfId="30215" xr:uid="{00000000-0005-0000-0000-0000856B0000}"/>
    <cellStyle name="Calculation 3 7 3 2" xfId="30216" xr:uid="{00000000-0005-0000-0000-0000866B0000}"/>
    <cellStyle name="Calculation 3 7 3 2 2" xfId="30217" xr:uid="{00000000-0005-0000-0000-0000876B0000}"/>
    <cellStyle name="Calculation 3 7 3 3" xfId="30218" xr:uid="{00000000-0005-0000-0000-0000886B0000}"/>
    <cellStyle name="Calculation 3 7 4" xfId="30219" xr:uid="{00000000-0005-0000-0000-0000896B0000}"/>
    <cellStyle name="Calculation 3 7 4 2" xfId="30220" xr:uid="{00000000-0005-0000-0000-00008A6B0000}"/>
    <cellStyle name="Calculation 3 7 4 2 2" xfId="30221" xr:uid="{00000000-0005-0000-0000-00008B6B0000}"/>
    <cellStyle name="Calculation 3 7 4 3" xfId="30222" xr:uid="{00000000-0005-0000-0000-00008C6B0000}"/>
    <cellStyle name="Calculation 3 7 5" xfId="30223" xr:uid="{00000000-0005-0000-0000-00008D6B0000}"/>
    <cellStyle name="Calculation 3 7 5 2" xfId="30224" xr:uid="{00000000-0005-0000-0000-00008E6B0000}"/>
    <cellStyle name="Calculation 3 7 6" xfId="30225" xr:uid="{00000000-0005-0000-0000-00008F6B0000}"/>
    <cellStyle name="Calculation 3 8" xfId="30226" xr:uid="{00000000-0005-0000-0000-0000906B0000}"/>
    <cellStyle name="Calculation 3 8 2" xfId="30227" xr:uid="{00000000-0005-0000-0000-0000916B0000}"/>
    <cellStyle name="Calculation 3 8 2 2" xfId="30228" xr:uid="{00000000-0005-0000-0000-0000926B0000}"/>
    <cellStyle name="Calculation 3 8 2 2 2" xfId="30229" xr:uid="{00000000-0005-0000-0000-0000936B0000}"/>
    <cellStyle name="Calculation 3 8 2 3" xfId="30230" xr:uid="{00000000-0005-0000-0000-0000946B0000}"/>
    <cellStyle name="Calculation 3 8 3" xfId="30231" xr:uid="{00000000-0005-0000-0000-0000956B0000}"/>
    <cellStyle name="Calculation 3 8 3 2" xfId="30232" xr:uid="{00000000-0005-0000-0000-0000966B0000}"/>
    <cellStyle name="Calculation 3 8 3 2 2" xfId="30233" xr:uid="{00000000-0005-0000-0000-0000976B0000}"/>
    <cellStyle name="Calculation 3 8 3 3" xfId="30234" xr:uid="{00000000-0005-0000-0000-0000986B0000}"/>
    <cellStyle name="Calculation 3 8 4" xfId="30235" xr:uid="{00000000-0005-0000-0000-0000996B0000}"/>
    <cellStyle name="Calculation 3 8 4 2" xfId="30236" xr:uid="{00000000-0005-0000-0000-00009A6B0000}"/>
    <cellStyle name="Calculation 3 8 5" xfId="30237" xr:uid="{00000000-0005-0000-0000-00009B6B0000}"/>
    <cellStyle name="Calculation 3 9" xfId="30238" xr:uid="{00000000-0005-0000-0000-00009C6B0000}"/>
    <cellStyle name="Calculation 3 9 2" xfId="30239" xr:uid="{00000000-0005-0000-0000-00009D6B0000}"/>
    <cellStyle name="Calculation 3 9 2 2" xfId="30240" xr:uid="{00000000-0005-0000-0000-00009E6B0000}"/>
    <cellStyle name="Calculation 3 9 2 2 2" xfId="30241" xr:uid="{00000000-0005-0000-0000-00009F6B0000}"/>
    <cellStyle name="Calculation 3 9 2 3" xfId="30242" xr:uid="{00000000-0005-0000-0000-0000A06B0000}"/>
    <cellStyle name="Calculation 3 9 3" xfId="30243" xr:uid="{00000000-0005-0000-0000-0000A16B0000}"/>
    <cellStyle name="Calculation 3 9 3 2" xfId="30244" xr:uid="{00000000-0005-0000-0000-0000A26B0000}"/>
    <cellStyle name="Calculation 3 9 3 2 2" xfId="30245" xr:uid="{00000000-0005-0000-0000-0000A36B0000}"/>
    <cellStyle name="Calculation 3 9 3 3" xfId="30246" xr:uid="{00000000-0005-0000-0000-0000A46B0000}"/>
    <cellStyle name="Calculation 3 9 4" xfId="30247" xr:uid="{00000000-0005-0000-0000-0000A56B0000}"/>
    <cellStyle name="Calculation 3 9 4 2" xfId="30248" xr:uid="{00000000-0005-0000-0000-0000A66B0000}"/>
    <cellStyle name="Calculation 3 9 5" xfId="30249" xr:uid="{00000000-0005-0000-0000-0000A76B0000}"/>
    <cellStyle name="Calculation 4" xfId="26480" xr:uid="{00000000-0005-0000-0000-0000A86B0000}"/>
    <cellStyle name="Calculation 4 10" xfId="30250" xr:uid="{00000000-0005-0000-0000-0000A96B0000}"/>
    <cellStyle name="Calculation 4 10 2" xfId="30251" xr:uid="{00000000-0005-0000-0000-0000AA6B0000}"/>
    <cellStyle name="Calculation 4 10 2 2" xfId="30252" xr:uid="{00000000-0005-0000-0000-0000AB6B0000}"/>
    <cellStyle name="Calculation 4 10 3" xfId="30253" xr:uid="{00000000-0005-0000-0000-0000AC6B0000}"/>
    <cellStyle name="Calculation 4 11" xfId="30254" xr:uid="{00000000-0005-0000-0000-0000AD6B0000}"/>
    <cellStyle name="Calculation 4 11 2" xfId="30255" xr:uid="{00000000-0005-0000-0000-0000AE6B0000}"/>
    <cellStyle name="Calculation 4 2" xfId="30256" xr:uid="{00000000-0005-0000-0000-0000AF6B0000}"/>
    <cellStyle name="Calculation 4 2 2" xfId="30257" xr:uid="{00000000-0005-0000-0000-0000B06B0000}"/>
    <cellStyle name="Calculation 4 2 2 2" xfId="30258" xr:uid="{00000000-0005-0000-0000-0000B16B0000}"/>
    <cellStyle name="Calculation 4 2 2 2 2" xfId="30259" xr:uid="{00000000-0005-0000-0000-0000B26B0000}"/>
    <cellStyle name="Calculation 4 2 2 2 2 2" xfId="30260" xr:uid="{00000000-0005-0000-0000-0000B36B0000}"/>
    <cellStyle name="Calculation 4 2 2 2 2 2 2" xfId="30261" xr:uid="{00000000-0005-0000-0000-0000B46B0000}"/>
    <cellStyle name="Calculation 4 2 2 2 2 3" xfId="30262" xr:uid="{00000000-0005-0000-0000-0000B56B0000}"/>
    <cellStyle name="Calculation 4 2 2 2 3" xfId="30263" xr:uid="{00000000-0005-0000-0000-0000B66B0000}"/>
    <cellStyle name="Calculation 4 2 2 2 3 2" xfId="30264" xr:uid="{00000000-0005-0000-0000-0000B76B0000}"/>
    <cellStyle name="Calculation 4 2 2 2 3 2 2" xfId="30265" xr:uid="{00000000-0005-0000-0000-0000B86B0000}"/>
    <cellStyle name="Calculation 4 2 2 2 3 3" xfId="30266" xr:uid="{00000000-0005-0000-0000-0000B96B0000}"/>
    <cellStyle name="Calculation 4 2 2 2 4" xfId="30267" xr:uid="{00000000-0005-0000-0000-0000BA6B0000}"/>
    <cellStyle name="Calculation 4 2 2 2 4 2" xfId="30268" xr:uid="{00000000-0005-0000-0000-0000BB6B0000}"/>
    <cellStyle name="Calculation 4 2 2 2 5" xfId="30269" xr:uid="{00000000-0005-0000-0000-0000BC6B0000}"/>
    <cellStyle name="Calculation 4 2 2 3" xfId="30270" xr:uid="{00000000-0005-0000-0000-0000BD6B0000}"/>
    <cellStyle name="Calculation 4 2 2 3 2" xfId="30271" xr:uid="{00000000-0005-0000-0000-0000BE6B0000}"/>
    <cellStyle name="Calculation 4 2 2 3 2 2" xfId="30272" xr:uid="{00000000-0005-0000-0000-0000BF6B0000}"/>
    <cellStyle name="Calculation 4 2 2 3 3" xfId="30273" xr:uid="{00000000-0005-0000-0000-0000C06B0000}"/>
    <cellStyle name="Calculation 4 2 2 4" xfId="30274" xr:uid="{00000000-0005-0000-0000-0000C16B0000}"/>
    <cellStyle name="Calculation 4 2 2 4 2" xfId="30275" xr:uid="{00000000-0005-0000-0000-0000C26B0000}"/>
    <cellStyle name="Calculation 4 2 2 4 2 2" xfId="30276" xr:uid="{00000000-0005-0000-0000-0000C36B0000}"/>
    <cellStyle name="Calculation 4 2 2 4 3" xfId="30277" xr:uid="{00000000-0005-0000-0000-0000C46B0000}"/>
    <cellStyle name="Calculation 4 2 2 5" xfId="30278" xr:uid="{00000000-0005-0000-0000-0000C56B0000}"/>
    <cellStyle name="Calculation 4 2 2 5 2" xfId="30279" xr:uid="{00000000-0005-0000-0000-0000C66B0000}"/>
    <cellStyle name="Calculation 4 2 2 6" xfId="30280" xr:uid="{00000000-0005-0000-0000-0000C76B0000}"/>
    <cellStyle name="Calculation 4 2 3" xfId="30281" xr:uid="{00000000-0005-0000-0000-0000C86B0000}"/>
    <cellStyle name="Calculation 4 2 3 2" xfId="30282" xr:uid="{00000000-0005-0000-0000-0000C96B0000}"/>
    <cellStyle name="Calculation 4 2 3 2 2" xfId="30283" xr:uid="{00000000-0005-0000-0000-0000CA6B0000}"/>
    <cellStyle name="Calculation 4 2 3 2 2 2" xfId="30284" xr:uid="{00000000-0005-0000-0000-0000CB6B0000}"/>
    <cellStyle name="Calculation 4 2 3 2 3" xfId="30285" xr:uid="{00000000-0005-0000-0000-0000CC6B0000}"/>
    <cellStyle name="Calculation 4 2 3 3" xfId="30286" xr:uid="{00000000-0005-0000-0000-0000CD6B0000}"/>
    <cellStyle name="Calculation 4 2 3 3 2" xfId="30287" xr:uid="{00000000-0005-0000-0000-0000CE6B0000}"/>
    <cellStyle name="Calculation 4 2 3 3 2 2" xfId="30288" xr:uid="{00000000-0005-0000-0000-0000CF6B0000}"/>
    <cellStyle name="Calculation 4 2 3 3 3" xfId="30289" xr:uid="{00000000-0005-0000-0000-0000D06B0000}"/>
    <cellStyle name="Calculation 4 2 3 4" xfId="30290" xr:uid="{00000000-0005-0000-0000-0000D16B0000}"/>
    <cellStyle name="Calculation 4 2 3 4 2" xfId="30291" xr:uid="{00000000-0005-0000-0000-0000D26B0000}"/>
    <cellStyle name="Calculation 4 2 3 5" xfId="30292" xr:uid="{00000000-0005-0000-0000-0000D36B0000}"/>
    <cellStyle name="Calculation 4 2 4" xfId="30293" xr:uid="{00000000-0005-0000-0000-0000D46B0000}"/>
    <cellStyle name="Calculation 4 2 4 2" xfId="30294" xr:uid="{00000000-0005-0000-0000-0000D56B0000}"/>
    <cellStyle name="Calculation 4 2 4 2 2" xfId="30295" xr:uid="{00000000-0005-0000-0000-0000D66B0000}"/>
    <cellStyle name="Calculation 4 2 4 2 2 2" xfId="30296" xr:uid="{00000000-0005-0000-0000-0000D76B0000}"/>
    <cellStyle name="Calculation 4 2 4 2 3" xfId="30297" xr:uid="{00000000-0005-0000-0000-0000D86B0000}"/>
    <cellStyle name="Calculation 4 2 4 3" xfId="30298" xr:uid="{00000000-0005-0000-0000-0000D96B0000}"/>
    <cellStyle name="Calculation 4 2 4 3 2" xfId="30299" xr:uid="{00000000-0005-0000-0000-0000DA6B0000}"/>
    <cellStyle name="Calculation 4 2 4 3 2 2" xfId="30300" xr:uid="{00000000-0005-0000-0000-0000DB6B0000}"/>
    <cellStyle name="Calculation 4 2 4 3 3" xfId="30301" xr:uid="{00000000-0005-0000-0000-0000DC6B0000}"/>
    <cellStyle name="Calculation 4 2 4 4" xfId="30302" xr:uid="{00000000-0005-0000-0000-0000DD6B0000}"/>
    <cellStyle name="Calculation 4 2 4 4 2" xfId="30303" xr:uid="{00000000-0005-0000-0000-0000DE6B0000}"/>
    <cellStyle name="Calculation 4 2 4 5" xfId="30304" xr:uid="{00000000-0005-0000-0000-0000DF6B0000}"/>
    <cellStyle name="Calculation 4 2 5" xfId="30305" xr:uid="{00000000-0005-0000-0000-0000E06B0000}"/>
    <cellStyle name="Calculation 4 2 5 2" xfId="30306" xr:uid="{00000000-0005-0000-0000-0000E16B0000}"/>
    <cellStyle name="Calculation 4 2 5 2 2" xfId="30307" xr:uid="{00000000-0005-0000-0000-0000E26B0000}"/>
    <cellStyle name="Calculation 4 2 5 3" xfId="30308" xr:uid="{00000000-0005-0000-0000-0000E36B0000}"/>
    <cellStyle name="Calculation 4 2 6" xfId="30309" xr:uid="{00000000-0005-0000-0000-0000E46B0000}"/>
    <cellStyle name="Calculation 4 2 6 2" xfId="30310" xr:uid="{00000000-0005-0000-0000-0000E56B0000}"/>
    <cellStyle name="Calculation 4 3" xfId="30311" xr:uid="{00000000-0005-0000-0000-0000E66B0000}"/>
    <cellStyle name="Calculation 4 3 2" xfId="30312" xr:uid="{00000000-0005-0000-0000-0000E76B0000}"/>
    <cellStyle name="Calculation 4 3 2 2" xfId="30313" xr:uid="{00000000-0005-0000-0000-0000E86B0000}"/>
    <cellStyle name="Calculation 4 3 2 2 2" xfId="30314" xr:uid="{00000000-0005-0000-0000-0000E96B0000}"/>
    <cellStyle name="Calculation 4 3 2 2 2 2" xfId="30315" xr:uid="{00000000-0005-0000-0000-0000EA6B0000}"/>
    <cellStyle name="Calculation 4 3 2 2 3" xfId="30316" xr:uid="{00000000-0005-0000-0000-0000EB6B0000}"/>
    <cellStyle name="Calculation 4 3 2 3" xfId="30317" xr:uid="{00000000-0005-0000-0000-0000EC6B0000}"/>
    <cellStyle name="Calculation 4 3 2 3 2" xfId="30318" xr:uid="{00000000-0005-0000-0000-0000ED6B0000}"/>
    <cellStyle name="Calculation 4 3 2 3 2 2" xfId="30319" xr:uid="{00000000-0005-0000-0000-0000EE6B0000}"/>
    <cellStyle name="Calculation 4 3 2 3 3" xfId="30320" xr:uid="{00000000-0005-0000-0000-0000EF6B0000}"/>
    <cellStyle name="Calculation 4 3 2 4" xfId="30321" xr:uid="{00000000-0005-0000-0000-0000F06B0000}"/>
    <cellStyle name="Calculation 4 3 2 4 2" xfId="30322" xr:uid="{00000000-0005-0000-0000-0000F16B0000}"/>
    <cellStyle name="Calculation 4 3 2 5" xfId="30323" xr:uid="{00000000-0005-0000-0000-0000F26B0000}"/>
    <cellStyle name="Calculation 4 3 3" xfId="30324" xr:uid="{00000000-0005-0000-0000-0000F36B0000}"/>
    <cellStyle name="Calculation 4 3 3 2" xfId="30325" xr:uid="{00000000-0005-0000-0000-0000F46B0000}"/>
    <cellStyle name="Calculation 4 3 3 2 2" xfId="30326" xr:uid="{00000000-0005-0000-0000-0000F56B0000}"/>
    <cellStyle name="Calculation 4 3 3 2 2 2" xfId="30327" xr:uid="{00000000-0005-0000-0000-0000F66B0000}"/>
    <cellStyle name="Calculation 4 3 3 2 3" xfId="30328" xr:uid="{00000000-0005-0000-0000-0000F76B0000}"/>
    <cellStyle name="Calculation 4 3 3 3" xfId="30329" xr:uid="{00000000-0005-0000-0000-0000F86B0000}"/>
    <cellStyle name="Calculation 4 3 3 3 2" xfId="30330" xr:uid="{00000000-0005-0000-0000-0000F96B0000}"/>
    <cellStyle name="Calculation 4 3 3 3 2 2" xfId="30331" xr:uid="{00000000-0005-0000-0000-0000FA6B0000}"/>
    <cellStyle name="Calculation 4 3 3 3 3" xfId="30332" xr:uid="{00000000-0005-0000-0000-0000FB6B0000}"/>
    <cellStyle name="Calculation 4 3 3 4" xfId="30333" xr:uid="{00000000-0005-0000-0000-0000FC6B0000}"/>
    <cellStyle name="Calculation 4 3 3 4 2" xfId="30334" xr:uid="{00000000-0005-0000-0000-0000FD6B0000}"/>
    <cellStyle name="Calculation 4 3 3 5" xfId="30335" xr:uid="{00000000-0005-0000-0000-0000FE6B0000}"/>
    <cellStyle name="Calculation 4 3 4" xfId="30336" xr:uid="{00000000-0005-0000-0000-0000FF6B0000}"/>
    <cellStyle name="Calculation 4 3 4 2" xfId="30337" xr:uid="{00000000-0005-0000-0000-0000006C0000}"/>
    <cellStyle name="Calculation 4 3 4 2 2" xfId="30338" xr:uid="{00000000-0005-0000-0000-0000016C0000}"/>
    <cellStyle name="Calculation 4 3 4 3" xfId="30339" xr:uid="{00000000-0005-0000-0000-0000026C0000}"/>
    <cellStyle name="Calculation 4 3 5" xfId="30340" xr:uid="{00000000-0005-0000-0000-0000036C0000}"/>
    <cellStyle name="Calculation 4 3 5 2" xfId="30341" xr:uid="{00000000-0005-0000-0000-0000046C0000}"/>
    <cellStyle name="Calculation 4 4" xfId="30342" xr:uid="{00000000-0005-0000-0000-0000056C0000}"/>
    <cellStyle name="Calculation 4 4 2" xfId="30343" xr:uid="{00000000-0005-0000-0000-0000066C0000}"/>
    <cellStyle name="Calculation 4 4 2 2" xfId="30344" xr:uid="{00000000-0005-0000-0000-0000076C0000}"/>
    <cellStyle name="Calculation 4 4 2 2 2" xfId="30345" xr:uid="{00000000-0005-0000-0000-0000086C0000}"/>
    <cellStyle name="Calculation 4 4 2 2 2 2" xfId="30346" xr:uid="{00000000-0005-0000-0000-0000096C0000}"/>
    <cellStyle name="Calculation 4 4 2 2 3" xfId="30347" xr:uid="{00000000-0005-0000-0000-00000A6C0000}"/>
    <cellStyle name="Calculation 4 4 2 3" xfId="30348" xr:uid="{00000000-0005-0000-0000-00000B6C0000}"/>
    <cellStyle name="Calculation 4 4 2 3 2" xfId="30349" xr:uid="{00000000-0005-0000-0000-00000C6C0000}"/>
    <cellStyle name="Calculation 4 4 2 3 2 2" xfId="30350" xr:uid="{00000000-0005-0000-0000-00000D6C0000}"/>
    <cellStyle name="Calculation 4 4 2 3 3" xfId="30351" xr:uid="{00000000-0005-0000-0000-00000E6C0000}"/>
    <cellStyle name="Calculation 4 4 2 4" xfId="30352" xr:uid="{00000000-0005-0000-0000-00000F6C0000}"/>
    <cellStyle name="Calculation 4 4 2 4 2" xfId="30353" xr:uid="{00000000-0005-0000-0000-0000106C0000}"/>
    <cellStyle name="Calculation 4 4 2 5" xfId="30354" xr:uid="{00000000-0005-0000-0000-0000116C0000}"/>
    <cellStyle name="Calculation 4 4 3" xfId="30355" xr:uid="{00000000-0005-0000-0000-0000126C0000}"/>
    <cellStyle name="Calculation 4 4 3 2" xfId="30356" xr:uid="{00000000-0005-0000-0000-0000136C0000}"/>
    <cellStyle name="Calculation 4 4 3 2 2" xfId="30357" xr:uid="{00000000-0005-0000-0000-0000146C0000}"/>
    <cellStyle name="Calculation 4 4 3 2 2 2" xfId="30358" xr:uid="{00000000-0005-0000-0000-0000156C0000}"/>
    <cellStyle name="Calculation 4 4 3 2 3" xfId="30359" xr:uid="{00000000-0005-0000-0000-0000166C0000}"/>
    <cellStyle name="Calculation 4 4 3 3" xfId="30360" xr:uid="{00000000-0005-0000-0000-0000176C0000}"/>
    <cellStyle name="Calculation 4 4 3 3 2" xfId="30361" xr:uid="{00000000-0005-0000-0000-0000186C0000}"/>
    <cellStyle name="Calculation 4 4 3 3 2 2" xfId="30362" xr:uid="{00000000-0005-0000-0000-0000196C0000}"/>
    <cellStyle name="Calculation 4 4 3 3 3" xfId="30363" xr:uid="{00000000-0005-0000-0000-00001A6C0000}"/>
    <cellStyle name="Calculation 4 4 3 4" xfId="30364" xr:uid="{00000000-0005-0000-0000-00001B6C0000}"/>
    <cellStyle name="Calculation 4 4 3 4 2" xfId="30365" xr:uid="{00000000-0005-0000-0000-00001C6C0000}"/>
    <cellStyle name="Calculation 4 4 3 5" xfId="30366" xr:uid="{00000000-0005-0000-0000-00001D6C0000}"/>
    <cellStyle name="Calculation 4 4 4" xfId="30367" xr:uid="{00000000-0005-0000-0000-00001E6C0000}"/>
    <cellStyle name="Calculation 4 4 4 2" xfId="30368" xr:uid="{00000000-0005-0000-0000-00001F6C0000}"/>
    <cellStyle name="Calculation 4 4 4 2 2" xfId="30369" xr:uid="{00000000-0005-0000-0000-0000206C0000}"/>
    <cellStyle name="Calculation 4 4 4 3" xfId="30370" xr:uid="{00000000-0005-0000-0000-0000216C0000}"/>
    <cellStyle name="Calculation 4 4 5" xfId="30371" xr:uid="{00000000-0005-0000-0000-0000226C0000}"/>
    <cellStyle name="Calculation 4 4 5 2" xfId="30372" xr:uid="{00000000-0005-0000-0000-0000236C0000}"/>
    <cellStyle name="Calculation 4 5" xfId="30373" xr:uid="{00000000-0005-0000-0000-0000246C0000}"/>
    <cellStyle name="Calculation 4 5 2" xfId="30374" xr:uid="{00000000-0005-0000-0000-0000256C0000}"/>
    <cellStyle name="Calculation 4 5 2 2" xfId="30375" xr:uid="{00000000-0005-0000-0000-0000266C0000}"/>
    <cellStyle name="Calculation 4 5 2 2 2" xfId="30376" xr:uid="{00000000-0005-0000-0000-0000276C0000}"/>
    <cellStyle name="Calculation 4 5 2 2 2 2" xfId="30377" xr:uid="{00000000-0005-0000-0000-0000286C0000}"/>
    <cellStyle name="Calculation 4 5 2 2 3" xfId="30378" xr:uid="{00000000-0005-0000-0000-0000296C0000}"/>
    <cellStyle name="Calculation 4 5 2 3" xfId="30379" xr:uid="{00000000-0005-0000-0000-00002A6C0000}"/>
    <cellStyle name="Calculation 4 5 2 3 2" xfId="30380" xr:uid="{00000000-0005-0000-0000-00002B6C0000}"/>
    <cellStyle name="Calculation 4 5 2 3 2 2" xfId="30381" xr:uid="{00000000-0005-0000-0000-00002C6C0000}"/>
    <cellStyle name="Calculation 4 5 2 3 3" xfId="30382" xr:uid="{00000000-0005-0000-0000-00002D6C0000}"/>
    <cellStyle name="Calculation 4 5 2 4" xfId="30383" xr:uid="{00000000-0005-0000-0000-00002E6C0000}"/>
    <cellStyle name="Calculation 4 5 2 4 2" xfId="30384" xr:uid="{00000000-0005-0000-0000-00002F6C0000}"/>
    <cellStyle name="Calculation 4 5 2 5" xfId="30385" xr:uid="{00000000-0005-0000-0000-0000306C0000}"/>
    <cellStyle name="Calculation 4 5 3" xfId="30386" xr:uid="{00000000-0005-0000-0000-0000316C0000}"/>
    <cellStyle name="Calculation 4 5 3 2" xfId="30387" xr:uid="{00000000-0005-0000-0000-0000326C0000}"/>
    <cellStyle name="Calculation 4 5 3 2 2" xfId="30388" xr:uid="{00000000-0005-0000-0000-0000336C0000}"/>
    <cellStyle name="Calculation 4 5 3 2 2 2" xfId="30389" xr:uid="{00000000-0005-0000-0000-0000346C0000}"/>
    <cellStyle name="Calculation 4 5 3 2 3" xfId="30390" xr:uid="{00000000-0005-0000-0000-0000356C0000}"/>
    <cellStyle name="Calculation 4 5 3 3" xfId="30391" xr:uid="{00000000-0005-0000-0000-0000366C0000}"/>
    <cellStyle name="Calculation 4 5 3 3 2" xfId="30392" xr:uid="{00000000-0005-0000-0000-0000376C0000}"/>
    <cellStyle name="Calculation 4 5 3 3 2 2" xfId="30393" xr:uid="{00000000-0005-0000-0000-0000386C0000}"/>
    <cellStyle name="Calculation 4 5 3 3 3" xfId="30394" xr:uid="{00000000-0005-0000-0000-0000396C0000}"/>
    <cellStyle name="Calculation 4 5 3 4" xfId="30395" xr:uid="{00000000-0005-0000-0000-00003A6C0000}"/>
    <cellStyle name="Calculation 4 5 3 4 2" xfId="30396" xr:uid="{00000000-0005-0000-0000-00003B6C0000}"/>
    <cellStyle name="Calculation 4 5 3 5" xfId="30397" xr:uid="{00000000-0005-0000-0000-00003C6C0000}"/>
    <cellStyle name="Calculation 4 5 4" xfId="30398" xr:uid="{00000000-0005-0000-0000-00003D6C0000}"/>
    <cellStyle name="Calculation 4 5 4 2" xfId="30399" xr:uid="{00000000-0005-0000-0000-00003E6C0000}"/>
    <cellStyle name="Calculation 4 5 4 2 2" xfId="30400" xr:uid="{00000000-0005-0000-0000-00003F6C0000}"/>
    <cellStyle name="Calculation 4 5 4 3" xfId="30401" xr:uid="{00000000-0005-0000-0000-0000406C0000}"/>
    <cellStyle name="Calculation 4 5 5" xfId="30402" xr:uid="{00000000-0005-0000-0000-0000416C0000}"/>
    <cellStyle name="Calculation 4 5 5 2" xfId="30403" xr:uid="{00000000-0005-0000-0000-0000426C0000}"/>
    <cellStyle name="Calculation 4 6" xfId="30404" xr:uid="{00000000-0005-0000-0000-0000436C0000}"/>
    <cellStyle name="Calculation 4 6 2" xfId="30405" xr:uid="{00000000-0005-0000-0000-0000446C0000}"/>
    <cellStyle name="Calculation 4 6 2 2" xfId="30406" xr:uid="{00000000-0005-0000-0000-0000456C0000}"/>
    <cellStyle name="Calculation 4 6 2 2 2" xfId="30407" xr:uid="{00000000-0005-0000-0000-0000466C0000}"/>
    <cellStyle name="Calculation 4 6 2 2 2 2" xfId="30408" xr:uid="{00000000-0005-0000-0000-0000476C0000}"/>
    <cellStyle name="Calculation 4 6 2 2 3" xfId="30409" xr:uid="{00000000-0005-0000-0000-0000486C0000}"/>
    <cellStyle name="Calculation 4 6 2 3" xfId="30410" xr:uid="{00000000-0005-0000-0000-0000496C0000}"/>
    <cellStyle name="Calculation 4 6 2 3 2" xfId="30411" xr:uid="{00000000-0005-0000-0000-00004A6C0000}"/>
    <cellStyle name="Calculation 4 6 2 3 2 2" xfId="30412" xr:uid="{00000000-0005-0000-0000-00004B6C0000}"/>
    <cellStyle name="Calculation 4 6 2 3 3" xfId="30413" xr:uid="{00000000-0005-0000-0000-00004C6C0000}"/>
    <cellStyle name="Calculation 4 6 2 4" xfId="30414" xr:uid="{00000000-0005-0000-0000-00004D6C0000}"/>
    <cellStyle name="Calculation 4 6 2 4 2" xfId="30415" xr:uid="{00000000-0005-0000-0000-00004E6C0000}"/>
    <cellStyle name="Calculation 4 6 2 5" xfId="30416" xr:uid="{00000000-0005-0000-0000-00004F6C0000}"/>
    <cellStyle name="Calculation 4 6 3" xfId="30417" xr:uid="{00000000-0005-0000-0000-0000506C0000}"/>
    <cellStyle name="Calculation 4 6 3 2" xfId="30418" xr:uid="{00000000-0005-0000-0000-0000516C0000}"/>
    <cellStyle name="Calculation 4 6 3 2 2" xfId="30419" xr:uid="{00000000-0005-0000-0000-0000526C0000}"/>
    <cellStyle name="Calculation 4 6 3 2 2 2" xfId="30420" xr:uid="{00000000-0005-0000-0000-0000536C0000}"/>
    <cellStyle name="Calculation 4 6 3 2 3" xfId="30421" xr:uid="{00000000-0005-0000-0000-0000546C0000}"/>
    <cellStyle name="Calculation 4 6 3 3" xfId="30422" xr:uid="{00000000-0005-0000-0000-0000556C0000}"/>
    <cellStyle name="Calculation 4 6 3 3 2" xfId="30423" xr:uid="{00000000-0005-0000-0000-0000566C0000}"/>
    <cellStyle name="Calculation 4 6 3 3 2 2" xfId="30424" xr:uid="{00000000-0005-0000-0000-0000576C0000}"/>
    <cellStyle name="Calculation 4 6 3 3 3" xfId="30425" xr:uid="{00000000-0005-0000-0000-0000586C0000}"/>
    <cellStyle name="Calculation 4 6 3 4" xfId="30426" xr:uid="{00000000-0005-0000-0000-0000596C0000}"/>
    <cellStyle name="Calculation 4 6 3 4 2" xfId="30427" xr:uid="{00000000-0005-0000-0000-00005A6C0000}"/>
    <cellStyle name="Calculation 4 6 3 5" xfId="30428" xr:uid="{00000000-0005-0000-0000-00005B6C0000}"/>
    <cellStyle name="Calculation 4 6 4" xfId="30429" xr:uid="{00000000-0005-0000-0000-00005C6C0000}"/>
    <cellStyle name="Calculation 4 6 4 2" xfId="30430" xr:uid="{00000000-0005-0000-0000-00005D6C0000}"/>
    <cellStyle name="Calculation 4 6 4 2 2" xfId="30431" xr:uid="{00000000-0005-0000-0000-00005E6C0000}"/>
    <cellStyle name="Calculation 4 6 4 3" xfId="30432" xr:uid="{00000000-0005-0000-0000-00005F6C0000}"/>
    <cellStyle name="Calculation 4 6 5" xfId="30433" xr:uid="{00000000-0005-0000-0000-0000606C0000}"/>
    <cellStyle name="Calculation 4 6 5 2" xfId="30434" xr:uid="{00000000-0005-0000-0000-0000616C0000}"/>
    <cellStyle name="Calculation 4 7" xfId="30435" xr:uid="{00000000-0005-0000-0000-0000626C0000}"/>
    <cellStyle name="Calculation 4 7 2" xfId="30436" xr:uid="{00000000-0005-0000-0000-0000636C0000}"/>
    <cellStyle name="Calculation 4 7 2 2" xfId="30437" xr:uid="{00000000-0005-0000-0000-0000646C0000}"/>
    <cellStyle name="Calculation 4 7 2 2 2" xfId="30438" xr:uid="{00000000-0005-0000-0000-0000656C0000}"/>
    <cellStyle name="Calculation 4 7 2 2 2 2" xfId="30439" xr:uid="{00000000-0005-0000-0000-0000666C0000}"/>
    <cellStyle name="Calculation 4 7 2 2 3" xfId="30440" xr:uid="{00000000-0005-0000-0000-0000676C0000}"/>
    <cellStyle name="Calculation 4 7 2 3" xfId="30441" xr:uid="{00000000-0005-0000-0000-0000686C0000}"/>
    <cellStyle name="Calculation 4 7 2 3 2" xfId="30442" xr:uid="{00000000-0005-0000-0000-0000696C0000}"/>
    <cellStyle name="Calculation 4 7 2 3 2 2" xfId="30443" xr:uid="{00000000-0005-0000-0000-00006A6C0000}"/>
    <cellStyle name="Calculation 4 7 2 3 3" xfId="30444" xr:uid="{00000000-0005-0000-0000-00006B6C0000}"/>
    <cellStyle name="Calculation 4 7 2 4" xfId="30445" xr:uid="{00000000-0005-0000-0000-00006C6C0000}"/>
    <cellStyle name="Calculation 4 7 2 4 2" xfId="30446" xr:uid="{00000000-0005-0000-0000-00006D6C0000}"/>
    <cellStyle name="Calculation 4 7 2 5" xfId="30447" xr:uid="{00000000-0005-0000-0000-00006E6C0000}"/>
    <cellStyle name="Calculation 4 7 3" xfId="30448" xr:uid="{00000000-0005-0000-0000-00006F6C0000}"/>
    <cellStyle name="Calculation 4 7 3 2" xfId="30449" xr:uid="{00000000-0005-0000-0000-0000706C0000}"/>
    <cellStyle name="Calculation 4 7 3 2 2" xfId="30450" xr:uid="{00000000-0005-0000-0000-0000716C0000}"/>
    <cellStyle name="Calculation 4 7 3 3" xfId="30451" xr:uid="{00000000-0005-0000-0000-0000726C0000}"/>
    <cellStyle name="Calculation 4 7 4" xfId="30452" xr:uid="{00000000-0005-0000-0000-0000736C0000}"/>
    <cellStyle name="Calculation 4 7 4 2" xfId="30453" xr:uid="{00000000-0005-0000-0000-0000746C0000}"/>
    <cellStyle name="Calculation 4 7 4 2 2" xfId="30454" xr:uid="{00000000-0005-0000-0000-0000756C0000}"/>
    <cellStyle name="Calculation 4 7 4 3" xfId="30455" xr:uid="{00000000-0005-0000-0000-0000766C0000}"/>
    <cellStyle name="Calculation 4 7 5" xfId="30456" xr:uid="{00000000-0005-0000-0000-0000776C0000}"/>
    <cellStyle name="Calculation 4 7 5 2" xfId="30457" xr:uid="{00000000-0005-0000-0000-0000786C0000}"/>
    <cellStyle name="Calculation 4 7 6" xfId="30458" xr:uid="{00000000-0005-0000-0000-0000796C0000}"/>
    <cellStyle name="Calculation 4 8" xfId="30459" xr:uid="{00000000-0005-0000-0000-00007A6C0000}"/>
    <cellStyle name="Calculation 4 8 2" xfId="30460" xr:uid="{00000000-0005-0000-0000-00007B6C0000}"/>
    <cellStyle name="Calculation 4 8 2 2" xfId="30461" xr:uid="{00000000-0005-0000-0000-00007C6C0000}"/>
    <cellStyle name="Calculation 4 8 2 2 2" xfId="30462" xr:uid="{00000000-0005-0000-0000-00007D6C0000}"/>
    <cellStyle name="Calculation 4 8 2 3" xfId="30463" xr:uid="{00000000-0005-0000-0000-00007E6C0000}"/>
    <cellStyle name="Calculation 4 8 3" xfId="30464" xr:uid="{00000000-0005-0000-0000-00007F6C0000}"/>
    <cellStyle name="Calculation 4 8 3 2" xfId="30465" xr:uid="{00000000-0005-0000-0000-0000806C0000}"/>
    <cellStyle name="Calculation 4 8 3 2 2" xfId="30466" xr:uid="{00000000-0005-0000-0000-0000816C0000}"/>
    <cellStyle name="Calculation 4 8 3 3" xfId="30467" xr:uid="{00000000-0005-0000-0000-0000826C0000}"/>
    <cellStyle name="Calculation 4 8 4" xfId="30468" xr:uid="{00000000-0005-0000-0000-0000836C0000}"/>
    <cellStyle name="Calculation 4 8 4 2" xfId="30469" xr:uid="{00000000-0005-0000-0000-0000846C0000}"/>
    <cellStyle name="Calculation 4 8 5" xfId="30470" xr:uid="{00000000-0005-0000-0000-0000856C0000}"/>
    <cellStyle name="Calculation 4 9" xfId="30471" xr:uid="{00000000-0005-0000-0000-0000866C0000}"/>
    <cellStyle name="Calculation 4 9 2" xfId="30472" xr:uid="{00000000-0005-0000-0000-0000876C0000}"/>
    <cellStyle name="Calculation 4 9 2 2" xfId="30473" xr:uid="{00000000-0005-0000-0000-0000886C0000}"/>
    <cellStyle name="Calculation 4 9 2 2 2" xfId="30474" xr:uid="{00000000-0005-0000-0000-0000896C0000}"/>
    <cellStyle name="Calculation 4 9 2 3" xfId="30475" xr:uid="{00000000-0005-0000-0000-00008A6C0000}"/>
    <cellStyle name="Calculation 4 9 3" xfId="30476" xr:uid="{00000000-0005-0000-0000-00008B6C0000}"/>
    <cellStyle name="Calculation 4 9 3 2" xfId="30477" xr:uid="{00000000-0005-0000-0000-00008C6C0000}"/>
    <cellStyle name="Calculation 4 9 3 2 2" xfId="30478" xr:uid="{00000000-0005-0000-0000-00008D6C0000}"/>
    <cellStyle name="Calculation 4 9 3 3" xfId="30479" xr:uid="{00000000-0005-0000-0000-00008E6C0000}"/>
    <cellStyle name="Calculation 4 9 4" xfId="30480" xr:uid="{00000000-0005-0000-0000-00008F6C0000}"/>
    <cellStyle name="Calculation 4 9 4 2" xfId="30481" xr:uid="{00000000-0005-0000-0000-0000906C0000}"/>
    <cellStyle name="Calculation 4 9 5" xfId="30482" xr:uid="{00000000-0005-0000-0000-0000916C0000}"/>
    <cellStyle name="Calculation 5" xfId="26481" xr:uid="{00000000-0005-0000-0000-0000926C0000}"/>
    <cellStyle name="Calculation 5 10" xfId="30483" xr:uid="{00000000-0005-0000-0000-0000936C0000}"/>
    <cellStyle name="Calculation 5 10 2" xfId="30484" xr:uid="{00000000-0005-0000-0000-0000946C0000}"/>
    <cellStyle name="Calculation 5 10 2 2" xfId="30485" xr:uid="{00000000-0005-0000-0000-0000956C0000}"/>
    <cellStyle name="Calculation 5 10 3" xfId="30486" xr:uid="{00000000-0005-0000-0000-0000966C0000}"/>
    <cellStyle name="Calculation 5 11" xfId="30487" xr:uid="{00000000-0005-0000-0000-0000976C0000}"/>
    <cellStyle name="Calculation 5 11 2" xfId="30488" xr:uid="{00000000-0005-0000-0000-0000986C0000}"/>
    <cellStyle name="Calculation 5 2" xfId="30489" xr:uid="{00000000-0005-0000-0000-0000996C0000}"/>
    <cellStyle name="Calculation 5 2 2" xfId="30490" xr:uid="{00000000-0005-0000-0000-00009A6C0000}"/>
    <cellStyle name="Calculation 5 2 2 2" xfId="30491" xr:uid="{00000000-0005-0000-0000-00009B6C0000}"/>
    <cellStyle name="Calculation 5 2 2 2 2" xfId="30492" xr:uid="{00000000-0005-0000-0000-00009C6C0000}"/>
    <cellStyle name="Calculation 5 2 2 2 2 2" xfId="30493" xr:uid="{00000000-0005-0000-0000-00009D6C0000}"/>
    <cellStyle name="Calculation 5 2 2 2 2 2 2" xfId="30494" xr:uid="{00000000-0005-0000-0000-00009E6C0000}"/>
    <cellStyle name="Calculation 5 2 2 2 2 3" xfId="30495" xr:uid="{00000000-0005-0000-0000-00009F6C0000}"/>
    <cellStyle name="Calculation 5 2 2 2 3" xfId="30496" xr:uid="{00000000-0005-0000-0000-0000A06C0000}"/>
    <cellStyle name="Calculation 5 2 2 2 3 2" xfId="30497" xr:uid="{00000000-0005-0000-0000-0000A16C0000}"/>
    <cellStyle name="Calculation 5 2 2 2 3 2 2" xfId="30498" xr:uid="{00000000-0005-0000-0000-0000A26C0000}"/>
    <cellStyle name="Calculation 5 2 2 2 3 3" xfId="30499" xr:uid="{00000000-0005-0000-0000-0000A36C0000}"/>
    <cellStyle name="Calculation 5 2 2 2 4" xfId="30500" xr:uid="{00000000-0005-0000-0000-0000A46C0000}"/>
    <cellStyle name="Calculation 5 2 2 2 4 2" xfId="30501" xr:uid="{00000000-0005-0000-0000-0000A56C0000}"/>
    <cellStyle name="Calculation 5 2 2 2 5" xfId="30502" xr:uid="{00000000-0005-0000-0000-0000A66C0000}"/>
    <cellStyle name="Calculation 5 2 2 3" xfId="30503" xr:uid="{00000000-0005-0000-0000-0000A76C0000}"/>
    <cellStyle name="Calculation 5 2 2 3 2" xfId="30504" xr:uid="{00000000-0005-0000-0000-0000A86C0000}"/>
    <cellStyle name="Calculation 5 2 2 3 2 2" xfId="30505" xr:uid="{00000000-0005-0000-0000-0000A96C0000}"/>
    <cellStyle name="Calculation 5 2 2 3 3" xfId="30506" xr:uid="{00000000-0005-0000-0000-0000AA6C0000}"/>
    <cellStyle name="Calculation 5 2 2 4" xfId="30507" xr:uid="{00000000-0005-0000-0000-0000AB6C0000}"/>
    <cellStyle name="Calculation 5 2 2 4 2" xfId="30508" xr:uid="{00000000-0005-0000-0000-0000AC6C0000}"/>
    <cellStyle name="Calculation 5 2 2 4 2 2" xfId="30509" xr:uid="{00000000-0005-0000-0000-0000AD6C0000}"/>
    <cellStyle name="Calculation 5 2 2 4 3" xfId="30510" xr:uid="{00000000-0005-0000-0000-0000AE6C0000}"/>
    <cellStyle name="Calculation 5 2 2 5" xfId="30511" xr:uid="{00000000-0005-0000-0000-0000AF6C0000}"/>
    <cellStyle name="Calculation 5 2 2 5 2" xfId="30512" xr:uid="{00000000-0005-0000-0000-0000B06C0000}"/>
    <cellStyle name="Calculation 5 2 2 6" xfId="30513" xr:uid="{00000000-0005-0000-0000-0000B16C0000}"/>
    <cellStyle name="Calculation 5 2 3" xfId="30514" xr:uid="{00000000-0005-0000-0000-0000B26C0000}"/>
    <cellStyle name="Calculation 5 2 3 2" xfId="30515" xr:uid="{00000000-0005-0000-0000-0000B36C0000}"/>
    <cellStyle name="Calculation 5 2 3 2 2" xfId="30516" xr:uid="{00000000-0005-0000-0000-0000B46C0000}"/>
    <cellStyle name="Calculation 5 2 3 2 2 2" xfId="30517" xr:uid="{00000000-0005-0000-0000-0000B56C0000}"/>
    <cellStyle name="Calculation 5 2 3 2 3" xfId="30518" xr:uid="{00000000-0005-0000-0000-0000B66C0000}"/>
    <cellStyle name="Calculation 5 2 3 3" xfId="30519" xr:uid="{00000000-0005-0000-0000-0000B76C0000}"/>
    <cellStyle name="Calculation 5 2 3 3 2" xfId="30520" xr:uid="{00000000-0005-0000-0000-0000B86C0000}"/>
    <cellStyle name="Calculation 5 2 3 3 2 2" xfId="30521" xr:uid="{00000000-0005-0000-0000-0000B96C0000}"/>
    <cellStyle name="Calculation 5 2 3 3 3" xfId="30522" xr:uid="{00000000-0005-0000-0000-0000BA6C0000}"/>
    <cellStyle name="Calculation 5 2 3 4" xfId="30523" xr:uid="{00000000-0005-0000-0000-0000BB6C0000}"/>
    <cellStyle name="Calculation 5 2 3 4 2" xfId="30524" xr:uid="{00000000-0005-0000-0000-0000BC6C0000}"/>
    <cellStyle name="Calculation 5 2 3 5" xfId="30525" xr:uid="{00000000-0005-0000-0000-0000BD6C0000}"/>
    <cellStyle name="Calculation 5 2 4" xfId="30526" xr:uid="{00000000-0005-0000-0000-0000BE6C0000}"/>
    <cellStyle name="Calculation 5 2 4 2" xfId="30527" xr:uid="{00000000-0005-0000-0000-0000BF6C0000}"/>
    <cellStyle name="Calculation 5 2 4 2 2" xfId="30528" xr:uid="{00000000-0005-0000-0000-0000C06C0000}"/>
    <cellStyle name="Calculation 5 2 4 2 2 2" xfId="30529" xr:uid="{00000000-0005-0000-0000-0000C16C0000}"/>
    <cellStyle name="Calculation 5 2 4 2 3" xfId="30530" xr:uid="{00000000-0005-0000-0000-0000C26C0000}"/>
    <cellStyle name="Calculation 5 2 4 3" xfId="30531" xr:uid="{00000000-0005-0000-0000-0000C36C0000}"/>
    <cellStyle name="Calculation 5 2 4 3 2" xfId="30532" xr:uid="{00000000-0005-0000-0000-0000C46C0000}"/>
    <cellStyle name="Calculation 5 2 4 3 2 2" xfId="30533" xr:uid="{00000000-0005-0000-0000-0000C56C0000}"/>
    <cellStyle name="Calculation 5 2 4 3 3" xfId="30534" xr:uid="{00000000-0005-0000-0000-0000C66C0000}"/>
    <cellStyle name="Calculation 5 2 4 4" xfId="30535" xr:uid="{00000000-0005-0000-0000-0000C76C0000}"/>
    <cellStyle name="Calculation 5 2 4 4 2" xfId="30536" xr:uid="{00000000-0005-0000-0000-0000C86C0000}"/>
    <cellStyle name="Calculation 5 2 4 5" xfId="30537" xr:uid="{00000000-0005-0000-0000-0000C96C0000}"/>
    <cellStyle name="Calculation 5 2 5" xfId="30538" xr:uid="{00000000-0005-0000-0000-0000CA6C0000}"/>
    <cellStyle name="Calculation 5 2 5 2" xfId="30539" xr:uid="{00000000-0005-0000-0000-0000CB6C0000}"/>
    <cellStyle name="Calculation 5 2 5 2 2" xfId="30540" xr:uid="{00000000-0005-0000-0000-0000CC6C0000}"/>
    <cellStyle name="Calculation 5 2 5 3" xfId="30541" xr:uid="{00000000-0005-0000-0000-0000CD6C0000}"/>
    <cellStyle name="Calculation 5 2 6" xfId="30542" xr:uid="{00000000-0005-0000-0000-0000CE6C0000}"/>
    <cellStyle name="Calculation 5 2 6 2" xfId="30543" xr:uid="{00000000-0005-0000-0000-0000CF6C0000}"/>
    <cellStyle name="Calculation 5 3" xfId="30544" xr:uid="{00000000-0005-0000-0000-0000D06C0000}"/>
    <cellStyle name="Calculation 5 3 2" xfId="30545" xr:uid="{00000000-0005-0000-0000-0000D16C0000}"/>
    <cellStyle name="Calculation 5 3 2 2" xfId="30546" xr:uid="{00000000-0005-0000-0000-0000D26C0000}"/>
    <cellStyle name="Calculation 5 3 2 2 2" xfId="30547" xr:uid="{00000000-0005-0000-0000-0000D36C0000}"/>
    <cellStyle name="Calculation 5 3 2 2 2 2" xfId="30548" xr:uid="{00000000-0005-0000-0000-0000D46C0000}"/>
    <cellStyle name="Calculation 5 3 2 2 3" xfId="30549" xr:uid="{00000000-0005-0000-0000-0000D56C0000}"/>
    <cellStyle name="Calculation 5 3 2 3" xfId="30550" xr:uid="{00000000-0005-0000-0000-0000D66C0000}"/>
    <cellStyle name="Calculation 5 3 2 3 2" xfId="30551" xr:uid="{00000000-0005-0000-0000-0000D76C0000}"/>
    <cellStyle name="Calculation 5 3 2 3 2 2" xfId="30552" xr:uid="{00000000-0005-0000-0000-0000D86C0000}"/>
    <cellStyle name="Calculation 5 3 2 3 3" xfId="30553" xr:uid="{00000000-0005-0000-0000-0000D96C0000}"/>
    <cellStyle name="Calculation 5 3 2 4" xfId="30554" xr:uid="{00000000-0005-0000-0000-0000DA6C0000}"/>
    <cellStyle name="Calculation 5 3 2 4 2" xfId="30555" xr:uid="{00000000-0005-0000-0000-0000DB6C0000}"/>
    <cellStyle name="Calculation 5 3 2 5" xfId="30556" xr:uid="{00000000-0005-0000-0000-0000DC6C0000}"/>
    <cellStyle name="Calculation 5 3 3" xfId="30557" xr:uid="{00000000-0005-0000-0000-0000DD6C0000}"/>
    <cellStyle name="Calculation 5 3 3 2" xfId="30558" xr:uid="{00000000-0005-0000-0000-0000DE6C0000}"/>
    <cellStyle name="Calculation 5 3 3 2 2" xfId="30559" xr:uid="{00000000-0005-0000-0000-0000DF6C0000}"/>
    <cellStyle name="Calculation 5 3 3 2 2 2" xfId="30560" xr:uid="{00000000-0005-0000-0000-0000E06C0000}"/>
    <cellStyle name="Calculation 5 3 3 2 3" xfId="30561" xr:uid="{00000000-0005-0000-0000-0000E16C0000}"/>
    <cellStyle name="Calculation 5 3 3 3" xfId="30562" xr:uid="{00000000-0005-0000-0000-0000E26C0000}"/>
    <cellStyle name="Calculation 5 3 3 3 2" xfId="30563" xr:uid="{00000000-0005-0000-0000-0000E36C0000}"/>
    <cellStyle name="Calculation 5 3 3 3 2 2" xfId="30564" xr:uid="{00000000-0005-0000-0000-0000E46C0000}"/>
    <cellStyle name="Calculation 5 3 3 3 3" xfId="30565" xr:uid="{00000000-0005-0000-0000-0000E56C0000}"/>
    <cellStyle name="Calculation 5 3 3 4" xfId="30566" xr:uid="{00000000-0005-0000-0000-0000E66C0000}"/>
    <cellStyle name="Calculation 5 3 3 4 2" xfId="30567" xr:uid="{00000000-0005-0000-0000-0000E76C0000}"/>
    <cellStyle name="Calculation 5 3 3 5" xfId="30568" xr:uid="{00000000-0005-0000-0000-0000E86C0000}"/>
    <cellStyle name="Calculation 5 3 4" xfId="30569" xr:uid="{00000000-0005-0000-0000-0000E96C0000}"/>
    <cellStyle name="Calculation 5 3 4 2" xfId="30570" xr:uid="{00000000-0005-0000-0000-0000EA6C0000}"/>
    <cellStyle name="Calculation 5 3 4 2 2" xfId="30571" xr:uid="{00000000-0005-0000-0000-0000EB6C0000}"/>
    <cellStyle name="Calculation 5 3 4 3" xfId="30572" xr:uid="{00000000-0005-0000-0000-0000EC6C0000}"/>
    <cellStyle name="Calculation 5 3 5" xfId="30573" xr:uid="{00000000-0005-0000-0000-0000ED6C0000}"/>
    <cellStyle name="Calculation 5 3 5 2" xfId="30574" xr:uid="{00000000-0005-0000-0000-0000EE6C0000}"/>
    <cellStyle name="Calculation 5 4" xfId="30575" xr:uid="{00000000-0005-0000-0000-0000EF6C0000}"/>
    <cellStyle name="Calculation 5 4 2" xfId="30576" xr:uid="{00000000-0005-0000-0000-0000F06C0000}"/>
    <cellStyle name="Calculation 5 4 2 2" xfId="30577" xr:uid="{00000000-0005-0000-0000-0000F16C0000}"/>
    <cellStyle name="Calculation 5 4 2 2 2" xfId="30578" xr:uid="{00000000-0005-0000-0000-0000F26C0000}"/>
    <cellStyle name="Calculation 5 4 2 2 2 2" xfId="30579" xr:uid="{00000000-0005-0000-0000-0000F36C0000}"/>
    <cellStyle name="Calculation 5 4 2 2 3" xfId="30580" xr:uid="{00000000-0005-0000-0000-0000F46C0000}"/>
    <cellStyle name="Calculation 5 4 2 3" xfId="30581" xr:uid="{00000000-0005-0000-0000-0000F56C0000}"/>
    <cellStyle name="Calculation 5 4 2 3 2" xfId="30582" xr:uid="{00000000-0005-0000-0000-0000F66C0000}"/>
    <cellStyle name="Calculation 5 4 2 3 2 2" xfId="30583" xr:uid="{00000000-0005-0000-0000-0000F76C0000}"/>
    <cellStyle name="Calculation 5 4 2 3 3" xfId="30584" xr:uid="{00000000-0005-0000-0000-0000F86C0000}"/>
    <cellStyle name="Calculation 5 4 2 4" xfId="30585" xr:uid="{00000000-0005-0000-0000-0000F96C0000}"/>
    <cellStyle name="Calculation 5 4 2 4 2" xfId="30586" xr:uid="{00000000-0005-0000-0000-0000FA6C0000}"/>
    <cellStyle name="Calculation 5 4 2 5" xfId="30587" xr:uid="{00000000-0005-0000-0000-0000FB6C0000}"/>
    <cellStyle name="Calculation 5 4 3" xfId="30588" xr:uid="{00000000-0005-0000-0000-0000FC6C0000}"/>
    <cellStyle name="Calculation 5 4 3 2" xfId="30589" xr:uid="{00000000-0005-0000-0000-0000FD6C0000}"/>
    <cellStyle name="Calculation 5 4 3 2 2" xfId="30590" xr:uid="{00000000-0005-0000-0000-0000FE6C0000}"/>
    <cellStyle name="Calculation 5 4 3 2 2 2" xfId="30591" xr:uid="{00000000-0005-0000-0000-0000FF6C0000}"/>
    <cellStyle name="Calculation 5 4 3 2 3" xfId="30592" xr:uid="{00000000-0005-0000-0000-0000006D0000}"/>
    <cellStyle name="Calculation 5 4 3 3" xfId="30593" xr:uid="{00000000-0005-0000-0000-0000016D0000}"/>
    <cellStyle name="Calculation 5 4 3 3 2" xfId="30594" xr:uid="{00000000-0005-0000-0000-0000026D0000}"/>
    <cellStyle name="Calculation 5 4 3 3 2 2" xfId="30595" xr:uid="{00000000-0005-0000-0000-0000036D0000}"/>
    <cellStyle name="Calculation 5 4 3 3 3" xfId="30596" xr:uid="{00000000-0005-0000-0000-0000046D0000}"/>
    <cellStyle name="Calculation 5 4 3 4" xfId="30597" xr:uid="{00000000-0005-0000-0000-0000056D0000}"/>
    <cellStyle name="Calculation 5 4 3 4 2" xfId="30598" xr:uid="{00000000-0005-0000-0000-0000066D0000}"/>
    <cellStyle name="Calculation 5 4 3 5" xfId="30599" xr:uid="{00000000-0005-0000-0000-0000076D0000}"/>
    <cellStyle name="Calculation 5 4 4" xfId="30600" xr:uid="{00000000-0005-0000-0000-0000086D0000}"/>
    <cellStyle name="Calculation 5 4 4 2" xfId="30601" xr:uid="{00000000-0005-0000-0000-0000096D0000}"/>
    <cellStyle name="Calculation 5 4 4 2 2" xfId="30602" xr:uid="{00000000-0005-0000-0000-00000A6D0000}"/>
    <cellStyle name="Calculation 5 4 4 3" xfId="30603" xr:uid="{00000000-0005-0000-0000-00000B6D0000}"/>
    <cellStyle name="Calculation 5 4 5" xfId="30604" xr:uid="{00000000-0005-0000-0000-00000C6D0000}"/>
    <cellStyle name="Calculation 5 4 5 2" xfId="30605" xr:uid="{00000000-0005-0000-0000-00000D6D0000}"/>
    <cellStyle name="Calculation 5 5" xfId="30606" xr:uid="{00000000-0005-0000-0000-00000E6D0000}"/>
    <cellStyle name="Calculation 5 5 2" xfId="30607" xr:uid="{00000000-0005-0000-0000-00000F6D0000}"/>
    <cellStyle name="Calculation 5 5 2 2" xfId="30608" xr:uid="{00000000-0005-0000-0000-0000106D0000}"/>
    <cellStyle name="Calculation 5 5 2 2 2" xfId="30609" xr:uid="{00000000-0005-0000-0000-0000116D0000}"/>
    <cellStyle name="Calculation 5 5 2 2 2 2" xfId="30610" xr:uid="{00000000-0005-0000-0000-0000126D0000}"/>
    <cellStyle name="Calculation 5 5 2 2 3" xfId="30611" xr:uid="{00000000-0005-0000-0000-0000136D0000}"/>
    <cellStyle name="Calculation 5 5 2 3" xfId="30612" xr:uid="{00000000-0005-0000-0000-0000146D0000}"/>
    <cellStyle name="Calculation 5 5 2 3 2" xfId="30613" xr:uid="{00000000-0005-0000-0000-0000156D0000}"/>
    <cellStyle name="Calculation 5 5 2 3 2 2" xfId="30614" xr:uid="{00000000-0005-0000-0000-0000166D0000}"/>
    <cellStyle name="Calculation 5 5 2 3 3" xfId="30615" xr:uid="{00000000-0005-0000-0000-0000176D0000}"/>
    <cellStyle name="Calculation 5 5 2 4" xfId="30616" xr:uid="{00000000-0005-0000-0000-0000186D0000}"/>
    <cellStyle name="Calculation 5 5 2 4 2" xfId="30617" xr:uid="{00000000-0005-0000-0000-0000196D0000}"/>
    <cellStyle name="Calculation 5 5 2 5" xfId="30618" xr:uid="{00000000-0005-0000-0000-00001A6D0000}"/>
    <cellStyle name="Calculation 5 5 3" xfId="30619" xr:uid="{00000000-0005-0000-0000-00001B6D0000}"/>
    <cellStyle name="Calculation 5 5 3 2" xfId="30620" xr:uid="{00000000-0005-0000-0000-00001C6D0000}"/>
    <cellStyle name="Calculation 5 5 3 2 2" xfId="30621" xr:uid="{00000000-0005-0000-0000-00001D6D0000}"/>
    <cellStyle name="Calculation 5 5 3 2 2 2" xfId="30622" xr:uid="{00000000-0005-0000-0000-00001E6D0000}"/>
    <cellStyle name="Calculation 5 5 3 2 3" xfId="30623" xr:uid="{00000000-0005-0000-0000-00001F6D0000}"/>
    <cellStyle name="Calculation 5 5 3 3" xfId="30624" xr:uid="{00000000-0005-0000-0000-0000206D0000}"/>
    <cellStyle name="Calculation 5 5 3 3 2" xfId="30625" xr:uid="{00000000-0005-0000-0000-0000216D0000}"/>
    <cellStyle name="Calculation 5 5 3 3 2 2" xfId="30626" xr:uid="{00000000-0005-0000-0000-0000226D0000}"/>
    <cellStyle name="Calculation 5 5 3 3 3" xfId="30627" xr:uid="{00000000-0005-0000-0000-0000236D0000}"/>
    <cellStyle name="Calculation 5 5 3 4" xfId="30628" xr:uid="{00000000-0005-0000-0000-0000246D0000}"/>
    <cellStyle name="Calculation 5 5 3 4 2" xfId="30629" xr:uid="{00000000-0005-0000-0000-0000256D0000}"/>
    <cellStyle name="Calculation 5 5 3 5" xfId="30630" xr:uid="{00000000-0005-0000-0000-0000266D0000}"/>
    <cellStyle name="Calculation 5 5 4" xfId="30631" xr:uid="{00000000-0005-0000-0000-0000276D0000}"/>
    <cellStyle name="Calculation 5 5 4 2" xfId="30632" xr:uid="{00000000-0005-0000-0000-0000286D0000}"/>
    <cellStyle name="Calculation 5 5 4 2 2" xfId="30633" xr:uid="{00000000-0005-0000-0000-0000296D0000}"/>
    <cellStyle name="Calculation 5 5 4 3" xfId="30634" xr:uid="{00000000-0005-0000-0000-00002A6D0000}"/>
    <cellStyle name="Calculation 5 5 5" xfId="30635" xr:uid="{00000000-0005-0000-0000-00002B6D0000}"/>
    <cellStyle name="Calculation 5 5 5 2" xfId="30636" xr:uid="{00000000-0005-0000-0000-00002C6D0000}"/>
    <cellStyle name="Calculation 5 6" xfId="30637" xr:uid="{00000000-0005-0000-0000-00002D6D0000}"/>
    <cellStyle name="Calculation 5 6 2" xfId="30638" xr:uid="{00000000-0005-0000-0000-00002E6D0000}"/>
    <cellStyle name="Calculation 5 6 2 2" xfId="30639" xr:uid="{00000000-0005-0000-0000-00002F6D0000}"/>
    <cellStyle name="Calculation 5 6 2 2 2" xfId="30640" xr:uid="{00000000-0005-0000-0000-0000306D0000}"/>
    <cellStyle name="Calculation 5 6 2 2 2 2" xfId="30641" xr:uid="{00000000-0005-0000-0000-0000316D0000}"/>
    <cellStyle name="Calculation 5 6 2 2 3" xfId="30642" xr:uid="{00000000-0005-0000-0000-0000326D0000}"/>
    <cellStyle name="Calculation 5 6 2 3" xfId="30643" xr:uid="{00000000-0005-0000-0000-0000336D0000}"/>
    <cellStyle name="Calculation 5 6 2 3 2" xfId="30644" xr:uid="{00000000-0005-0000-0000-0000346D0000}"/>
    <cellStyle name="Calculation 5 6 2 3 2 2" xfId="30645" xr:uid="{00000000-0005-0000-0000-0000356D0000}"/>
    <cellStyle name="Calculation 5 6 2 3 3" xfId="30646" xr:uid="{00000000-0005-0000-0000-0000366D0000}"/>
    <cellStyle name="Calculation 5 6 2 4" xfId="30647" xr:uid="{00000000-0005-0000-0000-0000376D0000}"/>
    <cellStyle name="Calculation 5 6 2 4 2" xfId="30648" xr:uid="{00000000-0005-0000-0000-0000386D0000}"/>
    <cellStyle name="Calculation 5 6 2 5" xfId="30649" xr:uid="{00000000-0005-0000-0000-0000396D0000}"/>
    <cellStyle name="Calculation 5 6 3" xfId="30650" xr:uid="{00000000-0005-0000-0000-00003A6D0000}"/>
    <cellStyle name="Calculation 5 6 3 2" xfId="30651" xr:uid="{00000000-0005-0000-0000-00003B6D0000}"/>
    <cellStyle name="Calculation 5 6 3 2 2" xfId="30652" xr:uid="{00000000-0005-0000-0000-00003C6D0000}"/>
    <cellStyle name="Calculation 5 6 3 2 2 2" xfId="30653" xr:uid="{00000000-0005-0000-0000-00003D6D0000}"/>
    <cellStyle name="Calculation 5 6 3 2 3" xfId="30654" xr:uid="{00000000-0005-0000-0000-00003E6D0000}"/>
    <cellStyle name="Calculation 5 6 3 3" xfId="30655" xr:uid="{00000000-0005-0000-0000-00003F6D0000}"/>
    <cellStyle name="Calculation 5 6 3 3 2" xfId="30656" xr:uid="{00000000-0005-0000-0000-0000406D0000}"/>
    <cellStyle name="Calculation 5 6 3 3 2 2" xfId="30657" xr:uid="{00000000-0005-0000-0000-0000416D0000}"/>
    <cellStyle name="Calculation 5 6 3 3 3" xfId="30658" xr:uid="{00000000-0005-0000-0000-0000426D0000}"/>
    <cellStyle name="Calculation 5 6 3 4" xfId="30659" xr:uid="{00000000-0005-0000-0000-0000436D0000}"/>
    <cellStyle name="Calculation 5 6 3 4 2" xfId="30660" xr:uid="{00000000-0005-0000-0000-0000446D0000}"/>
    <cellStyle name="Calculation 5 6 3 5" xfId="30661" xr:uid="{00000000-0005-0000-0000-0000456D0000}"/>
    <cellStyle name="Calculation 5 6 4" xfId="30662" xr:uid="{00000000-0005-0000-0000-0000466D0000}"/>
    <cellStyle name="Calculation 5 6 4 2" xfId="30663" xr:uid="{00000000-0005-0000-0000-0000476D0000}"/>
    <cellStyle name="Calculation 5 6 4 2 2" xfId="30664" xr:uid="{00000000-0005-0000-0000-0000486D0000}"/>
    <cellStyle name="Calculation 5 6 4 3" xfId="30665" xr:uid="{00000000-0005-0000-0000-0000496D0000}"/>
    <cellStyle name="Calculation 5 6 5" xfId="30666" xr:uid="{00000000-0005-0000-0000-00004A6D0000}"/>
    <cellStyle name="Calculation 5 6 5 2" xfId="30667" xr:uid="{00000000-0005-0000-0000-00004B6D0000}"/>
    <cellStyle name="Calculation 5 7" xfId="30668" xr:uid="{00000000-0005-0000-0000-00004C6D0000}"/>
    <cellStyle name="Calculation 5 7 2" xfId="30669" xr:uid="{00000000-0005-0000-0000-00004D6D0000}"/>
    <cellStyle name="Calculation 5 7 2 2" xfId="30670" xr:uid="{00000000-0005-0000-0000-00004E6D0000}"/>
    <cellStyle name="Calculation 5 7 2 2 2" xfId="30671" xr:uid="{00000000-0005-0000-0000-00004F6D0000}"/>
    <cellStyle name="Calculation 5 7 2 2 2 2" xfId="30672" xr:uid="{00000000-0005-0000-0000-0000506D0000}"/>
    <cellStyle name="Calculation 5 7 2 2 3" xfId="30673" xr:uid="{00000000-0005-0000-0000-0000516D0000}"/>
    <cellStyle name="Calculation 5 7 2 3" xfId="30674" xr:uid="{00000000-0005-0000-0000-0000526D0000}"/>
    <cellStyle name="Calculation 5 7 2 3 2" xfId="30675" xr:uid="{00000000-0005-0000-0000-0000536D0000}"/>
    <cellStyle name="Calculation 5 7 2 3 2 2" xfId="30676" xr:uid="{00000000-0005-0000-0000-0000546D0000}"/>
    <cellStyle name="Calculation 5 7 2 3 3" xfId="30677" xr:uid="{00000000-0005-0000-0000-0000556D0000}"/>
    <cellStyle name="Calculation 5 7 2 4" xfId="30678" xr:uid="{00000000-0005-0000-0000-0000566D0000}"/>
    <cellStyle name="Calculation 5 7 2 4 2" xfId="30679" xr:uid="{00000000-0005-0000-0000-0000576D0000}"/>
    <cellStyle name="Calculation 5 7 2 5" xfId="30680" xr:uid="{00000000-0005-0000-0000-0000586D0000}"/>
    <cellStyle name="Calculation 5 7 3" xfId="30681" xr:uid="{00000000-0005-0000-0000-0000596D0000}"/>
    <cellStyle name="Calculation 5 7 3 2" xfId="30682" xr:uid="{00000000-0005-0000-0000-00005A6D0000}"/>
    <cellStyle name="Calculation 5 7 3 2 2" xfId="30683" xr:uid="{00000000-0005-0000-0000-00005B6D0000}"/>
    <cellStyle name="Calculation 5 7 3 3" xfId="30684" xr:uid="{00000000-0005-0000-0000-00005C6D0000}"/>
    <cellStyle name="Calculation 5 7 4" xfId="30685" xr:uid="{00000000-0005-0000-0000-00005D6D0000}"/>
    <cellStyle name="Calculation 5 7 4 2" xfId="30686" xr:uid="{00000000-0005-0000-0000-00005E6D0000}"/>
    <cellStyle name="Calculation 5 7 4 2 2" xfId="30687" xr:uid="{00000000-0005-0000-0000-00005F6D0000}"/>
    <cellStyle name="Calculation 5 7 4 3" xfId="30688" xr:uid="{00000000-0005-0000-0000-0000606D0000}"/>
    <cellStyle name="Calculation 5 7 5" xfId="30689" xr:uid="{00000000-0005-0000-0000-0000616D0000}"/>
    <cellStyle name="Calculation 5 7 5 2" xfId="30690" xr:uid="{00000000-0005-0000-0000-0000626D0000}"/>
    <cellStyle name="Calculation 5 7 6" xfId="30691" xr:uid="{00000000-0005-0000-0000-0000636D0000}"/>
    <cellStyle name="Calculation 5 8" xfId="30692" xr:uid="{00000000-0005-0000-0000-0000646D0000}"/>
    <cellStyle name="Calculation 5 8 2" xfId="30693" xr:uid="{00000000-0005-0000-0000-0000656D0000}"/>
    <cellStyle name="Calculation 5 8 2 2" xfId="30694" xr:uid="{00000000-0005-0000-0000-0000666D0000}"/>
    <cellStyle name="Calculation 5 8 2 2 2" xfId="30695" xr:uid="{00000000-0005-0000-0000-0000676D0000}"/>
    <cellStyle name="Calculation 5 8 2 3" xfId="30696" xr:uid="{00000000-0005-0000-0000-0000686D0000}"/>
    <cellStyle name="Calculation 5 8 3" xfId="30697" xr:uid="{00000000-0005-0000-0000-0000696D0000}"/>
    <cellStyle name="Calculation 5 8 3 2" xfId="30698" xr:uid="{00000000-0005-0000-0000-00006A6D0000}"/>
    <cellStyle name="Calculation 5 8 3 2 2" xfId="30699" xr:uid="{00000000-0005-0000-0000-00006B6D0000}"/>
    <cellStyle name="Calculation 5 8 3 3" xfId="30700" xr:uid="{00000000-0005-0000-0000-00006C6D0000}"/>
    <cellStyle name="Calculation 5 8 4" xfId="30701" xr:uid="{00000000-0005-0000-0000-00006D6D0000}"/>
    <cellStyle name="Calculation 5 8 4 2" xfId="30702" xr:uid="{00000000-0005-0000-0000-00006E6D0000}"/>
    <cellStyle name="Calculation 5 8 5" xfId="30703" xr:uid="{00000000-0005-0000-0000-00006F6D0000}"/>
    <cellStyle name="Calculation 5 9" xfId="30704" xr:uid="{00000000-0005-0000-0000-0000706D0000}"/>
    <cellStyle name="Calculation 5 9 2" xfId="30705" xr:uid="{00000000-0005-0000-0000-0000716D0000}"/>
    <cellStyle name="Calculation 5 9 2 2" xfId="30706" xr:uid="{00000000-0005-0000-0000-0000726D0000}"/>
    <cellStyle name="Calculation 5 9 2 2 2" xfId="30707" xr:uid="{00000000-0005-0000-0000-0000736D0000}"/>
    <cellStyle name="Calculation 5 9 2 3" xfId="30708" xr:uid="{00000000-0005-0000-0000-0000746D0000}"/>
    <cellStyle name="Calculation 5 9 3" xfId="30709" xr:uid="{00000000-0005-0000-0000-0000756D0000}"/>
    <cellStyle name="Calculation 5 9 3 2" xfId="30710" xr:uid="{00000000-0005-0000-0000-0000766D0000}"/>
    <cellStyle name="Calculation 5 9 3 2 2" xfId="30711" xr:uid="{00000000-0005-0000-0000-0000776D0000}"/>
    <cellStyle name="Calculation 5 9 3 3" xfId="30712" xr:uid="{00000000-0005-0000-0000-0000786D0000}"/>
    <cellStyle name="Calculation 5 9 4" xfId="30713" xr:uid="{00000000-0005-0000-0000-0000796D0000}"/>
    <cellStyle name="Calculation 5 9 4 2" xfId="30714" xr:uid="{00000000-0005-0000-0000-00007A6D0000}"/>
    <cellStyle name="Calculation 5 9 5" xfId="30715" xr:uid="{00000000-0005-0000-0000-00007B6D0000}"/>
    <cellStyle name="Calculation 6" xfId="26482" xr:uid="{00000000-0005-0000-0000-00007C6D0000}"/>
    <cellStyle name="Calculation 6 10" xfId="30716" xr:uid="{00000000-0005-0000-0000-00007D6D0000}"/>
    <cellStyle name="Calculation 6 10 2" xfId="30717" xr:uid="{00000000-0005-0000-0000-00007E6D0000}"/>
    <cellStyle name="Calculation 6 2" xfId="30718" xr:uid="{00000000-0005-0000-0000-00007F6D0000}"/>
    <cellStyle name="Calculation 6 2 2" xfId="30719" xr:uid="{00000000-0005-0000-0000-0000806D0000}"/>
    <cellStyle name="Calculation 6 2 2 2" xfId="30720" xr:uid="{00000000-0005-0000-0000-0000816D0000}"/>
    <cellStyle name="Calculation 6 2 2 2 2" xfId="30721" xr:uid="{00000000-0005-0000-0000-0000826D0000}"/>
    <cellStyle name="Calculation 6 2 2 2 2 2" xfId="30722" xr:uid="{00000000-0005-0000-0000-0000836D0000}"/>
    <cellStyle name="Calculation 6 2 2 2 3" xfId="30723" xr:uid="{00000000-0005-0000-0000-0000846D0000}"/>
    <cellStyle name="Calculation 6 2 2 3" xfId="30724" xr:uid="{00000000-0005-0000-0000-0000856D0000}"/>
    <cellStyle name="Calculation 6 2 2 3 2" xfId="30725" xr:uid="{00000000-0005-0000-0000-0000866D0000}"/>
    <cellStyle name="Calculation 6 2 2 3 2 2" xfId="30726" xr:uid="{00000000-0005-0000-0000-0000876D0000}"/>
    <cellStyle name="Calculation 6 2 2 3 3" xfId="30727" xr:uid="{00000000-0005-0000-0000-0000886D0000}"/>
    <cellStyle name="Calculation 6 2 2 4" xfId="30728" xr:uid="{00000000-0005-0000-0000-0000896D0000}"/>
    <cellStyle name="Calculation 6 2 2 4 2" xfId="30729" xr:uid="{00000000-0005-0000-0000-00008A6D0000}"/>
    <cellStyle name="Calculation 6 2 2 5" xfId="30730" xr:uid="{00000000-0005-0000-0000-00008B6D0000}"/>
    <cellStyle name="Calculation 6 2 3" xfId="30731" xr:uid="{00000000-0005-0000-0000-00008C6D0000}"/>
    <cellStyle name="Calculation 6 2 3 2" xfId="30732" xr:uid="{00000000-0005-0000-0000-00008D6D0000}"/>
    <cellStyle name="Calculation 6 2 3 2 2" xfId="30733" xr:uid="{00000000-0005-0000-0000-00008E6D0000}"/>
    <cellStyle name="Calculation 6 2 3 2 2 2" xfId="30734" xr:uid="{00000000-0005-0000-0000-00008F6D0000}"/>
    <cellStyle name="Calculation 6 2 3 2 3" xfId="30735" xr:uid="{00000000-0005-0000-0000-0000906D0000}"/>
    <cellStyle name="Calculation 6 2 3 3" xfId="30736" xr:uid="{00000000-0005-0000-0000-0000916D0000}"/>
    <cellStyle name="Calculation 6 2 3 3 2" xfId="30737" xr:uid="{00000000-0005-0000-0000-0000926D0000}"/>
    <cellStyle name="Calculation 6 2 3 3 2 2" xfId="30738" xr:uid="{00000000-0005-0000-0000-0000936D0000}"/>
    <cellStyle name="Calculation 6 2 3 3 3" xfId="30739" xr:uid="{00000000-0005-0000-0000-0000946D0000}"/>
    <cellStyle name="Calculation 6 2 3 4" xfId="30740" xr:uid="{00000000-0005-0000-0000-0000956D0000}"/>
    <cellStyle name="Calculation 6 2 3 4 2" xfId="30741" xr:uid="{00000000-0005-0000-0000-0000966D0000}"/>
    <cellStyle name="Calculation 6 2 3 5" xfId="30742" xr:uid="{00000000-0005-0000-0000-0000976D0000}"/>
    <cellStyle name="Calculation 6 2 4" xfId="30743" xr:uid="{00000000-0005-0000-0000-0000986D0000}"/>
    <cellStyle name="Calculation 6 2 4 2" xfId="30744" xr:uid="{00000000-0005-0000-0000-0000996D0000}"/>
    <cellStyle name="Calculation 6 2 4 2 2" xfId="30745" xr:uid="{00000000-0005-0000-0000-00009A6D0000}"/>
    <cellStyle name="Calculation 6 2 4 3" xfId="30746" xr:uid="{00000000-0005-0000-0000-00009B6D0000}"/>
    <cellStyle name="Calculation 6 2 5" xfId="30747" xr:uid="{00000000-0005-0000-0000-00009C6D0000}"/>
    <cellStyle name="Calculation 6 2 5 2" xfId="30748" xr:uid="{00000000-0005-0000-0000-00009D6D0000}"/>
    <cellStyle name="Calculation 6 3" xfId="30749" xr:uid="{00000000-0005-0000-0000-00009E6D0000}"/>
    <cellStyle name="Calculation 6 3 2" xfId="30750" xr:uid="{00000000-0005-0000-0000-00009F6D0000}"/>
    <cellStyle name="Calculation 6 3 2 2" xfId="30751" xr:uid="{00000000-0005-0000-0000-0000A06D0000}"/>
    <cellStyle name="Calculation 6 3 2 2 2" xfId="30752" xr:uid="{00000000-0005-0000-0000-0000A16D0000}"/>
    <cellStyle name="Calculation 6 3 2 2 2 2" xfId="30753" xr:uid="{00000000-0005-0000-0000-0000A26D0000}"/>
    <cellStyle name="Calculation 6 3 2 2 3" xfId="30754" xr:uid="{00000000-0005-0000-0000-0000A36D0000}"/>
    <cellStyle name="Calculation 6 3 2 3" xfId="30755" xr:uid="{00000000-0005-0000-0000-0000A46D0000}"/>
    <cellStyle name="Calculation 6 3 2 3 2" xfId="30756" xr:uid="{00000000-0005-0000-0000-0000A56D0000}"/>
    <cellStyle name="Calculation 6 3 2 3 2 2" xfId="30757" xr:uid="{00000000-0005-0000-0000-0000A66D0000}"/>
    <cellStyle name="Calculation 6 3 2 3 3" xfId="30758" xr:uid="{00000000-0005-0000-0000-0000A76D0000}"/>
    <cellStyle name="Calculation 6 3 2 4" xfId="30759" xr:uid="{00000000-0005-0000-0000-0000A86D0000}"/>
    <cellStyle name="Calculation 6 3 2 4 2" xfId="30760" xr:uid="{00000000-0005-0000-0000-0000A96D0000}"/>
    <cellStyle name="Calculation 6 3 2 5" xfId="30761" xr:uid="{00000000-0005-0000-0000-0000AA6D0000}"/>
    <cellStyle name="Calculation 6 3 3" xfId="30762" xr:uid="{00000000-0005-0000-0000-0000AB6D0000}"/>
    <cellStyle name="Calculation 6 3 3 2" xfId="30763" xr:uid="{00000000-0005-0000-0000-0000AC6D0000}"/>
    <cellStyle name="Calculation 6 3 3 2 2" xfId="30764" xr:uid="{00000000-0005-0000-0000-0000AD6D0000}"/>
    <cellStyle name="Calculation 6 3 3 2 2 2" xfId="30765" xr:uid="{00000000-0005-0000-0000-0000AE6D0000}"/>
    <cellStyle name="Calculation 6 3 3 2 3" xfId="30766" xr:uid="{00000000-0005-0000-0000-0000AF6D0000}"/>
    <cellStyle name="Calculation 6 3 3 3" xfId="30767" xr:uid="{00000000-0005-0000-0000-0000B06D0000}"/>
    <cellStyle name="Calculation 6 3 3 3 2" xfId="30768" xr:uid="{00000000-0005-0000-0000-0000B16D0000}"/>
    <cellStyle name="Calculation 6 3 3 3 2 2" xfId="30769" xr:uid="{00000000-0005-0000-0000-0000B26D0000}"/>
    <cellStyle name="Calculation 6 3 3 3 3" xfId="30770" xr:uid="{00000000-0005-0000-0000-0000B36D0000}"/>
    <cellStyle name="Calculation 6 3 3 4" xfId="30771" xr:uid="{00000000-0005-0000-0000-0000B46D0000}"/>
    <cellStyle name="Calculation 6 3 3 4 2" xfId="30772" xr:uid="{00000000-0005-0000-0000-0000B56D0000}"/>
    <cellStyle name="Calculation 6 3 3 5" xfId="30773" xr:uid="{00000000-0005-0000-0000-0000B66D0000}"/>
    <cellStyle name="Calculation 6 3 4" xfId="30774" xr:uid="{00000000-0005-0000-0000-0000B76D0000}"/>
    <cellStyle name="Calculation 6 3 4 2" xfId="30775" xr:uid="{00000000-0005-0000-0000-0000B86D0000}"/>
    <cellStyle name="Calculation 6 3 4 2 2" xfId="30776" xr:uid="{00000000-0005-0000-0000-0000B96D0000}"/>
    <cellStyle name="Calculation 6 3 4 3" xfId="30777" xr:uid="{00000000-0005-0000-0000-0000BA6D0000}"/>
    <cellStyle name="Calculation 6 3 5" xfId="30778" xr:uid="{00000000-0005-0000-0000-0000BB6D0000}"/>
    <cellStyle name="Calculation 6 3 5 2" xfId="30779" xr:uid="{00000000-0005-0000-0000-0000BC6D0000}"/>
    <cellStyle name="Calculation 6 4" xfId="30780" xr:uid="{00000000-0005-0000-0000-0000BD6D0000}"/>
    <cellStyle name="Calculation 6 4 2" xfId="30781" xr:uid="{00000000-0005-0000-0000-0000BE6D0000}"/>
    <cellStyle name="Calculation 6 4 2 2" xfId="30782" xr:uid="{00000000-0005-0000-0000-0000BF6D0000}"/>
    <cellStyle name="Calculation 6 4 2 2 2" xfId="30783" xr:uid="{00000000-0005-0000-0000-0000C06D0000}"/>
    <cellStyle name="Calculation 6 4 2 2 2 2" xfId="30784" xr:uid="{00000000-0005-0000-0000-0000C16D0000}"/>
    <cellStyle name="Calculation 6 4 2 2 3" xfId="30785" xr:uid="{00000000-0005-0000-0000-0000C26D0000}"/>
    <cellStyle name="Calculation 6 4 2 3" xfId="30786" xr:uid="{00000000-0005-0000-0000-0000C36D0000}"/>
    <cellStyle name="Calculation 6 4 2 3 2" xfId="30787" xr:uid="{00000000-0005-0000-0000-0000C46D0000}"/>
    <cellStyle name="Calculation 6 4 2 3 2 2" xfId="30788" xr:uid="{00000000-0005-0000-0000-0000C56D0000}"/>
    <cellStyle name="Calculation 6 4 2 3 3" xfId="30789" xr:uid="{00000000-0005-0000-0000-0000C66D0000}"/>
    <cellStyle name="Calculation 6 4 2 4" xfId="30790" xr:uid="{00000000-0005-0000-0000-0000C76D0000}"/>
    <cellStyle name="Calculation 6 4 2 4 2" xfId="30791" xr:uid="{00000000-0005-0000-0000-0000C86D0000}"/>
    <cellStyle name="Calculation 6 4 2 5" xfId="30792" xr:uid="{00000000-0005-0000-0000-0000C96D0000}"/>
    <cellStyle name="Calculation 6 4 3" xfId="30793" xr:uid="{00000000-0005-0000-0000-0000CA6D0000}"/>
    <cellStyle name="Calculation 6 4 3 2" xfId="30794" xr:uid="{00000000-0005-0000-0000-0000CB6D0000}"/>
    <cellStyle name="Calculation 6 4 3 2 2" xfId="30795" xr:uid="{00000000-0005-0000-0000-0000CC6D0000}"/>
    <cellStyle name="Calculation 6 4 3 2 2 2" xfId="30796" xr:uid="{00000000-0005-0000-0000-0000CD6D0000}"/>
    <cellStyle name="Calculation 6 4 3 2 3" xfId="30797" xr:uid="{00000000-0005-0000-0000-0000CE6D0000}"/>
    <cellStyle name="Calculation 6 4 3 3" xfId="30798" xr:uid="{00000000-0005-0000-0000-0000CF6D0000}"/>
    <cellStyle name="Calculation 6 4 3 3 2" xfId="30799" xr:uid="{00000000-0005-0000-0000-0000D06D0000}"/>
    <cellStyle name="Calculation 6 4 3 3 2 2" xfId="30800" xr:uid="{00000000-0005-0000-0000-0000D16D0000}"/>
    <cellStyle name="Calculation 6 4 3 3 3" xfId="30801" xr:uid="{00000000-0005-0000-0000-0000D26D0000}"/>
    <cellStyle name="Calculation 6 4 3 4" xfId="30802" xr:uid="{00000000-0005-0000-0000-0000D36D0000}"/>
    <cellStyle name="Calculation 6 4 3 4 2" xfId="30803" xr:uid="{00000000-0005-0000-0000-0000D46D0000}"/>
    <cellStyle name="Calculation 6 4 3 5" xfId="30804" xr:uid="{00000000-0005-0000-0000-0000D56D0000}"/>
    <cellStyle name="Calculation 6 4 4" xfId="30805" xr:uid="{00000000-0005-0000-0000-0000D66D0000}"/>
    <cellStyle name="Calculation 6 4 4 2" xfId="30806" xr:uid="{00000000-0005-0000-0000-0000D76D0000}"/>
    <cellStyle name="Calculation 6 4 4 2 2" xfId="30807" xr:uid="{00000000-0005-0000-0000-0000D86D0000}"/>
    <cellStyle name="Calculation 6 4 4 3" xfId="30808" xr:uid="{00000000-0005-0000-0000-0000D96D0000}"/>
    <cellStyle name="Calculation 6 4 5" xfId="30809" xr:uid="{00000000-0005-0000-0000-0000DA6D0000}"/>
    <cellStyle name="Calculation 6 4 5 2" xfId="30810" xr:uid="{00000000-0005-0000-0000-0000DB6D0000}"/>
    <cellStyle name="Calculation 6 5" xfId="30811" xr:uid="{00000000-0005-0000-0000-0000DC6D0000}"/>
    <cellStyle name="Calculation 6 5 2" xfId="30812" xr:uid="{00000000-0005-0000-0000-0000DD6D0000}"/>
    <cellStyle name="Calculation 6 5 2 2" xfId="30813" xr:uid="{00000000-0005-0000-0000-0000DE6D0000}"/>
    <cellStyle name="Calculation 6 5 2 2 2" xfId="30814" xr:uid="{00000000-0005-0000-0000-0000DF6D0000}"/>
    <cellStyle name="Calculation 6 5 2 2 2 2" xfId="30815" xr:uid="{00000000-0005-0000-0000-0000E06D0000}"/>
    <cellStyle name="Calculation 6 5 2 2 3" xfId="30816" xr:uid="{00000000-0005-0000-0000-0000E16D0000}"/>
    <cellStyle name="Calculation 6 5 2 3" xfId="30817" xr:uid="{00000000-0005-0000-0000-0000E26D0000}"/>
    <cellStyle name="Calculation 6 5 2 3 2" xfId="30818" xr:uid="{00000000-0005-0000-0000-0000E36D0000}"/>
    <cellStyle name="Calculation 6 5 2 3 2 2" xfId="30819" xr:uid="{00000000-0005-0000-0000-0000E46D0000}"/>
    <cellStyle name="Calculation 6 5 2 3 3" xfId="30820" xr:uid="{00000000-0005-0000-0000-0000E56D0000}"/>
    <cellStyle name="Calculation 6 5 2 4" xfId="30821" xr:uid="{00000000-0005-0000-0000-0000E66D0000}"/>
    <cellStyle name="Calculation 6 5 2 4 2" xfId="30822" xr:uid="{00000000-0005-0000-0000-0000E76D0000}"/>
    <cellStyle name="Calculation 6 5 2 5" xfId="30823" xr:uid="{00000000-0005-0000-0000-0000E86D0000}"/>
    <cellStyle name="Calculation 6 5 3" xfId="30824" xr:uid="{00000000-0005-0000-0000-0000E96D0000}"/>
    <cellStyle name="Calculation 6 5 3 2" xfId="30825" xr:uid="{00000000-0005-0000-0000-0000EA6D0000}"/>
    <cellStyle name="Calculation 6 5 3 2 2" xfId="30826" xr:uid="{00000000-0005-0000-0000-0000EB6D0000}"/>
    <cellStyle name="Calculation 6 5 3 2 2 2" xfId="30827" xr:uid="{00000000-0005-0000-0000-0000EC6D0000}"/>
    <cellStyle name="Calculation 6 5 3 2 3" xfId="30828" xr:uid="{00000000-0005-0000-0000-0000ED6D0000}"/>
    <cellStyle name="Calculation 6 5 3 3" xfId="30829" xr:uid="{00000000-0005-0000-0000-0000EE6D0000}"/>
    <cellStyle name="Calculation 6 5 3 3 2" xfId="30830" xr:uid="{00000000-0005-0000-0000-0000EF6D0000}"/>
    <cellStyle name="Calculation 6 5 3 3 2 2" xfId="30831" xr:uid="{00000000-0005-0000-0000-0000F06D0000}"/>
    <cellStyle name="Calculation 6 5 3 3 3" xfId="30832" xr:uid="{00000000-0005-0000-0000-0000F16D0000}"/>
    <cellStyle name="Calculation 6 5 3 4" xfId="30833" xr:uid="{00000000-0005-0000-0000-0000F26D0000}"/>
    <cellStyle name="Calculation 6 5 3 4 2" xfId="30834" xr:uid="{00000000-0005-0000-0000-0000F36D0000}"/>
    <cellStyle name="Calculation 6 5 3 5" xfId="30835" xr:uid="{00000000-0005-0000-0000-0000F46D0000}"/>
    <cellStyle name="Calculation 6 5 4" xfId="30836" xr:uid="{00000000-0005-0000-0000-0000F56D0000}"/>
    <cellStyle name="Calculation 6 5 4 2" xfId="30837" xr:uid="{00000000-0005-0000-0000-0000F66D0000}"/>
    <cellStyle name="Calculation 6 5 4 2 2" xfId="30838" xr:uid="{00000000-0005-0000-0000-0000F76D0000}"/>
    <cellStyle name="Calculation 6 5 4 3" xfId="30839" xr:uid="{00000000-0005-0000-0000-0000F86D0000}"/>
    <cellStyle name="Calculation 6 5 5" xfId="30840" xr:uid="{00000000-0005-0000-0000-0000F96D0000}"/>
    <cellStyle name="Calculation 6 5 5 2" xfId="30841" xr:uid="{00000000-0005-0000-0000-0000FA6D0000}"/>
    <cellStyle name="Calculation 6 6" xfId="30842" xr:uid="{00000000-0005-0000-0000-0000FB6D0000}"/>
    <cellStyle name="Calculation 6 6 2" xfId="30843" xr:uid="{00000000-0005-0000-0000-0000FC6D0000}"/>
    <cellStyle name="Calculation 6 6 2 2" xfId="30844" xr:uid="{00000000-0005-0000-0000-0000FD6D0000}"/>
    <cellStyle name="Calculation 6 6 2 2 2" xfId="30845" xr:uid="{00000000-0005-0000-0000-0000FE6D0000}"/>
    <cellStyle name="Calculation 6 6 2 2 2 2" xfId="30846" xr:uid="{00000000-0005-0000-0000-0000FF6D0000}"/>
    <cellStyle name="Calculation 6 6 2 2 3" xfId="30847" xr:uid="{00000000-0005-0000-0000-0000006E0000}"/>
    <cellStyle name="Calculation 6 6 2 3" xfId="30848" xr:uid="{00000000-0005-0000-0000-0000016E0000}"/>
    <cellStyle name="Calculation 6 6 2 3 2" xfId="30849" xr:uid="{00000000-0005-0000-0000-0000026E0000}"/>
    <cellStyle name="Calculation 6 6 2 3 2 2" xfId="30850" xr:uid="{00000000-0005-0000-0000-0000036E0000}"/>
    <cellStyle name="Calculation 6 6 2 3 3" xfId="30851" xr:uid="{00000000-0005-0000-0000-0000046E0000}"/>
    <cellStyle name="Calculation 6 6 2 4" xfId="30852" xr:uid="{00000000-0005-0000-0000-0000056E0000}"/>
    <cellStyle name="Calculation 6 6 2 4 2" xfId="30853" xr:uid="{00000000-0005-0000-0000-0000066E0000}"/>
    <cellStyle name="Calculation 6 6 2 5" xfId="30854" xr:uid="{00000000-0005-0000-0000-0000076E0000}"/>
    <cellStyle name="Calculation 6 6 3" xfId="30855" xr:uid="{00000000-0005-0000-0000-0000086E0000}"/>
    <cellStyle name="Calculation 6 6 3 2" xfId="30856" xr:uid="{00000000-0005-0000-0000-0000096E0000}"/>
    <cellStyle name="Calculation 6 6 3 2 2" xfId="30857" xr:uid="{00000000-0005-0000-0000-00000A6E0000}"/>
    <cellStyle name="Calculation 6 6 3 2 2 2" xfId="30858" xr:uid="{00000000-0005-0000-0000-00000B6E0000}"/>
    <cellStyle name="Calculation 6 6 3 2 3" xfId="30859" xr:uid="{00000000-0005-0000-0000-00000C6E0000}"/>
    <cellStyle name="Calculation 6 6 3 3" xfId="30860" xr:uid="{00000000-0005-0000-0000-00000D6E0000}"/>
    <cellStyle name="Calculation 6 6 3 3 2" xfId="30861" xr:uid="{00000000-0005-0000-0000-00000E6E0000}"/>
    <cellStyle name="Calculation 6 6 3 3 2 2" xfId="30862" xr:uid="{00000000-0005-0000-0000-00000F6E0000}"/>
    <cellStyle name="Calculation 6 6 3 3 3" xfId="30863" xr:uid="{00000000-0005-0000-0000-0000106E0000}"/>
    <cellStyle name="Calculation 6 6 3 4" xfId="30864" xr:uid="{00000000-0005-0000-0000-0000116E0000}"/>
    <cellStyle name="Calculation 6 6 3 4 2" xfId="30865" xr:uid="{00000000-0005-0000-0000-0000126E0000}"/>
    <cellStyle name="Calculation 6 6 3 5" xfId="30866" xr:uid="{00000000-0005-0000-0000-0000136E0000}"/>
    <cellStyle name="Calculation 6 6 4" xfId="30867" xr:uid="{00000000-0005-0000-0000-0000146E0000}"/>
    <cellStyle name="Calculation 6 6 4 2" xfId="30868" xr:uid="{00000000-0005-0000-0000-0000156E0000}"/>
    <cellStyle name="Calculation 6 6 4 2 2" xfId="30869" xr:uid="{00000000-0005-0000-0000-0000166E0000}"/>
    <cellStyle name="Calculation 6 6 4 3" xfId="30870" xr:uid="{00000000-0005-0000-0000-0000176E0000}"/>
    <cellStyle name="Calculation 6 6 5" xfId="30871" xr:uid="{00000000-0005-0000-0000-0000186E0000}"/>
    <cellStyle name="Calculation 6 6 5 2" xfId="30872" xr:uid="{00000000-0005-0000-0000-0000196E0000}"/>
    <cellStyle name="Calculation 6 7" xfId="30873" xr:uid="{00000000-0005-0000-0000-00001A6E0000}"/>
    <cellStyle name="Calculation 6 7 2" xfId="30874" xr:uid="{00000000-0005-0000-0000-00001B6E0000}"/>
    <cellStyle name="Calculation 6 7 2 2" xfId="30875" xr:uid="{00000000-0005-0000-0000-00001C6E0000}"/>
    <cellStyle name="Calculation 6 7 2 2 2" xfId="30876" xr:uid="{00000000-0005-0000-0000-00001D6E0000}"/>
    <cellStyle name="Calculation 6 7 2 3" xfId="30877" xr:uid="{00000000-0005-0000-0000-00001E6E0000}"/>
    <cellStyle name="Calculation 6 7 3" xfId="30878" xr:uid="{00000000-0005-0000-0000-00001F6E0000}"/>
    <cellStyle name="Calculation 6 7 3 2" xfId="30879" xr:uid="{00000000-0005-0000-0000-0000206E0000}"/>
    <cellStyle name="Calculation 6 7 3 2 2" xfId="30880" xr:uid="{00000000-0005-0000-0000-0000216E0000}"/>
    <cellStyle name="Calculation 6 7 3 3" xfId="30881" xr:uid="{00000000-0005-0000-0000-0000226E0000}"/>
    <cellStyle name="Calculation 6 7 4" xfId="30882" xr:uid="{00000000-0005-0000-0000-0000236E0000}"/>
    <cellStyle name="Calculation 6 7 4 2" xfId="30883" xr:uid="{00000000-0005-0000-0000-0000246E0000}"/>
    <cellStyle name="Calculation 6 7 5" xfId="30884" xr:uid="{00000000-0005-0000-0000-0000256E0000}"/>
    <cellStyle name="Calculation 6 8" xfId="30885" xr:uid="{00000000-0005-0000-0000-0000266E0000}"/>
    <cellStyle name="Calculation 6 8 2" xfId="30886" xr:uid="{00000000-0005-0000-0000-0000276E0000}"/>
    <cellStyle name="Calculation 6 8 2 2" xfId="30887" xr:uid="{00000000-0005-0000-0000-0000286E0000}"/>
    <cellStyle name="Calculation 6 8 2 2 2" xfId="30888" xr:uid="{00000000-0005-0000-0000-0000296E0000}"/>
    <cellStyle name="Calculation 6 8 2 3" xfId="30889" xr:uid="{00000000-0005-0000-0000-00002A6E0000}"/>
    <cellStyle name="Calculation 6 8 3" xfId="30890" xr:uid="{00000000-0005-0000-0000-00002B6E0000}"/>
    <cellStyle name="Calculation 6 8 3 2" xfId="30891" xr:uid="{00000000-0005-0000-0000-00002C6E0000}"/>
    <cellStyle name="Calculation 6 8 3 2 2" xfId="30892" xr:uid="{00000000-0005-0000-0000-00002D6E0000}"/>
    <cellStyle name="Calculation 6 8 3 3" xfId="30893" xr:uid="{00000000-0005-0000-0000-00002E6E0000}"/>
    <cellStyle name="Calculation 6 8 4" xfId="30894" xr:uid="{00000000-0005-0000-0000-00002F6E0000}"/>
    <cellStyle name="Calculation 6 8 4 2" xfId="30895" xr:uid="{00000000-0005-0000-0000-0000306E0000}"/>
    <cellStyle name="Calculation 6 8 5" xfId="30896" xr:uid="{00000000-0005-0000-0000-0000316E0000}"/>
    <cellStyle name="Calculation 6 9" xfId="30897" xr:uid="{00000000-0005-0000-0000-0000326E0000}"/>
    <cellStyle name="Calculation 6 9 2" xfId="30898" xr:uid="{00000000-0005-0000-0000-0000336E0000}"/>
    <cellStyle name="Calculation 6 9 2 2" xfId="30899" xr:uid="{00000000-0005-0000-0000-0000346E0000}"/>
    <cellStyle name="Calculation 6 9 3" xfId="30900" xr:uid="{00000000-0005-0000-0000-0000356E0000}"/>
    <cellStyle name="Calculation 7" xfId="26483" xr:uid="{00000000-0005-0000-0000-0000366E0000}"/>
    <cellStyle name="Calculation 7 10" xfId="30901" xr:uid="{00000000-0005-0000-0000-0000376E0000}"/>
    <cellStyle name="Calculation 7 10 2" xfId="30902" xr:uid="{00000000-0005-0000-0000-0000386E0000}"/>
    <cellStyle name="Calculation 7 2" xfId="30903" xr:uid="{00000000-0005-0000-0000-0000396E0000}"/>
    <cellStyle name="Calculation 7 2 2" xfId="30904" xr:uid="{00000000-0005-0000-0000-00003A6E0000}"/>
    <cellStyle name="Calculation 7 2 2 2" xfId="30905" xr:uid="{00000000-0005-0000-0000-00003B6E0000}"/>
    <cellStyle name="Calculation 7 2 2 2 2" xfId="30906" xr:uid="{00000000-0005-0000-0000-00003C6E0000}"/>
    <cellStyle name="Calculation 7 2 2 2 2 2" xfId="30907" xr:uid="{00000000-0005-0000-0000-00003D6E0000}"/>
    <cellStyle name="Calculation 7 2 2 2 3" xfId="30908" xr:uid="{00000000-0005-0000-0000-00003E6E0000}"/>
    <cellStyle name="Calculation 7 2 2 3" xfId="30909" xr:uid="{00000000-0005-0000-0000-00003F6E0000}"/>
    <cellStyle name="Calculation 7 2 2 3 2" xfId="30910" xr:uid="{00000000-0005-0000-0000-0000406E0000}"/>
    <cellStyle name="Calculation 7 2 2 3 2 2" xfId="30911" xr:uid="{00000000-0005-0000-0000-0000416E0000}"/>
    <cellStyle name="Calculation 7 2 2 3 3" xfId="30912" xr:uid="{00000000-0005-0000-0000-0000426E0000}"/>
    <cellStyle name="Calculation 7 2 2 4" xfId="30913" xr:uid="{00000000-0005-0000-0000-0000436E0000}"/>
    <cellStyle name="Calculation 7 2 2 4 2" xfId="30914" xr:uid="{00000000-0005-0000-0000-0000446E0000}"/>
    <cellStyle name="Calculation 7 2 2 5" xfId="30915" xr:uid="{00000000-0005-0000-0000-0000456E0000}"/>
    <cellStyle name="Calculation 7 2 3" xfId="30916" xr:uid="{00000000-0005-0000-0000-0000466E0000}"/>
    <cellStyle name="Calculation 7 2 3 2" xfId="30917" xr:uid="{00000000-0005-0000-0000-0000476E0000}"/>
    <cellStyle name="Calculation 7 2 3 2 2" xfId="30918" xr:uid="{00000000-0005-0000-0000-0000486E0000}"/>
    <cellStyle name="Calculation 7 2 3 2 2 2" xfId="30919" xr:uid="{00000000-0005-0000-0000-0000496E0000}"/>
    <cellStyle name="Calculation 7 2 3 2 3" xfId="30920" xr:uid="{00000000-0005-0000-0000-00004A6E0000}"/>
    <cellStyle name="Calculation 7 2 3 3" xfId="30921" xr:uid="{00000000-0005-0000-0000-00004B6E0000}"/>
    <cellStyle name="Calculation 7 2 3 3 2" xfId="30922" xr:uid="{00000000-0005-0000-0000-00004C6E0000}"/>
    <cellStyle name="Calculation 7 2 3 3 2 2" xfId="30923" xr:uid="{00000000-0005-0000-0000-00004D6E0000}"/>
    <cellStyle name="Calculation 7 2 3 3 3" xfId="30924" xr:uid="{00000000-0005-0000-0000-00004E6E0000}"/>
    <cellStyle name="Calculation 7 2 3 4" xfId="30925" xr:uid="{00000000-0005-0000-0000-00004F6E0000}"/>
    <cellStyle name="Calculation 7 2 3 4 2" xfId="30926" xr:uid="{00000000-0005-0000-0000-0000506E0000}"/>
    <cellStyle name="Calculation 7 2 3 5" xfId="30927" xr:uid="{00000000-0005-0000-0000-0000516E0000}"/>
    <cellStyle name="Calculation 7 2 4" xfId="30928" xr:uid="{00000000-0005-0000-0000-0000526E0000}"/>
    <cellStyle name="Calculation 7 2 4 2" xfId="30929" xr:uid="{00000000-0005-0000-0000-0000536E0000}"/>
    <cellStyle name="Calculation 7 2 4 2 2" xfId="30930" xr:uid="{00000000-0005-0000-0000-0000546E0000}"/>
    <cellStyle name="Calculation 7 2 4 3" xfId="30931" xr:uid="{00000000-0005-0000-0000-0000556E0000}"/>
    <cellStyle name="Calculation 7 2 5" xfId="30932" xr:uid="{00000000-0005-0000-0000-0000566E0000}"/>
    <cellStyle name="Calculation 7 2 5 2" xfId="30933" xr:uid="{00000000-0005-0000-0000-0000576E0000}"/>
    <cellStyle name="Calculation 7 3" xfId="30934" xr:uid="{00000000-0005-0000-0000-0000586E0000}"/>
    <cellStyle name="Calculation 7 3 2" xfId="30935" xr:uid="{00000000-0005-0000-0000-0000596E0000}"/>
    <cellStyle name="Calculation 7 3 2 2" xfId="30936" xr:uid="{00000000-0005-0000-0000-00005A6E0000}"/>
    <cellStyle name="Calculation 7 3 2 2 2" xfId="30937" xr:uid="{00000000-0005-0000-0000-00005B6E0000}"/>
    <cellStyle name="Calculation 7 3 2 2 2 2" xfId="30938" xr:uid="{00000000-0005-0000-0000-00005C6E0000}"/>
    <cellStyle name="Calculation 7 3 2 2 3" xfId="30939" xr:uid="{00000000-0005-0000-0000-00005D6E0000}"/>
    <cellStyle name="Calculation 7 3 2 3" xfId="30940" xr:uid="{00000000-0005-0000-0000-00005E6E0000}"/>
    <cellStyle name="Calculation 7 3 2 3 2" xfId="30941" xr:uid="{00000000-0005-0000-0000-00005F6E0000}"/>
    <cellStyle name="Calculation 7 3 2 3 2 2" xfId="30942" xr:uid="{00000000-0005-0000-0000-0000606E0000}"/>
    <cellStyle name="Calculation 7 3 2 3 3" xfId="30943" xr:uid="{00000000-0005-0000-0000-0000616E0000}"/>
    <cellStyle name="Calculation 7 3 2 4" xfId="30944" xr:uid="{00000000-0005-0000-0000-0000626E0000}"/>
    <cellStyle name="Calculation 7 3 2 4 2" xfId="30945" xr:uid="{00000000-0005-0000-0000-0000636E0000}"/>
    <cellStyle name="Calculation 7 3 2 5" xfId="30946" xr:uid="{00000000-0005-0000-0000-0000646E0000}"/>
    <cellStyle name="Calculation 7 3 3" xfId="30947" xr:uid="{00000000-0005-0000-0000-0000656E0000}"/>
    <cellStyle name="Calculation 7 3 3 2" xfId="30948" xr:uid="{00000000-0005-0000-0000-0000666E0000}"/>
    <cellStyle name="Calculation 7 3 3 2 2" xfId="30949" xr:uid="{00000000-0005-0000-0000-0000676E0000}"/>
    <cellStyle name="Calculation 7 3 3 2 2 2" xfId="30950" xr:uid="{00000000-0005-0000-0000-0000686E0000}"/>
    <cellStyle name="Calculation 7 3 3 2 3" xfId="30951" xr:uid="{00000000-0005-0000-0000-0000696E0000}"/>
    <cellStyle name="Calculation 7 3 3 3" xfId="30952" xr:uid="{00000000-0005-0000-0000-00006A6E0000}"/>
    <cellStyle name="Calculation 7 3 3 3 2" xfId="30953" xr:uid="{00000000-0005-0000-0000-00006B6E0000}"/>
    <cellStyle name="Calculation 7 3 3 3 2 2" xfId="30954" xr:uid="{00000000-0005-0000-0000-00006C6E0000}"/>
    <cellStyle name="Calculation 7 3 3 3 3" xfId="30955" xr:uid="{00000000-0005-0000-0000-00006D6E0000}"/>
    <cellStyle name="Calculation 7 3 3 4" xfId="30956" xr:uid="{00000000-0005-0000-0000-00006E6E0000}"/>
    <cellStyle name="Calculation 7 3 3 4 2" xfId="30957" xr:uid="{00000000-0005-0000-0000-00006F6E0000}"/>
    <cellStyle name="Calculation 7 3 3 5" xfId="30958" xr:uid="{00000000-0005-0000-0000-0000706E0000}"/>
    <cellStyle name="Calculation 7 3 4" xfId="30959" xr:uid="{00000000-0005-0000-0000-0000716E0000}"/>
    <cellStyle name="Calculation 7 3 4 2" xfId="30960" xr:uid="{00000000-0005-0000-0000-0000726E0000}"/>
    <cellStyle name="Calculation 7 3 4 2 2" xfId="30961" xr:uid="{00000000-0005-0000-0000-0000736E0000}"/>
    <cellStyle name="Calculation 7 3 4 3" xfId="30962" xr:uid="{00000000-0005-0000-0000-0000746E0000}"/>
    <cellStyle name="Calculation 7 3 5" xfId="30963" xr:uid="{00000000-0005-0000-0000-0000756E0000}"/>
    <cellStyle name="Calculation 7 3 5 2" xfId="30964" xr:uid="{00000000-0005-0000-0000-0000766E0000}"/>
    <cellStyle name="Calculation 7 4" xfId="30965" xr:uid="{00000000-0005-0000-0000-0000776E0000}"/>
    <cellStyle name="Calculation 7 4 2" xfId="30966" xr:uid="{00000000-0005-0000-0000-0000786E0000}"/>
    <cellStyle name="Calculation 7 4 2 2" xfId="30967" xr:uid="{00000000-0005-0000-0000-0000796E0000}"/>
    <cellStyle name="Calculation 7 4 2 2 2" xfId="30968" xr:uid="{00000000-0005-0000-0000-00007A6E0000}"/>
    <cellStyle name="Calculation 7 4 2 2 2 2" xfId="30969" xr:uid="{00000000-0005-0000-0000-00007B6E0000}"/>
    <cellStyle name="Calculation 7 4 2 2 3" xfId="30970" xr:uid="{00000000-0005-0000-0000-00007C6E0000}"/>
    <cellStyle name="Calculation 7 4 2 3" xfId="30971" xr:uid="{00000000-0005-0000-0000-00007D6E0000}"/>
    <cellStyle name="Calculation 7 4 2 3 2" xfId="30972" xr:uid="{00000000-0005-0000-0000-00007E6E0000}"/>
    <cellStyle name="Calculation 7 4 2 3 2 2" xfId="30973" xr:uid="{00000000-0005-0000-0000-00007F6E0000}"/>
    <cellStyle name="Calculation 7 4 2 3 3" xfId="30974" xr:uid="{00000000-0005-0000-0000-0000806E0000}"/>
    <cellStyle name="Calculation 7 4 2 4" xfId="30975" xr:uid="{00000000-0005-0000-0000-0000816E0000}"/>
    <cellStyle name="Calculation 7 4 2 4 2" xfId="30976" xr:uid="{00000000-0005-0000-0000-0000826E0000}"/>
    <cellStyle name="Calculation 7 4 2 5" xfId="30977" xr:uid="{00000000-0005-0000-0000-0000836E0000}"/>
    <cellStyle name="Calculation 7 4 3" xfId="30978" xr:uid="{00000000-0005-0000-0000-0000846E0000}"/>
    <cellStyle name="Calculation 7 4 3 2" xfId="30979" xr:uid="{00000000-0005-0000-0000-0000856E0000}"/>
    <cellStyle name="Calculation 7 4 3 2 2" xfId="30980" xr:uid="{00000000-0005-0000-0000-0000866E0000}"/>
    <cellStyle name="Calculation 7 4 3 2 2 2" xfId="30981" xr:uid="{00000000-0005-0000-0000-0000876E0000}"/>
    <cellStyle name="Calculation 7 4 3 2 3" xfId="30982" xr:uid="{00000000-0005-0000-0000-0000886E0000}"/>
    <cellStyle name="Calculation 7 4 3 3" xfId="30983" xr:uid="{00000000-0005-0000-0000-0000896E0000}"/>
    <cellStyle name="Calculation 7 4 3 3 2" xfId="30984" xr:uid="{00000000-0005-0000-0000-00008A6E0000}"/>
    <cellStyle name="Calculation 7 4 3 3 2 2" xfId="30985" xr:uid="{00000000-0005-0000-0000-00008B6E0000}"/>
    <cellStyle name="Calculation 7 4 3 3 3" xfId="30986" xr:uid="{00000000-0005-0000-0000-00008C6E0000}"/>
    <cellStyle name="Calculation 7 4 3 4" xfId="30987" xr:uid="{00000000-0005-0000-0000-00008D6E0000}"/>
    <cellStyle name="Calculation 7 4 3 4 2" xfId="30988" xr:uid="{00000000-0005-0000-0000-00008E6E0000}"/>
    <cellStyle name="Calculation 7 4 3 5" xfId="30989" xr:uid="{00000000-0005-0000-0000-00008F6E0000}"/>
    <cellStyle name="Calculation 7 4 4" xfId="30990" xr:uid="{00000000-0005-0000-0000-0000906E0000}"/>
    <cellStyle name="Calculation 7 4 4 2" xfId="30991" xr:uid="{00000000-0005-0000-0000-0000916E0000}"/>
    <cellStyle name="Calculation 7 4 4 2 2" xfId="30992" xr:uid="{00000000-0005-0000-0000-0000926E0000}"/>
    <cellStyle name="Calculation 7 4 4 3" xfId="30993" xr:uid="{00000000-0005-0000-0000-0000936E0000}"/>
    <cellStyle name="Calculation 7 4 5" xfId="30994" xr:uid="{00000000-0005-0000-0000-0000946E0000}"/>
    <cellStyle name="Calculation 7 4 5 2" xfId="30995" xr:uid="{00000000-0005-0000-0000-0000956E0000}"/>
    <cellStyle name="Calculation 7 5" xfId="30996" xr:uid="{00000000-0005-0000-0000-0000966E0000}"/>
    <cellStyle name="Calculation 7 5 2" xfId="30997" xr:uid="{00000000-0005-0000-0000-0000976E0000}"/>
    <cellStyle name="Calculation 7 5 2 2" xfId="30998" xr:uid="{00000000-0005-0000-0000-0000986E0000}"/>
    <cellStyle name="Calculation 7 5 2 2 2" xfId="30999" xr:uid="{00000000-0005-0000-0000-0000996E0000}"/>
    <cellStyle name="Calculation 7 5 2 2 2 2" xfId="31000" xr:uid="{00000000-0005-0000-0000-00009A6E0000}"/>
    <cellStyle name="Calculation 7 5 2 2 3" xfId="31001" xr:uid="{00000000-0005-0000-0000-00009B6E0000}"/>
    <cellStyle name="Calculation 7 5 2 3" xfId="31002" xr:uid="{00000000-0005-0000-0000-00009C6E0000}"/>
    <cellStyle name="Calculation 7 5 2 3 2" xfId="31003" xr:uid="{00000000-0005-0000-0000-00009D6E0000}"/>
    <cellStyle name="Calculation 7 5 2 3 2 2" xfId="31004" xr:uid="{00000000-0005-0000-0000-00009E6E0000}"/>
    <cellStyle name="Calculation 7 5 2 3 3" xfId="31005" xr:uid="{00000000-0005-0000-0000-00009F6E0000}"/>
    <cellStyle name="Calculation 7 5 2 4" xfId="31006" xr:uid="{00000000-0005-0000-0000-0000A06E0000}"/>
    <cellStyle name="Calculation 7 5 2 4 2" xfId="31007" xr:uid="{00000000-0005-0000-0000-0000A16E0000}"/>
    <cellStyle name="Calculation 7 5 2 5" xfId="31008" xr:uid="{00000000-0005-0000-0000-0000A26E0000}"/>
    <cellStyle name="Calculation 7 5 3" xfId="31009" xr:uid="{00000000-0005-0000-0000-0000A36E0000}"/>
    <cellStyle name="Calculation 7 5 3 2" xfId="31010" xr:uid="{00000000-0005-0000-0000-0000A46E0000}"/>
    <cellStyle name="Calculation 7 5 3 2 2" xfId="31011" xr:uid="{00000000-0005-0000-0000-0000A56E0000}"/>
    <cellStyle name="Calculation 7 5 3 2 2 2" xfId="31012" xr:uid="{00000000-0005-0000-0000-0000A66E0000}"/>
    <cellStyle name="Calculation 7 5 3 2 3" xfId="31013" xr:uid="{00000000-0005-0000-0000-0000A76E0000}"/>
    <cellStyle name="Calculation 7 5 3 3" xfId="31014" xr:uid="{00000000-0005-0000-0000-0000A86E0000}"/>
    <cellStyle name="Calculation 7 5 3 3 2" xfId="31015" xr:uid="{00000000-0005-0000-0000-0000A96E0000}"/>
    <cellStyle name="Calculation 7 5 3 3 2 2" xfId="31016" xr:uid="{00000000-0005-0000-0000-0000AA6E0000}"/>
    <cellStyle name="Calculation 7 5 3 3 3" xfId="31017" xr:uid="{00000000-0005-0000-0000-0000AB6E0000}"/>
    <cellStyle name="Calculation 7 5 3 4" xfId="31018" xr:uid="{00000000-0005-0000-0000-0000AC6E0000}"/>
    <cellStyle name="Calculation 7 5 3 4 2" xfId="31019" xr:uid="{00000000-0005-0000-0000-0000AD6E0000}"/>
    <cellStyle name="Calculation 7 5 3 5" xfId="31020" xr:uid="{00000000-0005-0000-0000-0000AE6E0000}"/>
    <cellStyle name="Calculation 7 5 4" xfId="31021" xr:uid="{00000000-0005-0000-0000-0000AF6E0000}"/>
    <cellStyle name="Calculation 7 5 4 2" xfId="31022" xr:uid="{00000000-0005-0000-0000-0000B06E0000}"/>
    <cellStyle name="Calculation 7 5 4 2 2" xfId="31023" xr:uid="{00000000-0005-0000-0000-0000B16E0000}"/>
    <cellStyle name="Calculation 7 5 4 3" xfId="31024" xr:uid="{00000000-0005-0000-0000-0000B26E0000}"/>
    <cellStyle name="Calculation 7 5 5" xfId="31025" xr:uid="{00000000-0005-0000-0000-0000B36E0000}"/>
    <cellStyle name="Calculation 7 5 5 2" xfId="31026" xr:uid="{00000000-0005-0000-0000-0000B46E0000}"/>
    <cellStyle name="Calculation 7 6" xfId="31027" xr:uid="{00000000-0005-0000-0000-0000B56E0000}"/>
    <cellStyle name="Calculation 7 6 2" xfId="31028" xr:uid="{00000000-0005-0000-0000-0000B66E0000}"/>
    <cellStyle name="Calculation 7 6 2 2" xfId="31029" xr:uid="{00000000-0005-0000-0000-0000B76E0000}"/>
    <cellStyle name="Calculation 7 6 2 2 2" xfId="31030" xr:uid="{00000000-0005-0000-0000-0000B86E0000}"/>
    <cellStyle name="Calculation 7 6 2 2 2 2" xfId="31031" xr:uid="{00000000-0005-0000-0000-0000B96E0000}"/>
    <cellStyle name="Calculation 7 6 2 2 3" xfId="31032" xr:uid="{00000000-0005-0000-0000-0000BA6E0000}"/>
    <cellStyle name="Calculation 7 6 2 3" xfId="31033" xr:uid="{00000000-0005-0000-0000-0000BB6E0000}"/>
    <cellStyle name="Calculation 7 6 2 3 2" xfId="31034" xr:uid="{00000000-0005-0000-0000-0000BC6E0000}"/>
    <cellStyle name="Calculation 7 6 2 3 2 2" xfId="31035" xr:uid="{00000000-0005-0000-0000-0000BD6E0000}"/>
    <cellStyle name="Calculation 7 6 2 3 3" xfId="31036" xr:uid="{00000000-0005-0000-0000-0000BE6E0000}"/>
    <cellStyle name="Calculation 7 6 2 4" xfId="31037" xr:uid="{00000000-0005-0000-0000-0000BF6E0000}"/>
    <cellStyle name="Calculation 7 6 2 4 2" xfId="31038" xr:uid="{00000000-0005-0000-0000-0000C06E0000}"/>
    <cellStyle name="Calculation 7 6 2 5" xfId="31039" xr:uid="{00000000-0005-0000-0000-0000C16E0000}"/>
    <cellStyle name="Calculation 7 6 3" xfId="31040" xr:uid="{00000000-0005-0000-0000-0000C26E0000}"/>
    <cellStyle name="Calculation 7 6 3 2" xfId="31041" xr:uid="{00000000-0005-0000-0000-0000C36E0000}"/>
    <cellStyle name="Calculation 7 6 3 2 2" xfId="31042" xr:uid="{00000000-0005-0000-0000-0000C46E0000}"/>
    <cellStyle name="Calculation 7 6 3 2 2 2" xfId="31043" xr:uid="{00000000-0005-0000-0000-0000C56E0000}"/>
    <cellStyle name="Calculation 7 6 3 2 3" xfId="31044" xr:uid="{00000000-0005-0000-0000-0000C66E0000}"/>
    <cellStyle name="Calculation 7 6 3 3" xfId="31045" xr:uid="{00000000-0005-0000-0000-0000C76E0000}"/>
    <cellStyle name="Calculation 7 6 3 3 2" xfId="31046" xr:uid="{00000000-0005-0000-0000-0000C86E0000}"/>
    <cellStyle name="Calculation 7 6 3 3 2 2" xfId="31047" xr:uid="{00000000-0005-0000-0000-0000C96E0000}"/>
    <cellStyle name="Calculation 7 6 3 3 3" xfId="31048" xr:uid="{00000000-0005-0000-0000-0000CA6E0000}"/>
    <cellStyle name="Calculation 7 6 3 4" xfId="31049" xr:uid="{00000000-0005-0000-0000-0000CB6E0000}"/>
    <cellStyle name="Calculation 7 6 3 4 2" xfId="31050" xr:uid="{00000000-0005-0000-0000-0000CC6E0000}"/>
    <cellStyle name="Calculation 7 6 3 5" xfId="31051" xr:uid="{00000000-0005-0000-0000-0000CD6E0000}"/>
    <cellStyle name="Calculation 7 6 4" xfId="31052" xr:uid="{00000000-0005-0000-0000-0000CE6E0000}"/>
    <cellStyle name="Calculation 7 6 4 2" xfId="31053" xr:uid="{00000000-0005-0000-0000-0000CF6E0000}"/>
    <cellStyle name="Calculation 7 6 4 2 2" xfId="31054" xr:uid="{00000000-0005-0000-0000-0000D06E0000}"/>
    <cellStyle name="Calculation 7 6 4 3" xfId="31055" xr:uid="{00000000-0005-0000-0000-0000D16E0000}"/>
    <cellStyle name="Calculation 7 6 5" xfId="31056" xr:uid="{00000000-0005-0000-0000-0000D26E0000}"/>
    <cellStyle name="Calculation 7 6 5 2" xfId="31057" xr:uid="{00000000-0005-0000-0000-0000D36E0000}"/>
    <cellStyle name="Calculation 7 7" xfId="31058" xr:uid="{00000000-0005-0000-0000-0000D46E0000}"/>
    <cellStyle name="Calculation 7 7 2" xfId="31059" xr:uid="{00000000-0005-0000-0000-0000D56E0000}"/>
    <cellStyle name="Calculation 7 7 2 2" xfId="31060" xr:uid="{00000000-0005-0000-0000-0000D66E0000}"/>
    <cellStyle name="Calculation 7 7 2 2 2" xfId="31061" xr:uid="{00000000-0005-0000-0000-0000D76E0000}"/>
    <cellStyle name="Calculation 7 7 2 3" xfId="31062" xr:uid="{00000000-0005-0000-0000-0000D86E0000}"/>
    <cellStyle name="Calculation 7 7 3" xfId="31063" xr:uid="{00000000-0005-0000-0000-0000D96E0000}"/>
    <cellStyle name="Calculation 7 7 3 2" xfId="31064" xr:uid="{00000000-0005-0000-0000-0000DA6E0000}"/>
    <cellStyle name="Calculation 7 7 3 2 2" xfId="31065" xr:uid="{00000000-0005-0000-0000-0000DB6E0000}"/>
    <cellStyle name="Calculation 7 7 3 3" xfId="31066" xr:uid="{00000000-0005-0000-0000-0000DC6E0000}"/>
    <cellStyle name="Calculation 7 7 4" xfId="31067" xr:uid="{00000000-0005-0000-0000-0000DD6E0000}"/>
    <cellStyle name="Calculation 7 7 4 2" xfId="31068" xr:uid="{00000000-0005-0000-0000-0000DE6E0000}"/>
    <cellStyle name="Calculation 7 7 5" xfId="31069" xr:uid="{00000000-0005-0000-0000-0000DF6E0000}"/>
    <cellStyle name="Calculation 7 8" xfId="31070" xr:uid="{00000000-0005-0000-0000-0000E06E0000}"/>
    <cellStyle name="Calculation 7 8 2" xfId="31071" xr:uid="{00000000-0005-0000-0000-0000E16E0000}"/>
    <cellStyle name="Calculation 7 8 2 2" xfId="31072" xr:uid="{00000000-0005-0000-0000-0000E26E0000}"/>
    <cellStyle name="Calculation 7 8 2 2 2" xfId="31073" xr:uid="{00000000-0005-0000-0000-0000E36E0000}"/>
    <cellStyle name="Calculation 7 8 2 3" xfId="31074" xr:uid="{00000000-0005-0000-0000-0000E46E0000}"/>
    <cellStyle name="Calculation 7 8 3" xfId="31075" xr:uid="{00000000-0005-0000-0000-0000E56E0000}"/>
    <cellStyle name="Calculation 7 8 3 2" xfId="31076" xr:uid="{00000000-0005-0000-0000-0000E66E0000}"/>
    <cellStyle name="Calculation 7 8 3 2 2" xfId="31077" xr:uid="{00000000-0005-0000-0000-0000E76E0000}"/>
    <cellStyle name="Calculation 7 8 3 3" xfId="31078" xr:uid="{00000000-0005-0000-0000-0000E86E0000}"/>
    <cellStyle name="Calculation 7 8 4" xfId="31079" xr:uid="{00000000-0005-0000-0000-0000E96E0000}"/>
    <cellStyle name="Calculation 7 8 4 2" xfId="31080" xr:uid="{00000000-0005-0000-0000-0000EA6E0000}"/>
    <cellStyle name="Calculation 7 8 5" xfId="31081" xr:uid="{00000000-0005-0000-0000-0000EB6E0000}"/>
    <cellStyle name="Calculation 7 9" xfId="31082" xr:uid="{00000000-0005-0000-0000-0000EC6E0000}"/>
    <cellStyle name="Calculation 7 9 2" xfId="31083" xr:uid="{00000000-0005-0000-0000-0000ED6E0000}"/>
    <cellStyle name="Calculation 7 9 2 2" xfId="31084" xr:uid="{00000000-0005-0000-0000-0000EE6E0000}"/>
    <cellStyle name="Calculation 7 9 3" xfId="31085" xr:uid="{00000000-0005-0000-0000-0000EF6E0000}"/>
    <cellStyle name="Calculation 8" xfId="26484" xr:uid="{00000000-0005-0000-0000-0000F06E0000}"/>
    <cellStyle name="Calculation 8 10" xfId="31086" xr:uid="{00000000-0005-0000-0000-0000F16E0000}"/>
    <cellStyle name="Calculation 8 10 2" xfId="31087" xr:uid="{00000000-0005-0000-0000-0000F26E0000}"/>
    <cellStyle name="Calculation 8 2" xfId="31088" xr:uid="{00000000-0005-0000-0000-0000F36E0000}"/>
    <cellStyle name="Calculation 8 2 2" xfId="31089" xr:uid="{00000000-0005-0000-0000-0000F46E0000}"/>
    <cellStyle name="Calculation 8 2 2 2" xfId="31090" xr:uid="{00000000-0005-0000-0000-0000F56E0000}"/>
    <cellStyle name="Calculation 8 2 2 2 2" xfId="31091" xr:uid="{00000000-0005-0000-0000-0000F66E0000}"/>
    <cellStyle name="Calculation 8 2 2 2 2 2" xfId="31092" xr:uid="{00000000-0005-0000-0000-0000F76E0000}"/>
    <cellStyle name="Calculation 8 2 2 2 3" xfId="31093" xr:uid="{00000000-0005-0000-0000-0000F86E0000}"/>
    <cellStyle name="Calculation 8 2 2 3" xfId="31094" xr:uid="{00000000-0005-0000-0000-0000F96E0000}"/>
    <cellStyle name="Calculation 8 2 2 3 2" xfId="31095" xr:uid="{00000000-0005-0000-0000-0000FA6E0000}"/>
    <cellStyle name="Calculation 8 2 2 3 2 2" xfId="31096" xr:uid="{00000000-0005-0000-0000-0000FB6E0000}"/>
    <cellStyle name="Calculation 8 2 2 3 3" xfId="31097" xr:uid="{00000000-0005-0000-0000-0000FC6E0000}"/>
    <cellStyle name="Calculation 8 2 2 4" xfId="31098" xr:uid="{00000000-0005-0000-0000-0000FD6E0000}"/>
    <cellStyle name="Calculation 8 2 2 4 2" xfId="31099" xr:uid="{00000000-0005-0000-0000-0000FE6E0000}"/>
    <cellStyle name="Calculation 8 2 2 5" xfId="31100" xr:uid="{00000000-0005-0000-0000-0000FF6E0000}"/>
    <cellStyle name="Calculation 8 2 3" xfId="31101" xr:uid="{00000000-0005-0000-0000-0000006F0000}"/>
    <cellStyle name="Calculation 8 2 3 2" xfId="31102" xr:uid="{00000000-0005-0000-0000-0000016F0000}"/>
    <cellStyle name="Calculation 8 2 3 2 2" xfId="31103" xr:uid="{00000000-0005-0000-0000-0000026F0000}"/>
    <cellStyle name="Calculation 8 2 3 2 2 2" xfId="31104" xr:uid="{00000000-0005-0000-0000-0000036F0000}"/>
    <cellStyle name="Calculation 8 2 3 2 3" xfId="31105" xr:uid="{00000000-0005-0000-0000-0000046F0000}"/>
    <cellStyle name="Calculation 8 2 3 3" xfId="31106" xr:uid="{00000000-0005-0000-0000-0000056F0000}"/>
    <cellStyle name="Calculation 8 2 3 3 2" xfId="31107" xr:uid="{00000000-0005-0000-0000-0000066F0000}"/>
    <cellStyle name="Calculation 8 2 3 3 2 2" xfId="31108" xr:uid="{00000000-0005-0000-0000-0000076F0000}"/>
    <cellStyle name="Calculation 8 2 3 3 3" xfId="31109" xr:uid="{00000000-0005-0000-0000-0000086F0000}"/>
    <cellStyle name="Calculation 8 2 3 4" xfId="31110" xr:uid="{00000000-0005-0000-0000-0000096F0000}"/>
    <cellStyle name="Calculation 8 2 3 4 2" xfId="31111" xr:uid="{00000000-0005-0000-0000-00000A6F0000}"/>
    <cellStyle name="Calculation 8 2 3 5" xfId="31112" xr:uid="{00000000-0005-0000-0000-00000B6F0000}"/>
    <cellStyle name="Calculation 8 2 4" xfId="31113" xr:uid="{00000000-0005-0000-0000-00000C6F0000}"/>
    <cellStyle name="Calculation 8 2 4 2" xfId="31114" xr:uid="{00000000-0005-0000-0000-00000D6F0000}"/>
    <cellStyle name="Calculation 8 2 4 2 2" xfId="31115" xr:uid="{00000000-0005-0000-0000-00000E6F0000}"/>
    <cellStyle name="Calculation 8 2 4 3" xfId="31116" xr:uid="{00000000-0005-0000-0000-00000F6F0000}"/>
    <cellStyle name="Calculation 8 2 5" xfId="31117" xr:uid="{00000000-0005-0000-0000-0000106F0000}"/>
    <cellStyle name="Calculation 8 2 5 2" xfId="31118" xr:uid="{00000000-0005-0000-0000-0000116F0000}"/>
    <cellStyle name="Calculation 8 3" xfId="31119" xr:uid="{00000000-0005-0000-0000-0000126F0000}"/>
    <cellStyle name="Calculation 8 3 2" xfId="31120" xr:uid="{00000000-0005-0000-0000-0000136F0000}"/>
    <cellStyle name="Calculation 8 3 2 2" xfId="31121" xr:uid="{00000000-0005-0000-0000-0000146F0000}"/>
    <cellStyle name="Calculation 8 3 2 2 2" xfId="31122" xr:uid="{00000000-0005-0000-0000-0000156F0000}"/>
    <cellStyle name="Calculation 8 3 2 2 2 2" xfId="31123" xr:uid="{00000000-0005-0000-0000-0000166F0000}"/>
    <cellStyle name="Calculation 8 3 2 2 3" xfId="31124" xr:uid="{00000000-0005-0000-0000-0000176F0000}"/>
    <cellStyle name="Calculation 8 3 2 3" xfId="31125" xr:uid="{00000000-0005-0000-0000-0000186F0000}"/>
    <cellStyle name="Calculation 8 3 2 3 2" xfId="31126" xr:uid="{00000000-0005-0000-0000-0000196F0000}"/>
    <cellStyle name="Calculation 8 3 2 3 2 2" xfId="31127" xr:uid="{00000000-0005-0000-0000-00001A6F0000}"/>
    <cellStyle name="Calculation 8 3 2 3 3" xfId="31128" xr:uid="{00000000-0005-0000-0000-00001B6F0000}"/>
    <cellStyle name="Calculation 8 3 2 4" xfId="31129" xr:uid="{00000000-0005-0000-0000-00001C6F0000}"/>
    <cellStyle name="Calculation 8 3 2 4 2" xfId="31130" xr:uid="{00000000-0005-0000-0000-00001D6F0000}"/>
    <cellStyle name="Calculation 8 3 2 5" xfId="31131" xr:uid="{00000000-0005-0000-0000-00001E6F0000}"/>
    <cellStyle name="Calculation 8 3 3" xfId="31132" xr:uid="{00000000-0005-0000-0000-00001F6F0000}"/>
    <cellStyle name="Calculation 8 3 3 2" xfId="31133" xr:uid="{00000000-0005-0000-0000-0000206F0000}"/>
    <cellStyle name="Calculation 8 3 3 2 2" xfId="31134" xr:uid="{00000000-0005-0000-0000-0000216F0000}"/>
    <cellStyle name="Calculation 8 3 3 2 2 2" xfId="31135" xr:uid="{00000000-0005-0000-0000-0000226F0000}"/>
    <cellStyle name="Calculation 8 3 3 2 3" xfId="31136" xr:uid="{00000000-0005-0000-0000-0000236F0000}"/>
    <cellStyle name="Calculation 8 3 3 3" xfId="31137" xr:uid="{00000000-0005-0000-0000-0000246F0000}"/>
    <cellStyle name="Calculation 8 3 3 3 2" xfId="31138" xr:uid="{00000000-0005-0000-0000-0000256F0000}"/>
    <cellStyle name="Calculation 8 3 3 3 2 2" xfId="31139" xr:uid="{00000000-0005-0000-0000-0000266F0000}"/>
    <cellStyle name="Calculation 8 3 3 3 3" xfId="31140" xr:uid="{00000000-0005-0000-0000-0000276F0000}"/>
    <cellStyle name="Calculation 8 3 3 4" xfId="31141" xr:uid="{00000000-0005-0000-0000-0000286F0000}"/>
    <cellStyle name="Calculation 8 3 3 4 2" xfId="31142" xr:uid="{00000000-0005-0000-0000-0000296F0000}"/>
    <cellStyle name="Calculation 8 3 3 5" xfId="31143" xr:uid="{00000000-0005-0000-0000-00002A6F0000}"/>
    <cellStyle name="Calculation 8 3 4" xfId="31144" xr:uid="{00000000-0005-0000-0000-00002B6F0000}"/>
    <cellStyle name="Calculation 8 3 4 2" xfId="31145" xr:uid="{00000000-0005-0000-0000-00002C6F0000}"/>
    <cellStyle name="Calculation 8 3 4 2 2" xfId="31146" xr:uid="{00000000-0005-0000-0000-00002D6F0000}"/>
    <cellStyle name="Calculation 8 3 4 3" xfId="31147" xr:uid="{00000000-0005-0000-0000-00002E6F0000}"/>
    <cellStyle name="Calculation 8 3 5" xfId="31148" xr:uid="{00000000-0005-0000-0000-00002F6F0000}"/>
    <cellStyle name="Calculation 8 3 5 2" xfId="31149" xr:uid="{00000000-0005-0000-0000-0000306F0000}"/>
    <cellStyle name="Calculation 8 4" xfId="31150" xr:uid="{00000000-0005-0000-0000-0000316F0000}"/>
    <cellStyle name="Calculation 8 4 2" xfId="31151" xr:uid="{00000000-0005-0000-0000-0000326F0000}"/>
    <cellStyle name="Calculation 8 4 2 2" xfId="31152" xr:uid="{00000000-0005-0000-0000-0000336F0000}"/>
    <cellStyle name="Calculation 8 4 2 2 2" xfId="31153" xr:uid="{00000000-0005-0000-0000-0000346F0000}"/>
    <cellStyle name="Calculation 8 4 2 2 2 2" xfId="31154" xr:uid="{00000000-0005-0000-0000-0000356F0000}"/>
    <cellStyle name="Calculation 8 4 2 2 3" xfId="31155" xr:uid="{00000000-0005-0000-0000-0000366F0000}"/>
    <cellStyle name="Calculation 8 4 2 3" xfId="31156" xr:uid="{00000000-0005-0000-0000-0000376F0000}"/>
    <cellStyle name="Calculation 8 4 2 3 2" xfId="31157" xr:uid="{00000000-0005-0000-0000-0000386F0000}"/>
    <cellStyle name="Calculation 8 4 2 3 2 2" xfId="31158" xr:uid="{00000000-0005-0000-0000-0000396F0000}"/>
    <cellStyle name="Calculation 8 4 2 3 3" xfId="31159" xr:uid="{00000000-0005-0000-0000-00003A6F0000}"/>
    <cellStyle name="Calculation 8 4 2 4" xfId="31160" xr:uid="{00000000-0005-0000-0000-00003B6F0000}"/>
    <cellStyle name="Calculation 8 4 2 4 2" xfId="31161" xr:uid="{00000000-0005-0000-0000-00003C6F0000}"/>
    <cellStyle name="Calculation 8 4 2 5" xfId="31162" xr:uid="{00000000-0005-0000-0000-00003D6F0000}"/>
    <cellStyle name="Calculation 8 4 3" xfId="31163" xr:uid="{00000000-0005-0000-0000-00003E6F0000}"/>
    <cellStyle name="Calculation 8 4 3 2" xfId="31164" xr:uid="{00000000-0005-0000-0000-00003F6F0000}"/>
    <cellStyle name="Calculation 8 4 3 2 2" xfId="31165" xr:uid="{00000000-0005-0000-0000-0000406F0000}"/>
    <cellStyle name="Calculation 8 4 3 2 2 2" xfId="31166" xr:uid="{00000000-0005-0000-0000-0000416F0000}"/>
    <cellStyle name="Calculation 8 4 3 2 3" xfId="31167" xr:uid="{00000000-0005-0000-0000-0000426F0000}"/>
    <cellStyle name="Calculation 8 4 3 3" xfId="31168" xr:uid="{00000000-0005-0000-0000-0000436F0000}"/>
    <cellStyle name="Calculation 8 4 3 3 2" xfId="31169" xr:uid="{00000000-0005-0000-0000-0000446F0000}"/>
    <cellStyle name="Calculation 8 4 3 3 2 2" xfId="31170" xr:uid="{00000000-0005-0000-0000-0000456F0000}"/>
    <cellStyle name="Calculation 8 4 3 3 3" xfId="31171" xr:uid="{00000000-0005-0000-0000-0000466F0000}"/>
    <cellStyle name="Calculation 8 4 3 4" xfId="31172" xr:uid="{00000000-0005-0000-0000-0000476F0000}"/>
    <cellStyle name="Calculation 8 4 3 4 2" xfId="31173" xr:uid="{00000000-0005-0000-0000-0000486F0000}"/>
    <cellStyle name="Calculation 8 4 3 5" xfId="31174" xr:uid="{00000000-0005-0000-0000-0000496F0000}"/>
    <cellStyle name="Calculation 8 4 4" xfId="31175" xr:uid="{00000000-0005-0000-0000-00004A6F0000}"/>
    <cellStyle name="Calculation 8 4 4 2" xfId="31176" xr:uid="{00000000-0005-0000-0000-00004B6F0000}"/>
    <cellStyle name="Calculation 8 4 4 2 2" xfId="31177" xr:uid="{00000000-0005-0000-0000-00004C6F0000}"/>
    <cellStyle name="Calculation 8 4 4 3" xfId="31178" xr:uid="{00000000-0005-0000-0000-00004D6F0000}"/>
    <cellStyle name="Calculation 8 4 5" xfId="31179" xr:uid="{00000000-0005-0000-0000-00004E6F0000}"/>
    <cellStyle name="Calculation 8 4 5 2" xfId="31180" xr:uid="{00000000-0005-0000-0000-00004F6F0000}"/>
    <cellStyle name="Calculation 8 5" xfId="31181" xr:uid="{00000000-0005-0000-0000-0000506F0000}"/>
    <cellStyle name="Calculation 8 5 2" xfId="31182" xr:uid="{00000000-0005-0000-0000-0000516F0000}"/>
    <cellStyle name="Calculation 8 5 2 2" xfId="31183" xr:uid="{00000000-0005-0000-0000-0000526F0000}"/>
    <cellStyle name="Calculation 8 5 2 2 2" xfId="31184" xr:uid="{00000000-0005-0000-0000-0000536F0000}"/>
    <cellStyle name="Calculation 8 5 2 2 2 2" xfId="31185" xr:uid="{00000000-0005-0000-0000-0000546F0000}"/>
    <cellStyle name="Calculation 8 5 2 2 3" xfId="31186" xr:uid="{00000000-0005-0000-0000-0000556F0000}"/>
    <cellStyle name="Calculation 8 5 2 3" xfId="31187" xr:uid="{00000000-0005-0000-0000-0000566F0000}"/>
    <cellStyle name="Calculation 8 5 2 3 2" xfId="31188" xr:uid="{00000000-0005-0000-0000-0000576F0000}"/>
    <cellStyle name="Calculation 8 5 2 3 2 2" xfId="31189" xr:uid="{00000000-0005-0000-0000-0000586F0000}"/>
    <cellStyle name="Calculation 8 5 2 3 3" xfId="31190" xr:uid="{00000000-0005-0000-0000-0000596F0000}"/>
    <cellStyle name="Calculation 8 5 2 4" xfId="31191" xr:uid="{00000000-0005-0000-0000-00005A6F0000}"/>
    <cellStyle name="Calculation 8 5 2 4 2" xfId="31192" xr:uid="{00000000-0005-0000-0000-00005B6F0000}"/>
    <cellStyle name="Calculation 8 5 2 5" xfId="31193" xr:uid="{00000000-0005-0000-0000-00005C6F0000}"/>
    <cellStyle name="Calculation 8 5 3" xfId="31194" xr:uid="{00000000-0005-0000-0000-00005D6F0000}"/>
    <cellStyle name="Calculation 8 5 3 2" xfId="31195" xr:uid="{00000000-0005-0000-0000-00005E6F0000}"/>
    <cellStyle name="Calculation 8 5 3 2 2" xfId="31196" xr:uid="{00000000-0005-0000-0000-00005F6F0000}"/>
    <cellStyle name="Calculation 8 5 3 2 2 2" xfId="31197" xr:uid="{00000000-0005-0000-0000-0000606F0000}"/>
    <cellStyle name="Calculation 8 5 3 2 3" xfId="31198" xr:uid="{00000000-0005-0000-0000-0000616F0000}"/>
    <cellStyle name="Calculation 8 5 3 3" xfId="31199" xr:uid="{00000000-0005-0000-0000-0000626F0000}"/>
    <cellStyle name="Calculation 8 5 3 3 2" xfId="31200" xr:uid="{00000000-0005-0000-0000-0000636F0000}"/>
    <cellStyle name="Calculation 8 5 3 3 2 2" xfId="31201" xr:uid="{00000000-0005-0000-0000-0000646F0000}"/>
    <cellStyle name="Calculation 8 5 3 3 3" xfId="31202" xr:uid="{00000000-0005-0000-0000-0000656F0000}"/>
    <cellStyle name="Calculation 8 5 3 4" xfId="31203" xr:uid="{00000000-0005-0000-0000-0000666F0000}"/>
    <cellStyle name="Calculation 8 5 3 4 2" xfId="31204" xr:uid="{00000000-0005-0000-0000-0000676F0000}"/>
    <cellStyle name="Calculation 8 5 3 5" xfId="31205" xr:uid="{00000000-0005-0000-0000-0000686F0000}"/>
    <cellStyle name="Calculation 8 5 4" xfId="31206" xr:uid="{00000000-0005-0000-0000-0000696F0000}"/>
    <cellStyle name="Calculation 8 5 4 2" xfId="31207" xr:uid="{00000000-0005-0000-0000-00006A6F0000}"/>
    <cellStyle name="Calculation 8 5 4 2 2" xfId="31208" xr:uid="{00000000-0005-0000-0000-00006B6F0000}"/>
    <cellStyle name="Calculation 8 5 4 3" xfId="31209" xr:uid="{00000000-0005-0000-0000-00006C6F0000}"/>
    <cellStyle name="Calculation 8 5 5" xfId="31210" xr:uid="{00000000-0005-0000-0000-00006D6F0000}"/>
    <cellStyle name="Calculation 8 5 5 2" xfId="31211" xr:uid="{00000000-0005-0000-0000-00006E6F0000}"/>
    <cellStyle name="Calculation 8 6" xfId="31212" xr:uid="{00000000-0005-0000-0000-00006F6F0000}"/>
    <cellStyle name="Calculation 8 6 2" xfId="31213" xr:uid="{00000000-0005-0000-0000-0000706F0000}"/>
    <cellStyle name="Calculation 8 6 2 2" xfId="31214" xr:uid="{00000000-0005-0000-0000-0000716F0000}"/>
    <cellStyle name="Calculation 8 6 2 2 2" xfId="31215" xr:uid="{00000000-0005-0000-0000-0000726F0000}"/>
    <cellStyle name="Calculation 8 6 2 2 2 2" xfId="31216" xr:uid="{00000000-0005-0000-0000-0000736F0000}"/>
    <cellStyle name="Calculation 8 6 2 2 3" xfId="31217" xr:uid="{00000000-0005-0000-0000-0000746F0000}"/>
    <cellStyle name="Calculation 8 6 2 3" xfId="31218" xr:uid="{00000000-0005-0000-0000-0000756F0000}"/>
    <cellStyle name="Calculation 8 6 2 3 2" xfId="31219" xr:uid="{00000000-0005-0000-0000-0000766F0000}"/>
    <cellStyle name="Calculation 8 6 2 3 2 2" xfId="31220" xr:uid="{00000000-0005-0000-0000-0000776F0000}"/>
    <cellStyle name="Calculation 8 6 2 3 3" xfId="31221" xr:uid="{00000000-0005-0000-0000-0000786F0000}"/>
    <cellStyle name="Calculation 8 6 2 4" xfId="31222" xr:uid="{00000000-0005-0000-0000-0000796F0000}"/>
    <cellStyle name="Calculation 8 6 2 4 2" xfId="31223" xr:uid="{00000000-0005-0000-0000-00007A6F0000}"/>
    <cellStyle name="Calculation 8 6 2 5" xfId="31224" xr:uid="{00000000-0005-0000-0000-00007B6F0000}"/>
    <cellStyle name="Calculation 8 6 3" xfId="31225" xr:uid="{00000000-0005-0000-0000-00007C6F0000}"/>
    <cellStyle name="Calculation 8 6 3 2" xfId="31226" xr:uid="{00000000-0005-0000-0000-00007D6F0000}"/>
    <cellStyle name="Calculation 8 6 3 2 2" xfId="31227" xr:uid="{00000000-0005-0000-0000-00007E6F0000}"/>
    <cellStyle name="Calculation 8 6 3 2 2 2" xfId="31228" xr:uid="{00000000-0005-0000-0000-00007F6F0000}"/>
    <cellStyle name="Calculation 8 6 3 2 3" xfId="31229" xr:uid="{00000000-0005-0000-0000-0000806F0000}"/>
    <cellStyle name="Calculation 8 6 3 3" xfId="31230" xr:uid="{00000000-0005-0000-0000-0000816F0000}"/>
    <cellStyle name="Calculation 8 6 3 3 2" xfId="31231" xr:uid="{00000000-0005-0000-0000-0000826F0000}"/>
    <cellStyle name="Calculation 8 6 3 3 2 2" xfId="31232" xr:uid="{00000000-0005-0000-0000-0000836F0000}"/>
    <cellStyle name="Calculation 8 6 3 3 3" xfId="31233" xr:uid="{00000000-0005-0000-0000-0000846F0000}"/>
    <cellStyle name="Calculation 8 6 3 4" xfId="31234" xr:uid="{00000000-0005-0000-0000-0000856F0000}"/>
    <cellStyle name="Calculation 8 6 3 4 2" xfId="31235" xr:uid="{00000000-0005-0000-0000-0000866F0000}"/>
    <cellStyle name="Calculation 8 6 3 5" xfId="31236" xr:uid="{00000000-0005-0000-0000-0000876F0000}"/>
    <cellStyle name="Calculation 8 6 4" xfId="31237" xr:uid="{00000000-0005-0000-0000-0000886F0000}"/>
    <cellStyle name="Calculation 8 6 4 2" xfId="31238" xr:uid="{00000000-0005-0000-0000-0000896F0000}"/>
    <cellStyle name="Calculation 8 6 4 2 2" xfId="31239" xr:uid="{00000000-0005-0000-0000-00008A6F0000}"/>
    <cellStyle name="Calculation 8 6 4 3" xfId="31240" xr:uid="{00000000-0005-0000-0000-00008B6F0000}"/>
    <cellStyle name="Calculation 8 6 5" xfId="31241" xr:uid="{00000000-0005-0000-0000-00008C6F0000}"/>
    <cellStyle name="Calculation 8 6 5 2" xfId="31242" xr:uid="{00000000-0005-0000-0000-00008D6F0000}"/>
    <cellStyle name="Calculation 8 7" xfId="31243" xr:uid="{00000000-0005-0000-0000-00008E6F0000}"/>
    <cellStyle name="Calculation 8 7 2" xfId="31244" xr:uid="{00000000-0005-0000-0000-00008F6F0000}"/>
    <cellStyle name="Calculation 8 7 2 2" xfId="31245" xr:uid="{00000000-0005-0000-0000-0000906F0000}"/>
    <cellStyle name="Calculation 8 7 2 2 2" xfId="31246" xr:uid="{00000000-0005-0000-0000-0000916F0000}"/>
    <cellStyle name="Calculation 8 7 2 3" xfId="31247" xr:uid="{00000000-0005-0000-0000-0000926F0000}"/>
    <cellStyle name="Calculation 8 7 3" xfId="31248" xr:uid="{00000000-0005-0000-0000-0000936F0000}"/>
    <cellStyle name="Calculation 8 7 3 2" xfId="31249" xr:uid="{00000000-0005-0000-0000-0000946F0000}"/>
    <cellStyle name="Calculation 8 7 3 2 2" xfId="31250" xr:uid="{00000000-0005-0000-0000-0000956F0000}"/>
    <cellStyle name="Calculation 8 7 3 3" xfId="31251" xr:uid="{00000000-0005-0000-0000-0000966F0000}"/>
    <cellStyle name="Calculation 8 7 4" xfId="31252" xr:uid="{00000000-0005-0000-0000-0000976F0000}"/>
    <cellStyle name="Calculation 8 7 4 2" xfId="31253" xr:uid="{00000000-0005-0000-0000-0000986F0000}"/>
    <cellStyle name="Calculation 8 7 5" xfId="31254" xr:uid="{00000000-0005-0000-0000-0000996F0000}"/>
    <cellStyle name="Calculation 8 8" xfId="31255" xr:uid="{00000000-0005-0000-0000-00009A6F0000}"/>
    <cellStyle name="Calculation 8 8 2" xfId="31256" xr:uid="{00000000-0005-0000-0000-00009B6F0000}"/>
    <cellStyle name="Calculation 8 8 2 2" xfId="31257" xr:uid="{00000000-0005-0000-0000-00009C6F0000}"/>
    <cellStyle name="Calculation 8 8 2 2 2" xfId="31258" xr:uid="{00000000-0005-0000-0000-00009D6F0000}"/>
    <cellStyle name="Calculation 8 8 2 3" xfId="31259" xr:uid="{00000000-0005-0000-0000-00009E6F0000}"/>
    <cellStyle name="Calculation 8 8 3" xfId="31260" xr:uid="{00000000-0005-0000-0000-00009F6F0000}"/>
    <cellStyle name="Calculation 8 8 3 2" xfId="31261" xr:uid="{00000000-0005-0000-0000-0000A06F0000}"/>
    <cellStyle name="Calculation 8 8 3 2 2" xfId="31262" xr:uid="{00000000-0005-0000-0000-0000A16F0000}"/>
    <cellStyle name="Calculation 8 8 3 3" xfId="31263" xr:uid="{00000000-0005-0000-0000-0000A26F0000}"/>
    <cellStyle name="Calculation 8 8 4" xfId="31264" xr:uid="{00000000-0005-0000-0000-0000A36F0000}"/>
    <cellStyle name="Calculation 8 8 4 2" xfId="31265" xr:uid="{00000000-0005-0000-0000-0000A46F0000}"/>
    <cellStyle name="Calculation 8 8 5" xfId="31266" xr:uid="{00000000-0005-0000-0000-0000A56F0000}"/>
    <cellStyle name="Calculation 8 9" xfId="31267" xr:uid="{00000000-0005-0000-0000-0000A66F0000}"/>
    <cellStyle name="Calculation 8 9 2" xfId="31268" xr:uid="{00000000-0005-0000-0000-0000A76F0000}"/>
    <cellStyle name="Calculation 8 9 2 2" xfId="31269" xr:uid="{00000000-0005-0000-0000-0000A86F0000}"/>
    <cellStyle name="Calculation 8 9 3" xfId="31270" xr:uid="{00000000-0005-0000-0000-0000A96F0000}"/>
    <cellStyle name="Calculation 9" xfId="26485" xr:uid="{00000000-0005-0000-0000-0000AA6F0000}"/>
    <cellStyle name="Calculation 9 2" xfId="31271" xr:uid="{00000000-0005-0000-0000-0000AB6F0000}"/>
    <cellStyle name="Calculation 9 2 2" xfId="31272" xr:uid="{00000000-0005-0000-0000-0000AC6F0000}"/>
    <cellStyle name="Calculation 9 2 2 2" xfId="31273" xr:uid="{00000000-0005-0000-0000-0000AD6F0000}"/>
    <cellStyle name="Calculation 9 2 2 2 2" xfId="31274" xr:uid="{00000000-0005-0000-0000-0000AE6F0000}"/>
    <cellStyle name="Calculation 9 2 2 3" xfId="31275" xr:uid="{00000000-0005-0000-0000-0000AF6F0000}"/>
    <cellStyle name="Calculation 9 2 3" xfId="31276" xr:uid="{00000000-0005-0000-0000-0000B06F0000}"/>
    <cellStyle name="Calculation 9 2 3 2" xfId="31277" xr:uid="{00000000-0005-0000-0000-0000B16F0000}"/>
    <cellStyle name="Calculation 9 2 3 2 2" xfId="31278" xr:uid="{00000000-0005-0000-0000-0000B26F0000}"/>
    <cellStyle name="Calculation 9 2 3 3" xfId="31279" xr:uid="{00000000-0005-0000-0000-0000B36F0000}"/>
    <cellStyle name="Calculation 9 2 4" xfId="31280" xr:uid="{00000000-0005-0000-0000-0000B46F0000}"/>
    <cellStyle name="Calculation 9 2 4 2" xfId="31281" xr:uid="{00000000-0005-0000-0000-0000B56F0000}"/>
    <cellStyle name="Calculation 9 2 5" xfId="31282" xr:uid="{00000000-0005-0000-0000-0000B66F0000}"/>
    <cellStyle name="Calculation 9 3" xfId="31283" xr:uid="{00000000-0005-0000-0000-0000B76F0000}"/>
    <cellStyle name="Calculation 9 3 2" xfId="31284" xr:uid="{00000000-0005-0000-0000-0000B86F0000}"/>
    <cellStyle name="Calculation 9 3 2 2" xfId="31285" xr:uid="{00000000-0005-0000-0000-0000B96F0000}"/>
    <cellStyle name="Calculation 9 3 3" xfId="31286" xr:uid="{00000000-0005-0000-0000-0000BA6F0000}"/>
    <cellStyle name="Calculation 9 4" xfId="31287" xr:uid="{00000000-0005-0000-0000-0000BB6F0000}"/>
    <cellStyle name="Calculation 9 4 2" xfId="31288" xr:uid="{00000000-0005-0000-0000-0000BC6F0000}"/>
    <cellStyle name="Calculation 9 4 2 2" xfId="31289" xr:uid="{00000000-0005-0000-0000-0000BD6F0000}"/>
    <cellStyle name="Calculation 9 4 3" xfId="31290" xr:uid="{00000000-0005-0000-0000-0000BE6F0000}"/>
    <cellStyle name="Calculation 9 5" xfId="31291" xr:uid="{00000000-0005-0000-0000-0000BF6F0000}"/>
    <cellStyle name="Calculation 9 5 2" xfId="31292" xr:uid="{00000000-0005-0000-0000-0000C06F0000}"/>
    <cellStyle name="Calculation 9 6" xfId="31293" xr:uid="{00000000-0005-0000-0000-0000C16F0000}"/>
    <cellStyle name="Change A&amp;ll" xfId="31294" xr:uid="{00000000-0005-0000-0000-0000C26F0000}"/>
    <cellStyle name="Change A&amp;ll 10" xfId="31295" xr:uid="{00000000-0005-0000-0000-0000C36F0000}"/>
    <cellStyle name="Change A&amp;ll 10 2" xfId="31296" xr:uid="{00000000-0005-0000-0000-0000C46F0000}"/>
    <cellStyle name="Change A&amp;ll 11" xfId="31297" xr:uid="{00000000-0005-0000-0000-0000C56F0000}"/>
    <cellStyle name="Change A&amp;ll 11 2" xfId="31298" xr:uid="{00000000-0005-0000-0000-0000C66F0000}"/>
    <cellStyle name="Change A&amp;ll 12" xfId="31299" xr:uid="{00000000-0005-0000-0000-0000C76F0000}"/>
    <cellStyle name="Change A&amp;ll 12 2" xfId="31300" xr:uid="{00000000-0005-0000-0000-0000C86F0000}"/>
    <cellStyle name="Change A&amp;ll 13" xfId="31301" xr:uid="{00000000-0005-0000-0000-0000C96F0000}"/>
    <cellStyle name="Change A&amp;ll 13 2" xfId="31302" xr:uid="{00000000-0005-0000-0000-0000CA6F0000}"/>
    <cellStyle name="Change A&amp;ll 14" xfId="31303" xr:uid="{00000000-0005-0000-0000-0000CB6F0000}"/>
    <cellStyle name="Change A&amp;ll 14 2" xfId="31304" xr:uid="{00000000-0005-0000-0000-0000CC6F0000}"/>
    <cellStyle name="Change A&amp;ll 15" xfId="31305" xr:uid="{00000000-0005-0000-0000-0000CD6F0000}"/>
    <cellStyle name="Change A&amp;ll 15 2" xfId="31306" xr:uid="{00000000-0005-0000-0000-0000CE6F0000}"/>
    <cellStyle name="Change A&amp;ll 16" xfId="31307" xr:uid="{00000000-0005-0000-0000-0000CF6F0000}"/>
    <cellStyle name="Change A&amp;ll 16 2" xfId="31308" xr:uid="{00000000-0005-0000-0000-0000D06F0000}"/>
    <cellStyle name="Change A&amp;ll 17" xfId="31309" xr:uid="{00000000-0005-0000-0000-0000D16F0000}"/>
    <cellStyle name="Change A&amp;ll 17 2" xfId="31310" xr:uid="{00000000-0005-0000-0000-0000D26F0000}"/>
    <cellStyle name="Change A&amp;ll 18" xfId="31311" xr:uid="{00000000-0005-0000-0000-0000D36F0000}"/>
    <cellStyle name="Change A&amp;ll 18 2" xfId="31312" xr:uid="{00000000-0005-0000-0000-0000D46F0000}"/>
    <cellStyle name="Change A&amp;ll 19" xfId="31313" xr:uid="{00000000-0005-0000-0000-0000D56F0000}"/>
    <cellStyle name="Change A&amp;ll 19 2" xfId="31314" xr:uid="{00000000-0005-0000-0000-0000D66F0000}"/>
    <cellStyle name="Change A&amp;ll 2" xfId="31315" xr:uid="{00000000-0005-0000-0000-0000D76F0000}"/>
    <cellStyle name="Change A&amp;ll 2 2" xfId="31316" xr:uid="{00000000-0005-0000-0000-0000D86F0000}"/>
    <cellStyle name="Change A&amp;ll 20" xfId="31317" xr:uid="{00000000-0005-0000-0000-0000D96F0000}"/>
    <cellStyle name="Change A&amp;ll 20 2" xfId="31318" xr:uid="{00000000-0005-0000-0000-0000DA6F0000}"/>
    <cellStyle name="Change A&amp;ll 21" xfId="31319" xr:uid="{00000000-0005-0000-0000-0000DB6F0000}"/>
    <cellStyle name="Change A&amp;ll 21 2" xfId="31320" xr:uid="{00000000-0005-0000-0000-0000DC6F0000}"/>
    <cellStyle name="Change A&amp;ll 22" xfId="31321" xr:uid="{00000000-0005-0000-0000-0000DD6F0000}"/>
    <cellStyle name="Change A&amp;ll 22 2" xfId="31322" xr:uid="{00000000-0005-0000-0000-0000DE6F0000}"/>
    <cellStyle name="Change A&amp;ll 23" xfId="31323" xr:uid="{00000000-0005-0000-0000-0000DF6F0000}"/>
    <cellStyle name="Change A&amp;ll 23 2" xfId="31324" xr:uid="{00000000-0005-0000-0000-0000E06F0000}"/>
    <cellStyle name="Change A&amp;ll 24" xfId="31325" xr:uid="{00000000-0005-0000-0000-0000E16F0000}"/>
    <cellStyle name="Change A&amp;ll 24 2" xfId="31326" xr:uid="{00000000-0005-0000-0000-0000E26F0000}"/>
    <cellStyle name="Change A&amp;ll 25" xfId="31327" xr:uid="{00000000-0005-0000-0000-0000E36F0000}"/>
    <cellStyle name="Change A&amp;ll 25 2" xfId="31328" xr:uid="{00000000-0005-0000-0000-0000E46F0000}"/>
    <cellStyle name="Change A&amp;ll 26" xfId="31329" xr:uid="{00000000-0005-0000-0000-0000E56F0000}"/>
    <cellStyle name="Change A&amp;ll 26 2" xfId="31330" xr:uid="{00000000-0005-0000-0000-0000E66F0000}"/>
    <cellStyle name="Change A&amp;ll 27" xfId="31331" xr:uid="{00000000-0005-0000-0000-0000E76F0000}"/>
    <cellStyle name="Change A&amp;ll 27 2" xfId="31332" xr:uid="{00000000-0005-0000-0000-0000E86F0000}"/>
    <cellStyle name="Change A&amp;ll 28" xfId="31333" xr:uid="{00000000-0005-0000-0000-0000E96F0000}"/>
    <cellStyle name="Change A&amp;ll 28 2" xfId="31334" xr:uid="{00000000-0005-0000-0000-0000EA6F0000}"/>
    <cellStyle name="Change A&amp;ll 3" xfId="31335" xr:uid="{00000000-0005-0000-0000-0000EB6F0000}"/>
    <cellStyle name="Change A&amp;ll 3 2" xfId="31336" xr:uid="{00000000-0005-0000-0000-0000EC6F0000}"/>
    <cellStyle name="Change A&amp;ll 4" xfId="31337" xr:uid="{00000000-0005-0000-0000-0000ED6F0000}"/>
    <cellStyle name="Change A&amp;ll 4 2" xfId="31338" xr:uid="{00000000-0005-0000-0000-0000EE6F0000}"/>
    <cellStyle name="Change A&amp;ll 5" xfId="31339" xr:uid="{00000000-0005-0000-0000-0000EF6F0000}"/>
    <cellStyle name="Change A&amp;ll 5 2" xfId="31340" xr:uid="{00000000-0005-0000-0000-0000F06F0000}"/>
    <cellStyle name="Change A&amp;ll 6" xfId="31341" xr:uid="{00000000-0005-0000-0000-0000F16F0000}"/>
    <cellStyle name="Change A&amp;ll 6 2" xfId="31342" xr:uid="{00000000-0005-0000-0000-0000F26F0000}"/>
    <cellStyle name="Change A&amp;ll 7" xfId="31343" xr:uid="{00000000-0005-0000-0000-0000F36F0000}"/>
    <cellStyle name="Change A&amp;ll 7 2" xfId="31344" xr:uid="{00000000-0005-0000-0000-0000F46F0000}"/>
    <cellStyle name="Change A&amp;ll 8" xfId="31345" xr:uid="{00000000-0005-0000-0000-0000F56F0000}"/>
    <cellStyle name="Change A&amp;ll 8 2" xfId="31346" xr:uid="{00000000-0005-0000-0000-0000F66F0000}"/>
    <cellStyle name="Change A&amp;ll 9" xfId="31347" xr:uid="{00000000-0005-0000-0000-0000F76F0000}"/>
    <cellStyle name="Change A&amp;ll 9 2" xfId="31348" xr:uid="{00000000-0005-0000-0000-0000F86F0000}"/>
    <cellStyle name="Check Cell 10" xfId="26486" xr:uid="{00000000-0005-0000-0000-0000F96F0000}"/>
    <cellStyle name="Check Cell 11" xfId="26487" xr:uid="{00000000-0005-0000-0000-0000FA6F0000}"/>
    <cellStyle name="Check Cell 12" xfId="26488" xr:uid="{00000000-0005-0000-0000-0000FB6F0000}"/>
    <cellStyle name="Check Cell 2" xfId="26489" xr:uid="{00000000-0005-0000-0000-0000FC6F0000}"/>
    <cellStyle name="Check Cell 2 2" xfId="31349" xr:uid="{00000000-0005-0000-0000-0000FD6F0000}"/>
    <cellStyle name="Check Cell 2 3" xfId="31350" xr:uid="{00000000-0005-0000-0000-0000FE6F0000}"/>
    <cellStyle name="Check Cell 2 4" xfId="31351" xr:uid="{00000000-0005-0000-0000-0000FF6F0000}"/>
    <cellStyle name="Check Cell 2 5" xfId="31352" xr:uid="{00000000-0005-0000-0000-000000700000}"/>
    <cellStyle name="Check Cell 2 6" xfId="31353" xr:uid="{00000000-0005-0000-0000-000001700000}"/>
    <cellStyle name="Check Cell 3" xfId="26490" xr:uid="{00000000-0005-0000-0000-000002700000}"/>
    <cellStyle name="Check Cell 3 2" xfId="31354" xr:uid="{00000000-0005-0000-0000-000003700000}"/>
    <cellStyle name="Check Cell 4" xfId="26491" xr:uid="{00000000-0005-0000-0000-000004700000}"/>
    <cellStyle name="Check Cell 4 2" xfId="31355" xr:uid="{00000000-0005-0000-0000-000005700000}"/>
    <cellStyle name="Check Cell 5" xfId="26492" xr:uid="{00000000-0005-0000-0000-000006700000}"/>
    <cellStyle name="Check Cell 5 2" xfId="31356" xr:uid="{00000000-0005-0000-0000-000007700000}"/>
    <cellStyle name="Check Cell 6" xfId="26493" xr:uid="{00000000-0005-0000-0000-000008700000}"/>
    <cellStyle name="Check Cell 7" xfId="26494" xr:uid="{00000000-0005-0000-0000-000009700000}"/>
    <cellStyle name="Check Cell 8" xfId="26495" xr:uid="{00000000-0005-0000-0000-00000A700000}"/>
    <cellStyle name="Check Cell 9" xfId="26496" xr:uid="{00000000-0005-0000-0000-00000B700000}"/>
    <cellStyle name="clsAltData" xfId="31357" xr:uid="{00000000-0005-0000-0000-00000C700000}"/>
    <cellStyle name="clsAltMRVData" xfId="31358" xr:uid="{00000000-0005-0000-0000-00000D700000}"/>
    <cellStyle name="clsBlank" xfId="31359" xr:uid="{00000000-0005-0000-0000-00000E700000}"/>
    <cellStyle name="clsColumnHeader" xfId="31360" xr:uid="{00000000-0005-0000-0000-00000F700000}"/>
    <cellStyle name="clsData" xfId="31361" xr:uid="{00000000-0005-0000-0000-000010700000}"/>
    <cellStyle name="clsDefault" xfId="31362" xr:uid="{00000000-0005-0000-0000-000011700000}"/>
    <cellStyle name="clsFooter" xfId="31363" xr:uid="{00000000-0005-0000-0000-000012700000}"/>
    <cellStyle name="clsIndexTableTitle" xfId="31364" xr:uid="{00000000-0005-0000-0000-000013700000}"/>
    <cellStyle name="clsMRVData" xfId="31365" xr:uid="{00000000-0005-0000-0000-000014700000}"/>
    <cellStyle name="clsReportFooter" xfId="31366" xr:uid="{00000000-0005-0000-0000-000015700000}"/>
    <cellStyle name="clsReportHeader" xfId="31367" xr:uid="{00000000-0005-0000-0000-000016700000}"/>
    <cellStyle name="clsRowHeader" xfId="31368" xr:uid="{00000000-0005-0000-0000-000017700000}"/>
    <cellStyle name="clsScale" xfId="31369" xr:uid="{00000000-0005-0000-0000-000018700000}"/>
    <cellStyle name="clsSection" xfId="31370" xr:uid="{00000000-0005-0000-0000-000019700000}"/>
    <cellStyle name="Comma" xfId="8" builtinId="3"/>
    <cellStyle name="Comma  - Style1" xfId="31371" xr:uid="{00000000-0005-0000-0000-00001B700000}"/>
    <cellStyle name="Comma  - Style2" xfId="31372" xr:uid="{00000000-0005-0000-0000-00001C700000}"/>
    <cellStyle name="Comma  - Style3" xfId="31373" xr:uid="{00000000-0005-0000-0000-00001D700000}"/>
    <cellStyle name="Comma  - Style4" xfId="31374" xr:uid="{00000000-0005-0000-0000-00001E700000}"/>
    <cellStyle name="Comma  - Style5" xfId="31375" xr:uid="{00000000-0005-0000-0000-00001F700000}"/>
    <cellStyle name="Comma  - Style6" xfId="31376" xr:uid="{00000000-0005-0000-0000-000020700000}"/>
    <cellStyle name="Comma  - Style7" xfId="31377" xr:uid="{00000000-0005-0000-0000-000021700000}"/>
    <cellStyle name="Comma  - Style8" xfId="31378" xr:uid="{00000000-0005-0000-0000-000022700000}"/>
    <cellStyle name="Comma [00]" xfId="31379" xr:uid="{00000000-0005-0000-0000-000023700000}"/>
    <cellStyle name="Comma 10" xfId="31380" xr:uid="{00000000-0005-0000-0000-000024700000}"/>
    <cellStyle name="Comma 10 2" xfId="31381" xr:uid="{00000000-0005-0000-0000-000025700000}"/>
    <cellStyle name="Comma 10 2 2" xfId="31382" xr:uid="{00000000-0005-0000-0000-000026700000}"/>
    <cellStyle name="Comma 10 2 2 2" xfId="31383" xr:uid="{00000000-0005-0000-0000-000027700000}"/>
    <cellStyle name="Comma 10 2 3" xfId="31384" xr:uid="{00000000-0005-0000-0000-000028700000}"/>
    <cellStyle name="Comma 10 2 4" xfId="31385" xr:uid="{00000000-0005-0000-0000-000029700000}"/>
    <cellStyle name="Comma 10 2 5" xfId="31386" xr:uid="{00000000-0005-0000-0000-00002A700000}"/>
    <cellStyle name="Comma 10 3" xfId="31387" xr:uid="{00000000-0005-0000-0000-00002B700000}"/>
    <cellStyle name="Comma 10 3 2" xfId="31388" xr:uid="{00000000-0005-0000-0000-00002C700000}"/>
    <cellStyle name="Comma 10 3 3" xfId="31389" xr:uid="{00000000-0005-0000-0000-00002D700000}"/>
    <cellStyle name="Comma 10 3 4" xfId="31390" xr:uid="{00000000-0005-0000-0000-00002E700000}"/>
    <cellStyle name="Comma 10 3 5" xfId="31391" xr:uid="{00000000-0005-0000-0000-00002F700000}"/>
    <cellStyle name="Comma 10 4" xfId="31392" xr:uid="{00000000-0005-0000-0000-000030700000}"/>
    <cellStyle name="Comma 10 5" xfId="31393" xr:uid="{00000000-0005-0000-0000-000031700000}"/>
    <cellStyle name="Comma 10 6" xfId="31394" xr:uid="{00000000-0005-0000-0000-000032700000}"/>
    <cellStyle name="Comma 10 7" xfId="31395" xr:uid="{00000000-0005-0000-0000-000033700000}"/>
    <cellStyle name="Comma 11" xfId="31396" xr:uid="{00000000-0005-0000-0000-000034700000}"/>
    <cellStyle name="Comma 11 2" xfId="31397" xr:uid="{00000000-0005-0000-0000-000035700000}"/>
    <cellStyle name="Comma 11 2 2" xfId="31398" xr:uid="{00000000-0005-0000-0000-000036700000}"/>
    <cellStyle name="Comma 11 2 3" xfId="31399" xr:uid="{00000000-0005-0000-0000-000037700000}"/>
    <cellStyle name="Comma 11 2 4" xfId="31400" xr:uid="{00000000-0005-0000-0000-000038700000}"/>
    <cellStyle name="Comma 11 2 5" xfId="31401" xr:uid="{00000000-0005-0000-0000-000039700000}"/>
    <cellStyle name="Comma 11 3" xfId="31402" xr:uid="{00000000-0005-0000-0000-00003A700000}"/>
    <cellStyle name="Comma 11 3 2" xfId="31403" xr:uid="{00000000-0005-0000-0000-00003B700000}"/>
    <cellStyle name="Comma 11 4" xfId="31404" xr:uid="{00000000-0005-0000-0000-00003C700000}"/>
    <cellStyle name="Comma 11 5" xfId="31405" xr:uid="{00000000-0005-0000-0000-00003D700000}"/>
    <cellStyle name="Comma 11 6" xfId="31406" xr:uid="{00000000-0005-0000-0000-00003E700000}"/>
    <cellStyle name="Comma 11 7" xfId="31407" xr:uid="{00000000-0005-0000-0000-00003F700000}"/>
    <cellStyle name="Comma 12" xfId="31408" xr:uid="{00000000-0005-0000-0000-000040700000}"/>
    <cellStyle name="Comma 12 2" xfId="31409" xr:uid="{00000000-0005-0000-0000-000041700000}"/>
    <cellStyle name="Comma 12 2 2" xfId="31410" xr:uid="{00000000-0005-0000-0000-000042700000}"/>
    <cellStyle name="Comma 12 2 2 2" xfId="31411" xr:uid="{00000000-0005-0000-0000-000043700000}"/>
    <cellStyle name="Comma 12 2 2 3" xfId="31412" xr:uid="{00000000-0005-0000-0000-000044700000}"/>
    <cellStyle name="Comma 12 2 3" xfId="31413" xr:uid="{00000000-0005-0000-0000-000045700000}"/>
    <cellStyle name="Comma 12 2 4" xfId="31414" xr:uid="{00000000-0005-0000-0000-000046700000}"/>
    <cellStyle name="Comma 12 2 5" xfId="31415" xr:uid="{00000000-0005-0000-0000-000047700000}"/>
    <cellStyle name="Comma 12 3" xfId="31416" xr:uid="{00000000-0005-0000-0000-000048700000}"/>
    <cellStyle name="Comma 12 3 2" xfId="31417" xr:uid="{00000000-0005-0000-0000-000049700000}"/>
    <cellStyle name="Comma 12 3 3" xfId="31418" xr:uid="{00000000-0005-0000-0000-00004A700000}"/>
    <cellStyle name="Comma 12 3 4" xfId="31419" xr:uid="{00000000-0005-0000-0000-00004B700000}"/>
    <cellStyle name="Comma 12 4" xfId="31420" xr:uid="{00000000-0005-0000-0000-00004C700000}"/>
    <cellStyle name="Comma 12 5" xfId="31421" xr:uid="{00000000-0005-0000-0000-00004D700000}"/>
    <cellStyle name="Comma 12 6" xfId="31422" xr:uid="{00000000-0005-0000-0000-00004E700000}"/>
    <cellStyle name="Comma 13" xfId="31423" xr:uid="{00000000-0005-0000-0000-00004F700000}"/>
    <cellStyle name="Comma 13 2" xfId="31424" xr:uid="{00000000-0005-0000-0000-000050700000}"/>
    <cellStyle name="Comma 13 3" xfId="31425" xr:uid="{00000000-0005-0000-0000-000051700000}"/>
    <cellStyle name="Comma 13 4" xfId="31426" xr:uid="{00000000-0005-0000-0000-000052700000}"/>
    <cellStyle name="Comma 13 5" xfId="31427" xr:uid="{00000000-0005-0000-0000-000053700000}"/>
    <cellStyle name="Comma 14" xfId="31428" xr:uid="{00000000-0005-0000-0000-000054700000}"/>
    <cellStyle name="Comma 14 2" xfId="31429" xr:uid="{00000000-0005-0000-0000-000055700000}"/>
    <cellStyle name="Comma 14 2 2" xfId="31430" xr:uid="{00000000-0005-0000-0000-000056700000}"/>
    <cellStyle name="Comma 14 2 3" xfId="31431" xr:uid="{00000000-0005-0000-0000-000057700000}"/>
    <cellStyle name="Comma 14 2 4" xfId="31432" xr:uid="{00000000-0005-0000-0000-000058700000}"/>
    <cellStyle name="Comma 14 2 5" xfId="31433" xr:uid="{00000000-0005-0000-0000-000059700000}"/>
    <cellStyle name="Comma 14 3" xfId="31434" xr:uid="{00000000-0005-0000-0000-00005A700000}"/>
    <cellStyle name="Comma 14 3 2" xfId="31435" xr:uid="{00000000-0005-0000-0000-00005B700000}"/>
    <cellStyle name="Comma 14 4" xfId="31436" xr:uid="{00000000-0005-0000-0000-00005C700000}"/>
    <cellStyle name="Comma 14 5" xfId="31437" xr:uid="{00000000-0005-0000-0000-00005D700000}"/>
    <cellStyle name="Comma 14 6" xfId="31438" xr:uid="{00000000-0005-0000-0000-00005E700000}"/>
    <cellStyle name="Comma 14 7" xfId="31439" xr:uid="{00000000-0005-0000-0000-00005F700000}"/>
    <cellStyle name="Comma 15" xfId="31440" xr:uid="{00000000-0005-0000-0000-000060700000}"/>
    <cellStyle name="Comma 15 2" xfId="31441" xr:uid="{00000000-0005-0000-0000-000061700000}"/>
    <cellStyle name="Comma 15 2 2" xfId="31442" xr:uid="{00000000-0005-0000-0000-000062700000}"/>
    <cellStyle name="Comma 15 2 2 2" xfId="31443" xr:uid="{00000000-0005-0000-0000-000063700000}"/>
    <cellStyle name="Comma 15 2 2 3" xfId="31444" xr:uid="{00000000-0005-0000-0000-000064700000}"/>
    <cellStyle name="Comma 15 2 2 4" xfId="31445" xr:uid="{00000000-0005-0000-0000-000065700000}"/>
    <cellStyle name="Comma 15 2 3" xfId="31446" xr:uid="{00000000-0005-0000-0000-000066700000}"/>
    <cellStyle name="Comma 15 2 4" xfId="31447" xr:uid="{00000000-0005-0000-0000-000067700000}"/>
    <cellStyle name="Comma 15 2 5" xfId="31448" xr:uid="{00000000-0005-0000-0000-000068700000}"/>
    <cellStyle name="Comma 15 3" xfId="31449" xr:uid="{00000000-0005-0000-0000-000069700000}"/>
    <cellStyle name="Comma 15 3 2" xfId="31450" xr:uid="{00000000-0005-0000-0000-00006A700000}"/>
    <cellStyle name="Comma 15 3 3" xfId="31451" xr:uid="{00000000-0005-0000-0000-00006B700000}"/>
    <cellStyle name="Comma 15 3 4" xfId="31452" xr:uid="{00000000-0005-0000-0000-00006C700000}"/>
    <cellStyle name="Comma 15 3 5" xfId="31453" xr:uid="{00000000-0005-0000-0000-00006D700000}"/>
    <cellStyle name="Comma 15 4" xfId="31454" xr:uid="{00000000-0005-0000-0000-00006E700000}"/>
    <cellStyle name="Comma 15 5" xfId="31455" xr:uid="{00000000-0005-0000-0000-00006F700000}"/>
    <cellStyle name="Comma 15 6" xfId="31456" xr:uid="{00000000-0005-0000-0000-000070700000}"/>
    <cellStyle name="Comma 15 7" xfId="31457" xr:uid="{00000000-0005-0000-0000-000071700000}"/>
    <cellStyle name="Comma 16" xfId="31458" xr:uid="{00000000-0005-0000-0000-000072700000}"/>
    <cellStyle name="Comma 16 2" xfId="31459" xr:uid="{00000000-0005-0000-0000-000073700000}"/>
    <cellStyle name="Comma 16 2 2" xfId="31460" xr:uid="{00000000-0005-0000-0000-000074700000}"/>
    <cellStyle name="Comma 16 3" xfId="31461" xr:uid="{00000000-0005-0000-0000-000075700000}"/>
    <cellStyle name="Comma 16 3 2" xfId="31462" xr:uid="{00000000-0005-0000-0000-000076700000}"/>
    <cellStyle name="Comma 16 4" xfId="31463" xr:uid="{00000000-0005-0000-0000-000077700000}"/>
    <cellStyle name="Comma 16 5" xfId="31464" xr:uid="{00000000-0005-0000-0000-000078700000}"/>
    <cellStyle name="Comma 16 6" xfId="31465" xr:uid="{00000000-0005-0000-0000-000079700000}"/>
    <cellStyle name="Comma 16 7" xfId="31466" xr:uid="{00000000-0005-0000-0000-00007A700000}"/>
    <cellStyle name="Comma 17" xfId="31467" xr:uid="{00000000-0005-0000-0000-00007B700000}"/>
    <cellStyle name="Comma 17 2" xfId="31468" xr:uid="{00000000-0005-0000-0000-00007C700000}"/>
    <cellStyle name="Comma 17 2 2" xfId="31469" xr:uid="{00000000-0005-0000-0000-00007D700000}"/>
    <cellStyle name="Comma 17 2 3" xfId="31470" xr:uid="{00000000-0005-0000-0000-00007E700000}"/>
    <cellStyle name="Comma 17 2 4" xfId="31471" xr:uid="{00000000-0005-0000-0000-00007F700000}"/>
    <cellStyle name="Comma 17 2 5" xfId="31472" xr:uid="{00000000-0005-0000-0000-000080700000}"/>
    <cellStyle name="Comma 17 3" xfId="31473" xr:uid="{00000000-0005-0000-0000-000081700000}"/>
    <cellStyle name="Comma 17 3 2" xfId="31474" xr:uid="{00000000-0005-0000-0000-000082700000}"/>
    <cellStyle name="Comma 17 4" xfId="31475" xr:uid="{00000000-0005-0000-0000-000083700000}"/>
    <cellStyle name="Comma 17 5" xfId="31476" xr:uid="{00000000-0005-0000-0000-000084700000}"/>
    <cellStyle name="Comma 17 6" xfId="31477" xr:uid="{00000000-0005-0000-0000-000085700000}"/>
    <cellStyle name="Comma 17 7" xfId="31478" xr:uid="{00000000-0005-0000-0000-000086700000}"/>
    <cellStyle name="Comma 18" xfId="31479" xr:uid="{00000000-0005-0000-0000-000087700000}"/>
    <cellStyle name="Comma 18 2" xfId="31480" xr:uid="{00000000-0005-0000-0000-000088700000}"/>
    <cellStyle name="Comma 18 2 2" xfId="31481" xr:uid="{00000000-0005-0000-0000-000089700000}"/>
    <cellStyle name="Comma 18 3" xfId="31482" xr:uid="{00000000-0005-0000-0000-00008A700000}"/>
    <cellStyle name="Comma 18 3 2" xfId="31483" xr:uid="{00000000-0005-0000-0000-00008B700000}"/>
    <cellStyle name="Comma 18 4" xfId="31484" xr:uid="{00000000-0005-0000-0000-00008C700000}"/>
    <cellStyle name="Comma 18 5" xfId="31485" xr:uid="{00000000-0005-0000-0000-00008D700000}"/>
    <cellStyle name="Comma 18 6" xfId="31486" xr:uid="{00000000-0005-0000-0000-00008E700000}"/>
    <cellStyle name="Comma 18 7" xfId="31487" xr:uid="{00000000-0005-0000-0000-00008F700000}"/>
    <cellStyle name="Comma 19" xfId="31488" xr:uid="{00000000-0005-0000-0000-000090700000}"/>
    <cellStyle name="Comma 19 2" xfId="31489" xr:uid="{00000000-0005-0000-0000-000091700000}"/>
    <cellStyle name="Comma 19 2 2" xfId="31490" xr:uid="{00000000-0005-0000-0000-000092700000}"/>
    <cellStyle name="Comma 19 3" xfId="31491" xr:uid="{00000000-0005-0000-0000-000093700000}"/>
    <cellStyle name="Comma 19 3 2" xfId="31492" xr:uid="{00000000-0005-0000-0000-000094700000}"/>
    <cellStyle name="Comma 19 4" xfId="31493" xr:uid="{00000000-0005-0000-0000-000095700000}"/>
    <cellStyle name="Comma 19 5" xfId="31494" xr:uid="{00000000-0005-0000-0000-000096700000}"/>
    <cellStyle name="Comma 19 6" xfId="31495" xr:uid="{00000000-0005-0000-0000-000097700000}"/>
    <cellStyle name="Comma 19 7" xfId="31496" xr:uid="{00000000-0005-0000-0000-000098700000}"/>
    <cellStyle name="Comma 2" xfId="9" xr:uid="{00000000-0005-0000-0000-000099700000}"/>
    <cellStyle name="Comma 2 10" xfId="26497" xr:uid="{00000000-0005-0000-0000-00009A700000}"/>
    <cellStyle name="Comma 2 10 2" xfId="31497" xr:uid="{00000000-0005-0000-0000-00009B700000}"/>
    <cellStyle name="Comma 2 10 3" xfId="31498" xr:uid="{00000000-0005-0000-0000-00009C700000}"/>
    <cellStyle name="Comma 2 10 4" xfId="31499" xr:uid="{00000000-0005-0000-0000-00009D700000}"/>
    <cellStyle name="Comma 2 10 5" xfId="31500" xr:uid="{00000000-0005-0000-0000-00009E700000}"/>
    <cellStyle name="Comma 2 11" xfId="26498" xr:uid="{00000000-0005-0000-0000-00009F700000}"/>
    <cellStyle name="Comma 2 11 2" xfId="31501" xr:uid="{00000000-0005-0000-0000-0000A0700000}"/>
    <cellStyle name="Comma 2 11 3" xfId="31502" xr:uid="{00000000-0005-0000-0000-0000A1700000}"/>
    <cellStyle name="Comma 2 11 4" xfId="31503" xr:uid="{00000000-0005-0000-0000-0000A2700000}"/>
    <cellStyle name="Comma 2 11 5" xfId="31504" xr:uid="{00000000-0005-0000-0000-0000A3700000}"/>
    <cellStyle name="Comma 2 12" xfId="26499" xr:uid="{00000000-0005-0000-0000-0000A4700000}"/>
    <cellStyle name="Comma 2 12 2" xfId="31505" xr:uid="{00000000-0005-0000-0000-0000A5700000}"/>
    <cellStyle name="Comma 2 12 3" xfId="31506" xr:uid="{00000000-0005-0000-0000-0000A6700000}"/>
    <cellStyle name="Comma 2 12 4" xfId="31507" xr:uid="{00000000-0005-0000-0000-0000A7700000}"/>
    <cellStyle name="Comma 2 12 5" xfId="31508" xr:uid="{00000000-0005-0000-0000-0000A8700000}"/>
    <cellStyle name="Comma 2 13" xfId="26500" xr:uid="{00000000-0005-0000-0000-0000A9700000}"/>
    <cellStyle name="Comma 2 13 2" xfId="31509" xr:uid="{00000000-0005-0000-0000-0000AA700000}"/>
    <cellStyle name="Comma 2 13 3" xfId="31510" xr:uid="{00000000-0005-0000-0000-0000AB700000}"/>
    <cellStyle name="Comma 2 13 4" xfId="31511" xr:uid="{00000000-0005-0000-0000-0000AC700000}"/>
    <cellStyle name="Comma 2 13 5" xfId="31512" xr:uid="{00000000-0005-0000-0000-0000AD700000}"/>
    <cellStyle name="Comma 2 14" xfId="31513" xr:uid="{00000000-0005-0000-0000-0000AE700000}"/>
    <cellStyle name="Comma 2 14 2" xfId="31514" xr:uid="{00000000-0005-0000-0000-0000AF700000}"/>
    <cellStyle name="Comma 2 14 3" xfId="31515" xr:uid="{00000000-0005-0000-0000-0000B0700000}"/>
    <cellStyle name="Comma 2 14 4" xfId="31516" xr:uid="{00000000-0005-0000-0000-0000B1700000}"/>
    <cellStyle name="Comma 2 14 5" xfId="31517" xr:uid="{00000000-0005-0000-0000-0000B2700000}"/>
    <cellStyle name="Comma 2 15" xfId="31518" xr:uid="{00000000-0005-0000-0000-0000B3700000}"/>
    <cellStyle name="Comma 2 15 2" xfId="31519" xr:uid="{00000000-0005-0000-0000-0000B4700000}"/>
    <cellStyle name="Comma 2 15 3" xfId="31520" xr:uid="{00000000-0005-0000-0000-0000B5700000}"/>
    <cellStyle name="Comma 2 15 4" xfId="31521" xr:uid="{00000000-0005-0000-0000-0000B6700000}"/>
    <cellStyle name="Comma 2 15 5" xfId="31522" xr:uid="{00000000-0005-0000-0000-0000B7700000}"/>
    <cellStyle name="Comma 2 16" xfId="31523" xr:uid="{00000000-0005-0000-0000-0000B8700000}"/>
    <cellStyle name="Comma 2 16 2" xfId="31524" xr:uid="{00000000-0005-0000-0000-0000B9700000}"/>
    <cellStyle name="Comma 2 16 3" xfId="31525" xr:uid="{00000000-0005-0000-0000-0000BA700000}"/>
    <cellStyle name="Comma 2 16 4" xfId="31526" xr:uid="{00000000-0005-0000-0000-0000BB700000}"/>
    <cellStyle name="Comma 2 16 5" xfId="31527" xr:uid="{00000000-0005-0000-0000-0000BC700000}"/>
    <cellStyle name="Comma 2 17" xfId="31528" xr:uid="{00000000-0005-0000-0000-0000BD700000}"/>
    <cellStyle name="Comma 2 17 2" xfId="31529" xr:uid="{00000000-0005-0000-0000-0000BE700000}"/>
    <cellStyle name="Comma 2 17 3" xfId="31530" xr:uid="{00000000-0005-0000-0000-0000BF700000}"/>
    <cellStyle name="Comma 2 17 4" xfId="31531" xr:uid="{00000000-0005-0000-0000-0000C0700000}"/>
    <cellStyle name="Comma 2 17 5" xfId="31532" xr:uid="{00000000-0005-0000-0000-0000C1700000}"/>
    <cellStyle name="Comma 2 18" xfId="31533" xr:uid="{00000000-0005-0000-0000-0000C2700000}"/>
    <cellStyle name="Comma 2 18 2" xfId="31534" xr:uid="{00000000-0005-0000-0000-0000C3700000}"/>
    <cellStyle name="Comma 2 18 3" xfId="31535" xr:uid="{00000000-0005-0000-0000-0000C4700000}"/>
    <cellStyle name="Comma 2 18 4" xfId="31536" xr:uid="{00000000-0005-0000-0000-0000C5700000}"/>
    <cellStyle name="Comma 2 18 5" xfId="31537" xr:uid="{00000000-0005-0000-0000-0000C6700000}"/>
    <cellStyle name="Comma 2 19" xfId="31538" xr:uid="{00000000-0005-0000-0000-0000C7700000}"/>
    <cellStyle name="Comma 2 19 2" xfId="31539" xr:uid="{00000000-0005-0000-0000-0000C8700000}"/>
    <cellStyle name="Comma 2 19 3" xfId="31540" xr:uid="{00000000-0005-0000-0000-0000C9700000}"/>
    <cellStyle name="Comma 2 19 4" xfId="31541" xr:uid="{00000000-0005-0000-0000-0000CA700000}"/>
    <cellStyle name="Comma 2 19 5" xfId="31542" xr:uid="{00000000-0005-0000-0000-0000CB700000}"/>
    <cellStyle name="Comma 2 2" xfId="10" xr:uid="{00000000-0005-0000-0000-0000CC700000}"/>
    <cellStyle name="Comma 2 2 2" xfId="11" xr:uid="{00000000-0005-0000-0000-0000CD700000}"/>
    <cellStyle name="Comma 2 2 2 2" xfId="26501" xr:uid="{00000000-0005-0000-0000-0000CE700000}"/>
    <cellStyle name="Comma 2 2 2 3" xfId="26502" xr:uid="{00000000-0005-0000-0000-0000CF700000}"/>
    <cellStyle name="Comma 2 2 3" xfId="26503" xr:uid="{00000000-0005-0000-0000-0000D0700000}"/>
    <cellStyle name="Comma 2 2 3 2" xfId="31543" xr:uid="{00000000-0005-0000-0000-0000D1700000}"/>
    <cellStyle name="Comma 2 2 3 3" xfId="31544" xr:uid="{00000000-0005-0000-0000-0000D2700000}"/>
    <cellStyle name="Comma 2 2 3 4" xfId="31545" xr:uid="{00000000-0005-0000-0000-0000D3700000}"/>
    <cellStyle name="Comma 2 2 3 5" xfId="31546" xr:uid="{00000000-0005-0000-0000-0000D4700000}"/>
    <cellStyle name="Comma 2 2 4" xfId="26504" xr:uid="{00000000-0005-0000-0000-0000D5700000}"/>
    <cellStyle name="Comma 2 2 4 2" xfId="31547" xr:uid="{00000000-0005-0000-0000-0000D6700000}"/>
    <cellStyle name="Comma 2 2 4 3" xfId="31548" xr:uid="{00000000-0005-0000-0000-0000D7700000}"/>
    <cellStyle name="Comma 2 2 4 4" xfId="31549" xr:uid="{00000000-0005-0000-0000-0000D8700000}"/>
    <cellStyle name="Comma 2 2 5" xfId="31550" xr:uid="{00000000-0005-0000-0000-0000D9700000}"/>
    <cellStyle name="Comma 2 2 6" xfId="31551" xr:uid="{00000000-0005-0000-0000-0000DA700000}"/>
    <cellStyle name="Comma 2 2 7" xfId="31552" xr:uid="{00000000-0005-0000-0000-0000DB700000}"/>
    <cellStyle name="Comma 2 2 8" xfId="31553" xr:uid="{00000000-0005-0000-0000-0000DC700000}"/>
    <cellStyle name="Comma 2 2 9" xfId="31554" xr:uid="{00000000-0005-0000-0000-0000DD700000}"/>
    <cellStyle name="Comma 2 20" xfId="31555" xr:uid="{00000000-0005-0000-0000-0000DE700000}"/>
    <cellStyle name="Comma 2 20 2" xfId="31556" xr:uid="{00000000-0005-0000-0000-0000DF700000}"/>
    <cellStyle name="Comma 2 20 3" xfId="31557" xr:uid="{00000000-0005-0000-0000-0000E0700000}"/>
    <cellStyle name="Comma 2 20 4" xfId="31558" xr:uid="{00000000-0005-0000-0000-0000E1700000}"/>
    <cellStyle name="Comma 2 20 5" xfId="31559" xr:uid="{00000000-0005-0000-0000-0000E2700000}"/>
    <cellStyle name="Comma 2 21" xfId="31560" xr:uid="{00000000-0005-0000-0000-0000E3700000}"/>
    <cellStyle name="Comma 2 21 2" xfId="31561" xr:uid="{00000000-0005-0000-0000-0000E4700000}"/>
    <cellStyle name="Comma 2 21 3" xfId="31562" xr:uid="{00000000-0005-0000-0000-0000E5700000}"/>
    <cellStyle name="Comma 2 21 4" xfId="31563" xr:uid="{00000000-0005-0000-0000-0000E6700000}"/>
    <cellStyle name="Comma 2 21 5" xfId="31564" xr:uid="{00000000-0005-0000-0000-0000E7700000}"/>
    <cellStyle name="Comma 2 22" xfId="31565" xr:uid="{00000000-0005-0000-0000-0000E8700000}"/>
    <cellStyle name="Comma 2 22 2" xfId="31566" xr:uid="{00000000-0005-0000-0000-0000E9700000}"/>
    <cellStyle name="Comma 2 22 3" xfId="31567" xr:uid="{00000000-0005-0000-0000-0000EA700000}"/>
    <cellStyle name="Comma 2 22 4" xfId="31568" xr:uid="{00000000-0005-0000-0000-0000EB700000}"/>
    <cellStyle name="Comma 2 22 5" xfId="31569" xr:uid="{00000000-0005-0000-0000-0000EC700000}"/>
    <cellStyle name="Comma 2 23" xfId="31570" xr:uid="{00000000-0005-0000-0000-0000ED700000}"/>
    <cellStyle name="Comma 2 23 2" xfId="31571" xr:uid="{00000000-0005-0000-0000-0000EE700000}"/>
    <cellStyle name="Comma 2 23 3" xfId="31572" xr:uid="{00000000-0005-0000-0000-0000EF700000}"/>
    <cellStyle name="Comma 2 23 4" xfId="31573" xr:uid="{00000000-0005-0000-0000-0000F0700000}"/>
    <cellStyle name="Comma 2 23 5" xfId="31574" xr:uid="{00000000-0005-0000-0000-0000F1700000}"/>
    <cellStyle name="Comma 2 24" xfId="31575" xr:uid="{00000000-0005-0000-0000-0000F2700000}"/>
    <cellStyle name="Comma 2 24 2" xfId="31576" xr:uid="{00000000-0005-0000-0000-0000F3700000}"/>
    <cellStyle name="Comma 2 24 3" xfId="31577" xr:uid="{00000000-0005-0000-0000-0000F4700000}"/>
    <cellStyle name="Comma 2 24 4" xfId="31578" xr:uid="{00000000-0005-0000-0000-0000F5700000}"/>
    <cellStyle name="Comma 2 24 5" xfId="31579" xr:uid="{00000000-0005-0000-0000-0000F6700000}"/>
    <cellStyle name="Comma 2 25" xfId="31580" xr:uid="{00000000-0005-0000-0000-0000F7700000}"/>
    <cellStyle name="Comma 2 25 2" xfId="31581" xr:uid="{00000000-0005-0000-0000-0000F8700000}"/>
    <cellStyle name="Comma 2 26" xfId="31582" xr:uid="{00000000-0005-0000-0000-0000F9700000}"/>
    <cellStyle name="Comma 2 26 2" xfId="31583" xr:uid="{00000000-0005-0000-0000-0000FA700000}"/>
    <cellStyle name="Comma 2 27" xfId="31584" xr:uid="{00000000-0005-0000-0000-0000FB700000}"/>
    <cellStyle name="Comma 2 27 2" xfId="31585" xr:uid="{00000000-0005-0000-0000-0000FC700000}"/>
    <cellStyle name="Comma 2 28" xfId="31586" xr:uid="{00000000-0005-0000-0000-0000FD700000}"/>
    <cellStyle name="Comma 2 28 2" xfId="31587" xr:uid="{00000000-0005-0000-0000-0000FE700000}"/>
    <cellStyle name="Comma 2 29" xfId="31588" xr:uid="{00000000-0005-0000-0000-0000FF700000}"/>
    <cellStyle name="Comma 2 3" xfId="26505" xr:uid="{00000000-0005-0000-0000-000000710000}"/>
    <cellStyle name="Comma 2 3 2" xfId="26506" xr:uid="{00000000-0005-0000-0000-000001710000}"/>
    <cellStyle name="Comma 2 3 2 2" xfId="26507" xr:uid="{00000000-0005-0000-0000-000002710000}"/>
    <cellStyle name="Comma 2 3 2 3" xfId="26508" xr:uid="{00000000-0005-0000-0000-000003710000}"/>
    <cellStyle name="Comma 2 3 2 4" xfId="31589" xr:uid="{00000000-0005-0000-0000-000004710000}"/>
    <cellStyle name="Comma 2 3 3" xfId="26509" xr:uid="{00000000-0005-0000-0000-000005710000}"/>
    <cellStyle name="Comma 2 3 3 2" xfId="31590" xr:uid="{00000000-0005-0000-0000-000006710000}"/>
    <cellStyle name="Comma 2 3 3 3" xfId="31591" xr:uid="{00000000-0005-0000-0000-000007710000}"/>
    <cellStyle name="Comma 2 3 3 4" xfId="31592" xr:uid="{00000000-0005-0000-0000-000008710000}"/>
    <cellStyle name="Comma 2 3 4" xfId="26510" xr:uid="{00000000-0005-0000-0000-000009710000}"/>
    <cellStyle name="Comma 2 3 5" xfId="31593" xr:uid="{00000000-0005-0000-0000-00000A710000}"/>
    <cellStyle name="Comma 2 3 6" xfId="31594" xr:uid="{00000000-0005-0000-0000-00000B710000}"/>
    <cellStyle name="Comma 2 3 7" xfId="31595" xr:uid="{00000000-0005-0000-0000-00000C710000}"/>
    <cellStyle name="Comma 2 30" xfId="31596" xr:uid="{00000000-0005-0000-0000-00000D710000}"/>
    <cellStyle name="Comma 2 4" xfId="26511" xr:uid="{00000000-0005-0000-0000-00000E710000}"/>
    <cellStyle name="Comma 2 4 2" xfId="26512" xr:uid="{00000000-0005-0000-0000-00000F710000}"/>
    <cellStyle name="Comma 2 4 2 2" xfId="26513" xr:uid="{00000000-0005-0000-0000-000010710000}"/>
    <cellStyle name="Comma 2 4 2 3" xfId="26514" xr:uid="{00000000-0005-0000-0000-000011710000}"/>
    <cellStyle name="Comma 2 4 2 4" xfId="31597" xr:uid="{00000000-0005-0000-0000-000012710000}"/>
    <cellStyle name="Comma 2 4 3" xfId="26515" xr:uid="{00000000-0005-0000-0000-000013710000}"/>
    <cellStyle name="Comma 2 4 4" xfId="26516" xr:uid="{00000000-0005-0000-0000-000014710000}"/>
    <cellStyle name="Comma 2 4 5" xfId="31598" xr:uid="{00000000-0005-0000-0000-000015710000}"/>
    <cellStyle name="Comma 2 5" xfId="26517" xr:uid="{00000000-0005-0000-0000-000016710000}"/>
    <cellStyle name="Comma 2 5 2" xfId="26518" xr:uid="{00000000-0005-0000-0000-000017710000}"/>
    <cellStyle name="Comma 2 5 3" xfId="26519" xr:uid="{00000000-0005-0000-0000-000018710000}"/>
    <cellStyle name="Comma 2 5 4" xfId="31599" xr:uid="{00000000-0005-0000-0000-000019710000}"/>
    <cellStyle name="Comma 2 5 5" xfId="31600" xr:uid="{00000000-0005-0000-0000-00001A710000}"/>
    <cellStyle name="Comma 2 6" xfId="26520" xr:uid="{00000000-0005-0000-0000-00001B710000}"/>
    <cellStyle name="Comma 2 6 2" xfId="31601" xr:uid="{00000000-0005-0000-0000-00001C710000}"/>
    <cellStyle name="Comma 2 6 3" xfId="31602" xr:uid="{00000000-0005-0000-0000-00001D710000}"/>
    <cellStyle name="Comma 2 6 4" xfId="31603" xr:uid="{00000000-0005-0000-0000-00001E710000}"/>
    <cellStyle name="Comma 2 6 5" xfId="31604" xr:uid="{00000000-0005-0000-0000-00001F710000}"/>
    <cellStyle name="Comma 2 7" xfId="26521" xr:uid="{00000000-0005-0000-0000-000020710000}"/>
    <cellStyle name="Comma 2 7 2" xfId="31605" xr:uid="{00000000-0005-0000-0000-000021710000}"/>
    <cellStyle name="Comma 2 7 3" xfId="31606" xr:uid="{00000000-0005-0000-0000-000022710000}"/>
    <cellStyle name="Comma 2 7 4" xfId="31607" xr:uid="{00000000-0005-0000-0000-000023710000}"/>
    <cellStyle name="Comma 2 7 5" xfId="31608" xr:uid="{00000000-0005-0000-0000-000024710000}"/>
    <cellStyle name="Comma 2 70" xfId="31609" xr:uid="{00000000-0005-0000-0000-000025710000}"/>
    <cellStyle name="Comma 2 8" xfId="26522" xr:uid="{00000000-0005-0000-0000-000026710000}"/>
    <cellStyle name="Comma 2 8 2" xfId="31610" xr:uid="{00000000-0005-0000-0000-000027710000}"/>
    <cellStyle name="Comma 2 8 3" xfId="31611" xr:uid="{00000000-0005-0000-0000-000028710000}"/>
    <cellStyle name="Comma 2 8 4" xfId="31612" xr:uid="{00000000-0005-0000-0000-000029710000}"/>
    <cellStyle name="Comma 2 8 5" xfId="31613" xr:uid="{00000000-0005-0000-0000-00002A710000}"/>
    <cellStyle name="Comma 2 9" xfId="26523" xr:uid="{00000000-0005-0000-0000-00002B710000}"/>
    <cellStyle name="Comma 2 9 2" xfId="31614" xr:uid="{00000000-0005-0000-0000-00002C710000}"/>
    <cellStyle name="Comma 2 9 3" xfId="31615" xr:uid="{00000000-0005-0000-0000-00002D710000}"/>
    <cellStyle name="Comma 2 9 4" xfId="31616" xr:uid="{00000000-0005-0000-0000-00002E710000}"/>
    <cellStyle name="Comma 2 9 5" xfId="31617" xr:uid="{00000000-0005-0000-0000-00002F710000}"/>
    <cellStyle name="Comma 20" xfId="31618" xr:uid="{00000000-0005-0000-0000-000030710000}"/>
    <cellStyle name="Comma 20 2" xfId="31619" xr:uid="{00000000-0005-0000-0000-000031710000}"/>
    <cellStyle name="Comma 20 2 2" xfId="31620" xr:uid="{00000000-0005-0000-0000-000032710000}"/>
    <cellStyle name="Comma 20 3" xfId="31621" xr:uid="{00000000-0005-0000-0000-000033710000}"/>
    <cellStyle name="Comma 20 3 2" xfId="31622" xr:uid="{00000000-0005-0000-0000-000034710000}"/>
    <cellStyle name="Comma 20 4" xfId="31623" xr:uid="{00000000-0005-0000-0000-000035710000}"/>
    <cellStyle name="Comma 20 5" xfId="31624" xr:uid="{00000000-0005-0000-0000-000036710000}"/>
    <cellStyle name="Comma 20 6" xfId="31625" xr:uid="{00000000-0005-0000-0000-000037710000}"/>
    <cellStyle name="Comma 20 7" xfId="31626" xr:uid="{00000000-0005-0000-0000-000038710000}"/>
    <cellStyle name="Comma 21" xfId="31627" xr:uid="{00000000-0005-0000-0000-000039710000}"/>
    <cellStyle name="Comma 21 2" xfId="31628" xr:uid="{00000000-0005-0000-0000-00003A710000}"/>
    <cellStyle name="Comma 21 3" xfId="31629" xr:uid="{00000000-0005-0000-0000-00003B710000}"/>
    <cellStyle name="Comma 21 4" xfId="31630" xr:uid="{00000000-0005-0000-0000-00003C710000}"/>
    <cellStyle name="Comma 21 5" xfId="31631" xr:uid="{00000000-0005-0000-0000-00003D710000}"/>
    <cellStyle name="Comma 22" xfId="31632" xr:uid="{00000000-0005-0000-0000-00003E710000}"/>
    <cellStyle name="Comma 22 2" xfId="31633" xr:uid="{00000000-0005-0000-0000-00003F710000}"/>
    <cellStyle name="Comma 22 3" xfId="31634" xr:uid="{00000000-0005-0000-0000-000040710000}"/>
    <cellStyle name="Comma 22 4" xfId="31635" xr:uid="{00000000-0005-0000-0000-000041710000}"/>
    <cellStyle name="Comma 22 5" xfId="31636" xr:uid="{00000000-0005-0000-0000-000042710000}"/>
    <cellStyle name="Comma 23" xfId="31637" xr:uid="{00000000-0005-0000-0000-000043710000}"/>
    <cellStyle name="Comma 23 2" xfId="31638" xr:uid="{00000000-0005-0000-0000-000044710000}"/>
    <cellStyle name="Comma 23 3" xfId="31639" xr:uid="{00000000-0005-0000-0000-000045710000}"/>
    <cellStyle name="Comma 23 4" xfId="31640" xr:uid="{00000000-0005-0000-0000-000046710000}"/>
    <cellStyle name="Comma 23 5" xfId="31641" xr:uid="{00000000-0005-0000-0000-000047710000}"/>
    <cellStyle name="Comma 24" xfId="31642" xr:uid="{00000000-0005-0000-0000-000048710000}"/>
    <cellStyle name="Comma 24 2" xfId="31643" xr:uid="{00000000-0005-0000-0000-000049710000}"/>
    <cellStyle name="Comma 24 2 2" xfId="31644" xr:uid="{00000000-0005-0000-0000-00004A710000}"/>
    <cellStyle name="Comma 24 2 3" xfId="31645" xr:uid="{00000000-0005-0000-0000-00004B710000}"/>
    <cellStyle name="Comma 24 2 4" xfId="31646" xr:uid="{00000000-0005-0000-0000-00004C710000}"/>
    <cellStyle name="Comma 24 2 5" xfId="31647" xr:uid="{00000000-0005-0000-0000-00004D710000}"/>
    <cellStyle name="Comma 24 3" xfId="31648" xr:uid="{00000000-0005-0000-0000-00004E710000}"/>
    <cellStyle name="Comma 24 4" xfId="31649" xr:uid="{00000000-0005-0000-0000-00004F710000}"/>
    <cellStyle name="Comma 24 5" xfId="31650" xr:uid="{00000000-0005-0000-0000-000050710000}"/>
    <cellStyle name="Comma 24 6" xfId="31651" xr:uid="{00000000-0005-0000-0000-000051710000}"/>
    <cellStyle name="Comma 25" xfId="31652" xr:uid="{00000000-0005-0000-0000-000052710000}"/>
    <cellStyle name="Comma 25 2" xfId="31653" xr:uid="{00000000-0005-0000-0000-000053710000}"/>
    <cellStyle name="Comma 25 3" xfId="31654" xr:uid="{00000000-0005-0000-0000-000054710000}"/>
    <cellStyle name="Comma 25 4" xfId="31655" xr:uid="{00000000-0005-0000-0000-000055710000}"/>
    <cellStyle name="Comma 25 5" xfId="31656" xr:uid="{00000000-0005-0000-0000-000056710000}"/>
    <cellStyle name="Comma 26" xfId="31657" xr:uid="{00000000-0005-0000-0000-000057710000}"/>
    <cellStyle name="Comma 26 2" xfId="31658" xr:uid="{00000000-0005-0000-0000-000058710000}"/>
    <cellStyle name="Comma 26 3" xfId="31659" xr:uid="{00000000-0005-0000-0000-000059710000}"/>
    <cellStyle name="Comma 26 4" xfId="31660" xr:uid="{00000000-0005-0000-0000-00005A710000}"/>
    <cellStyle name="Comma 26 5" xfId="31661" xr:uid="{00000000-0005-0000-0000-00005B710000}"/>
    <cellStyle name="Comma 27" xfId="31662" xr:uid="{00000000-0005-0000-0000-00005C710000}"/>
    <cellStyle name="Comma 27 2" xfId="31663" xr:uid="{00000000-0005-0000-0000-00005D710000}"/>
    <cellStyle name="Comma 28" xfId="31664" xr:uid="{00000000-0005-0000-0000-00005E710000}"/>
    <cellStyle name="Comma 28 2" xfId="31665" xr:uid="{00000000-0005-0000-0000-00005F710000}"/>
    <cellStyle name="Comma 29" xfId="31666" xr:uid="{00000000-0005-0000-0000-000060710000}"/>
    <cellStyle name="Comma 29 2" xfId="31667" xr:uid="{00000000-0005-0000-0000-000061710000}"/>
    <cellStyle name="Comma 3" xfId="12" xr:uid="{00000000-0005-0000-0000-000062710000}"/>
    <cellStyle name="Comma 3 10" xfId="31668" xr:uid="{00000000-0005-0000-0000-000063710000}"/>
    <cellStyle name="Comma 3 10 2" xfId="31669" xr:uid="{00000000-0005-0000-0000-000064710000}"/>
    <cellStyle name="Comma 3 10 3" xfId="31670" xr:uid="{00000000-0005-0000-0000-000065710000}"/>
    <cellStyle name="Comma 3 10 4" xfId="31671" xr:uid="{00000000-0005-0000-0000-000066710000}"/>
    <cellStyle name="Comma 3 11" xfId="31672" xr:uid="{00000000-0005-0000-0000-000067710000}"/>
    <cellStyle name="Comma 3 11 2" xfId="31673" xr:uid="{00000000-0005-0000-0000-000068710000}"/>
    <cellStyle name="Comma 3 11 3" xfId="31674" xr:uid="{00000000-0005-0000-0000-000069710000}"/>
    <cellStyle name="Comma 3 11 4" xfId="31675" xr:uid="{00000000-0005-0000-0000-00006A710000}"/>
    <cellStyle name="Comma 3 12" xfId="31676" xr:uid="{00000000-0005-0000-0000-00006B710000}"/>
    <cellStyle name="Comma 3 12 2" xfId="31677" xr:uid="{00000000-0005-0000-0000-00006C710000}"/>
    <cellStyle name="Comma 3 12 3" xfId="31678" xr:uid="{00000000-0005-0000-0000-00006D710000}"/>
    <cellStyle name="Comma 3 12 4" xfId="31679" xr:uid="{00000000-0005-0000-0000-00006E710000}"/>
    <cellStyle name="Comma 3 13" xfId="31680" xr:uid="{00000000-0005-0000-0000-00006F710000}"/>
    <cellStyle name="Comma 3 13 2" xfId="31681" xr:uid="{00000000-0005-0000-0000-000070710000}"/>
    <cellStyle name="Comma 3 13 3" xfId="31682" xr:uid="{00000000-0005-0000-0000-000071710000}"/>
    <cellStyle name="Comma 3 13 4" xfId="31683" xr:uid="{00000000-0005-0000-0000-000072710000}"/>
    <cellStyle name="Comma 3 14" xfId="31684" xr:uid="{00000000-0005-0000-0000-000073710000}"/>
    <cellStyle name="Comma 3 15" xfId="31685" xr:uid="{00000000-0005-0000-0000-000074710000}"/>
    <cellStyle name="Comma 3 16" xfId="31686" xr:uid="{00000000-0005-0000-0000-000075710000}"/>
    <cellStyle name="Comma 3 17" xfId="31687" xr:uid="{00000000-0005-0000-0000-000076710000}"/>
    <cellStyle name="Comma 3 18" xfId="31688" xr:uid="{00000000-0005-0000-0000-000077710000}"/>
    <cellStyle name="Comma 3 19" xfId="31689" xr:uid="{00000000-0005-0000-0000-000078710000}"/>
    <cellStyle name="Comma 3 2" xfId="26524" xr:uid="{00000000-0005-0000-0000-000079710000}"/>
    <cellStyle name="Comma 3 2 2" xfId="31690" xr:uid="{00000000-0005-0000-0000-00007A710000}"/>
    <cellStyle name="Comma 3 2 2 2" xfId="31691" xr:uid="{00000000-0005-0000-0000-00007B710000}"/>
    <cellStyle name="Comma 3 2 2 2 2" xfId="31692" xr:uid="{00000000-0005-0000-0000-00007C710000}"/>
    <cellStyle name="Comma 3 2 2 2 2 2" xfId="31693" xr:uid="{00000000-0005-0000-0000-00007D710000}"/>
    <cellStyle name="Comma 3 2 2 2 2 2 2" xfId="31694" xr:uid="{00000000-0005-0000-0000-00007E710000}"/>
    <cellStyle name="Comma 3 2 2 2 2 2 2 2" xfId="31695" xr:uid="{00000000-0005-0000-0000-00007F710000}"/>
    <cellStyle name="Comma 3 2 2 2 2 2 2 2 2 2 2 2 2" xfId="31696" xr:uid="{00000000-0005-0000-0000-000080710000}"/>
    <cellStyle name="Comma 3 2 2 2 2 2 2 2 3" xfId="31697" xr:uid="{00000000-0005-0000-0000-000081710000}"/>
    <cellStyle name="Comma 3 2 2 2 2 2 2 3" xfId="31698" xr:uid="{00000000-0005-0000-0000-000082710000}"/>
    <cellStyle name="Comma 3 2 2 2 2 2 2 4" xfId="31699" xr:uid="{00000000-0005-0000-0000-000083710000}"/>
    <cellStyle name="Comma 3 2 2 2 2 2 2 5" xfId="31700" xr:uid="{00000000-0005-0000-0000-000084710000}"/>
    <cellStyle name="Comma 3 2 2 2 2 3" xfId="31701" xr:uid="{00000000-0005-0000-0000-000085710000}"/>
    <cellStyle name="Comma 3 2 2 2 3" xfId="31702" xr:uid="{00000000-0005-0000-0000-000086710000}"/>
    <cellStyle name="Comma 3 2 2 2 3 2" xfId="31703" xr:uid="{00000000-0005-0000-0000-000087710000}"/>
    <cellStyle name="Comma 3 2 2 2 4" xfId="31704" xr:uid="{00000000-0005-0000-0000-000088710000}"/>
    <cellStyle name="Comma 3 2 2 3" xfId="31705" xr:uid="{00000000-0005-0000-0000-000089710000}"/>
    <cellStyle name="Comma 3 2 2 3 2" xfId="31706" xr:uid="{00000000-0005-0000-0000-00008A710000}"/>
    <cellStyle name="Comma 3 2 2 3 2 2" xfId="31707" xr:uid="{00000000-0005-0000-0000-00008B710000}"/>
    <cellStyle name="Comma 3 2 2 3 3" xfId="31708" xr:uid="{00000000-0005-0000-0000-00008C710000}"/>
    <cellStyle name="Comma 3 2 2 4" xfId="31709" xr:uid="{00000000-0005-0000-0000-00008D710000}"/>
    <cellStyle name="Comma 3 2 2 4 2" xfId="31710" xr:uid="{00000000-0005-0000-0000-00008E710000}"/>
    <cellStyle name="Comma 3 2 2 5" xfId="31711" xr:uid="{00000000-0005-0000-0000-00008F710000}"/>
    <cellStyle name="Comma 3 2 2 6" xfId="31712" xr:uid="{00000000-0005-0000-0000-000090710000}"/>
    <cellStyle name="Comma 3 2 3" xfId="31713" xr:uid="{00000000-0005-0000-0000-000091710000}"/>
    <cellStyle name="Comma 3 2 3 2" xfId="31714" xr:uid="{00000000-0005-0000-0000-000092710000}"/>
    <cellStyle name="Comma 3 2 3 2 2" xfId="31715" xr:uid="{00000000-0005-0000-0000-000093710000}"/>
    <cellStyle name="Comma 3 2 3 2 2 2" xfId="31716" xr:uid="{00000000-0005-0000-0000-000094710000}"/>
    <cellStyle name="Comma 3 2 3 2 3" xfId="31717" xr:uid="{00000000-0005-0000-0000-000095710000}"/>
    <cellStyle name="Comma 3 2 3 3" xfId="31718" xr:uid="{00000000-0005-0000-0000-000096710000}"/>
    <cellStyle name="Comma 3 2 3 3 2" xfId="31719" xr:uid="{00000000-0005-0000-0000-000097710000}"/>
    <cellStyle name="Comma 3 2 3 4" xfId="31720" xr:uid="{00000000-0005-0000-0000-000098710000}"/>
    <cellStyle name="Comma 3 2 3 5" xfId="31721" xr:uid="{00000000-0005-0000-0000-000099710000}"/>
    <cellStyle name="Comma 3 2 3 6" xfId="31722" xr:uid="{00000000-0005-0000-0000-00009A710000}"/>
    <cellStyle name="Comma 3 2 3 7" xfId="31723" xr:uid="{00000000-0005-0000-0000-00009B710000}"/>
    <cellStyle name="Comma 3 2 4" xfId="31724" xr:uid="{00000000-0005-0000-0000-00009C710000}"/>
    <cellStyle name="Comma 3 2 4 2" xfId="31725" xr:uid="{00000000-0005-0000-0000-00009D710000}"/>
    <cellStyle name="Comma 3 2 4 2 2" xfId="31726" xr:uid="{00000000-0005-0000-0000-00009E710000}"/>
    <cellStyle name="Comma 3 2 4 3" xfId="31727" xr:uid="{00000000-0005-0000-0000-00009F710000}"/>
    <cellStyle name="Comma 3 2 5" xfId="31728" xr:uid="{00000000-0005-0000-0000-0000A0710000}"/>
    <cellStyle name="Comma 3 2 5 2" xfId="31729" xr:uid="{00000000-0005-0000-0000-0000A1710000}"/>
    <cellStyle name="Comma 3 2 6" xfId="31730" xr:uid="{00000000-0005-0000-0000-0000A2710000}"/>
    <cellStyle name="Comma 3 2 7" xfId="31731" xr:uid="{00000000-0005-0000-0000-0000A3710000}"/>
    <cellStyle name="Comma 3 2 8" xfId="31732" xr:uid="{00000000-0005-0000-0000-0000A4710000}"/>
    <cellStyle name="Comma 3 20" xfId="31733" xr:uid="{00000000-0005-0000-0000-0000A5710000}"/>
    <cellStyle name="Comma 3 21" xfId="31734" xr:uid="{00000000-0005-0000-0000-0000A6710000}"/>
    <cellStyle name="Comma 3 22" xfId="31735" xr:uid="{00000000-0005-0000-0000-0000A7710000}"/>
    <cellStyle name="Comma 3 23" xfId="31736" xr:uid="{00000000-0005-0000-0000-0000A8710000}"/>
    <cellStyle name="Comma 3 24" xfId="31737" xr:uid="{00000000-0005-0000-0000-0000A9710000}"/>
    <cellStyle name="Comma 3 25" xfId="31738" xr:uid="{00000000-0005-0000-0000-0000AA710000}"/>
    <cellStyle name="Comma 3 26" xfId="31739" xr:uid="{00000000-0005-0000-0000-0000AB710000}"/>
    <cellStyle name="Comma 3 27" xfId="31740" xr:uid="{00000000-0005-0000-0000-0000AC710000}"/>
    <cellStyle name="Comma 3 28" xfId="31741" xr:uid="{00000000-0005-0000-0000-0000AD710000}"/>
    <cellStyle name="Comma 3 29" xfId="31742" xr:uid="{00000000-0005-0000-0000-0000AE710000}"/>
    <cellStyle name="Comma 3 3" xfId="31743" xr:uid="{00000000-0005-0000-0000-0000AF710000}"/>
    <cellStyle name="Comma 3 3 2" xfId="31744" xr:uid="{00000000-0005-0000-0000-0000B0710000}"/>
    <cellStyle name="Comma 3 3 2 2" xfId="31745" xr:uid="{00000000-0005-0000-0000-0000B1710000}"/>
    <cellStyle name="Comma 3 3 2 2 2" xfId="31746" xr:uid="{00000000-0005-0000-0000-0000B2710000}"/>
    <cellStyle name="Comma 3 3 2 2 2 2" xfId="31747" xr:uid="{00000000-0005-0000-0000-0000B3710000}"/>
    <cellStyle name="Comma 3 3 2 2 2 2 2 2 2 2" xfId="31748" xr:uid="{00000000-0005-0000-0000-0000B4710000}"/>
    <cellStyle name="Comma 3 3 2 2 2 3" xfId="31749" xr:uid="{00000000-0005-0000-0000-0000B5710000}"/>
    <cellStyle name="Comma 3 3 2 2 2 4" xfId="31750" xr:uid="{00000000-0005-0000-0000-0000B6710000}"/>
    <cellStyle name="Comma 3 3 2 2 2 5" xfId="31751" xr:uid="{00000000-0005-0000-0000-0000B7710000}"/>
    <cellStyle name="Comma 3 3 2 2 2 6" xfId="31752" xr:uid="{00000000-0005-0000-0000-0000B8710000}"/>
    <cellStyle name="Comma 3 3 2 2 3" xfId="31753" xr:uid="{00000000-0005-0000-0000-0000B9710000}"/>
    <cellStyle name="Comma 3 3 2 2 4" xfId="31754" xr:uid="{00000000-0005-0000-0000-0000BA710000}"/>
    <cellStyle name="Comma 3 3 2 2 5" xfId="31755" xr:uid="{00000000-0005-0000-0000-0000BB710000}"/>
    <cellStyle name="Comma 3 3 2 2 6" xfId="31756" xr:uid="{00000000-0005-0000-0000-0000BC710000}"/>
    <cellStyle name="Comma 3 3 2 3" xfId="31757" xr:uid="{00000000-0005-0000-0000-0000BD710000}"/>
    <cellStyle name="Comma 3 3 2 3 2" xfId="31758" xr:uid="{00000000-0005-0000-0000-0000BE710000}"/>
    <cellStyle name="Comma 3 3 2 4" xfId="31759" xr:uid="{00000000-0005-0000-0000-0000BF710000}"/>
    <cellStyle name="Comma 3 3 3" xfId="31760" xr:uid="{00000000-0005-0000-0000-0000C0710000}"/>
    <cellStyle name="Comma 3 3 3 2" xfId="31761" xr:uid="{00000000-0005-0000-0000-0000C1710000}"/>
    <cellStyle name="Comma 3 3 3 2 2" xfId="31762" xr:uid="{00000000-0005-0000-0000-0000C2710000}"/>
    <cellStyle name="Comma 3 3 3 3" xfId="31763" xr:uid="{00000000-0005-0000-0000-0000C3710000}"/>
    <cellStyle name="Comma 3 3 4" xfId="31764" xr:uid="{00000000-0005-0000-0000-0000C4710000}"/>
    <cellStyle name="Comma 3 3 4 2" xfId="31765" xr:uid="{00000000-0005-0000-0000-0000C5710000}"/>
    <cellStyle name="Comma 3 3 5" xfId="31766" xr:uid="{00000000-0005-0000-0000-0000C6710000}"/>
    <cellStyle name="Comma 3 3 6" xfId="31767" xr:uid="{00000000-0005-0000-0000-0000C7710000}"/>
    <cellStyle name="Comma 3 30" xfId="31768" xr:uid="{00000000-0005-0000-0000-0000C8710000}"/>
    <cellStyle name="Comma 3 31" xfId="31769" xr:uid="{00000000-0005-0000-0000-0000C9710000}"/>
    <cellStyle name="Comma 3 32" xfId="31770" xr:uid="{00000000-0005-0000-0000-0000CA710000}"/>
    <cellStyle name="Comma 3 33" xfId="31771" xr:uid="{00000000-0005-0000-0000-0000CB710000}"/>
    <cellStyle name="Comma 3 34" xfId="31772" xr:uid="{00000000-0005-0000-0000-0000CC710000}"/>
    <cellStyle name="Comma 3 35" xfId="31773" xr:uid="{00000000-0005-0000-0000-0000CD710000}"/>
    <cellStyle name="Comma 3 36" xfId="31774" xr:uid="{00000000-0005-0000-0000-0000CE710000}"/>
    <cellStyle name="Comma 3 4" xfId="31775" xr:uid="{00000000-0005-0000-0000-0000CF710000}"/>
    <cellStyle name="Comma 3 4 2" xfId="31776" xr:uid="{00000000-0005-0000-0000-0000D0710000}"/>
    <cellStyle name="Comma 3 4 2 2" xfId="31777" xr:uid="{00000000-0005-0000-0000-0000D1710000}"/>
    <cellStyle name="Comma 3 4 2 2 2" xfId="31778" xr:uid="{00000000-0005-0000-0000-0000D2710000}"/>
    <cellStyle name="Comma 3 4 2 2 2 2 2 2 2" xfId="31779" xr:uid="{00000000-0005-0000-0000-0000D3710000}"/>
    <cellStyle name="Comma 3 4 2 2 3" xfId="31780" xr:uid="{00000000-0005-0000-0000-0000D4710000}"/>
    <cellStyle name="Comma 3 4 2 2 4" xfId="31781" xr:uid="{00000000-0005-0000-0000-0000D5710000}"/>
    <cellStyle name="Comma 3 4 2 2 5" xfId="31782" xr:uid="{00000000-0005-0000-0000-0000D6710000}"/>
    <cellStyle name="Comma 3 4 2 2 6" xfId="31783" xr:uid="{00000000-0005-0000-0000-0000D7710000}"/>
    <cellStyle name="Comma 3 4 2 3" xfId="31784" xr:uid="{00000000-0005-0000-0000-0000D8710000}"/>
    <cellStyle name="Comma 3 4 2 4" xfId="31785" xr:uid="{00000000-0005-0000-0000-0000D9710000}"/>
    <cellStyle name="Comma 3 4 2 5" xfId="31786" xr:uid="{00000000-0005-0000-0000-0000DA710000}"/>
    <cellStyle name="Comma 3 4 2 6" xfId="31787" xr:uid="{00000000-0005-0000-0000-0000DB710000}"/>
    <cellStyle name="Comma 3 4 3" xfId="31788" xr:uid="{00000000-0005-0000-0000-0000DC710000}"/>
    <cellStyle name="Comma 3 4 3 2" xfId="31789" xr:uid="{00000000-0005-0000-0000-0000DD710000}"/>
    <cellStyle name="Comma 3 4 4" xfId="31790" xr:uid="{00000000-0005-0000-0000-0000DE710000}"/>
    <cellStyle name="Comma 3 5" xfId="31791" xr:uid="{00000000-0005-0000-0000-0000DF710000}"/>
    <cellStyle name="Comma 3 5 2" xfId="31792" xr:uid="{00000000-0005-0000-0000-0000E0710000}"/>
    <cellStyle name="Comma 3 5 2 2" xfId="31793" xr:uid="{00000000-0005-0000-0000-0000E1710000}"/>
    <cellStyle name="Comma 3 5 2 2 2 2 2 2" xfId="31794" xr:uid="{00000000-0005-0000-0000-0000E2710000}"/>
    <cellStyle name="Comma 3 5 2 3" xfId="31795" xr:uid="{00000000-0005-0000-0000-0000E3710000}"/>
    <cellStyle name="Comma 3 5 2 4" xfId="31796" xr:uid="{00000000-0005-0000-0000-0000E4710000}"/>
    <cellStyle name="Comma 3 5 2 5" xfId="31797" xr:uid="{00000000-0005-0000-0000-0000E5710000}"/>
    <cellStyle name="Comma 3 5 2 6" xfId="31798" xr:uid="{00000000-0005-0000-0000-0000E6710000}"/>
    <cellStyle name="Comma 3 5 3" xfId="31799" xr:uid="{00000000-0005-0000-0000-0000E7710000}"/>
    <cellStyle name="Comma 3 5 4" xfId="31800" xr:uid="{00000000-0005-0000-0000-0000E8710000}"/>
    <cellStyle name="Comma 3 5 5" xfId="31801" xr:uid="{00000000-0005-0000-0000-0000E9710000}"/>
    <cellStyle name="Comma 3 5 6" xfId="31802" xr:uid="{00000000-0005-0000-0000-0000EA710000}"/>
    <cellStyle name="Comma 3 6" xfId="31803" xr:uid="{00000000-0005-0000-0000-0000EB710000}"/>
    <cellStyle name="Comma 3 6 2" xfId="31804" xr:uid="{00000000-0005-0000-0000-0000EC710000}"/>
    <cellStyle name="Comma 3 6 2 2" xfId="31805" xr:uid="{00000000-0005-0000-0000-0000ED710000}"/>
    <cellStyle name="Comma 3 6 2 3" xfId="31806" xr:uid="{00000000-0005-0000-0000-0000EE710000}"/>
    <cellStyle name="Comma 3 6 2 4" xfId="31807" xr:uid="{00000000-0005-0000-0000-0000EF710000}"/>
    <cellStyle name="Comma 3 6 2 5" xfId="31808" xr:uid="{00000000-0005-0000-0000-0000F0710000}"/>
    <cellStyle name="Comma 3 6 3" xfId="31809" xr:uid="{00000000-0005-0000-0000-0000F1710000}"/>
    <cellStyle name="Comma 3 6 4" xfId="31810" xr:uid="{00000000-0005-0000-0000-0000F2710000}"/>
    <cellStyle name="Comma 3 6 5" xfId="31811" xr:uid="{00000000-0005-0000-0000-0000F3710000}"/>
    <cellStyle name="Comma 3 6 6" xfId="31812" xr:uid="{00000000-0005-0000-0000-0000F4710000}"/>
    <cellStyle name="Comma 3 7" xfId="31813" xr:uid="{00000000-0005-0000-0000-0000F5710000}"/>
    <cellStyle name="Comma 3 7 2" xfId="31814" xr:uid="{00000000-0005-0000-0000-0000F6710000}"/>
    <cellStyle name="Comma 3 7 2 2" xfId="31815" xr:uid="{00000000-0005-0000-0000-0000F7710000}"/>
    <cellStyle name="Comma 3 7 3" xfId="31816" xr:uid="{00000000-0005-0000-0000-0000F8710000}"/>
    <cellStyle name="Comma 3 7 4" xfId="31817" xr:uid="{00000000-0005-0000-0000-0000F9710000}"/>
    <cellStyle name="Comma 3 7 5" xfId="31818" xr:uid="{00000000-0005-0000-0000-0000FA710000}"/>
    <cellStyle name="Comma 3 7 6" xfId="31819" xr:uid="{00000000-0005-0000-0000-0000FB710000}"/>
    <cellStyle name="Comma 3 8" xfId="31820" xr:uid="{00000000-0005-0000-0000-0000FC710000}"/>
    <cellStyle name="Comma 3 8 2" xfId="31821" xr:uid="{00000000-0005-0000-0000-0000FD710000}"/>
    <cellStyle name="Comma 3 8 3" xfId="31822" xr:uid="{00000000-0005-0000-0000-0000FE710000}"/>
    <cellStyle name="Comma 3 8 4" xfId="31823" xr:uid="{00000000-0005-0000-0000-0000FF710000}"/>
    <cellStyle name="Comma 3 8 5" xfId="31824" xr:uid="{00000000-0005-0000-0000-000000720000}"/>
    <cellStyle name="Comma 3 9" xfId="31825" xr:uid="{00000000-0005-0000-0000-000001720000}"/>
    <cellStyle name="Comma 3 9 2" xfId="31826" xr:uid="{00000000-0005-0000-0000-000002720000}"/>
    <cellStyle name="Comma 3 9 3" xfId="31827" xr:uid="{00000000-0005-0000-0000-000003720000}"/>
    <cellStyle name="Comma 3 9 4" xfId="31828" xr:uid="{00000000-0005-0000-0000-000004720000}"/>
    <cellStyle name="Comma 30" xfId="31829" xr:uid="{00000000-0005-0000-0000-000005720000}"/>
    <cellStyle name="Comma 30 2" xfId="31830" xr:uid="{00000000-0005-0000-0000-000006720000}"/>
    <cellStyle name="Comma 31" xfId="31831" xr:uid="{00000000-0005-0000-0000-000007720000}"/>
    <cellStyle name="Comma 31 2" xfId="31832" xr:uid="{00000000-0005-0000-0000-000008720000}"/>
    <cellStyle name="Comma 32" xfId="31833" xr:uid="{00000000-0005-0000-0000-000009720000}"/>
    <cellStyle name="Comma 32 2" xfId="31834" xr:uid="{00000000-0005-0000-0000-00000A720000}"/>
    <cellStyle name="Comma 33" xfId="31835" xr:uid="{00000000-0005-0000-0000-00000B720000}"/>
    <cellStyle name="Comma 33 2" xfId="31836" xr:uid="{00000000-0005-0000-0000-00000C720000}"/>
    <cellStyle name="Comma 34" xfId="31837" xr:uid="{00000000-0005-0000-0000-00000D720000}"/>
    <cellStyle name="Comma 34 2" xfId="31838" xr:uid="{00000000-0005-0000-0000-00000E720000}"/>
    <cellStyle name="Comma 35" xfId="31839" xr:uid="{00000000-0005-0000-0000-00000F720000}"/>
    <cellStyle name="Comma 35 2" xfId="31840" xr:uid="{00000000-0005-0000-0000-000010720000}"/>
    <cellStyle name="Comma 36" xfId="31841" xr:uid="{00000000-0005-0000-0000-000011720000}"/>
    <cellStyle name="Comma 36 2" xfId="31842" xr:uid="{00000000-0005-0000-0000-000012720000}"/>
    <cellStyle name="Comma 37" xfId="31843" xr:uid="{00000000-0005-0000-0000-000013720000}"/>
    <cellStyle name="Comma 37 2" xfId="31844" xr:uid="{00000000-0005-0000-0000-000014720000}"/>
    <cellStyle name="Comma 38" xfId="31845" xr:uid="{00000000-0005-0000-0000-000015720000}"/>
    <cellStyle name="Comma 38 2" xfId="31846" xr:uid="{00000000-0005-0000-0000-000016720000}"/>
    <cellStyle name="Comma 39" xfId="31847" xr:uid="{00000000-0005-0000-0000-000017720000}"/>
    <cellStyle name="Comma 39 2" xfId="31848" xr:uid="{00000000-0005-0000-0000-000018720000}"/>
    <cellStyle name="Comma 4" xfId="26525" xr:uid="{00000000-0005-0000-0000-000019720000}"/>
    <cellStyle name="Comma 4 10" xfId="26526" xr:uid="{00000000-0005-0000-0000-00001A720000}"/>
    <cellStyle name="Comma 4 11" xfId="26527" xr:uid="{00000000-0005-0000-0000-00001B720000}"/>
    <cellStyle name="Comma 4 12" xfId="26528" xr:uid="{00000000-0005-0000-0000-00001C720000}"/>
    <cellStyle name="Comma 4 13" xfId="26529" xr:uid="{00000000-0005-0000-0000-00001D720000}"/>
    <cellStyle name="Comma 4 14" xfId="26530" xr:uid="{00000000-0005-0000-0000-00001E720000}"/>
    <cellStyle name="Comma 4 15" xfId="26531" xr:uid="{00000000-0005-0000-0000-00001F720000}"/>
    <cellStyle name="Comma 4 16" xfId="26532" xr:uid="{00000000-0005-0000-0000-000020720000}"/>
    <cellStyle name="Comma 4 2" xfId="26533" xr:uid="{00000000-0005-0000-0000-000021720000}"/>
    <cellStyle name="Comma 4 2 2" xfId="31849" xr:uid="{00000000-0005-0000-0000-000022720000}"/>
    <cellStyle name="Comma 4 2 2 2" xfId="31850" xr:uid="{00000000-0005-0000-0000-000023720000}"/>
    <cellStyle name="Comma 4 2 2 3" xfId="31851" xr:uid="{00000000-0005-0000-0000-000024720000}"/>
    <cellStyle name="Comma 4 2 2 4" xfId="31852" xr:uid="{00000000-0005-0000-0000-000025720000}"/>
    <cellStyle name="Comma 4 2 3" xfId="31853" xr:uid="{00000000-0005-0000-0000-000026720000}"/>
    <cellStyle name="Comma 4 2 4" xfId="31854" xr:uid="{00000000-0005-0000-0000-000027720000}"/>
    <cellStyle name="Comma 4 2 5" xfId="31855" xr:uid="{00000000-0005-0000-0000-000028720000}"/>
    <cellStyle name="Comma 4 2 6" xfId="31856" xr:uid="{00000000-0005-0000-0000-000029720000}"/>
    <cellStyle name="Comma 4 2 7" xfId="31857" xr:uid="{00000000-0005-0000-0000-00002A720000}"/>
    <cellStyle name="Comma 4 3" xfId="26534" xr:uid="{00000000-0005-0000-0000-00002B720000}"/>
    <cellStyle name="Comma 4 3 2" xfId="31858" xr:uid="{00000000-0005-0000-0000-00002C720000}"/>
    <cellStyle name="Comma 4 3 3" xfId="31859" xr:uid="{00000000-0005-0000-0000-00002D720000}"/>
    <cellStyle name="Comma 4 3 4" xfId="31860" xr:uid="{00000000-0005-0000-0000-00002E720000}"/>
    <cellStyle name="Comma 4 3 5" xfId="31861" xr:uid="{00000000-0005-0000-0000-00002F720000}"/>
    <cellStyle name="Comma 4 4" xfId="26535" xr:uid="{00000000-0005-0000-0000-000030720000}"/>
    <cellStyle name="Comma 4 5" xfId="26536" xr:uid="{00000000-0005-0000-0000-000031720000}"/>
    <cellStyle name="Comma 4 6" xfId="26537" xr:uid="{00000000-0005-0000-0000-000032720000}"/>
    <cellStyle name="Comma 4 7" xfId="26538" xr:uid="{00000000-0005-0000-0000-000033720000}"/>
    <cellStyle name="Comma 4 8" xfId="26539" xr:uid="{00000000-0005-0000-0000-000034720000}"/>
    <cellStyle name="Comma 4 9" xfId="26540" xr:uid="{00000000-0005-0000-0000-000035720000}"/>
    <cellStyle name="Comma 40" xfId="31862" xr:uid="{00000000-0005-0000-0000-000036720000}"/>
    <cellStyle name="Comma 40 2" xfId="31863" xr:uid="{00000000-0005-0000-0000-000037720000}"/>
    <cellStyle name="Comma 41" xfId="31864" xr:uid="{00000000-0005-0000-0000-000038720000}"/>
    <cellStyle name="Comma 41 2" xfId="31865" xr:uid="{00000000-0005-0000-0000-000039720000}"/>
    <cellStyle name="Comma 42" xfId="31866" xr:uid="{00000000-0005-0000-0000-00003A720000}"/>
    <cellStyle name="Comma 42 2" xfId="31867" xr:uid="{00000000-0005-0000-0000-00003B720000}"/>
    <cellStyle name="Comma 43" xfId="31868" xr:uid="{00000000-0005-0000-0000-00003C720000}"/>
    <cellStyle name="Comma 43 2" xfId="31869" xr:uid="{00000000-0005-0000-0000-00003D720000}"/>
    <cellStyle name="Comma 44" xfId="31870" xr:uid="{00000000-0005-0000-0000-00003E720000}"/>
    <cellStyle name="Comma 44 2" xfId="31871" xr:uid="{00000000-0005-0000-0000-00003F720000}"/>
    <cellStyle name="Comma 45" xfId="31872" xr:uid="{00000000-0005-0000-0000-000040720000}"/>
    <cellStyle name="Comma 45 2" xfId="31873" xr:uid="{00000000-0005-0000-0000-000041720000}"/>
    <cellStyle name="Comma 46" xfId="31874" xr:uid="{00000000-0005-0000-0000-000042720000}"/>
    <cellStyle name="Comma 47" xfId="31875" xr:uid="{00000000-0005-0000-0000-000043720000}"/>
    <cellStyle name="Comma 48" xfId="31876" xr:uid="{00000000-0005-0000-0000-000044720000}"/>
    <cellStyle name="Comma 49" xfId="31877" xr:uid="{00000000-0005-0000-0000-000045720000}"/>
    <cellStyle name="Comma 5" xfId="26541" xr:uid="{00000000-0005-0000-0000-000046720000}"/>
    <cellStyle name="Comma 5 2" xfId="31878" xr:uid="{00000000-0005-0000-0000-000047720000}"/>
    <cellStyle name="Comma 5 2 2" xfId="31879" xr:uid="{00000000-0005-0000-0000-000048720000}"/>
    <cellStyle name="Comma 5 2 2 2" xfId="31880" xr:uid="{00000000-0005-0000-0000-000049720000}"/>
    <cellStyle name="Comma 5 2 2 3" xfId="31881" xr:uid="{00000000-0005-0000-0000-00004A720000}"/>
    <cellStyle name="Comma 5 2 2 4" xfId="31882" xr:uid="{00000000-0005-0000-0000-00004B720000}"/>
    <cellStyle name="Comma 5 2 3" xfId="31883" xr:uid="{00000000-0005-0000-0000-00004C720000}"/>
    <cellStyle name="Comma 5 2 4" xfId="31884" xr:uid="{00000000-0005-0000-0000-00004D720000}"/>
    <cellStyle name="Comma 5 3" xfId="31885" xr:uid="{00000000-0005-0000-0000-00004E720000}"/>
    <cellStyle name="Comma 5 3 2" xfId="31886" xr:uid="{00000000-0005-0000-0000-00004F720000}"/>
    <cellStyle name="Comma 5 3 3" xfId="31887" xr:uid="{00000000-0005-0000-0000-000050720000}"/>
    <cellStyle name="Comma 5 3 4" xfId="31888" xr:uid="{00000000-0005-0000-0000-000051720000}"/>
    <cellStyle name="Comma 5 4" xfId="31889" xr:uid="{00000000-0005-0000-0000-000052720000}"/>
    <cellStyle name="Comma 5 5" xfId="31890" xr:uid="{00000000-0005-0000-0000-000053720000}"/>
    <cellStyle name="Comma 50" xfId="31891" xr:uid="{00000000-0005-0000-0000-000054720000}"/>
    <cellStyle name="Comma 6" xfId="31892" xr:uid="{00000000-0005-0000-0000-000055720000}"/>
    <cellStyle name="Comma 6 2" xfId="31893" xr:uid="{00000000-0005-0000-0000-000056720000}"/>
    <cellStyle name="Comma 6 2 2" xfId="31894" xr:uid="{00000000-0005-0000-0000-000057720000}"/>
    <cellStyle name="Comma 6 2 3" xfId="31895" xr:uid="{00000000-0005-0000-0000-000058720000}"/>
    <cellStyle name="Comma 6 2 4" xfId="31896" xr:uid="{00000000-0005-0000-0000-000059720000}"/>
    <cellStyle name="Comma 6 2 5" xfId="31897" xr:uid="{00000000-0005-0000-0000-00005A720000}"/>
    <cellStyle name="Comma 6 3" xfId="31898" xr:uid="{00000000-0005-0000-0000-00005B720000}"/>
    <cellStyle name="Comma 6 3 2" xfId="31899" xr:uid="{00000000-0005-0000-0000-00005C720000}"/>
    <cellStyle name="Comma 6 3 3" xfId="31900" xr:uid="{00000000-0005-0000-0000-00005D720000}"/>
    <cellStyle name="Comma 6 3 4" xfId="31901" xr:uid="{00000000-0005-0000-0000-00005E720000}"/>
    <cellStyle name="Comma 6 3 5" xfId="31902" xr:uid="{00000000-0005-0000-0000-00005F720000}"/>
    <cellStyle name="Comma 6 4" xfId="31903" xr:uid="{00000000-0005-0000-0000-000060720000}"/>
    <cellStyle name="Comma 6 5" xfId="31904" xr:uid="{00000000-0005-0000-0000-000061720000}"/>
    <cellStyle name="Comma 6 6" xfId="31905" xr:uid="{00000000-0005-0000-0000-000062720000}"/>
    <cellStyle name="Comma 7" xfId="31906" xr:uid="{00000000-0005-0000-0000-000063720000}"/>
    <cellStyle name="Comma 7 2" xfId="31907" xr:uid="{00000000-0005-0000-0000-000064720000}"/>
    <cellStyle name="Comma 7 2 2" xfId="31908" xr:uid="{00000000-0005-0000-0000-000065720000}"/>
    <cellStyle name="Comma 7 2 3" xfId="31909" xr:uid="{00000000-0005-0000-0000-000066720000}"/>
    <cellStyle name="Comma 7 3" xfId="31910" xr:uid="{00000000-0005-0000-0000-000067720000}"/>
    <cellStyle name="Comma 7 3 2" xfId="31911" xr:uid="{00000000-0005-0000-0000-000068720000}"/>
    <cellStyle name="Comma 7 4" xfId="31912" xr:uid="{00000000-0005-0000-0000-000069720000}"/>
    <cellStyle name="Comma 7 5" xfId="31913" xr:uid="{00000000-0005-0000-0000-00006A720000}"/>
    <cellStyle name="Comma 7 6" xfId="31914" xr:uid="{00000000-0005-0000-0000-00006B720000}"/>
    <cellStyle name="Comma 7 7" xfId="31915" xr:uid="{00000000-0005-0000-0000-00006C720000}"/>
    <cellStyle name="Comma 8" xfId="31916" xr:uid="{00000000-0005-0000-0000-00006D720000}"/>
    <cellStyle name="Comma 8 2" xfId="31917" xr:uid="{00000000-0005-0000-0000-00006E720000}"/>
    <cellStyle name="Comma 8 2 2" xfId="31918" xr:uid="{00000000-0005-0000-0000-00006F720000}"/>
    <cellStyle name="Comma 8 2 2 2" xfId="31919" xr:uid="{00000000-0005-0000-0000-000070720000}"/>
    <cellStyle name="Comma 8 2 2 2 2" xfId="31920" xr:uid="{00000000-0005-0000-0000-000071720000}"/>
    <cellStyle name="Comma 8 2 2 3" xfId="31921" xr:uid="{00000000-0005-0000-0000-000072720000}"/>
    <cellStyle name="Comma 8 2 3" xfId="31922" xr:uid="{00000000-0005-0000-0000-000073720000}"/>
    <cellStyle name="Comma 8 2 3 2" xfId="31923" xr:uid="{00000000-0005-0000-0000-000074720000}"/>
    <cellStyle name="Comma 8 2 4" xfId="31924" xr:uid="{00000000-0005-0000-0000-000075720000}"/>
    <cellStyle name="Comma 8 3" xfId="31925" xr:uid="{00000000-0005-0000-0000-000076720000}"/>
    <cellStyle name="Comma 8 3 2" xfId="31926" xr:uid="{00000000-0005-0000-0000-000077720000}"/>
    <cellStyle name="Comma 8 3 2 2" xfId="31927" xr:uid="{00000000-0005-0000-0000-000078720000}"/>
    <cellStyle name="Comma 8 3 3" xfId="31928" xr:uid="{00000000-0005-0000-0000-000079720000}"/>
    <cellStyle name="Comma 8 3 4" xfId="31929" xr:uid="{00000000-0005-0000-0000-00007A720000}"/>
    <cellStyle name="Comma 8 3 5" xfId="31930" xr:uid="{00000000-0005-0000-0000-00007B720000}"/>
    <cellStyle name="Comma 8 3 6" xfId="31931" xr:uid="{00000000-0005-0000-0000-00007C720000}"/>
    <cellStyle name="Comma 8 4" xfId="31932" xr:uid="{00000000-0005-0000-0000-00007D720000}"/>
    <cellStyle name="Comma 8 4 2" xfId="31933" xr:uid="{00000000-0005-0000-0000-00007E720000}"/>
    <cellStyle name="Comma 8 5" xfId="31934" xr:uid="{00000000-0005-0000-0000-00007F720000}"/>
    <cellStyle name="Comma 8 6" xfId="31935" xr:uid="{00000000-0005-0000-0000-000080720000}"/>
    <cellStyle name="Comma 8 7" xfId="31936" xr:uid="{00000000-0005-0000-0000-000081720000}"/>
    <cellStyle name="Comma 9" xfId="31937" xr:uid="{00000000-0005-0000-0000-000082720000}"/>
    <cellStyle name="Comma 9 2" xfId="31938" xr:uid="{00000000-0005-0000-0000-000083720000}"/>
    <cellStyle name="Comma 9 2 2" xfId="31939" xr:uid="{00000000-0005-0000-0000-000084720000}"/>
    <cellStyle name="Comma 9 2 2 2" xfId="31940" xr:uid="{00000000-0005-0000-0000-000085720000}"/>
    <cellStyle name="Comma 9 2 2 2 2" xfId="31941" xr:uid="{00000000-0005-0000-0000-000086720000}"/>
    <cellStyle name="Comma 9 2 2 3" xfId="31942" xr:uid="{00000000-0005-0000-0000-000087720000}"/>
    <cellStyle name="Comma 9 2 3" xfId="31943" xr:uid="{00000000-0005-0000-0000-000088720000}"/>
    <cellStyle name="Comma 9 2 3 2" xfId="31944" xr:uid="{00000000-0005-0000-0000-000089720000}"/>
    <cellStyle name="Comma 9 2 4" xfId="31945" xr:uid="{00000000-0005-0000-0000-00008A720000}"/>
    <cellStyle name="Comma 9 3" xfId="31946" xr:uid="{00000000-0005-0000-0000-00008B720000}"/>
    <cellStyle name="Comma 9 3 2" xfId="31947" xr:uid="{00000000-0005-0000-0000-00008C720000}"/>
    <cellStyle name="Comma 9 3 2 2" xfId="31948" xr:uid="{00000000-0005-0000-0000-00008D720000}"/>
    <cellStyle name="Comma 9 3 3" xfId="31949" xr:uid="{00000000-0005-0000-0000-00008E720000}"/>
    <cellStyle name="Comma 9 3 4" xfId="31950" xr:uid="{00000000-0005-0000-0000-00008F720000}"/>
    <cellStyle name="Comma 9 4" xfId="31951" xr:uid="{00000000-0005-0000-0000-000090720000}"/>
    <cellStyle name="Comma 9 4 2" xfId="31952" xr:uid="{00000000-0005-0000-0000-000091720000}"/>
    <cellStyle name="Comma 9 5" xfId="31953" xr:uid="{00000000-0005-0000-0000-000092720000}"/>
    <cellStyle name="Comma 9 6" xfId="31954" xr:uid="{00000000-0005-0000-0000-000093720000}"/>
    <cellStyle name="Currency [00]" xfId="31955" xr:uid="{00000000-0005-0000-0000-000094720000}"/>
    <cellStyle name="Currency 2" xfId="26542" xr:uid="{00000000-0005-0000-0000-000095720000}"/>
    <cellStyle name="Date" xfId="31956" xr:uid="{00000000-0005-0000-0000-000096720000}"/>
    <cellStyle name="Date Short" xfId="31957" xr:uid="{00000000-0005-0000-0000-000097720000}"/>
    <cellStyle name="Emphasis 1" xfId="31958" xr:uid="{00000000-0005-0000-0000-000098720000}"/>
    <cellStyle name="Emphasis 1 2" xfId="31959" xr:uid="{00000000-0005-0000-0000-000099720000}"/>
    <cellStyle name="Emphasis 1 3" xfId="31960" xr:uid="{00000000-0005-0000-0000-00009A720000}"/>
    <cellStyle name="Emphasis 1 4" xfId="31961" xr:uid="{00000000-0005-0000-0000-00009B720000}"/>
    <cellStyle name="Emphasis 2" xfId="31962" xr:uid="{00000000-0005-0000-0000-00009C720000}"/>
    <cellStyle name="Emphasis 2 2" xfId="31963" xr:uid="{00000000-0005-0000-0000-00009D720000}"/>
    <cellStyle name="Emphasis 2 3" xfId="31964" xr:uid="{00000000-0005-0000-0000-00009E720000}"/>
    <cellStyle name="Emphasis 2 4" xfId="31965" xr:uid="{00000000-0005-0000-0000-00009F720000}"/>
    <cellStyle name="Emphasis 3" xfId="31966" xr:uid="{00000000-0005-0000-0000-0000A0720000}"/>
    <cellStyle name="Emphasis 3 2" xfId="31967" xr:uid="{00000000-0005-0000-0000-0000A1720000}"/>
    <cellStyle name="Emphasis 3 3" xfId="31968" xr:uid="{00000000-0005-0000-0000-0000A2720000}"/>
    <cellStyle name="Emphasis 3 4" xfId="31969" xr:uid="{00000000-0005-0000-0000-0000A3720000}"/>
    <cellStyle name="Enter Currency (0)" xfId="31970" xr:uid="{00000000-0005-0000-0000-0000A4720000}"/>
    <cellStyle name="Enter Currency (2)" xfId="31971" xr:uid="{00000000-0005-0000-0000-0000A5720000}"/>
    <cellStyle name="Enter Units (0)" xfId="31972" xr:uid="{00000000-0005-0000-0000-0000A6720000}"/>
    <cellStyle name="Enter Units (1)" xfId="31973" xr:uid="{00000000-0005-0000-0000-0000A7720000}"/>
    <cellStyle name="Enter Units (2)" xfId="31974" xr:uid="{00000000-0005-0000-0000-0000A8720000}"/>
    <cellStyle name="Euro" xfId="31975" xr:uid="{00000000-0005-0000-0000-0000A9720000}"/>
    <cellStyle name="Excel Built-in Comma" xfId="31976" xr:uid="{00000000-0005-0000-0000-0000AA720000}"/>
    <cellStyle name="Excel Built-in Comma 2" xfId="31977" xr:uid="{00000000-0005-0000-0000-0000AB720000}"/>
    <cellStyle name="Excel Built-in Comma 3" xfId="31978" xr:uid="{00000000-0005-0000-0000-0000AC720000}"/>
    <cellStyle name="Excel Built-in Comma 4" xfId="31979" xr:uid="{00000000-0005-0000-0000-0000AD720000}"/>
    <cellStyle name="Excel Built-in Normal" xfId="26543" xr:uid="{00000000-0005-0000-0000-0000AE720000}"/>
    <cellStyle name="Explanatory Text 10" xfId="26544" xr:uid="{00000000-0005-0000-0000-0000AF720000}"/>
    <cellStyle name="Explanatory Text 11" xfId="26545" xr:uid="{00000000-0005-0000-0000-0000B0720000}"/>
    <cellStyle name="Explanatory Text 12" xfId="26546" xr:uid="{00000000-0005-0000-0000-0000B1720000}"/>
    <cellStyle name="Explanatory Text 2" xfId="26547" xr:uid="{00000000-0005-0000-0000-0000B2720000}"/>
    <cellStyle name="Explanatory Text 3" xfId="26548" xr:uid="{00000000-0005-0000-0000-0000B3720000}"/>
    <cellStyle name="Explanatory Text 4" xfId="26549" xr:uid="{00000000-0005-0000-0000-0000B4720000}"/>
    <cellStyle name="Explanatory Text 5" xfId="26550" xr:uid="{00000000-0005-0000-0000-0000B5720000}"/>
    <cellStyle name="Explanatory Text 6" xfId="26551" xr:uid="{00000000-0005-0000-0000-0000B6720000}"/>
    <cellStyle name="Explanatory Text 7" xfId="26552" xr:uid="{00000000-0005-0000-0000-0000B7720000}"/>
    <cellStyle name="Explanatory Text 8" xfId="26553" xr:uid="{00000000-0005-0000-0000-0000B8720000}"/>
    <cellStyle name="Explanatory Text 9" xfId="26554" xr:uid="{00000000-0005-0000-0000-0000B9720000}"/>
    <cellStyle name="Fixed" xfId="31980" xr:uid="{00000000-0005-0000-0000-0000BA720000}"/>
    <cellStyle name="Followed Hyperlink 2" xfId="26555" xr:uid="{00000000-0005-0000-0000-0000BB720000}"/>
    <cellStyle name="Followed Hyperlink 3" xfId="26556" xr:uid="{00000000-0005-0000-0000-0000BC720000}"/>
    <cellStyle name="foot left" xfId="26557" xr:uid="{00000000-0005-0000-0000-0000BD720000}"/>
    <cellStyle name="foot-right" xfId="26558" xr:uid="{00000000-0005-0000-0000-0000BE720000}"/>
    <cellStyle name="Good 10" xfId="26559" xr:uid="{00000000-0005-0000-0000-0000BF720000}"/>
    <cellStyle name="Good 11" xfId="26560" xr:uid="{00000000-0005-0000-0000-0000C0720000}"/>
    <cellStyle name="Good 12" xfId="26561" xr:uid="{00000000-0005-0000-0000-0000C1720000}"/>
    <cellStyle name="Good 2" xfId="26562" xr:uid="{00000000-0005-0000-0000-0000C2720000}"/>
    <cellStyle name="Good 2 2" xfId="31981" xr:uid="{00000000-0005-0000-0000-0000C3720000}"/>
    <cellStyle name="Good 2 3" xfId="31982" xr:uid="{00000000-0005-0000-0000-0000C4720000}"/>
    <cellStyle name="Good 2 4" xfId="31983" xr:uid="{00000000-0005-0000-0000-0000C5720000}"/>
    <cellStyle name="Good 2 5" xfId="31984" xr:uid="{00000000-0005-0000-0000-0000C6720000}"/>
    <cellStyle name="Good 3" xfId="26563" xr:uid="{00000000-0005-0000-0000-0000C7720000}"/>
    <cellStyle name="Good 4" xfId="26564" xr:uid="{00000000-0005-0000-0000-0000C8720000}"/>
    <cellStyle name="Good 5" xfId="26565" xr:uid="{00000000-0005-0000-0000-0000C9720000}"/>
    <cellStyle name="Good 6" xfId="26566" xr:uid="{00000000-0005-0000-0000-0000CA720000}"/>
    <cellStyle name="Good 7" xfId="26567" xr:uid="{00000000-0005-0000-0000-0000CB720000}"/>
    <cellStyle name="Good 8" xfId="26568" xr:uid="{00000000-0005-0000-0000-0000CC720000}"/>
    <cellStyle name="Good 9" xfId="26569" xr:uid="{00000000-0005-0000-0000-0000CD720000}"/>
    <cellStyle name="Grey" xfId="31985" xr:uid="{00000000-0005-0000-0000-0000CE720000}"/>
    <cellStyle name="H Line__" xfId="26570" xr:uid="{00000000-0005-0000-0000-0000CF720000}"/>
    <cellStyle name="Header1" xfId="31986" xr:uid="{00000000-0005-0000-0000-0000D0720000}"/>
    <cellStyle name="Header2" xfId="31987" xr:uid="{00000000-0005-0000-0000-0000D1720000}"/>
    <cellStyle name="Header2 2" xfId="31988" xr:uid="{00000000-0005-0000-0000-0000D2720000}"/>
    <cellStyle name="Header2 2 2" xfId="31989" xr:uid="{00000000-0005-0000-0000-0000D3720000}"/>
    <cellStyle name="Header2 3" xfId="31990" xr:uid="{00000000-0005-0000-0000-0000D4720000}"/>
    <cellStyle name="Header2 3 2" xfId="31991" xr:uid="{00000000-0005-0000-0000-0000D5720000}"/>
    <cellStyle name="Header2 4" xfId="31992" xr:uid="{00000000-0005-0000-0000-0000D6720000}"/>
    <cellStyle name="Header2 4 2" xfId="31993" xr:uid="{00000000-0005-0000-0000-0000D7720000}"/>
    <cellStyle name="Header2 5" xfId="31994" xr:uid="{00000000-0005-0000-0000-0000D8720000}"/>
    <cellStyle name="Header2 5 2" xfId="31995" xr:uid="{00000000-0005-0000-0000-0000D9720000}"/>
    <cellStyle name="Header2 6" xfId="31996" xr:uid="{00000000-0005-0000-0000-0000DA720000}"/>
    <cellStyle name="Heading 1 10" xfId="26571" xr:uid="{00000000-0005-0000-0000-0000DB720000}"/>
    <cellStyle name="Heading 1 11" xfId="26572" xr:uid="{00000000-0005-0000-0000-0000DC720000}"/>
    <cellStyle name="Heading 1 2" xfId="26573" xr:uid="{00000000-0005-0000-0000-0000DD720000}"/>
    <cellStyle name="Heading 1 2 2" xfId="31997" xr:uid="{00000000-0005-0000-0000-0000DE720000}"/>
    <cellStyle name="Heading 1 2 3" xfId="31998" xr:uid="{00000000-0005-0000-0000-0000DF720000}"/>
    <cellStyle name="Heading 1 2 4" xfId="31999" xr:uid="{00000000-0005-0000-0000-0000E0720000}"/>
    <cellStyle name="Heading 1 2 5" xfId="32000" xr:uid="{00000000-0005-0000-0000-0000E1720000}"/>
    <cellStyle name="Heading 1 2 6" xfId="32001" xr:uid="{00000000-0005-0000-0000-0000E2720000}"/>
    <cellStyle name="Heading 1 3" xfId="26574" xr:uid="{00000000-0005-0000-0000-0000E3720000}"/>
    <cellStyle name="Heading 1 3 2" xfId="32002" xr:uid="{00000000-0005-0000-0000-0000E4720000}"/>
    <cellStyle name="Heading 1 4" xfId="26575" xr:uid="{00000000-0005-0000-0000-0000E5720000}"/>
    <cellStyle name="Heading 1 4 2" xfId="32003" xr:uid="{00000000-0005-0000-0000-0000E6720000}"/>
    <cellStyle name="Heading 1 5" xfId="26576" xr:uid="{00000000-0005-0000-0000-0000E7720000}"/>
    <cellStyle name="Heading 1 5 2" xfId="32004" xr:uid="{00000000-0005-0000-0000-0000E8720000}"/>
    <cellStyle name="Heading 1 6" xfId="26577" xr:uid="{00000000-0005-0000-0000-0000E9720000}"/>
    <cellStyle name="Heading 1 7" xfId="26578" xr:uid="{00000000-0005-0000-0000-0000EA720000}"/>
    <cellStyle name="Heading 1 8" xfId="26579" xr:uid="{00000000-0005-0000-0000-0000EB720000}"/>
    <cellStyle name="Heading 1 9" xfId="26580" xr:uid="{00000000-0005-0000-0000-0000EC720000}"/>
    <cellStyle name="Heading 2 10" xfId="26581" xr:uid="{00000000-0005-0000-0000-0000ED720000}"/>
    <cellStyle name="Heading 2 11" xfId="26582" xr:uid="{00000000-0005-0000-0000-0000EE720000}"/>
    <cellStyle name="Heading 2 2" xfId="26583" xr:uid="{00000000-0005-0000-0000-0000EF720000}"/>
    <cellStyle name="Heading 2 2 2" xfId="32005" xr:uid="{00000000-0005-0000-0000-0000F0720000}"/>
    <cellStyle name="Heading 2 2 3" xfId="32006" xr:uid="{00000000-0005-0000-0000-0000F1720000}"/>
    <cellStyle name="Heading 2 2 4" xfId="32007" xr:uid="{00000000-0005-0000-0000-0000F2720000}"/>
    <cellStyle name="Heading 2 2 5" xfId="32008" xr:uid="{00000000-0005-0000-0000-0000F3720000}"/>
    <cellStyle name="Heading 2 2 6" xfId="32009" xr:uid="{00000000-0005-0000-0000-0000F4720000}"/>
    <cellStyle name="Heading 2 3" xfId="26584" xr:uid="{00000000-0005-0000-0000-0000F5720000}"/>
    <cellStyle name="Heading 2 3 2" xfId="32010" xr:uid="{00000000-0005-0000-0000-0000F6720000}"/>
    <cellStyle name="Heading 2 4" xfId="26585" xr:uid="{00000000-0005-0000-0000-0000F7720000}"/>
    <cellStyle name="Heading 2 4 2" xfId="32011" xr:uid="{00000000-0005-0000-0000-0000F8720000}"/>
    <cellStyle name="Heading 2 5" xfId="26586" xr:uid="{00000000-0005-0000-0000-0000F9720000}"/>
    <cellStyle name="Heading 2 5 2" xfId="32012" xr:uid="{00000000-0005-0000-0000-0000FA720000}"/>
    <cellStyle name="Heading 2 6" xfId="26587" xr:uid="{00000000-0005-0000-0000-0000FB720000}"/>
    <cellStyle name="Heading 2 7" xfId="26588" xr:uid="{00000000-0005-0000-0000-0000FC720000}"/>
    <cellStyle name="Heading 2 8" xfId="26589" xr:uid="{00000000-0005-0000-0000-0000FD720000}"/>
    <cellStyle name="Heading 2 9" xfId="26590" xr:uid="{00000000-0005-0000-0000-0000FE720000}"/>
    <cellStyle name="Heading 3 10" xfId="26591" xr:uid="{00000000-0005-0000-0000-0000FF720000}"/>
    <cellStyle name="Heading 3 11" xfId="26592" xr:uid="{00000000-0005-0000-0000-000000730000}"/>
    <cellStyle name="Heading 3 2" xfId="26593" xr:uid="{00000000-0005-0000-0000-000001730000}"/>
    <cellStyle name="Heading 3 2 2" xfId="32013" xr:uid="{00000000-0005-0000-0000-000002730000}"/>
    <cellStyle name="Heading 3 2 3" xfId="32014" xr:uid="{00000000-0005-0000-0000-000003730000}"/>
    <cellStyle name="Heading 3 2 4" xfId="32015" xr:uid="{00000000-0005-0000-0000-000004730000}"/>
    <cellStyle name="Heading 3 2 5" xfId="32016" xr:uid="{00000000-0005-0000-0000-000005730000}"/>
    <cellStyle name="Heading 3 2 6" xfId="32017" xr:uid="{00000000-0005-0000-0000-000006730000}"/>
    <cellStyle name="Heading 3 3" xfId="26594" xr:uid="{00000000-0005-0000-0000-000007730000}"/>
    <cellStyle name="Heading 3 3 2" xfId="32018" xr:uid="{00000000-0005-0000-0000-000008730000}"/>
    <cellStyle name="Heading 3 4" xfId="26595" xr:uid="{00000000-0005-0000-0000-000009730000}"/>
    <cellStyle name="Heading 3 4 2" xfId="32019" xr:uid="{00000000-0005-0000-0000-00000A730000}"/>
    <cellStyle name="Heading 3 5" xfId="26596" xr:uid="{00000000-0005-0000-0000-00000B730000}"/>
    <cellStyle name="Heading 3 5 2" xfId="32020" xr:uid="{00000000-0005-0000-0000-00000C730000}"/>
    <cellStyle name="Heading 3 6" xfId="26597" xr:uid="{00000000-0005-0000-0000-00000D730000}"/>
    <cellStyle name="Heading 3 7" xfId="26598" xr:uid="{00000000-0005-0000-0000-00000E730000}"/>
    <cellStyle name="Heading 3 8" xfId="26599" xr:uid="{00000000-0005-0000-0000-00000F730000}"/>
    <cellStyle name="Heading 3 9" xfId="26600" xr:uid="{00000000-0005-0000-0000-000010730000}"/>
    <cellStyle name="Heading 4 10" xfId="26601" xr:uid="{00000000-0005-0000-0000-000011730000}"/>
    <cellStyle name="Heading 4 11" xfId="26602" xr:uid="{00000000-0005-0000-0000-000012730000}"/>
    <cellStyle name="Heading 4 2" xfId="26603" xr:uid="{00000000-0005-0000-0000-000013730000}"/>
    <cellStyle name="Heading 4 2 2" xfId="32021" xr:uid="{00000000-0005-0000-0000-000014730000}"/>
    <cellStyle name="Heading 4 3" xfId="26604" xr:uid="{00000000-0005-0000-0000-000015730000}"/>
    <cellStyle name="Heading 4 4" xfId="26605" xr:uid="{00000000-0005-0000-0000-000016730000}"/>
    <cellStyle name="Heading 4 5" xfId="26606" xr:uid="{00000000-0005-0000-0000-000017730000}"/>
    <cellStyle name="Heading 4 6" xfId="26607" xr:uid="{00000000-0005-0000-0000-000018730000}"/>
    <cellStyle name="Heading 4 7" xfId="26608" xr:uid="{00000000-0005-0000-0000-000019730000}"/>
    <cellStyle name="Heading 4 8" xfId="26609" xr:uid="{00000000-0005-0000-0000-00001A730000}"/>
    <cellStyle name="Heading 4 9" xfId="26610" xr:uid="{00000000-0005-0000-0000-00001B730000}"/>
    <cellStyle name="HEADING1" xfId="32022" xr:uid="{00000000-0005-0000-0000-00001C730000}"/>
    <cellStyle name="HEADING2" xfId="32023" xr:uid="{00000000-0005-0000-0000-00001D730000}"/>
    <cellStyle name="Hipervínculo" xfId="32024" xr:uid="{00000000-0005-0000-0000-00001E730000}"/>
    <cellStyle name="Hipervínculo visitado" xfId="32025" xr:uid="{00000000-0005-0000-0000-00001F730000}"/>
    <cellStyle name="Hyperlink" xfId="13" builtinId="8"/>
    <cellStyle name="Hyperlink 2" xfId="14" xr:uid="{00000000-0005-0000-0000-000021730000}"/>
    <cellStyle name="Hyperlink 2 2" xfId="32026" xr:uid="{00000000-0005-0000-0000-000022730000}"/>
    <cellStyle name="Hyperlink 2 2 2" xfId="32027" xr:uid="{00000000-0005-0000-0000-000023730000}"/>
    <cellStyle name="Hyperlink 2 2 3" xfId="32028" xr:uid="{00000000-0005-0000-0000-000024730000}"/>
    <cellStyle name="Hyperlink 2 2 4" xfId="32029" xr:uid="{00000000-0005-0000-0000-000025730000}"/>
    <cellStyle name="Hyperlink 2 3" xfId="32030" xr:uid="{00000000-0005-0000-0000-000026730000}"/>
    <cellStyle name="Hyperlink 2 4" xfId="32031" xr:uid="{00000000-0005-0000-0000-000027730000}"/>
    <cellStyle name="Hyperlink 2 5" xfId="32032" xr:uid="{00000000-0005-0000-0000-000028730000}"/>
    <cellStyle name="Hyperlink 2 6" xfId="32033" xr:uid="{00000000-0005-0000-0000-000029730000}"/>
    <cellStyle name="Hyperlink 3" xfId="15" xr:uid="{00000000-0005-0000-0000-00002A730000}"/>
    <cellStyle name="Hyperlink 3 2" xfId="32034" xr:uid="{00000000-0005-0000-0000-00002B730000}"/>
    <cellStyle name="Hyperlink 3 3" xfId="32035" xr:uid="{00000000-0005-0000-0000-00002C730000}"/>
    <cellStyle name="Hyperlink 3 4" xfId="32036" xr:uid="{00000000-0005-0000-0000-00002D730000}"/>
    <cellStyle name="Hyperlink 3 5" xfId="32037" xr:uid="{00000000-0005-0000-0000-00002E730000}"/>
    <cellStyle name="Hyperlink 4" xfId="16" xr:uid="{00000000-0005-0000-0000-00002F730000}"/>
    <cellStyle name="Hyperlink 4 2" xfId="54" xr:uid="{00000000-0005-0000-0000-000030730000}"/>
    <cellStyle name="Hyperlink 4 3" xfId="32038" xr:uid="{00000000-0005-0000-0000-000031730000}"/>
    <cellStyle name="Hyperlink 4 4" xfId="32039" xr:uid="{00000000-0005-0000-0000-000032730000}"/>
    <cellStyle name="Hyperlink 4 5" xfId="32040" xr:uid="{00000000-0005-0000-0000-000033730000}"/>
    <cellStyle name="Hyperlink 5" xfId="26611" xr:uid="{00000000-0005-0000-0000-000034730000}"/>
    <cellStyle name="Hyperlink 6" xfId="26612" xr:uid="{00000000-0005-0000-0000-000035730000}"/>
    <cellStyle name="imf-one decimal" xfId="32041" xr:uid="{00000000-0005-0000-0000-000036730000}"/>
    <cellStyle name="imf-zero decimal" xfId="32042" xr:uid="{00000000-0005-0000-0000-000037730000}"/>
    <cellStyle name="Input [yellow]" xfId="32043" xr:uid="{00000000-0005-0000-0000-000038730000}"/>
    <cellStyle name="Input 10" xfId="26613" xr:uid="{00000000-0005-0000-0000-000039730000}"/>
    <cellStyle name="Input 10 10" xfId="32044" xr:uid="{00000000-0005-0000-0000-00003A730000}"/>
    <cellStyle name="Input 10 10 2" xfId="32045" xr:uid="{00000000-0005-0000-0000-00003B730000}"/>
    <cellStyle name="Input 10 2" xfId="32046" xr:uid="{00000000-0005-0000-0000-00003C730000}"/>
    <cellStyle name="Input 10 2 2" xfId="32047" xr:uid="{00000000-0005-0000-0000-00003D730000}"/>
    <cellStyle name="Input 10 2 2 2" xfId="32048" xr:uid="{00000000-0005-0000-0000-00003E730000}"/>
    <cellStyle name="Input 10 2 2 2 2" xfId="32049" xr:uid="{00000000-0005-0000-0000-00003F730000}"/>
    <cellStyle name="Input 10 2 2 2 2 2" xfId="32050" xr:uid="{00000000-0005-0000-0000-000040730000}"/>
    <cellStyle name="Input 10 2 2 2 3" xfId="32051" xr:uid="{00000000-0005-0000-0000-000041730000}"/>
    <cellStyle name="Input 10 2 2 3" xfId="32052" xr:uid="{00000000-0005-0000-0000-000042730000}"/>
    <cellStyle name="Input 10 2 2 3 2" xfId="32053" xr:uid="{00000000-0005-0000-0000-000043730000}"/>
    <cellStyle name="Input 10 2 2 3 2 2" xfId="32054" xr:uid="{00000000-0005-0000-0000-000044730000}"/>
    <cellStyle name="Input 10 2 2 3 3" xfId="32055" xr:uid="{00000000-0005-0000-0000-000045730000}"/>
    <cellStyle name="Input 10 2 2 4" xfId="32056" xr:uid="{00000000-0005-0000-0000-000046730000}"/>
    <cellStyle name="Input 10 2 2 4 2" xfId="32057" xr:uid="{00000000-0005-0000-0000-000047730000}"/>
    <cellStyle name="Input 10 2 2 5" xfId="32058" xr:uid="{00000000-0005-0000-0000-000048730000}"/>
    <cellStyle name="Input 10 2 3" xfId="32059" xr:uid="{00000000-0005-0000-0000-000049730000}"/>
    <cellStyle name="Input 10 2 3 2" xfId="32060" xr:uid="{00000000-0005-0000-0000-00004A730000}"/>
    <cellStyle name="Input 10 2 3 2 2" xfId="32061" xr:uid="{00000000-0005-0000-0000-00004B730000}"/>
    <cellStyle name="Input 10 2 3 2 2 2" xfId="32062" xr:uid="{00000000-0005-0000-0000-00004C730000}"/>
    <cellStyle name="Input 10 2 3 2 3" xfId="32063" xr:uid="{00000000-0005-0000-0000-00004D730000}"/>
    <cellStyle name="Input 10 2 3 3" xfId="32064" xr:uid="{00000000-0005-0000-0000-00004E730000}"/>
    <cellStyle name="Input 10 2 3 3 2" xfId="32065" xr:uid="{00000000-0005-0000-0000-00004F730000}"/>
    <cellStyle name="Input 10 2 3 3 2 2" xfId="32066" xr:uid="{00000000-0005-0000-0000-000050730000}"/>
    <cellStyle name="Input 10 2 3 3 3" xfId="32067" xr:uid="{00000000-0005-0000-0000-000051730000}"/>
    <cellStyle name="Input 10 2 3 4" xfId="32068" xr:uid="{00000000-0005-0000-0000-000052730000}"/>
    <cellStyle name="Input 10 2 3 4 2" xfId="32069" xr:uid="{00000000-0005-0000-0000-000053730000}"/>
    <cellStyle name="Input 10 2 3 5" xfId="32070" xr:uid="{00000000-0005-0000-0000-000054730000}"/>
    <cellStyle name="Input 10 2 4" xfId="32071" xr:uid="{00000000-0005-0000-0000-000055730000}"/>
    <cellStyle name="Input 10 2 4 2" xfId="32072" xr:uid="{00000000-0005-0000-0000-000056730000}"/>
    <cellStyle name="Input 10 2 4 2 2" xfId="32073" xr:uid="{00000000-0005-0000-0000-000057730000}"/>
    <cellStyle name="Input 10 2 4 3" xfId="32074" xr:uid="{00000000-0005-0000-0000-000058730000}"/>
    <cellStyle name="Input 10 2 5" xfId="32075" xr:uid="{00000000-0005-0000-0000-000059730000}"/>
    <cellStyle name="Input 10 2 5 2" xfId="32076" xr:uid="{00000000-0005-0000-0000-00005A730000}"/>
    <cellStyle name="Input 10 3" xfId="32077" xr:uid="{00000000-0005-0000-0000-00005B730000}"/>
    <cellStyle name="Input 10 3 2" xfId="32078" xr:uid="{00000000-0005-0000-0000-00005C730000}"/>
    <cellStyle name="Input 10 3 2 2" xfId="32079" xr:uid="{00000000-0005-0000-0000-00005D730000}"/>
    <cellStyle name="Input 10 3 2 2 2" xfId="32080" xr:uid="{00000000-0005-0000-0000-00005E730000}"/>
    <cellStyle name="Input 10 3 2 2 2 2" xfId="32081" xr:uid="{00000000-0005-0000-0000-00005F730000}"/>
    <cellStyle name="Input 10 3 2 2 3" xfId="32082" xr:uid="{00000000-0005-0000-0000-000060730000}"/>
    <cellStyle name="Input 10 3 2 3" xfId="32083" xr:uid="{00000000-0005-0000-0000-000061730000}"/>
    <cellStyle name="Input 10 3 2 3 2" xfId="32084" xr:uid="{00000000-0005-0000-0000-000062730000}"/>
    <cellStyle name="Input 10 3 2 3 2 2" xfId="32085" xr:uid="{00000000-0005-0000-0000-000063730000}"/>
    <cellStyle name="Input 10 3 2 3 3" xfId="32086" xr:uid="{00000000-0005-0000-0000-000064730000}"/>
    <cellStyle name="Input 10 3 2 4" xfId="32087" xr:uid="{00000000-0005-0000-0000-000065730000}"/>
    <cellStyle name="Input 10 3 2 4 2" xfId="32088" xr:uid="{00000000-0005-0000-0000-000066730000}"/>
    <cellStyle name="Input 10 3 2 5" xfId="32089" xr:uid="{00000000-0005-0000-0000-000067730000}"/>
    <cellStyle name="Input 10 3 3" xfId="32090" xr:uid="{00000000-0005-0000-0000-000068730000}"/>
    <cellStyle name="Input 10 3 3 2" xfId="32091" xr:uid="{00000000-0005-0000-0000-000069730000}"/>
    <cellStyle name="Input 10 3 3 2 2" xfId="32092" xr:uid="{00000000-0005-0000-0000-00006A730000}"/>
    <cellStyle name="Input 10 3 3 2 2 2" xfId="32093" xr:uid="{00000000-0005-0000-0000-00006B730000}"/>
    <cellStyle name="Input 10 3 3 2 3" xfId="32094" xr:uid="{00000000-0005-0000-0000-00006C730000}"/>
    <cellStyle name="Input 10 3 3 3" xfId="32095" xr:uid="{00000000-0005-0000-0000-00006D730000}"/>
    <cellStyle name="Input 10 3 3 3 2" xfId="32096" xr:uid="{00000000-0005-0000-0000-00006E730000}"/>
    <cellStyle name="Input 10 3 3 3 2 2" xfId="32097" xr:uid="{00000000-0005-0000-0000-00006F730000}"/>
    <cellStyle name="Input 10 3 3 3 3" xfId="32098" xr:uid="{00000000-0005-0000-0000-000070730000}"/>
    <cellStyle name="Input 10 3 3 4" xfId="32099" xr:uid="{00000000-0005-0000-0000-000071730000}"/>
    <cellStyle name="Input 10 3 3 4 2" xfId="32100" xr:uid="{00000000-0005-0000-0000-000072730000}"/>
    <cellStyle name="Input 10 3 3 5" xfId="32101" xr:uid="{00000000-0005-0000-0000-000073730000}"/>
    <cellStyle name="Input 10 3 4" xfId="32102" xr:uid="{00000000-0005-0000-0000-000074730000}"/>
    <cellStyle name="Input 10 3 4 2" xfId="32103" xr:uid="{00000000-0005-0000-0000-000075730000}"/>
    <cellStyle name="Input 10 3 4 2 2" xfId="32104" xr:uid="{00000000-0005-0000-0000-000076730000}"/>
    <cellStyle name="Input 10 3 4 3" xfId="32105" xr:uid="{00000000-0005-0000-0000-000077730000}"/>
    <cellStyle name="Input 10 3 5" xfId="32106" xr:uid="{00000000-0005-0000-0000-000078730000}"/>
    <cellStyle name="Input 10 3 5 2" xfId="32107" xr:uid="{00000000-0005-0000-0000-000079730000}"/>
    <cellStyle name="Input 10 4" xfId="32108" xr:uid="{00000000-0005-0000-0000-00007A730000}"/>
    <cellStyle name="Input 10 4 2" xfId="32109" xr:uid="{00000000-0005-0000-0000-00007B730000}"/>
    <cellStyle name="Input 10 4 2 2" xfId="32110" xr:uid="{00000000-0005-0000-0000-00007C730000}"/>
    <cellStyle name="Input 10 4 2 2 2" xfId="32111" xr:uid="{00000000-0005-0000-0000-00007D730000}"/>
    <cellStyle name="Input 10 4 2 2 2 2" xfId="32112" xr:uid="{00000000-0005-0000-0000-00007E730000}"/>
    <cellStyle name="Input 10 4 2 2 3" xfId="32113" xr:uid="{00000000-0005-0000-0000-00007F730000}"/>
    <cellStyle name="Input 10 4 2 3" xfId="32114" xr:uid="{00000000-0005-0000-0000-000080730000}"/>
    <cellStyle name="Input 10 4 2 3 2" xfId="32115" xr:uid="{00000000-0005-0000-0000-000081730000}"/>
    <cellStyle name="Input 10 4 2 3 2 2" xfId="32116" xr:uid="{00000000-0005-0000-0000-000082730000}"/>
    <cellStyle name="Input 10 4 2 3 3" xfId="32117" xr:uid="{00000000-0005-0000-0000-000083730000}"/>
    <cellStyle name="Input 10 4 2 4" xfId="32118" xr:uid="{00000000-0005-0000-0000-000084730000}"/>
    <cellStyle name="Input 10 4 2 4 2" xfId="32119" xr:uid="{00000000-0005-0000-0000-000085730000}"/>
    <cellStyle name="Input 10 4 2 5" xfId="32120" xr:uid="{00000000-0005-0000-0000-000086730000}"/>
    <cellStyle name="Input 10 4 3" xfId="32121" xr:uid="{00000000-0005-0000-0000-000087730000}"/>
    <cellStyle name="Input 10 4 3 2" xfId="32122" xr:uid="{00000000-0005-0000-0000-000088730000}"/>
    <cellStyle name="Input 10 4 3 2 2" xfId="32123" xr:uid="{00000000-0005-0000-0000-000089730000}"/>
    <cellStyle name="Input 10 4 3 2 2 2" xfId="32124" xr:uid="{00000000-0005-0000-0000-00008A730000}"/>
    <cellStyle name="Input 10 4 3 2 3" xfId="32125" xr:uid="{00000000-0005-0000-0000-00008B730000}"/>
    <cellStyle name="Input 10 4 3 3" xfId="32126" xr:uid="{00000000-0005-0000-0000-00008C730000}"/>
    <cellStyle name="Input 10 4 3 3 2" xfId="32127" xr:uid="{00000000-0005-0000-0000-00008D730000}"/>
    <cellStyle name="Input 10 4 3 3 2 2" xfId="32128" xr:uid="{00000000-0005-0000-0000-00008E730000}"/>
    <cellStyle name="Input 10 4 3 3 3" xfId="32129" xr:uid="{00000000-0005-0000-0000-00008F730000}"/>
    <cellStyle name="Input 10 4 3 4" xfId="32130" xr:uid="{00000000-0005-0000-0000-000090730000}"/>
    <cellStyle name="Input 10 4 3 4 2" xfId="32131" xr:uid="{00000000-0005-0000-0000-000091730000}"/>
    <cellStyle name="Input 10 4 3 5" xfId="32132" xr:uid="{00000000-0005-0000-0000-000092730000}"/>
    <cellStyle name="Input 10 4 4" xfId="32133" xr:uid="{00000000-0005-0000-0000-000093730000}"/>
    <cellStyle name="Input 10 4 4 2" xfId="32134" xr:uid="{00000000-0005-0000-0000-000094730000}"/>
    <cellStyle name="Input 10 4 4 2 2" xfId="32135" xr:uid="{00000000-0005-0000-0000-000095730000}"/>
    <cellStyle name="Input 10 4 4 3" xfId="32136" xr:uid="{00000000-0005-0000-0000-000096730000}"/>
    <cellStyle name="Input 10 4 5" xfId="32137" xr:uid="{00000000-0005-0000-0000-000097730000}"/>
    <cellStyle name="Input 10 4 5 2" xfId="32138" xr:uid="{00000000-0005-0000-0000-000098730000}"/>
    <cellStyle name="Input 10 5" xfId="32139" xr:uid="{00000000-0005-0000-0000-000099730000}"/>
    <cellStyle name="Input 10 5 2" xfId="32140" xr:uid="{00000000-0005-0000-0000-00009A730000}"/>
    <cellStyle name="Input 10 5 2 2" xfId="32141" xr:uid="{00000000-0005-0000-0000-00009B730000}"/>
    <cellStyle name="Input 10 5 2 2 2" xfId="32142" xr:uid="{00000000-0005-0000-0000-00009C730000}"/>
    <cellStyle name="Input 10 5 2 2 2 2" xfId="32143" xr:uid="{00000000-0005-0000-0000-00009D730000}"/>
    <cellStyle name="Input 10 5 2 2 3" xfId="32144" xr:uid="{00000000-0005-0000-0000-00009E730000}"/>
    <cellStyle name="Input 10 5 2 3" xfId="32145" xr:uid="{00000000-0005-0000-0000-00009F730000}"/>
    <cellStyle name="Input 10 5 2 3 2" xfId="32146" xr:uid="{00000000-0005-0000-0000-0000A0730000}"/>
    <cellStyle name="Input 10 5 2 3 2 2" xfId="32147" xr:uid="{00000000-0005-0000-0000-0000A1730000}"/>
    <cellStyle name="Input 10 5 2 3 3" xfId="32148" xr:uid="{00000000-0005-0000-0000-0000A2730000}"/>
    <cellStyle name="Input 10 5 2 4" xfId="32149" xr:uid="{00000000-0005-0000-0000-0000A3730000}"/>
    <cellStyle name="Input 10 5 2 4 2" xfId="32150" xr:uid="{00000000-0005-0000-0000-0000A4730000}"/>
    <cellStyle name="Input 10 5 2 5" xfId="32151" xr:uid="{00000000-0005-0000-0000-0000A5730000}"/>
    <cellStyle name="Input 10 5 3" xfId="32152" xr:uid="{00000000-0005-0000-0000-0000A6730000}"/>
    <cellStyle name="Input 10 5 3 2" xfId="32153" xr:uid="{00000000-0005-0000-0000-0000A7730000}"/>
    <cellStyle name="Input 10 5 3 2 2" xfId="32154" xr:uid="{00000000-0005-0000-0000-0000A8730000}"/>
    <cellStyle name="Input 10 5 3 2 2 2" xfId="32155" xr:uid="{00000000-0005-0000-0000-0000A9730000}"/>
    <cellStyle name="Input 10 5 3 2 3" xfId="32156" xr:uid="{00000000-0005-0000-0000-0000AA730000}"/>
    <cellStyle name="Input 10 5 3 3" xfId="32157" xr:uid="{00000000-0005-0000-0000-0000AB730000}"/>
    <cellStyle name="Input 10 5 3 3 2" xfId="32158" xr:uid="{00000000-0005-0000-0000-0000AC730000}"/>
    <cellStyle name="Input 10 5 3 3 2 2" xfId="32159" xr:uid="{00000000-0005-0000-0000-0000AD730000}"/>
    <cellStyle name="Input 10 5 3 3 3" xfId="32160" xr:uid="{00000000-0005-0000-0000-0000AE730000}"/>
    <cellStyle name="Input 10 5 3 4" xfId="32161" xr:uid="{00000000-0005-0000-0000-0000AF730000}"/>
    <cellStyle name="Input 10 5 3 4 2" xfId="32162" xr:uid="{00000000-0005-0000-0000-0000B0730000}"/>
    <cellStyle name="Input 10 5 3 5" xfId="32163" xr:uid="{00000000-0005-0000-0000-0000B1730000}"/>
    <cellStyle name="Input 10 5 4" xfId="32164" xr:uid="{00000000-0005-0000-0000-0000B2730000}"/>
    <cellStyle name="Input 10 5 4 2" xfId="32165" xr:uid="{00000000-0005-0000-0000-0000B3730000}"/>
    <cellStyle name="Input 10 5 4 2 2" xfId="32166" xr:uid="{00000000-0005-0000-0000-0000B4730000}"/>
    <cellStyle name="Input 10 5 4 3" xfId="32167" xr:uid="{00000000-0005-0000-0000-0000B5730000}"/>
    <cellStyle name="Input 10 5 5" xfId="32168" xr:uid="{00000000-0005-0000-0000-0000B6730000}"/>
    <cellStyle name="Input 10 5 5 2" xfId="32169" xr:uid="{00000000-0005-0000-0000-0000B7730000}"/>
    <cellStyle name="Input 10 6" xfId="32170" xr:uid="{00000000-0005-0000-0000-0000B8730000}"/>
    <cellStyle name="Input 10 6 2" xfId="32171" xr:uid="{00000000-0005-0000-0000-0000B9730000}"/>
    <cellStyle name="Input 10 6 2 2" xfId="32172" xr:uid="{00000000-0005-0000-0000-0000BA730000}"/>
    <cellStyle name="Input 10 6 2 2 2" xfId="32173" xr:uid="{00000000-0005-0000-0000-0000BB730000}"/>
    <cellStyle name="Input 10 6 2 2 2 2" xfId="32174" xr:uid="{00000000-0005-0000-0000-0000BC730000}"/>
    <cellStyle name="Input 10 6 2 2 3" xfId="32175" xr:uid="{00000000-0005-0000-0000-0000BD730000}"/>
    <cellStyle name="Input 10 6 2 3" xfId="32176" xr:uid="{00000000-0005-0000-0000-0000BE730000}"/>
    <cellStyle name="Input 10 6 2 3 2" xfId="32177" xr:uid="{00000000-0005-0000-0000-0000BF730000}"/>
    <cellStyle name="Input 10 6 2 3 2 2" xfId="32178" xr:uid="{00000000-0005-0000-0000-0000C0730000}"/>
    <cellStyle name="Input 10 6 2 3 3" xfId="32179" xr:uid="{00000000-0005-0000-0000-0000C1730000}"/>
    <cellStyle name="Input 10 6 2 4" xfId="32180" xr:uid="{00000000-0005-0000-0000-0000C2730000}"/>
    <cellStyle name="Input 10 6 2 4 2" xfId="32181" xr:uid="{00000000-0005-0000-0000-0000C3730000}"/>
    <cellStyle name="Input 10 6 2 5" xfId="32182" xr:uid="{00000000-0005-0000-0000-0000C4730000}"/>
    <cellStyle name="Input 10 6 3" xfId="32183" xr:uid="{00000000-0005-0000-0000-0000C5730000}"/>
    <cellStyle name="Input 10 6 3 2" xfId="32184" xr:uid="{00000000-0005-0000-0000-0000C6730000}"/>
    <cellStyle name="Input 10 6 3 2 2" xfId="32185" xr:uid="{00000000-0005-0000-0000-0000C7730000}"/>
    <cellStyle name="Input 10 6 3 2 2 2" xfId="32186" xr:uid="{00000000-0005-0000-0000-0000C8730000}"/>
    <cellStyle name="Input 10 6 3 2 3" xfId="32187" xr:uid="{00000000-0005-0000-0000-0000C9730000}"/>
    <cellStyle name="Input 10 6 3 3" xfId="32188" xr:uid="{00000000-0005-0000-0000-0000CA730000}"/>
    <cellStyle name="Input 10 6 3 3 2" xfId="32189" xr:uid="{00000000-0005-0000-0000-0000CB730000}"/>
    <cellStyle name="Input 10 6 3 3 2 2" xfId="32190" xr:uid="{00000000-0005-0000-0000-0000CC730000}"/>
    <cellStyle name="Input 10 6 3 3 3" xfId="32191" xr:uid="{00000000-0005-0000-0000-0000CD730000}"/>
    <cellStyle name="Input 10 6 3 4" xfId="32192" xr:uid="{00000000-0005-0000-0000-0000CE730000}"/>
    <cellStyle name="Input 10 6 3 4 2" xfId="32193" xr:uid="{00000000-0005-0000-0000-0000CF730000}"/>
    <cellStyle name="Input 10 6 3 5" xfId="32194" xr:uid="{00000000-0005-0000-0000-0000D0730000}"/>
    <cellStyle name="Input 10 6 4" xfId="32195" xr:uid="{00000000-0005-0000-0000-0000D1730000}"/>
    <cellStyle name="Input 10 6 4 2" xfId="32196" xr:uid="{00000000-0005-0000-0000-0000D2730000}"/>
    <cellStyle name="Input 10 6 4 2 2" xfId="32197" xr:uid="{00000000-0005-0000-0000-0000D3730000}"/>
    <cellStyle name="Input 10 6 4 3" xfId="32198" xr:uid="{00000000-0005-0000-0000-0000D4730000}"/>
    <cellStyle name="Input 10 6 5" xfId="32199" xr:uid="{00000000-0005-0000-0000-0000D5730000}"/>
    <cellStyle name="Input 10 6 5 2" xfId="32200" xr:uid="{00000000-0005-0000-0000-0000D6730000}"/>
    <cellStyle name="Input 10 7" xfId="32201" xr:uid="{00000000-0005-0000-0000-0000D7730000}"/>
    <cellStyle name="Input 10 7 2" xfId="32202" xr:uid="{00000000-0005-0000-0000-0000D8730000}"/>
    <cellStyle name="Input 10 7 2 2" xfId="32203" xr:uid="{00000000-0005-0000-0000-0000D9730000}"/>
    <cellStyle name="Input 10 7 2 2 2" xfId="32204" xr:uid="{00000000-0005-0000-0000-0000DA730000}"/>
    <cellStyle name="Input 10 7 2 3" xfId="32205" xr:uid="{00000000-0005-0000-0000-0000DB730000}"/>
    <cellStyle name="Input 10 7 3" xfId="32206" xr:uid="{00000000-0005-0000-0000-0000DC730000}"/>
    <cellStyle name="Input 10 7 3 2" xfId="32207" xr:uid="{00000000-0005-0000-0000-0000DD730000}"/>
    <cellStyle name="Input 10 7 3 2 2" xfId="32208" xr:uid="{00000000-0005-0000-0000-0000DE730000}"/>
    <cellStyle name="Input 10 7 3 3" xfId="32209" xr:uid="{00000000-0005-0000-0000-0000DF730000}"/>
    <cellStyle name="Input 10 7 4" xfId="32210" xr:uid="{00000000-0005-0000-0000-0000E0730000}"/>
    <cellStyle name="Input 10 7 4 2" xfId="32211" xr:uid="{00000000-0005-0000-0000-0000E1730000}"/>
    <cellStyle name="Input 10 7 5" xfId="32212" xr:uid="{00000000-0005-0000-0000-0000E2730000}"/>
    <cellStyle name="Input 10 8" xfId="32213" xr:uid="{00000000-0005-0000-0000-0000E3730000}"/>
    <cellStyle name="Input 10 8 2" xfId="32214" xr:uid="{00000000-0005-0000-0000-0000E4730000}"/>
    <cellStyle name="Input 10 8 2 2" xfId="32215" xr:uid="{00000000-0005-0000-0000-0000E5730000}"/>
    <cellStyle name="Input 10 8 2 2 2" xfId="32216" xr:uid="{00000000-0005-0000-0000-0000E6730000}"/>
    <cellStyle name="Input 10 8 2 3" xfId="32217" xr:uid="{00000000-0005-0000-0000-0000E7730000}"/>
    <cellStyle name="Input 10 8 3" xfId="32218" xr:uid="{00000000-0005-0000-0000-0000E8730000}"/>
    <cellStyle name="Input 10 8 3 2" xfId="32219" xr:uid="{00000000-0005-0000-0000-0000E9730000}"/>
    <cellStyle name="Input 10 8 3 2 2" xfId="32220" xr:uid="{00000000-0005-0000-0000-0000EA730000}"/>
    <cellStyle name="Input 10 8 3 3" xfId="32221" xr:uid="{00000000-0005-0000-0000-0000EB730000}"/>
    <cellStyle name="Input 10 8 4" xfId="32222" xr:uid="{00000000-0005-0000-0000-0000EC730000}"/>
    <cellStyle name="Input 10 8 4 2" xfId="32223" xr:uid="{00000000-0005-0000-0000-0000ED730000}"/>
    <cellStyle name="Input 10 8 5" xfId="32224" xr:uid="{00000000-0005-0000-0000-0000EE730000}"/>
    <cellStyle name="Input 10 9" xfId="32225" xr:uid="{00000000-0005-0000-0000-0000EF730000}"/>
    <cellStyle name="Input 10 9 2" xfId="32226" xr:uid="{00000000-0005-0000-0000-0000F0730000}"/>
    <cellStyle name="Input 10 9 2 2" xfId="32227" xr:uid="{00000000-0005-0000-0000-0000F1730000}"/>
    <cellStyle name="Input 10 9 3" xfId="32228" xr:uid="{00000000-0005-0000-0000-0000F2730000}"/>
    <cellStyle name="Input 11" xfId="26614" xr:uid="{00000000-0005-0000-0000-0000F3730000}"/>
    <cellStyle name="Input 11 10" xfId="32229" xr:uid="{00000000-0005-0000-0000-0000F4730000}"/>
    <cellStyle name="Input 11 10 2" xfId="32230" xr:uid="{00000000-0005-0000-0000-0000F5730000}"/>
    <cellStyle name="Input 11 2" xfId="32231" xr:uid="{00000000-0005-0000-0000-0000F6730000}"/>
    <cellStyle name="Input 11 2 2" xfId="32232" xr:uid="{00000000-0005-0000-0000-0000F7730000}"/>
    <cellStyle name="Input 11 2 2 2" xfId="32233" xr:uid="{00000000-0005-0000-0000-0000F8730000}"/>
    <cellStyle name="Input 11 2 2 2 2" xfId="32234" xr:uid="{00000000-0005-0000-0000-0000F9730000}"/>
    <cellStyle name="Input 11 2 2 2 2 2" xfId="32235" xr:uid="{00000000-0005-0000-0000-0000FA730000}"/>
    <cellStyle name="Input 11 2 2 2 3" xfId="32236" xr:uid="{00000000-0005-0000-0000-0000FB730000}"/>
    <cellStyle name="Input 11 2 2 3" xfId="32237" xr:uid="{00000000-0005-0000-0000-0000FC730000}"/>
    <cellStyle name="Input 11 2 2 3 2" xfId="32238" xr:uid="{00000000-0005-0000-0000-0000FD730000}"/>
    <cellStyle name="Input 11 2 2 3 2 2" xfId="32239" xr:uid="{00000000-0005-0000-0000-0000FE730000}"/>
    <cellStyle name="Input 11 2 2 3 3" xfId="32240" xr:uid="{00000000-0005-0000-0000-0000FF730000}"/>
    <cellStyle name="Input 11 2 2 4" xfId="32241" xr:uid="{00000000-0005-0000-0000-000000740000}"/>
    <cellStyle name="Input 11 2 2 4 2" xfId="32242" xr:uid="{00000000-0005-0000-0000-000001740000}"/>
    <cellStyle name="Input 11 2 2 5" xfId="32243" xr:uid="{00000000-0005-0000-0000-000002740000}"/>
    <cellStyle name="Input 11 2 3" xfId="32244" xr:uid="{00000000-0005-0000-0000-000003740000}"/>
    <cellStyle name="Input 11 2 3 2" xfId="32245" xr:uid="{00000000-0005-0000-0000-000004740000}"/>
    <cellStyle name="Input 11 2 3 2 2" xfId="32246" xr:uid="{00000000-0005-0000-0000-000005740000}"/>
    <cellStyle name="Input 11 2 3 2 2 2" xfId="32247" xr:uid="{00000000-0005-0000-0000-000006740000}"/>
    <cellStyle name="Input 11 2 3 2 3" xfId="32248" xr:uid="{00000000-0005-0000-0000-000007740000}"/>
    <cellStyle name="Input 11 2 3 3" xfId="32249" xr:uid="{00000000-0005-0000-0000-000008740000}"/>
    <cellStyle name="Input 11 2 3 3 2" xfId="32250" xr:uid="{00000000-0005-0000-0000-000009740000}"/>
    <cellStyle name="Input 11 2 3 3 2 2" xfId="32251" xr:uid="{00000000-0005-0000-0000-00000A740000}"/>
    <cellStyle name="Input 11 2 3 3 3" xfId="32252" xr:uid="{00000000-0005-0000-0000-00000B740000}"/>
    <cellStyle name="Input 11 2 3 4" xfId="32253" xr:uid="{00000000-0005-0000-0000-00000C740000}"/>
    <cellStyle name="Input 11 2 3 4 2" xfId="32254" xr:uid="{00000000-0005-0000-0000-00000D740000}"/>
    <cellStyle name="Input 11 2 3 5" xfId="32255" xr:uid="{00000000-0005-0000-0000-00000E740000}"/>
    <cellStyle name="Input 11 2 4" xfId="32256" xr:uid="{00000000-0005-0000-0000-00000F740000}"/>
    <cellStyle name="Input 11 2 4 2" xfId="32257" xr:uid="{00000000-0005-0000-0000-000010740000}"/>
    <cellStyle name="Input 11 2 4 2 2" xfId="32258" xr:uid="{00000000-0005-0000-0000-000011740000}"/>
    <cellStyle name="Input 11 2 4 3" xfId="32259" xr:uid="{00000000-0005-0000-0000-000012740000}"/>
    <cellStyle name="Input 11 2 5" xfId="32260" xr:uid="{00000000-0005-0000-0000-000013740000}"/>
    <cellStyle name="Input 11 2 5 2" xfId="32261" xr:uid="{00000000-0005-0000-0000-000014740000}"/>
    <cellStyle name="Input 11 3" xfId="32262" xr:uid="{00000000-0005-0000-0000-000015740000}"/>
    <cellStyle name="Input 11 3 2" xfId="32263" xr:uid="{00000000-0005-0000-0000-000016740000}"/>
    <cellStyle name="Input 11 3 2 2" xfId="32264" xr:uid="{00000000-0005-0000-0000-000017740000}"/>
    <cellStyle name="Input 11 3 2 2 2" xfId="32265" xr:uid="{00000000-0005-0000-0000-000018740000}"/>
    <cellStyle name="Input 11 3 2 2 2 2" xfId="32266" xr:uid="{00000000-0005-0000-0000-000019740000}"/>
    <cellStyle name="Input 11 3 2 2 3" xfId="32267" xr:uid="{00000000-0005-0000-0000-00001A740000}"/>
    <cellStyle name="Input 11 3 2 3" xfId="32268" xr:uid="{00000000-0005-0000-0000-00001B740000}"/>
    <cellStyle name="Input 11 3 2 3 2" xfId="32269" xr:uid="{00000000-0005-0000-0000-00001C740000}"/>
    <cellStyle name="Input 11 3 2 3 2 2" xfId="32270" xr:uid="{00000000-0005-0000-0000-00001D740000}"/>
    <cellStyle name="Input 11 3 2 3 3" xfId="32271" xr:uid="{00000000-0005-0000-0000-00001E740000}"/>
    <cellStyle name="Input 11 3 2 4" xfId="32272" xr:uid="{00000000-0005-0000-0000-00001F740000}"/>
    <cellStyle name="Input 11 3 2 4 2" xfId="32273" xr:uid="{00000000-0005-0000-0000-000020740000}"/>
    <cellStyle name="Input 11 3 2 5" xfId="32274" xr:uid="{00000000-0005-0000-0000-000021740000}"/>
    <cellStyle name="Input 11 3 3" xfId="32275" xr:uid="{00000000-0005-0000-0000-000022740000}"/>
    <cellStyle name="Input 11 3 3 2" xfId="32276" xr:uid="{00000000-0005-0000-0000-000023740000}"/>
    <cellStyle name="Input 11 3 3 2 2" xfId="32277" xr:uid="{00000000-0005-0000-0000-000024740000}"/>
    <cellStyle name="Input 11 3 3 2 2 2" xfId="32278" xr:uid="{00000000-0005-0000-0000-000025740000}"/>
    <cellStyle name="Input 11 3 3 2 3" xfId="32279" xr:uid="{00000000-0005-0000-0000-000026740000}"/>
    <cellStyle name="Input 11 3 3 3" xfId="32280" xr:uid="{00000000-0005-0000-0000-000027740000}"/>
    <cellStyle name="Input 11 3 3 3 2" xfId="32281" xr:uid="{00000000-0005-0000-0000-000028740000}"/>
    <cellStyle name="Input 11 3 3 3 2 2" xfId="32282" xr:uid="{00000000-0005-0000-0000-000029740000}"/>
    <cellStyle name="Input 11 3 3 3 3" xfId="32283" xr:uid="{00000000-0005-0000-0000-00002A740000}"/>
    <cellStyle name="Input 11 3 3 4" xfId="32284" xr:uid="{00000000-0005-0000-0000-00002B740000}"/>
    <cellStyle name="Input 11 3 3 4 2" xfId="32285" xr:uid="{00000000-0005-0000-0000-00002C740000}"/>
    <cellStyle name="Input 11 3 3 5" xfId="32286" xr:uid="{00000000-0005-0000-0000-00002D740000}"/>
    <cellStyle name="Input 11 3 4" xfId="32287" xr:uid="{00000000-0005-0000-0000-00002E740000}"/>
    <cellStyle name="Input 11 3 4 2" xfId="32288" xr:uid="{00000000-0005-0000-0000-00002F740000}"/>
    <cellStyle name="Input 11 3 4 2 2" xfId="32289" xr:uid="{00000000-0005-0000-0000-000030740000}"/>
    <cellStyle name="Input 11 3 4 3" xfId="32290" xr:uid="{00000000-0005-0000-0000-000031740000}"/>
    <cellStyle name="Input 11 3 5" xfId="32291" xr:uid="{00000000-0005-0000-0000-000032740000}"/>
    <cellStyle name="Input 11 3 5 2" xfId="32292" xr:uid="{00000000-0005-0000-0000-000033740000}"/>
    <cellStyle name="Input 11 4" xfId="32293" xr:uid="{00000000-0005-0000-0000-000034740000}"/>
    <cellStyle name="Input 11 4 2" xfId="32294" xr:uid="{00000000-0005-0000-0000-000035740000}"/>
    <cellStyle name="Input 11 4 2 2" xfId="32295" xr:uid="{00000000-0005-0000-0000-000036740000}"/>
    <cellStyle name="Input 11 4 2 2 2" xfId="32296" xr:uid="{00000000-0005-0000-0000-000037740000}"/>
    <cellStyle name="Input 11 4 2 2 2 2" xfId="32297" xr:uid="{00000000-0005-0000-0000-000038740000}"/>
    <cellStyle name="Input 11 4 2 2 3" xfId="32298" xr:uid="{00000000-0005-0000-0000-000039740000}"/>
    <cellStyle name="Input 11 4 2 3" xfId="32299" xr:uid="{00000000-0005-0000-0000-00003A740000}"/>
    <cellStyle name="Input 11 4 2 3 2" xfId="32300" xr:uid="{00000000-0005-0000-0000-00003B740000}"/>
    <cellStyle name="Input 11 4 2 3 2 2" xfId="32301" xr:uid="{00000000-0005-0000-0000-00003C740000}"/>
    <cellStyle name="Input 11 4 2 3 3" xfId="32302" xr:uid="{00000000-0005-0000-0000-00003D740000}"/>
    <cellStyle name="Input 11 4 2 4" xfId="32303" xr:uid="{00000000-0005-0000-0000-00003E740000}"/>
    <cellStyle name="Input 11 4 2 4 2" xfId="32304" xr:uid="{00000000-0005-0000-0000-00003F740000}"/>
    <cellStyle name="Input 11 4 2 5" xfId="32305" xr:uid="{00000000-0005-0000-0000-000040740000}"/>
    <cellStyle name="Input 11 4 3" xfId="32306" xr:uid="{00000000-0005-0000-0000-000041740000}"/>
    <cellStyle name="Input 11 4 3 2" xfId="32307" xr:uid="{00000000-0005-0000-0000-000042740000}"/>
    <cellStyle name="Input 11 4 3 2 2" xfId="32308" xr:uid="{00000000-0005-0000-0000-000043740000}"/>
    <cellStyle name="Input 11 4 3 2 2 2" xfId="32309" xr:uid="{00000000-0005-0000-0000-000044740000}"/>
    <cellStyle name="Input 11 4 3 2 3" xfId="32310" xr:uid="{00000000-0005-0000-0000-000045740000}"/>
    <cellStyle name="Input 11 4 3 3" xfId="32311" xr:uid="{00000000-0005-0000-0000-000046740000}"/>
    <cellStyle name="Input 11 4 3 3 2" xfId="32312" xr:uid="{00000000-0005-0000-0000-000047740000}"/>
    <cellStyle name="Input 11 4 3 3 2 2" xfId="32313" xr:uid="{00000000-0005-0000-0000-000048740000}"/>
    <cellStyle name="Input 11 4 3 3 3" xfId="32314" xr:uid="{00000000-0005-0000-0000-000049740000}"/>
    <cellStyle name="Input 11 4 3 4" xfId="32315" xr:uid="{00000000-0005-0000-0000-00004A740000}"/>
    <cellStyle name="Input 11 4 3 4 2" xfId="32316" xr:uid="{00000000-0005-0000-0000-00004B740000}"/>
    <cellStyle name="Input 11 4 3 5" xfId="32317" xr:uid="{00000000-0005-0000-0000-00004C740000}"/>
    <cellStyle name="Input 11 4 4" xfId="32318" xr:uid="{00000000-0005-0000-0000-00004D740000}"/>
    <cellStyle name="Input 11 4 4 2" xfId="32319" xr:uid="{00000000-0005-0000-0000-00004E740000}"/>
    <cellStyle name="Input 11 4 4 2 2" xfId="32320" xr:uid="{00000000-0005-0000-0000-00004F740000}"/>
    <cellStyle name="Input 11 4 4 3" xfId="32321" xr:uid="{00000000-0005-0000-0000-000050740000}"/>
    <cellStyle name="Input 11 4 5" xfId="32322" xr:uid="{00000000-0005-0000-0000-000051740000}"/>
    <cellStyle name="Input 11 4 5 2" xfId="32323" xr:uid="{00000000-0005-0000-0000-000052740000}"/>
    <cellStyle name="Input 11 5" xfId="32324" xr:uid="{00000000-0005-0000-0000-000053740000}"/>
    <cellStyle name="Input 11 5 2" xfId="32325" xr:uid="{00000000-0005-0000-0000-000054740000}"/>
    <cellStyle name="Input 11 5 2 2" xfId="32326" xr:uid="{00000000-0005-0000-0000-000055740000}"/>
    <cellStyle name="Input 11 5 2 2 2" xfId="32327" xr:uid="{00000000-0005-0000-0000-000056740000}"/>
    <cellStyle name="Input 11 5 2 2 2 2" xfId="32328" xr:uid="{00000000-0005-0000-0000-000057740000}"/>
    <cellStyle name="Input 11 5 2 2 3" xfId="32329" xr:uid="{00000000-0005-0000-0000-000058740000}"/>
    <cellStyle name="Input 11 5 2 3" xfId="32330" xr:uid="{00000000-0005-0000-0000-000059740000}"/>
    <cellStyle name="Input 11 5 2 3 2" xfId="32331" xr:uid="{00000000-0005-0000-0000-00005A740000}"/>
    <cellStyle name="Input 11 5 2 3 2 2" xfId="32332" xr:uid="{00000000-0005-0000-0000-00005B740000}"/>
    <cellStyle name="Input 11 5 2 3 3" xfId="32333" xr:uid="{00000000-0005-0000-0000-00005C740000}"/>
    <cellStyle name="Input 11 5 2 4" xfId="32334" xr:uid="{00000000-0005-0000-0000-00005D740000}"/>
    <cellStyle name="Input 11 5 2 4 2" xfId="32335" xr:uid="{00000000-0005-0000-0000-00005E740000}"/>
    <cellStyle name="Input 11 5 2 5" xfId="32336" xr:uid="{00000000-0005-0000-0000-00005F740000}"/>
    <cellStyle name="Input 11 5 3" xfId="32337" xr:uid="{00000000-0005-0000-0000-000060740000}"/>
    <cellStyle name="Input 11 5 3 2" xfId="32338" xr:uid="{00000000-0005-0000-0000-000061740000}"/>
    <cellStyle name="Input 11 5 3 2 2" xfId="32339" xr:uid="{00000000-0005-0000-0000-000062740000}"/>
    <cellStyle name="Input 11 5 3 2 2 2" xfId="32340" xr:uid="{00000000-0005-0000-0000-000063740000}"/>
    <cellStyle name="Input 11 5 3 2 3" xfId="32341" xr:uid="{00000000-0005-0000-0000-000064740000}"/>
    <cellStyle name="Input 11 5 3 3" xfId="32342" xr:uid="{00000000-0005-0000-0000-000065740000}"/>
    <cellStyle name="Input 11 5 3 3 2" xfId="32343" xr:uid="{00000000-0005-0000-0000-000066740000}"/>
    <cellStyle name="Input 11 5 3 3 2 2" xfId="32344" xr:uid="{00000000-0005-0000-0000-000067740000}"/>
    <cellStyle name="Input 11 5 3 3 3" xfId="32345" xr:uid="{00000000-0005-0000-0000-000068740000}"/>
    <cellStyle name="Input 11 5 3 4" xfId="32346" xr:uid="{00000000-0005-0000-0000-000069740000}"/>
    <cellStyle name="Input 11 5 3 4 2" xfId="32347" xr:uid="{00000000-0005-0000-0000-00006A740000}"/>
    <cellStyle name="Input 11 5 3 5" xfId="32348" xr:uid="{00000000-0005-0000-0000-00006B740000}"/>
    <cellStyle name="Input 11 5 4" xfId="32349" xr:uid="{00000000-0005-0000-0000-00006C740000}"/>
    <cellStyle name="Input 11 5 4 2" xfId="32350" xr:uid="{00000000-0005-0000-0000-00006D740000}"/>
    <cellStyle name="Input 11 5 4 2 2" xfId="32351" xr:uid="{00000000-0005-0000-0000-00006E740000}"/>
    <cellStyle name="Input 11 5 4 3" xfId="32352" xr:uid="{00000000-0005-0000-0000-00006F740000}"/>
    <cellStyle name="Input 11 5 5" xfId="32353" xr:uid="{00000000-0005-0000-0000-000070740000}"/>
    <cellStyle name="Input 11 5 5 2" xfId="32354" xr:uid="{00000000-0005-0000-0000-000071740000}"/>
    <cellStyle name="Input 11 6" xfId="32355" xr:uid="{00000000-0005-0000-0000-000072740000}"/>
    <cellStyle name="Input 11 6 2" xfId="32356" xr:uid="{00000000-0005-0000-0000-000073740000}"/>
    <cellStyle name="Input 11 6 2 2" xfId="32357" xr:uid="{00000000-0005-0000-0000-000074740000}"/>
    <cellStyle name="Input 11 6 2 2 2" xfId="32358" xr:uid="{00000000-0005-0000-0000-000075740000}"/>
    <cellStyle name="Input 11 6 2 2 2 2" xfId="32359" xr:uid="{00000000-0005-0000-0000-000076740000}"/>
    <cellStyle name="Input 11 6 2 2 3" xfId="32360" xr:uid="{00000000-0005-0000-0000-000077740000}"/>
    <cellStyle name="Input 11 6 2 3" xfId="32361" xr:uid="{00000000-0005-0000-0000-000078740000}"/>
    <cellStyle name="Input 11 6 2 3 2" xfId="32362" xr:uid="{00000000-0005-0000-0000-000079740000}"/>
    <cellStyle name="Input 11 6 2 3 2 2" xfId="32363" xr:uid="{00000000-0005-0000-0000-00007A740000}"/>
    <cellStyle name="Input 11 6 2 3 3" xfId="32364" xr:uid="{00000000-0005-0000-0000-00007B740000}"/>
    <cellStyle name="Input 11 6 2 4" xfId="32365" xr:uid="{00000000-0005-0000-0000-00007C740000}"/>
    <cellStyle name="Input 11 6 2 4 2" xfId="32366" xr:uid="{00000000-0005-0000-0000-00007D740000}"/>
    <cellStyle name="Input 11 6 2 5" xfId="32367" xr:uid="{00000000-0005-0000-0000-00007E740000}"/>
    <cellStyle name="Input 11 6 3" xfId="32368" xr:uid="{00000000-0005-0000-0000-00007F740000}"/>
    <cellStyle name="Input 11 6 3 2" xfId="32369" xr:uid="{00000000-0005-0000-0000-000080740000}"/>
    <cellStyle name="Input 11 6 3 2 2" xfId="32370" xr:uid="{00000000-0005-0000-0000-000081740000}"/>
    <cellStyle name="Input 11 6 3 2 2 2" xfId="32371" xr:uid="{00000000-0005-0000-0000-000082740000}"/>
    <cellStyle name="Input 11 6 3 2 3" xfId="32372" xr:uid="{00000000-0005-0000-0000-000083740000}"/>
    <cellStyle name="Input 11 6 3 3" xfId="32373" xr:uid="{00000000-0005-0000-0000-000084740000}"/>
    <cellStyle name="Input 11 6 3 3 2" xfId="32374" xr:uid="{00000000-0005-0000-0000-000085740000}"/>
    <cellStyle name="Input 11 6 3 3 2 2" xfId="32375" xr:uid="{00000000-0005-0000-0000-000086740000}"/>
    <cellStyle name="Input 11 6 3 3 3" xfId="32376" xr:uid="{00000000-0005-0000-0000-000087740000}"/>
    <cellStyle name="Input 11 6 3 4" xfId="32377" xr:uid="{00000000-0005-0000-0000-000088740000}"/>
    <cellStyle name="Input 11 6 3 4 2" xfId="32378" xr:uid="{00000000-0005-0000-0000-000089740000}"/>
    <cellStyle name="Input 11 6 3 5" xfId="32379" xr:uid="{00000000-0005-0000-0000-00008A740000}"/>
    <cellStyle name="Input 11 6 4" xfId="32380" xr:uid="{00000000-0005-0000-0000-00008B740000}"/>
    <cellStyle name="Input 11 6 4 2" xfId="32381" xr:uid="{00000000-0005-0000-0000-00008C740000}"/>
    <cellStyle name="Input 11 6 4 2 2" xfId="32382" xr:uid="{00000000-0005-0000-0000-00008D740000}"/>
    <cellStyle name="Input 11 6 4 3" xfId="32383" xr:uid="{00000000-0005-0000-0000-00008E740000}"/>
    <cellStyle name="Input 11 6 5" xfId="32384" xr:uid="{00000000-0005-0000-0000-00008F740000}"/>
    <cellStyle name="Input 11 6 5 2" xfId="32385" xr:uid="{00000000-0005-0000-0000-000090740000}"/>
    <cellStyle name="Input 11 7" xfId="32386" xr:uid="{00000000-0005-0000-0000-000091740000}"/>
    <cellStyle name="Input 11 7 2" xfId="32387" xr:uid="{00000000-0005-0000-0000-000092740000}"/>
    <cellStyle name="Input 11 7 2 2" xfId="32388" xr:uid="{00000000-0005-0000-0000-000093740000}"/>
    <cellStyle name="Input 11 7 2 2 2" xfId="32389" xr:uid="{00000000-0005-0000-0000-000094740000}"/>
    <cellStyle name="Input 11 7 2 3" xfId="32390" xr:uid="{00000000-0005-0000-0000-000095740000}"/>
    <cellStyle name="Input 11 7 3" xfId="32391" xr:uid="{00000000-0005-0000-0000-000096740000}"/>
    <cellStyle name="Input 11 7 3 2" xfId="32392" xr:uid="{00000000-0005-0000-0000-000097740000}"/>
    <cellStyle name="Input 11 7 3 2 2" xfId="32393" xr:uid="{00000000-0005-0000-0000-000098740000}"/>
    <cellStyle name="Input 11 7 3 3" xfId="32394" xr:uid="{00000000-0005-0000-0000-000099740000}"/>
    <cellStyle name="Input 11 7 4" xfId="32395" xr:uid="{00000000-0005-0000-0000-00009A740000}"/>
    <cellStyle name="Input 11 7 4 2" xfId="32396" xr:uid="{00000000-0005-0000-0000-00009B740000}"/>
    <cellStyle name="Input 11 7 5" xfId="32397" xr:uid="{00000000-0005-0000-0000-00009C740000}"/>
    <cellStyle name="Input 11 8" xfId="32398" xr:uid="{00000000-0005-0000-0000-00009D740000}"/>
    <cellStyle name="Input 11 8 2" xfId="32399" xr:uid="{00000000-0005-0000-0000-00009E740000}"/>
    <cellStyle name="Input 11 8 2 2" xfId="32400" xr:uid="{00000000-0005-0000-0000-00009F740000}"/>
    <cellStyle name="Input 11 8 2 2 2" xfId="32401" xr:uid="{00000000-0005-0000-0000-0000A0740000}"/>
    <cellStyle name="Input 11 8 2 3" xfId="32402" xr:uid="{00000000-0005-0000-0000-0000A1740000}"/>
    <cellStyle name="Input 11 8 3" xfId="32403" xr:uid="{00000000-0005-0000-0000-0000A2740000}"/>
    <cellStyle name="Input 11 8 3 2" xfId="32404" xr:uid="{00000000-0005-0000-0000-0000A3740000}"/>
    <cellStyle name="Input 11 8 3 2 2" xfId="32405" xr:uid="{00000000-0005-0000-0000-0000A4740000}"/>
    <cellStyle name="Input 11 8 3 3" xfId="32406" xr:uid="{00000000-0005-0000-0000-0000A5740000}"/>
    <cellStyle name="Input 11 8 4" xfId="32407" xr:uid="{00000000-0005-0000-0000-0000A6740000}"/>
    <cellStyle name="Input 11 8 4 2" xfId="32408" xr:uid="{00000000-0005-0000-0000-0000A7740000}"/>
    <cellStyle name="Input 11 8 5" xfId="32409" xr:uid="{00000000-0005-0000-0000-0000A8740000}"/>
    <cellStyle name="Input 11 9" xfId="32410" xr:uid="{00000000-0005-0000-0000-0000A9740000}"/>
    <cellStyle name="Input 11 9 2" xfId="32411" xr:uid="{00000000-0005-0000-0000-0000AA740000}"/>
    <cellStyle name="Input 11 9 2 2" xfId="32412" xr:uid="{00000000-0005-0000-0000-0000AB740000}"/>
    <cellStyle name="Input 11 9 3" xfId="32413" xr:uid="{00000000-0005-0000-0000-0000AC740000}"/>
    <cellStyle name="Input 12" xfId="26615" xr:uid="{00000000-0005-0000-0000-0000AD740000}"/>
    <cellStyle name="Input 12 10" xfId="32414" xr:uid="{00000000-0005-0000-0000-0000AE740000}"/>
    <cellStyle name="Input 12 10 2" xfId="32415" xr:uid="{00000000-0005-0000-0000-0000AF740000}"/>
    <cellStyle name="Input 12 2" xfId="32416" xr:uid="{00000000-0005-0000-0000-0000B0740000}"/>
    <cellStyle name="Input 12 2 2" xfId="32417" xr:uid="{00000000-0005-0000-0000-0000B1740000}"/>
    <cellStyle name="Input 12 2 2 2" xfId="32418" xr:uid="{00000000-0005-0000-0000-0000B2740000}"/>
    <cellStyle name="Input 12 2 2 2 2" xfId="32419" xr:uid="{00000000-0005-0000-0000-0000B3740000}"/>
    <cellStyle name="Input 12 2 2 2 2 2" xfId="32420" xr:uid="{00000000-0005-0000-0000-0000B4740000}"/>
    <cellStyle name="Input 12 2 2 2 3" xfId="32421" xr:uid="{00000000-0005-0000-0000-0000B5740000}"/>
    <cellStyle name="Input 12 2 2 3" xfId="32422" xr:uid="{00000000-0005-0000-0000-0000B6740000}"/>
    <cellStyle name="Input 12 2 2 3 2" xfId="32423" xr:uid="{00000000-0005-0000-0000-0000B7740000}"/>
    <cellStyle name="Input 12 2 2 3 2 2" xfId="32424" xr:uid="{00000000-0005-0000-0000-0000B8740000}"/>
    <cellStyle name="Input 12 2 2 3 3" xfId="32425" xr:uid="{00000000-0005-0000-0000-0000B9740000}"/>
    <cellStyle name="Input 12 2 2 4" xfId="32426" xr:uid="{00000000-0005-0000-0000-0000BA740000}"/>
    <cellStyle name="Input 12 2 2 4 2" xfId="32427" xr:uid="{00000000-0005-0000-0000-0000BB740000}"/>
    <cellStyle name="Input 12 2 2 5" xfId="32428" xr:uid="{00000000-0005-0000-0000-0000BC740000}"/>
    <cellStyle name="Input 12 2 3" xfId="32429" xr:uid="{00000000-0005-0000-0000-0000BD740000}"/>
    <cellStyle name="Input 12 2 3 2" xfId="32430" xr:uid="{00000000-0005-0000-0000-0000BE740000}"/>
    <cellStyle name="Input 12 2 3 2 2" xfId="32431" xr:uid="{00000000-0005-0000-0000-0000BF740000}"/>
    <cellStyle name="Input 12 2 3 2 2 2" xfId="32432" xr:uid="{00000000-0005-0000-0000-0000C0740000}"/>
    <cellStyle name="Input 12 2 3 2 3" xfId="32433" xr:uid="{00000000-0005-0000-0000-0000C1740000}"/>
    <cellStyle name="Input 12 2 3 3" xfId="32434" xr:uid="{00000000-0005-0000-0000-0000C2740000}"/>
    <cellStyle name="Input 12 2 3 3 2" xfId="32435" xr:uid="{00000000-0005-0000-0000-0000C3740000}"/>
    <cellStyle name="Input 12 2 3 3 2 2" xfId="32436" xr:uid="{00000000-0005-0000-0000-0000C4740000}"/>
    <cellStyle name="Input 12 2 3 3 3" xfId="32437" xr:uid="{00000000-0005-0000-0000-0000C5740000}"/>
    <cellStyle name="Input 12 2 3 4" xfId="32438" xr:uid="{00000000-0005-0000-0000-0000C6740000}"/>
    <cellStyle name="Input 12 2 3 4 2" xfId="32439" xr:uid="{00000000-0005-0000-0000-0000C7740000}"/>
    <cellStyle name="Input 12 2 3 5" xfId="32440" xr:uid="{00000000-0005-0000-0000-0000C8740000}"/>
    <cellStyle name="Input 12 2 4" xfId="32441" xr:uid="{00000000-0005-0000-0000-0000C9740000}"/>
    <cellStyle name="Input 12 2 4 2" xfId="32442" xr:uid="{00000000-0005-0000-0000-0000CA740000}"/>
    <cellStyle name="Input 12 2 4 2 2" xfId="32443" xr:uid="{00000000-0005-0000-0000-0000CB740000}"/>
    <cellStyle name="Input 12 2 4 3" xfId="32444" xr:uid="{00000000-0005-0000-0000-0000CC740000}"/>
    <cellStyle name="Input 12 2 5" xfId="32445" xr:uid="{00000000-0005-0000-0000-0000CD740000}"/>
    <cellStyle name="Input 12 2 5 2" xfId="32446" xr:uid="{00000000-0005-0000-0000-0000CE740000}"/>
    <cellStyle name="Input 12 3" xfId="32447" xr:uid="{00000000-0005-0000-0000-0000CF740000}"/>
    <cellStyle name="Input 12 3 2" xfId="32448" xr:uid="{00000000-0005-0000-0000-0000D0740000}"/>
    <cellStyle name="Input 12 3 2 2" xfId="32449" xr:uid="{00000000-0005-0000-0000-0000D1740000}"/>
    <cellStyle name="Input 12 3 2 2 2" xfId="32450" xr:uid="{00000000-0005-0000-0000-0000D2740000}"/>
    <cellStyle name="Input 12 3 2 2 2 2" xfId="32451" xr:uid="{00000000-0005-0000-0000-0000D3740000}"/>
    <cellStyle name="Input 12 3 2 2 3" xfId="32452" xr:uid="{00000000-0005-0000-0000-0000D4740000}"/>
    <cellStyle name="Input 12 3 2 3" xfId="32453" xr:uid="{00000000-0005-0000-0000-0000D5740000}"/>
    <cellStyle name="Input 12 3 2 3 2" xfId="32454" xr:uid="{00000000-0005-0000-0000-0000D6740000}"/>
    <cellStyle name="Input 12 3 2 3 2 2" xfId="32455" xr:uid="{00000000-0005-0000-0000-0000D7740000}"/>
    <cellStyle name="Input 12 3 2 3 3" xfId="32456" xr:uid="{00000000-0005-0000-0000-0000D8740000}"/>
    <cellStyle name="Input 12 3 2 4" xfId="32457" xr:uid="{00000000-0005-0000-0000-0000D9740000}"/>
    <cellStyle name="Input 12 3 2 4 2" xfId="32458" xr:uid="{00000000-0005-0000-0000-0000DA740000}"/>
    <cellStyle name="Input 12 3 2 5" xfId="32459" xr:uid="{00000000-0005-0000-0000-0000DB740000}"/>
    <cellStyle name="Input 12 3 3" xfId="32460" xr:uid="{00000000-0005-0000-0000-0000DC740000}"/>
    <cellStyle name="Input 12 3 3 2" xfId="32461" xr:uid="{00000000-0005-0000-0000-0000DD740000}"/>
    <cellStyle name="Input 12 3 3 2 2" xfId="32462" xr:uid="{00000000-0005-0000-0000-0000DE740000}"/>
    <cellStyle name="Input 12 3 3 2 2 2" xfId="32463" xr:uid="{00000000-0005-0000-0000-0000DF740000}"/>
    <cellStyle name="Input 12 3 3 2 3" xfId="32464" xr:uid="{00000000-0005-0000-0000-0000E0740000}"/>
    <cellStyle name="Input 12 3 3 3" xfId="32465" xr:uid="{00000000-0005-0000-0000-0000E1740000}"/>
    <cellStyle name="Input 12 3 3 3 2" xfId="32466" xr:uid="{00000000-0005-0000-0000-0000E2740000}"/>
    <cellStyle name="Input 12 3 3 3 2 2" xfId="32467" xr:uid="{00000000-0005-0000-0000-0000E3740000}"/>
    <cellStyle name="Input 12 3 3 3 3" xfId="32468" xr:uid="{00000000-0005-0000-0000-0000E4740000}"/>
    <cellStyle name="Input 12 3 3 4" xfId="32469" xr:uid="{00000000-0005-0000-0000-0000E5740000}"/>
    <cellStyle name="Input 12 3 3 4 2" xfId="32470" xr:uid="{00000000-0005-0000-0000-0000E6740000}"/>
    <cellStyle name="Input 12 3 3 5" xfId="32471" xr:uid="{00000000-0005-0000-0000-0000E7740000}"/>
    <cellStyle name="Input 12 3 4" xfId="32472" xr:uid="{00000000-0005-0000-0000-0000E8740000}"/>
    <cellStyle name="Input 12 3 4 2" xfId="32473" xr:uid="{00000000-0005-0000-0000-0000E9740000}"/>
    <cellStyle name="Input 12 3 4 2 2" xfId="32474" xr:uid="{00000000-0005-0000-0000-0000EA740000}"/>
    <cellStyle name="Input 12 3 4 3" xfId="32475" xr:uid="{00000000-0005-0000-0000-0000EB740000}"/>
    <cellStyle name="Input 12 3 5" xfId="32476" xr:uid="{00000000-0005-0000-0000-0000EC740000}"/>
    <cellStyle name="Input 12 3 5 2" xfId="32477" xr:uid="{00000000-0005-0000-0000-0000ED740000}"/>
    <cellStyle name="Input 12 4" xfId="32478" xr:uid="{00000000-0005-0000-0000-0000EE740000}"/>
    <cellStyle name="Input 12 4 2" xfId="32479" xr:uid="{00000000-0005-0000-0000-0000EF740000}"/>
    <cellStyle name="Input 12 4 2 2" xfId="32480" xr:uid="{00000000-0005-0000-0000-0000F0740000}"/>
    <cellStyle name="Input 12 4 2 2 2" xfId="32481" xr:uid="{00000000-0005-0000-0000-0000F1740000}"/>
    <cellStyle name="Input 12 4 2 2 2 2" xfId="32482" xr:uid="{00000000-0005-0000-0000-0000F2740000}"/>
    <cellStyle name="Input 12 4 2 2 3" xfId="32483" xr:uid="{00000000-0005-0000-0000-0000F3740000}"/>
    <cellStyle name="Input 12 4 2 3" xfId="32484" xr:uid="{00000000-0005-0000-0000-0000F4740000}"/>
    <cellStyle name="Input 12 4 2 3 2" xfId="32485" xr:uid="{00000000-0005-0000-0000-0000F5740000}"/>
    <cellStyle name="Input 12 4 2 3 2 2" xfId="32486" xr:uid="{00000000-0005-0000-0000-0000F6740000}"/>
    <cellStyle name="Input 12 4 2 3 3" xfId="32487" xr:uid="{00000000-0005-0000-0000-0000F7740000}"/>
    <cellStyle name="Input 12 4 2 4" xfId="32488" xr:uid="{00000000-0005-0000-0000-0000F8740000}"/>
    <cellStyle name="Input 12 4 2 4 2" xfId="32489" xr:uid="{00000000-0005-0000-0000-0000F9740000}"/>
    <cellStyle name="Input 12 4 2 5" xfId="32490" xr:uid="{00000000-0005-0000-0000-0000FA740000}"/>
    <cellStyle name="Input 12 4 3" xfId="32491" xr:uid="{00000000-0005-0000-0000-0000FB740000}"/>
    <cellStyle name="Input 12 4 3 2" xfId="32492" xr:uid="{00000000-0005-0000-0000-0000FC740000}"/>
    <cellStyle name="Input 12 4 3 2 2" xfId="32493" xr:uid="{00000000-0005-0000-0000-0000FD740000}"/>
    <cellStyle name="Input 12 4 3 2 2 2" xfId="32494" xr:uid="{00000000-0005-0000-0000-0000FE740000}"/>
    <cellStyle name="Input 12 4 3 2 3" xfId="32495" xr:uid="{00000000-0005-0000-0000-0000FF740000}"/>
    <cellStyle name="Input 12 4 3 3" xfId="32496" xr:uid="{00000000-0005-0000-0000-000000750000}"/>
    <cellStyle name="Input 12 4 3 3 2" xfId="32497" xr:uid="{00000000-0005-0000-0000-000001750000}"/>
    <cellStyle name="Input 12 4 3 3 2 2" xfId="32498" xr:uid="{00000000-0005-0000-0000-000002750000}"/>
    <cellStyle name="Input 12 4 3 3 3" xfId="32499" xr:uid="{00000000-0005-0000-0000-000003750000}"/>
    <cellStyle name="Input 12 4 3 4" xfId="32500" xr:uid="{00000000-0005-0000-0000-000004750000}"/>
    <cellStyle name="Input 12 4 3 4 2" xfId="32501" xr:uid="{00000000-0005-0000-0000-000005750000}"/>
    <cellStyle name="Input 12 4 3 5" xfId="32502" xr:uid="{00000000-0005-0000-0000-000006750000}"/>
    <cellStyle name="Input 12 4 4" xfId="32503" xr:uid="{00000000-0005-0000-0000-000007750000}"/>
    <cellStyle name="Input 12 4 4 2" xfId="32504" xr:uid="{00000000-0005-0000-0000-000008750000}"/>
    <cellStyle name="Input 12 4 4 2 2" xfId="32505" xr:uid="{00000000-0005-0000-0000-000009750000}"/>
    <cellStyle name="Input 12 4 4 3" xfId="32506" xr:uid="{00000000-0005-0000-0000-00000A750000}"/>
    <cellStyle name="Input 12 4 5" xfId="32507" xr:uid="{00000000-0005-0000-0000-00000B750000}"/>
    <cellStyle name="Input 12 4 5 2" xfId="32508" xr:uid="{00000000-0005-0000-0000-00000C750000}"/>
    <cellStyle name="Input 12 5" xfId="32509" xr:uid="{00000000-0005-0000-0000-00000D750000}"/>
    <cellStyle name="Input 12 5 2" xfId="32510" xr:uid="{00000000-0005-0000-0000-00000E750000}"/>
    <cellStyle name="Input 12 5 2 2" xfId="32511" xr:uid="{00000000-0005-0000-0000-00000F750000}"/>
    <cellStyle name="Input 12 5 2 2 2" xfId="32512" xr:uid="{00000000-0005-0000-0000-000010750000}"/>
    <cellStyle name="Input 12 5 2 2 2 2" xfId="32513" xr:uid="{00000000-0005-0000-0000-000011750000}"/>
    <cellStyle name="Input 12 5 2 2 3" xfId="32514" xr:uid="{00000000-0005-0000-0000-000012750000}"/>
    <cellStyle name="Input 12 5 2 3" xfId="32515" xr:uid="{00000000-0005-0000-0000-000013750000}"/>
    <cellStyle name="Input 12 5 2 3 2" xfId="32516" xr:uid="{00000000-0005-0000-0000-000014750000}"/>
    <cellStyle name="Input 12 5 2 3 2 2" xfId="32517" xr:uid="{00000000-0005-0000-0000-000015750000}"/>
    <cellStyle name="Input 12 5 2 3 3" xfId="32518" xr:uid="{00000000-0005-0000-0000-000016750000}"/>
    <cellStyle name="Input 12 5 2 4" xfId="32519" xr:uid="{00000000-0005-0000-0000-000017750000}"/>
    <cellStyle name="Input 12 5 2 4 2" xfId="32520" xr:uid="{00000000-0005-0000-0000-000018750000}"/>
    <cellStyle name="Input 12 5 2 5" xfId="32521" xr:uid="{00000000-0005-0000-0000-000019750000}"/>
    <cellStyle name="Input 12 5 3" xfId="32522" xr:uid="{00000000-0005-0000-0000-00001A750000}"/>
    <cellStyle name="Input 12 5 3 2" xfId="32523" xr:uid="{00000000-0005-0000-0000-00001B750000}"/>
    <cellStyle name="Input 12 5 3 2 2" xfId="32524" xr:uid="{00000000-0005-0000-0000-00001C750000}"/>
    <cellStyle name="Input 12 5 3 2 2 2" xfId="32525" xr:uid="{00000000-0005-0000-0000-00001D750000}"/>
    <cellStyle name="Input 12 5 3 2 3" xfId="32526" xr:uid="{00000000-0005-0000-0000-00001E750000}"/>
    <cellStyle name="Input 12 5 3 3" xfId="32527" xr:uid="{00000000-0005-0000-0000-00001F750000}"/>
    <cellStyle name="Input 12 5 3 3 2" xfId="32528" xr:uid="{00000000-0005-0000-0000-000020750000}"/>
    <cellStyle name="Input 12 5 3 3 2 2" xfId="32529" xr:uid="{00000000-0005-0000-0000-000021750000}"/>
    <cellStyle name="Input 12 5 3 3 3" xfId="32530" xr:uid="{00000000-0005-0000-0000-000022750000}"/>
    <cellStyle name="Input 12 5 3 4" xfId="32531" xr:uid="{00000000-0005-0000-0000-000023750000}"/>
    <cellStyle name="Input 12 5 3 4 2" xfId="32532" xr:uid="{00000000-0005-0000-0000-000024750000}"/>
    <cellStyle name="Input 12 5 3 5" xfId="32533" xr:uid="{00000000-0005-0000-0000-000025750000}"/>
    <cellStyle name="Input 12 5 4" xfId="32534" xr:uid="{00000000-0005-0000-0000-000026750000}"/>
    <cellStyle name="Input 12 5 4 2" xfId="32535" xr:uid="{00000000-0005-0000-0000-000027750000}"/>
    <cellStyle name="Input 12 5 4 2 2" xfId="32536" xr:uid="{00000000-0005-0000-0000-000028750000}"/>
    <cellStyle name="Input 12 5 4 3" xfId="32537" xr:uid="{00000000-0005-0000-0000-000029750000}"/>
    <cellStyle name="Input 12 5 5" xfId="32538" xr:uid="{00000000-0005-0000-0000-00002A750000}"/>
    <cellStyle name="Input 12 5 5 2" xfId="32539" xr:uid="{00000000-0005-0000-0000-00002B750000}"/>
    <cellStyle name="Input 12 6" xfId="32540" xr:uid="{00000000-0005-0000-0000-00002C750000}"/>
    <cellStyle name="Input 12 6 2" xfId="32541" xr:uid="{00000000-0005-0000-0000-00002D750000}"/>
    <cellStyle name="Input 12 6 2 2" xfId="32542" xr:uid="{00000000-0005-0000-0000-00002E750000}"/>
    <cellStyle name="Input 12 6 2 2 2" xfId="32543" xr:uid="{00000000-0005-0000-0000-00002F750000}"/>
    <cellStyle name="Input 12 6 2 2 2 2" xfId="32544" xr:uid="{00000000-0005-0000-0000-000030750000}"/>
    <cellStyle name="Input 12 6 2 2 3" xfId="32545" xr:uid="{00000000-0005-0000-0000-000031750000}"/>
    <cellStyle name="Input 12 6 2 3" xfId="32546" xr:uid="{00000000-0005-0000-0000-000032750000}"/>
    <cellStyle name="Input 12 6 2 3 2" xfId="32547" xr:uid="{00000000-0005-0000-0000-000033750000}"/>
    <cellStyle name="Input 12 6 2 3 2 2" xfId="32548" xr:uid="{00000000-0005-0000-0000-000034750000}"/>
    <cellStyle name="Input 12 6 2 3 3" xfId="32549" xr:uid="{00000000-0005-0000-0000-000035750000}"/>
    <cellStyle name="Input 12 6 2 4" xfId="32550" xr:uid="{00000000-0005-0000-0000-000036750000}"/>
    <cellStyle name="Input 12 6 2 4 2" xfId="32551" xr:uid="{00000000-0005-0000-0000-000037750000}"/>
    <cellStyle name="Input 12 6 2 5" xfId="32552" xr:uid="{00000000-0005-0000-0000-000038750000}"/>
    <cellStyle name="Input 12 6 3" xfId="32553" xr:uid="{00000000-0005-0000-0000-000039750000}"/>
    <cellStyle name="Input 12 6 3 2" xfId="32554" xr:uid="{00000000-0005-0000-0000-00003A750000}"/>
    <cellStyle name="Input 12 6 3 2 2" xfId="32555" xr:uid="{00000000-0005-0000-0000-00003B750000}"/>
    <cellStyle name="Input 12 6 3 2 2 2" xfId="32556" xr:uid="{00000000-0005-0000-0000-00003C750000}"/>
    <cellStyle name="Input 12 6 3 2 3" xfId="32557" xr:uid="{00000000-0005-0000-0000-00003D750000}"/>
    <cellStyle name="Input 12 6 3 3" xfId="32558" xr:uid="{00000000-0005-0000-0000-00003E750000}"/>
    <cellStyle name="Input 12 6 3 3 2" xfId="32559" xr:uid="{00000000-0005-0000-0000-00003F750000}"/>
    <cellStyle name="Input 12 6 3 3 2 2" xfId="32560" xr:uid="{00000000-0005-0000-0000-000040750000}"/>
    <cellStyle name="Input 12 6 3 3 3" xfId="32561" xr:uid="{00000000-0005-0000-0000-000041750000}"/>
    <cellStyle name="Input 12 6 3 4" xfId="32562" xr:uid="{00000000-0005-0000-0000-000042750000}"/>
    <cellStyle name="Input 12 6 3 4 2" xfId="32563" xr:uid="{00000000-0005-0000-0000-000043750000}"/>
    <cellStyle name="Input 12 6 3 5" xfId="32564" xr:uid="{00000000-0005-0000-0000-000044750000}"/>
    <cellStyle name="Input 12 6 4" xfId="32565" xr:uid="{00000000-0005-0000-0000-000045750000}"/>
    <cellStyle name="Input 12 6 4 2" xfId="32566" xr:uid="{00000000-0005-0000-0000-000046750000}"/>
    <cellStyle name="Input 12 6 4 2 2" xfId="32567" xr:uid="{00000000-0005-0000-0000-000047750000}"/>
    <cellStyle name="Input 12 6 4 3" xfId="32568" xr:uid="{00000000-0005-0000-0000-000048750000}"/>
    <cellStyle name="Input 12 6 5" xfId="32569" xr:uid="{00000000-0005-0000-0000-000049750000}"/>
    <cellStyle name="Input 12 6 5 2" xfId="32570" xr:uid="{00000000-0005-0000-0000-00004A750000}"/>
    <cellStyle name="Input 12 7" xfId="32571" xr:uid="{00000000-0005-0000-0000-00004B750000}"/>
    <cellStyle name="Input 12 7 2" xfId="32572" xr:uid="{00000000-0005-0000-0000-00004C750000}"/>
    <cellStyle name="Input 12 7 2 2" xfId="32573" xr:uid="{00000000-0005-0000-0000-00004D750000}"/>
    <cellStyle name="Input 12 7 2 2 2" xfId="32574" xr:uid="{00000000-0005-0000-0000-00004E750000}"/>
    <cellStyle name="Input 12 7 2 3" xfId="32575" xr:uid="{00000000-0005-0000-0000-00004F750000}"/>
    <cellStyle name="Input 12 7 3" xfId="32576" xr:uid="{00000000-0005-0000-0000-000050750000}"/>
    <cellStyle name="Input 12 7 3 2" xfId="32577" xr:uid="{00000000-0005-0000-0000-000051750000}"/>
    <cellStyle name="Input 12 7 3 2 2" xfId="32578" xr:uid="{00000000-0005-0000-0000-000052750000}"/>
    <cellStyle name="Input 12 7 3 3" xfId="32579" xr:uid="{00000000-0005-0000-0000-000053750000}"/>
    <cellStyle name="Input 12 7 4" xfId="32580" xr:uid="{00000000-0005-0000-0000-000054750000}"/>
    <cellStyle name="Input 12 7 4 2" xfId="32581" xr:uid="{00000000-0005-0000-0000-000055750000}"/>
    <cellStyle name="Input 12 7 5" xfId="32582" xr:uid="{00000000-0005-0000-0000-000056750000}"/>
    <cellStyle name="Input 12 8" xfId="32583" xr:uid="{00000000-0005-0000-0000-000057750000}"/>
    <cellStyle name="Input 12 8 2" xfId="32584" xr:uid="{00000000-0005-0000-0000-000058750000}"/>
    <cellStyle name="Input 12 8 2 2" xfId="32585" xr:uid="{00000000-0005-0000-0000-000059750000}"/>
    <cellStyle name="Input 12 8 2 2 2" xfId="32586" xr:uid="{00000000-0005-0000-0000-00005A750000}"/>
    <cellStyle name="Input 12 8 2 3" xfId="32587" xr:uid="{00000000-0005-0000-0000-00005B750000}"/>
    <cellStyle name="Input 12 8 3" xfId="32588" xr:uid="{00000000-0005-0000-0000-00005C750000}"/>
    <cellStyle name="Input 12 8 3 2" xfId="32589" xr:uid="{00000000-0005-0000-0000-00005D750000}"/>
    <cellStyle name="Input 12 8 3 2 2" xfId="32590" xr:uid="{00000000-0005-0000-0000-00005E750000}"/>
    <cellStyle name="Input 12 8 3 3" xfId="32591" xr:uid="{00000000-0005-0000-0000-00005F750000}"/>
    <cellStyle name="Input 12 8 4" xfId="32592" xr:uid="{00000000-0005-0000-0000-000060750000}"/>
    <cellStyle name="Input 12 8 4 2" xfId="32593" xr:uid="{00000000-0005-0000-0000-000061750000}"/>
    <cellStyle name="Input 12 8 5" xfId="32594" xr:uid="{00000000-0005-0000-0000-000062750000}"/>
    <cellStyle name="Input 12 9" xfId="32595" xr:uid="{00000000-0005-0000-0000-000063750000}"/>
    <cellStyle name="Input 12 9 2" xfId="32596" xr:uid="{00000000-0005-0000-0000-000064750000}"/>
    <cellStyle name="Input 12 9 2 2" xfId="32597" xr:uid="{00000000-0005-0000-0000-000065750000}"/>
    <cellStyle name="Input 12 9 3" xfId="32598" xr:uid="{00000000-0005-0000-0000-000066750000}"/>
    <cellStyle name="Input 13" xfId="32599" xr:uid="{00000000-0005-0000-0000-000067750000}"/>
    <cellStyle name="Input 13 10" xfId="32600" xr:uid="{00000000-0005-0000-0000-000068750000}"/>
    <cellStyle name="Input 13 10 2" xfId="32601" xr:uid="{00000000-0005-0000-0000-000069750000}"/>
    <cellStyle name="Input 13 2" xfId="32602" xr:uid="{00000000-0005-0000-0000-00006A750000}"/>
    <cellStyle name="Input 13 2 2" xfId="32603" xr:uid="{00000000-0005-0000-0000-00006B750000}"/>
    <cellStyle name="Input 13 2 2 2" xfId="32604" xr:uid="{00000000-0005-0000-0000-00006C750000}"/>
    <cellStyle name="Input 13 2 2 2 2" xfId="32605" xr:uid="{00000000-0005-0000-0000-00006D750000}"/>
    <cellStyle name="Input 13 2 2 2 2 2" xfId="32606" xr:uid="{00000000-0005-0000-0000-00006E750000}"/>
    <cellStyle name="Input 13 2 2 2 3" xfId="32607" xr:uid="{00000000-0005-0000-0000-00006F750000}"/>
    <cellStyle name="Input 13 2 2 3" xfId="32608" xr:uid="{00000000-0005-0000-0000-000070750000}"/>
    <cellStyle name="Input 13 2 2 3 2" xfId="32609" xr:uid="{00000000-0005-0000-0000-000071750000}"/>
    <cellStyle name="Input 13 2 2 3 2 2" xfId="32610" xr:uid="{00000000-0005-0000-0000-000072750000}"/>
    <cellStyle name="Input 13 2 2 3 3" xfId="32611" xr:uid="{00000000-0005-0000-0000-000073750000}"/>
    <cellStyle name="Input 13 2 2 4" xfId="32612" xr:uid="{00000000-0005-0000-0000-000074750000}"/>
    <cellStyle name="Input 13 2 2 4 2" xfId="32613" xr:uid="{00000000-0005-0000-0000-000075750000}"/>
    <cellStyle name="Input 13 2 2 5" xfId="32614" xr:uid="{00000000-0005-0000-0000-000076750000}"/>
    <cellStyle name="Input 13 2 3" xfId="32615" xr:uid="{00000000-0005-0000-0000-000077750000}"/>
    <cellStyle name="Input 13 2 3 2" xfId="32616" xr:uid="{00000000-0005-0000-0000-000078750000}"/>
    <cellStyle name="Input 13 2 3 2 2" xfId="32617" xr:uid="{00000000-0005-0000-0000-000079750000}"/>
    <cellStyle name="Input 13 2 3 2 2 2" xfId="32618" xr:uid="{00000000-0005-0000-0000-00007A750000}"/>
    <cellStyle name="Input 13 2 3 2 3" xfId="32619" xr:uid="{00000000-0005-0000-0000-00007B750000}"/>
    <cellStyle name="Input 13 2 3 3" xfId="32620" xr:uid="{00000000-0005-0000-0000-00007C750000}"/>
    <cellStyle name="Input 13 2 3 3 2" xfId="32621" xr:uid="{00000000-0005-0000-0000-00007D750000}"/>
    <cellStyle name="Input 13 2 3 3 2 2" xfId="32622" xr:uid="{00000000-0005-0000-0000-00007E750000}"/>
    <cellStyle name="Input 13 2 3 3 3" xfId="32623" xr:uid="{00000000-0005-0000-0000-00007F750000}"/>
    <cellStyle name="Input 13 2 3 4" xfId="32624" xr:uid="{00000000-0005-0000-0000-000080750000}"/>
    <cellStyle name="Input 13 2 3 4 2" xfId="32625" xr:uid="{00000000-0005-0000-0000-000081750000}"/>
    <cellStyle name="Input 13 2 3 5" xfId="32626" xr:uid="{00000000-0005-0000-0000-000082750000}"/>
    <cellStyle name="Input 13 2 4" xfId="32627" xr:uid="{00000000-0005-0000-0000-000083750000}"/>
    <cellStyle name="Input 13 2 4 2" xfId="32628" xr:uid="{00000000-0005-0000-0000-000084750000}"/>
    <cellStyle name="Input 13 2 4 2 2" xfId="32629" xr:uid="{00000000-0005-0000-0000-000085750000}"/>
    <cellStyle name="Input 13 2 4 3" xfId="32630" xr:uid="{00000000-0005-0000-0000-000086750000}"/>
    <cellStyle name="Input 13 2 5" xfId="32631" xr:uid="{00000000-0005-0000-0000-000087750000}"/>
    <cellStyle name="Input 13 2 5 2" xfId="32632" xr:uid="{00000000-0005-0000-0000-000088750000}"/>
    <cellStyle name="Input 13 3" xfId="32633" xr:uid="{00000000-0005-0000-0000-000089750000}"/>
    <cellStyle name="Input 13 3 2" xfId="32634" xr:uid="{00000000-0005-0000-0000-00008A750000}"/>
    <cellStyle name="Input 13 3 2 2" xfId="32635" xr:uid="{00000000-0005-0000-0000-00008B750000}"/>
    <cellStyle name="Input 13 3 2 2 2" xfId="32636" xr:uid="{00000000-0005-0000-0000-00008C750000}"/>
    <cellStyle name="Input 13 3 2 2 2 2" xfId="32637" xr:uid="{00000000-0005-0000-0000-00008D750000}"/>
    <cellStyle name="Input 13 3 2 2 3" xfId="32638" xr:uid="{00000000-0005-0000-0000-00008E750000}"/>
    <cellStyle name="Input 13 3 2 3" xfId="32639" xr:uid="{00000000-0005-0000-0000-00008F750000}"/>
    <cellStyle name="Input 13 3 2 3 2" xfId="32640" xr:uid="{00000000-0005-0000-0000-000090750000}"/>
    <cellStyle name="Input 13 3 2 3 2 2" xfId="32641" xr:uid="{00000000-0005-0000-0000-000091750000}"/>
    <cellStyle name="Input 13 3 2 3 3" xfId="32642" xr:uid="{00000000-0005-0000-0000-000092750000}"/>
    <cellStyle name="Input 13 3 2 4" xfId="32643" xr:uid="{00000000-0005-0000-0000-000093750000}"/>
    <cellStyle name="Input 13 3 2 4 2" xfId="32644" xr:uid="{00000000-0005-0000-0000-000094750000}"/>
    <cellStyle name="Input 13 3 2 5" xfId="32645" xr:uid="{00000000-0005-0000-0000-000095750000}"/>
    <cellStyle name="Input 13 3 3" xfId="32646" xr:uid="{00000000-0005-0000-0000-000096750000}"/>
    <cellStyle name="Input 13 3 3 2" xfId="32647" xr:uid="{00000000-0005-0000-0000-000097750000}"/>
    <cellStyle name="Input 13 3 3 2 2" xfId="32648" xr:uid="{00000000-0005-0000-0000-000098750000}"/>
    <cellStyle name="Input 13 3 3 2 2 2" xfId="32649" xr:uid="{00000000-0005-0000-0000-000099750000}"/>
    <cellStyle name="Input 13 3 3 2 3" xfId="32650" xr:uid="{00000000-0005-0000-0000-00009A750000}"/>
    <cellStyle name="Input 13 3 3 3" xfId="32651" xr:uid="{00000000-0005-0000-0000-00009B750000}"/>
    <cellStyle name="Input 13 3 3 3 2" xfId="32652" xr:uid="{00000000-0005-0000-0000-00009C750000}"/>
    <cellStyle name="Input 13 3 3 3 2 2" xfId="32653" xr:uid="{00000000-0005-0000-0000-00009D750000}"/>
    <cellStyle name="Input 13 3 3 3 3" xfId="32654" xr:uid="{00000000-0005-0000-0000-00009E750000}"/>
    <cellStyle name="Input 13 3 3 4" xfId="32655" xr:uid="{00000000-0005-0000-0000-00009F750000}"/>
    <cellStyle name="Input 13 3 3 4 2" xfId="32656" xr:uid="{00000000-0005-0000-0000-0000A0750000}"/>
    <cellStyle name="Input 13 3 3 5" xfId="32657" xr:uid="{00000000-0005-0000-0000-0000A1750000}"/>
    <cellStyle name="Input 13 3 4" xfId="32658" xr:uid="{00000000-0005-0000-0000-0000A2750000}"/>
    <cellStyle name="Input 13 3 4 2" xfId="32659" xr:uid="{00000000-0005-0000-0000-0000A3750000}"/>
    <cellStyle name="Input 13 3 4 2 2" xfId="32660" xr:uid="{00000000-0005-0000-0000-0000A4750000}"/>
    <cellStyle name="Input 13 3 4 3" xfId="32661" xr:uid="{00000000-0005-0000-0000-0000A5750000}"/>
    <cellStyle name="Input 13 3 5" xfId="32662" xr:uid="{00000000-0005-0000-0000-0000A6750000}"/>
    <cellStyle name="Input 13 3 5 2" xfId="32663" xr:uid="{00000000-0005-0000-0000-0000A7750000}"/>
    <cellStyle name="Input 13 4" xfId="32664" xr:uid="{00000000-0005-0000-0000-0000A8750000}"/>
    <cellStyle name="Input 13 4 2" xfId="32665" xr:uid="{00000000-0005-0000-0000-0000A9750000}"/>
    <cellStyle name="Input 13 4 2 2" xfId="32666" xr:uid="{00000000-0005-0000-0000-0000AA750000}"/>
    <cellStyle name="Input 13 4 2 2 2" xfId="32667" xr:uid="{00000000-0005-0000-0000-0000AB750000}"/>
    <cellStyle name="Input 13 4 2 2 2 2" xfId="32668" xr:uid="{00000000-0005-0000-0000-0000AC750000}"/>
    <cellStyle name="Input 13 4 2 2 3" xfId="32669" xr:uid="{00000000-0005-0000-0000-0000AD750000}"/>
    <cellStyle name="Input 13 4 2 3" xfId="32670" xr:uid="{00000000-0005-0000-0000-0000AE750000}"/>
    <cellStyle name="Input 13 4 2 3 2" xfId="32671" xr:uid="{00000000-0005-0000-0000-0000AF750000}"/>
    <cellStyle name="Input 13 4 2 3 2 2" xfId="32672" xr:uid="{00000000-0005-0000-0000-0000B0750000}"/>
    <cellStyle name="Input 13 4 2 3 3" xfId="32673" xr:uid="{00000000-0005-0000-0000-0000B1750000}"/>
    <cellStyle name="Input 13 4 2 4" xfId="32674" xr:uid="{00000000-0005-0000-0000-0000B2750000}"/>
    <cellStyle name="Input 13 4 2 4 2" xfId="32675" xr:uid="{00000000-0005-0000-0000-0000B3750000}"/>
    <cellStyle name="Input 13 4 2 5" xfId="32676" xr:uid="{00000000-0005-0000-0000-0000B4750000}"/>
    <cellStyle name="Input 13 4 3" xfId="32677" xr:uid="{00000000-0005-0000-0000-0000B5750000}"/>
    <cellStyle name="Input 13 4 3 2" xfId="32678" xr:uid="{00000000-0005-0000-0000-0000B6750000}"/>
    <cellStyle name="Input 13 4 3 2 2" xfId="32679" xr:uid="{00000000-0005-0000-0000-0000B7750000}"/>
    <cellStyle name="Input 13 4 3 2 2 2" xfId="32680" xr:uid="{00000000-0005-0000-0000-0000B8750000}"/>
    <cellStyle name="Input 13 4 3 2 3" xfId="32681" xr:uid="{00000000-0005-0000-0000-0000B9750000}"/>
    <cellStyle name="Input 13 4 3 3" xfId="32682" xr:uid="{00000000-0005-0000-0000-0000BA750000}"/>
    <cellStyle name="Input 13 4 3 3 2" xfId="32683" xr:uid="{00000000-0005-0000-0000-0000BB750000}"/>
    <cellStyle name="Input 13 4 3 3 2 2" xfId="32684" xr:uid="{00000000-0005-0000-0000-0000BC750000}"/>
    <cellStyle name="Input 13 4 3 3 3" xfId="32685" xr:uid="{00000000-0005-0000-0000-0000BD750000}"/>
    <cellStyle name="Input 13 4 3 4" xfId="32686" xr:uid="{00000000-0005-0000-0000-0000BE750000}"/>
    <cellStyle name="Input 13 4 3 4 2" xfId="32687" xr:uid="{00000000-0005-0000-0000-0000BF750000}"/>
    <cellStyle name="Input 13 4 3 5" xfId="32688" xr:uid="{00000000-0005-0000-0000-0000C0750000}"/>
    <cellStyle name="Input 13 4 4" xfId="32689" xr:uid="{00000000-0005-0000-0000-0000C1750000}"/>
    <cellStyle name="Input 13 4 4 2" xfId="32690" xr:uid="{00000000-0005-0000-0000-0000C2750000}"/>
    <cellStyle name="Input 13 4 4 2 2" xfId="32691" xr:uid="{00000000-0005-0000-0000-0000C3750000}"/>
    <cellStyle name="Input 13 4 4 3" xfId="32692" xr:uid="{00000000-0005-0000-0000-0000C4750000}"/>
    <cellStyle name="Input 13 4 5" xfId="32693" xr:uid="{00000000-0005-0000-0000-0000C5750000}"/>
    <cellStyle name="Input 13 4 5 2" xfId="32694" xr:uid="{00000000-0005-0000-0000-0000C6750000}"/>
    <cellStyle name="Input 13 5" xfId="32695" xr:uid="{00000000-0005-0000-0000-0000C7750000}"/>
    <cellStyle name="Input 13 5 2" xfId="32696" xr:uid="{00000000-0005-0000-0000-0000C8750000}"/>
    <cellStyle name="Input 13 5 2 2" xfId="32697" xr:uid="{00000000-0005-0000-0000-0000C9750000}"/>
    <cellStyle name="Input 13 5 2 2 2" xfId="32698" xr:uid="{00000000-0005-0000-0000-0000CA750000}"/>
    <cellStyle name="Input 13 5 2 2 2 2" xfId="32699" xr:uid="{00000000-0005-0000-0000-0000CB750000}"/>
    <cellStyle name="Input 13 5 2 2 3" xfId="32700" xr:uid="{00000000-0005-0000-0000-0000CC750000}"/>
    <cellStyle name="Input 13 5 2 3" xfId="32701" xr:uid="{00000000-0005-0000-0000-0000CD750000}"/>
    <cellStyle name="Input 13 5 2 3 2" xfId="32702" xr:uid="{00000000-0005-0000-0000-0000CE750000}"/>
    <cellStyle name="Input 13 5 2 3 2 2" xfId="32703" xr:uid="{00000000-0005-0000-0000-0000CF750000}"/>
    <cellStyle name="Input 13 5 2 3 3" xfId="32704" xr:uid="{00000000-0005-0000-0000-0000D0750000}"/>
    <cellStyle name="Input 13 5 2 4" xfId="32705" xr:uid="{00000000-0005-0000-0000-0000D1750000}"/>
    <cellStyle name="Input 13 5 2 4 2" xfId="32706" xr:uid="{00000000-0005-0000-0000-0000D2750000}"/>
    <cellStyle name="Input 13 5 2 5" xfId="32707" xr:uid="{00000000-0005-0000-0000-0000D3750000}"/>
    <cellStyle name="Input 13 5 3" xfId="32708" xr:uid="{00000000-0005-0000-0000-0000D4750000}"/>
    <cellStyle name="Input 13 5 3 2" xfId="32709" xr:uid="{00000000-0005-0000-0000-0000D5750000}"/>
    <cellStyle name="Input 13 5 3 2 2" xfId="32710" xr:uid="{00000000-0005-0000-0000-0000D6750000}"/>
    <cellStyle name="Input 13 5 3 2 2 2" xfId="32711" xr:uid="{00000000-0005-0000-0000-0000D7750000}"/>
    <cellStyle name="Input 13 5 3 2 3" xfId="32712" xr:uid="{00000000-0005-0000-0000-0000D8750000}"/>
    <cellStyle name="Input 13 5 3 3" xfId="32713" xr:uid="{00000000-0005-0000-0000-0000D9750000}"/>
    <cellStyle name="Input 13 5 3 3 2" xfId="32714" xr:uid="{00000000-0005-0000-0000-0000DA750000}"/>
    <cellStyle name="Input 13 5 3 3 2 2" xfId="32715" xr:uid="{00000000-0005-0000-0000-0000DB750000}"/>
    <cellStyle name="Input 13 5 3 3 3" xfId="32716" xr:uid="{00000000-0005-0000-0000-0000DC750000}"/>
    <cellStyle name="Input 13 5 3 4" xfId="32717" xr:uid="{00000000-0005-0000-0000-0000DD750000}"/>
    <cellStyle name="Input 13 5 3 4 2" xfId="32718" xr:uid="{00000000-0005-0000-0000-0000DE750000}"/>
    <cellStyle name="Input 13 5 3 5" xfId="32719" xr:uid="{00000000-0005-0000-0000-0000DF750000}"/>
    <cellStyle name="Input 13 5 4" xfId="32720" xr:uid="{00000000-0005-0000-0000-0000E0750000}"/>
    <cellStyle name="Input 13 5 4 2" xfId="32721" xr:uid="{00000000-0005-0000-0000-0000E1750000}"/>
    <cellStyle name="Input 13 5 4 2 2" xfId="32722" xr:uid="{00000000-0005-0000-0000-0000E2750000}"/>
    <cellStyle name="Input 13 5 4 3" xfId="32723" xr:uid="{00000000-0005-0000-0000-0000E3750000}"/>
    <cellStyle name="Input 13 5 5" xfId="32724" xr:uid="{00000000-0005-0000-0000-0000E4750000}"/>
    <cellStyle name="Input 13 5 5 2" xfId="32725" xr:uid="{00000000-0005-0000-0000-0000E5750000}"/>
    <cellStyle name="Input 13 6" xfId="32726" xr:uid="{00000000-0005-0000-0000-0000E6750000}"/>
    <cellStyle name="Input 13 6 2" xfId="32727" xr:uid="{00000000-0005-0000-0000-0000E7750000}"/>
    <cellStyle name="Input 13 6 2 2" xfId="32728" xr:uid="{00000000-0005-0000-0000-0000E8750000}"/>
    <cellStyle name="Input 13 6 2 2 2" xfId="32729" xr:uid="{00000000-0005-0000-0000-0000E9750000}"/>
    <cellStyle name="Input 13 6 2 2 2 2" xfId="32730" xr:uid="{00000000-0005-0000-0000-0000EA750000}"/>
    <cellStyle name="Input 13 6 2 2 3" xfId="32731" xr:uid="{00000000-0005-0000-0000-0000EB750000}"/>
    <cellStyle name="Input 13 6 2 3" xfId="32732" xr:uid="{00000000-0005-0000-0000-0000EC750000}"/>
    <cellStyle name="Input 13 6 2 3 2" xfId="32733" xr:uid="{00000000-0005-0000-0000-0000ED750000}"/>
    <cellStyle name="Input 13 6 2 3 2 2" xfId="32734" xr:uid="{00000000-0005-0000-0000-0000EE750000}"/>
    <cellStyle name="Input 13 6 2 3 3" xfId="32735" xr:uid="{00000000-0005-0000-0000-0000EF750000}"/>
    <cellStyle name="Input 13 6 2 4" xfId="32736" xr:uid="{00000000-0005-0000-0000-0000F0750000}"/>
    <cellStyle name="Input 13 6 2 4 2" xfId="32737" xr:uid="{00000000-0005-0000-0000-0000F1750000}"/>
    <cellStyle name="Input 13 6 2 5" xfId="32738" xr:uid="{00000000-0005-0000-0000-0000F2750000}"/>
    <cellStyle name="Input 13 6 3" xfId="32739" xr:uid="{00000000-0005-0000-0000-0000F3750000}"/>
    <cellStyle name="Input 13 6 3 2" xfId="32740" xr:uid="{00000000-0005-0000-0000-0000F4750000}"/>
    <cellStyle name="Input 13 6 3 2 2" xfId="32741" xr:uid="{00000000-0005-0000-0000-0000F5750000}"/>
    <cellStyle name="Input 13 6 3 2 2 2" xfId="32742" xr:uid="{00000000-0005-0000-0000-0000F6750000}"/>
    <cellStyle name="Input 13 6 3 2 3" xfId="32743" xr:uid="{00000000-0005-0000-0000-0000F7750000}"/>
    <cellStyle name="Input 13 6 3 3" xfId="32744" xr:uid="{00000000-0005-0000-0000-0000F8750000}"/>
    <cellStyle name="Input 13 6 3 3 2" xfId="32745" xr:uid="{00000000-0005-0000-0000-0000F9750000}"/>
    <cellStyle name="Input 13 6 3 3 2 2" xfId="32746" xr:uid="{00000000-0005-0000-0000-0000FA750000}"/>
    <cellStyle name="Input 13 6 3 3 3" xfId="32747" xr:uid="{00000000-0005-0000-0000-0000FB750000}"/>
    <cellStyle name="Input 13 6 3 4" xfId="32748" xr:uid="{00000000-0005-0000-0000-0000FC750000}"/>
    <cellStyle name="Input 13 6 3 4 2" xfId="32749" xr:uid="{00000000-0005-0000-0000-0000FD750000}"/>
    <cellStyle name="Input 13 6 3 5" xfId="32750" xr:uid="{00000000-0005-0000-0000-0000FE750000}"/>
    <cellStyle name="Input 13 6 4" xfId="32751" xr:uid="{00000000-0005-0000-0000-0000FF750000}"/>
    <cellStyle name="Input 13 6 4 2" xfId="32752" xr:uid="{00000000-0005-0000-0000-000000760000}"/>
    <cellStyle name="Input 13 6 4 2 2" xfId="32753" xr:uid="{00000000-0005-0000-0000-000001760000}"/>
    <cellStyle name="Input 13 6 4 3" xfId="32754" xr:uid="{00000000-0005-0000-0000-000002760000}"/>
    <cellStyle name="Input 13 6 5" xfId="32755" xr:uid="{00000000-0005-0000-0000-000003760000}"/>
    <cellStyle name="Input 13 6 5 2" xfId="32756" xr:uid="{00000000-0005-0000-0000-000004760000}"/>
    <cellStyle name="Input 13 7" xfId="32757" xr:uid="{00000000-0005-0000-0000-000005760000}"/>
    <cellStyle name="Input 13 7 2" xfId="32758" xr:uid="{00000000-0005-0000-0000-000006760000}"/>
    <cellStyle name="Input 13 7 2 2" xfId="32759" xr:uid="{00000000-0005-0000-0000-000007760000}"/>
    <cellStyle name="Input 13 7 2 2 2" xfId="32760" xr:uid="{00000000-0005-0000-0000-000008760000}"/>
    <cellStyle name="Input 13 7 2 3" xfId="32761" xr:uid="{00000000-0005-0000-0000-000009760000}"/>
    <cellStyle name="Input 13 7 3" xfId="32762" xr:uid="{00000000-0005-0000-0000-00000A760000}"/>
    <cellStyle name="Input 13 7 3 2" xfId="32763" xr:uid="{00000000-0005-0000-0000-00000B760000}"/>
    <cellStyle name="Input 13 7 3 2 2" xfId="32764" xr:uid="{00000000-0005-0000-0000-00000C760000}"/>
    <cellStyle name="Input 13 7 3 3" xfId="32765" xr:uid="{00000000-0005-0000-0000-00000D760000}"/>
    <cellStyle name="Input 13 7 4" xfId="32766" xr:uid="{00000000-0005-0000-0000-00000E760000}"/>
    <cellStyle name="Input 13 7 4 2" xfId="32767" xr:uid="{00000000-0005-0000-0000-00000F760000}"/>
    <cellStyle name="Input 13 7 5" xfId="32768" xr:uid="{00000000-0005-0000-0000-000010760000}"/>
    <cellStyle name="Input 13 8" xfId="32769" xr:uid="{00000000-0005-0000-0000-000011760000}"/>
    <cellStyle name="Input 13 8 2" xfId="32770" xr:uid="{00000000-0005-0000-0000-000012760000}"/>
    <cellStyle name="Input 13 8 2 2" xfId="32771" xr:uid="{00000000-0005-0000-0000-000013760000}"/>
    <cellStyle name="Input 13 8 2 2 2" xfId="32772" xr:uid="{00000000-0005-0000-0000-000014760000}"/>
    <cellStyle name="Input 13 8 2 3" xfId="32773" xr:uid="{00000000-0005-0000-0000-000015760000}"/>
    <cellStyle name="Input 13 8 3" xfId="32774" xr:uid="{00000000-0005-0000-0000-000016760000}"/>
    <cellStyle name="Input 13 8 3 2" xfId="32775" xr:uid="{00000000-0005-0000-0000-000017760000}"/>
    <cellStyle name="Input 13 8 3 2 2" xfId="32776" xr:uid="{00000000-0005-0000-0000-000018760000}"/>
    <cellStyle name="Input 13 8 3 3" xfId="32777" xr:uid="{00000000-0005-0000-0000-000019760000}"/>
    <cellStyle name="Input 13 8 4" xfId="32778" xr:uid="{00000000-0005-0000-0000-00001A760000}"/>
    <cellStyle name="Input 13 8 4 2" xfId="32779" xr:uid="{00000000-0005-0000-0000-00001B760000}"/>
    <cellStyle name="Input 13 8 5" xfId="32780" xr:uid="{00000000-0005-0000-0000-00001C760000}"/>
    <cellStyle name="Input 13 9" xfId="32781" xr:uid="{00000000-0005-0000-0000-00001D760000}"/>
    <cellStyle name="Input 13 9 2" xfId="32782" xr:uid="{00000000-0005-0000-0000-00001E760000}"/>
    <cellStyle name="Input 13 9 2 2" xfId="32783" xr:uid="{00000000-0005-0000-0000-00001F760000}"/>
    <cellStyle name="Input 13 9 3" xfId="32784" xr:uid="{00000000-0005-0000-0000-000020760000}"/>
    <cellStyle name="Input 14" xfId="32785" xr:uid="{00000000-0005-0000-0000-000021760000}"/>
    <cellStyle name="Input 14 10" xfId="32786" xr:uid="{00000000-0005-0000-0000-000022760000}"/>
    <cellStyle name="Input 14 10 2" xfId="32787" xr:uid="{00000000-0005-0000-0000-000023760000}"/>
    <cellStyle name="Input 14 2" xfId="32788" xr:uid="{00000000-0005-0000-0000-000024760000}"/>
    <cellStyle name="Input 14 2 2" xfId="32789" xr:uid="{00000000-0005-0000-0000-000025760000}"/>
    <cellStyle name="Input 14 2 2 2" xfId="32790" xr:uid="{00000000-0005-0000-0000-000026760000}"/>
    <cellStyle name="Input 14 2 2 2 2" xfId="32791" xr:uid="{00000000-0005-0000-0000-000027760000}"/>
    <cellStyle name="Input 14 2 2 2 2 2" xfId="32792" xr:uid="{00000000-0005-0000-0000-000028760000}"/>
    <cellStyle name="Input 14 2 2 2 3" xfId="32793" xr:uid="{00000000-0005-0000-0000-000029760000}"/>
    <cellStyle name="Input 14 2 2 3" xfId="32794" xr:uid="{00000000-0005-0000-0000-00002A760000}"/>
    <cellStyle name="Input 14 2 2 3 2" xfId="32795" xr:uid="{00000000-0005-0000-0000-00002B760000}"/>
    <cellStyle name="Input 14 2 2 3 2 2" xfId="32796" xr:uid="{00000000-0005-0000-0000-00002C760000}"/>
    <cellStyle name="Input 14 2 2 3 3" xfId="32797" xr:uid="{00000000-0005-0000-0000-00002D760000}"/>
    <cellStyle name="Input 14 2 2 4" xfId="32798" xr:uid="{00000000-0005-0000-0000-00002E760000}"/>
    <cellStyle name="Input 14 2 2 4 2" xfId="32799" xr:uid="{00000000-0005-0000-0000-00002F760000}"/>
    <cellStyle name="Input 14 2 2 5" xfId="32800" xr:uid="{00000000-0005-0000-0000-000030760000}"/>
    <cellStyle name="Input 14 2 3" xfId="32801" xr:uid="{00000000-0005-0000-0000-000031760000}"/>
    <cellStyle name="Input 14 2 3 2" xfId="32802" xr:uid="{00000000-0005-0000-0000-000032760000}"/>
    <cellStyle name="Input 14 2 3 2 2" xfId="32803" xr:uid="{00000000-0005-0000-0000-000033760000}"/>
    <cellStyle name="Input 14 2 3 2 2 2" xfId="32804" xr:uid="{00000000-0005-0000-0000-000034760000}"/>
    <cellStyle name="Input 14 2 3 2 3" xfId="32805" xr:uid="{00000000-0005-0000-0000-000035760000}"/>
    <cellStyle name="Input 14 2 3 3" xfId="32806" xr:uid="{00000000-0005-0000-0000-000036760000}"/>
    <cellStyle name="Input 14 2 3 3 2" xfId="32807" xr:uid="{00000000-0005-0000-0000-000037760000}"/>
    <cellStyle name="Input 14 2 3 3 2 2" xfId="32808" xr:uid="{00000000-0005-0000-0000-000038760000}"/>
    <cellStyle name="Input 14 2 3 3 3" xfId="32809" xr:uid="{00000000-0005-0000-0000-000039760000}"/>
    <cellStyle name="Input 14 2 3 4" xfId="32810" xr:uid="{00000000-0005-0000-0000-00003A760000}"/>
    <cellStyle name="Input 14 2 3 4 2" xfId="32811" xr:uid="{00000000-0005-0000-0000-00003B760000}"/>
    <cellStyle name="Input 14 2 3 5" xfId="32812" xr:uid="{00000000-0005-0000-0000-00003C760000}"/>
    <cellStyle name="Input 14 2 4" xfId="32813" xr:uid="{00000000-0005-0000-0000-00003D760000}"/>
    <cellStyle name="Input 14 2 4 2" xfId="32814" xr:uid="{00000000-0005-0000-0000-00003E760000}"/>
    <cellStyle name="Input 14 2 4 2 2" xfId="32815" xr:uid="{00000000-0005-0000-0000-00003F760000}"/>
    <cellStyle name="Input 14 2 4 3" xfId="32816" xr:uid="{00000000-0005-0000-0000-000040760000}"/>
    <cellStyle name="Input 14 2 5" xfId="32817" xr:uid="{00000000-0005-0000-0000-000041760000}"/>
    <cellStyle name="Input 14 2 5 2" xfId="32818" xr:uid="{00000000-0005-0000-0000-000042760000}"/>
    <cellStyle name="Input 14 3" xfId="32819" xr:uid="{00000000-0005-0000-0000-000043760000}"/>
    <cellStyle name="Input 14 3 2" xfId="32820" xr:uid="{00000000-0005-0000-0000-000044760000}"/>
    <cellStyle name="Input 14 3 2 2" xfId="32821" xr:uid="{00000000-0005-0000-0000-000045760000}"/>
    <cellStyle name="Input 14 3 2 2 2" xfId="32822" xr:uid="{00000000-0005-0000-0000-000046760000}"/>
    <cellStyle name="Input 14 3 2 2 2 2" xfId="32823" xr:uid="{00000000-0005-0000-0000-000047760000}"/>
    <cellStyle name="Input 14 3 2 2 3" xfId="32824" xr:uid="{00000000-0005-0000-0000-000048760000}"/>
    <cellStyle name="Input 14 3 2 3" xfId="32825" xr:uid="{00000000-0005-0000-0000-000049760000}"/>
    <cellStyle name="Input 14 3 2 3 2" xfId="32826" xr:uid="{00000000-0005-0000-0000-00004A760000}"/>
    <cellStyle name="Input 14 3 2 3 2 2" xfId="32827" xr:uid="{00000000-0005-0000-0000-00004B760000}"/>
    <cellStyle name="Input 14 3 2 3 3" xfId="32828" xr:uid="{00000000-0005-0000-0000-00004C760000}"/>
    <cellStyle name="Input 14 3 2 4" xfId="32829" xr:uid="{00000000-0005-0000-0000-00004D760000}"/>
    <cellStyle name="Input 14 3 2 4 2" xfId="32830" xr:uid="{00000000-0005-0000-0000-00004E760000}"/>
    <cellStyle name="Input 14 3 2 5" xfId="32831" xr:uid="{00000000-0005-0000-0000-00004F760000}"/>
    <cellStyle name="Input 14 3 3" xfId="32832" xr:uid="{00000000-0005-0000-0000-000050760000}"/>
    <cellStyle name="Input 14 3 3 2" xfId="32833" xr:uid="{00000000-0005-0000-0000-000051760000}"/>
    <cellStyle name="Input 14 3 3 2 2" xfId="32834" xr:uid="{00000000-0005-0000-0000-000052760000}"/>
    <cellStyle name="Input 14 3 3 2 2 2" xfId="32835" xr:uid="{00000000-0005-0000-0000-000053760000}"/>
    <cellStyle name="Input 14 3 3 2 3" xfId="32836" xr:uid="{00000000-0005-0000-0000-000054760000}"/>
    <cellStyle name="Input 14 3 3 3" xfId="32837" xr:uid="{00000000-0005-0000-0000-000055760000}"/>
    <cellStyle name="Input 14 3 3 3 2" xfId="32838" xr:uid="{00000000-0005-0000-0000-000056760000}"/>
    <cellStyle name="Input 14 3 3 3 2 2" xfId="32839" xr:uid="{00000000-0005-0000-0000-000057760000}"/>
    <cellStyle name="Input 14 3 3 3 3" xfId="32840" xr:uid="{00000000-0005-0000-0000-000058760000}"/>
    <cellStyle name="Input 14 3 3 4" xfId="32841" xr:uid="{00000000-0005-0000-0000-000059760000}"/>
    <cellStyle name="Input 14 3 3 4 2" xfId="32842" xr:uid="{00000000-0005-0000-0000-00005A760000}"/>
    <cellStyle name="Input 14 3 3 5" xfId="32843" xr:uid="{00000000-0005-0000-0000-00005B760000}"/>
    <cellStyle name="Input 14 3 4" xfId="32844" xr:uid="{00000000-0005-0000-0000-00005C760000}"/>
    <cellStyle name="Input 14 3 4 2" xfId="32845" xr:uid="{00000000-0005-0000-0000-00005D760000}"/>
    <cellStyle name="Input 14 3 4 2 2" xfId="32846" xr:uid="{00000000-0005-0000-0000-00005E760000}"/>
    <cellStyle name="Input 14 3 4 3" xfId="32847" xr:uid="{00000000-0005-0000-0000-00005F760000}"/>
    <cellStyle name="Input 14 3 5" xfId="32848" xr:uid="{00000000-0005-0000-0000-000060760000}"/>
    <cellStyle name="Input 14 3 5 2" xfId="32849" xr:uid="{00000000-0005-0000-0000-000061760000}"/>
    <cellStyle name="Input 14 4" xfId="32850" xr:uid="{00000000-0005-0000-0000-000062760000}"/>
    <cellStyle name="Input 14 4 2" xfId="32851" xr:uid="{00000000-0005-0000-0000-000063760000}"/>
    <cellStyle name="Input 14 4 2 2" xfId="32852" xr:uid="{00000000-0005-0000-0000-000064760000}"/>
    <cellStyle name="Input 14 4 2 2 2" xfId="32853" xr:uid="{00000000-0005-0000-0000-000065760000}"/>
    <cellStyle name="Input 14 4 2 2 2 2" xfId="32854" xr:uid="{00000000-0005-0000-0000-000066760000}"/>
    <cellStyle name="Input 14 4 2 2 3" xfId="32855" xr:uid="{00000000-0005-0000-0000-000067760000}"/>
    <cellStyle name="Input 14 4 2 3" xfId="32856" xr:uid="{00000000-0005-0000-0000-000068760000}"/>
    <cellStyle name="Input 14 4 2 3 2" xfId="32857" xr:uid="{00000000-0005-0000-0000-000069760000}"/>
    <cellStyle name="Input 14 4 2 3 2 2" xfId="32858" xr:uid="{00000000-0005-0000-0000-00006A760000}"/>
    <cellStyle name="Input 14 4 2 3 3" xfId="32859" xr:uid="{00000000-0005-0000-0000-00006B760000}"/>
    <cellStyle name="Input 14 4 2 4" xfId="32860" xr:uid="{00000000-0005-0000-0000-00006C760000}"/>
    <cellStyle name="Input 14 4 2 4 2" xfId="32861" xr:uid="{00000000-0005-0000-0000-00006D760000}"/>
    <cellStyle name="Input 14 4 2 5" xfId="32862" xr:uid="{00000000-0005-0000-0000-00006E760000}"/>
    <cellStyle name="Input 14 4 3" xfId="32863" xr:uid="{00000000-0005-0000-0000-00006F760000}"/>
    <cellStyle name="Input 14 4 3 2" xfId="32864" xr:uid="{00000000-0005-0000-0000-000070760000}"/>
    <cellStyle name="Input 14 4 3 2 2" xfId="32865" xr:uid="{00000000-0005-0000-0000-000071760000}"/>
    <cellStyle name="Input 14 4 3 2 2 2" xfId="32866" xr:uid="{00000000-0005-0000-0000-000072760000}"/>
    <cellStyle name="Input 14 4 3 2 3" xfId="32867" xr:uid="{00000000-0005-0000-0000-000073760000}"/>
    <cellStyle name="Input 14 4 3 3" xfId="32868" xr:uid="{00000000-0005-0000-0000-000074760000}"/>
    <cellStyle name="Input 14 4 3 3 2" xfId="32869" xr:uid="{00000000-0005-0000-0000-000075760000}"/>
    <cellStyle name="Input 14 4 3 3 2 2" xfId="32870" xr:uid="{00000000-0005-0000-0000-000076760000}"/>
    <cellStyle name="Input 14 4 3 3 3" xfId="32871" xr:uid="{00000000-0005-0000-0000-000077760000}"/>
    <cellStyle name="Input 14 4 3 4" xfId="32872" xr:uid="{00000000-0005-0000-0000-000078760000}"/>
    <cellStyle name="Input 14 4 3 4 2" xfId="32873" xr:uid="{00000000-0005-0000-0000-000079760000}"/>
    <cellStyle name="Input 14 4 3 5" xfId="32874" xr:uid="{00000000-0005-0000-0000-00007A760000}"/>
    <cellStyle name="Input 14 4 4" xfId="32875" xr:uid="{00000000-0005-0000-0000-00007B760000}"/>
    <cellStyle name="Input 14 4 4 2" xfId="32876" xr:uid="{00000000-0005-0000-0000-00007C760000}"/>
    <cellStyle name="Input 14 4 4 2 2" xfId="32877" xr:uid="{00000000-0005-0000-0000-00007D760000}"/>
    <cellStyle name="Input 14 4 4 3" xfId="32878" xr:uid="{00000000-0005-0000-0000-00007E760000}"/>
    <cellStyle name="Input 14 4 5" xfId="32879" xr:uid="{00000000-0005-0000-0000-00007F760000}"/>
    <cellStyle name="Input 14 4 5 2" xfId="32880" xr:uid="{00000000-0005-0000-0000-000080760000}"/>
    <cellStyle name="Input 14 5" xfId="32881" xr:uid="{00000000-0005-0000-0000-000081760000}"/>
    <cellStyle name="Input 14 5 2" xfId="32882" xr:uid="{00000000-0005-0000-0000-000082760000}"/>
    <cellStyle name="Input 14 5 2 2" xfId="32883" xr:uid="{00000000-0005-0000-0000-000083760000}"/>
    <cellStyle name="Input 14 5 2 2 2" xfId="32884" xr:uid="{00000000-0005-0000-0000-000084760000}"/>
    <cellStyle name="Input 14 5 2 2 2 2" xfId="32885" xr:uid="{00000000-0005-0000-0000-000085760000}"/>
    <cellStyle name="Input 14 5 2 2 3" xfId="32886" xr:uid="{00000000-0005-0000-0000-000086760000}"/>
    <cellStyle name="Input 14 5 2 3" xfId="32887" xr:uid="{00000000-0005-0000-0000-000087760000}"/>
    <cellStyle name="Input 14 5 2 3 2" xfId="32888" xr:uid="{00000000-0005-0000-0000-000088760000}"/>
    <cellStyle name="Input 14 5 2 3 2 2" xfId="32889" xr:uid="{00000000-0005-0000-0000-000089760000}"/>
    <cellStyle name="Input 14 5 2 3 3" xfId="32890" xr:uid="{00000000-0005-0000-0000-00008A760000}"/>
    <cellStyle name="Input 14 5 2 4" xfId="32891" xr:uid="{00000000-0005-0000-0000-00008B760000}"/>
    <cellStyle name="Input 14 5 2 4 2" xfId="32892" xr:uid="{00000000-0005-0000-0000-00008C760000}"/>
    <cellStyle name="Input 14 5 2 5" xfId="32893" xr:uid="{00000000-0005-0000-0000-00008D760000}"/>
    <cellStyle name="Input 14 5 3" xfId="32894" xr:uid="{00000000-0005-0000-0000-00008E760000}"/>
    <cellStyle name="Input 14 5 3 2" xfId="32895" xr:uid="{00000000-0005-0000-0000-00008F760000}"/>
    <cellStyle name="Input 14 5 3 2 2" xfId="32896" xr:uid="{00000000-0005-0000-0000-000090760000}"/>
    <cellStyle name="Input 14 5 3 2 2 2" xfId="32897" xr:uid="{00000000-0005-0000-0000-000091760000}"/>
    <cellStyle name="Input 14 5 3 2 3" xfId="32898" xr:uid="{00000000-0005-0000-0000-000092760000}"/>
    <cellStyle name="Input 14 5 3 3" xfId="32899" xr:uid="{00000000-0005-0000-0000-000093760000}"/>
    <cellStyle name="Input 14 5 3 3 2" xfId="32900" xr:uid="{00000000-0005-0000-0000-000094760000}"/>
    <cellStyle name="Input 14 5 3 3 2 2" xfId="32901" xr:uid="{00000000-0005-0000-0000-000095760000}"/>
    <cellStyle name="Input 14 5 3 3 3" xfId="32902" xr:uid="{00000000-0005-0000-0000-000096760000}"/>
    <cellStyle name="Input 14 5 3 4" xfId="32903" xr:uid="{00000000-0005-0000-0000-000097760000}"/>
    <cellStyle name="Input 14 5 3 4 2" xfId="32904" xr:uid="{00000000-0005-0000-0000-000098760000}"/>
    <cellStyle name="Input 14 5 3 5" xfId="32905" xr:uid="{00000000-0005-0000-0000-000099760000}"/>
    <cellStyle name="Input 14 5 4" xfId="32906" xr:uid="{00000000-0005-0000-0000-00009A760000}"/>
    <cellStyle name="Input 14 5 4 2" xfId="32907" xr:uid="{00000000-0005-0000-0000-00009B760000}"/>
    <cellStyle name="Input 14 5 4 2 2" xfId="32908" xr:uid="{00000000-0005-0000-0000-00009C760000}"/>
    <cellStyle name="Input 14 5 4 3" xfId="32909" xr:uid="{00000000-0005-0000-0000-00009D760000}"/>
    <cellStyle name="Input 14 5 5" xfId="32910" xr:uid="{00000000-0005-0000-0000-00009E760000}"/>
    <cellStyle name="Input 14 5 5 2" xfId="32911" xr:uid="{00000000-0005-0000-0000-00009F760000}"/>
    <cellStyle name="Input 14 6" xfId="32912" xr:uid="{00000000-0005-0000-0000-0000A0760000}"/>
    <cellStyle name="Input 14 6 2" xfId="32913" xr:uid="{00000000-0005-0000-0000-0000A1760000}"/>
    <cellStyle name="Input 14 6 2 2" xfId="32914" xr:uid="{00000000-0005-0000-0000-0000A2760000}"/>
    <cellStyle name="Input 14 6 2 2 2" xfId="32915" xr:uid="{00000000-0005-0000-0000-0000A3760000}"/>
    <cellStyle name="Input 14 6 2 2 2 2" xfId="32916" xr:uid="{00000000-0005-0000-0000-0000A4760000}"/>
    <cellStyle name="Input 14 6 2 2 3" xfId="32917" xr:uid="{00000000-0005-0000-0000-0000A5760000}"/>
    <cellStyle name="Input 14 6 2 3" xfId="32918" xr:uid="{00000000-0005-0000-0000-0000A6760000}"/>
    <cellStyle name="Input 14 6 2 3 2" xfId="32919" xr:uid="{00000000-0005-0000-0000-0000A7760000}"/>
    <cellStyle name="Input 14 6 2 3 2 2" xfId="32920" xr:uid="{00000000-0005-0000-0000-0000A8760000}"/>
    <cellStyle name="Input 14 6 2 3 3" xfId="32921" xr:uid="{00000000-0005-0000-0000-0000A9760000}"/>
    <cellStyle name="Input 14 6 2 4" xfId="32922" xr:uid="{00000000-0005-0000-0000-0000AA760000}"/>
    <cellStyle name="Input 14 6 2 4 2" xfId="32923" xr:uid="{00000000-0005-0000-0000-0000AB760000}"/>
    <cellStyle name="Input 14 6 2 5" xfId="32924" xr:uid="{00000000-0005-0000-0000-0000AC760000}"/>
    <cellStyle name="Input 14 6 3" xfId="32925" xr:uid="{00000000-0005-0000-0000-0000AD760000}"/>
    <cellStyle name="Input 14 6 3 2" xfId="32926" xr:uid="{00000000-0005-0000-0000-0000AE760000}"/>
    <cellStyle name="Input 14 6 3 2 2" xfId="32927" xr:uid="{00000000-0005-0000-0000-0000AF760000}"/>
    <cellStyle name="Input 14 6 3 2 2 2" xfId="32928" xr:uid="{00000000-0005-0000-0000-0000B0760000}"/>
    <cellStyle name="Input 14 6 3 2 3" xfId="32929" xr:uid="{00000000-0005-0000-0000-0000B1760000}"/>
    <cellStyle name="Input 14 6 3 3" xfId="32930" xr:uid="{00000000-0005-0000-0000-0000B2760000}"/>
    <cellStyle name="Input 14 6 3 3 2" xfId="32931" xr:uid="{00000000-0005-0000-0000-0000B3760000}"/>
    <cellStyle name="Input 14 6 3 3 2 2" xfId="32932" xr:uid="{00000000-0005-0000-0000-0000B4760000}"/>
    <cellStyle name="Input 14 6 3 3 3" xfId="32933" xr:uid="{00000000-0005-0000-0000-0000B5760000}"/>
    <cellStyle name="Input 14 6 3 4" xfId="32934" xr:uid="{00000000-0005-0000-0000-0000B6760000}"/>
    <cellStyle name="Input 14 6 3 4 2" xfId="32935" xr:uid="{00000000-0005-0000-0000-0000B7760000}"/>
    <cellStyle name="Input 14 6 3 5" xfId="32936" xr:uid="{00000000-0005-0000-0000-0000B8760000}"/>
    <cellStyle name="Input 14 6 4" xfId="32937" xr:uid="{00000000-0005-0000-0000-0000B9760000}"/>
    <cellStyle name="Input 14 6 4 2" xfId="32938" xr:uid="{00000000-0005-0000-0000-0000BA760000}"/>
    <cellStyle name="Input 14 6 4 2 2" xfId="32939" xr:uid="{00000000-0005-0000-0000-0000BB760000}"/>
    <cellStyle name="Input 14 6 4 3" xfId="32940" xr:uid="{00000000-0005-0000-0000-0000BC760000}"/>
    <cellStyle name="Input 14 6 5" xfId="32941" xr:uid="{00000000-0005-0000-0000-0000BD760000}"/>
    <cellStyle name="Input 14 6 5 2" xfId="32942" xr:uid="{00000000-0005-0000-0000-0000BE760000}"/>
    <cellStyle name="Input 14 7" xfId="32943" xr:uid="{00000000-0005-0000-0000-0000BF760000}"/>
    <cellStyle name="Input 14 7 2" xfId="32944" xr:uid="{00000000-0005-0000-0000-0000C0760000}"/>
    <cellStyle name="Input 14 7 2 2" xfId="32945" xr:uid="{00000000-0005-0000-0000-0000C1760000}"/>
    <cellStyle name="Input 14 7 2 2 2" xfId="32946" xr:uid="{00000000-0005-0000-0000-0000C2760000}"/>
    <cellStyle name="Input 14 7 2 3" xfId="32947" xr:uid="{00000000-0005-0000-0000-0000C3760000}"/>
    <cellStyle name="Input 14 7 3" xfId="32948" xr:uid="{00000000-0005-0000-0000-0000C4760000}"/>
    <cellStyle name="Input 14 7 3 2" xfId="32949" xr:uid="{00000000-0005-0000-0000-0000C5760000}"/>
    <cellStyle name="Input 14 7 3 2 2" xfId="32950" xr:uid="{00000000-0005-0000-0000-0000C6760000}"/>
    <cellStyle name="Input 14 7 3 3" xfId="32951" xr:uid="{00000000-0005-0000-0000-0000C7760000}"/>
    <cellStyle name="Input 14 7 4" xfId="32952" xr:uid="{00000000-0005-0000-0000-0000C8760000}"/>
    <cellStyle name="Input 14 7 4 2" xfId="32953" xr:uid="{00000000-0005-0000-0000-0000C9760000}"/>
    <cellStyle name="Input 14 7 5" xfId="32954" xr:uid="{00000000-0005-0000-0000-0000CA760000}"/>
    <cellStyle name="Input 14 8" xfId="32955" xr:uid="{00000000-0005-0000-0000-0000CB760000}"/>
    <cellStyle name="Input 14 8 2" xfId="32956" xr:uid="{00000000-0005-0000-0000-0000CC760000}"/>
    <cellStyle name="Input 14 8 2 2" xfId="32957" xr:uid="{00000000-0005-0000-0000-0000CD760000}"/>
    <cellStyle name="Input 14 8 2 2 2" xfId="32958" xr:uid="{00000000-0005-0000-0000-0000CE760000}"/>
    <cellStyle name="Input 14 8 2 3" xfId="32959" xr:uid="{00000000-0005-0000-0000-0000CF760000}"/>
    <cellStyle name="Input 14 8 3" xfId="32960" xr:uid="{00000000-0005-0000-0000-0000D0760000}"/>
    <cellStyle name="Input 14 8 3 2" xfId="32961" xr:uid="{00000000-0005-0000-0000-0000D1760000}"/>
    <cellStyle name="Input 14 8 3 2 2" xfId="32962" xr:uid="{00000000-0005-0000-0000-0000D2760000}"/>
    <cellStyle name="Input 14 8 3 3" xfId="32963" xr:uid="{00000000-0005-0000-0000-0000D3760000}"/>
    <cellStyle name="Input 14 8 4" xfId="32964" xr:uid="{00000000-0005-0000-0000-0000D4760000}"/>
    <cellStyle name="Input 14 8 4 2" xfId="32965" xr:uid="{00000000-0005-0000-0000-0000D5760000}"/>
    <cellStyle name="Input 14 8 5" xfId="32966" xr:uid="{00000000-0005-0000-0000-0000D6760000}"/>
    <cellStyle name="Input 14 9" xfId="32967" xr:uid="{00000000-0005-0000-0000-0000D7760000}"/>
    <cellStyle name="Input 14 9 2" xfId="32968" xr:uid="{00000000-0005-0000-0000-0000D8760000}"/>
    <cellStyle name="Input 14 9 2 2" xfId="32969" xr:uid="{00000000-0005-0000-0000-0000D9760000}"/>
    <cellStyle name="Input 14 9 3" xfId="32970" xr:uid="{00000000-0005-0000-0000-0000DA760000}"/>
    <cellStyle name="Input 15" xfId="32971" xr:uid="{00000000-0005-0000-0000-0000DB760000}"/>
    <cellStyle name="Input 15 10" xfId="32972" xr:uid="{00000000-0005-0000-0000-0000DC760000}"/>
    <cellStyle name="Input 15 10 2" xfId="32973" xr:uid="{00000000-0005-0000-0000-0000DD760000}"/>
    <cellStyle name="Input 15 2" xfId="32974" xr:uid="{00000000-0005-0000-0000-0000DE760000}"/>
    <cellStyle name="Input 15 2 2" xfId="32975" xr:uid="{00000000-0005-0000-0000-0000DF760000}"/>
    <cellStyle name="Input 15 2 2 2" xfId="32976" xr:uid="{00000000-0005-0000-0000-0000E0760000}"/>
    <cellStyle name="Input 15 2 2 2 2" xfId="32977" xr:uid="{00000000-0005-0000-0000-0000E1760000}"/>
    <cellStyle name="Input 15 2 2 2 2 2" xfId="32978" xr:uid="{00000000-0005-0000-0000-0000E2760000}"/>
    <cellStyle name="Input 15 2 2 2 3" xfId="32979" xr:uid="{00000000-0005-0000-0000-0000E3760000}"/>
    <cellStyle name="Input 15 2 2 3" xfId="32980" xr:uid="{00000000-0005-0000-0000-0000E4760000}"/>
    <cellStyle name="Input 15 2 2 3 2" xfId="32981" xr:uid="{00000000-0005-0000-0000-0000E5760000}"/>
    <cellStyle name="Input 15 2 2 3 2 2" xfId="32982" xr:uid="{00000000-0005-0000-0000-0000E6760000}"/>
    <cellStyle name="Input 15 2 2 3 3" xfId="32983" xr:uid="{00000000-0005-0000-0000-0000E7760000}"/>
    <cellStyle name="Input 15 2 2 4" xfId="32984" xr:uid="{00000000-0005-0000-0000-0000E8760000}"/>
    <cellStyle name="Input 15 2 2 4 2" xfId="32985" xr:uid="{00000000-0005-0000-0000-0000E9760000}"/>
    <cellStyle name="Input 15 2 2 5" xfId="32986" xr:uid="{00000000-0005-0000-0000-0000EA760000}"/>
    <cellStyle name="Input 15 2 3" xfId="32987" xr:uid="{00000000-0005-0000-0000-0000EB760000}"/>
    <cellStyle name="Input 15 2 3 2" xfId="32988" xr:uid="{00000000-0005-0000-0000-0000EC760000}"/>
    <cellStyle name="Input 15 2 3 2 2" xfId="32989" xr:uid="{00000000-0005-0000-0000-0000ED760000}"/>
    <cellStyle name="Input 15 2 3 2 2 2" xfId="32990" xr:uid="{00000000-0005-0000-0000-0000EE760000}"/>
    <cellStyle name="Input 15 2 3 2 3" xfId="32991" xr:uid="{00000000-0005-0000-0000-0000EF760000}"/>
    <cellStyle name="Input 15 2 3 3" xfId="32992" xr:uid="{00000000-0005-0000-0000-0000F0760000}"/>
    <cellStyle name="Input 15 2 3 3 2" xfId="32993" xr:uid="{00000000-0005-0000-0000-0000F1760000}"/>
    <cellStyle name="Input 15 2 3 3 2 2" xfId="32994" xr:uid="{00000000-0005-0000-0000-0000F2760000}"/>
    <cellStyle name="Input 15 2 3 3 3" xfId="32995" xr:uid="{00000000-0005-0000-0000-0000F3760000}"/>
    <cellStyle name="Input 15 2 3 4" xfId="32996" xr:uid="{00000000-0005-0000-0000-0000F4760000}"/>
    <cellStyle name="Input 15 2 3 4 2" xfId="32997" xr:uid="{00000000-0005-0000-0000-0000F5760000}"/>
    <cellStyle name="Input 15 2 3 5" xfId="32998" xr:uid="{00000000-0005-0000-0000-0000F6760000}"/>
    <cellStyle name="Input 15 2 4" xfId="32999" xr:uid="{00000000-0005-0000-0000-0000F7760000}"/>
    <cellStyle name="Input 15 2 4 2" xfId="33000" xr:uid="{00000000-0005-0000-0000-0000F8760000}"/>
    <cellStyle name="Input 15 2 4 2 2" xfId="33001" xr:uid="{00000000-0005-0000-0000-0000F9760000}"/>
    <cellStyle name="Input 15 2 4 3" xfId="33002" xr:uid="{00000000-0005-0000-0000-0000FA760000}"/>
    <cellStyle name="Input 15 2 5" xfId="33003" xr:uid="{00000000-0005-0000-0000-0000FB760000}"/>
    <cellStyle name="Input 15 2 5 2" xfId="33004" xr:uid="{00000000-0005-0000-0000-0000FC760000}"/>
    <cellStyle name="Input 15 3" xfId="33005" xr:uid="{00000000-0005-0000-0000-0000FD760000}"/>
    <cellStyle name="Input 15 3 2" xfId="33006" xr:uid="{00000000-0005-0000-0000-0000FE760000}"/>
    <cellStyle name="Input 15 3 2 2" xfId="33007" xr:uid="{00000000-0005-0000-0000-0000FF760000}"/>
    <cellStyle name="Input 15 3 2 2 2" xfId="33008" xr:uid="{00000000-0005-0000-0000-000000770000}"/>
    <cellStyle name="Input 15 3 2 2 2 2" xfId="33009" xr:uid="{00000000-0005-0000-0000-000001770000}"/>
    <cellStyle name="Input 15 3 2 2 3" xfId="33010" xr:uid="{00000000-0005-0000-0000-000002770000}"/>
    <cellStyle name="Input 15 3 2 3" xfId="33011" xr:uid="{00000000-0005-0000-0000-000003770000}"/>
    <cellStyle name="Input 15 3 2 3 2" xfId="33012" xr:uid="{00000000-0005-0000-0000-000004770000}"/>
    <cellStyle name="Input 15 3 2 3 2 2" xfId="33013" xr:uid="{00000000-0005-0000-0000-000005770000}"/>
    <cellStyle name="Input 15 3 2 3 3" xfId="33014" xr:uid="{00000000-0005-0000-0000-000006770000}"/>
    <cellStyle name="Input 15 3 2 4" xfId="33015" xr:uid="{00000000-0005-0000-0000-000007770000}"/>
    <cellStyle name="Input 15 3 2 4 2" xfId="33016" xr:uid="{00000000-0005-0000-0000-000008770000}"/>
    <cellStyle name="Input 15 3 2 5" xfId="33017" xr:uid="{00000000-0005-0000-0000-000009770000}"/>
    <cellStyle name="Input 15 3 3" xfId="33018" xr:uid="{00000000-0005-0000-0000-00000A770000}"/>
    <cellStyle name="Input 15 3 3 2" xfId="33019" xr:uid="{00000000-0005-0000-0000-00000B770000}"/>
    <cellStyle name="Input 15 3 3 2 2" xfId="33020" xr:uid="{00000000-0005-0000-0000-00000C770000}"/>
    <cellStyle name="Input 15 3 3 2 2 2" xfId="33021" xr:uid="{00000000-0005-0000-0000-00000D770000}"/>
    <cellStyle name="Input 15 3 3 2 3" xfId="33022" xr:uid="{00000000-0005-0000-0000-00000E770000}"/>
    <cellStyle name="Input 15 3 3 3" xfId="33023" xr:uid="{00000000-0005-0000-0000-00000F770000}"/>
    <cellStyle name="Input 15 3 3 3 2" xfId="33024" xr:uid="{00000000-0005-0000-0000-000010770000}"/>
    <cellStyle name="Input 15 3 3 3 2 2" xfId="33025" xr:uid="{00000000-0005-0000-0000-000011770000}"/>
    <cellStyle name="Input 15 3 3 3 3" xfId="33026" xr:uid="{00000000-0005-0000-0000-000012770000}"/>
    <cellStyle name="Input 15 3 3 4" xfId="33027" xr:uid="{00000000-0005-0000-0000-000013770000}"/>
    <cellStyle name="Input 15 3 3 4 2" xfId="33028" xr:uid="{00000000-0005-0000-0000-000014770000}"/>
    <cellStyle name="Input 15 3 3 5" xfId="33029" xr:uid="{00000000-0005-0000-0000-000015770000}"/>
    <cellStyle name="Input 15 3 4" xfId="33030" xr:uid="{00000000-0005-0000-0000-000016770000}"/>
    <cellStyle name="Input 15 3 4 2" xfId="33031" xr:uid="{00000000-0005-0000-0000-000017770000}"/>
    <cellStyle name="Input 15 3 4 2 2" xfId="33032" xr:uid="{00000000-0005-0000-0000-000018770000}"/>
    <cellStyle name="Input 15 3 4 3" xfId="33033" xr:uid="{00000000-0005-0000-0000-000019770000}"/>
    <cellStyle name="Input 15 3 5" xfId="33034" xr:uid="{00000000-0005-0000-0000-00001A770000}"/>
    <cellStyle name="Input 15 3 5 2" xfId="33035" xr:uid="{00000000-0005-0000-0000-00001B770000}"/>
    <cellStyle name="Input 15 4" xfId="33036" xr:uid="{00000000-0005-0000-0000-00001C770000}"/>
    <cellStyle name="Input 15 4 2" xfId="33037" xr:uid="{00000000-0005-0000-0000-00001D770000}"/>
    <cellStyle name="Input 15 4 2 2" xfId="33038" xr:uid="{00000000-0005-0000-0000-00001E770000}"/>
    <cellStyle name="Input 15 4 2 2 2" xfId="33039" xr:uid="{00000000-0005-0000-0000-00001F770000}"/>
    <cellStyle name="Input 15 4 2 2 2 2" xfId="33040" xr:uid="{00000000-0005-0000-0000-000020770000}"/>
    <cellStyle name="Input 15 4 2 2 3" xfId="33041" xr:uid="{00000000-0005-0000-0000-000021770000}"/>
    <cellStyle name="Input 15 4 2 3" xfId="33042" xr:uid="{00000000-0005-0000-0000-000022770000}"/>
    <cellStyle name="Input 15 4 2 3 2" xfId="33043" xr:uid="{00000000-0005-0000-0000-000023770000}"/>
    <cellStyle name="Input 15 4 2 3 2 2" xfId="33044" xr:uid="{00000000-0005-0000-0000-000024770000}"/>
    <cellStyle name="Input 15 4 2 3 3" xfId="33045" xr:uid="{00000000-0005-0000-0000-000025770000}"/>
    <cellStyle name="Input 15 4 2 4" xfId="33046" xr:uid="{00000000-0005-0000-0000-000026770000}"/>
    <cellStyle name="Input 15 4 2 4 2" xfId="33047" xr:uid="{00000000-0005-0000-0000-000027770000}"/>
    <cellStyle name="Input 15 4 2 5" xfId="33048" xr:uid="{00000000-0005-0000-0000-000028770000}"/>
    <cellStyle name="Input 15 4 3" xfId="33049" xr:uid="{00000000-0005-0000-0000-000029770000}"/>
    <cellStyle name="Input 15 4 3 2" xfId="33050" xr:uid="{00000000-0005-0000-0000-00002A770000}"/>
    <cellStyle name="Input 15 4 3 2 2" xfId="33051" xr:uid="{00000000-0005-0000-0000-00002B770000}"/>
    <cellStyle name="Input 15 4 3 2 2 2" xfId="33052" xr:uid="{00000000-0005-0000-0000-00002C770000}"/>
    <cellStyle name="Input 15 4 3 2 3" xfId="33053" xr:uid="{00000000-0005-0000-0000-00002D770000}"/>
    <cellStyle name="Input 15 4 3 3" xfId="33054" xr:uid="{00000000-0005-0000-0000-00002E770000}"/>
    <cellStyle name="Input 15 4 3 3 2" xfId="33055" xr:uid="{00000000-0005-0000-0000-00002F770000}"/>
    <cellStyle name="Input 15 4 3 3 2 2" xfId="33056" xr:uid="{00000000-0005-0000-0000-000030770000}"/>
    <cellStyle name="Input 15 4 3 3 3" xfId="33057" xr:uid="{00000000-0005-0000-0000-000031770000}"/>
    <cellStyle name="Input 15 4 3 4" xfId="33058" xr:uid="{00000000-0005-0000-0000-000032770000}"/>
    <cellStyle name="Input 15 4 3 4 2" xfId="33059" xr:uid="{00000000-0005-0000-0000-000033770000}"/>
    <cellStyle name="Input 15 4 3 5" xfId="33060" xr:uid="{00000000-0005-0000-0000-000034770000}"/>
    <cellStyle name="Input 15 4 4" xfId="33061" xr:uid="{00000000-0005-0000-0000-000035770000}"/>
    <cellStyle name="Input 15 4 4 2" xfId="33062" xr:uid="{00000000-0005-0000-0000-000036770000}"/>
    <cellStyle name="Input 15 4 4 2 2" xfId="33063" xr:uid="{00000000-0005-0000-0000-000037770000}"/>
    <cellStyle name="Input 15 4 4 3" xfId="33064" xr:uid="{00000000-0005-0000-0000-000038770000}"/>
    <cellStyle name="Input 15 4 5" xfId="33065" xr:uid="{00000000-0005-0000-0000-000039770000}"/>
    <cellStyle name="Input 15 4 5 2" xfId="33066" xr:uid="{00000000-0005-0000-0000-00003A770000}"/>
    <cellStyle name="Input 15 5" xfId="33067" xr:uid="{00000000-0005-0000-0000-00003B770000}"/>
    <cellStyle name="Input 15 5 2" xfId="33068" xr:uid="{00000000-0005-0000-0000-00003C770000}"/>
    <cellStyle name="Input 15 5 2 2" xfId="33069" xr:uid="{00000000-0005-0000-0000-00003D770000}"/>
    <cellStyle name="Input 15 5 2 2 2" xfId="33070" xr:uid="{00000000-0005-0000-0000-00003E770000}"/>
    <cellStyle name="Input 15 5 2 2 2 2" xfId="33071" xr:uid="{00000000-0005-0000-0000-00003F770000}"/>
    <cellStyle name="Input 15 5 2 2 3" xfId="33072" xr:uid="{00000000-0005-0000-0000-000040770000}"/>
    <cellStyle name="Input 15 5 2 3" xfId="33073" xr:uid="{00000000-0005-0000-0000-000041770000}"/>
    <cellStyle name="Input 15 5 2 3 2" xfId="33074" xr:uid="{00000000-0005-0000-0000-000042770000}"/>
    <cellStyle name="Input 15 5 2 3 2 2" xfId="33075" xr:uid="{00000000-0005-0000-0000-000043770000}"/>
    <cellStyle name="Input 15 5 2 3 3" xfId="33076" xr:uid="{00000000-0005-0000-0000-000044770000}"/>
    <cellStyle name="Input 15 5 2 4" xfId="33077" xr:uid="{00000000-0005-0000-0000-000045770000}"/>
    <cellStyle name="Input 15 5 2 4 2" xfId="33078" xr:uid="{00000000-0005-0000-0000-000046770000}"/>
    <cellStyle name="Input 15 5 2 5" xfId="33079" xr:uid="{00000000-0005-0000-0000-000047770000}"/>
    <cellStyle name="Input 15 5 3" xfId="33080" xr:uid="{00000000-0005-0000-0000-000048770000}"/>
    <cellStyle name="Input 15 5 3 2" xfId="33081" xr:uid="{00000000-0005-0000-0000-000049770000}"/>
    <cellStyle name="Input 15 5 3 2 2" xfId="33082" xr:uid="{00000000-0005-0000-0000-00004A770000}"/>
    <cellStyle name="Input 15 5 3 2 2 2" xfId="33083" xr:uid="{00000000-0005-0000-0000-00004B770000}"/>
    <cellStyle name="Input 15 5 3 2 3" xfId="33084" xr:uid="{00000000-0005-0000-0000-00004C770000}"/>
    <cellStyle name="Input 15 5 3 3" xfId="33085" xr:uid="{00000000-0005-0000-0000-00004D770000}"/>
    <cellStyle name="Input 15 5 3 3 2" xfId="33086" xr:uid="{00000000-0005-0000-0000-00004E770000}"/>
    <cellStyle name="Input 15 5 3 3 2 2" xfId="33087" xr:uid="{00000000-0005-0000-0000-00004F770000}"/>
    <cellStyle name="Input 15 5 3 3 3" xfId="33088" xr:uid="{00000000-0005-0000-0000-000050770000}"/>
    <cellStyle name="Input 15 5 3 4" xfId="33089" xr:uid="{00000000-0005-0000-0000-000051770000}"/>
    <cellStyle name="Input 15 5 3 4 2" xfId="33090" xr:uid="{00000000-0005-0000-0000-000052770000}"/>
    <cellStyle name="Input 15 5 3 5" xfId="33091" xr:uid="{00000000-0005-0000-0000-000053770000}"/>
    <cellStyle name="Input 15 5 4" xfId="33092" xr:uid="{00000000-0005-0000-0000-000054770000}"/>
    <cellStyle name="Input 15 5 4 2" xfId="33093" xr:uid="{00000000-0005-0000-0000-000055770000}"/>
    <cellStyle name="Input 15 5 4 2 2" xfId="33094" xr:uid="{00000000-0005-0000-0000-000056770000}"/>
    <cellStyle name="Input 15 5 4 3" xfId="33095" xr:uid="{00000000-0005-0000-0000-000057770000}"/>
    <cellStyle name="Input 15 5 5" xfId="33096" xr:uid="{00000000-0005-0000-0000-000058770000}"/>
    <cellStyle name="Input 15 5 5 2" xfId="33097" xr:uid="{00000000-0005-0000-0000-000059770000}"/>
    <cellStyle name="Input 15 6" xfId="33098" xr:uid="{00000000-0005-0000-0000-00005A770000}"/>
    <cellStyle name="Input 15 6 2" xfId="33099" xr:uid="{00000000-0005-0000-0000-00005B770000}"/>
    <cellStyle name="Input 15 6 2 2" xfId="33100" xr:uid="{00000000-0005-0000-0000-00005C770000}"/>
    <cellStyle name="Input 15 6 2 2 2" xfId="33101" xr:uid="{00000000-0005-0000-0000-00005D770000}"/>
    <cellStyle name="Input 15 6 2 2 2 2" xfId="33102" xr:uid="{00000000-0005-0000-0000-00005E770000}"/>
    <cellStyle name="Input 15 6 2 2 3" xfId="33103" xr:uid="{00000000-0005-0000-0000-00005F770000}"/>
    <cellStyle name="Input 15 6 2 3" xfId="33104" xr:uid="{00000000-0005-0000-0000-000060770000}"/>
    <cellStyle name="Input 15 6 2 3 2" xfId="33105" xr:uid="{00000000-0005-0000-0000-000061770000}"/>
    <cellStyle name="Input 15 6 2 3 2 2" xfId="33106" xr:uid="{00000000-0005-0000-0000-000062770000}"/>
    <cellStyle name="Input 15 6 2 3 3" xfId="33107" xr:uid="{00000000-0005-0000-0000-000063770000}"/>
    <cellStyle name="Input 15 6 2 4" xfId="33108" xr:uid="{00000000-0005-0000-0000-000064770000}"/>
    <cellStyle name="Input 15 6 2 4 2" xfId="33109" xr:uid="{00000000-0005-0000-0000-000065770000}"/>
    <cellStyle name="Input 15 6 2 5" xfId="33110" xr:uid="{00000000-0005-0000-0000-000066770000}"/>
    <cellStyle name="Input 15 6 3" xfId="33111" xr:uid="{00000000-0005-0000-0000-000067770000}"/>
    <cellStyle name="Input 15 6 3 2" xfId="33112" xr:uid="{00000000-0005-0000-0000-000068770000}"/>
    <cellStyle name="Input 15 6 3 2 2" xfId="33113" xr:uid="{00000000-0005-0000-0000-000069770000}"/>
    <cellStyle name="Input 15 6 3 2 2 2" xfId="33114" xr:uid="{00000000-0005-0000-0000-00006A770000}"/>
    <cellStyle name="Input 15 6 3 2 3" xfId="33115" xr:uid="{00000000-0005-0000-0000-00006B770000}"/>
    <cellStyle name="Input 15 6 3 3" xfId="33116" xr:uid="{00000000-0005-0000-0000-00006C770000}"/>
    <cellStyle name="Input 15 6 3 3 2" xfId="33117" xr:uid="{00000000-0005-0000-0000-00006D770000}"/>
    <cellStyle name="Input 15 6 3 3 2 2" xfId="33118" xr:uid="{00000000-0005-0000-0000-00006E770000}"/>
    <cellStyle name="Input 15 6 3 3 3" xfId="33119" xr:uid="{00000000-0005-0000-0000-00006F770000}"/>
    <cellStyle name="Input 15 6 3 4" xfId="33120" xr:uid="{00000000-0005-0000-0000-000070770000}"/>
    <cellStyle name="Input 15 6 3 4 2" xfId="33121" xr:uid="{00000000-0005-0000-0000-000071770000}"/>
    <cellStyle name="Input 15 6 3 5" xfId="33122" xr:uid="{00000000-0005-0000-0000-000072770000}"/>
    <cellStyle name="Input 15 6 4" xfId="33123" xr:uid="{00000000-0005-0000-0000-000073770000}"/>
    <cellStyle name="Input 15 6 4 2" xfId="33124" xr:uid="{00000000-0005-0000-0000-000074770000}"/>
    <cellStyle name="Input 15 6 4 2 2" xfId="33125" xr:uid="{00000000-0005-0000-0000-000075770000}"/>
    <cellStyle name="Input 15 6 4 3" xfId="33126" xr:uid="{00000000-0005-0000-0000-000076770000}"/>
    <cellStyle name="Input 15 6 5" xfId="33127" xr:uid="{00000000-0005-0000-0000-000077770000}"/>
    <cellStyle name="Input 15 6 5 2" xfId="33128" xr:uid="{00000000-0005-0000-0000-000078770000}"/>
    <cellStyle name="Input 15 7" xfId="33129" xr:uid="{00000000-0005-0000-0000-000079770000}"/>
    <cellStyle name="Input 15 7 2" xfId="33130" xr:uid="{00000000-0005-0000-0000-00007A770000}"/>
    <cellStyle name="Input 15 7 2 2" xfId="33131" xr:uid="{00000000-0005-0000-0000-00007B770000}"/>
    <cellStyle name="Input 15 7 2 2 2" xfId="33132" xr:uid="{00000000-0005-0000-0000-00007C770000}"/>
    <cellStyle name="Input 15 7 2 3" xfId="33133" xr:uid="{00000000-0005-0000-0000-00007D770000}"/>
    <cellStyle name="Input 15 7 3" xfId="33134" xr:uid="{00000000-0005-0000-0000-00007E770000}"/>
    <cellStyle name="Input 15 7 3 2" xfId="33135" xr:uid="{00000000-0005-0000-0000-00007F770000}"/>
    <cellStyle name="Input 15 7 3 2 2" xfId="33136" xr:uid="{00000000-0005-0000-0000-000080770000}"/>
    <cellStyle name="Input 15 7 3 3" xfId="33137" xr:uid="{00000000-0005-0000-0000-000081770000}"/>
    <cellStyle name="Input 15 7 4" xfId="33138" xr:uid="{00000000-0005-0000-0000-000082770000}"/>
    <cellStyle name="Input 15 7 4 2" xfId="33139" xr:uid="{00000000-0005-0000-0000-000083770000}"/>
    <cellStyle name="Input 15 7 5" xfId="33140" xr:uid="{00000000-0005-0000-0000-000084770000}"/>
    <cellStyle name="Input 15 8" xfId="33141" xr:uid="{00000000-0005-0000-0000-000085770000}"/>
    <cellStyle name="Input 15 8 2" xfId="33142" xr:uid="{00000000-0005-0000-0000-000086770000}"/>
    <cellStyle name="Input 15 8 2 2" xfId="33143" xr:uid="{00000000-0005-0000-0000-000087770000}"/>
    <cellStyle name="Input 15 8 2 2 2" xfId="33144" xr:uid="{00000000-0005-0000-0000-000088770000}"/>
    <cellStyle name="Input 15 8 2 3" xfId="33145" xr:uid="{00000000-0005-0000-0000-000089770000}"/>
    <cellStyle name="Input 15 8 3" xfId="33146" xr:uid="{00000000-0005-0000-0000-00008A770000}"/>
    <cellStyle name="Input 15 8 3 2" xfId="33147" xr:uid="{00000000-0005-0000-0000-00008B770000}"/>
    <cellStyle name="Input 15 8 3 2 2" xfId="33148" xr:uid="{00000000-0005-0000-0000-00008C770000}"/>
    <cellStyle name="Input 15 8 3 3" xfId="33149" xr:uid="{00000000-0005-0000-0000-00008D770000}"/>
    <cellStyle name="Input 15 8 4" xfId="33150" xr:uid="{00000000-0005-0000-0000-00008E770000}"/>
    <cellStyle name="Input 15 8 4 2" xfId="33151" xr:uid="{00000000-0005-0000-0000-00008F770000}"/>
    <cellStyle name="Input 15 8 5" xfId="33152" xr:uid="{00000000-0005-0000-0000-000090770000}"/>
    <cellStyle name="Input 15 9" xfId="33153" xr:uid="{00000000-0005-0000-0000-000091770000}"/>
    <cellStyle name="Input 15 9 2" xfId="33154" xr:uid="{00000000-0005-0000-0000-000092770000}"/>
    <cellStyle name="Input 15 9 2 2" xfId="33155" xr:uid="{00000000-0005-0000-0000-000093770000}"/>
    <cellStyle name="Input 15 9 3" xfId="33156" xr:uid="{00000000-0005-0000-0000-000094770000}"/>
    <cellStyle name="Input 16" xfId="33157" xr:uid="{00000000-0005-0000-0000-000095770000}"/>
    <cellStyle name="Input 16 10" xfId="33158" xr:uid="{00000000-0005-0000-0000-000096770000}"/>
    <cellStyle name="Input 16 10 2" xfId="33159" xr:uid="{00000000-0005-0000-0000-000097770000}"/>
    <cellStyle name="Input 16 2" xfId="33160" xr:uid="{00000000-0005-0000-0000-000098770000}"/>
    <cellStyle name="Input 16 2 2" xfId="33161" xr:uid="{00000000-0005-0000-0000-000099770000}"/>
    <cellStyle name="Input 16 2 2 2" xfId="33162" xr:uid="{00000000-0005-0000-0000-00009A770000}"/>
    <cellStyle name="Input 16 2 2 2 2" xfId="33163" xr:uid="{00000000-0005-0000-0000-00009B770000}"/>
    <cellStyle name="Input 16 2 2 2 2 2" xfId="33164" xr:uid="{00000000-0005-0000-0000-00009C770000}"/>
    <cellStyle name="Input 16 2 2 2 3" xfId="33165" xr:uid="{00000000-0005-0000-0000-00009D770000}"/>
    <cellStyle name="Input 16 2 2 3" xfId="33166" xr:uid="{00000000-0005-0000-0000-00009E770000}"/>
    <cellStyle name="Input 16 2 2 3 2" xfId="33167" xr:uid="{00000000-0005-0000-0000-00009F770000}"/>
    <cellStyle name="Input 16 2 2 3 2 2" xfId="33168" xr:uid="{00000000-0005-0000-0000-0000A0770000}"/>
    <cellStyle name="Input 16 2 2 3 3" xfId="33169" xr:uid="{00000000-0005-0000-0000-0000A1770000}"/>
    <cellStyle name="Input 16 2 2 4" xfId="33170" xr:uid="{00000000-0005-0000-0000-0000A2770000}"/>
    <cellStyle name="Input 16 2 2 4 2" xfId="33171" xr:uid="{00000000-0005-0000-0000-0000A3770000}"/>
    <cellStyle name="Input 16 2 2 5" xfId="33172" xr:uid="{00000000-0005-0000-0000-0000A4770000}"/>
    <cellStyle name="Input 16 2 3" xfId="33173" xr:uid="{00000000-0005-0000-0000-0000A5770000}"/>
    <cellStyle name="Input 16 2 3 2" xfId="33174" xr:uid="{00000000-0005-0000-0000-0000A6770000}"/>
    <cellStyle name="Input 16 2 3 2 2" xfId="33175" xr:uid="{00000000-0005-0000-0000-0000A7770000}"/>
    <cellStyle name="Input 16 2 3 2 2 2" xfId="33176" xr:uid="{00000000-0005-0000-0000-0000A8770000}"/>
    <cellStyle name="Input 16 2 3 2 3" xfId="33177" xr:uid="{00000000-0005-0000-0000-0000A9770000}"/>
    <cellStyle name="Input 16 2 3 3" xfId="33178" xr:uid="{00000000-0005-0000-0000-0000AA770000}"/>
    <cellStyle name="Input 16 2 3 3 2" xfId="33179" xr:uid="{00000000-0005-0000-0000-0000AB770000}"/>
    <cellStyle name="Input 16 2 3 3 2 2" xfId="33180" xr:uid="{00000000-0005-0000-0000-0000AC770000}"/>
    <cellStyle name="Input 16 2 3 3 3" xfId="33181" xr:uid="{00000000-0005-0000-0000-0000AD770000}"/>
    <cellStyle name="Input 16 2 3 4" xfId="33182" xr:uid="{00000000-0005-0000-0000-0000AE770000}"/>
    <cellStyle name="Input 16 2 3 4 2" xfId="33183" xr:uid="{00000000-0005-0000-0000-0000AF770000}"/>
    <cellStyle name="Input 16 2 3 5" xfId="33184" xr:uid="{00000000-0005-0000-0000-0000B0770000}"/>
    <cellStyle name="Input 16 2 4" xfId="33185" xr:uid="{00000000-0005-0000-0000-0000B1770000}"/>
    <cellStyle name="Input 16 2 4 2" xfId="33186" xr:uid="{00000000-0005-0000-0000-0000B2770000}"/>
    <cellStyle name="Input 16 2 4 2 2" xfId="33187" xr:uid="{00000000-0005-0000-0000-0000B3770000}"/>
    <cellStyle name="Input 16 2 4 3" xfId="33188" xr:uid="{00000000-0005-0000-0000-0000B4770000}"/>
    <cellStyle name="Input 16 2 5" xfId="33189" xr:uid="{00000000-0005-0000-0000-0000B5770000}"/>
    <cellStyle name="Input 16 2 5 2" xfId="33190" xr:uid="{00000000-0005-0000-0000-0000B6770000}"/>
    <cellStyle name="Input 16 3" xfId="33191" xr:uid="{00000000-0005-0000-0000-0000B7770000}"/>
    <cellStyle name="Input 16 3 2" xfId="33192" xr:uid="{00000000-0005-0000-0000-0000B8770000}"/>
    <cellStyle name="Input 16 3 2 2" xfId="33193" xr:uid="{00000000-0005-0000-0000-0000B9770000}"/>
    <cellStyle name="Input 16 3 2 2 2" xfId="33194" xr:uid="{00000000-0005-0000-0000-0000BA770000}"/>
    <cellStyle name="Input 16 3 2 2 2 2" xfId="33195" xr:uid="{00000000-0005-0000-0000-0000BB770000}"/>
    <cellStyle name="Input 16 3 2 2 3" xfId="33196" xr:uid="{00000000-0005-0000-0000-0000BC770000}"/>
    <cellStyle name="Input 16 3 2 3" xfId="33197" xr:uid="{00000000-0005-0000-0000-0000BD770000}"/>
    <cellStyle name="Input 16 3 2 3 2" xfId="33198" xr:uid="{00000000-0005-0000-0000-0000BE770000}"/>
    <cellStyle name="Input 16 3 2 3 2 2" xfId="33199" xr:uid="{00000000-0005-0000-0000-0000BF770000}"/>
    <cellStyle name="Input 16 3 2 3 3" xfId="33200" xr:uid="{00000000-0005-0000-0000-0000C0770000}"/>
    <cellStyle name="Input 16 3 2 4" xfId="33201" xr:uid="{00000000-0005-0000-0000-0000C1770000}"/>
    <cellStyle name="Input 16 3 2 4 2" xfId="33202" xr:uid="{00000000-0005-0000-0000-0000C2770000}"/>
    <cellStyle name="Input 16 3 2 5" xfId="33203" xr:uid="{00000000-0005-0000-0000-0000C3770000}"/>
    <cellStyle name="Input 16 3 3" xfId="33204" xr:uid="{00000000-0005-0000-0000-0000C4770000}"/>
    <cellStyle name="Input 16 3 3 2" xfId="33205" xr:uid="{00000000-0005-0000-0000-0000C5770000}"/>
    <cellStyle name="Input 16 3 3 2 2" xfId="33206" xr:uid="{00000000-0005-0000-0000-0000C6770000}"/>
    <cellStyle name="Input 16 3 3 2 2 2" xfId="33207" xr:uid="{00000000-0005-0000-0000-0000C7770000}"/>
    <cellStyle name="Input 16 3 3 2 3" xfId="33208" xr:uid="{00000000-0005-0000-0000-0000C8770000}"/>
    <cellStyle name="Input 16 3 3 3" xfId="33209" xr:uid="{00000000-0005-0000-0000-0000C9770000}"/>
    <cellStyle name="Input 16 3 3 3 2" xfId="33210" xr:uid="{00000000-0005-0000-0000-0000CA770000}"/>
    <cellStyle name="Input 16 3 3 3 2 2" xfId="33211" xr:uid="{00000000-0005-0000-0000-0000CB770000}"/>
    <cellStyle name="Input 16 3 3 3 3" xfId="33212" xr:uid="{00000000-0005-0000-0000-0000CC770000}"/>
    <cellStyle name="Input 16 3 3 4" xfId="33213" xr:uid="{00000000-0005-0000-0000-0000CD770000}"/>
    <cellStyle name="Input 16 3 3 4 2" xfId="33214" xr:uid="{00000000-0005-0000-0000-0000CE770000}"/>
    <cellStyle name="Input 16 3 3 5" xfId="33215" xr:uid="{00000000-0005-0000-0000-0000CF770000}"/>
    <cellStyle name="Input 16 3 4" xfId="33216" xr:uid="{00000000-0005-0000-0000-0000D0770000}"/>
    <cellStyle name="Input 16 3 4 2" xfId="33217" xr:uid="{00000000-0005-0000-0000-0000D1770000}"/>
    <cellStyle name="Input 16 3 4 2 2" xfId="33218" xr:uid="{00000000-0005-0000-0000-0000D2770000}"/>
    <cellStyle name="Input 16 3 4 3" xfId="33219" xr:uid="{00000000-0005-0000-0000-0000D3770000}"/>
    <cellStyle name="Input 16 3 5" xfId="33220" xr:uid="{00000000-0005-0000-0000-0000D4770000}"/>
    <cellStyle name="Input 16 3 5 2" xfId="33221" xr:uid="{00000000-0005-0000-0000-0000D5770000}"/>
    <cellStyle name="Input 16 4" xfId="33222" xr:uid="{00000000-0005-0000-0000-0000D6770000}"/>
    <cellStyle name="Input 16 4 2" xfId="33223" xr:uid="{00000000-0005-0000-0000-0000D7770000}"/>
    <cellStyle name="Input 16 4 2 2" xfId="33224" xr:uid="{00000000-0005-0000-0000-0000D8770000}"/>
    <cellStyle name="Input 16 4 2 2 2" xfId="33225" xr:uid="{00000000-0005-0000-0000-0000D9770000}"/>
    <cellStyle name="Input 16 4 2 2 2 2" xfId="33226" xr:uid="{00000000-0005-0000-0000-0000DA770000}"/>
    <cellStyle name="Input 16 4 2 2 3" xfId="33227" xr:uid="{00000000-0005-0000-0000-0000DB770000}"/>
    <cellStyle name="Input 16 4 2 3" xfId="33228" xr:uid="{00000000-0005-0000-0000-0000DC770000}"/>
    <cellStyle name="Input 16 4 2 3 2" xfId="33229" xr:uid="{00000000-0005-0000-0000-0000DD770000}"/>
    <cellStyle name="Input 16 4 2 3 2 2" xfId="33230" xr:uid="{00000000-0005-0000-0000-0000DE770000}"/>
    <cellStyle name="Input 16 4 2 3 3" xfId="33231" xr:uid="{00000000-0005-0000-0000-0000DF770000}"/>
    <cellStyle name="Input 16 4 2 4" xfId="33232" xr:uid="{00000000-0005-0000-0000-0000E0770000}"/>
    <cellStyle name="Input 16 4 2 4 2" xfId="33233" xr:uid="{00000000-0005-0000-0000-0000E1770000}"/>
    <cellStyle name="Input 16 4 2 5" xfId="33234" xr:uid="{00000000-0005-0000-0000-0000E2770000}"/>
    <cellStyle name="Input 16 4 3" xfId="33235" xr:uid="{00000000-0005-0000-0000-0000E3770000}"/>
    <cellStyle name="Input 16 4 3 2" xfId="33236" xr:uid="{00000000-0005-0000-0000-0000E4770000}"/>
    <cellStyle name="Input 16 4 3 2 2" xfId="33237" xr:uid="{00000000-0005-0000-0000-0000E5770000}"/>
    <cellStyle name="Input 16 4 3 2 2 2" xfId="33238" xr:uid="{00000000-0005-0000-0000-0000E6770000}"/>
    <cellStyle name="Input 16 4 3 2 3" xfId="33239" xr:uid="{00000000-0005-0000-0000-0000E7770000}"/>
    <cellStyle name="Input 16 4 3 3" xfId="33240" xr:uid="{00000000-0005-0000-0000-0000E8770000}"/>
    <cellStyle name="Input 16 4 3 3 2" xfId="33241" xr:uid="{00000000-0005-0000-0000-0000E9770000}"/>
    <cellStyle name="Input 16 4 3 3 2 2" xfId="33242" xr:uid="{00000000-0005-0000-0000-0000EA770000}"/>
    <cellStyle name="Input 16 4 3 3 3" xfId="33243" xr:uid="{00000000-0005-0000-0000-0000EB770000}"/>
    <cellStyle name="Input 16 4 3 4" xfId="33244" xr:uid="{00000000-0005-0000-0000-0000EC770000}"/>
    <cellStyle name="Input 16 4 3 4 2" xfId="33245" xr:uid="{00000000-0005-0000-0000-0000ED770000}"/>
    <cellStyle name="Input 16 4 3 5" xfId="33246" xr:uid="{00000000-0005-0000-0000-0000EE770000}"/>
    <cellStyle name="Input 16 4 4" xfId="33247" xr:uid="{00000000-0005-0000-0000-0000EF770000}"/>
    <cellStyle name="Input 16 4 4 2" xfId="33248" xr:uid="{00000000-0005-0000-0000-0000F0770000}"/>
    <cellStyle name="Input 16 4 4 2 2" xfId="33249" xr:uid="{00000000-0005-0000-0000-0000F1770000}"/>
    <cellStyle name="Input 16 4 4 3" xfId="33250" xr:uid="{00000000-0005-0000-0000-0000F2770000}"/>
    <cellStyle name="Input 16 4 5" xfId="33251" xr:uid="{00000000-0005-0000-0000-0000F3770000}"/>
    <cellStyle name="Input 16 4 5 2" xfId="33252" xr:uid="{00000000-0005-0000-0000-0000F4770000}"/>
    <cellStyle name="Input 16 5" xfId="33253" xr:uid="{00000000-0005-0000-0000-0000F5770000}"/>
    <cellStyle name="Input 16 5 2" xfId="33254" xr:uid="{00000000-0005-0000-0000-0000F6770000}"/>
    <cellStyle name="Input 16 5 2 2" xfId="33255" xr:uid="{00000000-0005-0000-0000-0000F7770000}"/>
    <cellStyle name="Input 16 5 2 2 2" xfId="33256" xr:uid="{00000000-0005-0000-0000-0000F8770000}"/>
    <cellStyle name="Input 16 5 2 2 2 2" xfId="33257" xr:uid="{00000000-0005-0000-0000-0000F9770000}"/>
    <cellStyle name="Input 16 5 2 2 3" xfId="33258" xr:uid="{00000000-0005-0000-0000-0000FA770000}"/>
    <cellStyle name="Input 16 5 2 3" xfId="33259" xr:uid="{00000000-0005-0000-0000-0000FB770000}"/>
    <cellStyle name="Input 16 5 2 3 2" xfId="33260" xr:uid="{00000000-0005-0000-0000-0000FC770000}"/>
    <cellStyle name="Input 16 5 2 3 2 2" xfId="33261" xr:uid="{00000000-0005-0000-0000-0000FD770000}"/>
    <cellStyle name="Input 16 5 2 3 3" xfId="33262" xr:uid="{00000000-0005-0000-0000-0000FE770000}"/>
    <cellStyle name="Input 16 5 2 4" xfId="33263" xr:uid="{00000000-0005-0000-0000-0000FF770000}"/>
    <cellStyle name="Input 16 5 2 4 2" xfId="33264" xr:uid="{00000000-0005-0000-0000-000000780000}"/>
    <cellStyle name="Input 16 5 2 5" xfId="33265" xr:uid="{00000000-0005-0000-0000-000001780000}"/>
    <cellStyle name="Input 16 5 3" xfId="33266" xr:uid="{00000000-0005-0000-0000-000002780000}"/>
    <cellStyle name="Input 16 5 3 2" xfId="33267" xr:uid="{00000000-0005-0000-0000-000003780000}"/>
    <cellStyle name="Input 16 5 3 2 2" xfId="33268" xr:uid="{00000000-0005-0000-0000-000004780000}"/>
    <cellStyle name="Input 16 5 3 2 2 2" xfId="33269" xr:uid="{00000000-0005-0000-0000-000005780000}"/>
    <cellStyle name="Input 16 5 3 2 3" xfId="33270" xr:uid="{00000000-0005-0000-0000-000006780000}"/>
    <cellStyle name="Input 16 5 3 3" xfId="33271" xr:uid="{00000000-0005-0000-0000-000007780000}"/>
    <cellStyle name="Input 16 5 3 3 2" xfId="33272" xr:uid="{00000000-0005-0000-0000-000008780000}"/>
    <cellStyle name="Input 16 5 3 3 2 2" xfId="33273" xr:uid="{00000000-0005-0000-0000-000009780000}"/>
    <cellStyle name="Input 16 5 3 3 3" xfId="33274" xr:uid="{00000000-0005-0000-0000-00000A780000}"/>
    <cellStyle name="Input 16 5 3 4" xfId="33275" xr:uid="{00000000-0005-0000-0000-00000B780000}"/>
    <cellStyle name="Input 16 5 3 4 2" xfId="33276" xr:uid="{00000000-0005-0000-0000-00000C780000}"/>
    <cellStyle name="Input 16 5 3 5" xfId="33277" xr:uid="{00000000-0005-0000-0000-00000D780000}"/>
    <cellStyle name="Input 16 5 4" xfId="33278" xr:uid="{00000000-0005-0000-0000-00000E780000}"/>
    <cellStyle name="Input 16 5 4 2" xfId="33279" xr:uid="{00000000-0005-0000-0000-00000F780000}"/>
    <cellStyle name="Input 16 5 4 2 2" xfId="33280" xr:uid="{00000000-0005-0000-0000-000010780000}"/>
    <cellStyle name="Input 16 5 4 3" xfId="33281" xr:uid="{00000000-0005-0000-0000-000011780000}"/>
    <cellStyle name="Input 16 5 5" xfId="33282" xr:uid="{00000000-0005-0000-0000-000012780000}"/>
    <cellStyle name="Input 16 5 5 2" xfId="33283" xr:uid="{00000000-0005-0000-0000-000013780000}"/>
    <cellStyle name="Input 16 6" xfId="33284" xr:uid="{00000000-0005-0000-0000-000014780000}"/>
    <cellStyle name="Input 16 6 2" xfId="33285" xr:uid="{00000000-0005-0000-0000-000015780000}"/>
    <cellStyle name="Input 16 6 2 2" xfId="33286" xr:uid="{00000000-0005-0000-0000-000016780000}"/>
    <cellStyle name="Input 16 6 2 2 2" xfId="33287" xr:uid="{00000000-0005-0000-0000-000017780000}"/>
    <cellStyle name="Input 16 6 2 2 2 2" xfId="33288" xr:uid="{00000000-0005-0000-0000-000018780000}"/>
    <cellStyle name="Input 16 6 2 2 3" xfId="33289" xr:uid="{00000000-0005-0000-0000-000019780000}"/>
    <cellStyle name="Input 16 6 2 3" xfId="33290" xr:uid="{00000000-0005-0000-0000-00001A780000}"/>
    <cellStyle name="Input 16 6 2 3 2" xfId="33291" xr:uid="{00000000-0005-0000-0000-00001B780000}"/>
    <cellStyle name="Input 16 6 2 3 2 2" xfId="33292" xr:uid="{00000000-0005-0000-0000-00001C780000}"/>
    <cellStyle name="Input 16 6 2 3 3" xfId="33293" xr:uid="{00000000-0005-0000-0000-00001D780000}"/>
    <cellStyle name="Input 16 6 2 4" xfId="33294" xr:uid="{00000000-0005-0000-0000-00001E780000}"/>
    <cellStyle name="Input 16 6 2 4 2" xfId="33295" xr:uid="{00000000-0005-0000-0000-00001F780000}"/>
    <cellStyle name="Input 16 6 2 5" xfId="33296" xr:uid="{00000000-0005-0000-0000-000020780000}"/>
    <cellStyle name="Input 16 6 3" xfId="33297" xr:uid="{00000000-0005-0000-0000-000021780000}"/>
    <cellStyle name="Input 16 6 3 2" xfId="33298" xr:uid="{00000000-0005-0000-0000-000022780000}"/>
    <cellStyle name="Input 16 6 3 2 2" xfId="33299" xr:uid="{00000000-0005-0000-0000-000023780000}"/>
    <cellStyle name="Input 16 6 3 2 2 2" xfId="33300" xr:uid="{00000000-0005-0000-0000-000024780000}"/>
    <cellStyle name="Input 16 6 3 2 3" xfId="33301" xr:uid="{00000000-0005-0000-0000-000025780000}"/>
    <cellStyle name="Input 16 6 3 3" xfId="33302" xr:uid="{00000000-0005-0000-0000-000026780000}"/>
    <cellStyle name="Input 16 6 3 3 2" xfId="33303" xr:uid="{00000000-0005-0000-0000-000027780000}"/>
    <cellStyle name="Input 16 6 3 3 2 2" xfId="33304" xr:uid="{00000000-0005-0000-0000-000028780000}"/>
    <cellStyle name="Input 16 6 3 3 3" xfId="33305" xr:uid="{00000000-0005-0000-0000-000029780000}"/>
    <cellStyle name="Input 16 6 3 4" xfId="33306" xr:uid="{00000000-0005-0000-0000-00002A780000}"/>
    <cellStyle name="Input 16 6 3 4 2" xfId="33307" xr:uid="{00000000-0005-0000-0000-00002B780000}"/>
    <cellStyle name="Input 16 6 3 5" xfId="33308" xr:uid="{00000000-0005-0000-0000-00002C780000}"/>
    <cellStyle name="Input 16 6 4" xfId="33309" xr:uid="{00000000-0005-0000-0000-00002D780000}"/>
    <cellStyle name="Input 16 6 4 2" xfId="33310" xr:uid="{00000000-0005-0000-0000-00002E780000}"/>
    <cellStyle name="Input 16 6 4 2 2" xfId="33311" xr:uid="{00000000-0005-0000-0000-00002F780000}"/>
    <cellStyle name="Input 16 6 4 3" xfId="33312" xr:uid="{00000000-0005-0000-0000-000030780000}"/>
    <cellStyle name="Input 16 6 5" xfId="33313" xr:uid="{00000000-0005-0000-0000-000031780000}"/>
    <cellStyle name="Input 16 6 5 2" xfId="33314" xr:uid="{00000000-0005-0000-0000-000032780000}"/>
    <cellStyle name="Input 16 7" xfId="33315" xr:uid="{00000000-0005-0000-0000-000033780000}"/>
    <cellStyle name="Input 16 7 2" xfId="33316" xr:uid="{00000000-0005-0000-0000-000034780000}"/>
    <cellStyle name="Input 16 7 2 2" xfId="33317" xr:uid="{00000000-0005-0000-0000-000035780000}"/>
    <cellStyle name="Input 16 7 2 2 2" xfId="33318" xr:uid="{00000000-0005-0000-0000-000036780000}"/>
    <cellStyle name="Input 16 7 2 3" xfId="33319" xr:uid="{00000000-0005-0000-0000-000037780000}"/>
    <cellStyle name="Input 16 7 3" xfId="33320" xr:uid="{00000000-0005-0000-0000-000038780000}"/>
    <cellStyle name="Input 16 7 3 2" xfId="33321" xr:uid="{00000000-0005-0000-0000-000039780000}"/>
    <cellStyle name="Input 16 7 3 2 2" xfId="33322" xr:uid="{00000000-0005-0000-0000-00003A780000}"/>
    <cellStyle name="Input 16 7 3 3" xfId="33323" xr:uid="{00000000-0005-0000-0000-00003B780000}"/>
    <cellStyle name="Input 16 7 4" xfId="33324" xr:uid="{00000000-0005-0000-0000-00003C780000}"/>
    <cellStyle name="Input 16 7 4 2" xfId="33325" xr:uid="{00000000-0005-0000-0000-00003D780000}"/>
    <cellStyle name="Input 16 7 5" xfId="33326" xr:uid="{00000000-0005-0000-0000-00003E780000}"/>
    <cellStyle name="Input 16 8" xfId="33327" xr:uid="{00000000-0005-0000-0000-00003F780000}"/>
    <cellStyle name="Input 16 8 2" xfId="33328" xr:uid="{00000000-0005-0000-0000-000040780000}"/>
    <cellStyle name="Input 16 8 2 2" xfId="33329" xr:uid="{00000000-0005-0000-0000-000041780000}"/>
    <cellStyle name="Input 16 8 2 2 2" xfId="33330" xr:uid="{00000000-0005-0000-0000-000042780000}"/>
    <cellStyle name="Input 16 8 2 3" xfId="33331" xr:uid="{00000000-0005-0000-0000-000043780000}"/>
    <cellStyle name="Input 16 8 3" xfId="33332" xr:uid="{00000000-0005-0000-0000-000044780000}"/>
    <cellStyle name="Input 16 8 3 2" xfId="33333" xr:uid="{00000000-0005-0000-0000-000045780000}"/>
    <cellStyle name="Input 16 8 3 2 2" xfId="33334" xr:uid="{00000000-0005-0000-0000-000046780000}"/>
    <cellStyle name="Input 16 8 3 3" xfId="33335" xr:uid="{00000000-0005-0000-0000-000047780000}"/>
    <cellStyle name="Input 16 8 4" xfId="33336" xr:uid="{00000000-0005-0000-0000-000048780000}"/>
    <cellStyle name="Input 16 8 4 2" xfId="33337" xr:uid="{00000000-0005-0000-0000-000049780000}"/>
    <cellStyle name="Input 16 8 5" xfId="33338" xr:uid="{00000000-0005-0000-0000-00004A780000}"/>
    <cellStyle name="Input 16 9" xfId="33339" xr:uid="{00000000-0005-0000-0000-00004B780000}"/>
    <cellStyle name="Input 16 9 2" xfId="33340" xr:uid="{00000000-0005-0000-0000-00004C780000}"/>
    <cellStyle name="Input 16 9 2 2" xfId="33341" xr:uid="{00000000-0005-0000-0000-00004D780000}"/>
    <cellStyle name="Input 16 9 3" xfId="33342" xr:uid="{00000000-0005-0000-0000-00004E780000}"/>
    <cellStyle name="Input 17" xfId="33343" xr:uid="{00000000-0005-0000-0000-00004F780000}"/>
    <cellStyle name="Input 17 10" xfId="33344" xr:uid="{00000000-0005-0000-0000-000050780000}"/>
    <cellStyle name="Input 17 10 2" xfId="33345" xr:uid="{00000000-0005-0000-0000-000051780000}"/>
    <cellStyle name="Input 17 2" xfId="33346" xr:uid="{00000000-0005-0000-0000-000052780000}"/>
    <cellStyle name="Input 17 2 2" xfId="33347" xr:uid="{00000000-0005-0000-0000-000053780000}"/>
    <cellStyle name="Input 17 2 2 2" xfId="33348" xr:uid="{00000000-0005-0000-0000-000054780000}"/>
    <cellStyle name="Input 17 2 2 2 2" xfId="33349" xr:uid="{00000000-0005-0000-0000-000055780000}"/>
    <cellStyle name="Input 17 2 2 2 2 2" xfId="33350" xr:uid="{00000000-0005-0000-0000-000056780000}"/>
    <cellStyle name="Input 17 2 2 2 3" xfId="33351" xr:uid="{00000000-0005-0000-0000-000057780000}"/>
    <cellStyle name="Input 17 2 2 3" xfId="33352" xr:uid="{00000000-0005-0000-0000-000058780000}"/>
    <cellStyle name="Input 17 2 2 3 2" xfId="33353" xr:uid="{00000000-0005-0000-0000-000059780000}"/>
    <cellStyle name="Input 17 2 2 3 2 2" xfId="33354" xr:uid="{00000000-0005-0000-0000-00005A780000}"/>
    <cellStyle name="Input 17 2 2 3 3" xfId="33355" xr:uid="{00000000-0005-0000-0000-00005B780000}"/>
    <cellStyle name="Input 17 2 2 4" xfId="33356" xr:uid="{00000000-0005-0000-0000-00005C780000}"/>
    <cellStyle name="Input 17 2 2 4 2" xfId="33357" xr:uid="{00000000-0005-0000-0000-00005D780000}"/>
    <cellStyle name="Input 17 2 2 5" xfId="33358" xr:uid="{00000000-0005-0000-0000-00005E780000}"/>
    <cellStyle name="Input 17 2 3" xfId="33359" xr:uid="{00000000-0005-0000-0000-00005F780000}"/>
    <cellStyle name="Input 17 2 3 2" xfId="33360" xr:uid="{00000000-0005-0000-0000-000060780000}"/>
    <cellStyle name="Input 17 2 3 2 2" xfId="33361" xr:uid="{00000000-0005-0000-0000-000061780000}"/>
    <cellStyle name="Input 17 2 3 2 2 2" xfId="33362" xr:uid="{00000000-0005-0000-0000-000062780000}"/>
    <cellStyle name="Input 17 2 3 2 3" xfId="33363" xr:uid="{00000000-0005-0000-0000-000063780000}"/>
    <cellStyle name="Input 17 2 3 3" xfId="33364" xr:uid="{00000000-0005-0000-0000-000064780000}"/>
    <cellStyle name="Input 17 2 3 3 2" xfId="33365" xr:uid="{00000000-0005-0000-0000-000065780000}"/>
    <cellStyle name="Input 17 2 3 3 2 2" xfId="33366" xr:uid="{00000000-0005-0000-0000-000066780000}"/>
    <cellStyle name="Input 17 2 3 3 3" xfId="33367" xr:uid="{00000000-0005-0000-0000-000067780000}"/>
    <cellStyle name="Input 17 2 3 4" xfId="33368" xr:uid="{00000000-0005-0000-0000-000068780000}"/>
    <cellStyle name="Input 17 2 3 4 2" xfId="33369" xr:uid="{00000000-0005-0000-0000-000069780000}"/>
    <cellStyle name="Input 17 2 3 5" xfId="33370" xr:uid="{00000000-0005-0000-0000-00006A780000}"/>
    <cellStyle name="Input 17 2 4" xfId="33371" xr:uid="{00000000-0005-0000-0000-00006B780000}"/>
    <cellStyle name="Input 17 2 4 2" xfId="33372" xr:uid="{00000000-0005-0000-0000-00006C780000}"/>
    <cellStyle name="Input 17 2 4 2 2" xfId="33373" xr:uid="{00000000-0005-0000-0000-00006D780000}"/>
    <cellStyle name="Input 17 2 4 3" xfId="33374" xr:uid="{00000000-0005-0000-0000-00006E780000}"/>
    <cellStyle name="Input 17 2 5" xfId="33375" xr:uid="{00000000-0005-0000-0000-00006F780000}"/>
    <cellStyle name="Input 17 2 5 2" xfId="33376" xr:uid="{00000000-0005-0000-0000-000070780000}"/>
    <cellStyle name="Input 17 3" xfId="33377" xr:uid="{00000000-0005-0000-0000-000071780000}"/>
    <cellStyle name="Input 17 3 2" xfId="33378" xr:uid="{00000000-0005-0000-0000-000072780000}"/>
    <cellStyle name="Input 17 3 2 2" xfId="33379" xr:uid="{00000000-0005-0000-0000-000073780000}"/>
    <cellStyle name="Input 17 3 2 2 2" xfId="33380" xr:uid="{00000000-0005-0000-0000-000074780000}"/>
    <cellStyle name="Input 17 3 2 2 2 2" xfId="33381" xr:uid="{00000000-0005-0000-0000-000075780000}"/>
    <cellStyle name="Input 17 3 2 2 3" xfId="33382" xr:uid="{00000000-0005-0000-0000-000076780000}"/>
    <cellStyle name="Input 17 3 2 3" xfId="33383" xr:uid="{00000000-0005-0000-0000-000077780000}"/>
    <cellStyle name="Input 17 3 2 3 2" xfId="33384" xr:uid="{00000000-0005-0000-0000-000078780000}"/>
    <cellStyle name="Input 17 3 2 3 2 2" xfId="33385" xr:uid="{00000000-0005-0000-0000-000079780000}"/>
    <cellStyle name="Input 17 3 2 3 3" xfId="33386" xr:uid="{00000000-0005-0000-0000-00007A780000}"/>
    <cellStyle name="Input 17 3 2 4" xfId="33387" xr:uid="{00000000-0005-0000-0000-00007B780000}"/>
    <cellStyle name="Input 17 3 2 4 2" xfId="33388" xr:uid="{00000000-0005-0000-0000-00007C780000}"/>
    <cellStyle name="Input 17 3 2 5" xfId="33389" xr:uid="{00000000-0005-0000-0000-00007D780000}"/>
    <cellStyle name="Input 17 3 3" xfId="33390" xr:uid="{00000000-0005-0000-0000-00007E780000}"/>
    <cellStyle name="Input 17 3 3 2" xfId="33391" xr:uid="{00000000-0005-0000-0000-00007F780000}"/>
    <cellStyle name="Input 17 3 3 2 2" xfId="33392" xr:uid="{00000000-0005-0000-0000-000080780000}"/>
    <cellStyle name="Input 17 3 3 2 2 2" xfId="33393" xr:uid="{00000000-0005-0000-0000-000081780000}"/>
    <cellStyle name="Input 17 3 3 2 3" xfId="33394" xr:uid="{00000000-0005-0000-0000-000082780000}"/>
    <cellStyle name="Input 17 3 3 3" xfId="33395" xr:uid="{00000000-0005-0000-0000-000083780000}"/>
    <cellStyle name="Input 17 3 3 3 2" xfId="33396" xr:uid="{00000000-0005-0000-0000-000084780000}"/>
    <cellStyle name="Input 17 3 3 3 2 2" xfId="33397" xr:uid="{00000000-0005-0000-0000-000085780000}"/>
    <cellStyle name="Input 17 3 3 3 3" xfId="33398" xr:uid="{00000000-0005-0000-0000-000086780000}"/>
    <cellStyle name="Input 17 3 3 4" xfId="33399" xr:uid="{00000000-0005-0000-0000-000087780000}"/>
    <cellStyle name="Input 17 3 3 4 2" xfId="33400" xr:uid="{00000000-0005-0000-0000-000088780000}"/>
    <cellStyle name="Input 17 3 3 5" xfId="33401" xr:uid="{00000000-0005-0000-0000-000089780000}"/>
    <cellStyle name="Input 17 3 4" xfId="33402" xr:uid="{00000000-0005-0000-0000-00008A780000}"/>
    <cellStyle name="Input 17 3 4 2" xfId="33403" xr:uid="{00000000-0005-0000-0000-00008B780000}"/>
    <cellStyle name="Input 17 3 4 2 2" xfId="33404" xr:uid="{00000000-0005-0000-0000-00008C780000}"/>
    <cellStyle name="Input 17 3 4 3" xfId="33405" xr:uid="{00000000-0005-0000-0000-00008D780000}"/>
    <cellStyle name="Input 17 3 5" xfId="33406" xr:uid="{00000000-0005-0000-0000-00008E780000}"/>
    <cellStyle name="Input 17 3 5 2" xfId="33407" xr:uid="{00000000-0005-0000-0000-00008F780000}"/>
    <cellStyle name="Input 17 4" xfId="33408" xr:uid="{00000000-0005-0000-0000-000090780000}"/>
    <cellStyle name="Input 17 4 2" xfId="33409" xr:uid="{00000000-0005-0000-0000-000091780000}"/>
    <cellStyle name="Input 17 4 2 2" xfId="33410" xr:uid="{00000000-0005-0000-0000-000092780000}"/>
    <cellStyle name="Input 17 4 2 2 2" xfId="33411" xr:uid="{00000000-0005-0000-0000-000093780000}"/>
    <cellStyle name="Input 17 4 2 2 2 2" xfId="33412" xr:uid="{00000000-0005-0000-0000-000094780000}"/>
    <cellStyle name="Input 17 4 2 2 3" xfId="33413" xr:uid="{00000000-0005-0000-0000-000095780000}"/>
    <cellStyle name="Input 17 4 2 3" xfId="33414" xr:uid="{00000000-0005-0000-0000-000096780000}"/>
    <cellStyle name="Input 17 4 2 3 2" xfId="33415" xr:uid="{00000000-0005-0000-0000-000097780000}"/>
    <cellStyle name="Input 17 4 2 3 2 2" xfId="33416" xr:uid="{00000000-0005-0000-0000-000098780000}"/>
    <cellStyle name="Input 17 4 2 3 3" xfId="33417" xr:uid="{00000000-0005-0000-0000-000099780000}"/>
    <cellStyle name="Input 17 4 2 4" xfId="33418" xr:uid="{00000000-0005-0000-0000-00009A780000}"/>
    <cellStyle name="Input 17 4 2 4 2" xfId="33419" xr:uid="{00000000-0005-0000-0000-00009B780000}"/>
    <cellStyle name="Input 17 4 2 5" xfId="33420" xr:uid="{00000000-0005-0000-0000-00009C780000}"/>
    <cellStyle name="Input 17 4 3" xfId="33421" xr:uid="{00000000-0005-0000-0000-00009D780000}"/>
    <cellStyle name="Input 17 4 3 2" xfId="33422" xr:uid="{00000000-0005-0000-0000-00009E780000}"/>
    <cellStyle name="Input 17 4 3 2 2" xfId="33423" xr:uid="{00000000-0005-0000-0000-00009F780000}"/>
    <cellStyle name="Input 17 4 3 2 2 2" xfId="33424" xr:uid="{00000000-0005-0000-0000-0000A0780000}"/>
    <cellStyle name="Input 17 4 3 2 3" xfId="33425" xr:uid="{00000000-0005-0000-0000-0000A1780000}"/>
    <cellStyle name="Input 17 4 3 3" xfId="33426" xr:uid="{00000000-0005-0000-0000-0000A2780000}"/>
    <cellStyle name="Input 17 4 3 3 2" xfId="33427" xr:uid="{00000000-0005-0000-0000-0000A3780000}"/>
    <cellStyle name="Input 17 4 3 3 2 2" xfId="33428" xr:uid="{00000000-0005-0000-0000-0000A4780000}"/>
    <cellStyle name="Input 17 4 3 3 3" xfId="33429" xr:uid="{00000000-0005-0000-0000-0000A5780000}"/>
    <cellStyle name="Input 17 4 3 4" xfId="33430" xr:uid="{00000000-0005-0000-0000-0000A6780000}"/>
    <cellStyle name="Input 17 4 3 4 2" xfId="33431" xr:uid="{00000000-0005-0000-0000-0000A7780000}"/>
    <cellStyle name="Input 17 4 3 5" xfId="33432" xr:uid="{00000000-0005-0000-0000-0000A8780000}"/>
    <cellStyle name="Input 17 4 4" xfId="33433" xr:uid="{00000000-0005-0000-0000-0000A9780000}"/>
    <cellStyle name="Input 17 4 4 2" xfId="33434" xr:uid="{00000000-0005-0000-0000-0000AA780000}"/>
    <cellStyle name="Input 17 4 4 2 2" xfId="33435" xr:uid="{00000000-0005-0000-0000-0000AB780000}"/>
    <cellStyle name="Input 17 4 4 3" xfId="33436" xr:uid="{00000000-0005-0000-0000-0000AC780000}"/>
    <cellStyle name="Input 17 4 5" xfId="33437" xr:uid="{00000000-0005-0000-0000-0000AD780000}"/>
    <cellStyle name="Input 17 4 5 2" xfId="33438" xr:uid="{00000000-0005-0000-0000-0000AE780000}"/>
    <cellStyle name="Input 17 5" xfId="33439" xr:uid="{00000000-0005-0000-0000-0000AF780000}"/>
    <cellStyle name="Input 17 5 2" xfId="33440" xr:uid="{00000000-0005-0000-0000-0000B0780000}"/>
    <cellStyle name="Input 17 5 2 2" xfId="33441" xr:uid="{00000000-0005-0000-0000-0000B1780000}"/>
    <cellStyle name="Input 17 5 2 2 2" xfId="33442" xr:uid="{00000000-0005-0000-0000-0000B2780000}"/>
    <cellStyle name="Input 17 5 2 2 2 2" xfId="33443" xr:uid="{00000000-0005-0000-0000-0000B3780000}"/>
    <cellStyle name="Input 17 5 2 2 3" xfId="33444" xr:uid="{00000000-0005-0000-0000-0000B4780000}"/>
    <cellStyle name="Input 17 5 2 3" xfId="33445" xr:uid="{00000000-0005-0000-0000-0000B5780000}"/>
    <cellStyle name="Input 17 5 2 3 2" xfId="33446" xr:uid="{00000000-0005-0000-0000-0000B6780000}"/>
    <cellStyle name="Input 17 5 2 3 2 2" xfId="33447" xr:uid="{00000000-0005-0000-0000-0000B7780000}"/>
    <cellStyle name="Input 17 5 2 3 3" xfId="33448" xr:uid="{00000000-0005-0000-0000-0000B8780000}"/>
    <cellStyle name="Input 17 5 2 4" xfId="33449" xr:uid="{00000000-0005-0000-0000-0000B9780000}"/>
    <cellStyle name="Input 17 5 2 4 2" xfId="33450" xr:uid="{00000000-0005-0000-0000-0000BA780000}"/>
    <cellStyle name="Input 17 5 2 5" xfId="33451" xr:uid="{00000000-0005-0000-0000-0000BB780000}"/>
    <cellStyle name="Input 17 5 3" xfId="33452" xr:uid="{00000000-0005-0000-0000-0000BC780000}"/>
    <cellStyle name="Input 17 5 3 2" xfId="33453" xr:uid="{00000000-0005-0000-0000-0000BD780000}"/>
    <cellStyle name="Input 17 5 3 2 2" xfId="33454" xr:uid="{00000000-0005-0000-0000-0000BE780000}"/>
    <cellStyle name="Input 17 5 3 2 2 2" xfId="33455" xr:uid="{00000000-0005-0000-0000-0000BF780000}"/>
    <cellStyle name="Input 17 5 3 2 3" xfId="33456" xr:uid="{00000000-0005-0000-0000-0000C0780000}"/>
    <cellStyle name="Input 17 5 3 3" xfId="33457" xr:uid="{00000000-0005-0000-0000-0000C1780000}"/>
    <cellStyle name="Input 17 5 3 3 2" xfId="33458" xr:uid="{00000000-0005-0000-0000-0000C2780000}"/>
    <cellStyle name="Input 17 5 3 3 2 2" xfId="33459" xr:uid="{00000000-0005-0000-0000-0000C3780000}"/>
    <cellStyle name="Input 17 5 3 3 3" xfId="33460" xr:uid="{00000000-0005-0000-0000-0000C4780000}"/>
    <cellStyle name="Input 17 5 3 4" xfId="33461" xr:uid="{00000000-0005-0000-0000-0000C5780000}"/>
    <cellStyle name="Input 17 5 3 4 2" xfId="33462" xr:uid="{00000000-0005-0000-0000-0000C6780000}"/>
    <cellStyle name="Input 17 5 3 5" xfId="33463" xr:uid="{00000000-0005-0000-0000-0000C7780000}"/>
    <cellStyle name="Input 17 5 4" xfId="33464" xr:uid="{00000000-0005-0000-0000-0000C8780000}"/>
    <cellStyle name="Input 17 5 4 2" xfId="33465" xr:uid="{00000000-0005-0000-0000-0000C9780000}"/>
    <cellStyle name="Input 17 5 4 2 2" xfId="33466" xr:uid="{00000000-0005-0000-0000-0000CA780000}"/>
    <cellStyle name="Input 17 5 4 3" xfId="33467" xr:uid="{00000000-0005-0000-0000-0000CB780000}"/>
    <cellStyle name="Input 17 5 5" xfId="33468" xr:uid="{00000000-0005-0000-0000-0000CC780000}"/>
    <cellStyle name="Input 17 5 5 2" xfId="33469" xr:uid="{00000000-0005-0000-0000-0000CD780000}"/>
    <cellStyle name="Input 17 6" xfId="33470" xr:uid="{00000000-0005-0000-0000-0000CE780000}"/>
    <cellStyle name="Input 17 6 2" xfId="33471" xr:uid="{00000000-0005-0000-0000-0000CF780000}"/>
    <cellStyle name="Input 17 6 2 2" xfId="33472" xr:uid="{00000000-0005-0000-0000-0000D0780000}"/>
    <cellStyle name="Input 17 6 2 2 2" xfId="33473" xr:uid="{00000000-0005-0000-0000-0000D1780000}"/>
    <cellStyle name="Input 17 6 2 2 2 2" xfId="33474" xr:uid="{00000000-0005-0000-0000-0000D2780000}"/>
    <cellStyle name="Input 17 6 2 2 3" xfId="33475" xr:uid="{00000000-0005-0000-0000-0000D3780000}"/>
    <cellStyle name="Input 17 6 2 3" xfId="33476" xr:uid="{00000000-0005-0000-0000-0000D4780000}"/>
    <cellStyle name="Input 17 6 2 3 2" xfId="33477" xr:uid="{00000000-0005-0000-0000-0000D5780000}"/>
    <cellStyle name="Input 17 6 2 3 2 2" xfId="33478" xr:uid="{00000000-0005-0000-0000-0000D6780000}"/>
    <cellStyle name="Input 17 6 2 3 3" xfId="33479" xr:uid="{00000000-0005-0000-0000-0000D7780000}"/>
    <cellStyle name="Input 17 6 2 4" xfId="33480" xr:uid="{00000000-0005-0000-0000-0000D8780000}"/>
    <cellStyle name="Input 17 6 2 4 2" xfId="33481" xr:uid="{00000000-0005-0000-0000-0000D9780000}"/>
    <cellStyle name="Input 17 6 2 5" xfId="33482" xr:uid="{00000000-0005-0000-0000-0000DA780000}"/>
    <cellStyle name="Input 17 6 3" xfId="33483" xr:uid="{00000000-0005-0000-0000-0000DB780000}"/>
    <cellStyle name="Input 17 6 3 2" xfId="33484" xr:uid="{00000000-0005-0000-0000-0000DC780000}"/>
    <cellStyle name="Input 17 6 3 2 2" xfId="33485" xr:uid="{00000000-0005-0000-0000-0000DD780000}"/>
    <cellStyle name="Input 17 6 3 2 2 2" xfId="33486" xr:uid="{00000000-0005-0000-0000-0000DE780000}"/>
    <cellStyle name="Input 17 6 3 2 3" xfId="33487" xr:uid="{00000000-0005-0000-0000-0000DF780000}"/>
    <cellStyle name="Input 17 6 3 3" xfId="33488" xr:uid="{00000000-0005-0000-0000-0000E0780000}"/>
    <cellStyle name="Input 17 6 3 3 2" xfId="33489" xr:uid="{00000000-0005-0000-0000-0000E1780000}"/>
    <cellStyle name="Input 17 6 3 3 2 2" xfId="33490" xr:uid="{00000000-0005-0000-0000-0000E2780000}"/>
    <cellStyle name="Input 17 6 3 3 3" xfId="33491" xr:uid="{00000000-0005-0000-0000-0000E3780000}"/>
    <cellStyle name="Input 17 6 3 4" xfId="33492" xr:uid="{00000000-0005-0000-0000-0000E4780000}"/>
    <cellStyle name="Input 17 6 3 4 2" xfId="33493" xr:uid="{00000000-0005-0000-0000-0000E5780000}"/>
    <cellStyle name="Input 17 6 3 5" xfId="33494" xr:uid="{00000000-0005-0000-0000-0000E6780000}"/>
    <cellStyle name="Input 17 6 4" xfId="33495" xr:uid="{00000000-0005-0000-0000-0000E7780000}"/>
    <cellStyle name="Input 17 6 4 2" xfId="33496" xr:uid="{00000000-0005-0000-0000-0000E8780000}"/>
    <cellStyle name="Input 17 6 4 2 2" xfId="33497" xr:uid="{00000000-0005-0000-0000-0000E9780000}"/>
    <cellStyle name="Input 17 6 4 3" xfId="33498" xr:uid="{00000000-0005-0000-0000-0000EA780000}"/>
    <cellStyle name="Input 17 6 5" xfId="33499" xr:uid="{00000000-0005-0000-0000-0000EB780000}"/>
    <cellStyle name="Input 17 6 5 2" xfId="33500" xr:uid="{00000000-0005-0000-0000-0000EC780000}"/>
    <cellStyle name="Input 17 7" xfId="33501" xr:uid="{00000000-0005-0000-0000-0000ED780000}"/>
    <cellStyle name="Input 17 7 2" xfId="33502" xr:uid="{00000000-0005-0000-0000-0000EE780000}"/>
    <cellStyle name="Input 17 7 2 2" xfId="33503" xr:uid="{00000000-0005-0000-0000-0000EF780000}"/>
    <cellStyle name="Input 17 7 2 2 2" xfId="33504" xr:uid="{00000000-0005-0000-0000-0000F0780000}"/>
    <cellStyle name="Input 17 7 2 3" xfId="33505" xr:uid="{00000000-0005-0000-0000-0000F1780000}"/>
    <cellStyle name="Input 17 7 3" xfId="33506" xr:uid="{00000000-0005-0000-0000-0000F2780000}"/>
    <cellStyle name="Input 17 7 3 2" xfId="33507" xr:uid="{00000000-0005-0000-0000-0000F3780000}"/>
    <cellStyle name="Input 17 7 3 2 2" xfId="33508" xr:uid="{00000000-0005-0000-0000-0000F4780000}"/>
    <cellStyle name="Input 17 7 3 3" xfId="33509" xr:uid="{00000000-0005-0000-0000-0000F5780000}"/>
    <cellStyle name="Input 17 7 4" xfId="33510" xr:uid="{00000000-0005-0000-0000-0000F6780000}"/>
    <cellStyle name="Input 17 7 4 2" xfId="33511" xr:uid="{00000000-0005-0000-0000-0000F7780000}"/>
    <cellStyle name="Input 17 7 5" xfId="33512" xr:uid="{00000000-0005-0000-0000-0000F8780000}"/>
    <cellStyle name="Input 17 8" xfId="33513" xr:uid="{00000000-0005-0000-0000-0000F9780000}"/>
    <cellStyle name="Input 17 8 2" xfId="33514" xr:uid="{00000000-0005-0000-0000-0000FA780000}"/>
    <cellStyle name="Input 17 8 2 2" xfId="33515" xr:uid="{00000000-0005-0000-0000-0000FB780000}"/>
    <cellStyle name="Input 17 8 2 2 2" xfId="33516" xr:uid="{00000000-0005-0000-0000-0000FC780000}"/>
    <cellStyle name="Input 17 8 2 3" xfId="33517" xr:uid="{00000000-0005-0000-0000-0000FD780000}"/>
    <cellStyle name="Input 17 8 3" xfId="33518" xr:uid="{00000000-0005-0000-0000-0000FE780000}"/>
    <cellStyle name="Input 17 8 3 2" xfId="33519" xr:uid="{00000000-0005-0000-0000-0000FF780000}"/>
    <cellStyle name="Input 17 8 3 2 2" xfId="33520" xr:uid="{00000000-0005-0000-0000-000000790000}"/>
    <cellStyle name="Input 17 8 3 3" xfId="33521" xr:uid="{00000000-0005-0000-0000-000001790000}"/>
    <cellStyle name="Input 17 8 4" xfId="33522" xr:uid="{00000000-0005-0000-0000-000002790000}"/>
    <cellStyle name="Input 17 8 4 2" xfId="33523" xr:uid="{00000000-0005-0000-0000-000003790000}"/>
    <cellStyle name="Input 17 8 5" xfId="33524" xr:uid="{00000000-0005-0000-0000-000004790000}"/>
    <cellStyle name="Input 17 9" xfId="33525" xr:uid="{00000000-0005-0000-0000-000005790000}"/>
    <cellStyle name="Input 17 9 2" xfId="33526" xr:uid="{00000000-0005-0000-0000-000006790000}"/>
    <cellStyle name="Input 17 9 2 2" xfId="33527" xr:uid="{00000000-0005-0000-0000-000007790000}"/>
    <cellStyle name="Input 17 9 3" xfId="33528" xr:uid="{00000000-0005-0000-0000-000008790000}"/>
    <cellStyle name="Input 18" xfId="33529" xr:uid="{00000000-0005-0000-0000-000009790000}"/>
    <cellStyle name="Input 18 2" xfId="33530" xr:uid="{00000000-0005-0000-0000-00000A790000}"/>
    <cellStyle name="Input 18 2 2" xfId="33531" xr:uid="{00000000-0005-0000-0000-00000B790000}"/>
    <cellStyle name="Input 18 2 2 2" xfId="33532" xr:uid="{00000000-0005-0000-0000-00000C790000}"/>
    <cellStyle name="Input 18 2 2 2 2" xfId="33533" xr:uid="{00000000-0005-0000-0000-00000D790000}"/>
    <cellStyle name="Input 18 2 2 3" xfId="33534" xr:uid="{00000000-0005-0000-0000-00000E790000}"/>
    <cellStyle name="Input 18 2 3" xfId="33535" xr:uid="{00000000-0005-0000-0000-00000F790000}"/>
    <cellStyle name="Input 18 2 3 2" xfId="33536" xr:uid="{00000000-0005-0000-0000-000010790000}"/>
    <cellStyle name="Input 18 2 3 2 2" xfId="33537" xr:uid="{00000000-0005-0000-0000-000011790000}"/>
    <cellStyle name="Input 18 2 3 3" xfId="33538" xr:uid="{00000000-0005-0000-0000-000012790000}"/>
    <cellStyle name="Input 18 2 4" xfId="33539" xr:uid="{00000000-0005-0000-0000-000013790000}"/>
    <cellStyle name="Input 18 2 4 2" xfId="33540" xr:uid="{00000000-0005-0000-0000-000014790000}"/>
    <cellStyle name="Input 18 2 5" xfId="33541" xr:uid="{00000000-0005-0000-0000-000015790000}"/>
    <cellStyle name="Input 18 3" xfId="33542" xr:uid="{00000000-0005-0000-0000-000016790000}"/>
    <cellStyle name="Input 18 3 2" xfId="33543" xr:uid="{00000000-0005-0000-0000-000017790000}"/>
    <cellStyle name="Input 18 3 2 2" xfId="33544" xr:uid="{00000000-0005-0000-0000-000018790000}"/>
    <cellStyle name="Input 18 3 3" xfId="33545" xr:uid="{00000000-0005-0000-0000-000019790000}"/>
    <cellStyle name="Input 18 4" xfId="33546" xr:uid="{00000000-0005-0000-0000-00001A790000}"/>
    <cellStyle name="Input 18 4 2" xfId="33547" xr:uid="{00000000-0005-0000-0000-00001B790000}"/>
    <cellStyle name="Input 18 4 2 2" xfId="33548" xr:uid="{00000000-0005-0000-0000-00001C790000}"/>
    <cellStyle name="Input 18 4 3" xfId="33549" xr:uid="{00000000-0005-0000-0000-00001D790000}"/>
    <cellStyle name="Input 18 5" xfId="33550" xr:uid="{00000000-0005-0000-0000-00001E790000}"/>
    <cellStyle name="Input 18 5 2" xfId="33551" xr:uid="{00000000-0005-0000-0000-00001F790000}"/>
    <cellStyle name="Input 18 6" xfId="33552" xr:uid="{00000000-0005-0000-0000-000020790000}"/>
    <cellStyle name="Input 19" xfId="33553" xr:uid="{00000000-0005-0000-0000-000021790000}"/>
    <cellStyle name="Input 19 2" xfId="33554" xr:uid="{00000000-0005-0000-0000-000022790000}"/>
    <cellStyle name="Input 19 2 2" xfId="33555" xr:uid="{00000000-0005-0000-0000-000023790000}"/>
    <cellStyle name="Input 19 2 2 2" xfId="33556" xr:uid="{00000000-0005-0000-0000-000024790000}"/>
    <cellStyle name="Input 19 2 2 2 2" xfId="33557" xr:uid="{00000000-0005-0000-0000-000025790000}"/>
    <cellStyle name="Input 19 2 2 3" xfId="33558" xr:uid="{00000000-0005-0000-0000-000026790000}"/>
    <cellStyle name="Input 19 2 3" xfId="33559" xr:uid="{00000000-0005-0000-0000-000027790000}"/>
    <cellStyle name="Input 19 2 3 2" xfId="33560" xr:uid="{00000000-0005-0000-0000-000028790000}"/>
    <cellStyle name="Input 19 2 3 2 2" xfId="33561" xr:uid="{00000000-0005-0000-0000-000029790000}"/>
    <cellStyle name="Input 19 2 3 3" xfId="33562" xr:uid="{00000000-0005-0000-0000-00002A790000}"/>
    <cellStyle name="Input 19 2 4" xfId="33563" xr:uid="{00000000-0005-0000-0000-00002B790000}"/>
    <cellStyle name="Input 19 2 4 2" xfId="33564" xr:uid="{00000000-0005-0000-0000-00002C790000}"/>
    <cellStyle name="Input 19 2 5" xfId="33565" xr:uid="{00000000-0005-0000-0000-00002D790000}"/>
    <cellStyle name="Input 19 3" xfId="33566" xr:uid="{00000000-0005-0000-0000-00002E790000}"/>
    <cellStyle name="Input 19 3 2" xfId="33567" xr:uid="{00000000-0005-0000-0000-00002F790000}"/>
    <cellStyle name="Input 19 3 2 2" xfId="33568" xr:uid="{00000000-0005-0000-0000-000030790000}"/>
    <cellStyle name="Input 19 3 3" xfId="33569" xr:uid="{00000000-0005-0000-0000-000031790000}"/>
    <cellStyle name="Input 19 4" xfId="33570" xr:uid="{00000000-0005-0000-0000-000032790000}"/>
    <cellStyle name="Input 19 4 2" xfId="33571" xr:uid="{00000000-0005-0000-0000-000033790000}"/>
    <cellStyle name="Input 19 4 2 2" xfId="33572" xr:uid="{00000000-0005-0000-0000-000034790000}"/>
    <cellStyle name="Input 19 4 3" xfId="33573" xr:uid="{00000000-0005-0000-0000-000035790000}"/>
    <cellStyle name="Input 19 5" xfId="33574" xr:uid="{00000000-0005-0000-0000-000036790000}"/>
    <cellStyle name="Input 19 5 2" xfId="33575" xr:uid="{00000000-0005-0000-0000-000037790000}"/>
    <cellStyle name="Input 19 6" xfId="33576" xr:uid="{00000000-0005-0000-0000-000038790000}"/>
    <cellStyle name="Input 2" xfId="26616" xr:uid="{00000000-0005-0000-0000-000039790000}"/>
    <cellStyle name="Input 2 10" xfId="33577" xr:uid="{00000000-0005-0000-0000-00003A790000}"/>
    <cellStyle name="Input 2 10 2" xfId="33578" xr:uid="{00000000-0005-0000-0000-00003B790000}"/>
    <cellStyle name="Input 2 10 2 2" xfId="33579" xr:uid="{00000000-0005-0000-0000-00003C790000}"/>
    <cellStyle name="Input 2 10 2 2 2" xfId="33580" xr:uid="{00000000-0005-0000-0000-00003D790000}"/>
    <cellStyle name="Input 2 10 2 3" xfId="33581" xr:uid="{00000000-0005-0000-0000-00003E790000}"/>
    <cellStyle name="Input 2 10 3" xfId="33582" xr:uid="{00000000-0005-0000-0000-00003F790000}"/>
    <cellStyle name="Input 2 10 3 2" xfId="33583" xr:uid="{00000000-0005-0000-0000-000040790000}"/>
    <cellStyle name="Input 2 10 3 2 2" xfId="33584" xr:uid="{00000000-0005-0000-0000-000041790000}"/>
    <cellStyle name="Input 2 10 3 3" xfId="33585" xr:uid="{00000000-0005-0000-0000-000042790000}"/>
    <cellStyle name="Input 2 10 4" xfId="33586" xr:uid="{00000000-0005-0000-0000-000043790000}"/>
    <cellStyle name="Input 2 10 4 2" xfId="33587" xr:uid="{00000000-0005-0000-0000-000044790000}"/>
    <cellStyle name="Input 2 10 5" xfId="33588" xr:uid="{00000000-0005-0000-0000-000045790000}"/>
    <cellStyle name="Input 2 11" xfId="33589" xr:uid="{00000000-0005-0000-0000-000046790000}"/>
    <cellStyle name="Input 2 11 2" xfId="33590" xr:uid="{00000000-0005-0000-0000-000047790000}"/>
    <cellStyle name="Input 2 11 2 2" xfId="33591" xr:uid="{00000000-0005-0000-0000-000048790000}"/>
    <cellStyle name="Input 2 11 3" xfId="33592" xr:uid="{00000000-0005-0000-0000-000049790000}"/>
    <cellStyle name="Input 2 12" xfId="33593" xr:uid="{00000000-0005-0000-0000-00004A790000}"/>
    <cellStyle name="Input 2 12 2" xfId="33594" xr:uid="{00000000-0005-0000-0000-00004B790000}"/>
    <cellStyle name="Input 2 12 2 2" xfId="33595" xr:uid="{00000000-0005-0000-0000-00004C790000}"/>
    <cellStyle name="Input 2 12 3" xfId="33596" xr:uid="{00000000-0005-0000-0000-00004D790000}"/>
    <cellStyle name="Input 2 13" xfId="33597" xr:uid="{00000000-0005-0000-0000-00004E790000}"/>
    <cellStyle name="Input 2 13 2" xfId="33598" xr:uid="{00000000-0005-0000-0000-00004F790000}"/>
    <cellStyle name="Input 2 2" xfId="33599" xr:uid="{00000000-0005-0000-0000-000050790000}"/>
    <cellStyle name="Input 2 2 2" xfId="33600" xr:uid="{00000000-0005-0000-0000-000051790000}"/>
    <cellStyle name="Input 2 2 2 2" xfId="33601" xr:uid="{00000000-0005-0000-0000-000052790000}"/>
    <cellStyle name="Input 2 2 2 2 2" xfId="33602" xr:uid="{00000000-0005-0000-0000-000053790000}"/>
    <cellStyle name="Input 2 2 2 2 2 2" xfId="33603" xr:uid="{00000000-0005-0000-0000-000054790000}"/>
    <cellStyle name="Input 2 2 2 2 2 2 2" xfId="33604" xr:uid="{00000000-0005-0000-0000-000055790000}"/>
    <cellStyle name="Input 2 2 2 2 2 3" xfId="33605" xr:uid="{00000000-0005-0000-0000-000056790000}"/>
    <cellStyle name="Input 2 2 2 2 3" xfId="33606" xr:uid="{00000000-0005-0000-0000-000057790000}"/>
    <cellStyle name="Input 2 2 2 2 3 2" xfId="33607" xr:uid="{00000000-0005-0000-0000-000058790000}"/>
    <cellStyle name="Input 2 2 2 2 3 2 2" xfId="33608" xr:uid="{00000000-0005-0000-0000-000059790000}"/>
    <cellStyle name="Input 2 2 2 2 3 3" xfId="33609" xr:uid="{00000000-0005-0000-0000-00005A790000}"/>
    <cellStyle name="Input 2 2 2 2 4" xfId="33610" xr:uid="{00000000-0005-0000-0000-00005B790000}"/>
    <cellStyle name="Input 2 2 2 2 4 2" xfId="33611" xr:uid="{00000000-0005-0000-0000-00005C790000}"/>
    <cellStyle name="Input 2 2 2 2 5" xfId="33612" xr:uid="{00000000-0005-0000-0000-00005D790000}"/>
    <cellStyle name="Input 2 2 2 3" xfId="33613" xr:uid="{00000000-0005-0000-0000-00005E790000}"/>
    <cellStyle name="Input 2 2 2 3 2" xfId="33614" xr:uid="{00000000-0005-0000-0000-00005F790000}"/>
    <cellStyle name="Input 2 2 2 3 2 2" xfId="33615" xr:uid="{00000000-0005-0000-0000-000060790000}"/>
    <cellStyle name="Input 2 2 2 3 3" xfId="33616" xr:uid="{00000000-0005-0000-0000-000061790000}"/>
    <cellStyle name="Input 2 2 2 4" xfId="33617" xr:uid="{00000000-0005-0000-0000-000062790000}"/>
    <cellStyle name="Input 2 2 2 4 2" xfId="33618" xr:uid="{00000000-0005-0000-0000-000063790000}"/>
    <cellStyle name="Input 2 2 2 4 2 2" xfId="33619" xr:uid="{00000000-0005-0000-0000-000064790000}"/>
    <cellStyle name="Input 2 2 2 4 3" xfId="33620" xr:uid="{00000000-0005-0000-0000-000065790000}"/>
    <cellStyle name="Input 2 2 2 5" xfId="33621" xr:uid="{00000000-0005-0000-0000-000066790000}"/>
    <cellStyle name="Input 2 2 2 5 2" xfId="33622" xr:uid="{00000000-0005-0000-0000-000067790000}"/>
    <cellStyle name="Input 2 2 2 6" xfId="33623" xr:uid="{00000000-0005-0000-0000-000068790000}"/>
    <cellStyle name="Input 2 2 3" xfId="33624" xr:uid="{00000000-0005-0000-0000-000069790000}"/>
    <cellStyle name="Input 2 2 3 2" xfId="33625" xr:uid="{00000000-0005-0000-0000-00006A790000}"/>
    <cellStyle name="Input 2 2 3 2 2" xfId="33626" xr:uid="{00000000-0005-0000-0000-00006B790000}"/>
    <cellStyle name="Input 2 2 3 2 2 2" xfId="33627" xr:uid="{00000000-0005-0000-0000-00006C790000}"/>
    <cellStyle name="Input 2 2 3 2 2 2 2" xfId="33628" xr:uid="{00000000-0005-0000-0000-00006D790000}"/>
    <cellStyle name="Input 2 2 3 2 2 3" xfId="33629" xr:uid="{00000000-0005-0000-0000-00006E790000}"/>
    <cellStyle name="Input 2 2 3 2 3" xfId="33630" xr:uid="{00000000-0005-0000-0000-00006F790000}"/>
    <cellStyle name="Input 2 2 3 2 3 2" xfId="33631" xr:uid="{00000000-0005-0000-0000-000070790000}"/>
    <cellStyle name="Input 2 2 3 2 3 2 2" xfId="33632" xr:uid="{00000000-0005-0000-0000-000071790000}"/>
    <cellStyle name="Input 2 2 3 2 3 3" xfId="33633" xr:uid="{00000000-0005-0000-0000-000072790000}"/>
    <cellStyle name="Input 2 2 3 2 4" xfId="33634" xr:uid="{00000000-0005-0000-0000-000073790000}"/>
    <cellStyle name="Input 2 2 3 2 4 2" xfId="33635" xr:uid="{00000000-0005-0000-0000-000074790000}"/>
    <cellStyle name="Input 2 2 3 2 5" xfId="33636" xr:uid="{00000000-0005-0000-0000-000075790000}"/>
    <cellStyle name="Input 2 2 3 3" xfId="33637" xr:uid="{00000000-0005-0000-0000-000076790000}"/>
    <cellStyle name="Input 2 2 3 3 2" xfId="33638" xr:uid="{00000000-0005-0000-0000-000077790000}"/>
    <cellStyle name="Input 2 2 3 3 2 2" xfId="33639" xr:uid="{00000000-0005-0000-0000-000078790000}"/>
    <cellStyle name="Input 2 2 3 3 3" xfId="33640" xr:uid="{00000000-0005-0000-0000-000079790000}"/>
    <cellStyle name="Input 2 2 3 4" xfId="33641" xr:uid="{00000000-0005-0000-0000-00007A790000}"/>
    <cellStyle name="Input 2 2 3 4 2" xfId="33642" xr:uid="{00000000-0005-0000-0000-00007B790000}"/>
    <cellStyle name="Input 2 2 3 4 2 2" xfId="33643" xr:uid="{00000000-0005-0000-0000-00007C790000}"/>
    <cellStyle name="Input 2 2 3 4 3" xfId="33644" xr:uid="{00000000-0005-0000-0000-00007D790000}"/>
    <cellStyle name="Input 2 2 3 5" xfId="33645" xr:uid="{00000000-0005-0000-0000-00007E790000}"/>
    <cellStyle name="Input 2 2 3 5 2" xfId="33646" xr:uid="{00000000-0005-0000-0000-00007F790000}"/>
    <cellStyle name="Input 2 2 3 6" xfId="33647" xr:uid="{00000000-0005-0000-0000-000080790000}"/>
    <cellStyle name="Input 2 2 4" xfId="33648" xr:uid="{00000000-0005-0000-0000-000081790000}"/>
    <cellStyle name="Input 2 2 4 2" xfId="33649" xr:uid="{00000000-0005-0000-0000-000082790000}"/>
    <cellStyle name="Input 2 2 4 2 2" xfId="33650" xr:uid="{00000000-0005-0000-0000-000083790000}"/>
    <cellStyle name="Input 2 2 4 2 2 2" xfId="33651" xr:uid="{00000000-0005-0000-0000-000084790000}"/>
    <cellStyle name="Input 2 2 4 2 3" xfId="33652" xr:uid="{00000000-0005-0000-0000-000085790000}"/>
    <cellStyle name="Input 2 2 4 3" xfId="33653" xr:uid="{00000000-0005-0000-0000-000086790000}"/>
    <cellStyle name="Input 2 2 4 3 2" xfId="33654" xr:uid="{00000000-0005-0000-0000-000087790000}"/>
    <cellStyle name="Input 2 2 4 3 2 2" xfId="33655" xr:uid="{00000000-0005-0000-0000-000088790000}"/>
    <cellStyle name="Input 2 2 4 3 3" xfId="33656" xr:uid="{00000000-0005-0000-0000-000089790000}"/>
    <cellStyle name="Input 2 2 4 4" xfId="33657" xr:uid="{00000000-0005-0000-0000-00008A790000}"/>
    <cellStyle name="Input 2 2 4 4 2" xfId="33658" xr:uid="{00000000-0005-0000-0000-00008B790000}"/>
    <cellStyle name="Input 2 2 4 5" xfId="33659" xr:uid="{00000000-0005-0000-0000-00008C790000}"/>
    <cellStyle name="Input 2 2 5" xfId="33660" xr:uid="{00000000-0005-0000-0000-00008D790000}"/>
    <cellStyle name="Input 2 2 5 2" xfId="33661" xr:uid="{00000000-0005-0000-0000-00008E790000}"/>
    <cellStyle name="Input 2 2 5 2 2" xfId="33662" xr:uid="{00000000-0005-0000-0000-00008F790000}"/>
    <cellStyle name="Input 2 2 5 2 2 2" xfId="33663" xr:uid="{00000000-0005-0000-0000-000090790000}"/>
    <cellStyle name="Input 2 2 5 2 3" xfId="33664" xr:uid="{00000000-0005-0000-0000-000091790000}"/>
    <cellStyle name="Input 2 2 5 3" xfId="33665" xr:uid="{00000000-0005-0000-0000-000092790000}"/>
    <cellStyle name="Input 2 2 5 3 2" xfId="33666" xr:uid="{00000000-0005-0000-0000-000093790000}"/>
    <cellStyle name="Input 2 2 5 3 2 2" xfId="33667" xr:uid="{00000000-0005-0000-0000-000094790000}"/>
    <cellStyle name="Input 2 2 5 3 3" xfId="33668" xr:uid="{00000000-0005-0000-0000-000095790000}"/>
    <cellStyle name="Input 2 2 5 4" xfId="33669" xr:uid="{00000000-0005-0000-0000-000096790000}"/>
    <cellStyle name="Input 2 2 5 4 2" xfId="33670" xr:uid="{00000000-0005-0000-0000-000097790000}"/>
    <cellStyle name="Input 2 2 5 5" xfId="33671" xr:uid="{00000000-0005-0000-0000-000098790000}"/>
    <cellStyle name="Input 2 2 6" xfId="33672" xr:uid="{00000000-0005-0000-0000-000099790000}"/>
    <cellStyle name="Input 2 2 6 2" xfId="33673" xr:uid="{00000000-0005-0000-0000-00009A790000}"/>
    <cellStyle name="Input 2 2 6 2 2" xfId="33674" xr:uid="{00000000-0005-0000-0000-00009B790000}"/>
    <cellStyle name="Input 2 2 6 3" xfId="33675" xr:uid="{00000000-0005-0000-0000-00009C790000}"/>
    <cellStyle name="Input 2 2 7" xfId="33676" xr:uid="{00000000-0005-0000-0000-00009D790000}"/>
    <cellStyle name="Input 2 2 7 2" xfId="33677" xr:uid="{00000000-0005-0000-0000-00009E790000}"/>
    <cellStyle name="Input 2 3" xfId="33678" xr:uid="{00000000-0005-0000-0000-00009F790000}"/>
    <cellStyle name="Input 2 3 2" xfId="33679" xr:uid="{00000000-0005-0000-0000-0000A0790000}"/>
    <cellStyle name="Input 2 3 2 2" xfId="33680" xr:uid="{00000000-0005-0000-0000-0000A1790000}"/>
    <cellStyle name="Input 2 3 2 2 2" xfId="33681" xr:uid="{00000000-0005-0000-0000-0000A2790000}"/>
    <cellStyle name="Input 2 3 2 2 2 2" xfId="33682" xr:uid="{00000000-0005-0000-0000-0000A3790000}"/>
    <cellStyle name="Input 2 3 2 2 2 2 2" xfId="33683" xr:uid="{00000000-0005-0000-0000-0000A4790000}"/>
    <cellStyle name="Input 2 3 2 2 2 3" xfId="33684" xr:uid="{00000000-0005-0000-0000-0000A5790000}"/>
    <cellStyle name="Input 2 3 2 2 3" xfId="33685" xr:uid="{00000000-0005-0000-0000-0000A6790000}"/>
    <cellStyle name="Input 2 3 2 2 3 2" xfId="33686" xr:uid="{00000000-0005-0000-0000-0000A7790000}"/>
    <cellStyle name="Input 2 3 2 2 3 2 2" xfId="33687" xr:uid="{00000000-0005-0000-0000-0000A8790000}"/>
    <cellStyle name="Input 2 3 2 2 3 3" xfId="33688" xr:uid="{00000000-0005-0000-0000-0000A9790000}"/>
    <cellStyle name="Input 2 3 2 2 4" xfId="33689" xr:uid="{00000000-0005-0000-0000-0000AA790000}"/>
    <cellStyle name="Input 2 3 2 2 4 2" xfId="33690" xr:uid="{00000000-0005-0000-0000-0000AB790000}"/>
    <cellStyle name="Input 2 3 2 2 5" xfId="33691" xr:uid="{00000000-0005-0000-0000-0000AC790000}"/>
    <cellStyle name="Input 2 3 2 3" xfId="33692" xr:uid="{00000000-0005-0000-0000-0000AD790000}"/>
    <cellStyle name="Input 2 3 2 3 2" xfId="33693" xr:uid="{00000000-0005-0000-0000-0000AE790000}"/>
    <cellStyle name="Input 2 3 2 3 2 2" xfId="33694" xr:uid="{00000000-0005-0000-0000-0000AF790000}"/>
    <cellStyle name="Input 2 3 2 3 3" xfId="33695" xr:uid="{00000000-0005-0000-0000-0000B0790000}"/>
    <cellStyle name="Input 2 3 2 4" xfId="33696" xr:uid="{00000000-0005-0000-0000-0000B1790000}"/>
    <cellStyle name="Input 2 3 2 4 2" xfId="33697" xr:uid="{00000000-0005-0000-0000-0000B2790000}"/>
    <cellStyle name="Input 2 3 2 4 2 2" xfId="33698" xr:uid="{00000000-0005-0000-0000-0000B3790000}"/>
    <cellStyle name="Input 2 3 2 4 3" xfId="33699" xr:uid="{00000000-0005-0000-0000-0000B4790000}"/>
    <cellStyle name="Input 2 3 2 5" xfId="33700" xr:uid="{00000000-0005-0000-0000-0000B5790000}"/>
    <cellStyle name="Input 2 3 2 5 2" xfId="33701" xr:uid="{00000000-0005-0000-0000-0000B6790000}"/>
    <cellStyle name="Input 2 3 2 6" xfId="33702" xr:uid="{00000000-0005-0000-0000-0000B7790000}"/>
    <cellStyle name="Input 2 3 3" xfId="33703" xr:uid="{00000000-0005-0000-0000-0000B8790000}"/>
    <cellStyle name="Input 2 3 3 2" xfId="33704" xr:uid="{00000000-0005-0000-0000-0000B9790000}"/>
    <cellStyle name="Input 2 3 3 2 2" xfId="33705" xr:uid="{00000000-0005-0000-0000-0000BA790000}"/>
    <cellStyle name="Input 2 3 3 2 2 2" xfId="33706" xr:uid="{00000000-0005-0000-0000-0000BB790000}"/>
    <cellStyle name="Input 2 3 3 2 3" xfId="33707" xr:uid="{00000000-0005-0000-0000-0000BC790000}"/>
    <cellStyle name="Input 2 3 3 3" xfId="33708" xr:uid="{00000000-0005-0000-0000-0000BD790000}"/>
    <cellStyle name="Input 2 3 3 3 2" xfId="33709" xr:uid="{00000000-0005-0000-0000-0000BE790000}"/>
    <cellStyle name="Input 2 3 3 3 2 2" xfId="33710" xr:uid="{00000000-0005-0000-0000-0000BF790000}"/>
    <cellStyle name="Input 2 3 3 3 3" xfId="33711" xr:uid="{00000000-0005-0000-0000-0000C0790000}"/>
    <cellStyle name="Input 2 3 3 4" xfId="33712" xr:uid="{00000000-0005-0000-0000-0000C1790000}"/>
    <cellStyle name="Input 2 3 3 4 2" xfId="33713" xr:uid="{00000000-0005-0000-0000-0000C2790000}"/>
    <cellStyle name="Input 2 3 3 5" xfId="33714" xr:uid="{00000000-0005-0000-0000-0000C3790000}"/>
    <cellStyle name="Input 2 3 4" xfId="33715" xr:uid="{00000000-0005-0000-0000-0000C4790000}"/>
    <cellStyle name="Input 2 3 4 2" xfId="33716" xr:uid="{00000000-0005-0000-0000-0000C5790000}"/>
    <cellStyle name="Input 2 3 4 2 2" xfId="33717" xr:uid="{00000000-0005-0000-0000-0000C6790000}"/>
    <cellStyle name="Input 2 3 4 2 2 2" xfId="33718" xr:uid="{00000000-0005-0000-0000-0000C7790000}"/>
    <cellStyle name="Input 2 3 4 2 3" xfId="33719" xr:uid="{00000000-0005-0000-0000-0000C8790000}"/>
    <cellStyle name="Input 2 3 4 3" xfId="33720" xr:uid="{00000000-0005-0000-0000-0000C9790000}"/>
    <cellStyle name="Input 2 3 4 3 2" xfId="33721" xr:uid="{00000000-0005-0000-0000-0000CA790000}"/>
    <cellStyle name="Input 2 3 4 3 2 2" xfId="33722" xr:uid="{00000000-0005-0000-0000-0000CB790000}"/>
    <cellStyle name="Input 2 3 4 3 3" xfId="33723" xr:uid="{00000000-0005-0000-0000-0000CC790000}"/>
    <cellStyle name="Input 2 3 4 4" xfId="33724" xr:uid="{00000000-0005-0000-0000-0000CD790000}"/>
    <cellStyle name="Input 2 3 4 4 2" xfId="33725" xr:uid="{00000000-0005-0000-0000-0000CE790000}"/>
    <cellStyle name="Input 2 3 4 5" xfId="33726" xr:uid="{00000000-0005-0000-0000-0000CF790000}"/>
    <cellStyle name="Input 2 3 5" xfId="33727" xr:uid="{00000000-0005-0000-0000-0000D0790000}"/>
    <cellStyle name="Input 2 3 5 2" xfId="33728" xr:uid="{00000000-0005-0000-0000-0000D1790000}"/>
    <cellStyle name="Input 2 3 5 2 2" xfId="33729" xr:uid="{00000000-0005-0000-0000-0000D2790000}"/>
    <cellStyle name="Input 2 3 5 3" xfId="33730" xr:uid="{00000000-0005-0000-0000-0000D3790000}"/>
    <cellStyle name="Input 2 3 6" xfId="33731" xr:uid="{00000000-0005-0000-0000-0000D4790000}"/>
    <cellStyle name="Input 2 3 6 2" xfId="33732" xr:uid="{00000000-0005-0000-0000-0000D5790000}"/>
    <cellStyle name="Input 2 4" xfId="33733" xr:uid="{00000000-0005-0000-0000-0000D6790000}"/>
    <cellStyle name="Input 2 4 2" xfId="33734" xr:uid="{00000000-0005-0000-0000-0000D7790000}"/>
    <cellStyle name="Input 2 4 2 2" xfId="33735" xr:uid="{00000000-0005-0000-0000-0000D8790000}"/>
    <cellStyle name="Input 2 4 2 2 2" xfId="33736" xr:uid="{00000000-0005-0000-0000-0000D9790000}"/>
    <cellStyle name="Input 2 4 2 2 2 2" xfId="33737" xr:uid="{00000000-0005-0000-0000-0000DA790000}"/>
    <cellStyle name="Input 2 4 2 2 3" xfId="33738" xr:uid="{00000000-0005-0000-0000-0000DB790000}"/>
    <cellStyle name="Input 2 4 2 3" xfId="33739" xr:uid="{00000000-0005-0000-0000-0000DC790000}"/>
    <cellStyle name="Input 2 4 2 3 2" xfId="33740" xr:uid="{00000000-0005-0000-0000-0000DD790000}"/>
    <cellStyle name="Input 2 4 2 3 2 2" xfId="33741" xr:uid="{00000000-0005-0000-0000-0000DE790000}"/>
    <cellStyle name="Input 2 4 2 3 3" xfId="33742" xr:uid="{00000000-0005-0000-0000-0000DF790000}"/>
    <cellStyle name="Input 2 4 2 4" xfId="33743" xr:uid="{00000000-0005-0000-0000-0000E0790000}"/>
    <cellStyle name="Input 2 4 2 4 2" xfId="33744" xr:uid="{00000000-0005-0000-0000-0000E1790000}"/>
    <cellStyle name="Input 2 4 2 5" xfId="33745" xr:uid="{00000000-0005-0000-0000-0000E2790000}"/>
    <cellStyle name="Input 2 4 3" xfId="33746" xr:uid="{00000000-0005-0000-0000-0000E3790000}"/>
    <cellStyle name="Input 2 4 3 2" xfId="33747" xr:uid="{00000000-0005-0000-0000-0000E4790000}"/>
    <cellStyle name="Input 2 4 3 2 2" xfId="33748" xr:uid="{00000000-0005-0000-0000-0000E5790000}"/>
    <cellStyle name="Input 2 4 3 2 2 2" xfId="33749" xr:uid="{00000000-0005-0000-0000-0000E6790000}"/>
    <cellStyle name="Input 2 4 3 2 3" xfId="33750" xr:uid="{00000000-0005-0000-0000-0000E7790000}"/>
    <cellStyle name="Input 2 4 3 3" xfId="33751" xr:uid="{00000000-0005-0000-0000-0000E8790000}"/>
    <cellStyle name="Input 2 4 3 3 2" xfId="33752" xr:uid="{00000000-0005-0000-0000-0000E9790000}"/>
    <cellStyle name="Input 2 4 3 3 2 2" xfId="33753" xr:uid="{00000000-0005-0000-0000-0000EA790000}"/>
    <cellStyle name="Input 2 4 3 3 3" xfId="33754" xr:uid="{00000000-0005-0000-0000-0000EB790000}"/>
    <cellStyle name="Input 2 4 3 4" xfId="33755" xr:uid="{00000000-0005-0000-0000-0000EC790000}"/>
    <cellStyle name="Input 2 4 3 4 2" xfId="33756" xr:uid="{00000000-0005-0000-0000-0000ED790000}"/>
    <cellStyle name="Input 2 4 3 5" xfId="33757" xr:uid="{00000000-0005-0000-0000-0000EE790000}"/>
    <cellStyle name="Input 2 4 4" xfId="33758" xr:uid="{00000000-0005-0000-0000-0000EF790000}"/>
    <cellStyle name="Input 2 4 4 2" xfId="33759" xr:uid="{00000000-0005-0000-0000-0000F0790000}"/>
    <cellStyle name="Input 2 4 4 2 2" xfId="33760" xr:uid="{00000000-0005-0000-0000-0000F1790000}"/>
    <cellStyle name="Input 2 4 4 3" xfId="33761" xr:uid="{00000000-0005-0000-0000-0000F2790000}"/>
    <cellStyle name="Input 2 4 5" xfId="33762" xr:uid="{00000000-0005-0000-0000-0000F3790000}"/>
    <cellStyle name="Input 2 4 5 2" xfId="33763" xr:uid="{00000000-0005-0000-0000-0000F4790000}"/>
    <cellStyle name="Input 2 5" xfId="33764" xr:uid="{00000000-0005-0000-0000-0000F5790000}"/>
    <cellStyle name="Input 2 5 2" xfId="33765" xr:uid="{00000000-0005-0000-0000-0000F6790000}"/>
    <cellStyle name="Input 2 5 2 2" xfId="33766" xr:uid="{00000000-0005-0000-0000-0000F7790000}"/>
    <cellStyle name="Input 2 5 2 2 2" xfId="33767" xr:uid="{00000000-0005-0000-0000-0000F8790000}"/>
    <cellStyle name="Input 2 5 2 2 2 2" xfId="33768" xr:uid="{00000000-0005-0000-0000-0000F9790000}"/>
    <cellStyle name="Input 2 5 2 2 3" xfId="33769" xr:uid="{00000000-0005-0000-0000-0000FA790000}"/>
    <cellStyle name="Input 2 5 2 3" xfId="33770" xr:uid="{00000000-0005-0000-0000-0000FB790000}"/>
    <cellStyle name="Input 2 5 2 3 2" xfId="33771" xr:uid="{00000000-0005-0000-0000-0000FC790000}"/>
    <cellStyle name="Input 2 5 2 3 2 2" xfId="33772" xr:uid="{00000000-0005-0000-0000-0000FD790000}"/>
    <cellStyle name="Input 2 5 2 3 3" xfId="33773" xr:uid="{00000000-0005-0000-0000-0000FE790000}"/>
    <cellStyle name="Input 2 5 2 4" xfId="33774" xr:uid="{00000000-0005-0000-0000-0000FF790000}"/>
    <cellStyle name="Input 2 5 2 4 2" xfId="33775" xr:uid="{00000000-0005-0000-0000-0000007A0000}"/>
    <cellStyle name="Input 2 5 2 5" xfId="33776" xr:uid="{00000000-0005-0000-0000-0000017A0000}"/>
    <cellStyle name="Input 2 5 3" xfId="33777" xr:uid="{00000000-0005-0000-0000-0000027A0000}"/>
    <cellStyle name="Input 2 5 3 2" xfId="33778" xr:uid="{00000000-0005-0000-0000-0000037A0000}"/>
    <cellStyle name="Input 2 5 3 2 2" xfId="33779" xr:uid="{00000000-0005-0000-0000-0000047A0000}"/>
    <cellStyle name="Input 2 5 3 2 2 2" xfId="33780" xr:uid="{00000000-0005-0000-0000-0000057A0000}"/>
    <cellStyle name="Input 2 5 3 2 3" xfId="33781" xr:uid="{00000000-0005-0000-0000-0000067A0000}"/>
    <cellStyle name="Input 2 5 3 3" xfId="33782" xr:uid="{00000000-0005-0000-0000-0000077A0000}"/>
    <cellStyle name="Input 2 5 3 3 2" xfId="33783" xr:uid="{00000000-0005-0000-0000-0000087A0000}"/>
    <cellStyle name="Input 2 5 3 3 2 2" xfId="33784" xr:uid="{00000000-0005-0000-0000-0000097A0000}"/>
    <cellStyle name="Input 2 5 3 3 3" xfId="33785" xr:uid="{00000000-0005-0000-0000-00000A7A0000}"/>
    <cellStyle name="Input 2 5 3 4" xfId="33786" xr:uid="{00000000-0005-0000-0000-00000B7A0000}"/>
    <cellStyle name="Input 2 5 3 4 2" xfId="33787" xr:uid="{00000000-0005-0000-0000-00000C7A0000}"/>
    <cellStyle name="Input 2 5 3 5" xfId="33788" xr:uid="{00000000-0005-0000-0000-00000D7A0000}"/>
    <cellStyle name="Input 2 5 4" xfId="33789" xr:uid="{00000000-0005-0000-0000-00000E7A0000}"/>
    <cellStyle name="Input 2 5 4 2" xfId="33790" xr:uid="{00000000-0005-0000-0000-00000F7A0000}"/>
    <cellStyle name="Input 2 5 4 2 2" xfId="33791" xr:uid="{00000000-0005-0000-0000-0000107A0000}"/>
    <cellStyle name="Input 2 5 4 3" xfId="33792" xr:uid="{00000000-0005-0000-0000-0000117A0000}"/>
    <cellStyle name="Input 2 5 5" xfId="33793" xr:uid="{00000000-0005-0000-0000-0000127A0000}"/>
    <cellStyle name="Input 2 5 5 2" xfId="33794" xr:uid="{00000000-0005-0000-0000-0000137A0000}"/>
    <cellStyle name="Input 2 6" xfId="33795" xr:uid="{00000000-0005-0000-0000-0000147A0000}"/>
    <cellStyle name="Input 2 6 2" xfId="33796" xr:uid="{00000000-0005-0000-0000-0000157A0000}"/>
    <cellStyle name="Input 2 6 2 2" xfId="33797" xr:uid="{00000000-0005-0000-0000-0000167A0000}"/>
    <cellStyle name="Input 2 6 2 2 2" xfId="33798" xr:uid="{00000000-0005-0000-0000-0000177A0000}"/>
    <cellStyle name="Input 2 6 2 2 2 2" xfId="33799" xr:uid="{00000000-0005-0000-0000-0000187A0000}"/>
    <cellStyle name="Input 2 6 2 2 3" xfId="33800" xr:uid="{00000000-0005-0000-0000-0000197A0000}"/>
    <cellStyle name="Input 2 6 2 3" xfId="33801" xr:uid="{00000000-0005-0000-0000-00001A7A0000}"/>
    <cellStyle name="Input 2 6 2 3 2" xfId="33802" xr:uid="{00000000-0005-0000-0000-00001B7A0000}"/>
    <cellStyle name="Input 2 6 2 3 2 2" xfId="33803" xr:uid="{00000000-0005-0000-0000-00001C7A0000}"/>
    <cellStyle name="Input 2 6 2 3 3" xfId="33804" xr:uid="{00000000-0005-0000-0000-00001D7A0000}"/>
    <cellStyle name="Input 2 6 2 4" xfId="33805" xr:uid="{00000000-0005-0000-0000-00001E7A0000}"/>
    <cellStyle name="Input 2 6 2 4 2" xfId="33806" xr:uid="{00000000-0005-0000-0000-00001F7A0000}"/>
    <cellStyle name="Input 2 6 2 5" xfId="33807" xr:uid="{00000000-0005-0000-0000-0000207A0000}"/>
    <cellStyle name="Input 2 6 3" xfId="33808" xr:uid="{00000000-0005-0000-0000-0000217A0000}"/>
    <cellStyle name="Input 2 6 3 2" xfId="33809" xr:uid="{00000000-0005-0000-0000-0000227A0000}"/>
    <cellStyle name="Input 2 6 3 2 2" xfId="33810" xr:uid="{00000000-0005-0000-0000-0000237A0000}"/>
    <cellStyle name="Input 2 6 3 2 2 2" xfId="33811" xr:uid="{00000000-0005-0000-0000-0000247A0000}"/>
    <cellStyle name="Input 2 6 3 2 3" xfId="33812" xr:uid="{00000000-0005-0000-0000-0000257A0000}"/>
    <cellStyle name="Input 2 6 3 3" xfId="33813" xr:uid="{00000000-0005-0000-0000-0000267A0000}"/>
    <cellStyle name="Input 2 6 3 3 2" xfId="33814" xr:uid="{00000000-0005-0000-0000-0000277A0000}"/>
    <cellStyle name="Input 2 6 3 3 2 2" xfId="33815" xr:uid="{00000000-0005-0000-0000-0000287A0000}"/>
    <cellStyle name="Input 2 6 3 3 3" xfId="33816" xr:uid="{00000000-0005-0000-0000-0000297A0000}"/>
    <cellStyle name="Input 2 6 3 4" xfId="33817" xr:uid="{00000000-0005-0000-0000-00002A7A0000}"/>
    <cellStyle name="Input 2 6 3 4 2" xfId="33818" xr:uid="{00000000-0005-0000-0000-00002B7A0000}"/>
    <cellStyle name="Input 2 6 3 5" xfId="33819" xr:uid="{00000000-0005-0000-0000-00002C7A0000}"/>
    <cellStyle name="Input 2 6 4" xfId="33820" xr:uid="{00000000-0005-0000-0000-00002D7A0000}"/>
    <cellStyle name="Input 2 6 4 2" xfId="33821" xr:uid="{00000000-0005-0000-0000-00002E7A0000}"/>
    <cellStyle name="Input 2 6 4 2 2" xfId="33822" xr:uid="{00000000-0005-0000-0000-00002F7A0000}"/>
    <cellStyle name="Input 2 6 4 3" xfId="33823" xr:uid="{00000000-0005-0000-0000-0000307A0000}"/>
    <cellStyle name="Input 2 6 5" xfId="33824" xr:uid="{00000000-0005-0000-0000-0000317A0000}"/>
    <cellStyle name="Input 2 6 5 2" xfId="33825" xr:uid="{00000000-0005-0000-0000-0000327A0000}"/>
    <cellStyle name="Input 2 7" xfId="33826" xr:uid="{00000000-0005-0000-0000-0000337A0000}"/>
    <cellStyle name="Input 2 7 2" xfId="33827" xr:uid="{00000000-0005-0000-0000-0000347A0000}"/>
    <cellStyle name="Input 2 7 2 2" xfId="33828" xr:uid="{00000000-0005-0000-0000-0000357A0000}"/>
    <cellStyle name="Input 2 7 2 2 2" xfId="33829" xr:uid="{00000000-0005-0000-0000-0000367A0000}"/>
    <cellStyle name="Input 2 7 2 2 2 2" xfId="33830" xr:uid="{00000000-0005-0000-0000-0000377A0000}"/>
    <cellStyle name="Input 2 7 2 2 3" xfId="33831" xr:uid="{00000000-0005-0000-0000-0000387A0000}"/>
    <cellStyle name="Input 2 7 2 3" xfId="33832" xr:uid="{00000000-0005-0000-0000-0000397A0000}"/>
    <cellStyle name="Input 2 7 2 3 2" xfId="33833" xr:uid="{00000000-0005-0000-0000-00003A7A0000}"/>
    <cellStyle name="Input 2 7 2 3 2 2" xfId="33834" xr:uid="{00000000-0005-0000-0000-00003B7A0000}"/>
    <cellStyle name="Input 2 7 2 3 3" xfId="33835" xr:uid="{00000000-0005-0000-0000-00003C7A0000}"/>
    <cellStyle name="Input 2 7 2 4" xfId="33836" xr:uid="{00000000-0005-0000-0000-00003D7A0000}"/>
    <cellStyle name="Input 2 7 2 4 2" xfId="33837" xr:uid="{00000000-0005-0000-0000-00003E7A0000}"/>
    <cellStyle name="Input 2 7 2 5" xfId="33838" xr:uid="{00000000-0005-0000-0000-00003F7A0000}"/>
    <cellStyle name="Input 2 7 3" xfId="33839" xr:uid="{00000000-0005-0000-0000-0000407A0000}"/>
    <cellStyle name="Input 2 7 3 2" xfId="33840" xr:uid="{00000000-0005-0000-0000-0000417A0000}"/>
    <cellStyle name="Input 2 7 3 2 2" xfId="33841" xr:uid="{00000000-0005-0000-0000-0000427A0000}"/>
    <cellStyle name="Input 2 7 3 3" xfId="33842" xr:uid="{00000000-0005-0000-0000-0000437A0000}"/>
    <cellStyle name="Input 2 7 4" xfId="33843" xr:uid="{00000000-0005-0000-0000-0000447A0000}"/>
    <cellStyle name="Input 2 7 4 2" xfId="33844" xr:uid="{00000000-0005-0000-0000-0000457A0000}"/>
    <cellStyle name="Input 2 7 4 2 2" xfId="33845" xr:uid="{00000000-0005-0000-0000-0000467A0000}"/>
    <cellStyle name="Input 2 7 4 3" xfId="33846" xr:uid="{00000000-0005-0000-0000-0000477A0000}"/>
    <cellStyle name="Input 2 7 5" xfId="33847" xr:uid="{00000000-0005-0000-0000-0000487A0000}"/>
    <cellStyle name="Input 2 7 5 2" xfId="33848" xr:uid="{00000000-0005-0000-0000-0000497A0000}"/>
    <cellStyle name="Input 2 7 6" xfId="33849" xr:uid="{00000000-0005-0000-0000-00004A7A0000}"/>
    <cellStyle name="Input 2 8" xfId="33850" xr:uid="{00000000-0005-0000-0000-00004B7A0000}"/>
    <cellStyle name="Input 2 8 2" xfId="33851" xr:uid="{00000000-0005-0000-0000-00004C7A0000}"/>
    <cellStyle name="Input 2 8 2 2" xfId="33852" xr:uid="{00000000-0005-0000-0000-00004D7A0000}"/>
    <cellStyle name="Input 2 8 2 2 2" xfId="33853" xr:uid="{00000000-0005-0000-0000-00004E7A0000}"/>
    <cellStyle name="Input 2 8 2 2 2 2" xfId="33854" xr:uid="{00000000-0005-0000-0000-00004F7A0000}"/>
    <cellStyle name="Input 2 8 2 2 3" xfId="33855" xr:uid="{00000000-0005-0000-0000-0000507A0000}"/>
    <cellStyle name="Input 2 8 2 3" xfId="33856" xr:uid="{00000000-0005-0000-0000-0000517A0000}"/>
    <cellStyle name="Input 2 8 2 3 2" xfId="33857" xr:uid="{00000000-0005-0000-0000-0000527A0000}"/>
    <cellStyle name="Input 2 8 2 3 2 2" xfId="33858" xr:uid="{00000000-0005-0000-0000-0000537A0000}"/>
    <cellStyle name="Input 2 8 2 3 3" xfId="33859" xr:uid="{00000000-0005-0000-0000-0000547A0000}"/>
    <cellStyle name="Input 2 8 2 4" xfId="33860" xr:uid="{00000000-0005-0000-0000-0000557A0000}"/>
    <cellStyle name="Input 2 8 2 4 2" xfId="33861" xr:uid="{00000000-0005-0000-0000-0000567A0000}"/>
    <cellStyle name="Input 2 8 2 5" xfId="33862" xr:uid="{00000000-0005-0000-0000-0000577A0000}"/>
    <cellStyle name="Input 2 8 3" xfId="33863" xr:uid="{00000000-0005-0000-0000-0000587A0000}"/>
    <cellStyle name="Input 2 8 3 2" xfId="33864" xr:uid="{00000000-0005-0000-0000-0000597A0000}"/>
    <cellStyle name="Input 2 8 3 2 2" xfId="33865" xr:uid="{00000000-0005-0000-0000-00005A7A0000}"/>
    <cellStyle name="Input 2 8 3 3" xfId="33866" xr:uid="{00000000-0005-0000-0000-00005B7A0000}"/>
    <cellStyle name="Input 2 8 4" xfId="33867" xr:uid="{00000000-0005-0000-0000-00005C7A0000}"/>
    <cellStyle name="Input 2 8 4 2" xfId="33868" xr:uid="{00000000-0005-0000-0000-00005D7A0000}"/>
    <cellStyle name="Input 2 8 4 2 2" xfId="33869" xr:uid="{00000000-0005-0000-0000-00005E7A0000}"/>
    <cellStyle name="Input 2 8 4 3" xfId="33870" xr:uid="{00000000-0005-0000-0000-00005F7A0000}"/>
    <cellStyle name="Input 2 8 5" xfId="33871" xr:uid="{00000000-0005-0000-0000-0000607A0000}"/>
    <cellStyle name="Input 2 8 5 2" xfId="33872" xr:uid="{00000000-0005-0000-0000-0000617A0000}"/>
    <cellStyle name="Input 2 8 6" xfId="33873" xr:uid="{00000000-0005-0000-0000-0000627A0000}"/>
    <cellStyle name="Input 2 9" xfId="33874" xr:uid="{00000000-0005-0000-0000-0000637A0000}"/>
    <cellStyle name="Input 2 9 2" xfId="33875" xr:uid="{00000000-0005-0000-0000-0000647A0000}"/>
    <cellStyle name="Input 2 9 2 2" xfId="33876" xr:uid="{00000000-0005-0000-0000-0000657A0000}"/>
    <cellStyle name="Input 2 9 2 2 2" xfId="33877" xr:uid="{00000000-0005-0000-0000-0000667A0000}"/>
    <cellStyle name="Input 2 9 2 3" xfId="33878" xr:uid="{00000000-0005-0000-0000-0000677A0000}"/>
    <cellStyle name="Input 2 9 3" xfId="33879" xr:uid="{00000000-0005-0000-0000-0000687A0000}"/>
    <cellStyle name="Input 2 9 3 2" xfId="33880" xr:uid="{00000000-0005-0000-0000-0000697A0000}"/>
    <cellStyle name="Input 2 9 3 2 2" xfId="33881" xr:uid="{00000000-0005-0000-0000-00006A7A0000}"/>
    <cellStyle name="Input 2 9 3 3" xfId="33882" xr:uid="{00000000-0005-0000-0000-00006B7A0000}"/>
    <cellStyle name="Input 2 9 4" xfId="33883" xr:uid="{00000000-0005-0000-0000-00006C7A0000}"/>
    <cellStyle name="Input 2 9 4 2" xfId="33884" xr:uid="{00000000-0005-0000-0000-00006D7A0000}"/>
    <cellStyle name="Input 2 9 5" xfId="33885" xr:uid="{00000000-0005-0000-0000-00006E7A0000}"/>
    <cellStyle name="Input 3" xfId="26617" xr:uid="{00000000-0005-0000-0000-00006F7A0000}"/>
    <cellStyle name="Input 3 10" xfId="33886" xr:uid="{00000000-0005-0000-0000-0000707A0000}"/>
    <cellStyle name="Input 3 10 2" xfId="33887" xr:uid="{00000000-0005-0000-0000-0000717A0000}"/>
    <cellStyle name="Input 3 10 2 2" xfId="33888" xr:uid="{00000000-0005-0000-0000-0000727A0000}"/>
    <cellStyle name="Input 3 10 3" xfId="33889" xr:uid="{00000000-0005-0000-0000-0000737A0000}"/>
    <cellStyle name="Input 3 11" xfId="33890" xr:uid="{00000000-0005-0000-0000-0000747A0000}"/>
    <cellStyle name="Input 3 11 2" xfId="33891" xr:uid="{00000000-0005-0000-0000-0000757A0000}"/>
    <cellStyle name="Input 3 2" xfId="33892" xr:uid="{00000000-0005-0000-0000-0000767A0000}"/>
    <cellStyle name="Input 3 2 2" xfId="33893" xr:uid="{00000000-0005-0000-0000-0000777A0000}"/>
    <cellStyle name="Input 3 2 2 2" xfId="33894" xr:uid="{00000000-0005-0000-0000-0000787A0000}"/>
    <cellStyle name="Input 3 2 2 2 2" xfId="33895" xr:uid="{00000000-0005-0000-0000-0000797A0000}"/>
    <cellStyle name="Input 3 2 2 2 2 2" xfId="33896" xr:uid="{00000000-0005-0000-0000-00007A7A0000}"/>
    <cellStyle name="Input 3 2 2 2 2 2 2" xfId="33897" xr:uid="{00000000-0005-0000-0000-00007B7A0000}"/>
    <cellStyle name="Input 3 2 2 2 2 3" xfId="33898" xr:uid="{00000000-0005-0000-0000-00007C7A0000}"/>
    <cellStyle name="Input 3 2 2 2 3" xfId="33899" xr:uid="{00000000-0005-0000-0000-00007D7A0000}"/>
    <cellStyle name="Input 3 2 2 2 3 2" xfId="33900" xr:uid="{00000000-0005-0000-0000-00007E7A0000}"/>
    <cellStyle name="Input 3 2 2 2 3 2 2" xfId="33901" xr:uid="{00000000-0005-0000-0000-00007F7A0000}"/>
    <cellStyle name="Input 3 2 2 2 3 3" xfId="33902" xr:uid="{00000000-0005-0000-0000-0000807A0000}"/>
    <cellStyle name="Input 3 2 2 2 4" xfId="33903" xr:uid="{00000000-0005-0000-0000-0000817A0000}"/>
    <cellStyle name="Input 3 2 2 2 4 2" xfId="33904" xr:uid="{00000000-0005-0000-0000-0000827A0000}"/>
    <cellStyle name="Input 3 2 2 2 5" xfId="33905" xr:uid="{00000000-0005-0000-0000-0000837A0000}"/>
    <cellStyle name="Input 3 2 2 3" xfId="33906" xr:uid="{00000000-0005-0000-0000-0000847A0000}"/>
    <cellStyle name="Input 3 2 2 3 2" xfId="33907" xr:uid="{00000000-0005-0000-0000-0000857A0000}"/>
    <cellStyle name="Input 3 2 2 3 2 2" xfId="33908" xr:uid="{00000000-0005-0000-0000-0000867A0000}"/>
    <cellStyle name="Input 3 2 2 3 3" xfId="33909" xr:uid="{00000000-0005-0000-0000-0000877A0000}"/>
    <cellStyle name="Input 3 2 2 4" xfId="33910" xr:uid="{00000000-0005-0000-0000-0000887A0000}"/>
    <cellStyle name="Input 3 2 2 4 2" xfId="33911" xr:uid="{00000000-0005-0000-0000-0000897A0000}"/>
    <cellStyle name="Input 3 2 2 4 2 2" xfId="33912" xr:uid="{00000000-0005-0000-0000-00008A7A0000}"/>
    <cellStyle name="Input 3 2 2 4 3" xfId="33913" xr:uid="{00000000-0005-0000-0000-00008B7A0000}"/>
    <cellStyle name="Input 3 2 2 5" xfId="33914" xr:uid="{00000000-0005-0000-0000-00008C7A0000}"/>
    <cellStyle name="Input 3 2 2 5 2" xfId="33915" xr:uid="{00000000-0005-0000-0000-00008D7A0000}"/>
    <cellStyle name="Input 3 2 2 6" xfId="33916" xr:uid="{00000000-0005-0000-0000-00008E7A0000}"/>
    <cellStyle name="Input 3 2 3" xfId="33917" xr:uid="{00000000-0005-0000-0000-00008F7A0000}"/>
    <cellStyle name="Input 3 2 3 2" xfId="33918" xr:uid="{00000000-0005-0000-0000-0000907A0000}"/>
    <cellStyle name="Input 3 2 3 2 2" xfId="33919" xr:uid="{00000000-0005-0000-0000-0000917A0000}"/>
    <cellStyle name="Input 3 2 3 2 2 2" xfId="33920" xr:uid="{00000000-0005-0000-0000-0000927A0000}"/>
    <cellStyle name="Input 3 2 3 2 3" xfId="33921" xr:uid="{00000000-0005-0000-0000-0000937A0000}"/>
    <cellStyle name="Input 3 2 3 3" xfId="33922" xr:uid="{00000000-0005-0000-0000-0000947A0000}"/>
    <cellStyle name="Input 3 2 3 3 2" xfId="33923" xr:uid="{00000000-0005-0000-0000-0000957A0000}"/>
    <cellStyle name="Input 3 2 3 3 2 2" xfId="33924" xr:uid="{00000000-0005-0000-0000-0000967A0000}"/>
    <cellStyle name="Input 3 2 3 3 3" xfId="33925" xr:uid="{00000000-0005-0000-0000-0000977A0000}"/>
    <cellStyle name="Input 3 2 3 4" xfId="33926" xr:uid="{00000000-0005-0000-0000-0000987A0000}"/>
    <cellStyle name="Input 3 2 3 4 2" xfId="33927" xr:uid="{00000000-0005-0000-0000-0000997A0000}"/>
    <cellStyle name="Input 3 2 3 5" xfId="33928" xr:uid="{00000000-0005-0000-0000-00009A7A0000}"/>
    <cellStyle name="Input 3 2 4" xfId="33929" xr:uid="{00000000-0005-0000-0000-00009B7A0000}"/>
    <cellStyle name="Input 3 2 4 2" xfId="33930" xr:uid="{00000000-0005-0000-0000-00009C7A0000}"/>
    <cellStyle name="Input 3 2 4 2 2" xfId="33931" xr:uid="{00000000-0005-0000-0000-00009D7A0000}"/>
    <cellStyle name="Input 3 2 4 2 2 2" xfId="33932" xr:uid="{00000000-0005-0000-0000-00009E7A0000}"/>
    <cellStyle name="Input 3 2 4 2 3" xfId="33933" xr:uid="{00000000-0005-0000-0000-00009F7A0000}"/>
    <cellStyle name="Input 3 2 4 3" xfId="33934" xr:uid="{00000000-0005-0000-0000-0000A07A0000}"/>
    <cellStyle name="Input 3 2 4 3 2" xfId="33935" xr:uid="{00000000-0005-0000-0000-0000A17A0000}"/>
    <cellStyle name="Input 3 2 4 3 2 2" xfId="33936" xr:uid="{00000000-0005-0000-0000-0000A27A0000}"/>
    <cellStyle name="Input 3 2 4 3 3" xfId="33937" xr:uid="{00000000-0005-0000-0000-0000A37A0000}"/>
    <cellStyle name="Input 3 2 4 4" xfId="33938" xr:uid="{00000000-0005-0000-0000-0000A47A0000}"/>
    <cellStyle name="Input 3 2 4 4 2" xfId="33939" xr:uid="{00000000-0005-0000-0000-0000A57A0000}"/>
    <cellStyle name="Input 3 2 4 5" xfId="33940" xr:uid="{00000000-0005-0000-0000-0000A67A0000}"/>
    <cellStyle name="Input 3 2 5" xfId="33941" xr:uid="{00000000-0005-0000-0000-0000A77A0000}"/>
    <cellStyle name="Input 3 2 5 2" xfId="33942" xr:uid="{00000000-0005-0000-0000-0000A87A0000}"/>
    <cellStyle name="Input 3 2 5 2 2" xfId="33943" xr:uid="{00000000-0005-0000-0000-0000A97A0000}"/>
    <cellStyle name="Input 3 2 5 3" xfId="33944" xr:uid="{00000000-0005-0000-0000-0000AA7A0000}"/>
    <cellStyle name="Input 3 2 6" xfId="33945" xr:uid="{00000000-0005-0000-0000-0000AB7A0000}"/>
    <cellStyle name="Input 3 2 6 2" xfId="33946" xr:uid="{00000000-0005-0000-0000-0000AC7A0000}"/>
    <cellStyle name="Input 3 3" xfId="33947" xr:uid="{00000000-0005-0000-0000-0000AD7A0000}"/>
    <cellStyle name="Input 3 3 2" xfId="33948" xr:uid="{00000000-0005-0000-0000-0000AE7A0000}"/>
    <cellStyle name="Input 3 3 2 2" xfId="33949" xr:uid="{00000000-0005-0000-0000-0000AF7A0000}"/>
    <cellStyle name="Input 3 3 2 2 2" xfId="33950" xr:uid="{00000000-0005-0000-0000-0000B07A0000}"/>
    <cellStyle name="Input 3 3 2 2 2 2" xfId="33951" xr:uid="{00000000-0005-0000-0000-0000B17A0000}"/>
    <cellStyle name="Input 3 3 2 2 3" xfId="33952" xr:uid="{00000000-0005-0000-0000-0000B27A0000}"/>
    <cellStyle name="Input 3 3 2 3" xfId="33953" xr:uid="{00000000-0005-0000-0000-0000B37A0000}"/>
    <cellStyle name="Input 3 3 2 3 2" xfId="33954" xr:uid="{00000000-0005-0000-0000-0000B47A0000}"/>
    <cellStyle name="Input 3 3 2 3 2 2" xfId="33955" xr:uid="{00000000-0005-0000-0000-0000B57A0000}"/>
    <cellStyle name="Input 3 3 2 3 3" xfId="33956" xr:uid="{00000000-0005-0000-0000-0000B67A0000}"/>
    <cellStyle name="Input 3 3 2 4" xfId="33957" xr:uid="{00000000-0005-0000-0000-0000B77A0000}"/>
    <cellStyle name="Input 3 3 2 4 2" xfId="33958" xr:uid="{00000000-0005-0000-0000-0000B87A0000}"/>
    <cellStyle name="Input 3 3 2 5" xfId="33959" xr:uid="{00000000-0005-0000-0000-0000B97A0000}"/>
    <cellStyle name="Input 3 3 3" xfId="33960" xr:uid="{00000000-0005-0000-0000-0000BA7A0000}"/>
    <cellStyle name="Input 3 3 3 2" xfId="33961" xr:uid="{00000000-0005-0000-0000-0000BB7A0000}"/>
    <cellStyle name="Input 3 3 3 2 2" xfId="33962" xr:uid="{00000000-0005-0000-0000-0000BC7A0000}"/>
    <cellStyle name="Input 3 3 3 2 2 2" xfId="33963" xr:uid="{00000000-0005-0000-0000-0000BD7A0000}"/>
    <cellStyle name="Input 3 3 3 2 3" xfId="33964" xr:uid="{00000000-0005-0000-0000-0000BE7A0000}"/>
    <cellStyle name="Input 3 3 3 3" xfId="33965" xr:uid="{00000000-0005-0000-0000-0000BF7A0000}"/>
    <cellStyle name="Input 3 3 3 3 2" xfId="33966" xr:uid="{00000000-0005-0000-0000-0000C07A0000}"/>
    <cellStyle name="Input 3 3 3 3 2 2" xfId="33967" xr:uid="{00000000-0005-0000-0000-0000C17A0000}"/>
    <cellStyle name="Input 3 3 3 3 3" xfId="33968" xr:uid="{00000000-0005-0000-0000-0000C27A0000}"/>
    <cellStyle name="Input 3 3 3 4" xfId="33969" xr:uid="{00000000-0005-0000-0000-0000C37A0000}"/>
    <cellStyle name="Input 3 3 3 4 2" xfId="33970" xr:uid="{00000000-0005-0000-0000-0000C47A0000}"/>
    <cellStyle name="Input 3 3 3 5" xfId="33971" xr:uid="{00000000-0005-0000-0000-0000C57A0000}"/>
    <cellStyle name="Input 3 3 4" xfId="33972" xr:uid="{00000000-0005-0000-0000-0000C67A0000}"/>
    <cellStyle name="Input 3 3 4 2" xfId="33973" xr:uid="{00000000-0005-0000-0000-0000C77A0000}"/>
    <cellStyle name="Input 3 3 4 2 2" xfId="33974" xr:uid="{00000000-0005-0000-0000-0000C87A0000}"/>
    <cellStyle name="Input 3 3 4 3" xfId="33975" xr:uid="{00000000-0005-0000-0000-0000C97A0000}"/>
    <cellStyle name="Input 3 3 5" xfId="33976" xr:uid="{00000000-0005-0000-0000-0000CA7A0000}"/>
    <cellStyle name="Input 3 3 5 2" xfId="33977" xr:uid="{00000000-0005-0000-0000-0000CB7A0000}"/>
    <cellStyle name="Input 3 4" xfId="33978" xr:uid="{00000000-0005-0000-0000-0000CC7A0000}"/>
    <cellStyle name="Input 3 4 2" xfId="33979" xr:uid="{00000000-0005-0000-0000-0000CD7A0000}"/>
    <cellStyle name="Input 3 4 2 2" xfId="33980" xr:uid="{00000000-0005-0000-0000-0000CE7A0000}"/>
    <cellStyle name="Input 3 4 2 2 2" xfId="33981" xr:uid="{00000000-0005-0000-0000-0000CF7A0000}"/>
    <cellStyle name="Input 3 4 2 2 2 2" xfId="33982" xr:uid="{00000000-0005-0000-0000-0000D07A0000}"/>
    <cellStyle name="Input 3 4 2 2 3" xfId="33983" xr:uid="{00000000-0005-0000-0000-0000D17A0000}"/>
    <cellStyle name="Input 3 4 2 3" xfId="33984" xr:uid="{00000000-0005-0000-0000-0000D27A0000}"/>
    <cellStyle name="Input 3 4 2 3 2" xfId="33985" xr:uid="{00000000-0005-0000-0000-0000D37A0000}"/>
    <cellStyle name="Input 3 4 2 3 2 2" xfId="33986" xr:uid="{00000000-0005-0000-0000-0000D47A0000}"/>
    <cellStyle name="Input 3 4 2 3 3" xfId="33987" xr:uid="{00000000-0005-0000-0000-0000D57A0000}"/>
    <cellStyle name="Input 3 4 2 4" xfId="33988" xr:uid="{00000000-0005-0000-0000-0000D67A0000}"/>
    <cellStyle name="Input 3 4 2 4 2" xfId="33989" xr:uid="{00000000-0005-0000-0000-0000D77A0000}"/>
    <cellStyle name="Input 3 4 2 5" xfId="33990" xr:uid="{00000000-0005-0000-0000-0000D87A0000}"/>
    <cellStyle name="Input 3 4 3" xfId="33991" xr:uid="{00000000-0005-0000-0000-0000D97A0000}"/>
    <cellStyle name="Input 3 4 3 2" xfId="33992" xr:uid="{00000000-0005-0000-0000-0000DA7A0000}"/>
    <cellStyle name="Input 3 4 3 2 2" xfId="33993" xr:uid="{00000000-0005-0000-0000-0000DB7A0000}"/>
    <cellStyle name="Input 3 4 3 2 2 2" xfId="33994" xr:uid="{00000000-0005-0000-0000-0000DC7A0000}"/>
    <cellStyle name="Input 3 4 3 2 3" xfId="33995" xr:uid="{00000000-0005-0000-0000-0000DD7A0000}"/>
    <cellStyle name="Input 3 4 3 3" xfId="33996" xr:uid="{00000000-0005-0000-0000-0000DE7A0000}"/>
    <cellStyle name="Input 3 4 3 3 2" xfId="33997" xr:uid="{00000000-0005-0000-0000-0000DF7A0000}"/>
    <cellStyle name="Input 3 4 3 3 2 2" xfId="33998" xr:uid="{00000000-0005-0000-0000-0000E07A0000}"/>
    <cellStyle name="Input 3 4 3 3 3" xfId="33999" xr:uid="{00000000-0005-0000-0000-0000E17A0000}"/>
    <cellStyle name="Input 3 4 3 4" xfId="34000" xr:uid="{00000000-0005-0000-0000-0000E27A0000}"/>
    <cellStyle name="Input 3 4 3 4 2" xfId="34001" xr:uid="{00000000-0005-0000-0000-0000E37A0000}"/>
    <cellStyle name="Input 3 4 3 5" xfId="34002" xr:uid="{00000000-0005-0000-0000-0000E47A0000}"/>
    <cellStyle name="Input 3 4 4" xfId="34003" xr:uid="{00000000-0005-0000-0000-0000E57A0000}"/>
    <cellStyle name="Input 3 4 4 2" xfId="34004" xr:uid="{00000000-0005-0000-0000-0000E67A0000}"/>
    <cellStyle name="Input 3 4 4 2 2" xfId="34005" xr:uid="{00000000-0005-0000-0000-0000E77A0000}"/>
    <cellStyle name="Input 3 4 4 3" xfId="34006" xr:uid="{00000000-0005-0000-0000-0000E87A0000}"/>
    <cellStyle name="Input 3 4 5" xfId="34007" xr:uid="{00000000-0005-0000-0000-0000E97A0000}"/>
    <cellStyle name="Input 3 4 5 2" xfId="34008" xr:uid="{00000000-0005-0000-0000-0000EA7A0000}"/>
    <cellStyle name="Input 3 5" xfId="34009" xr:uid="{00000000-0005-0000-0000-0000EB7A0000}"/>
    <cellStyle name="Input 3 5 2" xfId="34010" xr:uid="{00000000-0005-0000-0000-0000EC7A0000}"/>
    <cellStyle name="Input 3 5 2 2" xfId="34011" xr:uid="{00000000-0005-0000-0000-0000ED7A0000}"/>
    <cellStyle name="Input 3 5 2 2 2" xfId="34012" xr:uid="{00000000-0005-0000-0000-0000EE7A0000}"/>
    <cellStyle name="Input 3 5 2 2 2 2" xfId="34013" xr:uid="{00000000-0005-0000-0000-0000EF7A0000}"/>
    <cellStyle name="Input 3 5 2 2 3" xfId="34014" xr:uid="{00000000-0005-0000-0000-0000F07A0000}"/>
    <cellStyle name="Input 3 5 2 3" xfId="34015" xr:uid="{00000000-0005-0000-0000-0000F17A0000}"/>
    <cellStyle name="Input 3 5 2 3 2" xfId="34016" xr:uid="{00000000-0005-0000-0000-0000F27A0000}"/>
    <cellStyle name="Input 3 5 2 3 2 2" xfId="34017" xr:uid="{00000000-0005-0000-0000-0000F37A0000}"/>
    <cellStyle name="Input 3 5 2 3 3" xfId="34018" xr:uid="{00000000-0005-0000-0000-0000F47A0000}"/>
    <cellStyle name="Input 3 5 2 4" xfId="34019" xr:uid="{00000000-0005-0000-0000-0000F57A0000}"/>
    <cellStyle name="Input 3 5 2 4 2" xfId="34020" xr:uid="{00000000-0005-0000-0000-0000F67A0000}"/>
    <cellStyle name="Input 3 5 2 5" xfId="34021" xr:uid="{00000000-0005-0000-0000-0000F77A0000}"/>
    <cellStyle name="Input 3 5 3" xfId="34022" xr:uid="{00000000-0005-0000-0000-0000F87A0000}"/>
    <cellStyle name="Input 3 5 3 2" xfId="34023" xr:uid="{00000000-0005-0000-0000-0000F97A0000}"/>
    <cellStyle name="Input 3 5 3 2 2" xfId="34024" xr:uid="{00000000-0005-0000-0000-0000FA7A0000}"/>
    <cellStyle name="Input 3 5 3 2 2 2" xfId="34025" xr:uid="{00000000-0005-0000-0000-0000FB7A0000}"/>
    <cellStyle name="Input 3 5 3 2 3" xfId="34026" xr:uid="{00000000-0005-0000-0000-0000FC7A0000}"/>
    <cellStyle name="Input 3 5 3 3" xfId="34027" xr:uid="{00000000-0005-0000-0000-0000FD7A0000}"/>
    <cellStyle name="Input 3 5 3 3 2" xfId="34028" xr:uid="{00000000-0005-0000-0000-0000FE7A0000}"/>
    <cellStyle name="Input 3 5 3 3 2 2" xfId="34029" xr:uid="{00000000-0005-0000-0000-0000FF7A0000}"/>
    <cellStyle name="Input 3 5 3 3 3" xfId="34030" xr:uid="{00000000-0005-0000-0000-0000007B0000}"/>
    <cellStyle name="Input 3 5 3 4" xfId="34031" xr:uid="{00000000-0005-0000-0000-0000017B0000}"/>
    <cellStyle name="Input 3 5 3 4 2" xfId="34032" xr:uid="{00000000-0005-0000-0000-0000027B0000}"/>
    <cellStyle name="Input 3 5 3 5" xfId="34033" xr:uid="{00000000-0005-0000-0000-0000037B0000}"/>
    <cellStyle name="Input 3 5 4" xfId="34034" xr:uid="{00000000-0005-0000-0000-0000047B0000}"/>
    <cellStyle name="Input 3 5 4 2" xfId="34035" xr:uid="{00000000-0005-0000-0000-0000057B0000}"/>
    <cellStyle name="Input 3 5 4 2 2" xfId="34036" xr:uid="{00000000-0005-0000-0000-0000067B0000}"/>
    <cellStyle name="Input 3 5 4 3" xfId="34037" xr:uid="{00000000-0005-0000-0000-0000077B0000}"/>
    <cellStyle name="Input 3 5 5" xfId="34038" xr:uid="{00000000-0005-0000-0000-0000087B0000}"/>
    <cellStyle name="Input 3 5 5 2" xfId="34039" xr:uid="{00000000-0005-0000-0000-0000097B0000}"/>
    <cellStyle name="Input 3 6" xfId="34040" xr:uid="{00000000-0005-0000-0000-00000A7B0000}"/>
    <cellStyle name="Input 3 6 2" xfId="34041" xr:uid="{00000000-0005-0000-0000-00000B7B0000}"/>
    <cellStyle name="Input 3 6 2 2" xfId="34042" xr:uid="{00000000-0005-0000-0000-00000C7B0000}"/>
    <cellStyle name="Input 3 6 2 2 2" xfId="34043" xr:uid="{00000000-0005-0000-0000-00000D7B0000}"/>
    <cellStyle name="Input 3 6 2 2 2 2" xfId="34044" xr:uid="{00000000-0005-0000-0000-00000E7B0000}"/>
    <cellStyle name="Input 3 6 2 2 3" xfId="34045" xr:uid="{00000000-0005-0000-0000-00000F7B0000}"/>
    <cellStyle name="Input 3 6 2 3" xfId="34046" xr:uid="{00000000-0005-0000-0000-0000107B0000}"/>
    <cellStyle name="Input 3 6 2 3 2" xfId="34047" xr:uid="{00000000-0005-0000-0000-0000117B0000}"/>
    <cellStyle name="Input 3 6 2 3 2 2" xfId="34048" xr:uid="{00000000-0005-0000-0000-0000127B0000}"/>
    <cellStyle name="Input 3 6 2 3 3" xfId="34049" xr:uid="{00000000-0005-0000-0000-0000137B0000}"/>
    <cellStyle name="Input 3 6 2 4" xfId="34050" xr:uid="{00000000-0005-0000-0000-0000147B0000}"/>
    <cellStyle name="Input 3 6 2 4 2" xfId="34051" xr:uid="{00000000-0005-0000-0000-0000157B0000}"/>
    <cellStyle name="Input 3 6 2 5" xfId="34052" xr:uid="{00000000-0005-0000-0000-0000167B0000}"/>
    <cellStyle name="Input 3 6 3" xfId="34053" xr:uid="{00000000-0005-0000-0000-0000177B0000}"/>
    <cellStyle name="Input 3 6 3 2" xfId="34054" xr:uid="{00000000-0005-0000-0000-0000187B0000}"/>
    <cellStyle name="Input 3 6 3 2 2" xfId="34055" xr:uid="{00000000-0005-0000-0000-0000197B0000}"/>
    <cellStyle name="Input 3 6 3 2 2 2" xfId="34056" xr:uid="{00000000-0005-0000-0000-00001A7B0000}"/>
    <cellStyle name="Input 3 6 3 2 3" xfId="34057" xr:uid="{00000000-0005-0000-0000-00001B7B0000}"/>
    <cellStyle name="Input 3 6 3 3" xfId="34058" xr:uid="{00000000-0005-0000-0000-00001C7B0000}"/>
    <cellStyle name="Input 3 6 3 3 2" xfId="34059" xr:uid="{00000000-0005-0000-0000-00001D7B0000}"/>
    <cellStyle name="Input 3 6 3 3 2 2" xfId="34060" xr:uid="{00000000-0005-0000-0000-00001E7B0000}"/>
    <cellStyle name="Input 3 6 3 3 3" xfId="34061" xr:uid="{00000000-0005-0000-0000-00001F7B0000}"/>
    <cellStyle name="Input 3 6 3 4" xfId="34062" xr:uid="{00000000-0005-0000-0000-0000207B0000}"/>
    <cellStyle name="Input 3 6 3 4 2" xfId="34063" xr:uid="{00000000-0005-0000-0000-0000217B0000}"/>
    <cellStyle name="Input 3 6 3 5" xfId="34064" xr:uid="{00000000-0005-0000-0000-0000227B0000}"/>
    <cellStyle name="Input 3 6 4" xfId="34065" xr:uid="{00000000-0005-0000-0000-0000237B0000}"/>
    <cellStyle name="Input 3 6 4 2" xfId="34066" xr:uid="{00000000-0005-0000-0000-0000247B0000}"/>
    <cellStyle name="Input 3 6 4 2 2" xfId="34067" xr:uid="{00000000-0005-0000-0000-0000257B0000}"/>
    <cellStyle name="Input 3 6 4 3" xfId="34068" xr:uid="{00000000-0005-0000-0000-0000267B0000}"/>
    <cellStyle name="Input 3 6 5" xfId="34069" xr:uid="{00000000-0005-0000-0000-0000277B0000}"/>
    <cellStyle name="Input 3 6 5 2" xfId="34070" xr:uid="{00000000-0005-0000-0000-0000287B0000}"/>
    <cellStyle name="Input 3 7" xfId="34071" xr:uid="{00000000-0005-0000-0000-0000297B0000}"/>
    <cellStyle name="Input 3 7 2" xfId="34072" xr:uid="{00000000-0005-0000-0000-00002A7B0000}"/>
    <cellStyle name="Input 3 7 2 2" xfId="34073" xr:uid="{00000000-0005-0000-0000-00002B7B0000}"/>
    <cellStyle name="Input 3 7 2 2 2" xfId="34074" xr:uid="{00000000-0005-0000-0000-00002C7B0000}"/>
    <cellStyle name="Input 3 7 2 2 2 2" xfId="34075" xr:uid="{00000000-0005-0000-0000-00002D7B0000}"/>
    <cellStyle name="Input 3 7 2 2 3" xfId="34076" xr:uid="{00000000-0005-0000-0000-00002E7B0000}"/>
    <cellStyle name="Input 3 7 2 3" xfId="34077" xr:uid="{00000000-0005-0000-0000-00002F7B0000}"/>
    <cellStyle name="Input 3 7 2 3 2" xfId="34078" xr:uid="{00000000-0005-0000-0000-0000307B0000}"/>
    <cellStyle name="Input 3 7 2 3 2 2" xfId="34079" xr:uid="{00000000-0005-0000-0000-0000317B0000}"/>
    <cellStyle name="Input 3 7 2 3 3" xfId="34080" xr:uid="{00000000-0005-0000-0000-0000327B0000}"/>
    <cellStyle name="Input 3 7 2 4" xfId="34081" xr:uid="{00000000-0005-0000-0000-0000337B0000}"/>
    <cellStyle name="Input 3 7 2 4 2" xfId="34082" xr:uid="{00000000-0005-0000-0000-0000347B0000}"/>
    <cellStyle name="Input 3 7 2 5" xfId="34083" xr:uid="{00000000-0005-0000-0000-0000357B0000}"/>
    <cellStyle name="Input 3 7 3" xfId="34084" xr:uid="{00000000-0005-0000-0000-0000367B0000}"/>
    <cellStyle name="Input 3 7 3 2" xfId="34085" xr:uid="{00000000-0005-0000-0000-0000377B0000}"/>
    <cellStyle name="Input 3 7 3 2 2" xfId="34086" xr:uid="{00000000-0005-0000-0000-0000387B0000}"/>
    <cellStyle name="Input 3 7 3 3" xfId="34087" xr:uid="{00000000-0005-0000-0000-0000397B0000}"/>
    <cellStyle name="Input 3 7 4" xfId="34088" xr:uid="{00000000-0005-0000-0000-00003A7B0000}"/>
    <cellStyle name="Input 3 7 4 2" xfId="34089" xr:uid="{00000000-0005-0000-0000-00003B7B0000}"/>
    <cellStyle name="Input 3 7 4 2 2" xfId="34090" xr:uid="{00000000-0005-0000-0000-00003C7B0000}"/>
    <cellStyle name="Input 3 7 4 3" xfId="34091" xr:uid="{00000000-0005-0000-0000-00003D7B0000}"/>
    <cellStyle name="Input 3 7 5" xfId="34092" xr:uid="{00000000-0005-0000-0000-00003E7B0000}"/>
    <cellStyle name="Input 3 7 5 2" xfId="34093" xr:uid="{00000000-0005-0000-0000-00003F7B0000}"/>
    <cellStyle name="Input 3 7 6" xfId="34094" xr:uid="{00000000-0005-0000-0000-0000407B0000}"/>
    <cellStyle name="Input 3 8" xfId="34095" xr:uid="{00000000-0005-0000-0000-0000417B0000}"/>
    <cellStyle name="Input 3 8 2" xfId="34096" xr:uid="{00000000-0005-0000-0000-0000427B0000}"/>
    <cellStyle name="Input 3 8 2 2" xfId="34097" xr:uid="{00000000-0005-0000-0000-0000437B0000}"/>
    <cellStyle name="Input 3 8 2 2 2" xfId="34098" xr:uid="{00000000-0005-0000-0000-0000447B0000}"/>
    <cellStyle name="Input 3 8 2 3" xfId="34099" xr:uid="{00000000-0005-0000-0000-0000457B0000}"/>
    <cellStyle name="Input 3 8 3" xfId="34100" xr:uid="{00000000-0005-0000-0000-0000467B0000}"/>
    <cellStyle name="Input 3 8 3 2" xfId="34101" xr:uid="{00000000-0005-0000-0000-0000477B0000}"/>
    <cellStyle name="Input 3 8 3 2 2" xfId="34102" xr:uid="{00000000-0005-0000-0000-0000487B0000}"/>
    <cellStyle name="Input 3 8 3 3" xfId="34103" xr:uid="{00000000-0005-0000-0000-0000497B0000}"/>
    <cellStyle name="Input 3 8 4" xfId="34104" xr:uid="{00000000-0005-0000-0000-00004A7B0000}"/>
    <cellStyle name="Input 3 8 4 2" xfId="34105" xr:uid="{00000000-0005-0000-0000-00004B7B0000}"/>
    <cellStyle name="Input 3 8 5" xfId="34106" xr:uid="{00000000-0005-0000-0000-00004C7B0000}"/>
    <cellStyle name="Input 3 9" xfId="34107" xr:uid="{00000000-0005-0000-0000-00004D7B0000}"/>
    <cellStyle name="Input 3 9 2" xfId="34108" xr:uid="{00000000-0005-0000-0000-00004E7B0000}"/>
    <cellStyle name="Input 3 9 2 2" xfId="34109" xr:uid="{00000000-0005-0000-0000-00004F7B0000}"/>
    <cellStyle name="Input 3 9 2 2 2" xfId="34110" xr:uid="{00000000-0005-0000-0000-0000507B0000}"/>
    <cellStyle name="Input 3 9 2 3" xfId="34111" xr:uid="{00000000-0005-0000-0000-0000517B0000}"/>
    <cellStyle name="Input 3 9 3" xfId="34112" xr:uid="{00000000-0005-0000-0000-0000527B0000}"/>
    <cellStyle name="Input 3 9 3 2" xfId="34113" xr:uid="{00000000-0005-0000-0000-0000537B0000}"/>
    <cellStyle name="Input 3 9 3 2 2" xfId="34114" xr:uid="{00000000-0005-0000-0000-0000547B0000}"/>
    <cellStyle name="Input 3 9 3 3" xfId="34115" xr:uid="{00000000-0005-0000-0000-0000557B0000}"/>
    <cellStyle name="Input 3 9 4" xfId="34116" xr:uid="{00000000-0005-0000-0000-0000567B0000}"/>
    <cellStyle name="Input 3 9 4 2" xfId="34117" xr:uid="{00000000-0005-0000-0000-0000577B0000}"/>
    <cellStyle name="Input 3 9 5" xfId="34118" xr:uid="{00000000-0005-0000-0000-0000587B0000}"/>
    <cellStyle name="Input 4" xfId="26618" xr:uid="{00000000-0005-0000-0000-0000597B0000}"/>
    <cellStyle name="Input 4 10" xfId="34119" xr:uid="{00000000-0005-0000-0000-00005A7B0000}"/>
    <cellStyle name="Input 4 10 2" xfId="34120" xr:uid="{00000000-0005-0000-0000-00005B7B0000}"/>
    <cellStyle name="Input 4 10 2 2" xfId="34121" xr:uid="{00000000-0005-0000-0000-00005C7B0000}"/>
    <cellStyle name="Input 4 10 3" xfId="34122" xr:uid="{00000000-0005-0000-0000-00005D7B0000}"/>
    <cellStyle name="Input 4 11" xfId="34123" xr:uid="{00000000-0005-0000-0000-00005E7B0000}"/>
    <cellStyle name="Input 4 11 2" xfId="34124" xr:uid="{00000000-0005-0000-0000-00005F7B0000}"/>
    <cellStyle name="Input 4 2" xfId="34125" xr:uid="{00000000-0005-0000-0000-0000607B0000}"/>
    <cellStyle name="Input 4 2 2" xfId="34126" xr:uid="{00000000-0005-0000-0000-0000617B0000}"/>
    <cellStyle name="Input 4 2 2 2" xfId="34127" xr:uid="{00000000-0005-0000-0000-0000627B0000}"/>
    <cellStyle name="Input 4 2 2 2 2" xfId="34128" xr:uid="{00000000-0005-0000-0000-0000637B0000}"/>
    <cellStyle name="Input 4 2 2 2 2 2" xfId="34129" xr:uid="{00000000-0005-0000-0000-0000647B0000}"/>
    <cellStyle name="Input 4 2 2 2 2 2 2" xfId="34130" xr:uid="{00000000-0005-0000-0000-0000657B0000}"/>
    <cellStyle name="Input 4 2 2 2 2 3" xfId="34131" xr:uid="{00000000-0005-0000-0000-0000667B0000}"/>
    <cellStyle name="Input 4 2 2 2 3" xfId="34132" xr:uid="{00000000-0005-0000-0000-0000677B0000}"/>
    <cellStyle name="Input 4 2 2 2 3 2" xfId="34133" xr:uid="{00000000-0005-0000-0000-0000687B0000}"/>
    <cellStyle name="Input 4 2 2 2 3 2 2" xfId="34134" xr:uid="{00000000-0005-0000-0000-0000697B0000}"/>
    <cellStyle name="Input 4 2 2 2 3 3" xfId="34135" xr:uid="{00000000-0005-0000-0000-00006A7B0000}"/>
    <cellStyle name="Input 4 2 2 2 4" xfId="34136" xr:uid="{00000000-0005-0000-0000-00006B7B0000}"/>
    <cellStyle name="Input 4 2 2 2 4 2" xfId="34137" xr:uid="{00000000-0005-0000-0000-00006C7B0000}"/>
    <cellStyle name="Input 4 2 2 2 5" xfId="34138" xr:uid="{00000000-0005-0000-0000-00006D7B0000}"/>
    <cellStyle name="Input 4 2 2 3" xfId="34139" xr:uid="{00000000-0005-0000-0000-00006E7B0000}"/>
    <cellStyle name="Input 4 2 2 3 2" xfId="34140" xr:uid="{00000000-0005-0000-0000-00006F7B0000}"/>
    <cellStyle name="Input 4 2 2 3 2 2" xfId="34141" xr:uid="{00000000-0005-0000-0000-0000707B0000}"/>
    <cellStyle name="Input 4 2 2 3 3" xfId="34142" xr:uid="{00000000-0005-0000-0000-0000717B0000}"/>
    <cellStyle name="Input 4 2 2 4" xfId="34143" xr:uid="{00000000-0005-0000-0000-0000727B0000}"/>
    <cellStyle name="Input 4 2 2 4 2" xfId="34144" xr:uid="{00000000-0005-0000-0000-0000737B0000}"/>
    <cellStyle name="Input 4 2 2 4 2 2" xfId="34145" xr:uid="{00000000-0005-0000-0000-0000747B0000}"/>
    <cellStyle name="Input 4 2 2 4 3" xfId="34146" xr:uid="{00000000-0005-0000-0000-0000757B0000}"/>
    <cellStyle name="Input 4 2 2 5" xfId="34147" xr:uid="{00000000-0005-0000-0000-0000767B0000}"/>
    <cellStyle name="Input 4 2 2 5 2" xfId="34148" xr:uid="{00000000-0005-0000-0000-0000777B0000}"/>
    <cellStyle name="Input 4 2 2 6" xfId="34149" xr:uid="{00000000-0005-0000-0000-0000787B0000}"/>
    <cellStyle name="Input 4 2 3" xfId="34150" xr:uid="{00000000-0005-0000-0000-0000797B0000}"/>
    <cellStyle name="Input 4 2 3 2" xfId="34151" xr:uid="{00000000-0005-0000-0000-00007A7B0000}"/>
    <cellStyle name="Input 4 2 3 2 2" xfId="34152" xr:uid="{00000000-0005-0000-0000-00007B7B0000}"/>
    <cellStyle name="Input 4 2 3 2 2 2" xfId="34153" xr:uid="{00000000-0005-0000-0000-00007C7B0000}"/>
    <cellStyle name="Input 4 2 3 2 3" xfId="34154" xr:uid="{00000000-0005-0000-0000-00007D7B0000}"/>
    <cellStyle name="Input 4 2 3 3" xfId="34155" xr:uid="{00000000-0005-0000-0000-00007E7B0000}"/>
    <cellStyle name="Input 4 2 3 3 2" xfId="34156" xr:uid="{00000000-0005-0000-0000-00007F7B0000}"/>
    <cellStyle name="Input 4 2 3 3 2 2" xfId="34157" xr:uid="{00000000-0005-0000-0000-0000807B0000}"/>
    <cellStyle name="Input 4 2 3 3 3" xfId="34158" xr:uid="{00000000-0005-0000-0000-0000817B0000}"/>
    <cellStyle name="Input 4 2 3 4" xfId="34159" xr:uid="{00000000-0005-0000-0000-0000827B0000}"/>
    <cellStyle name="Input 4 2 3 4 2" xfId="34160" xr:uid="{00000000-0005-0000-0000-0000837B0000}"/>
    <cellStyle name="Input 4 2 3 5" xfId="34161" xr:uid="{00000000-0005-0000-0000-0000847B0000}"/>
    <cellStyle name="Input 4 2 4" xfId="34162" xr:uid="{00000000-0005-0000-0000-0000857B0000}"/>
    <cellStyle name="Input 4 2 4 2" xfId="34163" xr:uid="{00000000-0005-0000-0000-0000867B0000}"/>
    <cellStyle name="Input 4 2 4 2 2" xfId="34164" xr:uid="{00000000-0005-0000-0000-0000877B0000}"/>
    <cellStyle name="Input 4 2 4 2 2 2" xfId="34165" xr:uid="{00000000-0005-0000-0000-0000887B0000}"/>
    <cellStyle name="Input 4 2 4 2 3" xfId="34166" xr:uid="{00000000-0005-0000-0000-0000897B0000}"/>
    <cellStyle name="Input 4 2 4 3" xfId="34167" xr:uid="{00000000-0005-0000-0000-00008A7B0000}"/>
    <cellStyle name="Input 4 2 4 3 2" xfId="34168" xr:uid="{00000000-0005-0000-0000-00008B7B0000}"/>
    <cellStyle name="Input 4 2 4 3 2 2" xfId="34169" xr:uid="{00000000-0005-0000-0000-00008C7B0000}"/>
    <cellStyle name="Input 4 2 4 3 3" xfId="34170" xr:uid="{00000000-0005-0000-0000-00008D7B0000}"/>
    <cellStyle name="Input 4 2 4 4" xfId="34171" xr:uid="{00000000-0005-0000-0000-00008E7B0000}"/>
    <cellStyle name="Input 4 2 4 4 2" xfId="34172" xr:uid="{00000000-0005-0000-0000-00008F7B0000}"/>
    <cellStyle name="Input 4 2 4 5" xfId="34173" xr:uid="{00000000-0005-0000-0000-0000907B0000}"/>
    <cellStyle name="Input 4 2 5" xfId="34174" xr:uid="{00000000-0005-0000-0000-0000917B0000}"/>
    <cellStyle name="Input 4 2 5 2" xfId="34175" xr:uid="{00000000-0005-0000-0000-0000927B0000}"/>
    <cellStyle name="Input 4 2 5 2 2" xfId="34176" xr:uid="{00000000-0005-0000-0000-0000937B0000}"/>
    <cellStyle name="Input 4 2 5 3" xfId="34177" xr:uid="{00000000-0005-0000-0000-0000947B0000}"/>
    <cellStyle name="Input 4 2 6" xfId="34178" xr:uid="{00000000-0005-0000-0000-0000957B0000}"/>
    <cellStyle name="Input 4 2 6 2" xfId="34179" xr:uid="{00000000-0005-0000-0000-0000967B0000}"/>
    <cellStyle name="Input 4 3" xfId="34180" xr:uid="{00000000-0005-0000-0000-0000977B0000}"/>
    <cellStyle name="Input 4 3 2" xfId="34181" xr:uid="{00000000-0005-0000-0000-0000987B0000}"/>
    <cellStyle name="Input 4 3 2 2" xfId="34182" xr:uid="{00000000-0005-0000-0000-0000997B0000}"/>
    <cellStyle name="Input 4 3 2 2 2" xfId="34183" xr:uid="{00000000-0005-0000-0000-00009A7B0000}"/>
    <cellStyle name="Input 4 3 2 2 2 2" xfId="34184" xr:uid="{00000000-0005-0000-0000-00009B7B0000}"/>
    <cellStyle name="Input 4 3 2 2 3" xfId="34185" xr:uid="{00000000-0005-0000-0000-00009C7B0000}"/>
    <cellStyle name="Input 4 3 2 3" xfId="34186" xr:uid="{00000000-0005-0000-0000-00009D7B0000}"/>
    <cellStyle name="Input 4 3 2 3 2" xfId="34187" xr:uid="{00000000-0005-0000-0000-00009E7B0000}"/>
    <cellStyle name="Input 4 3 2 3 2 2" xfId="34188" xr:uid="{00000000-0005-0000-0000-00009F7B0000}"/>
    <cellStyle name="Input 4 3 2 3 3" xfId="34189" xr:uid="{00000000-0005-0000-0000-0000A07B0000}"/>
    <cellStyle name="Input 4 3 2 4" xfId="34190" xr:uid="{00000000-0005-0000-0000-0000A17B0000}"/>
    <cellStyle name="Input 4 3 2 4 2" xfId="34191" xr:uid="{00000000-0005-0000-0000-0000A27B0000}"/>
    <cellStyle name="Input 4 3 2 5" xfId="34192" xr:uid="{00000000-0005-0000-0000-0000A37B0000}"/>
    <cellStyle name="Input 4 3 3" xfId="34193" xr:uid="{00000000-0005-0000-0000-0000A47B0000}"/>
    <cellStyle name="Input 4 3 3 2" xfId="34194" xr:uid="{00000000-0005-0000-0000-0000A57B0000}"/>
    <cellStyle name="Input 4 3 3 2 2" xfId="34195" xr:uid="{00000000-0005-0000-0000-0000A67B0000}"/>
    <cellStyle name="Input 4 3 3 2 2 2" xfId="34196" xr:uid="{00000000-0005-0000-0000-0000A77B0000}"/>
    <cellStyle name="Input 4 3 3 2 3" xfId="34197" xr:uid="{00000000-0005-0000-0000-0000A87B0000}"/>
    <cellStyle name="Input 4 3 3 3" xfId="34198" xr:uid="{00000000-0005-0000-0000-0000A97B0000}"/>
    <cellStyle name="Input 4 3 3 3 2" xfId="34199" xr:uid="{00000000-0005-0000-0000-0000AA7B0000}"/>
    <cellStyle name="Input 4 3 3 3 2 2" xfId="34200" xr:uid="{00000000-0005-0000-0000-0000AB7B0000}"/>
    <cellStyle name="Input 4 3 3 3 3" xfId="34201" xr:uid="{00000000-0005-0000-0000-0000AC7B0000}"/>
    <cellStyle name="Input 4 3 3 4" xfId="34202" xr:uid="{00000000-0005-0000-0000-0000AD7B0000}"/>
    <cellStyle name="Input 4 3 3 4 2" xfId="34203" xr:uid="{00000000-0005-0000-0000-0000AE7B0000}"/>
    <cellStyle name="Input 4 3 3 5" xfId="34204" xr:uid="{00000000-0005-0000-0000-0000AF7B0000}"/>
    <cellStyle name="Input 4 3 4" xfId="34205" xr:uid="{00000000-0005-0000-0000-0000B07B0000}"/>
    <cellStyle name="Input 4 3 4 2" xfId="34206" xr:uid="{00000000-0005-0000-0000-0000B17B0000}"/>
    <cellStyle name="Input 4 3 4 2 2" xfId="34207" xr:uid="{00000000-0005-0000-0000-0000B27B0000}"/>
    <cellStyle name="Input 4 3 4 3" xfId="34208" xr:uid="{00000000-0005-0000-0000-0000B37B0000}"/>
    <cellStyle name="Input 4 3 5" xfId="34209" xr:uid="{00000000-0005-0000-0000-0000B47B0000}"/>
    <cellStyle name="Input 4 3 5 2" xfId="34210" xr:uid="{00000000-0005-0000-0000-0000B57B0000}"/>
    <cellStyle name="Input 4 4" xfId="34211" xr:uid="{00000000-0005-0000-0000-0000B67B0000}"/>
    <cellStyle name="Input 4 4 2" xfId="34212" xr:uid="{00000000-0005-0000-0000-0000B77B0000}"/>
    <cellStyle name="Input 4 4 2 2" xfId="34213" xr:uid="{00000000-0005-0000-0000-0000B87B0000}"/>
    <cellStyle name="Input 4 4 2 2 2" xfId="34214" xr:uid="{00000000-0005-0000-0000-0000B97B0000}"/>
    <cellStyle name="Input 4 4 2 2 2 2" xfId="34215" xr:uid="{00000000-0005-0000-0000-0000BA7B0000}"/>
    <cellStyle name="Input 4 4 2 2 3" xfId="34216" xr:uid="{00000000-0005-0000-0000-0000BB7B0000}"/>
    <cellStyle name="Input 4 4 2 3" xfId="34217" xr:uid="{00000000-0005-0000-0000-0000BC7B0000}"/>
    <cellStyle name="Input 4 4 2 3 2" xfId="34218" xr:uid="{00000000-0005-0000-0000-0000BD7B0000}"/>
    <cellStyle name="Input 4 4 2 3 2 2" xfId="34219" xr:uid="{00000000-0005-0000-0000-0000BE7B0000}"/>
    <cellStyle name="Input 4 4 2 3 3" xfId="34220" xr:uid="{00000000-0005-0000-0000-0000BF7B0000}"/>
    <cellStyle name="Input 4 4 2 4" xfId="34221" xr:uid="{00000000-0005-0000-0000-0000C07B0000}"/>
    <cellStyle name="Input 4 4 2 4 2" xfId="34222" xr:uid="{00000000-0005-0000-0000-0000C17B0000}"/>
    <cellStyle name="Input 4 4 2 5" xfId="34223" xr:uid="{00000000-0005-0000-0000-0000C27B0000}"/>
    <cellStyle name="Input 4 4 3" xfId="34224" xr:uid="{00000000-0005-0000-0000-0000C37B0000}"/>
    <cellStyle name="Input 4 4 3 2" xfId="34225" xr:uid="{00000000-0005-0000-0000-0000C47B0000}"/>
    <cellStyle name="Input 4 4 3 2 2" xfId="34226" xr:uid="{00000000-0005-0000-0000-0000C57B0000}"/>
    <cellStyle name="Input 4 4 3 2 2 2" xfId="34227" xr:uid="{00000000-0005-0000-0000-0000C67B0000}"/>
    <cellStyle name="Input 4 4 3 2 3" xfId="34228" xr:uid="{00000000-0005-0000-0000-0000C77B0000}"/>
    <cellStyle name="Input 4 4 3 3" xfId="34229" xr:uid="{00000000-0005-0000-0000-0000C87B0000}"/>
    <cellStyle name="Input 4 4 3 3 2" xfId="34230" xr:uid="{00000000-0005-0000-0000-0000C97B0000}"/>
    <cellStyle name="Input 4 4 3 3 2 2" xfId="34231" xr:uid="{00000000-0005-0000-0000-0000CA7B0000}"/>
    <cellStyle name="Input 4 4 3 3 3" xfId="34232" xr:uid="{00000000-0005-0000-0000-0000CB7B0000}"/>
    <cellStyle name="Input 4 4 3 4" xfId="34233" xr:uid="{00000000-0005-0000-0000-0000CC7B0000}"/>
    <cellStyle name="Input 4 4 3 4 2" xfId="34234" xr:uid="{00000000-0005-0000-0000-0000CD7B0000}"/>
    <cellStyle name="Input 4 4 3 5" xfId="34235" xr:uid="{00000000-0005-0000-0000-0000CE7B0000}"/>
    <cellStyle name="Input 4 4 4" xfId="34236" xr:uid="{00000000-0005-0000-0000-0000CF7B0000}"/>
    <cellStyle name="Input 4 4 4 2" xfId="34237" xr:uid="{00000000-0005-0000-0000-0000D07B0000}"/>
    <cellStyle name="Input 4 4 4 2 2" xfId="34238" xr:uid="{00000000-0005-0000-0000-0000D17B0000}"/>
    <cellStyle name="Input 4 4 4 3" xfId="34239" xr:uid="{00000000-0005-0000-0000-0000D27B0000}"/>
    <cellStyle name="Input 4 4 5" xfId="34240" xr:uid="{00000000-0005-0000-0000-0000D37B0000}"/>
    <cellStyle name="Input 4 4 5 2" xfId="34241" xr:uid="{00000000-0005-0000-0000-0000D47B0000}"/>
    <cellStyle name="Input 4 5" xfId="34242" xr:uid="{00000000-0005-0000-0000-0000D57B0000}"/>
    <cellStyle name="Input 4 5 2" xfId="34243" xr:uid="{00000000-0005-0000-0000-0000D67B0000}"/>
    <cellStyle name="Input 4 5 2 2" xfId="34244" xr:uid="{00000000-0005-0000-0000-0000D77B0000}"/>
    <cellStyle name="Input 4 5 2 2 2" xfId="34245" xr:uid="{00000000-0005-0000-0000-0000D87B0000}"/>
    <cellStyle name="Input 4 5 2 2 2 2" xfId="34246" xr:uid="{00000000-0005-0000-0000-0000D97B0000}"/>
    <cellStyle name="Input 4 5 2 2 3" xfId="34247" xr:uid="{00000000-0005-0000-0000-0000DA7B0000}"/>
    <cellStyle name="Input 4 5 2 3" xfId="34248" xr:uid="{00000000-0005-0000-0000-0000DB7B0000}"/>
    <cellStyle name="Input 4 5 2 3 2" xfId="34249" xr:uid="{00000000-0005-0000-0000-0000DC7B0000}"/>
    <cellStyle name="Input 4 5 2 3 2 2" xfId="34250" xr:uid="{00000000-0005-0000-0000-0000DD7B0000}"/>
    <cellStyle name="Input 4 5 2 3 3" xfId="34251" xr:uid="{00000000-0005-0000-0000-0000DE7B0000}"/>
    <cellStyle name="Input 4 5 2 4" xfId="34252" xr:uid="{00000000-0005-0000-0000-0000DF7B0000}"/>
    <cellStyle name="Input 4 5 2 4 2" xfId="34253" xr:uid="{00000000-0005-0000-0000-0000E07B0000}"/>
    <cellStyle name="Input 4 5 2 5" xfId="34254" xr:uid="{00000000-0005-0000-0000-0000E17B0000}"/>
    <cellStyle name="Input 4 5 3" xfId="34255" xr:uid="{00000000-0005-0000-0000-0000E27B0000}"/>
    <cellStyle name="Input 4 5 3 2" xfId="34256" xr:uid="{00000000-0005-0000-0000-0000E37B0000}"/>
    <cellStyle name="Input 4 5 3 2 2" xfId="34257" xr:uid="{00000000-0005-0000-0000-0000E47B0000}"/>
    <cellStyle name="Input 4 5 3 2 2 2" xfId="34258" xr:uid="{00000000-0005-0000-0000-0000E57B0000}"/>
    <cellStyle name="Input 4 5 3 2 3" xfId="34259" xr:uid="{00000000-0005-0000-0000-0000E67B0000}"/>
    <cellStyle name="Input 4 5 3 3" xfId="34260" xr:uid="{00000000-0005-0000-0000-0000E77B0000}"/>
    <cellStyle name="Input 4 5 3 3 2" xfId="34261" xr:uid="{00000000-0005-0000-0000-0000E87B0000}"/>
    <cellStyle name="Input 4 5 3 3 2 2" xfId="34262" xr:uid="{00000000-0005-0000-0000-0000E97B0000}"/>
    <cellStyle name="Input 4 5 3 3 3" xfId="34263" xr:uid="{00000000-0005-0000-0000-0000EA7B0000}"/>
    <cellStyle name="Input 4 5 3 4" xfId="34264" xr:uid="{00000000-0005-0000-0000-0000EB7B0000}"/>
    <cellStyle name="Input 4 5 3 4 2" xfId="34265" xr:uid="{00000000-0005-0000-0000-0000EC7B0000}"/>
    <cellStyle name="Input 4 5 3 5" xfId="34266" xr:uid="{00000000-0005-0000-0000-0000ED7B0000}"/>
    <cellStyle name="Input 4 5 4" xfId="34267" xr:uid="{00000000-0005-0000-0000-0000EE7B0000}"/>
    <cellStyle name="Input 4 5 4 2" xfId="34268" xr:uid="{00000000-0005-0000-0000-0000EF7B0000}"/>
    <cellStyle name="Input 4 5 4 2 2" xfId="34269" xr:uid="{00000000-0005-0000-0000-0000F07B0000}"/>
    <cellStyle name="Input 4 5 4 3" xfId="34270" xr:uid="{00000000-0005-0000-0000-0000F17B0000}"/>
    <cellStyle name="Input 4 5 5" xfId="34271" xr:uid="{00000000-0005-0000-0000-0000F27B0000}"/>
    <cellStyle name="Input 4 5 5 2" xfId="34272" xr:uid="{00000000-0005-0000-0000-0000F37B0000}"/>
    <cellStyle name="Input 4 6" xfId="34273" xr:uid="{00000000-0005-0000-0000-0000F47B0000}"/>
    <cellStyle name="Input 4 6 2" xfId="34274" xr:uid="{00000000-0005-0000-0000-0000F57B0000}"/>
    <cellStyle name="Input 4 6 2 2" xfId="34275" xr:uid="{00000000-0005-0000-0000-0000F67B0000}"/>
    <cellStyle name="Input 4 6 2 2 2" xfId="34276" xr:uid="{00000000-0005-0000-0000-0000F77B0000}"/>
    <cellStyle name="Input 4 6 2 2 2 2" xfId="34277" xr:uid="{00000000-0005-0000-0000-0000F87B0000}"/>
    <cellStyle name="Input 4 6 2 2 3" xfId="34278" xr:uid="{00000000-0005-0000-0000-0000F97B0000}"/>
    <cellStyle name="Input 4 6 2 3" xfId="34279" xr:uid="{00000000-0005-0000-0000-0000FA7B0000}"/>
    <cellStyle name="Input 4 6 2 3 2" xfId="34280" xr:uid="{00000000-0005-0000-0000-0000FB7B0000}"/>
    <cellStyle name="Input 4 6 2 3 2 2" xfId="34281" xr:uid="{00000000-0005-0000-0000-0000FC7B0000}"/>
    <cellStyle name="Input 4 6 2 3 3" xfId="34282" xr:uid="{00000000-0005-0000-0000-0000FD7B0000}"/>
    <cellStyle name="Input 4 6 2 4" xfId="34283" xr:uid="{00000000-0005-0000-0000-0000FE7B0000}"/>
    <cellStyle name="Input 4 6 2 4 2" xfId="34284" xr:uid="{00000000-0005-0000-0000-0000FF7B0000}"/>
    <cellStyle name="Input 4 6 2 5" xfId="34285" xr:uid="{00000000-0005-0000-0000-0000007C0000}"/>
    <cellStyle name="Input 4 6 3" xfId="34286" xr:uid="{00000000-0005-0000-0000-0000017C0000}"/>
    <cellStyle name="Input 4 6 3 2" xfId="34287" xr:uid="{00000000-0005-0000-0000-0000027C0000}"/>
    <cellStyle name="Input 4 6 3 2 2" xfId="34288" xr:uid="{00000000-0005-0000-0000-0000037C0000}"/>
    <cellStyle name="Input 4 6 3 2 2 2" xfId="34289" xr:uid="{00000000-0005-0000-0000-0000047C0000}"/>
    <cellStyle name="Input 4 6 3 2 3" xfId="34290" xr:uid="{00000000-0005-0000-0000-0000057C0000}"/>
    <cellStyle name="Input 4 6 3 3" xfId="34291" xr:uid="{00000000-0005-0000-0000-0000067C0000}"/>
    <cellStyle name="Input 4 6 3 3 2" xfId="34292" xr:uid="{00000000-0005-0000-0000-0000077C0000}"/>
    <cellStyle name="Input 4 6 3 3 2 2" xfId="34293" xr:uid="{00000000-0005-0000-0000-0000087C0000}"/>
    <cellStyle name="Input 4 6 3 3 3" xfId="34294" xr:uid="{00000000-0005-0000-0000-0000097C0000}"/>
    <cellStyle name="Input 4 6 3 4" xfId="34295" xr:uid="{00000000-0005-0000-0000-00000A7C0000}"/>
    <cellStyle name="Input 4 6 3 4 2" xfId="34296" xr:uid="{00000000-0005-0000-0000-00000B7C0000}"/>
    <cellStyle name="Input 4 6 3 5" xfId="34297" xr:uid="{00000000-0005-0000-0000-00000C7C0000}"/>
    <cellStyle name="Input 4 6 4" xfId="34298" xr:uid="{00000000-0005-0000-0000-00000D7C0000}"/>
    <cellStyle name="Input 4 6 4 2" xfId="34299" xr:uid="{00000000-0005-0000-0000-00000E7C0000}"/>
    <cellStyle name="Input 4 6 4 2 2" xfId="34300" xr:uid="{00000000-0005-0000-0000-00000F7C0000}"/>
    <cellStyle name="Input 4 6 4 3" xfId="34301" xr:uid="{00000000-0005-0000-0000-0000107C0000}"/>
    <cellStyle name="Input 4 6 5" xfId="34302" xr:uid="{00000000-0005-0000-0000-0000117C0000}"/>
    <cellStyle name="Input 4 6 5 2" xfId="34303" xr:uid="{00000000-0005-0000-0000-0000127C0000}"/>
    <cellStyle name="Input 4 7" xfId="34304" xr:uid="{00000000-0005-0000-0000-0000137C0000}"/>
    <cellStyle name="Input 4 7 2" xfId="34305" xr:uid="{00000000-0005-0000-0000-0000147C0000}"/>
    <cellStyle name="Input 4 7 2 2" xfId="34306" xr:uid="{00000000-0005-0000-0000-0000157C0000}"/>
    <cellStyle name="Input 4 7 2 2 2" xfId="34307" xr:uid="{00000000-0005-0000-0000-0000167C0000}"/>
    <cellStyle name="Input 4 7 2 2 2 2" xfId="34308" xr:uid="{00000000-0005-0000-0000-0000177C0000}"/>
    <cellStyle name="Input 4 7 2 2 3" xfId="34309" xr:uid="{00000000-0005-0000-0000-0000187C0000}"/>
    <cellStyle name="Input 4 7 2 3" xfId="34310" xr:uid="{00000000-0005-0000-0000-0000197C0000}"/>
    <cellStyle name="Input 4 7 2 3 2" xfId="34311" xr:uid="{00000000-0005-0000-0000-00001A7C0000}"/>
    <cellStyle name="Input 4 7 2 3 2 2" xfId="34312" xr:uid="{00000000-0005-0000-0000-00001B7C0000}"/>
    <cellStyle name="Input 4 7 2 3 3" xfId="34313" xr:uid="{00000000-0005-0000-0000-00001C7C0000}"/>
    <cellStyle name="Input 4 7 2 4" xfId="34314" xr:uid="{00000000-0005-0000-0000-00001D7C0000}"/>
    <cellStyle name="Input 4 7 2 4 2" xfId="34315" xr:uid="{00000000-0005-0000-0000-00001E7C0000}"/>
    <cellStyle name="Input 4 7 2 5" xfId="34316" xr:uid="{00000000-0005-0000-0000-00001F7C0000}"/>
    <cellStyle name="Input 4 7 3" xfId="34317" xr:uid="{00000000-0005-0000-0000-0000207C0000}"/>
    <cellStyle name="Input 4 7 3 2" xfId="34318" xr:uid="{00000000-0005-0000-0000-0000217C0000}"/>
    <cellStyle name="Input 4 7 3 2 2" xfId="34319" xr:uid="{00000000-0005-0000-0000-0000227C0000}"/>
    <cellStyle name="Input 4 7 3 3" xfId="34320" xr:uid="{00000000-0005-0000-0000-0000237C0000}"/>
    <cellStyle name="Input 4 7 4" xfId="34321" xr:uid="{00000000-0005-0000-0000-0000247C0000}"/>
    <cellStyle name="Input 4 7 4 2" xfId="34322" xr:uid="{00000000-0005-0000-0000-0000257C0000}"/>
    <cellStyle name="Input 4 7 4 2 2" xfId="34323" xr:uid="{00000000-0005-0000-0000-0000267C0000}"/>
    <cellStyle name="Input 4 7 4 3" xfId="34324" xr:uid="{00000000-0005-0000-0000-0000277C0000}"/>
    <cellStyle name="Input 4 7 5" xfId="34325" xr:uid="{00000000-0005-0000-0000-0000287C0000}"/>
    <cellStyle name="Input 4 7 5 2" xfId="34326" xr:uid="{00000000-0005-0000-0000-0000297C0000}"/>
    <cellStyle name="Input 4 7 6" xfId="34327" xr:uid="{00000000-0005-0000-0000-00002A7C0000}"/>
    <cellStyle name="Input 4 8" xfId="34328" xr:uid="{00000000-0005-0000-0000-00002B7C0000}"/>
    <cellStyle name="Input 4 8 2" xfId="34329" xr:uid="{00000000-0005-0000-0000-00002C7C0000}"/>
    <cellStyle name="Input 4 8 2 2" xfId="34330" xr:uid="{00000000-0005-0000-0000-00002D7C0000}"/>
    <cellStyle name="Input 4 8 2 2 2" xfId="34331" xr:uid="{00000000-0005-0000-0000-00002E7C0000}"/>
    <cellStyle name="Input 4 8 2 3" xfId="34332" xr:uid="{00000000-0005-0000-0000-00002F7C0000}"/>
    <cellStyle name="Input 4 8 3" xfId="34333" xr:uid="{00000000-0005-0000-0000-0000307C0000}"/>
    <cellStyle name="Input 4 8 3 2" xfId="34334" xr:uid="{00000000-0005-0000-0000-0000317C0000}"/>
    <cellStyle name="Input 4 8 3 2 2" xfId="34335" xr:uid="{00000000-0005-0000-0000-0000327C0000}"/>
    <cellStyle name="Input 4 8 3 3" xfId="34336" xr:uid="{00000000-0005-0000-0000-0000337C0000}"/>
    <cellStyle name="Input 4 8 4" xfId="34337" xr:uid="{00000000-0005-0000-0000-0000347C0000}"/>
    <cellStyle name="Input 4 8 4 2" xfId="34338" xr:uid="{00000000-0005-0000-0000-0000357C0000}"/>
    <cellStyle name="Input 4 8 5" xfId="34339" xr:uid="{00000000-0005-0000-0000-0000367C0000}"/>
    <cellStyle name="Input 4 9" xfId="34340" xr:uid="{00000000-0005-0000-0000-0000377C0000}"/>
    <cellStyle name="Input 4 9 2" xfId="34341" xr:uid="{00000000-0005-0000-0000-0000387C0000}"/>
    <cellStyle name="Input 4 9 2 2" xfId="34342" xr:uid="{00000000-0005-0000-0000-0000397C0000}"/>
    <cellStyle name="Input 4 9 2 2 2" xfId="34343" xr:uid="{00000000-0005-0000-0000-00003A7C0000}"/>
    <cellStyle name="Input 4 9 2 3" xfId="34344" xr:uid="{00000000-0005-0000-0000-00003B7C0000}"/>
    <cellStyle name="Input 4 9 3" xfId="34345" xr:uid="{00000000-0005-0000-0000-00003C7C0000}"/>
    <cellStyle name="Input 4 9 3 2" xfId="34346" xr:uid="{00000000-0005-0000-0000-00003D7C0000}"/>
    <cellStyle name="Input 4 9 3 2 2" xfId="34347" xr:uid="{00000000-0005-0000-0000-00003E7C0000}"/>
    <cellStyle name="Input 4 9 3 3" xfId="34348" xr:uid="{00000000-0005-0000-0000-00003F7C0000}"/>
    <cellStyle name="Input 4 9 4" xfId="34349" xr:uid="{00000000-0005-0000-0000-0000407C0000}"/>
    <cellStyle name="Input 4 9 4 2" xfId="34350" xr:uid="{00000000-0005-0000-0000-0000417C0000}"/>
    <cellStyle name="Input 4 9 5" xfId="34351" xr:uid="{00000000-0005-0000-0000-0000427C0000}"/>
    <cellStyle name="Input 5" xfId="26619" xr:uid="{00000000-0005-0000-0000-0000437C0000}"/>
    <cellStyle name="Input 5 10" xfId="34352" xr:uid="{00000000-0005-0000-0000-0000447C0000}"/>
    <cellStyle name="Input 5 10 2" xfId="34353" xr:uid="{00000000-0005-0000-0000-0000457C0000}"/>
    <cellStyle name="Input 5 10 2 2" xfId="34354" xr:uid="{00000000-0005-0000-0000-0000467C0000}"/>
    <cellStyle name="Input 5 10 3" xfId="34355" xr:uid="{00000000-0005-0000-0000-0000477C0000}"/>
    <cellStyle name="Input 5 11" xfId="34356" xr:uid="{00000000-0005-0000-0000-0000487C0000}"/>
    <cellStyle name="Input 5 11 2" xfId="34357" xr:uid="{00000000-0005-0000-0000-0000497C0000}"/>
    <cellStyle name="Input 5 2" xfId="34358" xr:uid="{00000000-0005-0000-0000-00004A7C0000}"/>
    <cellStyle name="Input 5 2 2" xfId="34359" xr:uid="{00000000-0005-0000-0000-00004B7C0000}"/>
    <cellStyle name="Input 5 2 2 2" xfId="34360" xr:uid="{00000000-0005-0000-0000-00004C7C0000}"/>
    <cellStyle name="Input 5 2 2 2 2" xfId="34361" xr:uid="{00000000-0005-0000-0000-00004D7C0000}"/>
    <cellStyle name="Input 5 2 2 2 2 2" xfId="34362" xr:uid="{00000000-0005-0000-0000-00004E7C0000}"/>
    <cellStyle name="Input 5 2 2 2 2 2 2" xfId="34363" xr:uid="{00000000-0005-0000-0000-00004F7C0000}"/>
    <cellStyle name="Input 5 2 2 2 2 3" xfId="34364" xr:uid="{00000000-0005-0000-0000-0000507C0000}"/>
    <cellStyle name="Input 5 2 2 2 3" xfId="34365" xr:uid="{00000000-0005-0000-0000-0000517C0000}"/>
    <cellStyle name="Input 5 2 2 2 3 2" xfId="34366" xr:uid="{00000000-0005-0000-0000-0000527C0000}"/>
    <cellStyle name="Input 5 2 2 2 3 2 2" xfId="34367" xr:uid="{00000000-0005-0000-0000-0000537C0000}"/>
    <cellStyle name="Input 5 2 2 2 3 3" xfId="34368" xr:uid="{00000000-0005-0000-0000-0000547C0000}"/>
    <cellStyle name="Input 5 2 2 2 4" xfId="34369" xr:uid="{00000000-0005-0000-0000-0000557C0000}"/>
    <cellStyle name="Input 5 2 2 2 4 2" xfId="34370" xr:uid="{00000000-0005-0000-0000-0000567C0000}"/>
    <cellStyle name="Input 5 2 2 2 5" xfId="34371" xr:uid="{00000000-0005-0000-0000-0000577C0000}"/>
    <cellStyle name="Input 5 2 2 3" xfId="34372" xr:uid="{00000000-0005-0000-0000-0000587C0000}"/>
    <cellStyle name="Input 5 2 2 3 2" xfId="34373" xr:uid="{00000000-0005-0000-0000-0000597C0000}"/>
    <cellStyle name="Input 5 2 2 3 2 2" xfId="34374" xr:uid="{00000000-0005-0000-0000-00005A7C0000}"/>
    <cellStyle name="Input 5 2 2 3 3" xfId="34375" xr:uid="{00000000-0005-0000-0000-00005B7C0000}"/>
    <cellStyle name="Input 5 2 2 4" xfId="34376" xr:uid="{00000000-0005-0000-0000-00005C7C0000}"/>
    <cellStyle name="Input 5 2 2 4 2" xfId="34377" xr:uid="{00000000-0005-0000-0000-00005D7C0000}"/>
    <cellStyle name="Input 5 2 2 4 2 2" xfId="34378" xr:uid="{00000000-0005-0000-0000-00005E7C0000}"/>
    <cellStyle name="Input 5 2 2 4 3" xfId="34379" xr:uid="{00000000-0005-0000-0000-00005F7C0000}"/>
    <cellStyle name="Input 5 2 2 5" xfId="34380" xr:uid="{00000000-0005-0000-0000-0000607C0000}"/>
    <cellStyle name="Input 5 2 2 5 2" xfId="34381" xr:uid="{00000000-0005-0000-0000-0000617C0000}"/>
    <cellStyle name="Input 5 2 2 6" xfId="34382" xr:uid="{00000000-0005-0000-0000-0000627C0000}"/>
    <cellStyle name="Input 5 2 3" xfId="34383" xr:uid="{00000000-0005-0000-0000-0000637C0000}"/>
    <cellStyle name="Input 5 2 3 2" xfId="34384" xr:uid="{00000000-0005-0000-0000-0000647C0000}"/>
    <cellStyle name="Input 5 2 3 2 2" xfId="34385" xr:uid="{00000000-0005-0000-0000-0000657C0000}"/>
    <cellStyle name="Input 5 2 3 2 2 2" xfId="34386" xr:uid="{00000000-0005-0000-0000-0000667C0000}"/>
    <cellStyle name="Input 5 2 3 2 3" xfId="34387" xr:uid="{00000000-0005-0000-0000-0000677C0000}"/>
    <cellStyle name="Input 5 2 3 3" xfId="34388" xr:uid="{00000000-0005-0000-0000-0000687C0000}"/>
    <cellStyle name="Input 5 2 3 3 2" xfId="34389" xr:uid="{00000000-0005-0000-0000-0000697C0000}"/>
    <cellStyle name="Input 5 2 3 3 2 2" xfId="34390" xr:uid="{00000000-0005-0000-0000-00006A7C0000}"/>
    <cellStyle name="Input 5 2 3 3 3" xfId="34391" xr:uid="{00000000-0005-0000-0000-00006B7C0000}"/>
    <cellStyle name="Input 5 2 3 4" xfId="34392" xr:uid="{00000000-0005-0000-0000-00006C7C0000}"/>
    <cellStyle name="Input 5 2 3 4 2" xfId="34393" xr:uid="{00000000-0005-0000-0000-00006D7C0000}"/>
    <cellStyle name="Input 5 2 3 5" xfId="34394" xr:uid="{00000000-0005-0000-0000-00006E7C0000}"/>
    <cellStyle name="Input 5 2 4" xfId="34395" xr:uid="{00000000-0005-0000-0000-00006F7C0000}"/>
    <cellStyle name="Input 5 2 4 2" xfId="34396" xr:uid="{00000000-0005-0000-0000-0000707C0000}"/>
    <cellStyle name="Input 5 2 4 2 2" xfId="34397" xr:uid="{00000000-0005-0000-0000-0000717C0000}"/>
    <cellStyle name="Input 5 2 4 2 2 2" xfId="34398" xr:uid="{00000000-0005-0000-0000-0000727C0000}"/>
    <cellStyle name="Input 5 2 4 2 3" xfId="34399" xr:uid="{00000000-0005-0000-0000-0000737C0000}"/>
    <cellStyle name="Input 5 2 4 3" xfId="34400" xr:uid="{00000000-0005-0000-0000-0000747C0000}"/>
    <cellStyle name="Input 5 2 4 3 2" xfId="34401" xr:uid="{00000000-0005-0000-0000-0000757C0000}"/>
    <cellStyle name="Input 5 2 4 3 2 2" xfId="34402" xr:uid="{00000000-0005-0000-0000-0000767C0000}"/>
    <cellStyle name="Input 5 2 4 3 3" xfId="34403" xr:uid="{00000000-0005-0000-0000-0000777C0000}"/>
    <cellStyle name="Input 5 2 4 4" xfId="34404" xr:uid="{00000000-0005-0000-0000-0000787C0000}"/>
    <cellStyle name="Input 5 2 4 4 2" xfId="34405" xr:uid="{00000000-0005-0000-0000-0000797C0000}"/>
    <cellStyle name="Input 5 2 4 5" xfId="34406" xr:uid="{00000000-0005-0000-0000-00007A7C0000}"/>
    <cellStyle name="Input 5 2 5" xfId="34407" xr:uid="{00000000-0005-0000-0000-00007B7C0000}"/>
    <cellStyle name="Input 5 2 5 2" xfId="34408" xr:uid="{00000000-0005-0000-0000-00007C7C0000}"/>
    <cellStyle name="Input 5 2 5 2 2" xfId="34409" xr:uid="{00000000-0005-0000-0000-00007D7C0000}"/>
    <cellStyle name="Input 5 2 5 3" xfId="34410" xr:uid="{00000000-0005-0000-0000-00007E7C0000}"/>
    <cellStyle name="Input 5 2 6" xfId="34411" xr:uid="{00000000-0005-0000-0000-00007F7C0000}"/>
    <cellStyle name="Input 5 2 6 2" xfId="34412" xr:uid="{00000000-0005-0000-0000-0000807C0000}"/>
    <cellStyle name="Input 5 3" xfId="34413" xr:uid="{00000000-0005-0000-0000-0000817C0000}"/>
    <cellStyle name="Input 5 3 2" xfId="34414" xr:uid="{00000000-0005-0000-0000-0000827C0000}"/>
    <cellStyle name="Input 5 3 2 2" xfId="34415" xr:uid="{00000000-0005-0000-0000-0000837C0000}"/>
    <cellStyle name="Input 5 3 2 2 2" xfId="34416" xr:uid="{00000000-0005-0000-0000-0000847C0000}"/>
    <cellStyle name="Input 5 3 2 2 2 2" xfId="34417" xr:uid="{00000000-0005-0000-0000-0000857C0000}"/>
    <cellStyle name="Input 5 3 2 2 3" xfId="34418" xr:uid="{00000000-0005-0000-0000-0000867C0000}"/>
    <cellStyle name="Input 5 3 2 3" xfId="34419" xr:uid="{00000000-0005-0000-0000-0000877C0000}"/>
    <cellStyle name="Input 5 3 2 3 2" xfId="34420" xr:uid="{00000000-0005-0000-0000-0000887C0000}"/>
    <cellStyle name="Input 5 3 2 3 2 2" xfId="34421" xr:uid="{00000000-0005-0000-0000-0000897C0000}"/>
    <cellStyle name="Input 5 3 2 3 3" xfId="34422" xr:uid="{00000000-0005-0000-0000-00008A7C0000}"/>
    <cellStyle name="Input 5 3 2 4" xfId="34423" xr:uid="{00000000-0005-0000-0000-00008B7C0000}"/>
    <cellStyle name="Input 5 3 2 4 2" xfId="34424" xr:uid="{00000000-0005-0000-0000-00008C7C0000}"/>
    <cellStyle name="Input 5 3 2 5" xfId="34425" xr:uid="{00000000-0005-0000-0000-00008D7C0000}"/>
    <cellStyle name="Input 5 3 3" xfId="34426" xr:uid="{00000000-0005-0000-0000-00008E7C0000}"/>
    <cellStyle name="Input 5 3 3 2" xfId="34427" xr:uid="{00000000-0005-0000-0000-00008F7C0000}"/>
    <cellStyle name="Input 5 3 3 2 2" xfId="34428" xr:uid="{00000000-0005-0000-0000-0000907C0000}"/>
    <cellStyle name="Input 5 3 3 2 2 2" xfId="34429" xr:uid="{00000000-0005-0000-0000-0000917C0000}"/>
    <cellStyle name="Input 5 3 3 2 3" xfId="34430" xr:uid="{00000000-0005-0000-0000-0000927C0000}"/>
    <cellStyle name="Input 5 3 3 3" xfId="34431" xr:uid="{00000000-0005-0000-0000-0000937C0000}"/>
    <cellStyle name="Input 5 3 3 3 2" xfId="34432" xr:uid="{00000000-0005-0000-0000-0000947C0000}"/>
    <cellStyle name="Input 5 3 3 3 2 2" xfId="34433" xr:uid="{00000000-0005-0000-0000-0000957C0000}"/>
    <cellStyle name="Input 5 3 3 3 3" xfId="34434" xr:uid="{00000000-0005-0000-0000-0000967C0000}"/>
    <cellStyle name="Input 5 3 3 4" xfId="34435" xr:uid="{00000000-0005-0000-0000-0000977C0000}"/>
    <cellStyle name="Input 5 3 3 4 2" xfId="34436" xr:uid="{00000000-0005-0000-0000-0000987C0000}"/>
    <cellStyle name="Input 5 3 3 5" xfId="34437" xr:uid="{00000000-0005-0000-0000-0000997C0000}"/>
    <cellStyle name="Input 5 3 4" xfId="34438" xr:uid="{00000000-0005-0000-0000-00009A7C0000}"/>
    <cellStyle name="Input 5 3 4 2" xfId="34439" xr:uid="{00000000-0005-0000-0000-00009B7C0000}"/>
    <cellStyle name="Input 5 3 4 2 2" xfId="34440" xr:uid="{00000000-0005-0000-0000-00009C7C0000}"/>
    <cellStyle name="Input 5 3 4 3" xfId="34441" xr:uid="{00000000-0005-0000-0000-00009D7C0000}"/>
    <cellStyle name="Input 5 3 5" xfId="34442" xr:uid="{00000000-0005-0000-0000-00009E7C0000}"/>
    <cellStyle name="Input 5 3 5 2" xfId="34443" xr:uid="{00000000-0005-0000-0000-00009F7C0000}"/>
    <cellStyle name="Input 5 4" xfId="34444" xr:uid="{00000000-0005-0000-0000-0000A07C0000}"/>
    <cellStyle name="Input 5 4 2" xfId="34445" xr:uid="{00000000-0005-0000-0000-0000A17C0000}"/>
    <cellStyle name="Input 5 4 2 2" xfId="34446" xr:uid="{00000000-0005-0000-0000-0000A27C0000}"/>
    <cellStyle name="Input 5 4 2 2 2" xfId="34447" xr:uid="{00000000-0005-0000-0000-0000A37C0000}"/>
    <cellStyle name="Input 5 4 2 2 2 2" xfId="34448" xr:uid="{00000000-0005-0000-0000-0000A47C0000}"/>
    <cellStyle name="Input 5 4 2 2 3" xfId="34449" xr:uid="{00000000-0005-0000-0000-0000A57C0000}"/>
    <cellStyle name="Input 5 4 2 3" xfId="34450" xr:uid="{00000000-0005-0000-0000-0000A67C0000}"/>
    <cellStyle name="Input 5 4 2 3 2" xfId="34451" xr:uid="{00000000-0005-0000-0000-0000A77C0000}"/>
    <cellStyle name="Input 5 4 2 3 2 2" xfId="34452" xr:uid="{00000000-0005-0000-0000-0000A87C0000}"/>
    <cellStyle name="Input 5 4 2 3 3" xfId="34453" xr:uid="{00000000-0005-0000-0000-0000A97C0000}"/>
    <cellStyle name="Input 5 4 2 4" xfId="34454" xr:uid="{00000000-0005-0000-0000-0000AA7C0000}"/>
    <cellStyle name="Input 5 4 2 4 2" xfId="34455" xr:uid="{00000000-0005-0000-0000-0000AB7C0000}"/>
    <cellStyle name="Input 5 4 2 5" xfId="34456" xr:uid="{00000000-0005-0000-0000-0000AC7C0000}"/>
    <cellStyle name="Input 5 4 3" xfId="34457" xr:uid="{00000000-0005-0000-0000-0000AD7C0000}"/>
    <cellStyle name="Input 5 4 3 2" xfId="34458" xr:uid="{00000000-0005-0000-0000-0000AE7C0000}"/>
    <cellStyle name="Input 5 4 3 2 2" xfId="34459" xr:uid="{00000000-0005-0000-0000-0000AF7C0000}"/>
    <cellStyle name="Input 5 4 3 2 2 2" xfId="34460" xr:uid="{00000000-0005-0000-0000-0000B07C0000}"/>
    <cellStyle name="Input 5 4 3 2 3" xfId="34461" xr:uid="{00000000-0005-0000-0000-0000B17C0000}"/>
    <cellStyle name="Input 5 4 3 3" xfId="34462" xr:uid="{00000000-0005-0000-0000-0000B27C0000}"/>
    <cellStyle name="Input 5 4 3 3 2" xfId="34463" xr:uid="{00000000-0005-0000-0000-0000B37C0000}"/>
    <cellStyle name="Input 5 4 3 3 2 2" xfId="34464" xr:uid="{00000000-0005-0000-0000-0000B47C0000}"/>
    <cellStyle name="Input 5 4 3 3 3" xfId="34465" xr:uid="{00000000-0005-0000-0000-0000B57C0000}"/>
    <cellStyle name="Input 5 4 3 4" xfId="34466" xr:uid="{00000000-0005-0000-0000-0000B67C0000}"/>
    <cellStyle name="Input 5 4 3 4 2" xfId="34467" xr:uid="{00000000-0005-0000-0000-0000B77C0000}"/>
    <cellStyle name="Input 5 4 3 5" xfId="34468" xr:uid="{00000000-0005-0000-0000-0000B87C0000}"/>
    <cellStyle name="Input 5 4 4" xfId="34469" xr:uid="{00000000-0005-0000-0000-0000B97C0000}"/>
    <cellStyle name="Input 5 4 4 2" xfId="34470" xr:uid="{00000000-0005-0000-0000-0000BA7C0000}"/>
    <cellStyle name="Input 5 4 4 2 2" xfId="34471" xr:uid="{00000000-0005-0000-0000-0000BB7C0000}"/>
    <cellStyle name="Input 5 4 4 3" xfId="34472" xr:uid="{00000000-0005-0000-0000-0000BC7C0000}"/>
    <cellStyle name="Input 5 4 5" xfId="34473" xr:uid="{00000000-0005-0000-0000-0000BD7C0000}"/>
    <cellStyle name="Input 5 4 5 2" xfId="34474" xr:uid="{00000000-0005-0000-0000-0000BE7C0000}"/>
    <cellStyle name="Input 5 5" xfId="34475" xr:uid="{00000000-0005-0000-0000-0000BF7C0000}"/>
    <cellStyle name="Input 5 5 2" xfId="34476" xr:uid="{00000000-0005-0000-0000-0000C07C0000}"/>
    <cellStyle name="Input 5 5 2 2" xfId="34477" xr:uid="{00000000-0005-0000-0000-0000C17C0000}"/>
    <cellStyle name="Input 5 5 2 2 2" xfId="34478" xr:uid="{00000000-0005-0000-0000-0000C27C0000}"/>
    <cellStyle name="Input 5 5 2 2 2 2" xfId="34479" xr:uid="{00000000-0005-0000-0000-0000C37C0000}"/>
    <cellStyle name="Input 5 5 2 2 3" xfId="34480" xr:uid="{00000000-0005-0000-0000-0000C47C0000}"/>
    <cellStyle name="Input 5 5 2 3" xfId="34481" xr:uid="{00000000-0005-0000-0000-0000C57C0000}"/>
    <cellStyle name="Input 5 5 2 3 2" xfId="34482" xr:uid="{00000000-0005-0000-0000-0000C67C0000}"/>
    <cellStyle name="Input 5 5 2 3 2 2" xfId="34483" xr:uid="{00000000-0005-0000-0000-0000C77C0000}"/>
    <cellStyle name="Input 5 5 2 3 3" xfId="34484" xr:uid="{00000000-0005-0000-0000-0000C87C0000}"/>
    <cellStyle name="Input 5 5 2 4" xfId="34485" xr:uid="{00000000-0005-0000-0000-0000C97C0000}"/>
    <cellStyle name="Input 5 5 2 4 2" xfId="34486" xr:uid="{00000000-0005-0000-0000-0000CA7C0000}"/>
    <cellStyle name="Input 5 5 2 5" xfId="34487" xr:uid="{00000000-0005-0000-0000-0000CB7C0000}"/>
    <cellStyle name="Input 5 5 3" xfId="34488" xr:uid="{00000000-0005-0000-0000-0000CC7C0000}"/>
    <cellStyle name="Input 5 5 3 2" xfId="34489" xr:uid="{00000000-0005-0000-0000-0000CD7C0000}"/>
    <cellStyle name="Input 5 5 3 2 2" xfId="34490" xr:uid="{00000000-0005-0000-0000-0000CE7C0000}"/>
    <cellStyle name="Input 5 5 3 2 2 2" xfId="34491" xr:uid="{00000000-0005-0000-0000-0000CF7C0000}"/>
    <cellStyle name="Input 5 5 3 2 3" xfId="34492" xr:uid="{00000000-0005-0000-0000-0000D07C0000}"/>
    <cellStyle name="Input 5 5 3 3" xfId="34493" xr:uid="{00000000-0005-0000-0000-0000D17C0000}"/>
    <cellStyle name="Input 5 5 3 3 2" xfId="34494" xr:uid="{00000000-0005-0000-0000-0000D27C0000}"/>
    <cellStyle name="Input 5 5 3 3 2 2" xfId="34495" xr:uid="{00000000-0005-0000-0000-0000D37C0000}"/>
    <cellStyle name="Input 5 5 3 3 3" xfId="34496" xr:uid="{00000000-0005-0000-0000-0000D47C0000}"/>
    <cellStyle name="Input 5 5 3 4" xfId="34497" xr:uid="{00000000-0005-0000-0000-0000D57C0000}"/>
    <cellStyle name="Input 5 5 3 4 2" xfId="34498" xr:uid="{00000000-0005-0000-0000-0000D67C0000}"/>
    <cellStyle name="Input 5 5 3 5" xfId="34499" xr:uid="{00000000-0005-0000-0000-0000D77C0000}"/>
    <cellStyle name="Input 5 5 4" xfId="34500" xr:uid="{00000000-0005-0000-0000-0000D87C0000}"/>
    <cellStyle name="Input 5 5 4 2" xfId="34501" xr:uid="{00000000-0005-0000-0000-0000D97C0000}"/>
    <cellStyle name="Input 5 5 4 2 2" xfId="34502" xr:uid="{00000000-0005-0000-0000-0000DA7C0000}"/>
    <cellStyle name="Input 5 5 4 3" xfId="34503" xr:uid="{00000000-0005-0000-0000-0000DB7C0000}"/>
    <cellStyle name="Input 5 5 5" xfId="34504" xr:uid="{00000000-0005-0000-0000-0000DC7C0000}"/>
    <cellStyle name="Input 5 5 5 2" xfId="34505" xr:uid="{00000000-0005-0000-0000-0000DD7C0000}"/>
    <cellStyle name="Input 5 6" xfId="34506" xr:uid="{00000000-0005-0000-0000-0000DE7C0000}"/>
    <cellStyle name="Input 5 6 2" xfId="34507" xr:uid="{00000000-0005-0000-0000-0000DF7C0000}"/>
    <cellStyle name="Input 5 6 2 2" xfId="34508" xr:uid="{00000000-0005-0000-0000-0000E07C0000}"/>
    <cellStyle name="Input 5 6 2 2 2" xfId="34509" xr:uid="{00000000-0005-0000-0000-0000E17C0000}"/>
    <cellStyle name="Input 5 6 2 2 2 2" xfId="34510" xr:uid="{00000000-0005-0000-0000-0000E27C0000}"/>
    <cellStyle name="Input 5 6 2 2 3" xfId="34511" xr:uid="{00000000-0005-0000-0000-0000E37C0000}"/>
    <cellStyle name="Input 5 6 2 3" xfId="34512" xr:uid="{00000000-0005-0000-0000-0000E47C0000}"/>
    <cellStyle name="Input 5 6 2 3 2" xfId="34513" xr:uid="{00000000-0005-0000-0000-0000E57C0000}"/>
    <cellStyle name="Input 5 6 2 3 2 2" xfId="34514" xr:uid="{00000000-0005-0000-0000-0000E67C0000}"/>
    <cellStyle name="Input 5 6 2 3 3" xfId="34515" xr:uid="{00000000-0005-0000-0000-0000E77C0000}"/>
    <cellStyle name="Input 5 6 2 4" xfId="34516" xr:uid="{00000000-0005-0000-0000-0000E87C0000}"/>
    <cellStyle name="Input 5 6 2 4 2" xfId="34517" xr:uid="{00000000-0005-0000-0000-0000E97C0000}"/>
    <cellStyle name="Input 5 6 2 5" xfId="34518" xr:uid="{00000000-0005-0000-0000-0000EA7C0000}"/>
    <cellStyle name="Input 5 6 3" xfId="34519" xr:uid="{00000000-0005-0000-0000-0000EB7C0000}"/>
    <cellStyle name="Input 5 6 3 2" xfId="34520" xr:uid="{00000000-0005-0000-0000-0000EC7C0000}"/>
    <cellStyle name="Input 5 6 3 2 2" xfId="34521" xr:uid="{00000000-0005-0000-0000-0000ED7C0000}"/>
    <cellStyle name="Input 5 6 3 2 2 2" xfId="34522" xr:uid="{00000000-0005-0000-0000-0000EE7C0000}"/>
    <cellStyle name="Input 5 6 3 2 3" xfId="34523" xr:uid="{00000000-0005-0000-0000-0000EF7C0000}"/>
    <cellStyle name="Input 5 6 3 3" xfId="34524" xr:uid="{00000000-0005-0000-0000-0000F07C0000}"/>
    <cellStyle name="Input 5 6 3 3 2" xfId="34525" xr:uid="{00000000-0005-0000-0000-0000F17C0000}"/>
    <cellStyle name="Input 5 6 3 3 2 2" xfId="34526" xr:uid="{00000000-0005-0000-0000-0000F27C0000}"/>
    <cellStyle name="Input 5 6 3 3 3" xfId="34527" xr:uid="{00000000-0005-0000-0000-0000F37C0000}"/>
    <cellStyle name="Input 5 6 3 4" xfId="34528" xr:uid="{00000000-0005-0000-0000-0000F47C0000}"/>
    <cellStyle name="Input 5 6 3 4 2" xfId="34529" xr:uid="{00000000-0005-0000-0000-0000F57C0000}"/>
    <cellStyle name="Input 5 6 3 5" xfId="34530" xr:uid="{00000000-0005-0000-0000-0000F67C0000}"/>
    <cellStyle name="Input 5 6 4" xfId="34531" xr:uid="{00000000-0005-0000-0000-0000F77C0000}"/>
    <cellStyle name="Input 5 6 4 2" xfId="34532" xr:uid="{00000000-0005-0000-0000-0000F87C0000}"/>
    <cellStyle name="Input 5 6 4 2 2" xfId="34533" xr:uid="{00000000-0005-0000-0000-0000F97C0000}"/>
    <cellStyle name="Input 5 6 4 3" xfId="34534" xr:uid="{00000000-0005-0000-0000-0000FA7C0000}"/>
    <cellStyle name="Input 5 6 5" xfId="34535" xr:uid="{00000000-0005-0000-0000-0000FB7C0000}"/>
    <cellStyle name="Input 5 6 5 2" xfId="34536" xr:uid="{00000000-0005-0000-0000-0000FC7C0000}"/>
    <cellStyle name="Input 5 7" xfId="34537" xr:uid="{00000000-0005-0000-0000-0000FD7C0000}"/>
    <cellStyle name="Input 5 7 2" xfId="34538" xr:uid="{00000000-0005-0000-0000-0000FE7C0000}"/>
    <cellStyle name="Input 5 7 2 2" xfId="34539" xr:uid="{00000000-0005-0000-0000-0000FF7C0000}"/>
    <cellStyle name="Input 5 7 2 2 2" xfId="34540" xr:uid="{00000000-0005-0000-0000-0000007D0000}"/>
    <cellStyle name="Input 5 7 2 2 2 2" xfId="34541" xr:uid="{00000000-0005-0000-0000-0000017D0000}"/>
    <cellStyle name="Input 5 7 2 2 3" xfId="34542" xr:uid="{00000000-0005-0000-0000-0000027D0000}"/>
    <cellStyle name="Input 5 7 2 3" xfId="34543" xr:uid="{00000000-0005-0000-0000-0000037D0000}"/>
    <cellStyle name="Input 5 7 2 3 2" xfId="34544" xr:uid="{00000000-0005-0000-0000-0000047D0000}"/>
    <cellStyle name="Input 5 7 2 3 2 2" xfId="34545" xr:uid="{00000000-0005-0000-0000-0000057D0000}"/>
    <cellStyle name="Input 5 7 2 3 3" xfId="34546" xr:uid="{00000000-0005-0000-0000-0000067D0000}"/>
    <cellStyle name="Input 5 7 2 4" xfId="34547" xr:uid="{00000000-0005-0000-0000-0000077D0000}"/>
    <cellStyle name="Input 5 7 2 4 2" xfId="34548" xr:uid="{00000000-0005-0000-0000-0000087D0000}"/>
    <cellStyle name="Input 5 7 2 5" xfId="34549" xr:uid="{00000000-0005-0000-0000-0000097D0000}"/>
    <cellStyle name="Input 5 7 3" xfId="34550" xr:uid="{00000000-0005-0000-0000-00000A7D0000}"/>
    <cellStyle name="Input 5 7 3 2" xfId="34551" xr:uid="{00000000-0005-0000-0000-00000B7D0000}"/>
    <cellStyle name="Input 5 7 3 2 2" xfId="34552" xr:uid="{00000000-0005-0000-0000-00000C7D0000}"/>
    <cellStyle name="Input 5 7 3 3" xfId="34553" xr:uid="{00000000-0005-0000-0000-00000D7D0000}"/>
    <cellStyle name="Input 5 7 4" xfId="34554" xr:uid="{00000000-0005-0000-0000-00000E7D0000}"/>
    <cellStyle name="Input 5 7 4 2" xfId="34555" xr:uid="{00000000-0005-0000-0000-00000F7D0000}"/>
    <cellStyle name="Input 5 7 4 2 2" xfId="34556" xr:uid="{00000000-0005-0000-0000-0000107D0000}"/>
    <cellStyle name="Input 5 7 4 3" xfId="34557" xr:uid="{00000000-0005-0000-0000-0000117D0000}"/>
    <cellStyle name="Input 5 7 5" xfId="34558" xr:uid="{00000000-0005-0000-0000-0000127D0000}"/>
    <cellStyle name="Input 5 7 5 2" xfId="34559" xr:uid="{00000000-0005-0000-0000-0000137D0000}"/>
    <cellStyle name="Input 5 7 6" xfId="34560" xr:uid="{00000000-0005-0000-0000-0000147D0000}"/>
    <cellStyle name="Input 5 8" xfId="34561" xr:uid="{00000000-0005-0000-0000-0000157D0000}"/>
    <cellStyle name="Input 5 8 2" xfId="34562" xr:uid="{00000000-0005-0000-0000-0000167D0000}"/>
    <cellStyle name="Input 5 8 2 2" xfId="34563" xr:uid="{00000000-0005-0000-0000-0000177D0000}"/>
    <cellStyle name="Input 5 8 2 2 2" xfId="34564" xr:uid="{00000000-0005-0000-0000-0000187D0000}"/>
    <cellStyle name="Input 5 8 2 3" xfId="34565" xr:uid="{00000000-0005-0000-0000-0000197D0000}"/>
    <cellStyle name="Input 5 8 3" xfId="34566" xr:uid="{00000000-0005-0000-0000-00001A7D0000}"/>
    <cellStyle name="Input 5 8 3 2" xfId="34567" xr:uid="{00000000-0005-0000-0000-00001B7D0000}"/>
    <cellStyle name="Input 5 8 3 2 2" xfId="34568" xr:uid="{00000000-0005-0000-0000-00001C7D0000}"/>
    <cellStyle name="Input 5 8 3 3" xfId="34569" xr:uid="{00000000-0005-0000-0000-00001D7D0000}"/>
    <cellStyle name="Input 5 8 4" xfId="34570" xr:uid="{00000000-0005-0000-0000-00001E7D0000}"/>
    <cellStyle name="Input 5 8 4 2" xfId="34571" xr:uid="{00000000-0005-0000-0000-00001F7D0000}"/>
    <cellStyle name="Input 5 8 5" xfId="34572" xr:uid="{00000000-0005-0000-0000-0000207D0000}"/>
    <cellStyle name="Input 5 9" xfId="34573" xr:uid="{00000000-0005-0000-0000-0000217D0000}"/>
    <cellStyle name="Input 5 9 2" xfId="34574" xr:uid="{00000000-0005-0000-0000-0000227D0000}"/>
    <cellStyle name="Input 5 9 2 2" xfId="34575" xr:uid="{00000000-0005-0000-0000-0000237D0000}"/>
    <cellStyle name="Input 5 9 2 2 2" xfId="34576" xr:uid="{00000000-0005-0000-0000-0000247D0000}"/>
    <cellStyle name="Input 5 9 2 3" xfId="34577" xr:uid="{00000000-0005-0000-0000-0000257D0000}"/>
    <cellStyle name="Input 5 9 3" xfId="34578" xr:uid="{00000000-0005-0000-0000-0000267D0000}"/>
    <cellStyle name="Input 5 9 3 2" xfId="34579" xr:uid="{00000000-0005-0000-0000-0000277D0000}"/>
    <cellStyle name="Input 5 9 3 2 2" xfId="34580" xr:uid="{00000000-0005-0000-0000-0000287D0000}"/>
    <cellStyle name="Input 5 9 3 3" xfId="34581" xr:uid="{00000000-0005-0000-0000-0000297D0000}"/>
    <cellStyle name="Input 5 9 4" xfId="34582" xr:uid="{00000000-0005-0000-0000-00002A7D0000}"/>
    <cellStyle name="Input 5 9 4 2" xfId="34583" xr:uid="{00000000-0005-0000-0000-00002B7D0000}"/>
    <cellStyle name="Input 5 9 5" xfId="34584" xr:uid="{00000000-0005-0000-0000-00002C7D0000}"/>
    <cellStyle name="Input 6" xfId="26620" xr:uid="{00000000-0005-0000-0000-00002D7D0000}"/>
    <cellStyle name="Input 6 10" xfId="34585" xr:uid="{00000000-0005-0000-0000-00002E7D0000}"/>
    <cellStyle name="Input 6 10 2" xfId="34586" xr:uid="{00000000-0005-0000-0000-00002F7D0000}"/>
    <cellStyle name="Input 6 2" xfId="34587" xr:uid="{00000000-0005-0000-0000-0000307D0000}"/>
    <cellStyle name="Input 6 2 2" xfId="34588" xr:uid="{00000000-0005-0000-0000-0000317D0000}"/>
    <cellStyle name="Input 6 2 2 2" xfId="34589" xr:uid="{00000000-0005-0000-0000-0000327D0000}"/>
    <cellStyle name="Input 6 2 2 2 2" xfId="34590" xr:uid="{00000000-0005-0000-0000-0000337D0000}"/>
    <cellStyle name="Input 6 2 2 2 2 2" xfId="34591" xr:uid="{00000000-0005-0000-0000-0000347D0000}"/>
    <cellStyle name="Input 6 2 2 2 3" xfId="34592" xr:uid="{00000000-0005-0000-0000-0000357D0000}"/>
    <cellStyle name="Input 6 2 2 3" xfId="34593" xr:uid="{00000000-0005-0000-0000-0000367D0000}"/>
    <cellStyle name="Input 6 2 2 3 2" xfId="34594" xr:uid="{00000000-0005-0000-0000-0000377D0000}"/>
    <cellStyle name="Input 6 2 2 3 2 2" xfId="34595" xr:uid="{00000000-0005-0000-0000-0000387D0000}"/>
    <cellStyle name="Input 6 2 2 3 3" xfId="34596" xr:uid="{00000000-0005-0000-0000-0000397D0000}"/>
    <cellStyle name="Input 6 2 2 4" xfId="34597" xr:uid="{00000000-0005-0000-0000-00003A7D0000}"/>
    <cellStyle name="Input 6 2 2 4 2" xfId="34598" xr:uid="{00000000-0005-0000-0000-00003B7D0000}"/>
    <cellStyle name="Input 6 2 2 5" xfId="34599" xr:uid="{00000000-0005-0000-0000-00003C7D0000}"/>
    <cellStyle name="Input 6 2 3" xfId="34600" xr:uid="{00000000-0005-0000-0000-00003D7D0000}"/>
    <cellStyle name="Input 6 2 3 2" xfId="34601" xr:uid="{00000000-0005-0000-0000-00003E7D0000}"/>
    <cellStyle name="Input 6 2 3 2 2" xfId="34602" xr:uid="{00000000-0005-0000-0000-00003F7D0000}"/>
    <cellStyle name="Input 6 2 3 2 2 2" xfId="34603" xr:uid="{00000000-0005-0000-0000-0000407D0000}"/>
    <cellStyle name="Input 6 2 3 2 3" xfId="34604" xr:uid="{00000000-0005-0000-0000-0000417D0000}"/>
    <cellStyle name="Input 6 2 3 3" xfId="34605" xr:uid="{00000000-0005-0000-0000-0000427D0000}"/>
    <cellStyle name="Input 6 2 3 3 2" xfId="34606" xr:uid="{00000000-0005-0000-0000-0000437D0000}"/>
    <cellStyle name="Input 6 2 3 3 2 2" xfId="34607" xr:uid="{00000000-0005-0000-0000-0000447D0000}"/>
    <cellStyle name="Input 6 2 3 3 3" xfId="34608" xr:uid="{00000000-0005-0000-0000-0000457D0000}"/>
    <cellStyle name="Input 6 2 3 4" xfId="34609" xr:uid="{00000000-0005-0000-0000-0000467D0000}"/>
    <cellStyle name="Input 6 2 3 4 2" xfId="34610" xr:uid="{00000000-0005-0000-0000-0000477D0000}"/>
    <cellStyle name="Input 6 2 3 5" xfId="34611" xr:uid="{00000000-0005-0000-0000-0000487D0000}"/>
    <cellStyle name="Input 6 2 4" xfId="34612" xr:uid="{00000000-0005-0000-0000-0000497D0000}"/>
    <cellStyle name="Input 6 2 4 2" xfId="34613" xr:uid="{00000000-0005-0000-0000-00004A7D0000}"/>
    <cellStyle name="Input 6 2 4 2 2" xfId="34614" xr:uid="{00000000-0005-0000-0000-00004B7D0000}"/>
    <cellStyle name="Input 6 2 4 3" xfId="34615" xr:uid="{00000000-0005-0000-0000-00004C7D0000}"/>
    <cellStyle name="Input 6 2 5" xfId="34616" xr:uid="{00000000-0005-0000-0000-00004D7D0000}"/>
    <cellStyle name="Input 6 2 5 2" xfId="34617" xr:uid="{00000000-0005-0000-0000-00004E7D0000}"/>
    <cellStyle name="Input 6 3" xfId="34618" xr:uid="{00000000-0005-0000-0000-00004F7D0000}"/>
    <cellStyle name="Input 6 3 2" xfId="34619" xr:uid="{00000000-0005-0000-0000-0000507D0000}"/>
    <cellStyle name="Input 6 3 2 2" xfId="34620" xr:uid="{00000000-0005-0000-0000-0000517D0000}"/>
    <cellStyle name="Input 6 3 2 2 2" xfId="34621" xr:uid="{00000000-0005-0000-0000-0000527D0000}"/>
    <cellStyle name="Input 6 3 2 2 2 2" xfId="34622" xr:uid="{00000000-0005-0000-0000-0000537D0000}"/>
    <cellStyle name="Input 6 3 2 2 3" xfId="34623" xr:uid="{00000000-0005-0000-0000-0000547D0000}"/>
    <cellStyle name="Input 6 3 2 3" xfId="34624" xr:uid="{00000000-0005-0000-0000-0000557D0000}"/>
    <cellStyle name="Input 6 3 2 3 2" xfId="34625" xr:uid="{00000000-0005-0000-0000-0000567D0000}"/>
    <cellStyle name="Input 6 3 2 3 2 2" xfId="34626" xr:uid="{00000000-0005-0000-0000-0000577D0000}"/>
    <cellStyle name="Input 6 3 2 3 3" xfId="34627" xr:uid="{00000000-0005-0000-0000-0000587D0000}"/>
    <cellStyle name="Input 6 3 2 4" xfId="34628" xr:uid="{00000000-0005-0000-0000-0000597D0000}"/>
    <cellStyle name="Input 6 3 2 4 2" xfId="34629" xr:uid="{00000000-0005-0000-0000-00005A7D0000}"/>
    <cellStyle name="Input 6 3 2 5" xfId="34630" xr:uid="{00000000-0005-0000-0000-00005B7D0000}"/>
    <cellStyle name="Input 6 3 3" xfId="34631" xr:uid="{00000000-0005-0000-0000-00005C7D0000}"/>
    <cellStyle name="Input 6 3 3 2" xfId="34632" xr:uid="{00000000-0005-0000-0000-00005D7D0000}"/>
    <cellStyle name="Input 6 3 3 2 2" xfId="34633" xr:uid="{00000000-0005-0000-0000-00005E7D0000}"/>
    <cellStyle name="Input 6 3 3 2 2 2" xfId="34634" xr:uid="{00000000-0005-0000-0000-00005F7D0000}"/>
    <cellStyle name="Input 6 3 3 2 3" xfId="34635" xr:uid="{00000000-0005-0000-0000-0000607D0000}"/>
    <cellStyle name="Input 6 3 3 3" xfId="34636" xr:uid="{00000000-0005-0000-0000-0000617D0000}"/>
    <cellStyle name="Input 6 3 3 3 2" xfId="34637" xr:uid="{00000000-0005-0000-0000-0000627D0000}"/>
    <cellStyle name="Input 6 3 3 3 2 2" xfId="34638" xr:uid="{00000000-0005-0000-0000-0000637D0000}"/>
    <cellStyle name="Input 6 3 3 3 3" xfId="34639" xr:uid="{00000000-0005-0000-0000-0000647D0000}"/>
    <cellStyle name="Input 6 3 3 4" xfId="34640" xr:uid="{00000000-0005-0000-0000-0000657D0000}"/>
    <cellStyle name="Input 6 3 3 4 2" xfId="34641" xr:uid="{00000000-0005-0000-0000-0000667D0000}"/>
    <cellStyle name="Input 6 3 3 5" xfId="34642" xr:uid="{00000000-0005-0000-0000-0000677D0000}"/>
    <cellStyle name="Input 6 3 4" xfId="34643" xr:uid="{00000000-0005-0000-0000-0000687D0000}"/>
    <cellStyle name="Input 6 3 4 2" xfId="34644" xr:uid="{00000000-0005-0000-0000-0000697D0000}"/>
    <cellStyle name="Input 6 3 4 2 2" xfId="34645" xr:uid="{00000000-0005-0000-0000-00006A7D0000}"/>
    <cellStyle name="Input 6 3 4 3" xfId="34646" xr:uid="{00000000-0005-0000-0000-00006B7D0000}"/>
    <cellStyle name="Input 6 3 5" xfId="34647" xr:uid="{00000000-0005-0000-0000-00006C7D0000}"/>
    <cellStyle name="Input 6 3 5 2" xfId="34648" xr:uid="{00000000-0005-0000-0000-00006D7D0000}"/>
    <cellStyle name="Input 6 4" xfId="34649" xr:uid="{00000000-0005-0000-0000-00006E7D0000}"/>
    <cellStyle name="Input 6 4 2" xfId="34650" xr:uid="{00000000-0005-0000-0000-00006F7D0000}"/>
    <cellStyle name="Input 6 4 2 2" xfId="34651" xr:uid="{00000000-0005-0000-0000-0000707D0000}"/>
    <cellStyle name="Input 6 4 2 2 2" xfId="34652" xr:uid="{00000000-0005-0000-0000-0000717D0000}"/>
    <cellStyle name="Input 6 4 2 2 2 2" xfId="34653" xr:uid="{00000000-0005-0000-0000-0000727D0000}"/>
    <cellStyle name="Input 6 4 2 2 3" xfId="34654" xr:uid="{00000000-0005-0000-0000-0000737D0000}"/>
    <cellStyle name="Input 6 4 2 3" xfId="34655" xr:uid="{00000000-0005-0000-0000-0000747D0000}"/>
    <cellStyle name="Input 6 4 2 3 2" xfId="34656" xr:uid="{00000000-0005-0000-0000-0000757D0000}"/>
    <cellStyle name="Input 6 4 2 3 2 2" xfId="34657" xr:uid="{00000000-0005-0000-0000-0000767D0000}"/>
    <cellStyle name="Input 6 4 2 3 3" xfId="34658" xr:uid="{00000000-0005-0000-0000-0000777D0000}"/>
    <cellStyle name="Input 6 4 2 4" xfId="34659" xr:uid="{00000000-0005-0000-0000-0000787D0000}"/>
    <cellStyle name="Input 6 4 2 4 2" xfId="34660" xr:uid="{00000000-0005-0000-0000-0000797D0000}"/>
    <cellStyle name="Input 6 4 2 5" xfId="34661" xr:uid="{00000000-0005-0000-0000-00007A7D0000}"/>
    <cellStyle name="Input 6 4 3" xfId="34662" xr:uid="{00000000-0005-0000-0000-00007B7D0000}"/>
    <cellStyle name="Input 6 4 3 2" xfId="34663" xr:uid="{00000000-0005-0000-0000-00007C7D0000}"/>
    <cellStyle name="Input 6 4 3 2 2" xfId="34664" xr:uid="{00000000-0005-0000-0000-00007D7D0000}"/>
    <cellStyle name="Input 6 4 3 2 2 2" xfId="34665" xr:uid="{00000000-0005-0000-0000-00007E7D0000}"/>
    <cellStyle name="Input 6 4 3 2 3" xfId="34666" xr:uid="{00000000-0005-0000-0000-00007F7D0000}"/>
    <cellStyle name="Input 6 4 3 3" xfId="34667" xr:uid="{00000000-0005-0000-0000-0000807D0000}"/>
    <cellStyle name="Input 6 4 3 3 2" xfId="34668" xr:uid="{00000000-0005-0000-0000-0000817D0000}"/>
    <cellStyle name="Input 6 4 3 3 2 2" xfId="34669" xr:uid="{00000000-0005-0000-0000-0000827D0000}"/>
    <cellStyle name="Input 6 4 3 3 3" xfId="34670" xr:uid="{00000000-0005-0000-0000-0000837D0000}"/>
    <cellStyle name="Input 6 4 3 4" xfId="34671" xr:uid="{00000000-0005-0000-0000-0000847D0000}"/>
    <cellStyle name="Input 6 4 3 4 2" xfId="34672" xr:uid="{00000000-0005-0000-0000-0000857D0000}"/>
    <cellStyle name="Input 6 4 3 5" xfId="34673" xr:uid="{00000000-0005-0000-0000-0000867D0000}"/>
    <cellStyle name="Input 6 4 4" xfId="34674" xr:uid="{00000000-0005-0000-0000-0000877D0000}"/>
    <cellStyle name="Input 6 4 4 2" xfId="34675" xr:uid="{00000000-0005-0000-0000-0000887D0000}"/>
    <cellStyle name="Input 6 4 4 2 2" xfId="34676" xr:uid="{00000000-0005-0000-0000-0000897D0000}"/>
    <cellStyle name="Input 6 4 4 3" xfId="34677" xr:uid="{00000000-0005-0000-0000-00008A7D0000}"/>
    <cellStyle name="Input 6 4 5" xfId="34678" xr:uid="{00000000-0005-0000-0000-00008B7D0000}"/>
    <cellStyle name="Input 6 4 5 2" xfId="34679" xr:uid="{00000000-0005-0000-0000-00008C7D0000}"/>
    <cellStyle name="Input 6 5" xfId="34680" xr:uid="{00000000-0005-0000-0000-00008D7D0000}"/>
    <cellStyle name="Input 6 5 2" xfId="34681" xr:uid="{00000000-0005-0000-0000-00008E7D0000}"/>
    <cellStyle name="Input 6 5 2 2" xfId="34682" xr:uid="{00000000-0005-0000-0000-00008F7D0000}"/>
    <cellStyle name="Input 6 5 2 2 2" xfId="34683" xr:uid="{00000000-0005-0000-0000-0000907D0000}"/>
    <cellStyle name="Input 6 5 2 2 2 2" xfId="34684" xr:uid="{00000000-0005-0000-0000-0000917D0000}"/>
    <cellStyle name="Input 6 5 2 2 3" xfId="34685" xr:uid="{00000000-0005-0000-0000-0000927D0000}"/>
    <cellStyle name="Input 6 5 2 3" xfId="34686" xr:uid="{00000000-0005-0000-0000-0000937D0000}"/>
    <cellStyle name="Input 6 5 2 3 2" xfId="34687" xr:uid="{00000000-0005-0000-0000-0000947D0000}"/>
    <cellStyle name="Input 6 5 2 3 2 2" xfId="34688" xr:uid="{00000000-0005-0000-0000-0000957D0000}"/>
    <cellStyle name="Input 6 5 2 3 3" xfId="34689" xr:uid="{00000000-0005-0000-0000-0000967D0000}"/>
    <cellStyle name="Input 6 5 2 4" xfId="34690" xr:uid="{00000000-0005-0000-0000-0000977D0000}"/>
    <cellStyle name="Input 6 5 2 4 2" xfId="34691" xr:uid="{00000000-0005-0000-0000-0000987D0000}"/>
    <cellStyle name="Input 6 5 2 5" xfId="34692" xr:uid="{00000000-0005-0000-0000-0000997D0000}"/>
    <cellStyle name="Input 6 5 3" xfId="34693" xr:uid="{00000000-0005-0000-0000-00009A7D0000}"/>
    <cellStyle name="Input 6 5 3 2" xfId="34694" xr:uid="{00000000-0005-0000-0000-00009B7D0000}"/>
    <cellStyle name="Input 6 5 3 2 2" xfId="34695" xr:uid="{00000000-0005-0000-0000-00009C7D0000}"/>
    <cellStyle name="Input 6 5 3 2 2 2" xfId="34696" xr:uid="{00000000-0005-0000-0000-00009D7D0000}"/>
    <cellStyle name="Input 6 5 3 2 3" xfId="34697" xr:uid="{00000000-0005-0000-0000-00009E7D0000}"/>
    <cellStyle name="Input 6 5 3 3" xfId="34698" xr:uid="{00000000-0005-0000-0000-00009F7D0000}"/>
    <cellStyle name="Input 6 5 3 3 2" xfId="34699" xr:uid="{00000000-0005-0000-0000-0000A07D0000}"/>
    <cellStyle name="Input 6 5 3 3 2 2" xfId="34700" xr:uid="{00000000-0005-0000-0000-0000A17D0000}"/>
    <cellStyle name="Input 6 5 3 3 3" xfId="34701" xr:uid="{00000000-0005-0000-0000-0000A27D0000}"/>
    <cellStyle name="Input 6 5 3 4" xfId="34702" xr:uid="{00000000-0005-0000-0000-0000A37D0000}"/>
    <cellStyle name="Input 6 5 3 4 2" xfId="34703" xr:uid="{00000000-0005-0000-0000-0000A47D0000}"/>
    <cellStyle name="Input 6 5 3 5" xfId="34704" xr:uid="{00000000-0005-0000-0000-0000A57D0000}"/>
    <cellStyle name="Input 6 5 4" xfId="34705" xr:uid="{00000000-0005-0000-0000-0000A67D0000}"/>
    <cellStyle name="Input 6 5 4 2" xfId="34706" xr:uid="{00000000-0005-0000-0000-0000A77D0000}"/>
    <cellStyle name="Input 6 5 4 2 2" xfId="34707" xr:uid="{00000000-0005-0000-0000-0000A87D0000}"/>
    <cellStyle name="Input 6 5 4 3" xfId="34708" xr:uid="{00000000-0005-0000-0000-0000A97D0000}"/>
    <cellStyle name="Input 6 5 5" xfId="34709" xr:uid="{00000000-0005-0000-0000-0000AA7D0000}"/>
    <cellStyle name="Input 6 5 5 2" xfId="34710" xr:uid="{00000000-0005-0000-0000-0000AB7D0000}"/>
    <cellStyle name="Input 6 6" xfId="34711" xr:uid="{00000000-0005-0000-0000-0000AC7D0000}"/>
    <cellStyle name="Input 6 6 2" xfId="34712" xr:uid="{00000000-0005-0000-0000-0000AD7D0000}"/>
    <cellStyle name="Input 6 6 2 2" xfId="34713" xr:uid="{00000000-0005-0000-0000-0000AE7D0000}"/>
    <cellStyle name="Input 6 6 2 2 2" xfId="34714" xr:uid="{00000000-0005-0000-0000-0000AF7D0000}"/>
    <cellStyle name="Input 6 6 2 2 2 2" xfId="34715" xr:uid="{00000000-0005-0000-0000-0000B07D0000}"/>
    <cellStyle name="Input 6 6 2 2 3" xfId="34716" xr:uid="{00000000-0005-0000-0000-0000B17D0000}"/>
    <cellStyle name="Input 6 6 2 3" xfId="34717" xr:uid="{00000000-0005-0000-0000-0000B27D0000}"/>
    <cellStyle name="Input 6 6 2 3 2" xfId="34718" xr:uid="{00000000-0005-0000-0000-0000B37D0000}"/>
    <cellStyle name="Input 6 6 2 3 2 2" xfId="34719" xr:uid="{00000000-0005-0000-0000-0000B47D0000}"/>
    <cellStyle name="Input 6 6 2 3 3" xfId="34720" xr:uid="{00000000-0005-0000-0000-0000B57D0000}"/>
    <cellStyle name="Input 6 6 2 4" xfId="34721" xr:uid="{00000000-0005-0000-0000-0000B67D0000}"/>
    <cellStyle name="Input 6 6 2 4 2" xfId="34722" xr:uid="{00000000-0005-0000-0000-0000B77D0000}"/>
    <cellStyle name="Input 6 6 2 5" xfId="34723" xr:uid="{00000000-0005-0000-0000-0000B87D0000}"/>
    <cellStyle name="Input 6 6 3" xfId="34724" xr:uid="{00000000-0005-0000-0000-0000B97D0000}"/>
    <cellStyle name="Input 6 6 3 2" xfId="34725" xr:uid="{00000000-0005-0000-0000-0000BA7D0000}"/>
    <cellStyle name="Input 6 6 3 2 2" xfId="34726" xr:uid="{00000000-0005-0000-0000-0000BB7D0000}"/>
    <cellStyle name="Input 6 6 3 2 2 2" xfId="34727" xr:uid="{00000000-0005-0000-0000-0000BC7D0000}"/>
    <cellStyle name="Input 6 6 3 2 3" xfId="34728" xr:uid="{00000000-0005-0000-0000-0000BD7D0000}"/>
    <cellStyle name="Input 6 6 3 3" xfId="34729" xr:uid="{00000000-0005-0000-0000-0000BE7D0000}"/>
    <cellStyle name="Input 6 6 3 3 2" xfId="34730" xr:uid="{00000000-0005-0000-0000-0000BF7D0000}"/>
    <cellStyle name="Input 6 6 3 3 2 2" xfId="34731" xr:uid="{00000000-0005-0000-0000-0000C07D0000}"/>
    <cellStyle name="Input 6 6 3 3 3" xfId="34732" xr:uid="{00000000-0005-0000-0000-0000C17D0000}"/>
    <cellStyle name="Input 6 6 3 4" xfId="34733" xr:uid="{00000000-0005-0000-0000-0000C27D0000}"/>
    <cellStyle name="Input 6 6 3 4 2" xfId="34734" xr:uid="{00000000-0005-0000-0000-0000C37D0000}"/>
    <cellStyle name="Input 6 6 3 5" xfId="34735" xr:uid="{00000000-0005-0000-0000-0000C47D0000}"/>
    <cellStyle name="Input 6 6 4" xfId="34736" xr:uid="{00000000-0005-0000-0000-0000C57D0000}"/>
    <cellStyle name="Input 6 6 4 2" xfId="34737" xr:uid="{00000000-0005-0000-0000-0000C67D0000}"/>
    <cellStyle name="Input 6 6 4 2 2" xfId="34738" xr:uid="{00000000-0005-0000-0000-0000C77D0000}"/>
    <cellStyle name="Input 6 6 4 3" xfId="34739" xr:uid="{00000000-0005-0000-0000-0000C87D0000}"/>
    <cellStyle name="Input 6 6 5" xfId="34740" xr:uid="{00000000-0005-0000-0000-0000C97D0000}"/>
    <cellStyle name="Input 6 6 5 2" xfId="34741" xr:uid="{00000000-0005-0000-0000-0000CA7D0000}"/>
    <cellStyle name="Input 6 7" xfId="34742" xr:uid="{00000000-0005-0000-0000-0000CB7D0000}"/>
    <cellStyle name="Input 6 7 2" xfId="34743" xr:uid="{00000000-0005-0000-0000-0000CC7D0000}"/>
    <cellStyle name="Input 6 7 2 2" xfId="34744" xr:uid="{00000000-0005-0000-0000-0000CD7D0000}"/>
    <cellStyle name="Input 6 7 2 2 2" xfId="34745" xr:uid="{00000000-0005-0000-0000-0000CE7D0000}"/>
    <cellStyle name="Input 6 7 2 3" xfId="34746" xr:uid="{00000000-0005-0000-0000-0000CF7D0000}"/>
    <cellStyle name="Input 6 7 3" xfId="34747" xr:uid="{00000000-0005-0000-0000-0000D07D0000}"/>
    <cellStyle name="Input 6 7 3 2" xfId="34748" xr:uid="{00000000-0005-0000-0000-0000D17D0000}"/>
    <cellStyle name="Input 6 7 3 2 2" xfId="34749" xr:uid="{00000000-0005-0000-0000-0000D27D0000}"/>
    <cellStyle name="Input 6 7 3 3" xfId="34750" xr:uid="{00000000-0005-0000-0000-0000D37D0000}"/>
    <cellStyle name="Input 6 7 4" xfId="34751" xr:uid="{00000000-0005-0000-0000-0000D47D0000}"/>
    <cellStyle name="Input 6 7 4 2" xfId="34752" xr:uid="{00000000-0005-0000-0000-0000D57D0000}"/>
    <cellStyle name="Input 6 7 5" xfId="34753" xr:uid="{00000000-0005-0000-0000-0000D67D0000}"/>
    <cellStyle name="Input 6 8" xfId="34754" xr:uid="{00000000-0005-0000-0000-0000D77D0000}"/>
    <cellStyle name="Input 6 8 2" xfId="34755" xr:uid="{00000000-0005-0000-0000-0000D87D0000}"/>
    <cellStyle name="Input 6 8 2 2" xfId="34756" xr:uid="{00000000-0005-0000-0000-0000D97D0000}"/>
    <cellStyle name="Input 6 8 2 2 2" xfId="34757" xr:uid="{00000000-0005-0000-0000-0000DA7D0000}"/>
    <cellStyle name="Input 6 8 2 3" xfId="34758" xr:uid="{00000000-0005-0000-0000-0000DB7D0000}"/>
    <cellStyle name="Input 6 8 3" xfId="34759" xr:uid="{00000000-0005-0000-0000-0000DC7D0000}"/>
    <cellStyle name="Input 6 8 3 2" xfId="34760" xr:uid="{00000000-0005-0000-0000-0000DD7D0000}"/>
    <cellStyle name="Input 6 8 3 2 2" xfId="34761" xr:uid="{00000000-0005-0000-0000-0000DE7D0000}"/>
    <cellStyle name="Input 6 8 3 3" xfId="34762" xr:uid="{00000000-0005-0000-0000-0000DF7D0000}"/>
    <cellStyle name="Input 6 8 4" xfId="34763" xr:uid="{00000000-0005-0000-0000-0000E07D0000}"/>
    <cellStyle name="Input 6 8 4 2" xfId="34764" xr:uid="{00000000-0005-0000-0000-0000E17D0000}"/>
    <cellStyle name="Input 6 8 5" xfId="34765" xr:uid="{00000000-0005-0000-0000-0000E27D0000}"/>
    <cellStyle name="Input 6 9" xfId="34766" xr:uid="{00000000-0005-0000-0000-0000E37D0000}"/>
    <cellStyle name="Input 6 9 2" xfId="34767" xr:uid="{00000000-0005-0000-0000-0000E47D0000}"/>
    <cellStyle name="Input 6 9 2 2" xfId="34768" xr:uid="{00000000-0005-0000-0000-0000E57D0000}"/>
    <cellStyle name="Input 6 9 3" xfId="34769" xr:uid="{00000000-0005-0000-0000-0000E67D0000}"/>
    <cellStyle name="Input 7" xfId="26621" xr:uid="{00000000-0005-0000-0000-0000E77D0000}"/>
    <cellStyle name="Input 7 10" xfId="34770" xr:uid="{00000000-0005-0000-0000-0000E87D0000}"/>
    <cellStyle name="Input 7 10 2" xfId="34771" xr:uid="{00000000-0005-0000-0000-0000E97D0000}"/>
    <cellStyle name="Input 7 2" xfId="34772" xr:uid="{00000000-0005-0000-0000-0000EA7D0000}"/>
    <cellStyle name="Input 7 2 2" xfId="34773" xr:uid="{00000000-0005-0000-0000-0000EB7D0000}"/>
    <cellStyle name="Input 7 2 2 2" xfId="34774" xr:uid="{00000000-0005-0000-0000-0000EC7D0000}"/>
    <cellStyle name="Input 7 2 2 2 2" xfId="34775" xr:uid="{00000000-0005-0000-0000-0000ED7D0000}"/>
    <cellStyle name="Input 7 2 2 2 2 2" xfId="34776" xr:uid="{00000000-0005-0000-0000-0000EE7D0000}"/>
    <cellStyle name="Input 7 2 2 2 3" xfId="34777" xr:uid="{00000000-0005-0000-0000-0000EF7D0000}"/>
    <cellStyle name="Input 7 2 2 3" xfId="34778" xr:uid="{00000000-0005-0000-0000-0000F07D0000}"/>
    <cellStyle name="Input 7 2 2 3 2" xfId="34779" xr:uid="{00000000-0005-0000-0000-0000F17D0000}"/>
    <cellStyle name="Input 7 2 2 3 2 2" xfId="34780" xr:uid="{00000000-0005-0000-0000-0000F27D0000}"/>
    <cellStyle name="Input 7 2 2 3 3" xfId="34781" xr:uid="{00000000-0005-0000-0000-0000F37D0000}"/>
    <cellStyle name="Input 7 2 2 4" xfId="34782" xr:uid="{00000000-0005-0000-0000-0000F47D0000}"/>
    <cellStyle name="Input 7 2 2 4 2" xfId="34783" xr:uid="{00000000-0005-0000-0000-0000F57D0000}"/>
    <cellStyle name="Input 7 2 2 5" xfId="34784" xr:uid="{00000000-0005-0000-0000-0000F67D0000}"/>
    <cellStyle name="Input 7 2 3" xfId="34785" xr:uid="{00000000-0005-0000-0000-0000F77D0000}"/>
    <cellStyle name="Input 7 2 3 2" xfId="34786" xr:uid="{00000000-0005-0000-0000-0000F87D0000}"/>
    <cellStyle name="Input 7 2 3 2 2" xfId="34787" xr:uid="{00000000-0005-0000-0000-0000F97D0000}"/>
    <cellStyle name="Input 7 2 3 2 2 2" xfId="34788" xr:uid="{00000000-0005-0000-0000-0000FA7D0000}"/>
    <cellStyle name="Input 7 2 3 2 3" xfId="34789" xr:uid="{00000000-0005-0000-0000-0000FB7D0000}"/>
    <cellStyle name="Input 7 2 3 3" xfId="34790" xr:uid="{00000000-0005-0000-0000-0000FC7D0000}"/>
    <cellStyle name="Input 7 2 3 3 2" xfId="34791" xr:uid="{00000000-0005-0000-0000-0000FD7D0000}"/>
    <cellStyle name="Input 7 2 3 3 2 2" xfId="34792" xr:uid="{00000000-0005-0000-0000-0000FE7D0000}"/>
    <cellStyle name="Input 7 2 3 3 3" xfId="34793" xr:uid="{00000000-0005-0000-0000-0000FF7D0000}"/>
    <cellStyle name="Input 7 2 3 4" xfId="34794" xr:uid="{00000000-0005-0000-0000-0000007E0000}"/>
    <cellStyle name="Input 7 2 3 4 2" xfId="34795" xr:uid="{00000000-0005-0000-0000-0000017E0000}"/>
    <cellStyle name="Input 7 2 3 5" xfId="34796" xr:uid="{00000000-0005-0000-0000-0000027E0000}"/>
    <cellStyle name="Input 7 2 4" xfId="34797" xr:uid="{00000000-0005-0000-0000-0000037E0000}"/>
    <cellStyle name="Input 7 2 4 2" xfId="34798" xr:uid="{00000000-0005-0000-0000-0000047E0000}"/>
    <cellStyle name="Input 7 2 4 2 2" xfId="34799" xr:uid="{00000000-0005-0000-0000-0000057E0000}"/>
    <cellStyle name="Input 7 2 4 3" xfId="34800" xr:uid="{00000000-0005-0000-0000-0000067E0000}"/>
    <cellStyle name="Input 7 2 5" xfId="34801" xr:uid="{00000000-0005-0000-0000-0000077E0000}"/>
    <cellStyle name="Input 7 2 5 2" xfId="34802" xr:uid="{00000000-0005-0000-0000-0000087E0000}"/>
    <cellStyle name="Input 7 3" xfId="34803" xr:uid="{00000000-0005-0000-0000-0000097E0000}"/>
    <cellStyle name="Input 7 3 2" xfId="34804" xr:uid="{00000000-0005-0000-0000-00000A7E0000}"/>
    <cellStyle name="Input 7 3 2 2" xfId="34805" xr:uid="{00000000-0005-0000-0000-00000B7E0000}"/>
    <cellStyle name="Input 7 3 2 2 2" xfId="34806" xr:uid="{00000000-0005-0000-0000-00000C7E0000}"/>
    <cellStyle name="Input 7 3 2 2 2 2" xfId="34807" xr:uid="{00000000-0005-0000-0000-00000D7E0000}"/>
    <cellStyle name="Input 7 3 2 2 3" xfId="34808" xr:uid="{00000000-0005-0000-0000-00000E7E0000}"/>
    <cellStyle name="Input 7 3 2 3" xfId="34809" xr:uid="{00000000-0005-0000-0000-00000F7E0000}"/>
    <cellStyle name="Input 7 3 2 3 2" xfId="34810" xr:uid="{00000000-0005-0000-0000-0000107E0000}"/>
    <cellStyle name="Input 7 3 2 3 2 2" xfId="34811" xr:uid="{00000000-0005-0000-0000-0000117E0000}"/>
    <cellStyle name="Input 7 3 2 3 3" xfId="34812" xr:uid="{00000000-0005-0000-0000-0000127E0000}"/>
    <cellStyle name="Input 7 3 2 4" xfId="34813" xr:uid="{00000000-0005-0000-0000-0000137E0000}"/>
    <cellStyle name="Input 7 3 2 4 2" xfId="34814" xr:uid="{00000000-0005-0000-0000-0000147E0000}"/>
    <cellStyle name="Input 7 3 2 5" xfId="34815" xr:uid="{00000000-0005-0000-0000-0000157E0000}"/>
    <cellStyle name="Input 7 3 3" xfId="34816" xr:uid="{00000000-0005-0000-0000-0000167E0000}"/>
    <cellStyle name="Input 7 3 3 2" xfId="34817" xr:uid="{00000000-0005-0000-0000-0000177E0000}"/>
    <cellStyle name="Input 7 3 3 2 2" xfId="34818" xr:uid="{00000000-0005-0000-0000-0000187E0000}"/>
    <cellStyle name="Input 7 3 3 2 2 2" xfId="34819" xr:uid="{00000000-0005-0000-0000-0000197E0000}"/>
    <cellStyle name="Input 7 3 3 2 3" xfId="34820" xr:uid="{00000000-0005-0000-0000-00001A7E0000}"/>
    <cellStyle name="Input 7 3 3 3" xfId="34821" xr:uid="{00000000-0005-0000-0000-00001B7E0000}"/>
    <cellStyle name="Input 7 3 3 3 2" xfId="34822" xr:uid="{00000000-0005-0000-0000-00001C7E0000}"/>
    <cellStyle name="Input 7 3 3 3 2 2" xfId="34823" xr:uid="{00000000-0005-0000-0000-00001D7E0000}"/>
    <cellStyle name="Input 7 3 3 3 3" xfId="34824" xr:uid="{00000000-0005-0000-0000-00001E7E0000}"/>
    <cellStyle name="Input 7 3 3 4" xfId="34825" xr:uid="{00000000-0005-0000-0000-00001F7E0000}"/>
    <cellStyle name="Input 7 3 3 4 2" xfId="34826" xr:uid="{00000000-0005-0000-0000-0000207E0000}"/>
    <cellStyle name="Input 7 3 3 5" xfId="34827" xr:uid="{00000000-0005-0000-0000-0000217E0000}"/>
    <cellStyle name="Input 7 3 4" xfId="34828" xr:uid="{00000000-0005-0000-0000-0000227E0000}"/>
    <cellStyle name="Input 7 3 4 2" xfId="34829" xr:uid="{00000000-0005-0000-0000-0000237E0000}"/>
    <cellStyle name="Input 7 3 4 2 2" xfId="34830" xr:uid="{00000000-0005-0000-0000-0000247E0000}"/>
    <cellStyle name="Input 7 3 4 3" xfId="34831" xr:uid="{00000000-0005-0000-0000-0000257E0000}"/>
    <cellStyle name="Input 7 3 5" xfId="34832" xr:uid="{00000000-0005-0000-0000-0000267E0000}"/>
    <cellStyle name="Input 7 3 5 2" xfId="34833" xr:uid="{00000000-0005-0000-0000-0000277E0000}"/>
    <cellStyle name="Input 7 4" xfId="34834" xr:uid="{00000000-0005-0000-0000-0000287E0000}"/>
    <cellStyle name="Input 7 4 2" xfId="34835" xr:uid="{00000000-0005-0000-0000-0000297E0000}"/>
    <cellStyle name="Input 7 4 2 2" xfId="34836" xr:uid="{00000000-0005-0000-0000-00002A7E0000}"/>
    <cellStyle name="Input 7 4 2 2 2" xfId="34837" xr:uid="{00000000-0005-0000-0000-00002B7E0000}"/>
    <cellStyle name="Input 7 4 2 2 2 2" xfId="34838" xr:uid="{00000000-0005-0000-0000-00002C7E0000}"/>
    <cellStyle name="Input 7 4 2 2 3" xfId="34839" xr:uid="{00000000-0005-0000-0000-00002D7E0000}"/>
    <cellStyle name="Input 7 4 2 3" xfId="34840" xr:uid="{00000000-0005-0000-0000-00002E7E0000}"/>
    <cellStyle name="Input 7 4 2 3 2" xfId="34841" xr:uid="{00000000-0005-0000-0000-00002F7E0000}"/>
    <cellStyle name="Input 7 4 2 3 2 2" xfId="34842" xr:uid="{00000000-0005-0000-0000-0000307E0000}"/>
    <cellStyle name="Input 7 4 2 3 3" xfId="34843" xr:uid="{00000000-0005-0000-0000-0000317E0000}"/>
    <cellStyle name="Input 7 4 2 4" xfId="34844" xr:uid="{00000000-0005-0000-0000-0000327E0000}"/>
    <cellStyle name="Input 7 4 2 4 2" xfId="34845" xr:uid="{00000000-0005-0000-0000-0000337E0000}"/>
    <cellStyle name="Input 7 4 2 5" xfId="34846" xr:uid="{00000000-0005-0000-0000-0000347E0000}"/>
    <cellStyle name="Input 7 4 3" xfId="34847" xr:uid="{00000000-0005-0000-0000-0000357E0000}"/>
    <cellStyle name="Input 7 4 3 2" xfId="34848" xr:uid="{00000000-0005-0000-0000-0000367E0000}"/>
    <cellStyle name="Input 7 4 3 2 2" xfId="34849" xr:uid="{00000000-0005-0000-0000-0000377E0000}"/>
    <cellStyle name="Input 7 4 3 2 2 2" xfId="34850" xr:uid="{00000000-0005-0000-0000-0000387E0000}"/>
    <cellStyle name="Input 7 4 3 2 3" xfId="34851" xr:uid="{00000000-0005-0000-0000-0000397E0000}"/>
    <cellStyle name="Input 7 4 3 3" xfId="34852" xr:uid="{00000000-0005-0000-0000-00003A7E0000}"/>
    <cellStyle name="Input 7 4 3 3 2" xfId="34853" xr:uid="{00000000-0005-0000-0000-00003B7E0000}"/>
    <cellStyle name="Input 7 4 3 3 2 2" xfId="34854" xr:uid="{00000000-0005-0000-0000-00003C7E0000}"/>
    <cellStyle name="Input 7 4 3 3 3" xfId="34855" xr:uid="{00000000-0005-0000-0000-00003D7E0000}"/>
    <cellStyle name="Input 7 4 3 4" xfId="34856" xr:uid="{00000000-0005-0000-0000-00003E7E0000}"/>
    <cellStyle name="Input 7 4 3 4 2" xfId="34857" xr:uid="{00000000-0005-0000-0000-00003F7E0000}"/>
    <cellStyle name="Input 7 4 3 5" xfId="34858" xr:uid="{00000000-0005-0000-0000-0000407E0000}"/>
    <cellStyle name="Input 7 4 4" xfId="34859" xr:uid="{00000000-0005-0000-0000-0000417E0000}"/>
    <cellStyle name="Input 7 4 4 2" xfId="34860" xr:uid="{00000000-0005-0000-0000-0000427E0000}"/>
    <cellStyle name="Input 7 4 4 2 2" xfId="34861" xr:uid="{00000000-0005-0000-0000-0000437E0000}"/>
    <cellStyle name="Input 7 4 4 3" xfId="34862" xr:uid="{00000000-0005-0000-0000-0000447E0000}"/>
    <cellStyle name="Input 7 4 5" xfId="34863" xr:uid="{00000000-0005-0000-0000-0000457E0000}"/>
    <cellStyle name="Input 7 4 5 2" xfId="34864" xr:uid="{00000000-0005-0000-0000-0000467E0000}"/>
    <cellStyle name="Input 7 5" xfId="34865" xr:uid="{00000000-0005-0000-0000-0000477E0000}"/>
    <cellStyle name="Input 7 5 2" xfId="34866" xr:uid="{00000000-0005-0000-0000-0000487E0000}"/>
    <cellStyle name="Input 7 5 2 2" xfId="34867" xr:uid="{00000000-0005-0000-0000-0000497E0000}"/>
    <cellStyle name="Input 7 5 2 2 2" xfId="34868" xr:uid="{00000000-0005-0000-0000-00004A7E0000}"/>
    <cellStyle name="Input 7 5 2 2 2 2" xfId="34869" xr:uid="{00000000-0005-0000-0000-00004B7E0000}"/>
    <cellStyle name="Input 7 5 2 2 3" xfId="34870" xr:uid="{00000000-0005-0000-0000-00004C7E0000}"/>
    <cellStyle name="Input 7 5 2 3" xfId="34871" xr:uid="{00000000-0005-0000-0000-00004D7E0000}"/>
    <cellStyle name="Input 7 5 2 3 2" xfId="34872" xr:uid="{00000000-0005-0000-0000-00004E7E0000}"/>
    <cellStyle name="Input 7 5 2 3 2 2" xfId="34873" xr:uid="{00000000-0005-0000-0000-00004F7E0000}"/>
    <cellStyle name="Input 7 5 2 3 3" xfId="34874" xr:uid="{00000000-0005-0000-0000-0000507E0000}"/>
    <cellStyle name="Input 7 5 2 4" xfId="34875" xr:uid="{00000000-0005-0000-0000-0000517E0000}"/>
    <cellStyle name="Input 7 5 2 4 2" xfId="34876" xr:uid="{00000000-0005-0000-0000-0000527E0000}"/>
    <cellStyle name="Input 7 5 2 5" xfId="34877" xr:uid="{00000000-0005-0000-0000-0000537E0000}"/>
    <cellStyle name="Input 7 5 3" xfId="34878" xr:uid="{00000000-0005-0000-0000-0000547E0000}"/>
    <cellStyle name="Input 7 5 3 2" xfId="34879" xr:uid="{00000000-0005-0000-0000-0000557E0000}"/>
    <cellStyle name="Input 7 5 3 2 2" xfId="34880" xr:uid="{00000000-0005-0000-0000-0000567E0000}"/>
    <cellStyle name="Input 7 5 3 2 2 2" xfId="34881" xr:uid="{00000000-0005-0000-0000-0000577E0000}"/>
    <cellStyle name="Input 7 5 3 2 3" xfId="34882" xr:uid="{00000000-0005-0000-0000-0000587E0000}"/>
    <cellStyle name="Input 7 5 3 3" xfId="34883" xr:uid="{00000000-0005-0000-0000-0000597E0000}"/>
    <cellStyle name="Input 7 5 3 3 2" xfId="34884" xr:uid="{00000000-0005-0000-0000-00005A7E0000}"/>
    <cellStyle name="Input 7 5 3 3 2 2" xfId="34885" xr:uid="{00000000-0005-0000-0000-00005B7E0000}"/>
    <cellStyle name="Input 7 5 3 3 3" xfId="34886" xr:uid="{00000000-0005-0000-0000-00005C7E0000}"/>
    <cellStyle name="Input 7 5 3 4" xfId="34887" xr:uid="{00000000-0005-0000-0000-00005D7E0000}"/>
    <cellStyle name="Input 7 5 3 4 2" xfId="34888" xr:uid="{00000000-0005-0000-0000-00005E7E0000}"/>
    <cellStyle name="Input 7 5 3 5" xfId="34889" xr:uid="{00000000-0005-0000-0000-00005F7E0000}"/>
    <cellStyle name="Input 7 5 4" xfId="34890" xr:uid="{00000000-0005-0000-0000-0000607E0000}"/>
    <cellStyle name="Input 7 5 4 2" xfId="34891" xr:uid="{00000000-0005-0000-0000-0000617E0000}"/>
    <cellStyle name="Input 7 5 4 2 2" xfId="34892" xr:uid="{00000000-0005-0000-0000-0000627E0000}"/>
    <cellStyle name="Input 7 5 4 3" xfId="34893" xr:uid="{00000000-0005-0000-0000-0000637E0000}"/>
    <cellStyle name="Input 7 5 5" xfId="34894" xr:uid="{00000000-0005-0000-0000-0000647E0000}"/>
    <cellStyle name="Input 7 5 5 2" xfId="34895" xr:uid="{00000000-0005-0000-0000-0000657E0000}"/>
    <cellStyle name="Input 7 6" xfId="34896" xr:uid="{00000000-0005-0000-0000-0000667E0000}"/>
    <cellStyle name="Input 7 6 2" xfId="34897" xr:uid="{00000000-0005-0000-0000-0000677E0000}"/>
    <cellStyle name="Input 7 6 2 2" xfId="34898" xr:uid="{00000000-0005-0000-0000-0000687E0000}"/>
    <cellStyle name="Input 7 6 2 2 2" xfId="34899" xr:uid="{00000000-0005-0000-0000-0000697E0000}"/>
    <cellStyle name="Input 7 6 2 2 2 2" xfId="34900" xr:uid="{00000000-0005-0000-0000-00006A7E0000}"/>
    <cellStyle name="Input 7 6 2 2 3" xfId="34901" xr:uid="{00000000-0005-0000-0000-00006B7E0000}"/>
    <cellStyle name="Input 7 6 2 3" xfId="34902" xr:uid="{00000000-0005-0000-0000-00006C7E0000}"/>
    <cellStyle name="Input 7 6 2 3 2" xfId="34903" xr:uid="{00000000-0005-0000-0000-00006D7E0000}"/>
    <cellStyle name="Input 7 6 2 3 2 2" xfId="34904" xr:uid="{00000000-0005-0000-0000-00006E7E0000}"/>
    <cellStyle name="Input 7 6 2 3 3" xfId="34905" xr:uid="{00000000-0005-0000-0000-00006F7E0000}"/>
    <cellStyle name="Input 7 6 2 4" xfId="34906" xr:uid="{00000000-0005-0000-0000-0000707E0000}"/>
    <cellStyle name="Input 7 6 2 4 2" xfId="34907" xr:uid="{00000000-0005-0000-0000-0000717E0000}"/>
    <cellStyle name="Input 7 6 2 5" xfId="34908" xr:uid="{00000000-0005-0000-0000-0000727E0000}"/>
    <cellStyle name="Input 7 6 3" xfId="34909" xr:uid="{00000000-0005-0000-0000-0000737E0000}"/>
    <cellStyle name="Input 7 6 3 2" xfId="34910" xr:uid="{00000000-0005-0000-0000-0000747E0000}"/>
    <cellStyle name="Input 7 6 3 2 2" xfId="34911" xr:uid="{00000000-0005-0000-0000-0000757E0000}"/>
    <cellStyle name="Input 7 6 3 2 2 2" xfId="34912" xr:uid="{00000000-0005-0000-0000-0000767E0000}"/>
    <cellStyle name="Input 7 6 3 2 3" xfId="34913" xr:uid="{00000000-0005-0000-0000-0000777E0000}"/>
    <cellStyle name="Input 7 6 3 3" xfId="34914" xr:uid="{00000000-0005-0000-0000-0000787E0000}"/>
    <cellStyle name="Input 7 6 3 3 2" xfId="34915" xr:uid="{00000000-0005-0000-0000-0000797E0000}"/>
    <cellStyle name="Input 7 6 3 3 2 2" xfId="34916" xr:uid="{00000000-0005-0000-0000-00007A7E0000}"/>
    <cellStyle name="Input 7 6 3 3 3" xfId="34917" xr:uid="{00000000-0005-0000-0000-00007B7E0000}"/>
    <cellStyle name="Input 7 6 3 4" xfId="34918" xr:uid="{00000000-0005-0000-0000-00007C7E0000}"/>
    <cellStyle name="Input 7 6 3 4 2" xfId="34919" xr:uid="{00000000-0005-0000-0000-00007D7E0000}"/>
    <cellStyle name="Input 7 6 3 5" xfId="34920" xr:uid="{00000000-0005-0000-0000-00007E7E0000}"/>
    <cellStyle name="Input 7 6 4" xfId="34921" xr:uid="{00000000-0005-0000-0000-00007F7E0000}"/>
    <cellStyle name="Input 7 6 4 2" xfId="34922" xr:uid="{00000000-0005-0000-0000-0000807E0000}"/>
    <cellStyle name="Input 7 6 4 2 2" xfId="34923" xr:uid="{00000000-0005-0000-0000-0000817E0000}"/>
    <cellStyle name="Input 7 6 4 3" xfId="34924" xr:uid="{00000000-0005-0000-0000-0000827E0000}"/>
    <cellStyle name="Input 7 6 5" xfId="34925" xr:uid="{00000000-0005-0000-0000-0000837E0000}"/>
    <cellStyle name="Input 7 6 5 2" xfId="34926" xr:uid="{00000000-0005-0000-0000-0000847E0000}"/>
    <cellStyle name="Input 7 7" xfId="34927" xr:uid="{00000000-0005-0000-0000-0000857E0000}"/>
    <cellStyle name="Input 7 7 2" xfId="34928" xr:uid="{00000000-0005-0000-0000-0000867E0000}"/>
    <cellStyle name="Input 7 7 2 2" xfId="34929" xr:uid="{00000000-0005-0000-0000-0000877E0000}"/>
    <cellStyle name="Input 7 7 2 2 2" xfId="34930" xr:uid="{00000000-0005-0000-0000-0000887E0000}"/>
    <cellStyle name="Input 7 7 2 3" xfId="34931" xr:uid="{00000000-0005-0000-0000-0000897E0000}"/>
    <cellStyle name="Input 7 7 3" xfId="34932" xr:uid="{00000000-0005-0000-0000-00008A7E0000}"/>
    <cellStyle name="Input 7 7 3 2" xfId="34933" xr:uid="{00000000-0005-0000-0000-00008B7E0000}"/>
    <cellStyle name="Input 7 7 3 2 2" xfId="34934" xr:uid="{00000000-0005-0000-0000-00008C7E0000}"/>
    <cellStyle name="Input 7 7 3 3" xfId="34935" xr:uid="{00000000-0005-0000-0000-00008D7E0000}"/>
    <cellStyle name="Input 7 7 4" xfId="34936" xr:uid="{00000000-0005-0000-0000-00008E7E0000}"/>
    <cellStyle name="Input 7 7 4 2" xfId="34937" xr:uid="{00000000-0005-0000-0000-00008F7E0000}"/>
    <cellStyle name="Input 7 7 5" xfId="34938" xr:uid="{00000000-0005-0000-0000-0000907E0000}"/>
    <cellStyle name="Input 7 8" xfId="34939" xr:uid="{00000000-0005-0000-0000-0000917E0000}"/>
    <cellStyle name="Input 7 8 2" xfId="34940" xr:uid="{00000000-0005-0000-0000-0000927E0000}"/>
    <cellStyle name="Input 7 8 2 2" xfId="34941" xr:uid="{00000000-0005-0000-0000-0000937E0000}"/>
    <cellStyle name="Input 7 8 2 2 2" xfId="34942" xr:uid="{00000000-0005-0000-0000-0000947E0000}"/>
    <cellStyle name="Input 7 8 2 3" xfId="34943" xr:uid="{00000000-0005-0000-0000-0000957E0000}"/>
    <cellStyle name="Input 7 8 3" xfId="34944" xr:uid="{00000000-0005-0000-0000-0000967E0000}"/>
    <cellStyle name="Input 7 8 3 2" xfId="34945" xr:uid="{00000000-0005-0000-0000-0000977E0000}"/>
    <cellStyle name="Input 7 8 3 2 2" xfId="34946" xr:uid="{00000000-0005-0000-0000-0000987E0000}"/>
    <cellStyle name="Input 7 8 3 3" xfId="34947" xr:uid="{00000000-0005-0000-0000-0000997E0000}"/>
    <cellStyle name="Input 7 8 4" xfId="34948" xr:uid="{00000000-0005-0000-0000-00009A7E0000}"/>
    <cellStyle name="Input 7 8 4 2" xfId="34949" xr:uid="{00000000-0005-0000-0000-00009B7E0000}"/>
    <cellStyle name="Input 7 8 5" xfId="34950" xr:uid="{00000000-0005-0000-0000-00009C7E0000}"/>
    <cellStyle name="Input 7 9" xfId="34951" xr:uid="{00000000-0005-0000-0000-00009D7E0000}"/>
    <cellStyle name="Input 7 9 2" xfId="34952" xr:uid="{00000000-0005-0000-0000-00009E7E0000}"/>
    <cellStyle name="Input 7 9 2 2" xfId="34953" xr:uid="{00000000-0005-0000-0000-00009F7E0000}"/>
    <cellStyle name="Input 7 9 3" xfId="34954" xr:uid="{00000000-0005-0000-0000-0000A07E0000}"/>
    <cellStyle name="Input 8" xfId="26622" xr:uid="{00000000-0005-0000-0000-0000A17E0000}"/>
    <cellStyle name="Input 8 10" xfId="34955" xr:uid="{00000000-0005-0000-0000-0000A27E0000}"/>
    <cellStyle name="Input 8 10 2" xfId="34956" xr:uid="{00000000-0005-0000-0000-0000A37E0000}"/>
    <cellStyle name="Input 8 2" xfId="34957" xr:uid="{00000000-0005-0000-0000-0000A47E0000}"/>
    <cellStyle name="Input 8 2 2" xfId="34958" xr:uid="{00000000-0005-0000-0000-0000A57E0000}"/>
    <cellStyle name="Input 8 2 2 2" xfId="34959" xr:uid="{00000000-0005-0000-0000-0000A67E0000}"/>
    <cellStyle name="Input 8 2 2 2 2" xfId="34960" xr:uid="{00000000-0005-0000-0000-0000A77E0000}"/>
    <cellStyle name="Input 8 2 2 2 2 2" xfId="34961" xr:uid="{00000000-0005-0000-0000-0000A87E0000}"/>
    <cellStyle name="Input 8 2 2 2 3" xfId="34962" xr:uid="{00000000-0005-0000-0000-0000A97E0000}"/>
    <cellStyle name="Input 8 2 2 3" xfId="34963" xr:uid="{00000000-0005-0000-0000-0000AA7E0000}"/>
    <cellStyle name="Input 8 2 2 3 2" xfId="34964" xr:uid="{00000000-0005-0000-0000-0000AB7E0000}"/>
    <cellStyle name="Input 8 2 2 3 2 2" xfId="34965" xr:uid="{00000000-0005-0000-0000-0000AC7E0000}"/>
    <cellStyle name="Input 8 2 2 3 3" xfId="34966" xr:uid="{00000000-0005-0000-0000-0000AD7E0000}"/>
    <cellStyle name="Input 8 2 2 4" xfId="34967" xr:uid="{00000000-0005-0000-0000-0000AE7E0000}"/>
    <cellStyle name="Input 8 2 2 4 2" xfId="34968" xr:uid="{00000000-0005-0000-0000-0000AF7E0000}"/>
    <cellStyle name="Input 8 2 2 5" xfId="34969" xr:uid="{00000000-0005-0000-0000-0000B07E0000}"/>
    <cellStyle name="Input 8 2 3" xfId="34970" xr:uid="{00000000-0005-0000-0000-0000B17E0000}"/>
    <cellStyle name="Input 8 2 3 2" xfId="34971" xr:uid="{00000000-0005-0000-0000-0000B27E0000}"/>
    <cellStyle name="Input 8 2 3 2 2" xfId="34972" xr:uid="{00000000-0005-0000-0000-0000B37E0000}"/>
    <cellStyle name="Input 8 2 3 2 2 2" xfId="34973" xr:uid="{00000000-0005-0000-0000-0000B47E0000}"/>
    <cellStyle name="Input 8 2 3 2 3" xfId="34974" xr:uid="{00000000-0005-0000-0000-0000B57E0000}"/>
    <cellStyle name="Input 8 2 3 3" xfId="34975" xr:uid="{00000000-0005-0000-0000-0000B67E0000}"/>
    <cellStyle name="Input 8 2 3 3 2" xfId="34976" xr:uid="{00000000-0005-0000-0000-0000B77E0000}"/>
    <cellStyle name="Input 8 2 3 3 2 2" xfId="34977" xr:uid="{00000000-0005-0000-0000-0000B87E0000}"/>
    <cellStyle name="Input 8 2 3 3 3" xfId="34978" xr:uid="{00000000-0005-0000-0000-0000B97E0000}"/>
    <cellStyle name="Input 8 2 3 4" xfId="34979" xr:uid="{00000000-0005-0000-0000-0000BA7E0000}"/>
    <cellStyle name="Input 8 2 3 4 2" xfId="34980" xr:uid="{00000000-0005-0000-0000-0000BB7E0000}"/>
    <cellStyle name="Input 8 2 3 5" xfId="34981" xr:uid="{00000000-0005-0000-0000-0000BC7E0000}"/>
    <cellStyle name="Input 8 2 4" xfId="34982" xr:uid="{00000000-0005-0000-0000-0000BD7E0000}"/>
    <cellStyle name="Input 8 2 4 2" xfId="34983" xr:uid="{00000000-0005-0000-0000-0000BE7E0000}"/>
    <cellStyle name="Input 8 2 4 2 2" xfId="34984" xr:uid="{00000000-0005-0000-0000-0000BF7E0000}"/>
    <cellStyle name="Input 8 2 4 3" xfId="34985" xr:uid="{00000000-0005-0000-0000-0000C07E0000}"/>
    <cellStyle name="Input 8 2 5" xfId="34986" xr:uid="{00000000-0005-0000-0000-0000C17E0000}"/>
    <cellStyle name="Input 8 2 5 2" xfId="34987" xr:uid="{00000000-0005-0000-0000-0000C27E0000}"/>
    <cellStyle name="Input 8 3" xfId="34988" xr:uid="{00000000-0005-0000-0000-0000C37E0000}"/>
    <cellStyle name="Input 8 3 2" xfId="34989" xr:uid="{00000000-0005-0000-0000-0000C47E0000}"/>
    <cellStyle name="Input 8 3 2 2" xfId="34990" xr:uid="{00000000-0005-0000-0000-0000C57E0000}"/>
    <cellStyle name="Input 8 3 2 2 2" xfId="34991" xr:uid="{00000000-0005-0000-0000-0000C67E0000}"/>
    <cellStyle name="Input 8 3 2 2 2 2" xfId="34992" xr:uid="{00000000-0005-0000-0000-0000C77E0000}"/>
    <cellStyle name="Input 8 3 2 2 3" xfId="34993" xr:uid="{00000000-0005-0000-0000-0000C87E0000}"/>
    <cellStyle name="Input 8 3 2 3" xfId="34994" xr:uid="{00000000-0005-0000-0000-0000C97E0000}"/>
    <cellStyle name="Input 8 3 2 3 2" xfId="34995" xr:uid="{00000000-0005-0000-0000-0000CA7E0000}"/>
    <cellStyle name="Input 8 3 2 3 2 2" xfId="34996" xr:uid="{00000000-0005-0000-0000-0000CB7E0000}"/>
    <cellStyle name="Input 8 3 2 3 3" xfId="34997" xr:uid="{00000000-0005-0000-0000-0000CC7E0000}"/>
    <cellStyle name="Input 8 3 2 4" xfId="34998" xr:uid="{00000000-0005-0000-0000-0000CD7E0000}"/>
    <cellStyle name="Input 8 3 2 4 2" xfId="34999" xr:uid="{00000000-0005-0000-0000-0000CE7E0000}"/>
    <cellStyle name="Input 8 3 2 5" xfId="35000" xr:uid="{00000000-0005-0000-0000-0000CF7E0000}"/>
    <cellStyle name="Input 8 3 3" xfId="35001" xr:uid="{00000000-0005-0000-0000-0000D07E0000}"/>
    <cellStyle name="Input 8 3 3 2" xfId="35002" xr:uid="{00000000-0005-0000-0000-0000D17E0000}"/>
    <cellStyle name="Input 8 3 3 2 2" xfId="35003" xr:uid="{00000000-0005-0000-0000-0000D27E0000}"/>
    <cellStyle name="Input 8 3 3 2 2 2" xfId="35004" xr:uid="{00000000-0005-0000-0000-0000D37E0000}"/>
    <cellStyle name="Input 8 3 3 2 3" xfId="35005" xr:uid="{00000000-0005-0000-0000-0000D47E0000}"/>
    <cellStyle name="Input 8 3 3 3" xfId="35006" xr:uid="{00000000-0005-0000-0000-0000D57E0000}"/>
    <cellStyle name="Input 8 3 3 3 2" xfId="35007" xr:uid="{00000000-0005-0000-0000-0000D67E0000}"/>
    <cellStyle name="Input 8 3 3 3 2 2" xfId="35008" xr:uid="{00000000-0005-0000-0000-0000D77E0000}"/>
    <cellStyle name="Input 8 3 3 3 3" xfId="35009" xr:uid="{00000000-0005-0000-0000-0000D87E0000}"/>
    <cellStyle name="Input 8 3 3 4" xfId="35010" xr:uid="{00000000-0005-0000-0000-0000D97E0000}"/>
    <cellStyle name="Input 8 3 3 4 2" xfId="35011" xr:uid="{00000000-0005-0000-0000-0000DA7E0000}"/>
    <cellStyle name="Input 8 3 3 5" xfId="35012" xr:uid="{00000000-0005-0000-0000-0000DB7E0000}"/>
    <cellStyle name="Input 8 3 4" xfId="35013" xr:uid="{00000000-0005-0000-0000-0000DC7E0000}"/>
    <cellStyle name="Input 8 3 4 2" xfId="35014" xr:uid="{00000000-0005-0000-0000-0000DD7E0000}"/>
    <cellStyle name="Input 8 3 4 2 2" xfId="35015" xr:uid="{00000000-0005-0000-0000-0000DE7E0000}"/>
    <cellStyle name="Input 8 3 4 3" xfId="35016" xr:uid="{00000000-0005-0000-0000-0000DF7E0000}"/>
    <cellStyle name="Input 8 3 5" xfId="35017" xr:uid="{00000000-0005-0000-0000-0000E07E0000}"/>
    <cellStyle name="Input 8 3 5 2" xfId="35018" xr:uid="{00000000-0005-0000-0000-0000E17E0000}"/>
    <cellStyle name="Input 8 4" xfId="35019" xr:uid="{00000000-0005-0000-0000-0000E27E0000}"/>
    <cellStyle name="Input 8 4 2" xfId="35020" xr:uid="{00000000-0005-0000-0000-0000E37E0000}"/>
    <cellStyle name="Input 8 4 2 2" xfId="35021" xr:uid="{00000000-0005-0000-0000-0000E47E0000}"/>
    <cellStyle name="Input 8 4 2 2 2" xfId="35022" xr:uid="{00000000-0005-0000-0000-0000E57E0000}"/>
    <cellStyle name="Input 8 4 2 2 2 2" xfId="35023" xr:uid="{00000000-0005-0000-0000-0000E67E0000}"/>
    <cellStyle name="Input 8 4 2 2 3" xfId="35024" xr:uid="{00000000-0005-0000-0000-0000E77E0000}"/>
    <cellStyle name="Input 8 4 2 3" xfId="35025" xr:uid="{00000000-0005-0000-0000-0000E87E0000}"/>
    <cellStyle name="Input 8 4 2 3 2" xfId="35026" xr:uid="{00000000-0005-0000-0000-0000E97E0000}"/>
    <cellStyle name="Input 8 4 2 3 2 2" xfId="35027" xr:uid="{00000000-0005-0000-0000-0000EA7E0000}"/>
    <cellStyle name="Input 8 4 2 3 3" xfId="35028" xr:uid="{00000000-0005-0000-0000-0000EB7E0000}"/>
    <cellStyle name="Input 8 4 2 4" xfId="35029" xr:uid="{00000000-0005-0000-0000-0000EC7E0000}"/>
    <cellStyle name="Input 8 4 2 4 2" xfId="35030" xr:uid="{00000000-0005-0000-0000-0000ED7E0000}"/>
    <cellStyle name="Input 8 4 2 5" xfId="35031" xr:uid="{00000000-0005-0000-0000-0000EE7E0000}"/>
    <cellStyle name="Input 8 4 3" xfId="35032" xr:uid="{00000000-0005-0000-0000-0000EF7E0000}"/>
    <cellStyle name="Input 8 4 3 2" xfId="35033" xr:uid="{00000000-0005-0000-0000-0000F07E0000}"/>
    <cellStyle name="Input 8 4 3 2 2" xfId="35034" xr:uid="{00000000-0005-0000-0000-0000F17E0000}"/>
    <cellStyle name="Input 8 4 3 2 2 2" xfId="35035" xr:uid="{00000000-0005-0000-0000-0000F27E0000}"/>
    <cellStyle name="Input 8 4 3 2 3" xfId="35036" xr:uid="{00000000-0005-0000-0000-0000F37E0000}"/>
    <cellStyle name="Input 8 4 3 3" xfId="35037" xr:uid="{00000000-0005-0000-0000-0000F47E0000}"/>
    <cellStyle name="Input 8 4 3 3 2" xfId="35038" xr:uid="{00000000-0005-0000-0000-0000F57E0000}"/>
    <cellStyle name="Input 8 4 3 3 2 2" xfId="35039" xr:uid="{00000000-0005-0000-0000-0000F67E0000}"/>
    <cellStyle name="Input 8 4 3 3 3" xfId="35040" xr:uid="{00000000-0005-0000-0000-0000F77E0000}"/>
    <cellStyle name="Input 8 4 3 4" xfId="35041" xr:uid="{00000000-0005-0000-0000-0000F87E0000}"/>
    <cellStyle name="Input 8 4 3 4 2" xfId="35042" xr:uid="{00000000-0005-0000-0000-0000F97E0000}"/>
    <cellStyle name="Input 8 4 3 5" xfId="35043" xr:uid="{00000000-0005-0000-0000-0000FA7E0000}"/>
    <cellStyle name="Input 8 4 4" xfId="35044" xr:uid="{00000000-0005-0000-0000-0000FB7E0000}"/>
    <cellStyle name="Input 8 4 4 2" xfId="35045" xr:uid="{00000000-0005-0000-0000-0000FC7E0000}"/>
    <cellStyle name="Input 8 4 4 2 2" xfId="35046" xr:uid="{00000000-0005-0000-0000-0000FD7E0000}"/>
    <cellStyle name="Input 8 4 4 3" xfId="35047" xr:uid="{00000000-0005-0000-0000-0000FE7E0000}"/>
    <cellStyle name="Input 8 4 5" xfId="35048" xr:uid="{00000000-0005-0000-0000-0000FF7E0000}"/>
    <cellStyle name="Input 8 4 5 2" xfId="35049" xr:uid="{00000000-0005-0000-0000-0000007F0000}"/>
    <cellStyle name="Input 8 5" xfId="35050" xr:uid="{00000000-0005-0000-0000-0000017F0000}"/>
    <cellStyle name="Input 8 5 2" xfId="35051" xr:uid="{00000000-0005-0000-0000-0000027F0000}"/>
    <cellStyle name="Input 8 5 2 2" xfId="35052" xr:uid="{00000000-0005-0000-0000-0000037F0000}"/>
    <cellStyle name="Input 8 5 2 2 2" xfId="35053" xr:uid="{00000000-0005-0000-0000-0000047F0000}"/>
    <cellStyle name="Input 8 5 2 2 2 2" xfId="35054" xr:uid="{00000000-0005-0000-0000-0000057F0000}"/>
    <cellStyle name="Input 8 5 2 2 3" xfId="35055" xr:uid="{00000000-0005-0000-0000-0000067F0000}"/>
    <cellStyle name="Input 8 5 2 3" xfId="35056" xr:uid="{00000000-0005-0000-0000-0000077F0000}"/>
    <cellStyle name="Input 8 5 2 3 2" xfId="35057" xr:uid="{00000000-0005-0000-0000-0000087F0000}"/>
    <cellStyle name="Input 8 5 2 3 2 2" xfId="35058" xr:uid="{00000000-0005-0000-0000-0000097F0000}"/>
    <cellStyle name="Input 8 5 2 3 3" xfId="35059" xr:uid="{00000000-0005-0000-0000-00000A7F0000}"/>
    <cellStyle name="Input 8 5 2 4" xfId="35060" xr:uid="{00000000-0005-0000-0000-00000B7F0000}"/>
    <cellStyle name="Input 8 5 2 4 2" xfId="35061" xr:uid="{00000000-0005-0000-0000-00000C7F0000}"/>
    <cellStyle name="Input 8 5 2 5" xfId="35062" xr:uid="{00000000-0005-0000-0000-00000D7F0000}"/>
    <cellStyle name="Input 8 5 3" xfId="35063" xr:uid="{00000000-0005-0000-0000-00000E7F0000}"/>
    <cellStyle name="Input 8 5 3 2" xfId="35064" xr:uid="{00000000-0005-0000-0000-00000F7F0000}"/>
    <cellStyle name="Input 8 5 3 2 2" xfId="35065" xr:uid="{00000000-0005-0000-0000-0000107F0000}"/>
    <cellStyle name="Input 8 5 3 2 2 2" xfId="35066" xr:uid="{00000000-0005-0000-0000-0000117F0000}"/>
    <cellStyle name="Input 8 5 3 2 3" xfId="35067" xr:uid="{00000000-0005-0000-0000-0000127F0000}"/>
    <cellStyle name="Input 8 5 3 3" xfId="35068" xr:uid="{00000000-0005-0000-0000-0000137F0000}"/>
    <cellStyle name="Input 8 5 3 3 2" xfId="35069" xr:uid="{00000000-0005-0000-0000-0000147F0000}"/>
    <cellStyle name="Input 8 5 3 3 2 2" xfId="35070" xr:uid="{00000000-0005-0000-0000-0000157F0000}"/>
    <cellStyle name="Input 8 5 3 3 3" xfId="35071" xr:uid="{00000000-0005-0000-0000-0000167F0000}"/>
    <cellStyle name="Input 8 5 3 4" xfId="35072" xr:uid="{00000000-0005-0000-0000-0000177F0000}"/>
    <cellStyle name="Input 8 5 3 4 2" xfId="35073" xr:uid="{00000000-0005-0000-0000-0000187F0000}"/>
    <cellStyle name="Input 8 5 3 5" xfId="35074" xr:uid="{00000000-0005-0000-0000-0000197F0000}"/>
    <cellStyle name="Input 8 5 4" xfId="35075" xr:uid="{00000000-0005-0000-0000-00001A7F0000}"/>
    <cellStyle name="Input 8 5 4 2" xfId="35076" xr:uid="{00000000-0005-0000-0000-00001B7F0000}"/>
    <cellStyle name="Input 8 5 4 2 2" xfId="35077" xr:uid="{00000000-0005-0000-0000-00001C7F0000}"/>
    <cellStyle name="Input 8 5 4 3" xfId="35078" xr:uid="{00000000-0005-0000-0000-00001D7F0000}"/>
    <cellStyle name="Input 8 5 5" xfId="35079" xr:uid="{00000000-0005-0000-0000-00001E7F0000}"/>
    <cellStyle name="Input 8 5 5 2" xfId="35080" xr:uid="{00000000-0005-0000-0000-00001F7F0000}"/>
    <cellStyle name="Input 8 6" xfId="35081" xr:uid="{00000000-0005-0000-0000-0000207F0000}"/>
    <cellStyle name="Input 8 6 2" xfId="35082" xr:uid="{00000000-0005-0000-0000-0000217F0000}"/>
    <cellStyle name="Input 8 6 2 2" xfId="35083" xr:uid="{00000000-0005-0000-0000-0000227F0000}"/>
    <cellStyle name="Input 8 6 2 2 2" xfId="35084" xr:uid="{00000000-0005-0000-0000-0000237F0000}"/>
    <cellStyle name="Input 8 6 2 2 2 2" xfId="35085" xr:uid="{00000000-0005-0000-0000-0000247F0000}"/>
    <cellStyle name="Input 8 6 2 2 3" xfId="35086" xr:uid="{00000000-0005-0000-0000-0000257F0000}"/>
    <cellStyle name="Input 8 6 2 3" xfId="35087" xr:uid="{00000000-0005-0000-0000-0000267F0000}"/>
    <cellStyle name="Input 8 6 2 3 2" xfId="35088" xr:uid="{00000000-0005-0000-0000-0000277F0000}"/>
    <cellStyle name="Input 8 6 2 3 2 2" xfId="35089" xr:uid="{00000000-0005-0000-0000-0000287F0000}"/>
    <cellStyle name="Input 8 6 2 3 3" xfId="35090" xr:uid="{00000000-0005-0000-0000-0000297F0000}"/>
    <cellStyle name="Input 8 6 2 4" xfId="35091" xr:uid="{00000000-0005-0000-0000-00002A7F0000}"/>
    <cellStyle name="Input 8 6 2 4 2" xfId="35092" xr:uid="{00000000-0005-0000-0000-00002B7F0000}"/>
    <cellStyle name="Input 8 6 2 5" xfId="35093" xr:uid="{00000000-0005-0000-0000-00002C7F0000}"/>
    <cellStyle name="Input 8 6 3" xfId="35094" xr:uid="{00000000-0005-0000-0000-00002D7F0000}"/>
    <cellStyle name="Input 8 6 3 2" xfId="35095" xr:uid="{00000000-0005-0000-0000-00002E7F0000}"/>
    <cellStyle name="Input 8 6 3 2 2" xfId="35096" xr:uid="{00000000-0005-0000-0000-00002F7F0000}"/>
    <cellStyle name="Input 8 6 3 2 2 2" xfId="35097" xr:uid="{00000000-0005-0000-0000-0000307F0000}"/>
    <cellStyle name="Input 8 6 3 2 3" xfId="35098" xr:uid="{00000000-0005-0000-0000-0000317F0000}"/>
    <cellStyle name="Input 8 6 3 3" xfId="35099" xr:uid="{00000000-0005-0000-0000-0000327F0000}"/>
    <cellStyle name="Input 8 6 3 3 2" xfId="35100" xr:uid="{00000000-0005-0000-0000-0000337F0000}"/>
    <cellStyle name="Input 8 6 3 3 2 2" xfId="35101" xr:uid="{00000000-0005-0000-0000-0000347F0000}"/>
    <cellStyle name="Input 8 6 3 3 3" xfId="35102" xr:uid="{00000000-0005-0000-0000-0000357F0000}"/>
    <cellStyle name="Input 8 6 3 4" xfId="35103" xr:uid="{00000000-0005-0000-0000-0000367F0000}"/>
    <cellStyle name="Input 8 6 3 4 2" xfId="35104" xr:uid="{00000000-0005-0000-0000-0000377F0000}"/>
    <cellStyle name="Input 8 6 3 5" xfId="35105" xr:uid="{00000000-0005-0000-0000-0000387F0000}"/>
    <cellStyle name="Input 8 6 4" xfId="35106" xr:uid="{00000000-0005-0000-0000-0000397F0000}"/>
    <cellStyle name="Input 8 6 4 2" xfId="35107" xr:uid="{00000000-0005-0000-0000-00003A7F0000}"/>
    <cellStyle name="Input 8 6 4 2 2" xfId="35108" xr:uid="{00000000-0005-0000-0000-00003B7F0000}"/>
    <cellStyle name="Input 8 6 4 3" xfId="35109" xr:uid="{00000000-0005-0000-0000-00003C7F0000}"/>
    <cellStyle name="Input 8 6 5" xfId="35110" xr:uid="{00000000-0005-0000-0000-00003D7F0000}"/>
    <cellStyle name="Input 8 6 5 2" xfId="35111" xr:uid="{00000000-0005-0000-0000-00003E7F0000}"/>
    <cellStyle name="Input 8 7" xfId="35112" xr:uid="{00000000-0005-0000-0000-00003F7F0000}"/>
    <cellStyle name="Input 8 7 2" xfId="35113" xr:uid="{00000000-0005-0000-0000-0000407F0000}"/>
    <cellStyle name="Input 8 7 2 2" xfId="35114" xr:uid="{00000000-0005-0000-0000-0000417F0000}"/>
    <cellStyle name="Input 8 7 2 2 2" xfId="35115" xr:uid="{00000000-0005-0000-0000-0000427F0000}"/>
    <cellStyle name="Input 8 7 2 3" xfId="35116" xr:uid="{00000000-0005-0000-0000-0000437F0000}"/>
    <cellStyle name="Input 8 7 3" xfId="35117" xr:uid="{00000000-0005-0000-0000-0000447F0000}"/>
    <cellStyle name="Input 8 7 3 2" xfId="35118" xr:uid="{00000000-0005-0000-0000-0000457F0000}"/>
    <cellStyle name="Input 8 7 3 2 2" xfId="35119" xr:uid="{00000000-0005-0000-0000-0000467F0000}"/>
    <cellStyle name="Input 8 7 3 3" xfId="35120" xr:uid="{00000000-0005-0000-0000-0000477F0000}"/>
    <cellStyle name="Input 8 7 4" xfId="35121" xr:uid="{00000000-0005-0000-0000-0000487F0000}"/>
    <cellStyle name="Input 8 7 4 2" xfId="35122" xr:uid="{00000000-0005-0000-0000-0000497F0000}"/>
    <cellStyle name="Input 8 7 5" xfId="35123" xr:uid="{00000000-0005-0000-0000-00004A7F0000}"/>
    <cellStyle name="Input 8 8" xfId="35124" xr:uid="{00000000-0005-0000-0000-00004B7F0000}"/>
    <cellStyle name="Input 8 8 2" xfId="35125" xr:uid="{00000000-0005-0000-0000-00004C7F0000}"/>
    <cellStyle name="Input 8 8 2 2" xfId="35126" xr:uid="{00000000-0005-0000-0000-00004D7F0000}"/>
    <cellStyle name="Input 8 8 2 2 2" xfId="35127" xr:uid="{00000000-0005-0000-0000-00004E7F0000}"/>
    <cellStyle name="Input 8 8 2 3" xfId="35128" xr:uid="{00000000-0005-0000-0000-00004F7F0000}"/>
    <cellStyle name="Input 8 8 3" xfId="35129" xr:uid="{00000000-0005-0000-0000-0000507F0000}"/>
    <cellStyle name="Input 8 8 3 2" xfId="35130" xr:uid="{00000000-0005-0000-0000-0000517F0000}"/>
    <cellStyle name="Input 8 8 3 2 2" xfId="35131" xr:uid="{00000000-0005-0000-0000-0000527F0000}"/>
    <cellStyle name="Input 8 8 3 3" xfId="35132" xr:uid="{00000000-0005-0000-0000-0000537F0000}"/>
    <cellStyle name="Input 8 8 4" xfId="35133" xr:uid="{00000000-0005-0000-0000-0000547F0000}"/>
    <cellStyle name="Input 8 8 4 2" xfId="35134" xr:uid="{00000000-0005-0000-0000-0000557F0000}"/>
    <cellStyle name="Input 8 8 5" xfId="35135" xr:uid="{00000000-0005-0000-0000-0000567F0000}"/>
    <cellStyle name="Input 8 9" xfId="35136" xr:uid="{00000000-0005-0000-0000-0000577F0000}"/>
    <cellStyle name="Input 8 9 2" xfId="35137" xr:uid="{00000000-0005-0000-0000-0000587F0000}"/>
    <cellStyle name="Input 8 9 2 2" xfId="35138" xr:uid="{00000000-0005-0000-0000-0000597F0000}"/>
    <cellStyle name="Input 8 9 3" xfId="35139" xr:uid="{00000000-0005-0000-0000-00005A7F0000}"/>
    <cellStyle name="Input 9" xfId="26623" xr:uid="{00000000-0005-0000-0000-00005B7F0000}"/>
    <cellStyle name="Input 9 10" xfId="35140" xr:uid="{00000000-0005-0000-0000-00005C7F0000}"/>
    <cellStyle name="Input 9 10 2" xfId="35141" xr:uid="{00000000-0005-0000-0000-00005D7F0000}"/>
    <cellStyle name="Input 9 2" xfId="35142" xr:uid="{00000000-0005-0000-0000-00005E7F0000}"/>
    <cellStyle name="Input 9 2 2" xfId="35143" xr:uid="{00000000-0005-0000-0000-00005F7F0000}"/>
    <cellStyle name="Input 9 2 2 2" xfId="35144" xr:uid="{00000000-0005-0000-0000-0000607F0000}"/>
    <cellStyle name="Input 9 2 2 2 2" xfId="35145" xr:uid="{00000000-0005-0000-0000-0000617F0000}"/>
    <cellStyle name="Input 9 2 2 2 2 2" xfId="35146" xr:uid="{00000000-0005-0000-0000-0000627F0000}"/>
    <cellStyle name="Input 9 2 2 2 3" xfId="35147" xr:uid="{00000000-0005-0000-0000-0000637F0000}"/>
    <cellStyle name="Input 9 2 2 3" xfId="35148" xr:uid="{00000000-0005-0000-0000-0000647F0000}"/>
    <cellStyle name="Input 9 2 2 3 2" xfId="35149" xr:uid="{00000000-0005-0000-0000-0000657F0000}"/>
    <cellStyle name="Input 9 2 2 3 2 2" xfId="35150" xr:uid="{00000000-0005-0000-0000-0000667F0000}"/>
    <cellStyle name="Input 9 2 2 3 3" xfId="35151" xr:uid="{00000000-0005-0000-0000-0000677F0000}"/>
    <cellStyle name="Input 9 2 2 4" xfId="35152" xr:uid="{00000000-0005-0000-0000-0000687F0000}"/>
    <cellStyle name="Input 9 2 2 4 2" xfId="35153" xr:uid="{00000000-0005-0000-0000-0000697F0000}"/>
    <cellStyle name="Input 9 2 2 5" xfId="35154" xr:uid="{00000000-0005-0000-0000-00006A7F0000}"/>
    <cellStyle name="Input 9 2 3" xfId="35155" xr:uid="{00000000-0005-0000-0000-00006B7F0000}"/>
    <cellStyle name="Input 9 2 3 2" xfId="35156" xr:uid="{00000000-0005-0000-0000-00006C7F0000}"/>
    <cellStyle name="Input 9 2 3 2 2" xfId="35157" xr:uid="{00000000-0005-0000-0000-00006D7F0000}"/>
    <cellStyle name="Input 9 2 3 2 2 2" xfId="35158" xr:uid="{00000000-0005-0000-0000-00006E7F0000}"/>
    <cellStyle name="Input 9 2 3 2 3" xfId="35159" xr:uid="{00000000-0005-0000-0000-00006F7F0000}"/>
    <cellStyle name="Input 9 2 3 3" xfId="35160" xr:uid="{00000000-0005-0000-0000-0000707F0000}"/>
    <cellStyle name="Input 9 2 3 3 2" xfId="35161" xr:uid="{00000000-0005-0000-0000-0000717F0000}"/>
    <cellStyle name="Input 9 2 3 3 2 2" xfId="35162" xr:uid="{00000000-0005-0000-0000-0000727F0000}"/>
    <cellStyle name="Input 9 2 3 3 3" xfId="35163" xr:uid="{00000000-0005-0000-0000-0000737F0000}"/>
    <cellStyle name="Input 9 2 3 4" xfId="35164" xr:uid="{00000000-0005-0000-0000-0000747F0000}"/>
    <cellStyle name="Input 9 2 3 4 2" xfId="35165" xr:uid="{00000000-0005-0000-0000-0000757F0000}"/>
    <cellStyle name="Input 9 2 3 5" xfId="35166" xr:uid="{00000000-0005-0000-0000-0000767F0000}"/>
    <cellStyle name="Input 9 2 4" xfId="35167" xr:uid="{00000000-0005-0000-0000-0000777F0000}"/>
    <cellStyle name="Input 9 2 4 2" xfId="35168" xr:uid="{00000000-0005-0000-0000-0000787F0000}"/>
    <cellStyle name="Input 9 2 4 2 2" xfId="35169" xr:uid="{00000000-0005-0000-0000-0000797F0000}"/>
    <cellStyle name="Input 9 2 4 3" xfId="35170" xr:uid="{00000000-0005-0000-0000-00007A7F0000}"/>
    <cellStyle name="Input 9 2 5" xfId="35171" xr:uid="{00000000-0005-0000-0000-00007B7F0000}"/>
    <cellStyle name="Input 9 2 5 2" xfId="35172" xr:uid="{00000000-0005-0000-0000-00007C7F0000}"/>
    <cellStyle name="Input 9 3" xfId="35173" xr:uid="{00000000-0005-0000-0000-00007D7F0000}"/>
    <cellStyle name="Input 9 3 2" xfId="35174" xr:uid="{00000000-0005-0000-0000-00007E7F0000}"/>
    <cellStyle name="Input 9 3 2 2" xfId="35175" xr:uid="{00000000-0005-0000-0000-00007F7F0000}"/>
    <cellStyle name="Input 9 3 2 2 2" xfId="35176" xr:uid="{00000000-0005-0000-0000-0000807F0000}"/>
    <cellStyle name="Input 9 3 2 2 2 2" xfId="35177" xr:uid="{00000000-0005-0000-0000-0000817F0000}"/>
    <cellStyle name="Input 9 3 2 2 3" xfId="35178" xr:uid="{00000000-0005-0000-0000-0000827F0000}"/>
    <cellStyle name="Input 9 3 2 3" xfId="35179" xr:uid="{00000000-0005-0000-0000-0000837F0000}"/>
    <cellStyle name="Input 9 3 2 3 2" xfId="35180" xr:uid="{00000000-0005-0000-0000-0000847F0000}"/>
    <cellStyle name="Input 9 3 2 3 2 2" xfId="35181" xr:uid="{00000000-0005-0000-0000-0000857F0000}"/>
    <cellStyle name="Input 9 3 2 3 3" xfId="35182" xr:uid="{00000000-0005-0000-0000-0000867F0000}"/>
    <cellStyle name="Input 9 3 2 4" xfId="35183" xr:uid="{00000000-0005-0000-0000-0000877F0000}"/>
    <cellStyle name="Input 9 3 2 4 2" xfId="35184" xr:uid="{00000000-0005-0000-0000-0000887F0000}"/>
    <cellStyle name="Input 9 3 2 5" xfId="35185" xr:uid="{00000000-0005-0000-0000-0000897F0000}"/>
    <cellStyle name="Input 9 3 3" xfId="35186" xr:uid="{00000000-0005-0000-0000-00008A7F0000}"/>
    <cellStyle name="Input 9 3 3 2" xfId="35187" xr:uid="{00000000-0005-0000-0000-00008B7F0000}"/>
    <cellStyle name="Input 9 3 3 2 2" xfId="35188" xr:uid="{00000000-0005-0000-0000-00008C7F0000}"/>
    <cellStyle name="Input 9 3 3 2 2 2" xfId="35189" xr:uid="{00000000-0005-0000-0000-00008D7F0000}"/>
    <cellStyle name="Input 9 3 3 2 3" xfId="35190" xr:uid="{00000000-0005-0000-0000-00008E7F0000}"/>
    <cellStyle name="Input 9 3 3 3" xfId="35191" xr:uid="{00000000-0005-0000-0000-00008F7F0000}"/>
    <cellStyle name="Input 9 3 3 3 2" xfId="35192" xr:uid="{00000000-0005-0000-0000-0000907F0000}"/>
    <cellStyle name="Input 9 3 3 3 2 2" xfId="35193" xr:uid="{00000000-0005-0000-0000-0000917F0000}"/>
    <cellStyle name="Input 9 3 3 3 3" xfId="35194" xr:uid="{00000000-0005-0000-0000-0000927F0000}"/>
    <cellStyle name="Input 9 3 3 4" xfId="35195" xr:uid="{00000000-0005-0000-0000-0000937F0000}"/>
    <cellStyle name="Input 9 3 3 4 2" xfId="35196" xr:uid="{00000000-0005-0000-0000-0000947F0000}"/>
    <cellStyle name="Input 9 3 3 5" xfId="35197" xr:uid="{00000000-0005-0000-0000-0000957F0000}"/>
    <cellStyle name="Input 9 3 4" xfId="35198" xr:uid="{00000000-0005-0000-0000-0000967F0000}"/>
    <cellStyle name="Input 9 3 4 2" xfId="35199" xr:uid="{00000000-0005-0000-0000-0000977F0000}"/>
    <cellStyle name="Input 9 3 4 2 2" xfId="35200" xr:uid="{00000000-0005-0000-0000-0000987F0000}"/>
    <cellStyle name="Input 9 3 4 3" xfId="35201" xr:uid="{00000000-0005-0000-0000-0000997F0000}"/>
    <cellStyle name="Input 9 3 5" xfId="35202" xr:uid="{00000000-0005-0000-0000-00009A7F0000}"/>
    <cellStyle name="Input 9 3 5 2" xfId="35203" xr:uid="{00000000-0005-0000-0000-00009B7F0000}"/>
    <cellStyle name="Input 9 4" xfId="35204" xr:uid="{00000000-0005-0000-0000-00009C7F0000}"/>
    <cellStyle name="Input 9 4 2" xfId="35205" xr:uid="{00000000-0005-0000-0000-00009D7F0000}"/>
    <cellStyle name="Input 9 4 2 2" xfId="35206" xr:uid="{00000000-0005-0000-0000-00009E7F0000}"/>
    <cellStyle name="Input 9 4 2 2 2" xfId="35207" xr:uid="{00000000-0005-0000-0000-00009F7F0000}"/>
    <cellStyle name="Input 9 4 2 2 2 2" xfId="35208" xr:uid="{00000000-0005-0000-0000-0000A07F0000}"/>
    <cellStyle name="Input 9 4 2 2 3" xfId="35209" xr:uid="{00000000-0005-0000-0000-0000A17F0000}"/>
    <cellStyle name="Input 9 4 2 3" xfId="35210" xr:uid="{00000000-0005-0000-0000-0000A27F0000}"/>
    <cellStyle name="Input 9 4 2 3 2" xfId="35211" xr:uid="{00000000-0005-0000-0000-0000A37F0000}"/>
    <cellStyle name="Input 9 4 2 3 2 2" xfId="35212" xr:uid="{00000000-0005-0000-0000-0000A47F0000}"/>
    <cellStyle name="Input 9 4 2 3 3" xfId="35213" xr:uid="{00000000-0005-0000-0000-0000A57F0000}"/>
    <cellStyle name="Input 9 4 2 4" xfId="35214" xr:uid="{00000000-0005-0000-0000-0000A67F0000}"/>
    <cellStyle name="Input 9 4 2 4 2" xfId="35215" xr:uid="{00000000-0005-0000-0000-0000A77F0000}"/>
    <cellStyle name="Input 9 4 2 5" xfId="35216" xr:uid="{00000000-0005-0000-0000-0000A87F0000}"/>
    <cellStyle name="Input 9 4 3" xfId="35217" xr:uid="{00000000-0005-0000-0000-0000A97F0000}"/>
    <cellStyle name="Input 9 4 3 2" xfId="35218" xr:uid="{00000000-0005-0000-0000-0000AA7F0000}"/>
    <cellStyle name="Input 9 4 3 2 2" xfId="35219" xr:uid="{00000000-0005-0000-0000-0000AB7F0000}"/>
    <cellStyle name="Input 9 4 3 2 2 2" xfId="35220" xr:uid="{00000000-0005-0000-0000-0000AC7F0000}"/>
    <cellStyle name="Input 9 4 3 2 3" xfId="35221" xr:uid="{00000000-0005-0000-0000-0000AD7F0000}"/>
    <cellStyle name="Input 9 4 3 3" xfId="35222" xr:uid="{00000000-0005-0000-0000-0000AE7F0000}"/>
    <cellStyle name="Input 9 4 3 3 2" xfId="35223" xr:uid="{00000000-0005-0000-0000-0000AF7F0000}"/>
    <cellStyle name="Input 9 4 3 3 2 2" xfId="35224" xr:uid="{00000000-0005-0000-0000-0000B07F0000}"/>
    <cellStyle name="Input 9 4 3 3 3" xfId="35225" xr:uid="{00000000-0005-0000-0000-0000B17F0000}"/>
    <cellStyle name="Input 9 4 3 4" xfId="35226" xr:uid="{00000000-0005-0000-0000-0000B27F0000}"/>
    <cellStyle name="Input 9 4 3 4 2" xfId="35227" xr:uid="{00000000-0005-0000-0000-0000B37F0000}"/>
    <cellStyle name="Input 9 4 3 5" xfId="35228" xr:uid="{00000000-0005-0000-0000-0000B47F0000}"/>
    <cellStyle name="Input 9 4 4" xfId="35229" xr:uid="{00000000-0005-0000-0000-0000B57F0000}"/>
    <cellStyle name="Input 9 4 4 2" xfId="35230" xr:uid="{00000000-0005-0000-0000-0000B67F0000}"/>
    <cellStyle name="Input 9 4 4 2 2" xfId="35231" xr:uid="{00000000-0005-0000-0000-0000B77F0000}"/>
    <cellStyle name="Input 9 4 4 3" xfId="35232" xr:uid="{00000000-0005-0000-0000-0000B87F0000}"/>
    <cellStyle name="Input 9 4 5" xfId="35233" xr:uid="{00000000-0005-0000-0000-0000B97F0000}"/>
    <cellStyle name="Input 9 4 5 2" xfId="35234" xr:uid="{00000000-0005-0000-0000-0000BA7F0000}"/>
    <cellStyle name="Input 9 5" xfId="35235" xr:uid="{00000000-0005-0000-0000-0000BB7F0000}"/>
    <cellStyle name="Input 9 5 2" xfId="35236" xr:uid="{00000000-0005-0000-0000-0000BC7F0000}"/>
    <cellStyle name="Input 9 5 2 2" xfId="35237" xr:uid="{00000000-0005-0000-0000-0000BD7F0000}"/>
    <cellStyle name="Input 9 5 2 2 2" xfId="35238" xr:uid="{00000000-0005-0000-0000-0000BE7F0000}"/>
    <cellStyle name="Input 9 5 2 2 2 2" xfId="35239" xr:uid="{00000000-0005-0000-0000-0000BF7F0000}"/>
    <cellStyle name="Input 9 5 2 2 3" xfId="35240" xr:uid="{00000000-0005-0000-0000-0000C07F0000}"/>
    <cellStyle name="Input 9 5 2 3" xfId="35241" xr:uid="{00000000-0005-0000-0000-0000C17F0000}"/>
    <cellStyle name="Input 9 5 2 3 2" xfId="35242" xr:uid="{00000000-0005-0000-0000-0000C27F0000}"/>
    <cellStyle name="Input 9 5 2 3 2 2" xfId="35243" xr:uid="{00000000-0005-0000-0000-0000C37F0000}"/>
    <cellStyle name="Input 9 5 2 3 3" xfId="35244" xr:uid="{00000000-0005-0000-0000-0000C47F0000}"/>
    <cellStyle name="Input 9 5 2 4" xfId="35245" xr:uid="{00000000-0005-0000-0000-0000C57F0000}"/>
    <cellStyle name="Input 9 5 2 4 2" xfId="35246" xr:uid="{00000000-0005-0000-0000-0000C67F0000}"/>
    <cellStyle name="Input 9 5 2 5" xfId="35247" xr:uid="{00000000-0005-0000-0000-0000C77F0000}"/>
    <cellStyle name="Input 9 5 3" xfId="35248" xr:uid="{00000000-0005-0000-0000-0000C87F0000}"/>
    <cellStyle name="Input 9 5 3 2" xfId="35249" xr:uid="{00000000-0005-0000-0000-0000C97F0000}"/>
    <cellStyle name="Input 9 5 3 2 2" xfId="35250" xr:uid="{00000000-0005-0000-0000-0000CA7F0000}"/>
    <cellStyle name="Input 9 5 3 2 2 2" xfId="35251" xr:uid="{00000000-0005-0000-0000-0000CB7F0000}"/>
    <cellStyle name="Input 9 5 3 2 3" xfId="35252" xr:uid="{00000000-0005-0000-0000-0000CC7F0000}"/>
    <cellStyle name="Input 9 5 3 3" xfId="35253" xr:uid="{00000000-0005-0000-0000-0000CD7F0000}"/>
    <cellStyle name="Input 9 5 3 3 2" xfId="35254" xr:uid="{00000000-0005-0000-0000-0000CE7F0000}"/>
    <cellStyle name="Input 9 5 3 3 2 2" xfId="35255" xr:uid="{00000000-0005-0000-0000-0000CF7F0000}"/>
    <cellStyle name="Input 9 5 3 3 3" xfId="35256" xr:uid="{00000000-0005-0000-0000-0000D07F0000}"/>
    <cellStyle name="Input 9 5 3 4" xfId="35257" xr:uid="{00000000-0005-0000-0000-0000D17F0000}"/>
    <cellStyle name="Input 9 5 3 4 2" xfId="35258" xr:uid="{00000000-0005-0000-0000-0000D27F0000}"/>
    <cellStyle name="Input 9 5 3 5" xfId="35259" xr:uid="{00000000-0005-0000-0000-0000D37F0000}"/>
    <cellStyle name="Input 9 5 4" xfId="35260" xr:uid="{00000000-0005-0000-0000-0000D47F0000}"/>
    <cellStyle name="Input 9 5 4 2" xfId="35261" xr:uid="{00000000-0005-0000-0000-0000D57F0000}"/>
    <cellStyle name="Input 9 5 4 2 2" xfId="35262" xr:uid="{00000000-0005-0000-0000-0000D67F0000}"/>
    <cellStyle name="Input 9 5 4 3" xfId="35263" xr:uid="{00000000-0005-0000-0000-0000D77F0000}"/>
    <cellStyle name="Input 9 5 5" xfId="35264" xr:uid="{00000000-0005-0000-0000-0000D87F0000}"/>
    <cellStyle name="Input 9 5 5 2" xfId="35265" xr:uid="{00000000-0005-0000-0000-0000D97F0000}"/>
    <cellStyle name="Input 9 6" xfId="35266" xr:uid="{00000000-0005-0000-0000-0000DA7F0000}"/>
    <cellStyle name="Input 9 6 2" xfId="35267" xr:uid="{00000000-0005-0000-0000-0000DB7F0000}"/>
    <cellStyle name="Input 9 6 2 2" xfId="35268" xr:uid="{00000000-0005-0000-0000-0000DC7F0000}"/>
    <cellStyle name="Input 9 6 2 2 2" xfId="35269" xr:uid="{00000000-0005-0000-0000-0000DD7F0000}"/>
    <cellStyle name="Input 9 6 2 2 2 2" xfId="35270" xr:uid="{00000000-0005-0000-0000-0000DE7F0000}"/>
    <cellStyle name="Input 9 6 2 2 3" xfId="35271" xr:uid="{00000000-0005-0000-0000-0000DF7F0000}"/>
    <cellStyle name="Input 9 6 2 3" xfId="35272" xr:uid="{00000000-0005-0000-0000-0000E07F0000}"/>
    <cellStyle name="Input 9 6 2 3 2" xfId="35273" xr:uid="{00000000-0005-0000-0000-0000E17F0000}"/>
    <cellStyle name="Input 9 6 2 3 2 2" xfId="35274" xr:uid="{00000000-0005-0000-0000-0000E27F0000}"/>
    <cellStyle name="Input 9 6 2 3 3" xfId="35275" xr:uid="{00000000-0005-0000-0000-0000E37F0000}"/>
    <cellStyle name="Input 9 6 2 4" xfId="35276" xr:uid="{00000000-0005-0000-0000-0000E47F0000}"/>
    <cellStyle name="Input 9 6 2 4 2" xfId="35277" xr:uid="{00000000-0005-0000-0000-0000E57F0000}"/>
    <cellStyle name="Input 9 6 2 5" xfId="35278" xr:uid="{00000000-0005-0000-0000-0000E67F0000}"/>
    <cellStyle name="Input 9 6 3" xfId="35279" xr:uid="{00000000-0005-0000-0000-0000E77F0000}"/>
    <cellStyle name="Input 9 6 3 2" xfId="35280" xr:uid="{00000000-0005-0000-0000-0000E87F0000}"/>
    <cellStyle name="Input 9 6 3 2 2" xfId="35281" xr:uid="{00000000-0005-0000-0000-0000E97F0000}"/>
    <cellStyle name="Input 9 6 3 2 2 2" xfId="35282" xr:uid="{00000000-0005-0000-0000-0000EA7F0000}"/>
    <cellStyle name="Input 9 6 3 2 3" xfId="35283" xr:uid="{00000000-0005-0000-0000-0000EB7F0000}"/>
    <cellStyle name="Input 9 6 3 3" xfId="35284" xr:uid="{00000000-0005-0000-0000-0000EC7F0000}"/>
    <cellStyle name="Input 9 6 3 3 2" xfId="35285" xr:uid="{00000000-0005-0000-0000-0000ED7F0000}"/>
    <cellStyle name="Input 9 6 3 3 2 2" xfId="35286" xr:uid="{00000000-0005-0000-0000-0000EE7F0000}"/>
    <cellStyle name="Input 9 6 3 3 3" xfId="35287" xr:uid="{00000000-0005-0000-0000-0000EF7F0000}"/>
    <cellStyle name="Input 9 6 3 4" xfId="35288" xr:uid="{00000000-0005-0000-0000-0000F07F0000}"/>
    <cellStyle name="Input 9 6 3 4 2" xfId="35289" xr:uid="{00000000-0005-0000-0000-0000F17F0000}"/>
    <cellStyle name="Input 9 6 3 5" xfId="35290" xr:uid="{00000000-0005-0000-0000-0000F27F0000}"/>
    <cellStyle name="Input 9 6 4" xfId="35291" xr:uid="{00000000-0005-0000-0000-0000F37F0000}"/>
    <cellStyle name="Input 9 6 4 2" xfId="35292" xr:uid="{00000000-0005-0000-0000-0000F47F0000}"/>
    <cellStyle name="Input 9 6 4 2 2" xfId="35293" xr:uid="{00000000-0005-0000-0000-0000F57F0000}"/>
    <cellStyle name="Input 9 6 4 3" xfId="35294" xr:uid="{00000000-0005-0000-0000-0000F67F0000}"/>
    <cellStyle name="Input 9 6 5" xfId="35295" xr:uid="{00000000-0005-0000-0000-0000F77F0000}"/>
    <cellStyle name="Input 9 6 5 2" xfId="35296" xr:uid="{00000000-0005-0000-0000-0000F87F0000}"/>
    <cellStyle name="Input 9 7" xfId="35297" xr:uid="{00000000-0005-0000-0000-0000F97F0000}"/>
    <cellStyle name="Input 9 7 2" xfId="35298" xr:uid="{00000000-0005-0000-0000-0000FA7F0000}"/>
    <cellStyle name="Input 9 7 2 2" xfId="35299" xr:uid="{00000000-0005-0000-0000-0000FB7F0000}"/>
    <cellStyle name="Input 9 7 2 2 2" xfId="35300" xr:uid="{00000000-0005-0000-0000-0000FC7F0000}"/>
    <cellStyle name="Input 9 7 2 3" xfId="35301" xr:uid="{00000000-0005-0000-0000-0000FD7F0000}"/>
    <cellStyle name="Input 9 7 3" xfId="35302" xr:uid="{00000000-0005-0000-0000-0000FE7F0000}"/>
    <cellStyle name="Input 9 7 3 2" xfId="35303" xr:uid="{00000000-0005-0000-0000-0000FF7F0000}"/>
    <cellStyle name="Input 9 7 3 2 2" xfId="35304" xr:uid="{00000000-0005-0000-0000-000000800000}"/>
    <cellStyle name="Input 9 7 3 3" xfId="35305" xr:uid="{00000000-0005-0000-0000-000001800000}"/>
    <cellStyle name="Input 9 7 4" xfId="35306" xr:uid="{00000000-0005-0000-0000-000002800000}"/>
    <cellStyle name="Input 9 7 4 2" xfId="35307" xr:uid="{00000000-0005-0000-0000-000003800000}"/>
    <cellStyle name="Input 9 7 5" xfId="35308" xr:uid="{00000000-0005-0000-0000-000004800000}"/>
    <cellStyle name="Input 9 8" xfId="35309" xr:uid="{00000000-0005-0000-0000-000005800000}"/>
    <cellStyle name="Input 9 8 2" xfId="35310" xr:uid="{00000000-0005-0000-0000-000006800000}"/>
    <cellStyle name="Input 9 8 2 2" xfId="35311" xr:uid="{00000000-0005-0000-0000-000007800000}"/>
    <cellStyle name="Input 9 8 2 2 2" xfId="35312" xr:uid="{00000000-0005-0000-0000-000008800000}"/>
    <cellStyle name="Input 9 8 2 3" xfId="35313" xr:uid="{00000000-0005-0000-0000-000009800000}"/>
    <cellStyle name="Input 9 8 3" xfId="35314" xr:uid="{00000000-0005-0000-0000-00000A800000}"/>
    <cellStyle name="Input 9 8 3 2" xfId="35315" xr:uid="{00000000-0005-0000-0000-00000B800000}"/>
    <cellStyle name="Input 9 8 3 2 2" xfId="35316" xr:uid="{00000000-0005-0000-0000-00000C800000}"/>
    <cellStyle name="Input 9 8 3 3" xfId="35317" xr:uid="{00000000-0005-0000-0000-00000D800000}"/>
    <cellStyle name="Input 9 8 4" xfId="35318" xr:uid="{00000000-0005-0000-0000-00000E800000}"/>
    <cellStyle name="Input 9 8 4 2" xfId="35319" xr:uid="{00000000-0005-0000-0000-00000F800000}"/>
    <cellStyle name="Input 9 8 5" xfId="35320" xr:uid="{00000000-0005-0000-0000-000010800000}"/>
    <cellStyle name="Input 9 9" xfId="35321" xr:uid="{00000000-0005-0000-0000-000011800000}"/>
    <cellStyle name="Input 9 9 2" xfId="35322" xr:uid="{00000000-0005-0000-0000-000012800000}"/>
    <cellStyle name="Input 9 9 2 2" xfId="35323" xr:uid="{00000000-0005-0000-0000-000013800000}"/>
    <cellStyle name="Input 9 9 3" xfId="35324" xr:uid="{00000000-0005-0000-0000-000014800000}"/>
    <cellStyle name="LFS 2011" xfId="26624" xr:uid="{00000000-0005-0000-0000-000015800000}"/>
    <cellStyle name="Link" xfId="26625" xr:uid="{00000000-0005-0000-0000-000016800000}"/>
    <cellStyle name="Link Currency (0)" xfId="35325" xr:uid="{00000000-0005-0000-0000-000017800000}"/>
    <cellStyle name="Link Currency (2)" xfId="35326" xr:uid="{00000000-0005-0000-0000-000018800000}"/>
    <cellStyle name="Link Units (0)" xfId="35327" xr:uid="{00000000-0005-0000-0000-000019800000}"/>
    <cellStyle name="Link Units (1)" xfId="35328" xr:uid="{00000000-0005-0000-0000-00001A800000}"/>
    <cellStyle name="Link Units (2)" xfId="35329" xr:uid="{00000000-0005-0000-0000-00001B800000}"/>
    <cellStyle name="Link1" xfId="26626" xr:uid="{00000000-0005-0000-0000-00001C800000}"/>
    <cellStyle name="LINK2010" xfId="26627" xr:uid="{00000000-0005-0000-0000-00001D800000}"/>
    <cellStyle name="LINK2010NEW" xfId="26628" xr:uid="{00000000-0005-0000-0000-00001E800000}"/>
    <cellStyle name="Linked Cell 10" xfId="26629" xr:uid="{00000000-0005-0000-0000-00001F800000}"/>
    <cellStyle name="Linked Cell 11" xfId="26630" xr:uid="{00000000-0005-0000-0000-000020800000}"/>
    <cellStyle name="Linked Cell 12" xfId="26631" xr:uid="{00000000-0005-0000-0000-000021800000}"/>
    <cellStyle name="Linked Cell 2" xfId="26632" xr:uid="{00000000-0005-0000-0000-000022800000}"/>
    <cellStyle name="Linked Cell 2 2" xfId="35330" xr:uid="{00000000-0005-0000-0000-000023800000}"/>
    <cellStyle name="Linked Cell 2 2 2" xfId="35331" xr:uid="{00000000-0005-0000-0000-000024800000}"/>
    <cellStyle name="Linked Cell 2 3" xfId="35332" xr:uid="{00000000-0005-0000-0000-000025800000}"/>
    <cellStyle name="Linked Cell 2 4" xfId="35333" xr:uid="{00000000-0005-0000-0000-000026800000}"/>
    <cellStyle name="Linked Cell 2 5" xfId="35334" xr:uid="{00000000-0005-0000-0000-000027800000}"/>
    <cellStyle name="Linked Cell 2 6" xfId="35335" xr:uid="{00000000-0005-0000-0000-000028800000}"/>
    <cellStyle name="Linked Cell 2 7" xfId="35336" xr:uid="{00000000-0005-0000-0000-000029800000}"/>
    <cellStyle name="Linked Cell 3" xfId="26633" xr:uid="{00000000-0005-0000-0000-00002A800000}"/>
    <cellStyle name="Linked Cell 3 2" xfId="35337" xr:uid="{00000000-0005-0000-0000-00002B800000}"/>
    <cellStyle name="Linked Cell 3 3" xfId="35338" xr:uid="{00000000-0005-0000-0000-00002C800000}"/>
    <cellStyle name="Linked Cell 4" xfId="26634" xr:uid="{00000000-0005-0000-0000-00002D800000}"/>
    <cellStyle name="Linked Cell 4 2" xfId="35339" xr:uid="{00000000-0005-0000-0000-00002E800000}"/>
    <cellStyle name="Linked Cell 5" xfId="26635" xr:uid="{00000000-0005-0000-0000-00002F800000}"/>
    <cellStyle name="Linked Cell 5 2" xfId="35340" xr:uid="{00000000-0005-0000-0000-000030800000}"/>
    <cellStyle name="Linked Cell 6" xfId="26636" xr:uid="{00000000-0005-0000-0000-000031800000}"/>
    <cellStyle name="Linked Cell 7" xfId="26637" xr:uid="{00000000-0005-0000-0000-000032800000}"/>
    <cellStyle name="Linked Cell 8" xfId="26638" xr:uid="{00000000-0005-0000-0000-000033800000}"/>
    <cellStyle name="Linked Cell 9" xfId="26639" xr:uid="{00000000-0005-0000-0000-000034800000}"/>
    <cellStyle name="Milliers [0]_VERA" xfId="35341" xr:uid="{00000000-0005-0000-0000-000035800000}"/>
    <cellStyle name="Milliers_VERA" xfId="35342" xr:uid="{00000000-0005-0000-0000-000036800000}"/>
    <cellStyle name="Monétaire [0]_VERA" xfId="35343" xr:uid="{00000000-0005-0000-0000-000037800000}"/>
    <cellStyle name="Monétaire_VERA" xfId="35344" xr:uid="{00000000-0005-0000-0000-000038800000}"/>
    <cellStyle name="n2" xfId="17" xr:uid="{00000000-0005-0000-0000-000039800000}"/>
    <cellStyle name="Neutral 10" xfId="26640" xr:uid="{00000000-0005-0000-0000-00003A800000}"/>
    <cellStyle name="Neutral 11" xfId="26641" xr:uid="{00000000-0005-0000-0000-00003B800000}"/>
    <cellStyle name="Neutral 12" xfId="26642" xr:uid="{00000000-0005-0000-0000-00003C800000}"/>
    <cellStyle name="Neutral 2" xfId="26643" xr:uid="{00000000-0005-0000-0000-00003D800000}"/>
    <cellStyle name="Neutral 2 2" xfId="35345" xr:uid="{00000000-0005-0000-0000-00003E800000}"/>
    <cellStyle name="Neutral 2 3" xfId="35346" xr:uid="{00000000-0005-0000-0000-00003F800000}"/>
    <cellStyle name="Neutral 2 4" xfId="35347" xr:uid="{00000000-0005-0000-0000-000040800000}"/>
    <cellStyle name="Neutral 2 5" xfId="35348" xr:uid="{00000000-0005-0000-0000-000041800000}"/>
    <cellStyle name="Neutral 2 6" xfId="35349" xr:uid="{00000000-0005-0000-0000-000042800000}"/>
    <cellStyle name="Neutral 3" xfId="26644" xr:uid="{00000000-0005-0000-0000-000043800000}"/>
    <cellStyle name="Neutral 3 2" xfId="35350" xr:uid="{00000000-0005-0000-0000-000044800000}"/>
    <cellStyle name="Neutral 4" xfId="26645" xr:uid="{00000000-0005-0000-0000-000045800000}"/>
    <cellStyle name="Neutral 4 2" xfId="35351" xr:uid="{00000000-0005-0000-0000-000046800000}"/>
    <cellStyle name="Neutral 5" xfId="26646" xr:uid="{00000000-0005-0000-0000-000047800000}"/>
    <cellStyle name="Neutral 5 2" xfId="35352" xr:uid="{00000000-0005-0000-0000-000048800000}"/>
    <cellStyle name="Neutral 6" xfId="26647" xr:uid="{00000000-0005-0000-0000-000049800000}"/>
    <cellStyle name="Neutral 7" xfId="26648" xr:uid="{00000000-0005-0000-0000-00004A800000}"/>
    <cellStyle name="Neutral 8" xfId="26649" xr:uid="{00000000-0005-0000-0000-00004B800000}"/>
    <cellStyle name="Neutral 9" xfId="26650" xr:uid="{00000000-0005-0000-0000-00004C800000}"/>
    <cellStyle name="Normal" xfId="0" builtinId="0"/>
    <cellStyle name="Normal - Style1" xfId="35353" xr:uid="{00000000-0005-0000-0000-00004E800000}"/>
    <cellStyle name="Normal - Style1 2" xfId="35354" xr:uid="{00000000-0005-0000-0000-00004F800000}"/>
    <cellStyle name="Normal - Style1 3" xfId="35355" xr:uid="{00000000-0005-0000-0000-000050800000}"/>
    <cellStyle name="Normal 10" xfId="18" xr:uid="{00000000-0005-0000-0000-000051800000}"/>
    <cellStyle name="Normal 10 2" xfId="26651" xr:uid="{00000000-0005-0000-0000-000052800000}"/>
    <cellStyle name="Normal 10 2 2" xfId="35356" xr:uid="{00000000-0005-0000-0000-000053800000}"/>
    <cellStyle name="Normal 10 2 2 2" xfId="35357" xr:uid="{00000000-0005-0000-0000-000054800000}"/>
    <cellStyle name="Normal 10 2 2 2 2" xfId="35358" xr:uid="{00000000-0005-0000-0000-000055800000}"/>
    <cellStyle name="Normal 10 2 2 3" xfId="35359" xr:uid="{00000000-0005-0000-0000-000056800000}"/>
    <cellStyle name="Normal 10 2 3" xfId="35360" xr:uid="{00000000-0005-0000-0000-000057800000}"/>
    <cellStyle name="Normal 10 2 3 2" xfId="35361" xr:uid="{00000000-0005-0000-0000-000058800000}"/>
    <cellStyle name="Normal 10 2 4" xfId="35362" xr:uid="{00000000-0005-0000-0000-000059800000}"/>
    <cellStyle name="Normal 10 3" xfId="35363" xr:uid="{00000000-0005-0000-0000-00005A800000}"/>
    <cellStyle name="Normal 10 3 2" xfId="35364" xr:uid="{00000000-0005-0000-0000-00005B800000}"/>
    <cellStyle name="Normal 10 3 2 2" xfId="35365" xr:uid="{00000000-0005-0000-0000-00005C800000}"/>
    <cellStyle name="Normal 10 3 3" xfId="35366" xr:uid="{00000000-0005-0000-0000-00005D800000}"/>
    <cellStyle name="Normal 10 4" xfId="35367" xr:uid="{00000000-0005-0000-0000-00005E800000}"/>
    <cellStyle name="Normal 10 4 2" xfId="35368" xr:uid="{00000000-0005-0000-0000-00005F800000}"/>
    <cellStyle name="Normal 10 5" xfId="35369" xr:uid="{00000000-0005-0000-0000-000060800000}"/>
    <cellStyle name="Normal 10 6" xfId="35370" xr:uid="{00000000-0005-0000-0000-000061800000}"/>
    <cellStyle name="Normal 10 7" xfId="35371" xr:uid="{00000000-0005-0000-0000-000062800000}"/>
    <cellStyle name="Normal 11" xfId="26652" xr:uid="{00000000-0005-0000-0000-000063800000}"/>
    <cellStyle name="Normal 11 2" xfId="26653" xr:uid="{00000000-0005-0000-0000-000064800000}"/>
    <cellStyle name="Normal 11 2 2" xfId="26654" xr:uid="{00000000-0005-0000-0000-000065800000}"/>
    <cellStyle name="Normal 11 2 2 2" xfId="26655" xr:uid="{00000000-0005-0000-0000-000066800000}"/>
    <cellStyle name="Normal 11 2 2 2 2" xfId="26656" xr:uid="{00000000-0005-0000-0000-000067800000}"/>
    <cellStyle name="Normal 11 2 2 3" xfId="26657" xr:uid="{00000000-0005-0000-0000-000068800000}"/>
    <cellStyle name="Normal 11 2 3" xfId="26658" xr:uid="{00000000-0005-0000-0000-000069800000}"/>
    <cellStyle name="Normal 11 2 3 2" xfId="26659" xr:uid="{00000000-0005-0000-0000-00006A800000}"/>
    <cellStyle name="Normal 11 2 4" xfId="26660" xr:uid="{00000000-0005-0000-0000-00006B800000}"/>
    <cellStyle name="Normal 11 3" xfId="26661" xr:uid="{00000000-0005-0000-0000-00006C800000}"/>
    <cellStyle name="Normal 11 3 2" xfId="26662" xr:uid="{00000000-0005-0000-0000-00006D800000}"/>
    <cellStyle name="Normal 11 3 2 2" xfId="26663" xr:uid="{00000000-0005-0000-0000-00006E800000}"/>
    <cellStyle name="Normal 11 3 3" xfId="26664" xr:uid="{00000000-0005-0000-0000-00006F800000}"/>
    <cellStyle name="Normal 11 4" xfId="26665" xr:uid="{00000000-0005-0000-0000-000070800000}"/>
    <cellStyle name="Normal 11 4 2" xfId="26666" xr:uid="{00000000-0005-0000-0000-000071800000}"/>
    <cellStyle name="Normal 11 4 2 2" xfId="26667" xr:uid="{00000000-0005-0000-0000-000072800000}"/>
    <cellStyle name="Normal 11 4 3" xfId="26668" xr:uid="{00000000-0005-0000-0000-000073800000}"/>
    <cellStyle name="Normal 11 5" xfId="26669" xr:uid="{00000000-0005-0000-0000-000074800000}"/>
    <cellStyle name="Normal 11 5 2" xfId="26670" xr:uid="{00000000-0005-0000-0000-000075800000}"/>
    <cellStyle name="Normal 11 6" xfId="26671" xr:uid="{00000000-0005-0000-0000-000076800000}"/>
    <cellStyle name="Normal 11 7" xfId="26672" xr:uid="{00000000-0005-0000-0000-000077800000}"/>
    <cellStyle name="Normal 12" xfId="26673" xr:uid="{00000000-0005-0000-0000-000078800000}"/>
    <cellStyle name="Normal 12 2" xfId="35372" xr:uid="{00000000-0005-0000-0000-000079800000}"/>
    <cellStyle name="Normal 12 3" xfId="35373" xr:uid="{00000000-0005-0000-0000-00007A800000}"/>
    <cellStyle name="Normal 12 4" xfId="35374" xr:uid="{00000000-0005-0000-0000-00007B800000}"/>
    <cellStyle name="Normal 12 5" xfId="35375" xr:uid="{00000000-0005-0000-0000-00007C800000}"/>
    <cellStyle name="Normal 13" xfId="26674" xr:uid="{00000000-0005-0000-0000-00007D800000}"/>
    <cellStyle name="Normal 13 2" xfId="26675" xr:uid="{00000000-0005-0000-0000-00007E800000}"/>
    <cellStyle name="Normal 13 2 2" xfId="26676" xr:uid="{00000000-0005-0000-0000-00007F800000}"/>
    <cellStyle name="Normal 13 2 2 2" xfId="26677" xr:uid="{00000000-0005-0000-0000-000080800000}"/>
    <cellStyle name="Normal 13 2 3" xfId="26678" xr:uid="{00000000-0005-0000-0000-000081800000}"/>
    <cellStyle name="Normal 13 3" xfId="26679" xr:uid="{00000000-0005-0000-0000-000082800000}"/>
    <cellStyle name="Normal 13 3 2" xfId="26680" xr:uid="{00000000-0005-0000-0000-000083800000}"/>
    <cellStyle name="Normal 13 4" xfId="26681" xr:uid="{00000000-0005-0000-0000-000084800000}"/>
    <cellStyle name="Normal 13 5" xfId="35376" xr:uid="{00000000-0005-0000-0000-000085800000}"/>
    <cellStyle name="Normal 14" xfId="26682" xr:uid="{00000000-0005-0000-0000-000086800000}"/>
    <cellStyle name="Normal 14 2" xfId="26683" xr:uid="{00000000-0005-0000-0000-000087800000}"/>
    <cellStyle name="Normal 14 2 2" xfId="35377" xr:uid="{00000000-0005-0000-0000-000088800000}"/>
    <cellStyle name="Normal 14 2 3" xfId="35378" xr:uid="{00000000-0005-0000-0000-000089800000}"/>
    <cellStyle name="Normal 14 2 4" xfId="35379" xr:uid="{00000000-0005-0000-0000-00008A800000}"/>
    <cellStyle name="Normal 14 2 5" xfId="35380" xr:uid="{00000000-0005-0000-0000-00008B800000}"/>
    <cellStyle name="Normal 14 3" xfId="35381" xr:uid="{00000000-0005-0000-0000-00008C800000}"/>
    <cellStyle name="Normal 15" xfId="26684" xr:uid="{00000000-0005-0000-0000-00008D800000}"/>
    <cellStyle name="Normal 15 2" xfId="35382" xr:uid="{00000000-0005-0000-0000-00008E800000}"/>
    <cellStyle name="Normal 15 2 2" xfId="35383" xr:uid="{00000000-0005-0000-0000-00008F800000}"/>
    <cellStyle name="Normal 15 3" xfId="35384" xr:uid="{00000000-0005-0000-0000-000090800000}"/>
    <cellStyle name="Normal 16" xfId="26685" xr:uid="{00000000-0005-0000-0000-000091800000}"/>
    <cellStyle name="Normal 16 2" xfId="35385" xr:uid="{00000000-0005-0000-0000-000092800000}"/>
    <cellStyle name="Normal 16 3" xfId="35386" xr:uid="{00000000-0005-0000-0000-000093800000}"/>
    <cellStyle name="Normal 16 4" xfId="35387" xr:uid="{00000000-0005-0000-0000-000094800000}"/>
    <cellStyle name="Normal 16 5" xfId="35388" xr:uid="{00000000-0005-0000-0000-000095800000}"/>
    <cellStyle name="Normal 16 6" xfId="35389" xr:uid="{00000000-0005-0000-0000-000096800000}"/>
    <cellStyle name="Normal 17" xfId="26686" xr:uid="{00000000-0005-0000-0000-000097800000}"/>
    <cellStyle name="Normal 17 2" xfId="35390" xr:uid="{00000000-0005-0000-0000-000098800000}"/>
    <cellStyle name="Normal 17 3" xfId="35391" xr:uid="{00000000-0005-0000-0000-000099800000}"/>
    <cellStyle name="Normal 17 4" xfId="35392" xr:uid="{00000000-0005-0000-0000-00009A800000}"/>
    <cellStyle name="Normal 17 5" xfId="35393" xr:uid="{00000000-0005-0000-0000-00009B800000}"/>
    <cellStyle name="Normal 17 6" xfId="35394" xr:uid="{00000000-0005-0000-0000-00009C800000}"/>
    <cellStyle name="Normal 18" xfId="26687" xr:uid="{00000000-0005-0000-0000-00009D800000}"/>
    <cellStyle name="Normal 18 2" xfId="35395" xr:uid="{00000000-0005-0000-0000-00009E800000}"/>
    <cellStyle name="Normal 18 2 2" xfId="35396" xr:uid="{00000000-0005-0000-0000-00009F800000}"/>
    <cellStyle name="Normal 18 2 3" xfId="35397" xr:uid="{00000000-0005-0000-0000-0000A0800000}"/>
    <cellStyle name="Normal 18 2 4" xfId="35398" xr:uid="{00000000-0005-0000-0000-0000A1800000}"/>
    <cellStyle name="Normal 18 3" xfId="35399" xr:uid="{00000000-0005-0000-0000-0000A2800000}"/>
    <cellStyle name="Normal 18 4" xfId="35400" xr:uid="{00000000-0005-0000-0000-0000A3800000}"/>
    <cellStyle name="Normal 18 5" xfId="35401" xr:uid="{00000000-0005-0000-0000-0000A4800000}"/>
    <cellStyle name="Normal 18 6" xfId="35402" xr:uid="{00000000-0005-0000-0000-0000A5800000}"/>
    <cellStyle name="Normal 19" xfId="26688" xr:uid="{00000000-0005-0000-0000-0000A6800000}"/>
    <cellStyle name="Normal 19 2" xfId="35403" xr:uid="{00000000-0005-0000-0000-0000A7800000}"/>
    <cellStyle name="Normal 19 2 2" xfId="35404" xr:uid="{00000000-0005-0000-0000-0000A8800000}"/>
    <cellStyle name="Normal 19 2 3" xfId="35405" xr:uid="{00000000-0005-0000-0000-0000A9800000}"/>
    <cellStyle name="Normal 19 2 4" xfId="35406" xr:uid="{00000000-0005-0000-0000-0000AA800000}"/>
    <cellStyle name="Normal 19 3" xfId="35407" xr:uid="{00000000-0005-0000-0000-0000AB800000}"/>
    <cellStyle name="Normal 19 4" xfId="35408" xr:uid="{00000000-0005-0000-0000-0000AC800000}"/>
    <cellStyle name="Normal 19 5" xfId="35409" xr:uid="{00000000-0005-0000-0000-0000AD800000}"/>
    <cellStyle name="Normal 19 6" xfId="35410" xr:uid="{00000000-0005-0000-0000-0000AE800000}"/>
    <cellStyle name="Normal 2" xfId="19" xr:uid="{00000000-0005-0000-0000-0000AF800000}"/>
    <cellStyle name="Normal 2 10" xfId="26689" xr:uid="{00000000-0005-0000-0000-0000B0800000}"/>
    <cellStyle name="Normal 2 10 2" xfId="35411" xr:uid="{00000000-0005-0000-0000-0000B1800000}"/>
    <cellStyle name="Normal 2 10 2 2" xfId="35412" xr:uid="{00000000-0005-0000-0000-0000B2800000}"/>
    <cellStyle name="Normal 2 11" xfId="26690" xr:uid="{00000000-0005-0000-0000-0000B3800000}"/>
    <cellStyle name="Normal 2 11 2" xfId="35413" xr:uid="{00000000-0005-0000-0000-0000B4800000}"/>
    <cellStyle name="Normal 2 12" xfId="26691" xr:uid="{00000000-0005-0000-0000-0000B5800000}"/>
    <cellStyle name="Normal 2 12 2" xfId="35414" xr:uid="{00000000-0005-0000-0000-0000B6800000}"/>
    <cellStyle name="Normal 2 13" xfId="26692" xr:uid="{00000000-0005-0000-0000-0000B7800000}"/>
    <cellStyle name="Normal 2 13 2" xfId="35415" xr:uid="{00000000-0005-0000-0000-0000B8800000}"/>
    <cellStyle name="Normal 2 14" xfId="26693" xr:uid="{00000000-0005-0000-0000-0000B9800000}"/>
    <cellStyle name="Normal 2 15" xfId="26694" xr:uid="{00000000-0005-0000-0000-0000BA800000}"/>
    <cellStyle name="Normal 2 16" xfId="26695" xr:uid="{00000000-0005-0000-0000-0000BB800000}"/>
    <cellStyle name="Normal 2 17" xfId="26696" xr:uid="{00000000-0005-0000-0000-0000BC800000}"/>
    <cellStyle name="Normal 2 2" xfId="20" xr:uid="{00000000-0005-0000-0000-0000BD800000}"/>
    <cellStyle name="Normal 2 2 10" xfId="26697" xr:uid="{00000000-0005-0000-0000-0000BE800000}"/>
    <cellStyle name="Normal 2 2 2" xfId="21" xr:uid="{00000000-0005-0000-0000-0000BF800000}"/>
    <cellStyle name="Normal 2 2 2 10" xfId="26698" xr:uid="{00000000-0005-0000-0000-0000C0800000}"/>
    <cellStyle name="Normal 2 2 2 11" xfId="26699" xr:uid="{00000000-0005-0000-0000-0000C1800000}"/>
    <cellStyle name="Normal 2 2 2 2" xfId="26700" xr:uid="{00000000-0005-0000-0000-0000C2800000}"/>
    <cellStyle name="Normal 2 2 2 2 2" xfId="35416" xr:uid="{00000000-0005-0000-0000-0000C3800000}"/>
    <cellStyle name="Normal 2 2 2 2 2 2" xfId="35417" xr:uid="{00000000-0005-0000-0000-0000C4800000}"/>
    <cellStyle name="Normal 2 2 2 2 2 2 2" xfId="35418" xr:uid="{00000000-0005-0000-0000-0000C5800000}"/>
    <cellStyle name="Normal 2 2 2 2 2 2 2 2" xfId="35419" xr:uid="{00000000-0005-0000-0000-0000C6800000}"/>
    <cellStyle name="Normal 2 2 2 2 2 2 3" xfId="35420" xr:uid="{00000000-0005-0000-0000-0000C7800000}"/>
    <cellStyle name="Normal 2 2 2 2 2 3" xfId="35421" xr:uid="{00000000-0005-0000-0000-0000C8800000}"/>
    <cellStyle name="Normal 2 2 2 2 2 3 2" xfId="35422" xr:uid="{00000000-0005-0000-0000-0000C9800000}"/>
    <cellStyle name="Normal 2 2 2 2 2 4" xfId="35423" xr:uid="{00000000-0005-0000-0000-0000CA800000}"/>
    <cellStyle name="Normal 2 2 2 2 3" xfId="35424" xr:uid="{00000000-0005-0000-0000-0000CB800000}"/>
    <cellStyle name="Normal 2 2 2 2 3 2" xfId="35425" xr:uid="{00000000-0005-0000-0000-0000CC800000}"/>
    <cellStyle name="Normal 2 2 2 2 3 2 2" xfId="35426" xr:uid="{00000000-0005-0000-0000-0000CD800000}"/>
    <cellStyle name="Normal 2 2 2 2 3 3" xfId="35427" xr:uid="{00000000-0005-0000-0000-0000CE800000}"/>
    <cellStyle name="Normal 2 2 2 2 4" xfId="35428" xr:uid="{00000000-0005-0000-0000-0000CF800000}"/>
    <cellStyle name="Normal 2 2 2 2 4 2" xfId="35429" xr:uid="{00000000-0005-0000-0000-0000D0800000}"/>
    <cellStyle name="Normal 2 2 2 2 5" xfId="35430" xr:uid="{00000000-0005-0000-0000-0000D1800000}"/>
    <cellStyle name="Normal 2 2 2 2 6" xfId="35431" xr:uid="{00000000-0005-0000-0000-0000D2800000}"/>
    <cellStyle name="Normal 2 2 2 2 7" xfId="35432" xr:uid="{00000000-0005-0000-0000-0000D3800000}"/>
    <cellStyle name="Normal 2 2 2 2 8" xfId="35433" xr:uid="{00000000-0005-0000-0000-0000D4800000}"/>
    <cellStyle name="Normal 2 2 2 3" xfId="26701" xr:uid="{00000000-0005-0000-0000-0000D5800000}"/>
    <cellStyle name="Normal 2 2 2 3 2" xfId="35434" xr:uid="{00000000-0005-0000-0000-0000D6800000}"/>
    <cellStyle name="Normal 2 2 2 3 2 2" xfId="35435" xr:uid="{00000000-0005-0000-0000-0000D7800000}"/>
    <cellStyle name="Normal 2 2 2 3 2 2 2" xfId="35436" xr:uid="{00000000-0005-0000-0000-0000D8800000}"/>
    <cellStyle name="Normal 2 2 2 3 2 3" xfId="35437" xr:uid="{00000000-0005-0000-0000-0000D9800000}"/>
    <cellStyle name="Normal 2 2 2 3 3" xfId="35438" xr:uid="{00000000-0005-0000-0000-0000DA800000}"/>
    <cellStyle name="Normal 2 2 2 3 3 2" xfId="35439" xr:uid="{00000000-0005-0000-0000-0000DB800000}"/>
    <cellStyle name="Normal 2 2 2 3 4" xfId="35440" xr:uid="{00000000-0005-0000-0000-0000DC800000}"/>
    <cellStyle name="Normal 2 2 2 4" xfId="26702" xr:uid="{00000000-0005-0000-0000-0000DD800000}"/>
    <cellStyle name="Normal 2 2 2 4 2" xfId="35441" xr:uid="{00000000-0005-0000-0000-0000DE800000}"/>
    <cellStyle name="Normal 2 2 2 4 2 2" xfId="35442" xr:uid="{00000000-0005-0000-0000-0000DF800000}"/>
    <cellStyle name="Normal 2 2 2 4 3" xfId="35443" xr:uid="{00000000-0005-0000-0000-0000E0800000}"/>
    <cellStyle name="Normal 2 2 2 5" xfId="26703" xr:uid="{00000000-0005-0000-0000-0000E1800000}"/>
    <cellStyle name="Normal 2 2 2 5 2" xfId="35444" xr:uid="{00000000-0005-0000-0000-0000E2800000}"/>
    <cellStyle name="Normal 2 2 2 6" xfId="26704" xr:uid="{00000000-0005-0000-0000-0000E3800000}"/>
    <cellStyle name="Normal 2 2 2 7" xfId="26705" xr:uid="{00000000-0005-0000-0000-0000E4800000}"/>
    <cellStyle name="Normal 2 2 2 8" xfId="26706" xr:uid="{00000000-0005-0000-0000-0000E5800000}"/>
    <cellStyle name="Normal 2 2 2 9" xfId="26707" xr:uid="{00000000-0005-0000-0000-0000E6800000}"/>
    <cellStyle name="Normal 2 2 3" xfId="22" xr:uid="{00000000-0005-0000-0000-0000E7800000}"/>
    <cellStyle name="Normal 2 2 3 10" xfId="26708" xr:uid="{00000000-0005-0000-0000-0000E8800000}"/>
    <cellStyle name="Normal 2 2 3 11" xfId="26709" xr:uid="{00000000-0005-0000-0000-0000E9800000}"/>
    <cellStyle name="Normal 2 2 3 2" xfId="26710" xr:uid="{00000000-0005-0000-0000-0000EA800000}"/>
    <cellStyle name="Normal 2 2 3 2 2" xfId="35445" xr:uid="{00000000-0005-0000-0000-0000EB800000}"/>
    <cellStyle name="Normal 2 2 3 2 2 2" xfId="35446" xr:uid="{00000000-0005-0000-0000-0000EC800000}"/>
    <cellStyle name="Normal 2 2 3 2 2 2 2" xfId="35447" xr:uid="{00000000-0005-0000-0000-0000ED800000}"/>
    <cellStyle name="Normal 2 2 3 2 2 3" xfId="35448" xr:uid="{00000000-0005-0000-0000-0000EE800000}"/>
    <cellStyle name="Normal 2 2 3 2 3" xfId="35449" xr:uid="{00000000-0005-0000-0000-0000EF800000}"/>
    <cellStyle name="Normal 2 2 3 2 3 2" xfId="35450" xr:uid="{00000000-0005-0000-0000-0000F0800000}"/>
    <cellStyle name="Normal 2 2 3 2 4" xfId="35451" xr:uid="{00000000-0005-0000-0000-0000F1800000}"/>
    <cellStyle name="Normal 2 2 3 3" xfId="26711" xr:uid="{00000000-0005-0000-0000-0000F2800000}"/>
    <cellStyle name="Normal 2 2 3 3 2" xfId="35452" xr:uid="{00000000-0005-0000-0000-0000F3800000}"/>
    <cellStyle name="Normal 2 2 3 3 2 2" xfId="35453" xr:uid="{00000000-0005-0000-0000-0000F4800000}"/>
    <cellStyle name="Normal 2 2 3 3 3" xfId="35454" xr:uid="{00000000-0005-0000-0000-0000F5800000}"/>
    <cellStyle name="Normal 2 2 3 4" xfId="26712" xr:uid="{00000000-0005-0000-0000-0000F6800000}"/>
    <cellStyle name="Normal 2 2 3 4 2" xfId="35455" xr:uid="{00000000-0005-0000-0000-0000F7800000}"/>
    <cellStyle name="Normal 2 2 3 5" xfId="26713" xr:uid="{00000000-0005-0000-0000-0000F8800000}"/>
    <cellStyle name="Normal 2 2 3 6" xfId="26714" xr:uid="{00000000-0005-0000-0000-0000F9800000}"/>
    <cellStyle name="Normal 2 2 3 7" xfId="26715" xr:uid="{00000000-0005-0000-0000-0000FA800000}"/>
    <cellStyle name="Normal 2 2 3 8" xfId="26716" xr:uid="{00000000-0005-0000-0000-0000FB800000}"/>
    <cellStyle name="Normal 2 2 3 9" xfId="26717" xr:uid="{00000000-0005-0000-0000-0000FC800000}"/>
    <cellStyle name="Normal 2 2 4" xfId="23" xr:uid="{00000000-0005-0000-0000-0000FD800000}"/>
    <cellStyle name="Normal 2 2 4 2" xfId="53" xr:uid="{00000000-0005-0000-0000-0000FE800000}"/>
    <cellStyle name="Normal 2 2 4 2 2" xfId="35456" xr:uid="{00000000-0005-0000-0000-0000FF800000}"/>
    <cellStyle name="Normal 2 2 4 2 2 2" xfId="35457" xr:uid="{00000000-0005-0000-0000-000000810000}"/>
    <cellStyle name="Normal 2 2 4 2 3" xfId="35458" xr:uid="{00000000-0005-0000-0000-000001810000}"/>
    <cellStyle name="Normal 2 2 4 3" xfId="35459" xr:uid="{00000000-0005-0000-0000-000002810000}"/>
    <cellStyle name="Normal 2 2 4 3 2" xfId="35460" xr:uid="{00000000-0005-0000-0000-000003810000}"/>
    <cellStyle name="Normal 2 2 4 4" xfId="35461" xr:uid="{00000000-0005-0000-0000-000004810000}"/>
    <cellStyle name="Normal 2 2 4 5" xfId="35462" xr:uid="{00000000-0005-0000-0000-000005810000}"/>
    <cellStyle name="Normal 2 2 4 6" xfId="35463" xr:uid="{00000000-0005-0000-0000-000006810000}"/>
    <cellStyle name="Normal 2 2 4 7" xfId="35464" xr:uid="{00000000-0005-0000-0000-000007810000}"/>
    <cellStyle name="Normal 2 2 5" xfId="24" xr:uid="{00000000-0005-0000-0000-000008810000}"/>
    <cellStyle name="Normal 2 2 5 2" xfId="35465" xr:uid="{00000000-0005-0000-0000-000009810000}"/>
    <cellStyle name="Normal 2 2 5 2 2" xfId="35466" xr:uid="{00000000-0005-0000-0000-00000A810000}"/>
    <cellStyle name="Normal 2 2 5 3" xfId="35467" xr:uid="{00000000-0005-0000-0000-00000B810000}"/>
    <cellStyle name="Normal 2 2 5 4" xfId="35468" xr:uid="{00000000-0005-0000-0000-00000C810000}"/>
    <cellStyle name="Normal 2 2 5 5" xfId="35469" xr:uid="{00000000-0005-0000-0000-00000D810000}"/>
    <cellStyle name="Normal 2 2 5 6" xfId="35470" xr:uid="{00000000-0005-0000-0000-00000E810000}"/>
    <cellStyle name="Normal 2 2 6" xfId="35471" xr:uid="{00000000-0005-0000-0000-00000F810000}"/>
    <cellStyle name="Normal 2 2 6 2" xfId="35472" xr:uid="{00000000-0005-0000-0000-000010810000}"/>
    <cellStyle name="Normal 2 2 7" xfId="35473" xr:uid="{00000000-0005-0000-0000-000011810000}"/>
    <cellStyle name="Normal 2 2 8" xfId="35474" xr:uid="{00000000-0005-0000-0000-000012810000}"/>
    <cellStyle name="Normal 2 2 9" xfId="35475" xr:uid="{00000000-0005-0000-0000-000013810000}"/>
    <cellStyle name="Normal 2 3" xfId="25" xr:uid="{00000000-0005-0000-0000-000014810000}"/>
    <cellStyle name="Normal 2 3 10" xfId="26718" xr:uid="{00000000-0005-0000-0000-000015810000}"/>
    <cellStyle name="Normal 2 3 11" xfId="26719" xr:uid="{00000000-0005-0000-0000-000016810000}"/>
    <cellStyle name="Normal 2 3 12" xfId="26720" xr:uid="{00000000-0005-0000-0000-000017810000}"/>
    <cellStyle name="Normal 2 3 2" xfId="26721" xr:uid="{00000000-0005-0000-0000-000018810000}"/>
    <cellStyle name="Normal 2 3 2 2" xfId="26722" xr:uid="{00000000-0005-0000-0000-000019810000}"/>
    <cellStyle name="Normal 2 3 2 3" xfId="26723" xr:uid="{00000000-0005-0000-0000-00001A810000}"/>
    <cellStyle name="Normal 2 3 3" xfId="26724" xr:uid="{00000000-0005-0000-0000-00001B810000}"/>
    <cellStyle name="Normal 2 3 4" xfId="26725" xr:uid="{00000000-0005-0000-0000-00001C810000}"/>
    <cellStyle name="Normal 2 3 5" xfId="26726" xr:uid="{00000000-0005-0000-0000-00001D810000}"/>
    <cellStyle name="Normal 2 3 6" xfId="26727" xr:uid="{00000000-0005-0000-0000-00001E810000}"/>
    <cellStyle name="Normal 2 3 7" xfId="26728" xr:uid="{00000000-0005-0000-0000-00001F810000}"/>
    <cellStyle name="Normal 2 3 8" xfId="26729" xr:uid="{00000000-0005-0000-0000-000020810000}"/>
    <cellStyle name="Normal 2 3 9" xfId="26730" xr:uid="{00000000-0005-0000-0000-000021810000}"/>
    <cellStyle name="Normal 2 36" xfId="35476" xr:uid="{00000000-0005-0000-0000-000022810000}"/>
    <cellStyle name="Normal 2 36 2" xfId="35477" xr:uid="{00000000-0005-0000-0000-000023810000}"/>
    <cellStyle name="Normal 2 4" xfId="26" xr:uid="{00000000-0005-0000-0000-000024810000}"/>
    <cellStyle name="Normal 2 4 2" xfId="26731" xr:uid="{00000000-0005-0000-0000-000025810000}"/>
    <cellStyle name="Normal 2 4 2 2" xfId="26732" xr:uid="{00000000-0005-0000-0000-000026810000}"/>
    <cellStyle name="Normal 2 4 2 2 2" xfId="26733" xr:uid="{00000000-0005-0000-0000-000027810000}"/>
    <cellStyle name="Normal 2 4 2 3" xfId="26734" xr:uid="{00000000-0005-0000-0000-000028810000}"/>
    <cellStyle name="Normal 2 4 3" xfId="26735" xr:uid="{00000000-0005-0000-0000-000029810000}"/>
    <cellStyle name="Normal 2 4 4" xfId="26736" xr:uid="{00000000-0005-0000-0000-00002A810000}"/>
    <cellStyle name="Normal 2 4 5" xfId="35478" xr:uid="{00000000-0005-0000-0000-00002B810000}"/>
    <cellStyle name="Normal 2 5" xfId="27" xr:uid="{00000000-0005-0000-0000-00002C810000}"/>
    <cellStyle name="Normal 2 5 2" xfId="26737" xr:uid="{00000000-0005-0000-0000-00002D810000}"/>
    <cellStyle name="Normal 2 5 3" xfId="26738" xr:uid="{00000000-0005-0000-0000-00002E810000}"/>
    <cellStyle name="Normal 2 6" xfId="28" xr:uid="{00000000-0005-0000-0000-00002F810000}"/>
    <cellStyle name="Normal 2 6 2" xfId="35479" xr:uid="{00000000-0005-0000-0000-000030810000}"/>
    <cellStyle name="Normal 2 6 3" xfId="35480" xr:uid="{00000000-0005-0000-0000-000031810000}"/>
    <cellStyle name="Normal 2 6 4" xfId="35481" xr:uid="{00000000-0005-0000-0000-000032810000}"/>
    <cellStyle name="Normal 2 6 5" xfId="35482" xr:uid="{00000000-0005-0000-0000-000033810000}"/>
    <cellStyle name="Normal 2 7" xfId="26739" xr:uid="{00000000-0005-0000-0000-000034810000}"/>
    <cellStyle name="Normal 2 7 2" xfId="35483" xr:uid="{00000000-0005-0000-0000-000035810000}"/>
    <cellStyle name="Normal 2 8" xfId="26740" xr:uid="{00000000-0005-0000-0000-000036810000}"/>
    <cellStyle name="Normal 2 8 2" xfId="35484" xr:uid="{00000000-0005-0000-0000-000037810000}"/>
    <cellStyle name="Normal 2 8 3" xfId="35485" xr:uid="{00000000-0005-0000-0000-000038810000}"/>
    <cellStyle name="Normal 2 8 4" xfId="35486" xr:uid="{00000000-0005-0000-0000-000039810000}"/>
    <cellStyle name="Normal 2 8 5" xfId="35487" xr:uid="{00000000-0005-0000-0000-00003A810000}"/>
    <cellStyle name="Normal 2 9" xfId="26741" xr:uid="{00000000-0005-0000-0000-00003B810000}"/>
    <cellStyle name="Normal 2 9 2" xfId="35488" xr:uid="{00000000-0005-0000-0000-00003C810000}"/>
    <cellStyle name="Normal 20" xfId="26742" xr:uid="{00000000-0005-0000-0000-00003D810000}"/>
    <cellStyle name="Normal 20 2" xfId="35489" xr:uid="{00000000-0005-0000-0000-00003E810000}"/>
    <cellStyle name="Normal 20 2 2" xfId="35490" xr:uid="{00000000-0005-0000-0000-00003F810000}"/>
    <cellStyle name="Normal 20 2 3" xfId="35491" xr:uid="{00000000-0005-0000-0000-000040810000}"/>
    <cellStyle name="Normal 20 2 4" xfId="35492" xr:uid="{00000000-0005-0000-0000-000041810000}"/>
    <cellStyle name="Normal 20 3" xfId="35493" xr:uid="{00000000-0005-0000-0000-000042810000}"/>
    <cellStyle name="Normal 20 4" xfId="35494" xr:uid="{00000000-0005-0000-0000-000043810000}"/>
    <cellStyle name="Normal 20 5" xfId="35495" xr:uid="{00000000-0005-0000-0000-000044810000}"/>
    <cellStyle name="Normal 20 6" xfId="35496" xr:uid="{00000000-0005-0000-0000-000045810000}"/>
    <cellStyle name="Normal 21" xfId="26743" xr:uid="{00000000-0005-0000-0000-000046810000}"/>
    <cellStyle name="Normal 21 2" xfId="35497" xr:uid="{00000000-0005-0000-0000-000047810000}"/>
    <cellStyle name="Normal 21 3" xfId="35498" xr:uid="{00000000-0005-0000-0000-000048810000}"/>
    <cellStyle name="Normal 22" xfId="35499" xr:uid="{00000000-0005-0000-0000-000049810000}"/>
    <cellStyle name="Normal 22 2" xfId="35500" xr:uid="{00000000-0005-0000-0000-00004A810000}"/>
    <cellStyle name="Normal 22 2 2" xfId="35501" xr:uid="{00000000-0005-0000-0000-00004B810000}"/>
    <cellStyle name="Normal 22 2 3" xfId="35502" xr:uid="{00000000-0005-0000-0000-00004C810000}"/>
    <cellStyle name="Normal 22 2 4" xfId="35503" xr:uid="{00000000-0005-0000-0000-00004D810000}"/>
    <cellStyle name="Normal 22 3" xfId="35504" xr:uid="{00000000-0005-0000-0000-00004E810000}"/>
    <cellStyle name="Normal 23" xfId="35505" xr:uid="{00000000-0005-0000-0000-00004F810000}"/>
    <cellStyle name="Normal 23 2" xfId="35506" xr:uid="{00000000-0005-0000-0000-000050810000}"/>
    <cellStyle name="Normal 23 2 2" xfId="35507" xr:uid="{00000000-0005-0000-0000-000051810000}"/>
    <cellStyle name="Normal 23 3" xfId="35508" xr:uid="{00000000-0005-0000-0000-000052810000}"/>
    <cellStyle name="Normal 23 4" xfId="35509" xr:uid="{00000000-0005-0000-0000-000053810000}"/>
    <cellStyle name="Normal 24" xfId="35510" xr:uid="{00000000-0005-0000-0000-000054810000}"/>
    <cellStyle name="Normal 24 2" xfId="35511" xr:uid="{00000000-0005-0000-0000-000055810000}"/>
    <cellStyle name="Normal 24 3" xfId="35512" xr:uid="{00000000-0005-0000-0000-000056810000}"/>
    <cellStyle name="Normal 25" xfId="35513" xr:uid="{00000000-0005-0000-0000-000057810000}"/>
    <cellStyle name="Normal 25 2" xfId="35514" xr:uid="{00000000-0005-0000-0000-000058810000}"/>
    <cellStyle name="Normal 25 3" xfId="35515" xr:uid="{00000000-0005-0000-0000-000059810000}"/>
    <cellStyle name="Normal 25 4" xfId="35516" xr:uid="{00000000-0005-0000-0000-00005A810000}"/>
    <cellStyle name="Normal 25 5" xfId="35517" xr:uid="{00000000-0005-0000-0000-00005B810000}"/>
    <cellStyle name="Normal 26" xfId="35518" xr:uid="{00000000-0005-0000-0000-00005C810000}"/>
    <cellStyle name="Normal 26 2" xfId="35519" xr:uid="{00000000-0005-0000-0000-00005D810000}"/>
    <cellStyle name="Normal 26 2 2" xfId="35520" xr:uid="{00000000-0005-0000-0000-00005E810000}"/>
    <cellStyle name="Normal 26 3" xfId="35521" xr:uid="{00000000-0005-0000-0000-00005F810000}"/>
    <cellStyle name="Normal 27" xfId="35522" xr:uid="{00000000-0005-0000-0000-000060810000}"/>
    <cellStyle name="Normal 27 2" xfId="35523" xr:uid="{00000000-0005-0000-0000-000061810000}"/>
    <cellStyle name="Normal 27 3" xfId="35524" xr:uid="{00000000-0005-0000-0000-000062810000}"/>
    <cellStyle name="Normal 28" xfId="35525" xr:uid="{00000000-0005-0000-0000-000063810000}"/>
    <cellStyle name="Normal 28 2" xfId="35526" xr:uid="{00000000-0005-0000-0000-000064810000}"/>
    <cellStyle name="Normal 28 2 2" xfId="35527" xr:uid="{00000000-0005-0000-0000-000065810000}"/>
    <cellStyle name="Normal 28 3" xfId="35528" xr:uid="{00000000-0005-0000-0000-000066810000}"/>
    <cellStyle name="Normal 29" xfId="35529" xr:uid="{00000000-0005-0000-0000-000067810000}"/>
    <cellStyle name="Normal 29 2" xfId="35530" xr:uid="{00000000-0005-0000-0000-000068810000}"/>
    <cellStyle name="Normal 29 3" xfId="35531" xr:uid="{00000000-0005-0000-0000-000069810000}"/>
    <cellStyle name="Normal 3" xfId="29" xr:uid="{00000000-0005-0000-0000-00006A810000}"/>
    <cellStyle name="Normal 3 10" xfId="26744" xr:uid="{00000000-0005-0000-0000-00006B810000}"/>
    <cellStyle name="Normal 3 10 7" xfId="26745" xr:uid="{00000000-0005-0000-0000-00006C810000}"/>
    <cellStyle name="Normal 3 11" xfId="26746" xr:uid="{00000000-0005-0000-0000-00006D810000}"/>
    <cellStyle name="Normal 3 12" xfId="26747" xr:uid="{00000000-0005-0000-0000-00006E810000}"/>
    <cellStyle name="Normal 3 13" xfId="26748" xr:uid="{00000000-0005-0000-0000-00006F810000}"/>
    <cellStyle name="Normal 3 14" xfId="26749" xr:uid="{00000000-0005-0000-0000-000070810000}"/>
    <cellStyle name="Normal 3 15" xfId="26750" xr:uid="{00000000-0005-0000-0000-000071810000}"/>
    <cellStyle name="Normal 3 16" xfId="26751" xr:uid="{00000000-0005-0000-0000-000072810000}"/>
    <cellStyle name="Normal 3 17" xfId="26752" xr:uid="{00000000-0005-0000-0000-000073810000}"/>
    <cellStyle name="Normal 3 18" xfId="42817" xr:uid="{00000000-0005-0000-0000-000074810000}"/>
    <cellStyle name="Normal 3 2" xfId="30" xr:uid="{00000000-0005-0000-0000-000075810000}"/>
    <cellStyle name="Normal 3 2 2" xfId="26753" xr:uid="{00000000-0005-0000-0000-000076810000}"/>
    <cellStyle name="Normal 3 2 3" xfId="26754" xr:uid="{00000000-0005-0000-0000-000077810000}"/>
    <cellStyle name="Normal 3 2 3 2" xfId="35532" xr:uid="{00000000-0005-0000-0000-000078810000}"/>
    <cellStyle name="Normal 3 2 3 3" xfId="35533" xr:uid="{00000000-0005-0000-0000-000079810000}"/>
    <cellStyle name="Normal 3 2 3 4" xfId="35534" xr:uid="{00000000-0005-0000-0000-00007A810000}"/>
    <cellStyle name="Normal 3 2 4" xfId="35535" xr:uid="{00000000-0005-0000-0000-00007B810000}"/>
    <cellStyle name="Normal 3 2 5" xfId="35536" xr:uid="{00000000-0005-0000-0000-00007C810000}"/>
    <cellStyle name="Normal 3 3" xfId="31" xr:uid="{00000000-0005-0000-0000-00007D810000}"/>
    <cellStyle name="Normal 3 3 2" xfId="35537" xr:uid="{00000000-0005-0000-0000-00007E810000}"/>
    <cellStyle name="Normal 3 3 2 2" xfId="35538" xr:uid="{00000000-0005-0000-0000-00007F810000}"/>
    <cellStyle name="Normal 3 3 2 3" xfId="35539" xr:uid="{00000000-0005-0000-0000-000080810000}"/>
    <cellStyle name="Normal 3 3 2 4" xfId="35540" xr:uid="{00000000-0005-0000-0000-000081810000}"/>
    <cellStyle name="Normal 3 3 3" xfId="35541" xr:uid="{00000000-0005-0000-0000-000082810000}"/>
    <cellStyle name="Normal 3 3 4" xfId="35542" xr:uid="{00000000-0005-0000-0000-000083810000}"/>
    <cellStyle name="Normal 3 3 5" xfId="35543" xr:uid="{00000000-0005-0000-0000-000084810000}"/>
    <cellStyle name="Normal 3 3 6" xfId="35544" xr:uid="{00000000-0005-0000-0000-000085810000}"/>
    <cellStyle name="Normal 3 4" xfId="26755" xr:uid="{00000000-0005-0000-0000-000086810000}"/>
    <cellStyle name="Normal 3 4 2" xfId="35545" xr:uid="{00000000-0005-0000-0000-000087810000}"/>
    <cellStyle name="Normal 3 4 3" xfId="35546" xr:uid="{00000000-0005-0000-0000-000088810000}"/>
    <cellStyle name="Normal 3 4 4" xfId="35547" xr:uid="{00000000-0005-0000-0000-000089810000}"/>
    <cellStyle name="Normal 3 49" xfId="26756" xr:uid="{00000000-0005-0000-0000-00008A810000}"/>
    <cellStyle name="Normal 3 5" xfId="26757" xr:uid="{00000000-0005-0000-0000-00008B810000}"/>
    <cellStyle name="Normal 3 5 2" xfId="26758" xr:uid="{00000000-0005-0000-0000-00008C810000}"/>
    <cellStyle name="Normal 3 5 3" xfId="26759" xr:uid="{00000000-0005-0000-0000-00008D810000}"/>
    <cellStyle name="Normal 3 5 39" xfId="26760" xr:uid="{00000000-0005-0000-0000-00008E810000}"/>
    <cellStyle name="Normal 3 5 4" xfId="26761" xr:uid="{00000000-0005-0000-0000-00008F810000}"/>
    <cellStyle name="Normal 3 6" xfId="26762" xr:uid="{00000000-0005-0000-0000-000090810000}"/>
    <cellStyle name="Normal 3 6 2" xfId="35548" xr:uid="{00000000-0005-0000-0000-000091810000}"/>
    <cellStyle name="Normal 3 6 3" xfId="35549" xr:uid="{00000000-0005-0000-0000-000092810000}"/>
    <cellStyle name="Normal 3 6 4" xfId="35550" xr:uid="{00000000-0005-0000-0000-000093810000}"/>
    <cellStyle name="Normal 3 7" xfId="26763" xr:uid="{00000000-0005-0000-0000-000094810000}"/>
    <cellStyle name="Normal 3 8" xfId="26764" xr:uid="{00000000-0005-0000-0000-000095810000}"/>
    <cellStyle name="Normal 3 9" xfId="26765" xr:uid="{00000000-0005-0000-0000-000096810000}"/>
    <cellStyle name="Normal 30" xfId="35551" xr:uid="{00000000-0005-0000-0000-000097810000}"/>
    <cellStyle name="Normal 30 2" xfId="35552" xr:uid="{00000000-0005-0000-0000-000098810000}"/>
    <cellStyle name="Normal 30 3" xfId="35553" xr:uid="{00000000-0005-0000-0000-000099810000}"/>
    <cellStyle name="Normal 30 4" xfId="35554" xr:uid="{00000000-0005-0000-0000-00009A810000}"/>
    <cellStyle name="Normal 31" xfId="35555" xr:uid="{00000000-0005-0000-0000-00009B810000}"/>
    <cellStyle name="Normal 31 2" xfId="35556" xr:uid="{00000000-0005-0000-0000-00009C810000}"/>
    <cellStyle name="Normal 31 3" xfId="35557" xr:uid="{00000000-0005-0000-0000-00009D810000}"/>
    <cellStyle name="Normal 32" xfId="35558" xr:uid="{00000000-0005-0000-0000-00009E810000}"/>
    <cellStyle name="Normal 32 2" xfId="35559" xr:uid="{00000000-0005-0000-0000-00009F810000}"/>
    <cellStyle name="Normal 33" xfId="35560" xr:uid="{00000000-0005-0000-0000-0000A0810000}"/>
    <cellStyle name="Normal 33 2" xfId="35561" xr:uid="{00000000-0005-0000-0000-0000A1810000}"/>
    <cellStyle name="Normal 33 3" xfId="35562" xr:uid="{00000000-0005-0000-0000-0000A2810000}"/>
    <cellStyle name="Normal 33 4" xfId="35563" xr:uid="{00000000-0005-0000-0000-0000A3810000}"/>
    <cellStyle name="Normal 34" xfId="35564" xr:uid="{00000000-0005-0000-0000-0000A4810000}"/>
    <cellStyle name="Normal 34 2" xfId="35565" xr:uid="{00000000-0005-0000-0000-0000A5810000}"/>
    <cellStyle name="Normal 34 3" xfId="35566" xr:uid="{00000000-0005-0000-0000-0000A6810000}"/>
    <cellStyle name="Normal 34 4" xfId="35567" xr:uid="{00000000-0005-0000-0000-0000A7810000}"/>
    <cellStyle name="Normal 35" xfId="35568" xr:uid="{00000000-0005-0000-0000-0000A8810000}"/>
    <cellStyle name="Normal 35 2" xfId="35569" xr:uid="{00000000-0005-0000-0000-0000A9810000}"/>
    <cellStyle name="Normal 35 3" xfId="35570" xr:uid="{00000000-0005-0000-0000-0000AA810000}"/>
    <cellStyle name="Normal 35 4" xfId="35571" xr:uid="{00000000-0005-0000-0000-0000AB810000}"/>
    <cellStyle name="Normal 36" xfId="35572" xr:uid="{00000000-0005-0000-0000-0000AC810000}"/>
    <cellStyle name="Normal 36 2" xfId="35573" xr:uid="{00000000-0005-0000-0000-0000AD810000}"/>
    <cellStyle name="Normal 36 3" xfId="35574" xr:uid="{00000000-0005-0000-0000-0000AE810000}"/>
    <cellStyle name="Normal 36 4" xfId="35575" xr:uid="{00000000-0005-0000-0000-0000AF810000}"/>
    <cellStyle name="Normal 37" xfId="35576" xr:uid="{00000000-0005-0000-0000-0000B0810000}"/>
    <cellStyle name="Normal 37 2" xfId="35577" xr:uid="{00000000-0005-0000-0000-0000B1810000}"/>
    <cellStyle name="Normal 37 3" xfId="35578" xr:uid="{00000000-0005-0000-0000-0000B2810000}"/>
    <cellStyle name="Normal 37 4" xfId="35579" xr:uid="{00000000-0005-0000-0000-0000B3810000}"/>
    <cellStyle name="Normal 38" xfId="35580" xr:uid="{00000000-0005-0000-0000-0000B4810000}"/>
    <cellStyle name="Normal 38 2" xfId="35581" xr:uid="{00000000-0005-0000-0000-0000B5810000}"/>
    <cellStyle name="Normal 38 3" xfId="35582" xr:uid="{00000000-0005-0000-0000-0000B6810000}"/>
    <cellStyle name="Normal 38 4" xfId="35583" xr:uid="{00000000-0005-0000-0000-0000B7810000}"/>
    <cellStyle name="Normal 39" xfId="35584" xr:uid="{00000000-0005-0000-0000-0000B8810000}"/>
    <cellStyle name="Normal 39 2" xfId="35585" xr:uid="{00000000-0005-0000-0000-0000B9810000}"/>
    <cellStyle name="Normal 39 3" xfId="35586" xr:uid="{00000000-0005-0000-0000-0000BA810000}"/>
    <cellStyle name="Normal 39 4" xfId="35587" xr:uid="{00000000-0005-0000-0000-0000BB810000}"/>
    <cellStyle name="Normal 4" xfId="32" xr:uid="{00000000-0005-0000-0000-0000BC810000}"/>
    <cellStyle name="Normal 4 10" xfId="26766" xr:uid="{00000000-0005-0000-0000-0000BD810000}"/>
    <cellStyle name="Normal 4 11" xfId="26767" xr:uid="{00000000-0005-0000-0000-0000BE810000}"/>
    <cellStyle name="Normal 4 12" xfId="26768" xr:uid="{00000000-0005-0000-0000-0000BF810000}"/>
    <cellStyle name="Normal 4 13" xfId="26769" xr:uid="{00000000-0005-0000-0000-0000C0810000}"/>
    <cellStyle name="Normal 4 14" xfId="26770" xr:uid="{00000000-0005-0000-0000-0000C1810000}"/>
    <cellStyle name="Normal 4 15" xfId="26771" xr:uid="{00000000-0005-0000-0000-0000C2810000}"/>
    <cellStyle name="Normal 4 16" xfId="26772" xr:uid="{00000000-0005-0000-0000-0000C3810000}"/>
    <cellStyle name="Normal 4 2" xfId="26773" xr:uid="{00000000-0005-0000-0000-0000C4810000}"/>
    <cellStyle name="Normal 4 2 2" xfId="26774" xr:uid="{00000000-0005-0000-0000-0000C5810000}"/>
    <cellStyle name="Normal 4 2 2 2" xfId="35588" xr:uid="{00000000-0005-0000-0000-0000C6810000}"/>
    <cellStyle name="Normal 4 2 2 2 2" xfId="35589" xr:uid="{00000000-0005-0000-0000-0000C7810000}"/>
    <cellStyle name="Normal 4 2 2 2 2 2" xfId="35590" xr:uid="{00000000-0005-0000-0000-0000C8810000}"/>
    <cellStyle name="Normal 4 2 2 2 3" xfId="35591" xr:uid="{00000000-0005-0000-0000-0000C9810000}"/>
    <cellStyle name="Normal 4 2 2 3" xfId="35592" xr:uid="{00000000-0005-0000-0000-0000CA810000}"/>
    <cellStyle name="Normal 4 2 2 3 2" xfId="35593" xr:uid="{00000000-0005-0000-0000-0000CB810000}"/>
    <cellStyle name="Normal 4 2 2 4" xfId="35594" xr:uid="{00000000-0005-0000-0000-0000CC810000}"/>
    <cellStyle name="Normal 4 2 3" xfId="26775" xr:uid="{00000000-0005-0000-0000-0000CD810000}"/>
    <cellStyle name="Normal 4 2 3 2" xfId="35595" xr:uid="{00000000-0005-0000-0000-0000CE810000}"/>
    <cellStyle name="Normal 4 2 3 2 2" xfId="35596" xr:uid="{00000000-0005-0000-0000-0000CF810000}"/>
    <cellStyle name="Normal 4 2 3 3" xfId="35597" xr:uid="{00000000-0005-0000-0000-0000D0810000}"/>
    <cellStyle name="Normal 4 2 4" xfId="26776" xr:uid="{00000000-0005-0000-0000-0000D1810000}"/>
    <cellStyle name="Normal 4 2 4 2" xfId="35598" xr:uid="{00000000-0005-0000-0000-0000D2810000}"/>
    <cellStyle name="Normal 4 2 5" xfId="35599" xr:uid="{00000000-0005-0000-0000-0000D3810000}"/>
    <cellStyle name="Normal 4 2 6" xfId="35600" xr:uid="{00000000-0005-0000-0000-0000D4810000}"/>
    <cellStyle name="Normal 4 3" xfId="26777" xr:uid="{00000000-0005-0000-0000-0000D5810000}"/>
    <cellStyle name="Normal 4 3 2" xfId="35601" xr:uid="{00000000-0005-0000-0000-0000D6810000}"/>
    <cellStyle name="Normal 4 3 2 2" xfId="35602" xr:uid="{00000000-0005-0000-0000-0000D7810000}"/>
    <cellStyle name="Normal 4 3 2 2 2" xfId="35603" xr:uid="{00000000-0005-0000-0000-0000D8810000}"/>
    <cellStyle name="Normal 4 3 2 2 2 2" xfId="35604" xr:uid="{00000000-0005-0000-0000-0000D9810000}"/>
    <cellStyle name="Normal 4 3 2 2 3" xfId="35605" xr:uid="{00000000-0005-0000-0000-0000DA810000}"/>
    <cellStyle name="Normal 4 3 2 3" xfId="35606" xr:uid="{00000000-0005-0000-0000-0000DB810000}"/>
    <cellStyle name="Normal 4 3 2 3 2" xfId="35607" xr:uid="{00000000-0005-0000-0000-0000DC810000}"/>
    <cellStyle name="Normal 4 3 2 4" xfId="35608" xr:uid="{00000000-0005-0000-0000-0000DD810000}"/>
    <cellStyle name="Normal 4 3 3" xfId="35609" xr:uid="{00000000-0005-0000-0000-0000DE810000}"/>
    <cellStyle name="Normal 4 3 3 2" xfId="35610" xr:uid="{00000000-0005-0000-0000-0000DF810000}"/>
    <cellStyle name="Normal 4 3 3 2 2" xfId="35611" xr:uid="{00000000-0005-0000-0000-0000E0810000}"/>
    <cellStyle name="Normal 4 3 3 3" xfId="35612" xr:uid="{00000000-0005-0000-0000-0000E1810000}"/>
    <cellStyle name="Normal 4 3 4" xfId="35613" xr:uid="{00000000-0005-0000-0000-0000E2810000}"/>
    <cellStyle name="Normal 4 3 4 2" xfId="35614" xr:uid="{00000000-0005-0000-0000-0000E3810000}"/>
    <cellStyle name="Normal 4 3 5" xfId="35615" xr:uid="{00000000-0005-0000-0000-0000E4810000}"/>
    <cellStyle name="Normal 4 3 6" xfId="35616" xr:uid="{00000000-0005-0000-0000-0000E5810000}"/>
    <cellStyle name="Normal 4 4" xfId="26778" xr:uid="{00000000-0005-0000-0000-0000E6810000}"/>
    <cellStyle name="Normal 4 4 2" xfId="35617" xr:uid="{00000000-0005-0000-0000-0000E7810000}"/>
    <cellStyle name="Normal 4 4 2 2" xfId="35618" xr:uid="{00000000-0005-0000-0000-0000E8810000}"/>
    <cellStyle name="Normal 4 4 2 2 2" xfId="35619" xr:uid="{00000000-0005-0000-0000-0000E9810000}"/>
    <cellStyle name="Normal 4 4 2 3" xfId="35620" xr:uid="{00000000-0005-0000-0000-0000EA810000}"/>
    <cellStyle name="Normal 4 4 3" xfId="35621" xr:uid="{00000000-0005-0000-0000-0000EB810000}"/>
    <cellStyle name="Normal 4 4 3 2" xfId="35622" xr:uid="{00000000-0005-0000-0000-0000EC810000}"/>
    <cellStyle name="Normal 4 4 4" xfId="35623" xr:uid="{00000000-0005-0000-0000-0000ED810000}"/>
    <cellStyle name="Normal 4 5" xfId="26779" xr:uid="{00000000-0005-0000-0000-0000EE810000}"/>
    <cellStyle name="Normal 4 5 2" xfId="35624" xr:uid="{00000000-0005-0000-0000-0000EF810000}"/>
    <cellStyle name="Normal 4 5 2 2" xfId="35625" xr:uid="{00000000-0005-0000-0000-0000F0810000}"/>
    <cellStyle name="Normal 4 5 3" xfId="35626" xr:uid="{00000000-0005-0000-0000-0000F1810000}"/>
    <cellStyle name="Normal 4 5 4" xfId="35627" xr:uid="{00000000-0005-0000-0000-0000F2810000}"/>
    <cellStyle name="Normal 4 5 5" xfId="35628" xr:uid="{00000000-0005-0000-0000-0000F3810000}"/>
    <cellStyle name="Normal 4 5 6" xfId="35629" xr:uid="{00000000-0005-0000-0000-0000F4810000}"/>
    <cellStyle name="Normal 4 6" xfId="26780" xr:uid="{00000000-0005-0000-0000-0000F5810000}"/>
    <cellStyle name="Normal 4 6 2" xfId="26781" xr:uid="{00000000-0005-0000-0000-0000F6810000}"/>
    <cellStyle name="Normal 4 7" xfId="26782" xr:uid="{00000000-0005-0000-0000-0000F7810000}"/>
    <cellStyle name="Normal 4 8" xfId="26783" xr:uid="{00000000-0005-0000-0000-0000F8810000}"/>
    <cellStyle name="Normal 4 9" xfId="26784" xr:uid="{00000000-0005-0000-0000-0000F9810000}"/>
    <cellStyle name="Normal 40" xfId="35630" xr:uid="{00000000-0005-0000-0000-0000FA810000}"/>
    <cellStyle name="Normal 40 2" xfId="35631" xr:uid="{00000000-0005-0000-0000-0000FB810000}"/>
    <cellStyle name="Normal 40 3" xfId="35632" xr:uid="{00000000-0005-0000-0000-0000FC810000}"/>
    <cellStyle name="Normal 40 4" xfId="35633" xr:uid="{00000000-0005-0000-0000-0000FD810000}"/>
    <cellStyle name="Normal 41" xfId="35634" xr:uid="{00000000-0005-0000-0000-0000FE810000}"/>
    <cellStyle name="Normal 41 2" xfId="35635" xr:uid="{00000000-0005-0000-0000-0000FF810000}"/>
    <cellStyle name="Normal 41 3" xfId="35636" xr:uid="{00000000-0005-0000-0000-000000820000}"/>
    <cellStyle name="Normal 41 4" xfId="35637" xr:uid="{00000000-0005-0000-0000-000001820000}"/>
    <cellStyle name="Normal 42" xfId="35638" xr:uid="{00000000-0005-0000-0000-000002820000}"/>
    <cellStyle name="Normal 42 2" xfId="35639" xr:uid="{00000000-0005-0000-0000-000003820000}"/>
    <cellStyle name="Normal 42 3" xfId="35640" xr:uid="{00000000-0005-0000-0000-000004820000}"/>
    <cellStyle name="Normal 42 4" xfId="35641" xr:uid="{00000000-0005-0000-0000-000005820000}"/>
    <cellStyle name="Normal 43" xfId="35642" xr:uid="{00000000-0005-0000-0000-000006820000}"/>
    <cellStyle name="Normal 43 2" xfId="35643" xr:uid="{00000000-0005-0000-0000-000007820000}"/>
    <cellStyle name="Normal 43 3" xfId="35644" xr:uid="{00000000-0005-0000-0000-000008820000}"/>
    <cellStyle name="Normal 43 4" xfId="35645" xr:uid="{00000000-0005-0000-0000-000009820000}"/>
    <cellStyle name="Normal 44" xfId="35646" xr:uid="{00000000-0005-0000-0000-00000A820000}"/>
    <cellStyle name="Normal 44 2" xfId="35647" xr:uid="{00000000-0005-0000-0000-00000B820000}"/>
    <cellStyle name="Normal 44 3" xfId="35648" xr:uid="{00000000-0005-0000-0000-00000C820000}"/>
    <cellStyle name="Normal 44 4" xfId="35649" xr:uid="{00000000-0005-0000-0000-00000D820000}"/>
    <cellStyle name="Normal 45" xfId="35650" xr:uid="{00000000-0005-0000-0000-00000E820000}"/>
    <cellStyle name="Normal 45 2" xfId="35651" xr:uid="{00000000-0005-0000-0000-00000F820000}"/>
    <cellStyle name="Normal 45 3" xfId="35652" xr:uid="{00000000-0005-0000-0000-000010820000}"/>
    <cellStyle name="Normal 45 4" xfId="35653" xr:uid="{00000000-0005-0000-0000-000011820000}"/>
    <cellStyle name="Normal 46" xfId="35654" xr:uid="{00000000-0005-0000-0000-000012820000}"/>
    <cellStyle name="Normal 46 2" xfId="35655" xr:uid="{00000000-0005-0000-0000-000013820000}"/>
    <cellStyle name="Normal 47" xfId="35656" xr:uid="{00000000-0005-0000-0000-000014820000}"/>
    <cellStyle name="Normal 47 2" xfId="35657" xr:uid="{00000000-0005-0000-0000-000015820000}"/>
    <cellStyle name="Normal 47 3" xfId="35658" xr:uid="{00000000-0005-0000-0000-000016820000}"/>
    <cellStyle name="Normal 47 4" xfId="35659" xr:uid="{00000000-0005-0000-0000-000017820000}"/>
    <cellStyle name="Normal 48" xfId="35660" xr:uid="{00000000-0005-0000-0000-000018820000}"/>
    <cellStyle name="Normal 48 2" xfId="35661" xr:uid="{00000000-0005-0000-0000-000019820000}"/>
    <cellStyle name="Normal 48 3" xfId="35662" xr:uid="{00000000-0005-0000-0000-00001A820000}"/>
    <cellStyle name="Normal 48 4" xfId="35663" xr:uid="{00000000-0005-0000-0000-00001B820000}"/>
    <cellStyle name="Normal 49" xfId="35664" xr:uid="{00000000-0005-0000-0000-00001C820000}"/>
    <cellStyle name="Normal 5" xfId="33" xr:uid="{00000000-0005-0000-0000-00001D820000}"/>
    <cellStyle name="Normal 5 10" xfId="26785" xr:uid="{00000000-0005-0000-0000-00001E820000}"/>
    <cellStyle name="Normal 5 11" xfId="26786" xr:uid="{00000000-0005-0000-0000-00001F820000}"/>
    <cellStyle name="Normal 5 12" xfId="26787" xr:uid="{00000000-0005-0000-0000-000020820000}"/>
    <cellStyle name="Normal 5 13" xfId="26788" xr:uid="{00000000-0005-0000-0000-000021820000}"/>
    <cellStyle name="Normal 5 14" xfId="26789" xr:uid="{00000000-0005-0000-0000-000022820000}"/>
    <cellStyle name="Normal 5 15" xfId="26790" xr:uid="{00000000-0005-0000-0000-000023820000}"/>
    <cellStyle name="Normal 5 16" xfId="26791" xr:uid="{00000000-0005-0000-0000-000024820000}"/>
    <cellStyle name="Normal 5 17" xfId="26792" xr:uid="{00000000-0005-0000-0000-000025820000}"/>
    <cellStyle name="Normal 5 2" xfId="26793" xr:uid="{00000000-0005-0000-0000-000026820000}"/>
    <cellStyle name="Normal 5 2 2" xfId="26794" xr:uid="{00000000-0005-0000-0000-000027820000}"/>
    <cellStyle name="Normal 5 2 2 2" xfId="35665" xr:uid="{00000000-0005-0000-0000-000028820000}"/>
    <cellStyle name="Normal 5 2 2 2 2" xfId="35666" xr:uid="{00000000-0005-0000-0000-000029820000}"/>
    <cellStyle name="Normal 5 2 2 2 2 2" xfId="35667" xr:uid="{00000000-0005-0000-0000-00002A820000}"/>
    <cellStyle name="Normal 5 2 2 2 3" xfId="35668" xr:uid="{00000000-0005-0000-0000-00002B820000}"/>
    <cellStyle name="Normal 5 2 2 3" xfId="35669" xr:uid="{00000000-0005-0000-0000-00002C820000}"/>
    <cellStyle name="Normal 5 2 2 3 2" xfId="35670" xr:uid="{00000000-0005-0000-0000-00002D820000}"/>
    <cellStyle name="Normal 5 2 2 4" xfId="35671" xr:uid="{00000000-0005-0000-0000-00002E820000}"/>
    <cellStyle name="Normal 5 2 2 5" xfId="35672" xr:uid="{00000000-0005-0000-0000-00002F820000}"/>
    <cellStyle name="Normal 5 2 2 6" xfId="35673" xr:uid="{00000000-0005-0000-0000-000030820000}"/>
    <cellStyle name="Normal 5 2 2 7" xfId="35674" xr:uid="{00000000-0005-0000-0000-000031820000}"/>
    <cellStyle name="Normal 5 2 3" xfId="26795" xr:uid="{00000000-0005-0000-0000-000032820000}"/>
    <cellStyle name="Normal 5 2 3 2" xfId="35675" xr:uid="{00000000-0005-0000-0000-000033820000}"/>
    <cellStyle name="Normal 5 2 3 2 2" xfId="35676" xr:uid="{00000000-0005-0000-0000-000034820000}"/>
    <cellStyle name="Normal 5 2 3 3" xfId="35677" xr:uid="{00000000-0005-0000-0000-000035820000}"/>
    <cellStyle name="Normal 5 2 4" xfId="26796" xr:uid="{00000000-0005-0000-0000-000036820000}"/>
    <cellStyle name="Normal 5 2 4 2" xfId="35678" xr:uid="{00000000-0005-0000-0000-000037820000}"/>
    <cellStyle name="Normal 5 2 5" xfId="35679" xr:uid="{00000000-0005-0000-0000-000038820000}"/>
    <cellStyle name="Normal 5 2 6" xfId="35680" xr:uid="{00000000-0005-0000-0000-000039820000}"/>
    <cellStyle name="Normal 5 2 7" xfId="35681" xr:uid="{00000000-0005-0000-0000-00003A820000}"/>
    <cellStyle name="Normal 5 2 8" xfId="35682" xr:uid="{00000000-0005-0000-0000-00003B820000}"/>
    <cellStyle name="Normal 5 3" xfId="26797" xr:uid="{00000000-0005-0000-0000-00003C820000}"/>
    <cellStyle name="Normal 5 3 2" xfId="26798" xr:uid="{00000000-0005-0000-0000-00003D820000}"/>
    <cellStyle name="Normal 5 3 2 2" xfId="35683" xr:uid="{00000000-0005-0000-0000-00003E820000}"/>
    <cellStyle name="Normal 5 3 2 2 2" xfId="35684" xr:uid="{00000000-0005-0000-0000-00003F820000}"/>
    <cellStyle name="Normal 5 3 2 3" xfId="35685" xr:uid="{00000000-0005-0000-0000-000040820000}"/>
    <cellStyle name="Normal 5 3 3" xfId="35686" xr:uid="{00000000-0005-0000-0000-000041820000}"/>
    <cellStyle name="Normal 5 3 3 2" xfId="35687" xr:uid="{00000000-0005-0000-0000-000042820000}"/>
    <cellStyle name="Normal 5 3 4" xfId="35688" xr:uid="{00000000-0005-0000-0000-000043820000}"/>
    <cellStyle name="Normal 5 4" xfId="26799" xr:uid="{00000000-0005-0000-0000-000044820000}"/>
    <cellStyle name="Normal 5 4 2" xfId="35689" xr:uid="{00000000-0005-0000-0000-000045820000}"/>
    <cellStyle name="Normal 5 4 2 2" xfId="35690" xr:uid="{00000000-0005-0000-0000-000046820000}"/>
    <cellStyle name="Normal 5 4 3" xfId="35691" xr:uid="{00000000-0005-0000-0000-000047820000}"/>
    <cellStyle name="Normal 5 5" xfId="26800" xr:uid="{00000000-0005-0000-0000-000048820000}"/>
    <cellStyle name="Normal 5 5 2" xfId="35692" xr:uid="{00000000-0005-0000-0000-000049820000}"/>
    <cellStyle name="Normal 5 6" xfId="26801" xr:uid="{00000000-0005-0000-0000-00004A820000}"/>
    <cellStyle name="Normal 5 6 2" xfId="26802" xr:uid="{00000000-0005-0000-0000-00004B820000}"/>
    <cellStyle name="Normal 5 7" xfId="26803" xr:uid="{00000000-0005-0000-0000-00004C820000}"/>
    <cellStyle name="Normal 5 8" xfId="26804" xr:uid="{00000000-0005-0000-0000-00004D820000}"/>
    <cellStyle name="Normal 5 9" xfId="26805" xr:uid="{00000000-0005-0000-0000-00004E820000}"/>
    <cellStyle name="Normal 50" xfId="35693" xr:uid="{00000000-0005-0000-0000-00004F820000}"/>
    <cellStyle name="Normal 50 2" xfId="35694" xr:uid="{00000000-0005-0000-0000-000050820000}"/>
    <cellStyle name="Normal 50 3" xfId="35695" xr:uid="{00000000-0005-0000-0000-000051820000}"/>
    <cellStyle name="Normal 50 4" xfId="35696" xr:uid="{00000000-0005-0000-0000-000052820000}"/>
    <cellStyle name="Normal 51" xfId="35697" xr:uid="{00000000-0005-0000-0000-000053820000}"/>
    <cellStyle name="Normal 51 2" xfId="35698" xr:uid="{00000000-0005-0000-0000-000054820000}"/>
    <cellStyle name="Normal 6" xfId="34" xr:uid="{00000000-0005-0000-0000-000055820000}"/>
    <cellStyle name="Normal 6 10" xfId="26806" xr:uid="{00000000-0005-0000-0000-000056820000}"/>
    <cellStyle name="Normal 6 11" xfId="26807" xr:uid="{00000000-0005-0000-0000-000057820000}"/>
    <cellStyle name="Normal 6 12" xfId="26808" xr:uid="{00000000-0005-0000-0000-000058820000}"/>
    <cellStyle name="Normal 6 13" xfId="26809" xr:uid="{00000000-0005-0000-0000-000059820000}"/>
    <cellStyle name="Normal 6 14" xfId="26810" xr:uid="{00000000-0005-0000-0000-00005A820000}"/>
    <cellStyle name="Normal 6 15" xfId="26811" xr:uid="{00000000-0005-0000-0000-00005B820000}"/>
    <cellStyle name="Normal 6 16" xfId="26812" xr:uid="{00000000-0005-0000-0000-00005C820000}"/>
    <cellStyle name="Normal 6 17" xfId="26813" xr:uid="{00000000-0005-0000-0000-00005D820000}"/>
    <cellStyle name="Normal 6 18" xfId="26814" xr:uid="{00000000-0005-0000-0000-00005E820000}"/>
    <cellStyle name="Normal 6 19" xfId="26815" xr:uid="{00000000-0005-0000-0000-00005F820000}"/>
    <cellStyle name="Normal 6 2" xfId="26816" xr:uid="{00000000-0005-0000-0000-000060820000}"/>
    <cellStyle name="Normal 6 2 2" xfId="26817" xr:uid="{00000000-0005-0000-0000-000061820000}"/>
    <cellStyle name="Normal 6 2 2 2" xfId="35699" xr:uid="{00000000-0005-0000-0000-000062820000}"/>
    <cellStyle name="Normal 6 2 2 2 2" xfId="35700" xr:uid="{00000000-0005-0000-0000-000063820000}"/>
    <cellStyle name="Normal 6 2 2 2 2 2" xfId="35701" xr:uid="{00000000-0005-0000-0000-000064820000}"/>
    <cellStyle name="Normal 6 2 2 2 3" xfId="35702" xr:uid="{00000000-0005-0000-0000-000065820000}"/>
    <cellStyle name="Normal 6 2 2 3" xfId="35703" xr:uid="{00000000-0005-0000-0000-000066820000}"/>
    <cellStyle name="Normal 6 2 2 3 2" xfId="35704" xr:uid="{00000000-0005-0000-0000-000067820000}"/>
    <cellStyle name="Normal 6 2 2 4" xfId="35705" xr:uid="{00000000-0005-0000-0000-000068820000}"/>
    <cellStyle name="Normal 6 2 2 5" xfId="35706" xr:uid="{00000000-0005-0000-0000-000069820000}"/>
    <cellStyle name="Normal 6 2 2 6" xfId="35707" xr:uid="{00000000-0005-0000-0000-00006A820000}"/>
    <cellStyle name="Normal 6 2 2 7" xfId="35708" xr:uid="{00000000-0005-0000-0000-00006B820000}"/>
    <cellStyle name="Normal 6 2 3" xfId="26818" xr:uid="{00000000-0005-0000-0000-00006C820000}"/>
    <cellStyle name="Normal 6 2 3 2" xfId="35709" xr:uid="{00000000-0005-0000-0000-00006D820000}"/>
    <cellStyle name="Normal 6 2 3 2 2" xfId="35710" xr:uid="{00000000-0005-0000-0000-00006E820000}"/>
    <cellStyle name="Normal 6 2 3 3" xfId="35711" xr:uid="{00000000-0005-0000-0000-00006F820000}"/>
    <cellStyle name="Normal 6 2 4" xfId="26819" xr:uid="{00000000-0005-0000-0000-000070820000}"/>
    <cellStyle name="Normal 6 2 4 2" xfId="35712" xr:uid="{00000000-0005-0000-0000-000071820000}"/>
    <cellStyle name="Normal 6 2 5" xfId="35713" xr:uid="{00000000-0005-0000-0000-000072820000}"/>
    <cellStyle name="Normal 6 2 6" xfId="35714" xr:uid="{00000000-0005-0000-0000-000073820000}"/>
    <cellStyle name="Normal 6 3" xfId="26820" xr:uid="{00000000-0005-0000-0000-000074820000}"/>
    <cellStyle name="Normal 6 3 10" xfId="26821" xr:uid="{00000000-0005-0000-0000-000075820000}"/>
    <cellStyle name="Normal 6 3 11" xfId="26822" xr:uid="{00000000-0005-0000-0000-000076820000}"/>
    <cellStyle name="Normal 6 3 2" xfId="26823" xr:uid="{00000000-0005-0000-0000-000077820000}"/>
    <cellStyle name="Normal 6 3 2 2" xfId="35715" xr:uid="{00000000-0005-0000-0000-000078820000}"/>
    <cellStyle name="Normal 6 3 2 2 2" xfId="35716" xr:uid="{00000000-0005-0000-0000-000079820000}"/>
    <cellStyle name="Normal 6 3 2 3" xfId="35717" xr:uid="{00000000-0005-0000-0000-00007A820000}"/>
    <cellStyle name="Normal 6 3 3" xfId="26824" xr:uid="{00000000-0005-0000-0000-00007B820000}"/>
    <cellStyle name="Normal 6 3 3 2" xfId="35718" xr:uid="{00000000-0005-0000-0000-00007C820000}"/>
    <cellStyle name="Normal 6 3 4" xfId="26825" xr:uid="{00000000-0005-0000-0000-00007D820000}"/>
    <cellStyle name="Normal 6 3 5" xfId="26826" xr:uid="{00000000-0005-0000-0000-00007E820000}"/>
    <cellStyle name="Normal 6 3 6" xfId="26827" xr:uid="{00000000-0005-0000-0000-00007F820000}"/>
    <cellStyle name="Normal 6 3 7" xfId="26828" xr:uid="{00000000-0005-0000-0000-000080820000}"/>
    <cellStyle name="Normal 6 3 8" xfId="26829" xr:uid="{00000000-0005-0000-0000-000081820000}"/>
    <cellStyle name="Normal 6 3 9" xfId="26830" xr:uid="{00000000-0005-0000-0000-000082820000}"/>
    <cellStyle name="Normal 6 4" xfId="26831" xr:uid="{00000000-0005-0000-0000-000083820000}"/>
    <cellStyle name="Normal 6 4 10" xfId="26832" xr:uid="{00000000-0005-0000-0000-000084820000}"/>
    <cellStyle name="Normal 6 4 11" xfId="26833" xr:uid="{00000000-0005-0000-0000-000085820000}"/>
    <cellStyle name="Normal 6 4 2" xfId="26834" xr:uid="{00000000-0005-0000-0000-000086820000}"/>
    <cellStyle name="Normal 6 4 2 2" xfId="35719" xr:uid="{00000000-0005-0000-0000-000087820000}"/>
    <cellStyle name="Normal 6 4 3" xfId="26835" xr:uid="{00000000-0005-0000-0000-000088820000}"/>
    <cellStyle name="Normal 6 4 4" xfId="26836" xr:uid="{00000000-0005-0000-0000-000089820000}"/>
    <cellStyle name="Normal 6 4 5" xfId="26837" xr:uid="{00000000-0005-0000-0000-00008A820000}"/>
    <cellStyle name="Normal 6 4 6" xfId="26838" xr:uid="{00000000-0005-0000-0000-00008B820000}"/>
    <cellStyle name="Normal 6 4 7" xfId="26839" xr:uid="{00000000-0005-0000-0000-00008C820000}"/>
    <cellStyle name="Normal 6 4 8" xfId="26840" xr:uid="{00000000-0005-0000-0000-00008D820000}"/>
    <cellStyle name="Normal 6 4 9" xfId="26841" xr:uid="{00000000-0005-0000-0000-00008E820000}"/>
    <cellStyle name="Normal 6 5" xfId="26842" xr:uid="{00000000-0005-0000-0000-00008F820000}"/>
    <cellStyle name="Normal 6 5 2" xfId="26843" xr:uid="{00000000-0005-0000-0000-000090820000}"/>
    <cellStyle name="Normal 6 6" xfId="26844" xr:uid="{00000000-0005-0000-0000-000091820000}"/>
    <cellStyle name="Normal 6 7" xfId="26845" xr:uid="{00000000-0005-0000-0000-000092820000}"/>
    <cellStyle name="Normal 6 8" xfId="26846" xr:uid="{00000000-0005-0000-0000-000093820000}"/>
    <cellStyle name="Normal 6 8 2" xfId="26847" xr:uid="{00000000-0005-0000-0000-000094820000}"/>
    <cellStyle name="Normal 6 9" xfId="26848" xr:uid="{00000000-0005-0000-0000-000095820000}"/>
    <cellStyle name="Normal 7" xfId="35" xr:uid="{00000000-0005-0000-0000-000096820000}"/>
    <cellStyle name="Normal 7 10" xfId="26849" xr:uid="{00000000-0005-0000-0000-000097820000}"/>
    <cellStyle name="Normal 7 11" xfId="26850" xr:uid="{00000000-0005-0000-0000-000098820000}"/>
    <cellStyle name="Normal 7 12" xfId="26851" xr:uid="{00000000-0005-0000-0000-000099820000}"/>
    <cellStyle name="Normal 7 13" xfId="26852" xr:uid="{00000000-0005-0000-0000-00009A820000}"/>
    <cellStyle name="Normal 7 14" xfId="26853" xr:uid="{00000000-0005-0000-0000-00009B820000}"/>
    <cellStyle name="Normal 7 15" xfId="26854" xr:uid="{00000000-0005-0000-0000-00009C820000}"/>
    <cellStyle name="Normal 7 16" xfId="26855" xr:uid="{00000000-0005-0000-0000-00009D820000}"/>
    <cellStyle name="Normal 7 2" xfId="26856" xr:uid="{00000000-0005-0000-0000-00009E820000}"/>
    <cellStyle name="Normal 7 2 2" xfId="26857" xr:uid="{00000000-0005-0000-0000-00009F820000}"/>
    <cellStyle name="Normal 7 2 2 2" xfId="35720" xr:uid="{00000000-0005-0000-0000-0000A0820000}"/>
    <cellStyle name="Normal 7 2 2 2 2" xfId="35721" xr:uid="{00000000-0005-0000-0000-0000A1820000}"/>
    <cellStyle name="Normal 7 2 2 3" xfId="35722" xr:uid="{00000000-0005-0000-0000-0000A2820000}"/>
    <cellStyle name="Normal 7 2 3" xfId="26858" xr:uid="{00000000-0005-0000-0000-0000A3820000}"/>
    <cellStyle name="Normal 7 2 3 2" xfId="35723" xr:uid="{00000000-0005-0000-0000-0000A4820000}"/>
    <cellStyle name="Normal 7 2 4" xfId="26859" xr:uid="{00000000-0005-0000-0000-0000A5820000}"/>
    <cellStyle name="Normal 7 3" xfId="26860" xr:uid="{00000000-0005-0000-0000-0000A6820000}"/>
    <cellStyle name="Normal 7 3 2" xfId="26861" xr:uid="{00000000-0005-0000-0000-0000A7820000}"/>
    <cellStyle name="Normal 7 3 2 2" xfId="35724" xr:uid="{00000000-0005-0000-0000-0000A8820000}"/>
    <cellStyle name="Normal 7 3 3" xfId="35725" xr:uid="{00000000-0005-0000-0000-0000A9820000}"/>
    <cellStyle name="Normal 7 4" xfId="26862" xr:uid="{00000000-0005-0000-0000-0000AA820000}"/>
    <cellStyle name="Normal 7 4 2" xfId="35726" xr:uid="{00000000-0005-0000-0000-0000AB820000}"/>
    <cellStyle name="Normal 7 5" xfId="26863" xr:uid="{00000000-0005-0000-0000-0000AC820000}"/>
    <cellStyle name="Normal 7 5 2" xfId="26864" xr:uid="{00000000-0005-0000-0000-0000AD820000}"/>
    <cellStyle name="Normal 7 6" xfId="26865" xr:uid="{00000000-0005-0000-0000-0000AE820000}"/>
    <cellStyle name="Normal 7 7" xfId="26866" xr:uid="{00000000-0005-0000-0000-0000AF820000}"/>
    <cellStyle name="Normal 7 8" xfId="26867" xr:uid="{00000000-0005-0000-0000-0000B0820000}"/>
    <cellStyle name="Normal 7 9" xfId="26868" xr:uid="{00000000-0005-0000-0000-0000B1820000}"/>
    <cellStyle name="Normal 8" xfId="36" xr:uid="{00000000-0005-0000-0000-0000B2820000}"/>
    <cellStyle name="Normal 8 2" xfId="37" xr:uid="{00000000-0005-0000-0000-0000B3820000}"/>
    <cellStyle name="Normal 8 2 2" xfId="26869" xr:uid="{00000000-0005-0000-0000-0000B4820000}"/>
    <cellStyle name="Normal 8 2 2 2" xfId="26870" xr:uid="{00000000-0005-0000-0000-0000B5820000}"/>
    <cellStyle name="Normal 8 2 2 2 2" xfId="35727" xr:uid="{00000000-0005-0000-0000-0000B6820000}"/>
    <cellStyle name="Normal 8 2 2 3" xfId="35728" xr:uid="{00000000-0005-0000-0000-0000B7820000}"/>
    <cellStyle name="Normal 8 2 3" xfId="26871" xr:uid="{00000000-0005-0000-0000-0000B8820000}"/>
    <cellStyle name="Normal 8 2 3 2" xfId="35729" xr:uid="{00000000-0005-0000-0000-0000B9820000}"/>
    <cellStyle name="Normal 8 2 4" xfId="35730" xr:uid="{00000000-0005-0000-0000-0000BA820000}"/>
    <cellStyle name="Normal 8 2 5" xfId="35731" xr:uid="{00000000-0005-0000-0000-0000BB820000}"/>
    <cellStyle name="Normal 8 3" xfId="26872" xr:uid="{00000000-0005-0000-0000-0000BC820000}"/>
    <cellStyle name="Normal 8 3 2" xfId="26873" xr:uid="{00000000-0005-0000-0000-0000BD820000}"/>
    <cellStyle name="Normal 8 3 2 2" xfId="35732" xr:uid="{00000000-0005-0000-0000-0000BE820000}"/>
    <cellStyle name="Normal 8 3 3" xfId="35733" xr:uid="{00000000-0005-0000-0000-0000BF820000}"/>
    <cellStyle name="Normal 8 3 4" xfId="35734" xr:uid="{00000000-0005-0000-0000-0000C0820000}"/>
    <cellStyle name="Normal 8 4" xfId="26874" xr:uid="{00000000-0005-0000-0000-0000C1820000}"/>
    <cellStyle name="Normal 8 4 2" xfId="35735" xr:uid="{00000000-0005-0000-0000-0000C2820000}"/>
    <cellStyle name="Normal 8 5" xfId="35736" xr:uid="{00000000-0005-0000-0000-0000C3820000}"/>
    <cellStyle name="Normal 8 6" xfId="35737" xr:uid="{00000000-0005-0000-0000-0000C4820000}"/>
    <cellStyle name="Normal 8 7" xfId="35738" xr:uid="{00000000-0005-0000-0000-0000C5820000}"/>
    <cellStyle name="Normal 9" xfId="38" xr:uid="{00000000-0005-0000-0000-0000C6820000}"/>
    <cellStyle name="Normal 9 2" xfId="39" xr:uid="{00000000-0005-0000-0000-0000C7820000}"/>
    <cellStyle name="Normal 9 2 2" xfId="26875" xr:uid="{00000000-0005-0000-0000-0000C8820000}"/>
    <cellStyle name="Normal 9 2 2 2" xfId="35739" xr:uid="{00000000-0005-0000-0000-0000C9820000}"/>
    <cellStyle name="Normal 9 2 2 2 2" xfId="35740" xr:uid="{00000000-0005-0000-0000-0000CA820000}"/>
    <cellStyle name="Normal 9 2 2 3" xfId="35741" xr:uid="{00000000-0005-0000-0000-0000CB820000}"/>
    <cellStyle name="Normal 9 2 3" xfId="35742" xr:uid="{00000000-0005-0000-0000-0000CC820000}"/>
    <cellStyle name="Normal 9 2 3 2" xfId="35743" xr:uid="{00000000-0005-0000-0000-0000CD820000}"/>
    <cellStyle name="Normal 9 2 4" xfId="35744" xr:uid="{00000000-0005-0000-0000-0000CE820000}"/>
    <cellStyle name="Normal 9 2 5" xfId="35745" xr:uid="{00000000-0005-0000-0000-0000CF820000}"/>
    <cellStyle name="Normal 9 2 6" xfId="35746" xr:uid="{00000000-0005-0000-0000-0000D0820000}"/>
    <cellStyle name="Normal 9 2 7" xfId="35747" xr:uid="{00000000-0005-0000-0000-0000D1820000}"/>
    <cellStyle name="Normal 9 3" xfId="26876" xr:uid="{00000000-0005-0000-0000-0000D2820000}"/>
    <cellStyle name="Normal 9 3 2" xfId="35748" xr:uid="{00000000-0005-0000-0000-0000D3820000}"/>
    <cellStyle name="Normal 9 3 2 2" xfId="35749" xr:uid="{00000000-0005-0000-0000-0000D4820000}"/>
    <cellStyle name="Normal 9 3 3" xfId="35750" xr:uid="{00000000-0005-0000-0000-0000D5820000}"/>
    <cellStyle name="Normal 9 4" xfId="35751" xr:uid="{00000000-0005-0000-0000-0000D6820000}"/>
    <cellStyle name="Normal 9 4 2" xfId="35752" xr:uid="{00000000-0005-0000-0000-0000D7820000}"/>
    <cellStyle name="Normal 9 5" xfId="35753" xr:uid="{00000000-0005-0000-0000-0000D8820000}"/>
    <cellStyle name="Normal 9 5 2" xfId="35754" xr:uid="{00000000-0005-0000-0000-0000D9820000}"/>
    <cellStyle name="Normal 9 6" xfId="35755" xr:uid="{00000000-0005-0000-0000-0000DA820000}"/>
    <cellStyle name="Normal_BHU" xfId="40" xr:uid="{00000000-0005-0000-0000-0000DB820000}"/>
    <cellStyle name="Normal_BHU-KI 2010-for web-Done" xfId="41" xr:uid="{00000000-0005-0000-0000-0000DC820000}"/>
    <cellStyle name="Normal_NEP-KI 2010-for web-Done" xfId="42" xr:uid="{00000000-0005-0000-0000-0000DD820000}"/>
    <cellStyle name="Normal2" xfId="26877" xr:uid="{00000000-0005-0000-0000-0000DE820000}"/>
    <cellStyle name="Note 10" xfId="26878" xr:uid="{00000000-0005-0000-0000-0000DF820000}"/>
    <cellStyle name="Note 10 10" xfId="26879" xr:uid="{00000000-0005-0000-0000-0000E0820000}"/>
    <cellStyle name="Note 10 10 2" xfId="26880" xr:uid="{00000000-0005-0000-0000-0000E1820000}"/>
    <cellStyle name="Note 10 11" xfId="26881" xr:uid="{00000000-0005-0000-0000-0000E2820000}"/>
    <cellStyle name="Note 10 11 2" xfId="26882" xr:uid="{00000000-0005-0000-0000-0000E3820000}"/>
    <cellStyle name="Note 10 12" xfId="26883" xr:uid="{00000000-0005-0000-0000-0000E4820000}"/>
    <cellStyle name="Note 10 12 2" xfId="26884" xr:uid="{00000000-0005-0000-0000-0000E5820000}"/>
    <cellStyle name="Note 10 13" xfId="26885" xr:uid="{00000000-0005-0000-0000-0000E6820000}"/>
    <cellStyle name="Note 10 13 2" xfId="26886" xr:uid="{00000000-0005-0000-0000-0000E7820000}"/>
    <cellStyle name="Note 10 14" xfId="26887" xr:uid="{00000000-0005-0000-0000-0000E8820000}"/>
    <cellStyle name="Note 10 14 2" xfId="26888" xr:uid="{00000000-0005-0000-0000-0000E9820000}"/>
    <cellStyle name="Note 10 15" xfId="26889" xr:uid="{00000000-0005-0000-0000-0000EA820000}"/>
    <cellStyle name="Note 10 15 2" xfId="26890" xr:uid="{00000000-0005-0000-0000-0000EB820000}"/>
    <cellStyle name="Note 10 16" xfId="26891" xr:uid="{00000000-0005-0000-0000-0000EC820000}"/>
    <cellStyle name="Note 10 16 2" xfId="26892" xr:uid="{00000000-0005-0000-0000-0000ED820000}"/>
    <cellStyle name="Note 10 17" xfId="26893" xr:uid="{00000000-0005-0000-0000-0000EE820000}"/>
    <cellStyle name="Note 10 17 2" xfId="26894" xr:uid="{00000000-0005-0000-0000-0000EF820000}"/>
    <cellStyle name="Note 10 18" xfId="26895" xr:uid="{00000000-0005-0000-0000-0000F0820000}"/>
    <cellStyle name="Note 10 18 2" xfId="26896" xr:uid="{00000000-0005-0000-0000-0000F1820000}"/>
    <cellStyle name="Note 10 19" xfId="26897" xr:uid="{00000000-0005-0000-0000-0000F2820000}"/>
    <cellStyle name="Note 10 19 2" xfId="26898" xr:uid="{00000000-0005-0000-0000-0000F3820000}"/>
    <cellStyle name="Note 10 2" xfId="26899" xr:uid="{00000000-0005-0000-0000-0000F4820000}"/>
    <cellStyle name="Note 10 2 2" xfId="26900" xr:uid="{00000000-0005-0000-0000-0000F5820000}"/>
    <cellStyle name="Note 10 20" xfId="26901" xr:uid="{00000000-0005-0000-0000-0000F6820000}"/>
    <cellStyle name="Note 10 20 2" xfId="26902" xr:uid="{00000000-0005-0000-0000-0000F7820000}"/>
    <cellStyle name="Note 10 21" xfId="26903" xr:uid="{00000000-0005-0000-0000-0000F8820000}"/>
    <cellStyle name="Note 10 21 2" xfId="26904" xr:uid="{00000000-0005-0000-0000-0000F9820000}"/>
    <cellStyle name="Note 10 22" xfId="26905" xr:uid="{00000000-0005-0000-0000-0000FA820000}"/>
    <cellStyle name="Note 10 22 2" xfId="26906" xr:uid="{00000000-0005-0000-0000-0000FB820000}"/>
    <cellStyle name="Note 10 23" xfId="26907" xr:uid="{00000000-0005-0000-0000-0000FC820000}"/>
    <cellStyle name="Note 10 3" xfId="26908" xr:uid="{00000000-0005-0000-0000-0000FD820000}"/>
    <cellStyle name="Note 10 3 2" xfId="26909" xr:uid="{00000000-0005-0000-0000-0000FE820000}"/>
    <cellStyle name="Note 10 4" xfId="26910" xr:uid="{00000000-0005-0000-0000-0000FF820000}"/>
    <cellStyle name="Note 10 4 2" xfId="26911" xr:uid="{00000000-0005-0000-0000-000000830000}"/>
    <cellStyle name="Note 10 5" xfId="26912" xr:uid="{00000000-0005-0000-0000-000001830000}"/>
    <cellStyle name="Note 10 5 2" xfId="26913" xr:uid="{00000000-0005-0000-0000-000002830000}"/>
    <cellStyle name="Note 10 6" xfId="26914" xr:uid="{00000000-0005-0000-0000-000003830000}"/>
    <cellStyle name="Note 10 6 2" xfId="26915" xr:uid="{00000000-0005-0000-0000-000004830000}"/>
    <cellStyle name="Note 10 7" xfId="26916" xr:uid="{00000000-0005-0000-0000-000005830000}"/>
    <cellStyle name="Note 10 7 2" xfId="26917" xr:uid="{00000000-0005-0000-0000-000006830000}"/>
    <cellStyle name="Note 10 8" xfId="26918" xr:uid="{00000000-0005-0000-0000-000007830000}"/>
    <cellStyle name="Note 10 8 2" xfId="26919" xr:uid="{00000000-0005-0000-0000-000008830000}"/>
    <cellStyle name="Note 10 9" xfId="26920" xr:uid="{00000000-0005-0000-0000-000009830000}"/>
    <cellStyle name="Note 10 9 2" xfId="26921" xr:uid="{00000000-0005-0000-0000-00000A830000}"/>
    <cellStyle name="Note 11" xfId="26922" xr:uid="{00000000-0005-0000-0000-00000B830000}"/>
    <cellStyle name="Note 11 2" xfId="26923" xr:uid="{00000000-0005-0000-0000-00000C830000}"/>
    <cellStyle name="Note 12" xfId="26924" xr:uid="{00000000-0005-0000-0000-00000D830000}"/>
    <cellStyle name="Note 12 2" xfId="35756" xr:uid="{00000000-0005-0000-0000-00000E830000}"/>
    <cellStyle name="Note 13" xfId="26925" xr:uid="{00000000-0005-0000-0000-00000F830000}"/>
    <cellStyle name="Note 13 2" xfId="35757" xr:uid="{00000000-0005-0000-0000-000010830000}"/>
    <cellStyle name="Note 14" xfId="26926" xr:uid="{00000000-0005-0000-0000-000011830000}"/>
    <cellStyle name="Note 14 2" xfId="26927" xr:uid="{00000000-0005-0000-0000-000012830000}"/>
    <cellStyle name="Note 14 2 2" xfId="26928" xr:uid="{00000000-0005-0000-0000-000013830000}"/>
    <cellStyle name="Note 14 2 2 2" xfId="26929" xr:uid="{00000000-0005-0000-0000-000014830000}"/>
    <cellStyle name="Note 14 2 2 2 2" xfId="26930" xr:uid="{00000000-0005-0000-0000-000015830000}"/>
    <cellStyle name="Note 14 2 2 3" xfId="26931" xr:uid="{00000000-0005-0000-0000-000016830000}"/>
    <cellStyle name="Note 14 2 3" xfId="26932" xr:uid="{00000000-0005-0000-0000-000017830000}"/>
    <cellStyle name="Note 14 2 3 2" xfId="26933" xr:uid="{00000000-0005-0000-0000-000018830000}"/>
    <cellStyle name="Note 14 2 4" xfId="26934" xr:uid="{00000000-0005-0000-0000-000019830000}"/>
    <cellStyle name="Note 14 3" xfId="26935" xr:uid="{00000000-0005-0000-0000-00001A830000}"/>
    <cellStyle name="Note 14 3 2" xfId="26936" xr:uid="{00000000-0005-0000-0000-00001B830000}"/>
    <cellStyle name="Note 14 3 2 2" xfId="26937" xr:uid="{00000000-0005-0000-0000-00001C830000}"/>
    <cellStyle name="Note 14 3 3" xfId="26938" xr:uid="{00000000-0005-0000-0000-00001D830000}"/>
    <cellStyle name="Note 14 4" xfId="26939" xr:uid="{00000000-0005-0000-0000-00001E830000}"/>
    <cellStyle name="Note 14 4 2" xfId="26940" xr:uid="{00000000-0005-0000-0000-00001F830000}"/>
    <cellStyle name="Note 14 4 2 2" xfId="26941" xr:uid="{00000000-0005-0000-0000-000020830000}"/>
    <cellStyle name="Note 14 4 3" xfId="26942" xr:uid="{00000000-0005-0000-0000-000021830000}"/>
    <cellStyle name="Note 14 5" xfId="26943" xr:uid="{00000000-0005-0000-0000-000022830000}"/>
    <cellStyle name="Note 14 5 2" xfId="26944" xr:uid="{00000000-0005-0000-0000-000023830000}"/>
    <cellStyle name="Note 14 6" xfId="26945" xr:uid="{00000000-0005-0000-0000-000024830000}"/>
    <cellStyle name="Note 15" xfId="26946" xr:uid="{00000000-0005-0000-0000-000025830000}"/>
    <cellStyle name="Note 15 2" xfId="26947" xr:uid="{00000000-0005-0000-0000-000026830000}"/>
    <cellStyle name="Note 15 2 2" xfId="26948" xr:uid="{00000000-0005-0000-0000-000027830000}"/>
    <cellStyle name="Note 15 2 2 2" xfId="26949" xr:uid="{00000000-0005-0000-0000-000028830000}"/>
    <cellStyle name="Note 15 2 3" xfId="26950" xr:uid="{00000000-0005-0000-0000-000029830000}"/>
    <cellStyle name="Note 15 3" xfId="26951" xr:uid="{00000000-0005-0000-0000-00002A830000}"/>
    <cellStyle name="Note 15 3 2" xfId="26952" xr:uid="{00000000-0005-0000-0000-00002B830000}"/>
    <cellStyle name="Note 15 4" xfId="26953" xr:uid="{00000000-0005-0000-0000-00002C830000}"/>
    <cellStyle name="Note 16" xfId="26954" xr:uid="{00000000-0005-0000-0000-00002D830000}"/>
    <cellStyle name="Note 16 2" xfId="35758" xr:uid="{00000000-0005-0000-0000-00002E830000}"/>
    <cellStyle name="Note 17" xfId="26955" xr:uid="{00000000-0005-0000-0000-00002F830000}"/>
    <cellStyle name="Note 17 2" xfId="26956" xr:uid="{00000000-0005-0000-0000-000030830000}"/>
    <cellStyle name="Note 18" xfId="26957" xr:uid="{00000000-0005-0000-0000-000031830000}"/>
    <cellStyle name="Note 18 2" xfId="35759" xr:uid="{00000000-0005-0000-0000-000032830000}"/>
    <cellStyle name="Note 19" xfId="26958" xr:uid="{00000000-0005-0000-0000-000033830000}"/>
    <cellStyle name="Note 19 2" xfId="35760" xr:uid="{00000000-0005-0000-0000-000034830000}"/>
    <cellStyle name="Note 2" xfId="26959" xr:uid="{00000000-0005-0000-0000-000035830000}"/>
    <cellStyle name="Note 2 10" xfId="26960" xr:uid="{00000000-0005-0000-0000-000036830000}"/>
    <cellStyle name="Note 2 10 2" xfId="26961" xr:uid="{00000000-0005-0000-0000-000037830000}"/>
    <cellStyle name="Note 2 10 2 2" xfId="35761" xr:uid="{00000000-0005-0000-0000-000038830000}"/>
    <cellStyle name="Note 2 10 2 2 2" xfId="35762" xr:uid="{00000000-0005-0000-0000-000039830000}"/>
    <cellStyle name="Note 2 10 2 3" xfId="35763" xr:uid="{00000000-0005-0000-0000-00003A830000}"/>
    <cellStyle name="Note 2 10 3" xfId="35764" xr:uid="{00000000-0005-0000-0000-00003B830000}"/>
    <cellStyle name="Note 2 10 3 2" xfId="35765" xr:uid="{00000000-0005-0000-0000-00003C830000}"/>
    <cellStyle name="Note 2 10 3 2 2" xfId="35766" xr:uid="{00000000-0005-0000-0000-00003D830000}"/>
    <cellStyle name="Note 2 10 3 3" xfId="35767" xr:uid="{00000000-0005-0000-0000-00003E830000}"/>
    <cellStyle name="Note 2 10 4" xfId="35768" xr:uid="{00000000-0005-0000-0000-00003F830000}"/>
    <cellStyle name="Note 2 10 4 2" xfId="35769" xr:uid="{00000000-0005-0000-0000-000040830000}"/>
    <cellStyle name="Note 2 10 5" xfId="35770" xr:uid="{00000000-0005-0000-0000-000041830000}"/>
    <cellStyle name="Note 2 11" xfId="26962" xr:uid="{00000000-0005-0000-0000-000042830000}"/>
    <cellStyle name="Note 2 11 2" xfId="26963" xr:uid="{00000000-0005-0000-0000-000043830000}"/>
    <cellStyle name="Note 2 11 2 2" xfId="35771" xr:uid="{00000000-0005-0000-0000-000044830000}"/>
    <cellStyle name="Note 2 11 3" xfId="35772" xr:uid="{00000000-0005-0000-0000-000045830000}"/>
    <cellStyle name="Note 2 12" xfId="26964" xr:uid="{00000000-0005-0000-0000-000046830000}"/>
    <cellStyle name="Note 2 12 2" xfId="26965" xr:uid="{00000000-0005-0000-0000-000047830000}"/>
    <cellStyle name="Note 2 12 2 2" xfId="35773" xr:uid="{00000000-0005-0000-0000-000048830000}"/>
    <cellStyle name="Note 2 12 3" xfId="35774" xr:uid="{00000000-0005-0000-0000-000049830000}"/>
    <cellStyle name="Note 2 13" xfId="26966" xr:uid="{00000000-0005-0000-0000-00004A830000}"/>
    <cellStyle name="Note 2 13 2" xfId="26967" xr:uid="{00000000-0005-0000-0000-00004B830000}"/>
    <cellStyle name="Note 2 14" xfId="26968" xr:uid="{00000000-0005-0000-0000-00004C830000}"/>
    <cellStyle name="Note 2 14 2" xfId="26969" xr:uid="{00000000-0005-0000-0000-00004D830000}"/>
    <cellStyle name="Note 2 15" xfId="26970" xr:uid="{00000000-0005-0000-0000-00004E830000}"/>
    <cellStyle name="Note 2 15 2" xfId="26971" xr:uid="{00000000-0005-0000-0000-00004F830000}"/>
    <cellStyle name="Note 2 16" xfId="26972" xr:uid="{00000000-0005-0000-0000-000050830000}"/>
    <cellStyle name="Note 2 16 2" xfId="26973" xr:uid="{00000000-0005-0000-0000-000051830000}"/>
    <cellStyle name="Note 2 17" xfId="26974" xr:uid="{00000000-0005-0000-0000-000052830000}"/>
    <cellStyle name="Note 2 17 2" xfId="26975" xr:uid="{00000000-0005-0000-0000-000053830000}"/>
    <cellStyle name="Note 2 18" xfId="26976" xr:uid="{00000000-0005-0000-0000-000054830000}"/>
    <cellStyle name="Note 2 18 2" xfId="26977" xr:uid="{00000000-0005-0000-0000-000055830000}"/>
    <cellStyle name="Note 2 19" xfId="26978" xr:uid="{00000000-0005-0000-0000-000056830000}"/>
    <cellStyle name="Note 2 19 2" xfId="26979" xr:uid="{00000000-0005-0000-0000-000057830000}"/>
    <cellStyle name="Note 2 2" xfId="26980" xr:uid="{00000000-0005-0000-0000-000058830000}"/>
    <cellStyle name="Note 2 2 10" xfId="26981" xr:uid="{00000000-0005-0000-0000-000059830000}"/>
    <cellStyle name="Note 2 2 10 2" xfId="26982" xr:uid="{00000000-0005-0000-0000-00005A830000}"/>
    <cellStyle name="Note 2 2 11" xfId="26983" xr:uid="{00000000-0005-0000-0000-00005B830000}"/>
    <cellStyle name="Note 2 2 11 2" xfId="26984" xr:uid="{00000000-0005-0000-0000-00005C830000}"/>
    <cellStyle name="Note 2 2 12" xfId="26985" xr:uid="{00000000-0005-0000-0000-00005D830000}"/>
    <cellStyle name="Note 2 2 12 2" xfId="26986" xr:uid="{00000000-0005-0000-0000-00005E830000}"/>
    <cellStyle name="Note 2 2 13" xfId="26987" xr:uid="{00000000-0005-0000-0000-00005F830000}"/>
    <cellStyle name="Note 2 2 13 2" xfId="26988" xr:uid="{00000000-0005-0000-0000-000060830000}"/>
    <cellStyle name="Note 2 2 14" xfId="26989" xr:uid="{00000000-0005-0000-0000-000061830000}"/>
    <cellStyle name="Note 2 2 14 2" xfId="26990" xr:uid="{00000000-0005-0000-0000-000062830000}"/>
    <cellStyle name="Note 2 2 15" xfId="26991" xr:uid="{00000000-0005-0000-0000-000063830000}"/>
    <cellStyle name="Note 2 2 15 2" xfId="26992" xr:uid="{00000000-0005-0000-0000-000064830000}"/>
    <cellStyle name="Note 2 2 16" xfId="26993" xr:uid="{00000000-0005-0000-0000-000065830000}"/>
    <cellStyle name="Note 2 2 16 2" xfId="26994" xr:uid="{00000000-0005-0000-0000-000066830000}"/>
    <cellStyle name="Note 2 2 17" xfId="26995" xr:uid="{00000000-0005-0000-0000-000067830000}"/>
    <cellStyle name="Note 2 2 17 2" xfId="26996" xr:uid="{00000000-0005-0000-0000-000068830000}"/>
    <cellStyle name="Note 2 2 18" xfId="26997" xr:uid="{00000000-0005-0000-0000-000069830000}"/>
    <cellStyle name="Note 2 2 18 2" xfId="26998" xr:uid="{00000000-0005-0000-0000-00006A830000}"/>
    <cellStyle name="Note 2 2 19" xfId="26999" xr:uid="{00000000-0005-0000-0000-00006B830000}"/>
    <cellStyle name="Note 2 2 19 2" xfId="27000" xr:uid="{00000000-0005-0000-0000-00006C830000}"/>
    <cellStyle name="Note 2 2 2" xfId="27001" xr:uid="{00000000-0005-0000-0000-00006D830000}"/>
    <cellStyle name="Note 2 2 2 10" xfId="35775" xr:uid="{00000000-0005-0000-0000-00006E830000}"/>
    <cellStyle name="Note 2 2 2 2" xfId="27002" xr:uid="{00000000-0005-0000-0000-00006F830000}"/>
    <cellStyle name="Note 2 2 2 2 2" xfId="35776" xr:uid="{00000000-0005-0000-0000-000070830000}"/>
    <cellStyle name="Note 2 2 2 2 2 2" xfId="35777" xr:uid="{00000000-0005-0000-0000-000071830000}"/>
    <cellStyle name="Note 2 2 2 2 2 2 2" xfId="35778" xr:uid="{00000000-0005-0000-0000-000072830000}"/>
    <cellStyle name="Note 2 2 2 2 2 2 2 2" xfId="35779" xr:uid="{00000000-0005-0000-0000-000073830000}"/>
    <cellStyle name="Note 2 2 2 2 2 2 3" xfId="35780" xr:uid="{00000000-0005-0000-0000-000074830000}"/>
    <cellStyle name="Note 2 2 2 2 2 3" xfId="35781" xr:uid="{00000000-0005-0000-0000-000075830000}"/>
    <cellStyle name="Note 2 2 2 2 2 3 2" xfId="35782" xr:uid="{00000000-0005-0000-0000-000076830000}"/>
    <cellStyle name="Note 2 2 2 2 2 3 2 2" xfId="35783" xr:uid="{00000000-0005-0000-0000-000077830000}"/>
    <cellStyle name="Note 2 2 2 2 2 3 3" xfId="35784" xr:uid="{00000000-0005-0000-0000-000078830000}"/>
    <cellStyle name="Note 2 2 2 2 2 4" xfId="35785" xr:uid="{00000000-0005-0000-0000-000079830000}"/>
    <cellStyle name="Note 2 2 2 2 2 4 2" xfId="35786" xr:uid="{00000000-0005-0000-0000-00007A830000}"/>
    <cellStyle name="Note 2 2 2 2 2 5" xfId="35787" xr:uid="{00000000-0005-0000-0000-00007B830000}"/>
    <cellStyle name="Note 2 2 2 2 3" xfId="35788" xr:uid="{00000000-0005-0000-0000-00007C830000}"/>
    <cellStyle name="Note 2 2 2 2 3 2" xfId="35789" xr:uid="{00000000-0005-0000-0000-00007D830000}"/>
    <cellStyle name="Note 2 2 2 2 3 2 2" xfId="35790" xr:uid="{00000000-0005-0000-0000-00007E830000}"/>
    <cellStyle name="Note 2 2 2 2 3 3" xfId="35791" xr:uid="{00000000-0005-0000-0000-00007F830000}"/>
    <cellStyle name="Note 2 2 2 2 4" xfId="35792" xr:uid="{00000000-0005-0000-0000-000080830000}"/>
    <cellStyle name="Note 2 2 2 2 4 2" xfId="35793" xr:uid="{00000000-0005-0000-0000-000081830000}"/>
    <cellStyle name="Note 2 2 2 2 4 2 2" xfId="35794" xr:uid="{00000000-0005-0000-0000-000082830000}"/>
    <cellStyle name="Note 2 2 2 2 4 3" xfId="35795" xr:uid="{00000000-0005-0000-0000-000083830000}"/>
    <cellStyle name="Note 2 2 2 2 5" xfId="35796" xr:uid="{00000000-0005-0000-0000-000084830000}"/>
    <cellStyle name="Note 2 2 2 2 5 2" xfId="35797" xr:uid="{00000000-0005-0000-0000-000085830000}"/>
    <cellStyle name="Note 2 2 2 2 6" xfId="35798" xr:uid="{00000000-0005-0000-0000-000086830000}"/>
    <cellStyle name="Note 2 2 2 3" xfId="35799" xr:uid="{00000000-0005-0000-0000-000087830000}"/>
    <cellStyle name="Note 2 2 2 3 2" xfId="35800" xr:uid="{00000000-0005-0000-0000-000088830000}"/>
    <cellStyle name="Note 2 2 2 3 2 2" xfId="35801" xr:uid="{00000000-0005-0000-0000-000089830000}"/>
    <cellStyle name="Note 2 2 2 3 2 2 2" xfId="35802" xr:uid="{00000000-0005-0000-0000-00008A830000}"/>
    <cellStyle name="Note 2 2 2 3 2 2 2 2" xfId="35803" xr:uid="{00000000-0005-0000-0000-00008B830000}"/>
    <cellStyle name="Note 2 2 2 3 2 2 3" xfId="35804" xr:uid="{00000000-0005-0000-0000-00008C830000}"/>
    <cellStyle name="Note 2 2 2 3 2 3" xfId="35805" xr:uid="{00000000-0005-0000-0000-00008D830000}"/>
    <cellStyle name="Note 2 2 2 3 2 3 2" xfId="35806" xr:uid="{00000000-0005-0000-0000-00008E830000}"/>
    <cellStyle name="Note 2 2 2 3 2 3 2 2" xfId="35807" xr:uid="{00000000-0005-0000-0000-00008F830000}"/>
    <cellStyle name="Note 2 2 2 3 2 3 3" xfId="35808" xr:uid="{00000000-0005-0000-0000-000090830000}"/>
    <cellStyle name="Note 2 2 2 3 2 4" xfId="35809" xr:uid="{00000000-0005-0000-0000-000091830000}"/>
    <cellStyle name="Note 2 2 2 3 2 4 2" xfId="35810" xr:uid="{00000000-0005-0000-0000-000092830000}"/>
    <cellStyle name="Note 2 2 2 3 2 5" xfId="35811" xr:uid="{00000000-0005-0000-0000-000093830000}"/>
    <cellStyle name="Note 2 2 2 3 3" xfId="35812" xr:uid="{00000000-0005-0000-0000-000094830000}"/>
    <cellStyle name="Note 2 2 2 3 3 2" xfId="35813" xr:uid="{00000000-0005-0000-0000-000095830000}"/>
    <cellStyle name="Note 2 2 2 3 3 2 2" xfId="35814" xr:uid="{00000000-0005-0000-0000-000096830000}"/>
    <cellStyle name="Note 2 2 2 3 3 3" xfId="35815" xr:uid="{00000000-0005-0000-0000-000097830000}"/>
    <cellStyle name="Note 2 2 2 3 4" xfId="35816" xr:uid="{00000000-0005-0000-0000-000098830000}"/>
    <cellStyle name="Note 2 2 2 3 4 2" xfId="35817" xr:uid="{00000000-0005-0000-0000-000099830000}"/>
    <cellStyle name="Note 2 2 2 3 4 2 2" xfId="35818" xr:uid="{00000000-0005-0000-0000-00009A830000}"/>
    <cellStyle name="Note 2 2 2 3 4 3" xfId="35819" xr:uid="{00000000-0005-0000-0000-00009B830000}"/>
    <cellStyle name="Note 2 2 2 3 5" xfId="35820" xr:uid="{00000000-0005-0000-0000-00009C830000}"/>
    <cellStyle name="Note 2 2 2 3 5 2" xfId="35821" xr:uid="{00000000-0005-0000-0000-00009D830000}"/>
    <cellStyle name="Note 2 2 2 3 6" xfId="35822" xr:uid="{00000000-0005-0000-0000-00009E830000}"/>
    <cellStyle name="Note 2 2 2 4" xfId="35823" xr:uid="{00000000-0005-0000-0000-00009F830000}"/>
    <cellStyle name="Note 2 2 2 5" xfId="35824" xr:uid="{00000000-0005-0000-0000-0000A0830000}"/>
    <cellStyle name="Note 2 2 2 5 2" xfId="35825" xr:uid="{00000000-0005-0000-0000-0000A1830000}"/>
    <cellStyle name="Note 2 2 2 5 2 2" xfId="35826" xr:uid="{00000000-0005-0000-0000-0000A2830000}"/>
    <cellStyle name="Note 2 2 2 5 2 2 2" xfId="35827" xr:uid="{00000000-0005-0000-0000-0000A3830000}"/>
    <cellStyle name="Note 2 2 2 5 2 3" xfId="35828" xr:uid="{00000000-0005-0000-0000-0000A4830000}"/>
    <cellStyle name="Note 2 2 2 5 3" xfId="35829" xr:uid="{00000000-0005-0000-0000-0000A5830000}"/>
    <cellStyle name="Note 2 2 2 5 3 2" xfId="35830" xr:uid="{00000000-0005-0000-0000-0000A6830000}"/>
    <cellStyle name="Note 2 2 2 5 3 2 2" xfId="35831" xr:uid="{00000000-0005-0000-0000-0000A7830000}"/>
    <cellStyle name="Note 2 2 2 5 3 3" xfId="35832" xr:uid="{00000000-0005-0000-0000-0000A8830000}"/>
    <cellStyle name="Note 2 2 2 5 4" xfId="35833" xr:uid="{00000000-0005-0000-0000-0000A9830000}"/>
    <cellStyle name="Note 2 2 2 5 4 2" xfId="35834" xr:uid="{00000000-0005-0000-0000-0000AA830000}"/>
    <cellStyle name="Note 2 2 2 5 5" xfId="35835" xr:uid="{00000000-0005-0000-0000-0000AB830000}"/>
    <cellStyle name="Note 2 2 2 6" xfId="35836" xr:uid="{00000000-0005-0000-0000-0000AC830000}"/>
    <cellStyle name="Note 2 2 2 6 2" xfId="35837" xr:uid="{00000000-0005-0000-0000-0000AD830000}"/>
    <cellStyle name="Note 2 2 2 6 2 2" xfId="35838" xr:uid="{00000000-0005-0000-0000-0000AE830000}"/>
    <cellStyle name="Note 2 2 2 6 3" xfId="35839" xr:uid="{00000000-0005-0000-0000-0000AF830000}"/>
    <cellStyle name="Note 2 2 2 7" xfId="35840" xr:uid="{00000000-0005-0000-0000-0000B0830000}"/>
    <cellStyle name="Note 2 2 2 7 2" xfId="35841" xr:uid="{00000000-0005-0000-0000-0000B1830000}"/>
    <cellStyle name="Note 2 2 2 7 2 2" xfId="35842" xr:uid="{00000000-0005-0000-0000-0000B2830000}"/>
    <cellStyle name="Note 2 2 2 7 3" xfId="35843" xr:uid="{00000000-0005-0000-0000-0000B3830000}"/>
    <cellStyle name="Note 2 2 2 8" xfId="35844" xr:uid="{00000000-0005-0000-0000-0000B4830000}"/>
    <cellStyle name="Note 2 2 2 8 2" xfId="35845" xr:uid="{00000000-0005-0000-0000-0000B5830000}"/>
    <cellStyle name="Note 2 2 2 8 2 2" xfId="35846" xr:uid="{00000000-0005-0000-0000-0000B6830000}"/>
    <cellStyle name="Note 2 2 2 8 3" xfId="35847" xr:uid="{00000000-0005-0000-0000-0000B7830000}"/>
    <cellStyle name="Note 2 2 2 9" xfId="35848" xr:uid="{00000000-0005-0000-0000-0000B8830000}"/>
    <cellStyle name="Note 2 2 2 9 2" xfId="35849" xr:uid="{00000000-0005-0000-0000-0000B9830000}"/>
    <cellStyle name="Note 2 2 20" xfId="27003" xr:uid="{00000000-0005-0000-0000-0000BA830000}"/>
    <cellStyle name="Note 2 2 20 2" xfId="27004" xr:uid="{00000000-0005-0000-0000-0000BB830000}"/>
    <cellStyle name="Note 2 2 21" xfId="27005" xr:uid="{00000000-0005-0000-0000-0000BC830000}"/>
    <cellStyle name="Note 2 2 21 2" xfId="27006" xr:uid="{00000000-0005-0000-0000-0000BD830000}"/>
    <cellStyle name="Note 2 2 22" xfId="27007" xr:uid="{00000000-0005-0000-0000-0000BE830000}"/>
    <cellStyle name="Note 2 2 22 2" xfId="27008" xr:uid="{00000000-0005-0000-0000-0000BF830000}"/>
    <cellStyle name="Note 2 2 23" xfId="27009" xr:uid="{00000000-0005-0000-0000-0000C0830000}"/>
    <cellStyle name="Note 2 2 3" xfId="27010" xr:uid="{00000000-0005-0000-0000-0000C1830000}"/>
    <cellStyle name="Note 2 2 3 2" xfId="27011" xr:uid="{00000000-0005-0000-0000-0000C2830000}"/>
    <cellStyle name="Note 2 2 3 2 2" xfId="35850" xr:uid="{00000000-0005-0000-0000-0000C3830000}"/>
    <cellStyle name="Note 2 2 3 2 2 2" xfId="35851" xr:uid="{00000000-0005-0000-0000-0000C4830000}"/>
    <cellStyle name="Note 2 2 3 2 2 2 2" xfId="35852" xr:uid="{00000000-0005-0000-0000-0000C5830000}"/>
    <cellStyle name="Note 2 2 3 2 2 3" xfId="35853" xr:uid="{00000000-0005-0000-0000-0000C6830000}"/>
    <cellStyle name="Note 2 2 3 2 3" xfId="35854" xr:uid="{00000000-0005-0000-0000-0000C7830000}"/>
    <cellStyle name="Note 2 2 3 2 3 2" xfId="35855" xr:uid="{00000000-0005-0000-0000-0000C8830000}"/>
    <cellStyle name="Note 2 2 3 2 3 2 2" xfId="35856" xr:uid="{00000000-0005-0000-0000-0000C9830000}"/>
    <cellStyle name="Note 2 2 3 2 3 3" xfId="35857" xr:uid="{00000000-0005-0000-0000-0000CA830000}"/>
    <cellStyle name="Note 2 2 3 2 4" xfId="35858" xr:uid="{00000000-0005-0000-0000-0000CB830000}"/>
    <cellStyle name="Note 2 2 3 2 4 2" xfId="35859" xr:uid="{00000000-0005-0000-0000-0000CC830000}"/>
    <cellStyle name="Note 2 2 3 2 5" xfId="35860" xr:uid="{00000000-0005-0000-0000-0000CD830000}"/>
    <cellStyle name="Note 2 2 3 3" xfId="35861" xr:uid="{00000000-0005-0000-0000-0000CE830000}"/>
    <cellStyle name="Note 2 2 3 3 2" xfId="35862" xr:uid="{00000000-0005-0000-0000-0000CF830000}"/>
    <cellStyle name="Note 2 2 3 3 2 2" xfId="35863" xr:uid="{00000000-0005-0000-0000-0000D0830000}"/>
    <cellStyle name="Note 2 2 3 3 3" xfId="35864" xr:uid="{00000000-0005-0000-0000-0000D1830000}"/>
    <cellStyle name="Note 2 2 3 4" xfId="35865" xr:uid="{00000000-0005-0000-0000-0000D2830000}"/>
    <cellStyle name="Note 2 2 3 4 2" xfId="35866" xr:uid="{00000000-0005-0000-0000-0000D3830000}"/>
    <cellStyle name="Note 2 2 3 4 2 2" xfId="35867" xr:uid="{00000000-0005-0000-0000-0000D4830000}"/>
    <cellStyle name="Note 2 2 3 4 3" xfId="35868" xr:uid="{00000000-0005-0000-0000-0000D5830000}"/>
    <cellStyle name="Note 2 2 3 5" xfId="35869" xr:uid="{00000000-0005-0000-0000-0000D6830000}"/>
    <cellStyle name="Note 2 2 3 5 2" xfId="35870" xr:uid="{00000000-0005-0000-0000-0000D7830000}"/>
    <cellStyle name="Note 2 2 3 6" xfId="35871" xr:uid="{00000000-0005-0000-0000-0000D8830000}"/>
    <cellStyle name="Note 2 2 4" xfId="27012" xr:uid="{00000000-0005-0000-0000-0000D9830000}"/>
    <cellStyle name="Note 2 2 4 2" xfId="27013" xr:uid="{00000000-0005-0000-0000-0000DA830000}"/>
    <cellStyle name="Note 2 2 4 2 2" xfId="35872" xr:uid="{00000000-0005-0000-0000-0000DB830000}"/>
    <cellStyle name="Note 2 2 4 2 2 2" xfId="35873" xr:uid="{00000000-0005-0000-0000-0000DC830000}"/>
    <cellStyle name="Note 2 2 4 2 2 2 2" xfId="35874" xr:uid="{00000000-0005-0000-0000-0000DD830000}"/>
    <cellStyle name="Note 2 2 4 2 2 3" xfId="35875" xr:uid="{00000000-0005-0000-0000-0000DE830000}"/>
    <cellStyle name="Note 2 2 4 2 3" xfId="35876" xr:uid="{00000000-0005-0000-0000-0000DF830000}"/>
    <cellStyle name="Note 2 2 4 2 3 2" xfId="35877" xr:uid="{00000000-0005-0000-0000-0000E0830000}"/>
    <cellStyle name="Note 2 2 4 2 3 2 2" xfId="35878" xr:uid="{00000000-0005-0000-0000-0000E1830000}"/>
    <cellStyle name="Note 2 2 4 2 3 3" xfId="35879" xr:uid="{00000000-0005-0000-0000-0000E2830000}"/>
    <cellStyle name="Note 2 2 4 2 4" xfId="35880" xr:uid="{00000000-0005-0000-0000-0000E3830000}"/>
    <cellStyle name="Note 2 2 4 2 4 2" xfId="35881" xr:uid="{00000000-0005-0000-0000-0000E4830000}"/>
    <cellStyle name="Note 2 2 4 2 5" xfId="35882" xr:uid="{00000000-0005-0000-0000-0000E5830000}"/>
    <cellStyle name="Note 2 2 4 3" xfId="35883" xr:uid="{00000000-0005-0000-0000-0000E6830000}"/>
    <cellStyle name="Note 2 2 4 3 2" xfId="35884" xr:uid="{00000000-0005-0000-0000-0000E7830000}"/>
    <cellStyle name="Note 2 2 4 3 2 2" xfId="35885" xr:uid="{00000000-0005-0000-0000-0000E8830000}"/>
    <cellStyle name="Note 2 2 4 3 3" xfId="35886" xr:uid="{00000000-0005-0000-0000-0000E9830000}"/>
    <cellStyle name="Note 2 2 4 4" xfId="35887" xr:uid="{00000000-0005-0000-0000-0000EA830000}"/>
    <cellStyle name="Note 2 2 4 4 2" xfId="35888" xr:uid="{00000000-0005-0000-0000-0000EB830000}"/>
    <cellStyle name="Note 2 2 4 4 2 2" xfId="35889" xr:uid="{00000000-0005-0000-0000-0000EC830000}"/>
    <cellStyle name="Note 2 2 4 4 3" xfId="35890" xr:uid="{00000000-0005-0000-0000-0000ED830000}"/>
    <cellStyle name="Note 2 2 4 5" xfId="35891" xr:uid="{00000000-0005-0000-0000-0000EE830000}"/>
    <cellStyle name="Note 2 2 4 5 2" xfId="35892" xr:uid="{00000000-0005-0000-0000-0000EF830000}"/>
    <cellStyle name="Note 2 2 4 6" xfId="35893" xr:uid="{00000000-0005-0000-0000-0000F0830000}"/>
    <cellStyle name="Note 2 2 5" xfId="27014" xr:uid="{00000000-0005-0000-0000-0000F1830000}"/>
    <cellStyle name="Note 2 2 5 2" xfId="27015" xr:uid="{00000000-0005-0000-0000-0000F2830000}"/>
    <cellStyle name="Note 2 2 5 2 2" xfId="35894" xr:uid="{00000000-0005-0000-0000-0000F3830000}"/>
    <cellStyle name="Note 2 2 5 2 2 2" xfId="35895" xr:uid="{00000000-0005-0000-0000-0000F4830000}"/>
    <cellStyle name="Note 2 2 5 2 2 2 2" xfId="35896" xr:uid="{00000000-0005-0000-0000-0000F5830000}"/>
    <cellStyle name="Note 2 2 5 2 2 3" xfId="35897" xr:uid="{00000000-0005-0000-0000-0000F6830000}"/>
    <cellStyle name="Note 2 2 5 2 3" xfId="35898" xr:uid="{00000000-0005-0000-0000-0000F7830000}"/>
    <cellStyle name="Note 2 2 5 2 3 2" xfId="35899" xr:uid="{00000000-0005-0000-0000-0000F8830000}"/>
    <cellStyle name="Note 2 2 5 2 3 2 2" xfId="35900" xr:uid="{00000000-0005-0000-0000-0000F9830000}"/>
    <cellStyle name="Note 2 2 5 2 3 3" xfId="35901" xr:uid="{00000000-0005-0000-0000-0000FA830000}"/>
    <cellStyle name="Note 2 2 5 2 4" xfId="35902" xr:uid="{00000000-0005-0000-0000-0000FB830000}"/>
    <cellStyle name="Note 2 2 5 2 4 2" xfId="35903" xr:uid="{00000000-0005-0000-0000-0000FC830000}"/>
    <cellStyle name="Note 2 2 5 2 5" xfId="35904" xr:uid="{00000000-0005-0000-0000-0000FD830000}"/>
    <cellStyle name="Note 2 2 5 3" xfId="35905" xr:uid="{00000000-0005-0000-0000-0000FE830000}"/>
    <cellStyle name="Note 2 2 5 3 2" xfId="35906" xr:uid="{00000000-0005-0000-0000-0000FF830000}"/>
    <cellStyle name="Note 2 2 5 3 2 2" xfId="35907" xr:uid="{00000000-0005-0000-0000-000000840000}"/>
    <cellStyle name="Note 2 2 5 3 3" xfId="35908" xr:uid="{00000000-0005-0000-0000-000001840000}"/>
    <cellStyle name="Note 2 2 5 4" xfId="35909" xr:uid="{00000000-0005-0000-0000-000002840000}"/>
    <cellStyle name="Note 2 2 5 4 2" xfId="35910" xr:uid="{00000000-0005-0000-0000-000003840000}"/>
    <cellStyle name="Note 2 2 5 4 2 2" xfId="35911" xr:uid="{00000000-0005-0000-0000-000004840000}"/>
    <cellStyle name="Note 2 2 5 4 3" xfId="35912" xr:uid="{00000000-0005-0000-0000-000005840000}"/>
    <cellStyle name="Note 2 2 5 5" xfId="35913" xr:uid="{00000000-0005-0000-0000-000006840000}"/>
    <cellStyle name="Note 2 2 5 5 2" xfId="35914" xr:uid="{00000000-0005-0000-0000-000007840000}"/>
    <cellStyle name="Note 2 2 5 6" xfId="35915" xr:uid="{00000000-0005-0000-0000-000008840000}"/>
    <cellStyle name="Note 2 2 6" xfId="27016" xr:uid="{00000000-0005-0000-0000-000009840000}"/>
    <cellStyle name="Note 2 2 6 2" xfId="27017" xr:uid="{00000000-0005-0000-0000-00000A840000}"/>
    <cellStyle name="Note 2 2 7" xfId="27018" xr:uid="{00000000-0005-0000-0000-00000B840000}"/>
    <cellStyle name="Note 2 2 7 2" xfId="27019" xr:uid="{00000000-0005-0000-0000-00000C840000}"/>
    <cellStyle name="Note 2 2 7 2 2" xfId="35916" xr:uid="{00000000-0005-0000-0000-00000D840000}"/>
    <cellStyle name="Note 2 2 7 2 2 2" xfId="35917" xr:uid="{00000000-0005-0000-0000-00000E840000}"/>
    <cellStyle name="Note 2 2 7 2 3" xfId="35918" xr:uid="{00000000-0005-0000-0000-00000F840000}"/>
    <cellStyle name="Note 2 2 7 3" xfId="35919" xr:uid="{00000000-0005-0000-0000-000010840000}"/>
    <cellStyle name="Note 2 2 7 3 2" xfId="35920" xr:uid="{00000000-0005-0000-0000-000011840000}"/>
    <cellStyle name="Note 2 2 7 3 2 2" xfId="35921" xr:uid="{00000000-0005-0000-0000-000012840000}"/>
    <cellStyle name="Note 2 2 7 3 3" xfId="35922" xr:uid="{00000000-0005-0000-0000-000013840000}"/>
    <cellStyle name="Note 2 2 7 4" xfId="35923" xr:uid="{00000000-0005-0000-0000-000014840000}"/>
    <cellStyle name="Note 2 2 7 4 2" xfId="35924" xr:uid="{00000000-0005-0000-0000-000015840000}"/>
    <cellStyle name="Note 2 2 7 5" xfId="35925" xr:uid="{00000000-0005-0000-0000-000016840000}"/>
    <cellStyle name="Note 2 2 8" xfId="27020" xr:uid="{00000000-0005-0000-0000-000017840000}"/>
    <cellStyle name="Note 2 2 8 2" xfId="27021" xr:uid="{00000000-0005-0000-0000-000018840000}"/>
    <cellStyle name="Note 2 2 8 2 2" xfId="35926" xr:uid="{00000000-0005-0000-0000-000019840000}"/>
    <cellStyle name="Note 2 2 8 3" xfId="35927" xr:uid="{00000000-0005-0000-0000-00001A840000}"/>
    <cellStyle name="Note 2 2 9" xfId="27022" xr:uid="{00000000-0005-0000-0000-00001B840000}"/>
    <cellStyle name="Note 2 2 9 2" xfId="27023" xr:uid="{00000000-0005-0000-0000-00001C840000}"/>
    <cellStyle name="Note 2 2 9 2 2" xfId="35928" xr:uid="{00000000-0005-0000-0000-00001D840000}"/>
    <cellStyle name="Note 2 2 9 3" xfId="35929" xr:uid="{00000000-0005-0000-0000-00001E840000}"/>
    <cellStyle name="Note 2 20" xfId="27024" xr:uid="{00000000-0005-0000-0000-00001F840000}"/>
    <cellStyle name="Note 2 20 2" xfId="27025" xr:uid="{00000000-0005-0000-0000-000020840000}"/>
    <cellStyle name="Note 2 21" xfId="27026" xr:uid="{00000000-0005-0000-0000-000021840000}"/>
    <cellStyle name="Note 2 21 2" xfId="27027" xr:uid="{00000000-0005-0000-0000-000022840000}"/>
    <cellStyle name="Note 2 22" xfId="27028" xr:uid="{00000000-0005-0000-0000-000023840000}"/>
    <cellStyle name="Note 2 22 2" xfId="27029" xr:uid="{00000000-0005-0000-0000-000024840000}"/>
    <cellStyle name="Note 2 23" xfId="27030" xr:uid="{00000000-0005-0000-0000-000025840000}"/>
    <cellStyle name="Note 2 23 2" xfId="27031" xr:uid="{00000000-0005-0000-0000-000026840000}"/>
    <cellStyle name="Note 2 24" xfId="27032" xr:uid="{00000000-0005-0000-0000-000027840000}"/>
    <cellStyle name="Note 2 24 2" xfId="27033" xr:uid="{00000000-0005-0000-0000-000028840000}"/>
    <cellStyle name="Note 2 25" xfId="27034" xr:uid="{00000000-0005-0000-0000-000029840000}"/>
    <cellStyle name="Note 2 25 2" xfId="27035" xr:uid="{00000000-0005-0000-0000-00002A840000}"/>
    <cellStyle name="Note 2 26" xfId="27036" xr:uid="{00000000-0005-0000-0000-00002B840000}"/>
    <cellStyle name="Note 2 26 2" xfId="27037" xr:uid="{00000000-0005-0000-0000-00002C840000}"/>
    <cellStyle name="Note 2 27" xfId="27038" xr:uid="{00000000-0005-0000-0000-00002D840000}"/>
    <cellStyle name="Note 2 27 2" xfId="27039" xr:uid="{00000000-0005-0000-0000-00002E840000}"/>
    <cellStyle name="Note 2 28" xfId="27040" xr:uid="{00000000-0005-0000-0000-00002F840000}"/>
    <cellStyle name="Note 2 28 2" xfId="27041" xr:uid="{00000000-0005-0000-0000-000030840000}"/>
    <cellStyle name="Note 2 29" xfId="27042" xr:uid="{00000000-0005-0000-0000-000031840000}"/>
    <cellStyle name="Note 2 29 2" xfId="27043" xr:uid="{00000000-0005-0000-0000-000032840000}"/>
    <cellStyle name="Note 2 3" xfId="27044" xr:uid="{00000000-0005-0000-0000-000033840000}"/>
    <cellStyle name="Note 2 3 10" xfId="27045" xr:uid="{00000000-0005-0000-0000-000034840000}"/>
    <cellStyle name="Note 2 3 10 2" xfId="27046" xr:uid="{00000000-0005-0000-0000-000035840000}"/>
    <cellStyle name="Note 2 3 11" xfId="27047" xr:uid="{00000000-0005-0000-0000-000036840000}"/>
    <cellStyle name="Note 2 3 11 2" xfId="27048" xr:uid="{00000000-0005-0000-0000-000037840000}"/>
    <cellStyle name="Note 2 3 12" xfId="27049" xr:uid="{00000000-0005-0000-0000-000038840000}"/>
    <cellStyle name="Note 2 3 12 2" xfId="27050" xr:uid="{00000000-0005-0000-0000-000039840000}"/>
    <cellStyle name="Note 2 3 13" xfId="27051" xr:uid="{00000000-0005-0000-0000-00003A840000}"/>
    <cellStyle name="Note 2 3 13 2" xfId="27052" xr:uid="{00000000-0005-0000-0000-00003B840000}"/>
    <cellStyle name="Note 2 3 14" xfId="27053" xr:uid="{00000000-0005-0000-0000-00003C840000}"/>
    <cellStyle name="Note 2 3 14 2" xfId="27054" xr:uid="{00000000-0005-0000-0000-00003D840000}"/>
    <cellStyle name="Note 2 3 15" xfId="27055" xr:uid="{00000000-0005-0000-0000-00003E840000}"/>
    <cellStyle name="Note 2 3 15 2" xfId="27056" xr:uid="{00000000-0005-0000-0000-00003F840000}"/>
    <cellStyle name="Note 2 3 16" xfId="27057" xr:uid="{00000000-0005-0000-0000-000040840000}"/>
    <cellStyle name="Note 2 3 16 2" xfId="27058" xr:uid="{00000000-0005-0000-0000-000041840000}"/>
    <cellStyle name="Note 2 3 17" xfId="27059" xr:uid="{00000000-0005-0000-0000-000042840000}"/>
    <cellStyle name="Note 2 3 17 2" xfId="27060" xr:uid="{00000000-0005-0000-0000-000043840000}"/>
    <cellStyle name="Note 2 3 18" xfId="27061" xr:uid="{00000000-0005-0000-0000-000044840000}"/>
    <cellStyle name="Note 2 3 18 2" xfId="27062" xr:uid="{00000000-0005-0000-0000-000045840000}"/>
    <cellStyle name="Note 2 3 19" xfId="27063" xr:uid="{00000000-0005-0000-0000-000046840000}"/>
    <cellStyle name="Note 2 3 19 2" xfId="27064" xr:uid="{00000000-0005-0000-0000-000047840000}"/>
    <cellStyle name="Note 2 3 2" xfId="27065" xr:uid="{00000000-0005-0000-0000-000048840000}"/>
    <cellStyle name="Note 2 3 2 2" xfId="27066" xr:uid="{00000000-0005-0000-0000-000049840000}"/>
    <cellStyle name="Note 2 3 2 2 2" xfId="35930" xr:uid="{00000000-0005-0000-0000-00004A840000}"/>
    <cellStyle name="Note 2 3 2 2 2 2" xfId="35931" xr:uid="{00000000-0005-0000-0000-00004B840000}"/>
    <cellStyle name="Note 2 3 2 2 2 2 2" xfId="35932" xr:uid="{00000000-0005-0000-0000-00004C840000}"/>
    <cellStyle name="Note 2 3 2 2 2 3" xfId="35933" xr:uid="{00000000-0005-0000-0000-00004D840000}"/>
    <cellStyle name="Note 2 3 2 2 3" xfId="35934" xr:uid="{00000000-0005-0000-0000-00004E840000}"/>
    <cellStyle name="Note 2 3 2 2 3 2" xfId="35935" xr:uid="{00000000-0005-0000-0000-00004F840000}"/>
    <cellStyle name="Note 2 3 2 2 3 2 2" xfId="35936" xr:uid="{00000000-0005-0000-0000-000050840000}"/>
    <cellStyle name="Note 2 3 2 2 3 3" xfId="35937" xr:uid="{00000000-0005-0000-0000-000051840000}"/>
    <cellStyle name="Note 2 3 2 2 4" xfId="35938" xr:uid="{00000000-0005-0000-0000-000052840000}"/>
    <cellStyle name="Note 2 3 2 2 4 2" xfId="35939" xr:uid="{00000000-0005-0000-0000-000053840000}"/>
    <cellStyle name="Note 2 3 2 2 5" xfId="35940" xr:uid="{00000000-0005-0000-0000-000054840000}"/>
    <cellStyle name="Note 2 3 2 3" xfId="35941" xr:uid="{00000000-0005-0000-0000-000055840000}"/>
    <cellStyle name="Note 2 3 2 3 2" xfId="35942" xr:uid="{00000000-0005-0000-0000-000056840000}"/>
    <cellStyle name="Note 2 3 2 3 2 2" xfId="35943" xr:uid="{00000000-0005-0000-0000-000057840000}"/>
    <cellStyle name="Note 2 3 2 3 3" xfId="35944" xr:uid="{00000000-0005-0000-0000-000058840000}"/>
    <cellStyle name="Note 2 3 2 4" xfId="35945" xr:uid="{00000000-0005-0000-0000-000059840000}"/>
    <cellStyle name="Note 2 3 2 4 2" xfId="35946" xr:uid="{00000000-0005-0000-0000-00005A840000}"/>
    <cellStyle name="Note 2 3 2 4 2 2" xfId="35947" xr:uid="{00000000-0005-0000-0000-00005B840000}"/>
    <cellStyle name="Note 2 3 2 4 3" xfId="35948" xr:uid="{00000000-0005-0000-0000-00005C840000}"/>
    <cellStyle name="Note 2 3 2 5" xfId="35949" xr:uid="{00000000-0005-0000-0000-00005D840000}"/>
    <cellStyle name="Note 2 3 2 5 2" xfId="35950" xr:uid="{00000000-0005-0000-0000-00005E840000}"/>
    <cellStyle name="Note 2 3 2 6" xfId="35951" xr:uid="{00000000-0005-0000-0000-00005F840000}"/>
    <cellStyle name="Note 2 3 20" xfId="27067" xr:uid="{00000000-0005-0000-0000-000060840000}"/>
    <cellStyle name="Note 2 3 20 2" xfId="27068" xr:uid="{00000000-0005-0000-0000-000061840000}"/>
    <cellStyle name="Note 2 3 21" xfId="27069" xr:uid="{00000000-0005-0000-0000-000062840000}"/>
    <cellStyle name="Note 2 3 21 2" xfId="27070" xr:uid="{00000000-0005-0000-0000-000063840000}"/>
    <cellStyle name="Note 2 3 22" xfId="27071" xr:uid="{00000000-0005-0000-0000-000064840000}"/>
    <cellStyle name="Note 2 3 22 2" xfId="27072" xr:uid="{00000000-0005-0000-0000-000065840000}"/>
    <cellStyle name="Note 2 3 23" xfId="27073" xr:uid="{00000000-0005-0000-0000-000066840000}"/>
    <cellStyle name="Note 2 3 3" xfId="27074" xr:uid="{00000000-0005-0000-0000-000067840000}"/>
    <cellStyle name="Note 2 3 3 2" xfId="27075" xr:uid="{00000000-0005-0000-0000-000068840000}"/>
    <cellStyle name="Note 2 3 3 2 2" xfId="35952" xr:uid="{00000000-0005-0000-0000-000069840000}"/>
    <cellStyle name="Note 2 3 3 2 2 2" xfId="35953" xr:uid="{00000000-0005-0000-0000-00006A840000}"/>
    <cellStyle name="Note 2 3 3 2 2 2 2" xfId="35954" xr:uid="{00000000-0005-0000-0000-00006B840000}"/>
    <cellStyle name="Note 2 3 3 2 2 3" xfId="35955" xr:uid="{00000000-0005-0000-0000-00006C840000}"/>
    <cellStyle name="Note 2 3 3 2 3" xfId="35956" xr:uid="{00000000-0005-0000-0000-00006D840000}"/>
    <cellStyle name="Note 2 3 3 2 3 2" xfId="35957" xr:uid="{00000000-0005-0000-0000-00006E840000}"/>
    <cellStyle name="Note 2 3 3 2 3 2 2" xfId="35958" xr:uid="{00000000-0005-0000-0000-00006F840000}"/>
    <cellStyle name="Note 2 3 3 2 3 3" xfId="35959" xr:uid="{00000000-0005-0000-0000-000070840000}"/>
    <cellStyle name="Note 2 3 3 2 4" xfId="35960" xr:uid="{00000000-0005-0000-0000-000071840000}"/>
    <cellStyle name="Note 2 3 3 2 4 2" xfId="35961" xr:uid="{00000000-0005-0000-0000-000072840000}"/>
    <cellStyle name="Note 2 3 3 2 5" xfId="35962" xr:uid="{00000000-0005-0000-0000-000073840000}"/>
    <cellStyle name="Note 2 3 3 3" xfId="35963" xr:uid="{00000000-0005-0000-0000-000074840000}"/>
    <cellStyle name="Note 2 3 3 3 2" xfId="35964" xr:uid="{00000000-0005-0000-0000-000075840000}"/>
    <cellStyle name="Note 2 3 3 3 2 2" xfId="35965" xr:uid="{00000000-0005-0000-0000-000076840000}"/>
    <cellStyle name="Note 2 3 3 3 3" xfId="35966" xr:uid="{00000000-0005-0000-0000-000077840000}"/>
    <cellStyle name="Note 2 3 3 4" xfId="35967" xr:uid="{00000000-0005-0000-0000-000078840000}"/>
    <cellStyle name="Note 2 3 3 4 2" xfId="35968" xr:uid="{00000000-0005-0000-0000-000079840000}"/>
    <cellStyle name="Note 2 3 3 4 2 2" xfId="35969" xr:uid="{00000000-0005-0000-0000-00007A840000}"/>
    <cellStyle name="Note 2 3 3 4 3" xfId="35970" xr:uid="{00000000-0005-0000-0000-00007B840000}"/>
    <cellStyle name="Note 2 3 3 5" xfId="35971" xr:uid="{00000000-0005-0000-0000-00007C840000}"/>
    <cellStyle name="Note 2 3 3 5 2" xfId="35972" xr:uid="{00000000-0005-0000-0000-00007D840000}"/>
    <cellStyle name="Note 2 3 3 6" xfId="35973" xr:uid="{00000000-0005-0000-0000-00007E840000}"/>
    <cellStyle name="Note 2 3 4" xfId="27076" xr:uid="{00000000-0005-0000-0000-00007F840000}"/>
    <cellStyle name="Note 2 3 4 2" xfId="27077" xr:uid="{00000000-0005-0000-0000-000080840000}"/>
    <cellStyle name="Note 2 3 4 2 2" xfId="35974" xr:uid="{00000000-0005-0000-0000-000081840000}"/>
    <cellStyle name="Note 2 3 4 2 2 2" xfId="35975" xr:uid="{00000000-0005-0000-0000-000082840000}"/>
    <cellStyle name="Note 2 3 4 2 2 2 2" xfId="35976" xr:uid="{00000000-0005-0000-0000-000083840000}"/>
    <cellStyle name="Note 2 3 4 2 2 3" xfId="35977" xr:uid="{00000000-0005-0000-0000-000084840000}"/>
    <cellStyle name="Note 2 3 4 2 3" xfId="35978" xr:uid="{00000000-0005-0000-0000-000085840000}"/>
    <cellStyle name="Note 2 3 4 2 3 2" xfId="35979" xr:uid="{00000000-0005-0000-0000-000086840000}"/>
    <cellStyle name="Note 2 3 4 2 3 2 2" xfId="35980" xr:uid="{00000000-0005-0000-0000-000087840000}"/>
    <cellStyle name="Note 2 3 4 2 3 3" xfId="35981" xr:uid="{00000000-0005-0000-0000-000088840000}"/>
    <cellStyle name="Note 2 3 4 2 4" xfId="35982" xr:uid="{00000000-0005-0000-0000-000089840000}"/>
    <cellStyle name="Note 2 3 4 2 4 2" xfId="35983" xr:uid="{00000000-0005-0000-0000-00008A840000}"/>
    <cellStyle name="Note 2 3 4 2 5" xfId="35984" xr:uid="{00000000-0005-0000-0000-00008B840000}"/>
    <cellStyle name="Note 2 3 4 3" xfId="35985" xr:uid="{00000000-0005-0000-0000-00008C840000}"/>
    <cellStyle name="Note 2 3 4 3 2" xfId="35986" xr:uid="{00000000-0005-0000-0000-00008D840000}"/>
    <cellStyle name="Note 2 3 4 3 2 2" xfId="35987" xr:uid="{00000000-0005-0000-0000-00008E840000}"/>
    <cellStyle name="Note 2 3 4 3 3" xfId="35988" xr:uid="{00000000-0005-0000-0000-00008F840000}"/>
    <cellStyle name="Note 2 3 4 4" xfId="35989" xr:uid="{00000000-0005-0000-0000-000090840000}"/>
    <cellStyle name="Note 2 3 4 4 2" xfId="35990" xr:uid="{00000000-0005-0000-0000-000091840000}"/>
    <cellStyle name="Note 2 3 4 4 2 2" xfId="35991" xr:uid="{00000000-0005-0000-0000-000092840000}"/>
    <cellStyle name="Note 2 3 4 4 3" xfId="35992" xr:uid="{00000000-0005-0000-0000-000093840000}"/>
    <cellStyle name="Note 2 3 4 5" xfId="35993" xr:uid="{00000000-0005-0000-0000-000094840000}"/>
    <cellStyle name="Note 2 3 4 5 2" xfId="35994" xr:uid="{00000000-0005-0000-0000-000095840000}"/>
    <cellStyle name="Note 2 3 4 6" xfId="35995" xr:uid="{00000000-0005-0000-0000-000096840000}"/>
    <cellStyle name="Note 2 3 5" xfId="27078" xr:uid="{00000000-0005-0000-0000-000097840000}"/>
    <cellStyle name="Note 2 3 5 2" xfId="27079" xr:uid="{00000000-0005-0000-0000-000098840000}"/>
    <cellStyle name="Note 2 3 6" xfId="27080" xr:uid="{00000000-0005-0000-0000-000099840000}"/>
    <cellStyle name="Note 2 3 6 2" xfId="27081" xr:uid="{00000000-0005-0000-0000-00009A840000}"/>
    <cellStyle name="Note 2 3 6 2 2" xfId="35996" xr:uid="{00000000-0005-0000-0000-00009B840000}"/>
    <cellStyle name="Note 2 3 6 2 2 2" xfId="35997" xr:uid="{00000000-0005-0000-0000-00009C840000}"/>
    <cellStyle name="Note 2 3 6 2 3" xfId="35998" xr:uid="{00000000-0005-0000-0000-00009D840000}"/>
    <cellStyle name="Note 2 3 6 3" xfId="35999" xr:uid="{00000000-0005-0000-0000-00009E840000}"/>
    <cellStyle name="Note 2 3 6 3 2" xfId="36000" xr:uid="{00000000-0005-0000-0000-00009F840000}"/>
    <cellStyle name="Note 2 3 6 3 2 2" xfId="36001" xr:uid="{00000000-0005-0000-0000-0000A0840000}"/>
    <cellStyle name="Note 2 3 6 3 3" xfId="36002" xr:uid="{00000000-0005-0000-0000-0000A1840000}"/>
    <cellStyle name="Note 2 3 6 4" xfId="36003" xr:uid="{00000000-0005-0000-0000-0000A2840000}"/>
    <cellStyle name="Note 2 3 6 4 2" xfId="36004" xr:uid="{00000000-0005-0000-0000-0000A3840000}"/>
    <cellStyle name="Note 2 3 6 5" xfId="36005" xr:uid="{00000000-0005-0000-0000-0000A4840000}"/>
    <cellStyle name="Note 2 3 7" xfId="27082" xr:uid="{00000000-0005-0000-0000-0000A5840000}"/>
    <cellStyle name="Note 2 3 7 2" xfId="27083" xr:uid="{00000000-0005-0000-0000-0000A6840000}"/>
    <cellStyle name="Note 2 3 7 2 2" xfId="36006" xr:uid="{00000000-0005-0000-0000-0000A7840000}"/>
    <cellStyle name="Note 2 3 7 3" xfId="36007" xr:uid="{00000000-0005-0000-0000-0000A8840000}"/>
    <cellStyle name="Note 2 3 8" xfId="27084" xr:uid="{00000000-0005-0000-0000-0000A9840000}"/>
    <cellStyle name="Note 2 3 8 2" xfId="27085" xr:uid="{00000000-0005-0000-0000-0000AA840000}"/>
    <cellStyle name="Note 2 3 8 2 2" xfId="36008" xr:uid="{00000000-0005-0000-0000-0000AB840000}"/>
    <cellStyle name="Note 2 3 8 3" xfId="36009" xr:uid="{00000000-0005-0000-0000-0000AC840000}"/>
    <cellStyle name="Note 2 3 9" xfId="27086" xr:uid="{00000000-0005-0000-0000-0000AD840000}"/>
    <cellStyle name="Note 2 3 9 2" xfId="27087" xr:uid="{00000000-0005-0000-0000-0000AE840000}"/>
    <cellStyle name="Note 2 30" xfId="27088" xr:uid="{00000000-0005-0000-0000-0000AF840000}"/>
    <cellStyle name="Note 2 30 2" xfId="27089" xr:uid="{00000000-0005-0000-0000-0000B0840000}"/>
    <cellStyle name="Note 2 31" xfId="27090" xr:uid="{00000000-0005-0000-0000-0000B1840000}"/>
    <cellStyle name="Note 2 4" xfId="27091" xr:uid="{00000000-0005-0000-0000-0000B2840000}"/>
    <cellStyle name="Note 2 4 10" xfId="27092" xr:uid="{00000000-0005-0000-0000-0000B3840000}"/>
    <cellStyle name="Note 2 4 10 2" xfId="27093" xr:uid="{00000000-0005-0000-0000-0000B4840000}"/>
    <cellStyle name="Note 2 4 11" xfId="27094" xr:uid="{00000000-0005-0000-0000-0000B5840000}"/>
    <cellStyle name="Note 2 4 11 2" xfId="27095" xr:uid="{00000000-0005-0000-0000-0000B6840000}"/>
    <cellStyle name="Note 2 4 12" xfId="27096" xr:uid="{00000000-0005-0000-0000-0000B7840000}"/>
    <cellStyle name="Note 2 4 12 2" xfId="27097" xr:uid="{00000000-0005-0000-0000-0000B8840000}"/>
    <cellStyle name="Note 2 4 13" xfId="27098" xr:uid="{00000000-0005-0000-0000-0000B9840000}"/>
    <cellStyle name="Note 2 4 13 2" xfId="27099" xr:uid="{00000000-0005-0000-0000-0000BA840000}"/>
    <cellStyle name="Note 2 4 14" xfId="27100" xr:uid="{00000000-0005-0000-0000-0000BB840000}"/>
    <cellStyle name="Note 2 4 14 2" xfId="27101" xr:uid="{00000000-0005-0000-0000-0000BC840000}"/>
    <cellStyle name="Note 2 4 15" xfId="27102" xr:uid="{00000000-0005-0000-0000-0000BD840000}"/>
    <cellStyle name="Note 2 4 15 2" xfId="27103" xr:uid="{00000000-0005-0000-0000-0000BE840000}"/>
    <cellStyle name="Note 2 4 16" xfId="27104" xr:uid="{00000000-0005-0000-0000-0000BF840000}"/>
    <cellStyle name="Note 2 4 16 2" xfId="27105" xr:uid="{00000000-0005-0000-0000-0000C0840000}"/>
    <cellStyle name="Note 2 4 17" xfId="27106" xr:uid="{00000000-0005-0000-0000-0000C1840000}"/>
    <cellStyle name="Note 2 4 17 2" xfId="27107" xr:uid="{00000000-0005-0000-0000-0000C2840000}"/>
    <cellStyle name="Note 2 4 18" xfId="27108" xr:uid="{00000000-0005-0000-0000-0000C3840000}"/>
    <cellStyle name="Note 2 4 18 2" xfId="27109" xr:uid="{00000000-0005-0000-0000-0000C4840000}"/>
    <cellStyle name="Note 2 4 19" xfId="27110" xr:uid="{00000000-0005-0000-0000-0000C5840000}"/>
    <cellStyle name="Note 2 4 19 2" xfId="27111" xr:uid="{00000000-0005-0000-0000-0000C6840000}"/>
    <cellStyle name="Note 2 4 2" xfId="27112" xr:uid="{00000000-0005-0000-0000-0000C7840000}"/>
    <cellStyle name="Note 2 4 2 2" xfId="27113" xr:uid="{00000000-0005-0000-0000-0000C8840000}"/>
    <cellStyle name="Note 2 4 2 2 2" xfId="36010" xr:uid="{00000000-0005-0000-0000-0000C9840000}"/>
    <cellStyle name="Note 2 4 2 2 2 2" xfId="36011" xr:uid="{00000000-0005-0000-0000-0000CA840000}"/>
    <cellStyle name="Note 2 4 2 2 2 2 2" xfId="36012" xr:uid="{00000000-0005-0000-0000-0000CB840000}"/>
    <cellStyle name="Note 2 4 2 2 2 3" xfId="36013" xr:uid="{00000000-0005-0000-0000-0000CC840000}"/>
    <cellStyle name="Note 2 4 2 2 3" xfId="36014" xr:uid="{00000000-0005-0000-0000-0000CD840000}"/>
    <cellStyle name="Note 2 4 2 2 3 2" xfId="36015" xr:uid="{00000000-0005-0000-0000-0000CE840000}"/>
    <cellStyle name="Note 2 4 2 2 3 2 2" xfId="36016" xr:uid="{00000000-0005-0000-0000-0000CF840000}"/>
    <cellStyle name="Note 2 4 2 2 3 3" xfId="36017" xr:uid="{00000000-0005-0000-0000-0000D0840000}"/>
    <cellStyle name="Note 2 4 2 2 4" xfId="36018" xr:uid="{00000000-0005-0000-0000-0000D1840000}"/>
    <cellStyle name="Note 2 4 2 2 4 2" xfId="36019" xr:uid="{00000000-0005-0000-0000-0000D2840000}"/>
    <cellStyle name="Note 2 4 2 2 5" xfId="36020" xr:uid="{00000000-0005-0000-0000-0000D3840000}"/>
    <cellStyle name="Note 2 4 2 3" xfId="36021" xr:uid="{00000000-0005-0000-0000-0000D4840000}"/>
    <cellStyle name="Note 2 4 2 3 2" xfId="36022" xr:uid="{00000000-0005-0000-0000-0000D5840000}"/>
    <cellStyle name="Note 2 4 2 3 2 2" xfId="36023" xr:uid="{00000000-0005-0000-0000-0000D6840000}"/>
    <cellStyle name="Note 2 4 2 3 3" xfId="36024" xr:uid="{00000000-0005-0000-0000-0000D7840000}"/>
    <cellStyle name="Note 2 4 2 4" xfId="36025" xr:uid="{00000000-0005-0000-0000-0000D8840000}"/>
    <cellStyle name="Note 2 4 2 4 2" xfId="36026" xr:uid="{00000000-0005-0000-0000-0000D9840000}"/>
    <cellStyle name="Note 2 4 2 4 2 2" xfId="36027" xr:uid="{00000000-0005-0000-0000-0000DA840000}"/>
    <cellStyle name="Note 2 4 2 4 3" xfId="36028" xr:uid="{00000000-0005-0000-0000-0000DB840000}"/>
    <cellStyle name="Note 2 4 2 5" xfId="36029" xr:uid="{00000000-0005-0000-0000-0000DC840000}"/>
    <cellStyle name="Note 2 4 2 5 2" xfId="36030" xr:uid="{00000000-0005-0000-0000-0000DD840000}"/>
    <cellStyle name="Note 2 4 2 6" xfId="36031" xr:uid="{00000000-0005-0000-0000-0000DE840000}"/>
    <cellStyle name="Note 2 4 20" xfId="27114" xr:uid="{00000000-0005-0000-0000-0000DF840000}"/>
    <cellStyle name="Note 2 4 20 2" xfId="27115" xr:uid="{00000000-0005-0000-0000-0000E0840000}"/>
    <cellStyle name="Note 2 4 21" xfId="27116" xr:uid="{00000000-0005-0000-0000-0000E1840000}"/>
    <cellStyle name="Note 2 4 21 2" xfId="27117" xr:uid="{00000000-0005-0000-0000-0000E2840000}"/>
    <cellStyle name="Note 2 4 22" xfId="27118" xr:uid="{00000000-0005-0000-0000-0000E3840000}"/>
    <cellStyle name="Note 2 4 22 2" xfId="27119" xr:uid="{00000000-0005-0000-0000-0000E4840000}"/>
    <cellStyle name="Note 2 4 23" xfId="27120" xr:uid="{00000000-0005-0000-0000-0000E5840000}"/>
    <cellStyle name="Note 2 4 3" xfId="27121" xr:uid="{00000000-0005-0000-0000-0000E6840000}"/>
    <cellStyle name="Note 2 4 3 2" xfId="27122" xr:uid="{00000000-0005-0000-0000-0000E7840000}"/>
    <cellStyle name="Note 2 4 3 2 2" xfId="36032" xr:uid="{00000000-0005-0000-0000-0000E8840000}"/>
    <cellStyle name="Note 2 4 3 2 2 2" xfId="36033" xr:uid="{00000000-0005-0000-0000-0000E9840000}"/>
    <cellStyle name="Note 2 4 3 2 3" xfId="36034" xr:uid="{00000000-0005-0000-0000-0000EA840000}"/>
    <cellStyle name="Note 2 4 3 3" xfId="36035" xr:uid="{00000000-0005-0000-0000-0000EB840000}"/>
    <cellStyle name="Note 2 4 3 3 2" xfId="36036" xr:uid="{00000000-0005-0000-0000-0000EC840000}"/>
    <cellStyle name="Note 2 4 3 3 2 2" xfId="36037" xr:uid="{00000000-0005-0000-0000-0000ED840000}"/>
    <cellStyle name="Note 2 4 3 3 3" xfId="36038" xr:uid="{00000000-0005-0000-0000-0000EE840000}"/>
    <cellStyle name="Note 2 4 3 4" xfId="36039" xr:uid="{00000000-0005-0000-0000-0000EF840000}"/>
    <cellStyle name="Note 2 4 3 4 2" xfId="36040" xr:uid="{00000000-0005-0000-0000-0000F0840000}"/>
    <cellStyle name="Note 2 4 3 5" xfId="36041" xr:uid="{00000000-0005-0000-0000-0000F1840000}"/>
    <cellStyle name="Note 2 4 4" xfId="27123" xr:uid="{00000000-0005-0000-0000-0000F2840000}"/>
    <cellStyle name="Note 2 4 4 2" xfId="27124" xr:uid="{00000000-0005-0000-0000-0000F3840000}"/>
    <cellStyle name="Note 2 4 4 2 2" xfId="36042" xr:uid="{00000000-0005-0000-0000-0000F4840000}"/>
    <cellStyle name="Note 2 4 4 3" xfId="36043" xr:uid="{00000000-0005-0000-0000-0000F5840000}"/>
    <cellStyle name="Note 2 4 5" xfId="27125" xr:uid="{00000000-0005-0000-0000-0000F6840000}"/>
    <cellStyle name="Note 2 4 5 2" xfId="27126" xr:uid="{00000000-0005-0000-0000-0000F7840000}"/>
    <cellStyle name="Note 2 4 6" xfId="27127" xr:uid="{00000000-0005-0000-0000-0000F8840000}"/>
    <cellStyle name="Note 2 4 6 2" xfId="27128" xr:uid="{00000000-0005-0000-0000-0000F9840000}"/>
    <cellStyle name="Note 2 4 7" xfId="27129" xr:uid="{00000000-0005-0000-0000-0000FA840000}"/>
    <cellStyle name="Note 2 4 7 2" xfId="27130" xr:uid="{00000000-0005-0000-0000-0000FB840000}"/>
    <cellStyle name="Note 2 4 8" xfId="27131" xr:uid="{00000000-0005-0000-0000-0000FC840000}"/>
    <cellStyle name="Note 2 4 8 2" xfId="27132" xr:uid="{00000000-0005-0000-0000-0000FD840000}"/>
    <cellStyle name="Note 2 4 9" xfId="27133" xr:uid="{00000000-0005-0000-0000-0000FE840000}"/>
    <cellStyle name="Note 2 4 9 2" xfId="27134" xr:uid="{00000000-0005-0000-0000-0000FF840000}"/>
    <cellStyle name="Note 2 5" xfId="27135" xr:uid="{00000000-0005-0000-0000-000000850000}"/>
    <cellStyle name="Note 2 5 10" xfId="27136" xr:uid="{00000000-0005-0000-0000-000001850000}"/>
    <cellStyle name="Note 2 5 10 2" xfId="27137" xr:uid="{00000000-0005-0000-0000-000002850000}"/>
    <cellStyle name="Note 2 5 11" xfId="27138" xr:uid="{00000000-0005-0000-0000-000003850000}"/>
    <cellStyle name="Note 2 5 11 2" xfId="27139" xr:uid="{00000000-0005-0000-0000-000004850000}"/>
    <cellStyle name="Note 2 5 12" xfId="27140" xr:uid="{00000000-0005-0000-0000-000005850000}"/>
    <cellStyle name="Note 2 5 12 2" xfId="27141" xr:uid="{00000000-0005-0000-0000-000006850000}"/>
    <cellStyle name="Note 2 5 13" xfId="27142" xr:uid="{00000000-0005-0000-0000-000007850000}"/>
    <cellStyle name="Note 2 5 13 2" xfId="27143" xr:uid="{00000000-0005-0000-0000-000008850000}"/>
    <cellStyle name="Note 2 5 14" xfId="27144" xr:uid="{00000000-0005-0000-0000-000009850000}"/>
    <cellStyle name="Note 2 5 14 2" xfId="27145" xr:uid="{00000000-0005-0000-0000-00000A850000}"/>
    <cellStyle name="Note 2 5 15" xfId="27146" xr:uid="{00000000-0005-0000-0000-00000B850000}"/>
    <cellStyle name="Note 2 5 15 2" xfId="27147" xr:uid="{00000000-0005-0000-0000-00000C850000}"/>
    <cellStyle name="Note 2 5 16" xfId="27148" xr:uid="{00000000-0005-0000-0000-00000D850000}"/>
    <cellStyle name="Note 2 5 16 2" xfId="27149" xr:uid="{00000000-0005-0000-0000-00000E850000}"/>
    <cellStyle name="Note 2 5 17" xfId="27150" xr:uid="{00000000-0005-0000-0000-00000F850000}"/>
    <cellStyle name="Note 2 5 17 2" xfId="27151" xr:uid="{00000000-0005-0000-0000-000010850000}"/>
    <cellStyle name="Note 2 5 18" xfId="27152" xr:uid="{00000000-0005-0000-0000-000011850000}"/>
    <cellStyle name="Note 2 5 18 2" xfId="27153" xr:uid="{00000000-0005-0000-0000-000012850000}"/>
    <cellStyle name="Note 2 5 19" xfId="27154" xr:uid="{00000000-0005-0000-0000-000013850000}"/>
    <cellStyle name="Note 2 5 19 2" xfId="27155" xr:uid="{00000000-0005-0000-0000-000014850000}"/>
    <cellStyle name="Note 2 5 2" xfId="27156" xr:uid="{00000000-0005-0000-0000-000015850000}"/>
    <cellStyle name="Note 2 5 2 2" xfId="27157" xr:uid="{00000000-0005-0000-0000-000016850000}"/>
    <cellStyle name="Note 2 5 2 2 2" xfId="36044" xr:uid="{00000000-0005-0000-0000-000017850000}"/>
    <cellStyle name="Note 2 5 2 2 2 2" xfId="36045" xr:uid="{00000000-0005-0000-0000-000018850000}"/>
    <cellStyle name="Note 2 5 2 2 3" xfId="36046" xr:uid="{00000000-0005-0000-0000-000019850000}"/>
    <cellStyle name="Note 2 5 2 3" xfId="36047" xr:uid="{00000000-0005-0000-0000-00001A850000}"/>
    <cellStyle name="Note 2 5 2 3 2" xfId="36048" xr:uid="{00000000-0005-0000-0000-00001B850000}"/>
    <cellStyle name="Note 2 5 2 3 2 2" xfId="36049" xr:uid="{00000000-0005-0000-0000-00001C850000}"/>
    <cellStyle name="Note 2 5 2 3 3" xfId="36050" xr:uid="{00000000-0005-0000-0000-00001D850000}"/>
    <cellStyle name="Note 2 5 2 4" xfId="36051" xr:uid="{00000000-0005-0000-0000-00001E850000}"/>
    <cellStyle name="Note 2 5 2 4 2" xfId="36052" xr:uid="{00000000-0005-0000-0000-00001F850000}"/>
    <cellStyle name="Note 2 5 2 5" xfId="36053" xr:uid="{00000000-0005-0000-0000-000020850000}"/>
    <cellStyle name="Note 2 5 20" xfId="27158" xr:uid="{00000000-0005-0000-0000-000021850000}"/>
    <cellStyle name="Note 2 5 20 2" xfId="27159" xr:uid="{00000000-0005-0000-0000-000022850000}"/>
    <cellStyle name="Note 2 5 21" xfId="27160" xr:uid="{00000000-0005-0000-0000-000023850000}"/>
    <cellStyle name="Note 2 5 21 2" xfId="27161" xr:uid="{00000000-0005-0000-0000-000024850000}"/>
    <cellStyle name="Note 2 5 22" xfId="27162" xr:uid="{00000000-0005-0000-0000-000025850000}"/>
    <cellStyle name="Note 2 5 22 2" xfId="27163" xr:uid="{00000000-0005-0000-0000-000026850000}"/>
    <cellStyle name="Note 2 5 23" xfId="27164" xr:uid="{00000000-0005-0000-0000-000027850000}"/>
    <cellStyle name="Note 2 5 3" xfId="27165" xr:uid="{00000000-0005-0000-0000-000028850000}"/>
    <cellStyle name="Note 2 5 3 2" xfId="27166" xr:uid="{00000000-0005-0000-0000-000029850000}"/>
    <cellStyle name="Note 2 5 3 2 2" xfId="36054" xr:uid="{00000000-0005-0000-0000-00002A850000}"/>
    <cellStyle name="Note 2 5 3 2 2 2" xfId="36055" xr:uid="{00000000-0005-0000-0000-00002B850000}"/>
    <cellStyle name="Note 2 5 3 2 3" xfId="36056" xr:uid="{00000000-0005-0000-0000-00002C850000}"/>
    <cellStyle name="Note 2 5 3 3" xfId="36057" xr:uid="{00000000-0005-0000-0000-00002D850000}"/>
    <cellStyle name="Note 2 5 3 3 2" xfId="36058" xr:uid="{00000000-0005-0000-0000-00002E850000}"/>
    <cellStyle name="Note 2 5 3 3 2 2" xfId="36059" xr:uid="{00000000-0005-0000-0000-00002F850000}"/>
    <cellStyle name="Note 2 5 3 3 3" xfId="36060" xr:uid="{00000000-0005-0000-0000-000030850000}"/>
    <cellStyle name="Note 2 5 3 4" xfId="36061" xr:uid="{00000000-0005-0000-0000-000031850000}"/>
    <cellStyle name="Note 2 5 3 4 2" xfId="36062" xr:uid="{00000000-0005-0000-0000-000032850000}"/>
    <cellStyle name="Note 2 5 3 5" xfId="36063" xr:uid="{00000000-0005-0000-0000-000033850000}"/>
    <cellStyle name="Note 2 5 4" xfId="27167" xr:uid="{00000000-0005-0000-0000-000034850000}"/>
    <cellStyle name="Note 2 5 4 2" xfId="27168" xr:uid="{00000000-0005-0000-0000-000035850000}"/>
    <cellStyle name="Note 2 5 4 2 2" xfId="36064" xr:uid="{00000000-0005-0000-0000-000036850000}"/>
    <cellStyle name="Note 2 5 4 3" xfId="36065" xr:uid="{00000000-0005-0000-0000-000037850000}"/>
    <cellStyle name="Note 2 5 5" xfId="27169" xr:uid="{00000000-0005-0000-0000-000038850000}"/>
    <cellStyle name="Note 2 5 5 2" xfId="27170" xr:uid="{00000000-0005-0000-0000-000039850000}"/>
    <cellStyle name="Note 2 5 6" xfId="27171" xr:uid="{00000000-0005-0000-0000-00003A850000}"/>
    <cellStyle name="Note 2 5 6 2" xfId="27172" xr:uid="{00000000-0005-0000-0000-00003B850000}"/>
    <cellStyle name="Note 2 5 7" xfId="27173" xr:uid="{00000000-0005-0000-0000-00003C850000}"/>
    <cellStyle name="Note 2 5 7 2" xfId="27174" xr:uid="{00000000-0005-0000-0000-00003D850000}"/>
    <cellStyle name="Note 2 5 8" xfId="27175" xr:uid="{00000000-0005-0000-0000-00003E850000}"/>
    <cellStyle name="Note 2 5 8 2" xfId="27176" xr:uid="{00000000-0005-0000-0000-00003F850000}"/>
    <cellStyle name="Note 2 5 9" xfId="27177" xr:uid="{00000000-0005-0000-0000-000040850000}"/>
    <cellStyle name="Note 2 5 9 2" xfId="27178" xr:uid="{00000000-0005-0000-0000-000041850000}"/>
    <cellStyle name="Note 2 6" xfId="27179" xr:uid="{00000000-0005-0000-0000-000042850000}"/>
    <cellStyle name="Note 2 6 10" xfId="27180" xr:uid="{00000000-0005-0000-0000-000043850000}"/>
    <cellStyle name="Note 2 6 10 2" xfId="27181" xr:uid="{00000000-0005-0000-0000-000044850000}"/>
    <cellStyle name="Note 2 6 11" xfId="27182" xr:uid="{00000000-0005-0000-0000-000045850000}"/>
    <cellStyle name="Note 2 6 11 2" xfId="27183" xr:uid="{00000000-0005-0000-0000-000046850000}"/>
    <cellStyle name="Note 2 6 12" xfId="27184" xr:uid="{00000000-0005-0000-0000-000047850000}"/>
    <cellStyle name="Note 2 6 12 2" xfId="27185" xr:uid="{00000000-0005-0000-0000-000048850000}"/>
    <cellStyle name="Note 2 6 13" xfId="27186" xr:uid="{00000000-0005-0000-0000-000049850000}"/>
    <cellStyle name="Note 2 6 13 2" xfId="27187" xr:uid="{00000000-0005-0000-0000-00004A850000}"/>
    <cellStyle name="Note 2 6 14" xfId="27188" xr:uid="{00000000-0005-0000-0000-00004B850000}"/>
    <cellStyle name="Note 2 6 14 2" xfId="27189" xr:uid="{00000000-0005-0000-0000-00004C850000}"/>
    <cellStyle name="Note 2 6 15" xfId="27190" xr:uid="{00000000-0005-0000-0000-00004D850000}"/>
    <cellStyle name="Note 2 6 15 2" xfId="27191" xr:uid="{00000000-0005-0000-0000-00004E850000}"/>
    <cellStyle name="Note 2 6 16" xfId="27192" xr:uid="{00000000-0005-0000-0000-00004F850000}"/>
    <cellStyle name="Note 2 6 16 2" xfId="27193" xr:uid="{00000000-0005-0000-0000-000050850000}"/>
    <cellStyle name="Note 2 6 17" xfId="27194" xr:uid="{00000000-0005-0000-0000-000051850000}"/>
    <cellStyle name="Note 2 6 17 2" xfId="27195" xr:uid="{00000000-0005-0000-0000-000052850000}"/>
    <cellStyle name="Note 2 6 18" xfId="27196" xr:uid="{00000000-0005-0000-0000-000053850000}"/>
    <cellStyle name="Note 2 6 18 2" xfId="27197" xr:uid="{00000000-0005-0000-0000-000054850000}"/>
    <cellStyle name="Note 2 6 19" xfId="27198" xr:uid="{00000000-0005-0000-0000-000055850000}"/>
    <cellStyle name="Note 2 6 19 2" xfId="27199" xr:uid="{00000000-0005-0000-0000-000056850000}"/>
    <cellStyle name="Note 2 6 2" xfId="27200" xr:uid="{00000000-0005-0000-0000-000057850000}"/>
    <cellStyle name="Note 2 6 2 2" xfId="27201" xr:uid="{00000000-0005-0000-0000-000058850000}"/>
    <cellStyle name="Note 2 6 2 2 2" xfId="36066" xr:uid="{00000000-0005-0000-0000-000059850000}"/>
    <cellStyle name="Note 2 6 2 2 2 2" xfId="36067" xr:uid="{00000000-0005-0000-0000-00005A850000}"/>
    <cellStyle name="Note 2 6 2 2 3" xfId="36068" xr:uid="{00000000-0005-0000-0000-00005B850000}"/>
    <cellStyle name="Note 2 6 2 3" xfId="36069" xr:uid="{00000000-0005-0000-0000-00005C850000}"/>
    <cellStyle name="Note 2 6 2 3 2" xfId="36070" xr:uid="{00000000-0005-0000-0000-00005D850000}"/>
    <cellStyle name="Note 2 6 2 3 2 2" xfId="36071" xr:uid="{00000000-0005-0000-0000-00005E850000}"/>
    <cellStyle name="Note 2 6 2 3 3" xfId="36072" xr:uid="{00000000-0005-0000-0000-00005F850000}"/>
    <cellStyle name="Note 2 6 2 4" xfId="36073" xr:uid="{00000000-0005-0000-0000-000060850000}"/>
    <cellStyle name="Note 2 6 2 4 2" xfId="36074" xr:uid="{00000000-0005-0000-0000-000061850000}"/>
    <cellStyle name="Note 2 6 2 5" xfId="36075" xr:uid="{00000000-0005-0000-0000-000062850000}"/>
    <cellStyle name="Note 2 6 20" xfId="27202" xr:uid="{00000000-0005-0000-0000-000063850000}"/>
    <cellStyle name="Note 2 6 20 2" xfId="27203" xr:uid="{00000000-0005-0000-0000-000064850000}"/>
    <cellStyle name="Note 2 6 21" xfId="27204" xr:uid="{00000000-0005-0000-0000-000065850000}"/>
    <cellStyle name="Note 2 6 21 2" xfId="27205" xr:uid="{00000000-0005-0000-0000-000066850000}"/>
    <cellStyle name="Note 2 6 22" xfId="27206" xr:uid="{00000000-0005-0000-0000-000067850000}"/>
    <cellStyle name="Note 2 6 22 2" xfId="27207" xr:uid="{00000000-0005-0000-0000-000068850000}"/>
    <cellStyle name="Note 2 6 23" xfId="27208" xr:uid="{00000000-0005-0000-0000-000069850000}"/>
    <cellStyle name="Note 2 6 3" xfId="27209" xr:uid="{00000000-0005-0000-0000-00006A850000}"/>
    <cellStyle name="Note 2 6 3 2" xfId="27210" xr:uid="{00000000-0005-0000-0000-00006B850000}"/>
    <cellStyle name="Note 2 6 3 2 2" xfId="36076" xr:uid="{00000000-0005-0000-0000-00006C850000}"/>
    <cellStyle name="Note 2 6 3 2 2 2" xfId="36077" xr:uid="{00000000-0005-0000-0000-00006D850000}"/>
    <cellStyle name="Note 2 6 3 2 3" xfId="36078" xr:uid="{00000000-0005-0000-0000-00006E850000}"/>
    <cellStyle name="Note 2 6 3 3" xfId="36079" xr:uid="{00000000-0005-0000-0000-00006F850000}"/>
    <cellStyle name="Note 2 6 3 3 2" xfId="36080" xr:uid="{00000000-0005-0000-0000-000070850000}"/>
    <cellStyle name="Note 2 6 3 3 2 2" xfId="36081" xr:uid="{00000000-0005-0000-0000-000071850000}"/>
    <cellStyle name="Note 2 6 3 3 3" xfId="36082" xr:uid="{00000000-0005-0000-0000-000072850000}"/>
    <cellStyle name="Note 2 6 3 4" xfId="36083" xr:uid="{00000000-0005-0000-0000-000073850000}"/>
    <cellStyle name="Note 2 6 3 4 2" xfId="36084" xr:uid="{00000000-0005-0000-0000-000074850000}"/>
    <cellStyle name="Note 2 6 3 5" xfId="36085" xr:uid="{00000000-0005-0000-0000-000075850000}"/>
    <cellStyle name="Note 2 6 4" xfId="27211" xr:uid="{00000000-0005-0000-0000-000076850000}"/>
    <cellStyle name="Note 2 6 4 2" xfId="27212" xr:uid="{00000000-0005-0000-0000-000077850000}"/>
    <cellStyle name="Note 2 6 4 2 2" xfId="36086" xr:uid="{00000000-0005-0000-0000-000078850000}"/>
    <cellStyle name="Note 2 6 4 3" xfId="36087" xr:uid="{00000000-0005-0000-0000-000079850000}"/>
    <cellStyle name="Note 2 6 5" xfId="27213" xr:uid="{00000000-0005-0000-0000-00007A850000}"/>
    <cellStyle name="Note 2 6 5 2" xfId="27214" xr:uid="{00000000-0005-0000-0000-00007B850000}"/>
    <cellStyle name="Note 2 6 6" xfId="27215" xr:uid="{00000000-0005-0000-0000-00007C850000}"/>
    <cellStyle name="Note 2 6 6 2" xfId="27216" xr:uid="{00000000-0005-0000-0000-00007D850000}"/>
    <cellStyle name="Note 2 6 7" xfId="27217" xr:uid="{00000000-0005-0000-0000-00007E850000}"/>
    <cellStyle name="Note 2 6 7 2" xfId="27218" xr:uid="{00000000-0005-0000-0000-00007F850000}"/>
    <cellStyle name="Note 2 6 8" xfId="27219" xr:uid="{00000000-0005-0000-0000-000080850000}"/>
    <cellStyle name="Note 2 6 8 2" xfId="27220" xr:uid="{00000000-0005-0000-0000-000081850000}"/>
    <cellStyle name="Note 2 6 9" xfId="27221" xr:uid="{00000000-0005-0000-0000-000082850000}"/>
    <cellStyle name="Note 2 6 9 2" xfId="27222" xr:uid="{00000000-0005-0000-0000-000083850000}"/>
    <cellStyle name="Note 2 7" xfId="27223" xr:uid="{00000000-0005-0000-0000-000084850000}"/>
    <cellStyle name="Note 2 7 10" xfId="27224" xr:uid="{00000000-0005-0000-0000-000085850000}"/>
    <cellStyle name="Note 2 7 10 2" xfId="27225" xr:uid="{00000000-0005-0000-0000-000086850000}"/>
    <cellStyle name="Note 2 7 11" xfId="27226" xr:uid="{00000000-0005-0000-0000-000087850000}"/>
    <cellStyle name="Note 2 7 11 2" xfId="27227" xr:uid="{00000000-0005-0000-0000-000088850000}"/>
    <cellStyle name="Note 2 7 12" xfId="27228" xr:uid="{00000000-0005-0000-0000-000089850000}"/>
    <cellStyle name="Note 2 7 12 2" xfId="27229" xr:uid="{00000000-0005-0000-0000-00008A850000}"/>
    <cellStyle name="Note 2 7 13" xfId="27230" xr:uid="{00000000-0005-0000-0000-00008B850000}"/>
    <cellStyle name="Note 2 7 13 2" xfId="27231" xr:uid="{00000000-0005-0000-0000-00008C850000}"/>
    <cellStyle name="Note 2 7 14" xfId="27232" xr:uid="{00000000-0005-0000-0000-00008D850000}"/>
    <cellStyle name="Note 2 7 14 2" xfId="27233" xr:uid="{00000000-0005-0000-0000-00008E850000}"/>
    <cellStyle name="Note 2 7 15" xfId="27234" xr:uid="{00000000-0005-0000-0000-00008F850000}"/>
    <cellStyle name="Note 2 7 15 2" xfId="27235" xr:uid="{00000000-0005-0000-0000-000090850000}"/>
    <cellStyle name="Note 2 7 16" xfId="27236" xr:uid="{00000000-0005-0000-0000-000091850000}"/>
    <cellStyle name="Note 2 7 16 2" xfId="27237" xr:uid="{00000000-0005-0000-0000-000092850000}"/>
    <cellStyle name="Note 2 7 17" xfId="27238" xr:uid="{00000000-0005-0000-0000-000093850000}"/>
    <cellStyle name="Note 2 7 17 2" xfId="27239" xr:uid="{00000000-0005-0000-0000-000094850000}"/>
    <cellStyle name="Note 2 7 18" xfId="27240" xr:uid="{00000000-0005-0000-0000-000095850000}"/>
    <cellStyle name="Note 2 7 18 2" xfId="27241" xr:uid="{00000000-0005-0000-0000-000096850000}"/>
    <cellStyle name="Note 2 7 19" xfId="27242" xr:uid="{00000000-0005-0000-0000-000097850000}"/>
    <cellStyle name="Note 2 7 19 2" xfId="27243" xr:uid="{00000000-0005-0000-0000-000098850000}"/>
    <cellStyle name="Note 2 7 2" xfId="27244" xr:uid="{00000000-0005-0000-0000-000099850000}"/>
    <cellStyle name="Note 2 7 2 2" xfId="27245" xr:uid="{00000000-0005-0000-0000-00009A850000}"/>
    <cellStyle name="Note 2 7 2 2 2" xfId="36088" xr:uid="{00000000-0005-0000-0000-00009B850000}"/>
    <cellStyle name="Note 2 7 2 2 2 2" xfId="36089" xr:uid="{00000000-0005-0000-0000-00009C850000}"/>
    <cellStyle name="Note 2 7 2 2 3" xfId="36090" xr:uid="{00000000-0005-0000-0000-00009D850000}"/>
    <cellStyle name="Note 2 7 2 3" xfId="36091" xr:uid="{00000000-0005-0000-0000-00009E850000}"/>
    <cellStyle name="Note 2 7 2 3 2" xfId="36092" xr:uid="{00000000-0005-0000-0000-00009F850000}"/>
    <cellStyle name="Note 2 7 2 3 2 2" xfId="36093" xr:uid="{00000000-0005-0000-0000-0000A0850000}"/>
    <cellStyle name="Note 2 7 2 3 3" xfId="36094" xr:uid="{00000000-0005-0000-0000-0000A1850000}"/>
    <cellStyle name="Note 2 7 2 4" xfId="36095" xr:uid="{00000000-0005-0000-0000-0000A2850000}"/>
    <cellStyle name="Note 2 7 2 4 2" xfId="36096" xr:uid="{00000000-0005-0000-0000-0000A3850000}"/>
    <cellStyle name="Note 2 7 2 5" xfId="36097" xr:uid="{00000000-0005-0000-0000-0000A4850000}"/>
    <cellStyle name="Note 2 7 20" xfId="27246" xr:uid="{00000000-0005-0000-0000-0000A5850000}"/>
    <cellStyle name="Note 2 7 20 2" xfId="27247" xr:uid="{00000000-0005-0000-0000-0000A6850000}"/>
    <cellStyle name="Note 2 7 21" xfId="27248" xr:uid="{00000000-0005-0000-0000-0000A7850000}"/>
    <cellStyle name="Note 2 7 21 2" xfId="27249" xr:uid="{00000000-0005-0000-0000-0000A8850000}"/>
    <cellStyle name="Note 2 7 22" xfId="27250" xr:uid="{00000000-0005-0000-0000-0000A9850000}"/>
    <cellStyle name="Note 2 7 22 2" xfId="27251" xr:uid="{00000000-0005-0000-0000-0000AA850000}"/>
    <cellStyle name="Note 2 7 23" xfId="27252" xr:uid="{00000000-0005-0000-0000-0000AB850000}"/>
    <cellStyle name="Note 2 7 3" xfId="27253" xr:uid="{00000000-0005-0000-0000-0000AC850000}"/>
    <cellStyle name="Note 2 7 3 2" xfId="27254" xr:uid="{00000000-0005-0000-0000-0000AD850000}"/>
    <cellStyle name="Note 2 7 3 2 2" xfId="36098" xr:uid="{00000000-0005-0000-0000-0000AE850000}"/>
    <cellStyle name="Note 2 7 3 3" xfId="36099" xr:uid="{00000000-0005-0000-0000-0000AF850000}"/>
    <cellStyle name="Note 2 7 4" xfId="27255" xr:uid="{00000000-0005-0000-0000-0000B0850000}"/>
    <cellStyle name="Note 2 7 4 2" xfId="27256" xr:uid="{00000000-0005-0000-0000-0000B1850000}"/>
    <cellStyle name="Note 2 7 4 2 2" xfId="36100" xr:uid="{00000000-0005-0000-0000-0000B2850000}"/>
    <cellStyle name="Note 2 7 4 3" xfId="36101" xr:uid="{00000000-0005-0000-0000-0000B3850000}"/>
    <cellStyle name="Note 2 7 5" xfId="27257" xr:uid="{00000000-0005-0000-0000-0000B4850000}"/>
    <cellStyle name="Note 2 7 5 2" xfId="27258" xr:uid="{00000000-0005-0000-0000-0000B5850000}"/>
    <cellStyle name="Note 2 7 6" xfId="27259" xr:uid="{00000000-0005-0000-0000-0000B6850000}"/>
    <cellStyle name="Note 2 7 6 2" xfId="27260" xr:uid="{00000000-0005-0000-0000-0000B7850000}"/>
    <cellStyle name="Note 2 7 7" xfId="27261" xr:uid="{00000000-0005-0000-0000-0000B8850000}"/>
    <cellStyle name="Note 2 7 7 2" xfId="27262" xr:uid="{00000000-0005-0000-0000-0000B9850000}"/>
    <cellStyle name="Note 2 7 8" xfId="27263" xr:uid="{00000000-0005-0000-0000-0000BA850000}"/>
    <cellStyle name="Note 2 7 8 2" xfId="27264" xr:uid="{00000000-0005-0000-0000-0000BB850000}"/>
    <cellStyle name="Note 2 7 9" xfId="27265" xr:uid="{00000000-0005-0000-0000-0000BC850000}"/>
    <cellStyle name="Note 2 7 9 2" xfId="27266" xr:uid="{00000000-0005-0000-0000-0000BD850000}"/>
    <cellStyle name="Note 2 8" xfId="27267" xr:uid="{00000000-0005-0000-0000-0000BE850000}"/>
    <cellStyle name="Note 2 8 10" xfId="27268" xr:uid="{00000000-0005-0000-0000-0000BF850000}"/>
    <cellStyle name="Note 2 8 10 2" xfId="27269" xr:uid="{00000000-0005-0000-0000-0000C0850000}"/>
    <cellStyle name="Note 2 8 11" xfId="27270" xr:uid="{00000000-0005-0000-0000-0000C1850000}"/>
    <cellStyle name="Note 2 8 11 2" xfId="27271" xr:uid="{00000000-0005-0000-0000-0000C2850000}"/>
    <cellStyle name="Note 2 8 12" xfId="27272" xr:uid="{00000000-0005-0000-0000-0000C3850000}"/>
    <cellStyle name="Note 2 8 12 2" xfId="27273" xr:uid="{00000000-0005-0000-0000-0000C4850000}"/>
    <cellStyle name="Note 2 8 13" xfId="27274" xr:uid="{00000000-0005-0000-0000-0000C5850000}"/>
    <cellStyle name="Note 2 8 13 2" xfId="27275" xr:uid="{00000000-0005-0000-0000-0000C6850000}"/>
    <cellStyle name="Note 2 8 14" xfId="27276" xr:uid="{00000000-0005-0000-0000-0000C7850000}"/>
    <cellStyle name="Note 2 8 14 2" xfId="27277" xr:uid="{00000000-0005-0000-0000-0000C8850000}"/>
    <cellStyle name="Note 2 8 15" xfId="27278" xr:uid="{00000000-0005-0000-0000-0000C9850000}"/>
    <cellStyle name="Note 2 8 15 2" xfId="27279" xr:uid="{00000000-0005-0000-0000-0000CA850000}"/>
    <cellStyle name="Note 2 8 16" xfId="27280" xr:uid="{00000000-0005-0000-0000-0000CB850000}"/>
    <cellStyle name="Note 2 8 16 2" xfId="27281" xr:uid="{00000000-0005-0000-0000-0000CC850000}"/>
    <cellStyle name="Note 2 8 17" xfId="27282" xr:uid="{00000000-0005-0000-0000-0000CD850000}"/>
    <cellStyle name="Note 2 8 17 2" xfId="27283" xr:uid="{00000000-0005-0000-0000-0000CE850000}"/>
    <cellStyle name="Note 2 8 18" xfId="27284" xr:uid="{00000000-0005-0000-0000-0000CF850000}"/>
    <cellStyle name="Note 2 8 18 2" xfId="27285" xr:uid="{00000000-0005-0000-0000-0000D0850000}"/>
    <cellStyle name="Note 2 8 19" xfId="27286" xr:uid="{00000000-0005-0000-0000-0000D1850000}"/>
    <cellStyle name="Note 2 8 19 2" xfId="27287" xr:uid="{00000000-0005-0000-0000-0000D2850000}"/>
    <cellStyle name="Note 2 8 2" xfId="27288" xr:uid="{00000000-0005-0000-0000-0000D3850000}"/>
    <cellStyle name="Note 2 8 2 2" xfId="27289" xr:uid="{00000000-0005-0000-0000-0000D4850000}"/>
    <cellStyle name="Note 2 8 2 2 2" xfId="36102" xr:uid="{00000000-0005-0000-0000-0000D5850000}"/>
    <cellStyle name="Note 2 8 2 2 2 2" xfId="36103" xr:uid="{00000000-0005-0000-0000-0000D6850000}"/>
    <cellStyle name="Note 2 8 2 2 3" xfId="36104" xr:uid="{00000000-0005-0000-0000-0000D7850000}"/>
    <cellStyle name="Note 2 8 2 3" xfId="36105" xr:uid="{00000000-0005-0000-0000-0000D8850000}"/>
    <cellStyle name="Note 2 8 2 3 2" xfId="36106" xr:uid="{00000000-0005-0000-0000-0000D9850000}"/>
    <cellStyle name="Note 2 8 2 3 2 2" xfId="36107" xr:uid="{00000000-0005-0000-0000-0000DA850000}"/>
    <cellStyle name="Note 2 8 2 3 3" xfId="36108" xr:uid="{00000000-0005-0000-0000-0000DB850000}"/>
    <cellStyle name="Note 2 8 2 4" xfId="36109" xr:uid="{00000000-0005-0000-0000-0000DC850000}"/>
    <cellStyle name="Note 2 8 2 4 2" xfId="36110" xr:uid="{00000000-0005-0000-0000-0000DD850000}"/>
    <cellStyle name="Note 2 8 2 5" xfId="36111" xr:uid="{00000000-0005-0000-0000-0000DE850000}"/>
    <cellStyle name="Note 2 8 20" xfId="27290" xr:uid="{00000000-0005-0000-0000-0000DF850000}"/>
    <cellStyle name="Note 2 8 20 2" xfId="27291" xr:uid="{00000000-0005-0000-0000-0000E0850000}"/>
    <cellStyle name="Note 2 8 21" xfId="27292" xr:uid="{00000000-0005-0000-0000-0000E1850000}"/>
    <cellStyle name="Note 2 8 21 2" xfId="27293" xr:uid="{00000000-0005-0000-0000-0000E2850000}"/>
    <cellStyle name="Note 2 8 22" xfId="27294" xr:uid="{00000000-0005-0000-0000-0000E3850000}"/>
    <cellStyle name="Note 2 8 22 2" xfId="27295" xr:uid="{00000000-0005-0000-0000-0000E4850000}"/>
    <cellStyle name="Note 2 8 23" xfId="27296" xr:uid="{00000000-0005-0000-0000-0000E5850000}"/>
    <cellStyle name="Note 2 8 3" xfId="27297" xr:uid="{00000000-0005-0000-0000-0000E6850000}"/>
    <cellStyle name="Note 2 8 3 2" xfId="27298" xr:uid="{00000000-0005-0000-0000-0000E7850000}"/>
    <cellStyle name="Note 2 8 3 2 2" xfId="36112" xr:uid="{00000000-0005-0000-0000-0000E8850000}"/>
    <cellStyle name="Note 2 8 3 3" xfId="36113" xr:uid="{00000000-0005-0000-0000-0000E9850000}"/>
    <cellStyle name="Note 2 8 4" xfId="27299" xr:uid="{00000000-0005-0000-0000-0000EA850000}"/>
    <cellStyle name="Note 2 8 4 2" xfId="27300" xr:uid="{00000000-0005-0000-0000-0000EB850000}"/>
    <cellStyle name="Note 2 8 4 2 2" xfId="36114" xr:uid="{00000000-0005-0000-0000-0000EC850000}"/>
    <cellStyle name="Note 2 8 4 3" xfId="36115" xr:uid="{00000000-0005-0000-0000-0000ED850000}"/>
    <cellStyle name="Note 2 8 5" xfId="27301" xr:uid="{00000000-0005-0000-0000-0000EE850000}"/>
    <cellStyle name="Note 2 8 5 2" xfId="27302" xr:uid="{00000000-0005-0000-0000-0000EF850000}"/>
    <cellStyle name="Note 2 8 6" xfId="27303" xr:uid="{00000000-0005-0000-0000-0000F0850000}"/>
    <cellStyle name="Note 2 8 6 2" xfId="27304" xr:uid="{00000000-0005-0000-0000-0000F1850000}"/>
    <cellStyle name="Note 2 8 7" xfId="27305" xr:uid="{00000000-0005-0000-0000-0000F2850000}"/>
    <cellStyle name="Note 2 8 7 2" xfId="27306" xr:uid="{00000000-0005-0000-0000-0000F3850000}"/>
    <cellStyle name="Note 2 8 8" xfId="27307" xr:uid="{00000000-0005-0000-0000-0000F4850000}"/>
    <cellStyle name="Note 2 8 8 2" xfId="27308" xr:uid="{00000000-0005-0000-0000-0000F5850000}"/>
    <cellStyle name="Note 2 8 9" xfId="27309" xr:uid="{00000000-0005-0000-0000-0000F6850000}"/>
    <cellStyle name="Note 2 8 9 2" xfId="27310" xr:uid="{00000000-0005-0000-0000-0000F7850000}"/>
    <cellStyle name="Note 2 9" xfId="27311" xr:uid="{00000000-0005-0000-0000-0000F8850000}"/>
    <cellStyle name="Note 2 9 10" xfId="27312" xr:uid="{00000000-0005-0000-0000-0000F9850000}"/>
    <cellStyle name="Note 2 9 10 2" xfId="27313" xr:uid="{00000000-0005-0000-0000-0000FA850000}"/>
    <cellStyle name="Note 2 9 11" xfId="27314" xr:uid="{00000000-0005-0000-0000-0000FB850000}"/>
    <cellStyle name="Note 2 9 11 2" xfId="27315" xr:uid="{00000000-0005-0000-0000-0000FC850000}"/>
    <cellStyle name="Note 2 9 12" xfId="27316" xr:uid="{00000000-0005-0000-0000-0000FD850000}"/>
    <cellStyle name="Note 2 9 12 2" xfId="27317" xr:uid="{00000000-0005-0000-0000-0000FE850000}"/>
    <cellStyle name="Note 2 9 13" xfId="27318" xr:uid="{00000000-0005-0000-0000-0000FF850000}"/>
    <cellStyle name="Note 2 9 13 2" xfId="27319" xr:uid="{00000000-0005-0000-0000-000000860000}"/>
    <cellStyle name="Note 2 9 14" xfId="27320" xr:uid="{00000000-0005-0000-0000-000001860000}"/>
    <cellStyle name="Note 2 9 14 2" xfId="27321" xr:uid="{00000000-0005-0000-0000-000002860000}"/>
    <cellStyle name="Note 2 9 15" xfId="27322" xr:uid="{00000000-0005-0000-0000-000003860000}"/>
    <cellStyle name="Note 2 9 15 2" xfId="27323" xr:uid="{00000000-0005-0000-0000-000004860000}"/>
    <cellStyle name="Note 2 9 16" xfId="27324" xr:uid="{00000000-0005-0000-0000-000005860000}"/>
    <cellStyle name="Note 2 9 16 2" xfId="27325" xr:uid="{00000000-0005-0000-0000-000006860000}"/>
    <cellStyle name="Note 2 9 17" xfId="27326" xr:uid="{00000000-0005-0000-0000-000007860000}"/>
    <cellStyle name="Note 2 9 17 2" xfId="27327" xr:uid="{00000000-0005-0000-0000-000008860000}"/>
    <cellStyle name="Note 2 9 18" xfId="27328" xr:uid="{00000000-0005-0000-0000-000009860000}"/>
    <cellStyle name="Note 2 9 18 2" xfId="27329" xr:uid="{00000000-0005-0000-0000-00000A860000}"/>
    <cellStyle name="Note 2 9 19" xfId="27330" xr:uid="{00000000-0005-0000-0000-00000B860000}"/>
    <cellStyle name="Note 2 9 19 2" xfId="27331" xr:uid="{00000000-0005-0000-0000-00000C860000}"/>
    <cellStyle name="Note 2 9 2" xfId="27332" xr:uid="{00000000-0005-0000-0000-00000D860000}"/>
    <cellStyle name="Note 2 9 2 2" xfId="27333" xr:uid="{00000000-0005-0000-0000-00000E860000}"/>
    <cellStyle name="Note 2 9 2 2 2" xfId="36116" xr:uid="{00000000-0005-0000-0000-00000F860000}"/>
    <cellStyle name="Note 2 9 2 3" xfId="36117" xr:uid="{00000000-0005-0000-0000-000010860000}"/>
    <cellStyle name="Note 2 9 20" xfId="27334" xr:uid="{00000000-0005-0000-0000-000011860000}"/>
    <cellStyle name="Note 2 9 20 2" xfId="27335" xr:uid="{00000000-0005-0000-0000-000012860000}"/>
    <cellStyle name="Note 2 9 21" xfId="27336" xr:uid="{00000000-0005-0000-0000-000013860000}"/>
    <cellStyle name="Note 2 9 21 2" xfId="27337" xr:uid="{00000000-0005-0000-0000-000014860000}"/>
    <cellStyle name="Note 2 9 22" xfId="27338" xr:uid="{00000000-0005-0000-0000-000015860000}"/>
    <cellStyle name="Note 2 9 22 2" xfId="27339" xr:uid="{00000000-0005-0000-0000-000016860000}"/>
    <cellStyle name="Note 2 9 23" xfId="27340" xr:uid="{00000000-0005-0000-0000-000017860000}"/>
    <cellStyle name="Note 2 9 3" xfId="27341" xr:uid="{00000000-0005-0000-0000-000018860000}"/>
    <cellStyle name="Note 2 9 3 2" xfId="27342" xr:uid="{00000000-0005-0000-0000-000019860000}"/>
    <cellStyle name="Note 2 9 3 2 2" xfId="36118" xr:uid="{00000000-0005-0000-0000-00001A860000}"/>
    <cellStyle name="Note 2 9 3 3" xfId="36119" xr:uid="{00000000-0005-0000-0000-00001B860000}"/>
    <cellStyle name="Note 2 9 4" xfId="27343" xr:uid="{00000000-0005-0000-0000-00001C860000}"/>
    <cellStyle name="Note 2 9 4 2" xfId="27344" xr:uid="{00000000-0005-0000-0000-00001D860000}"/>
    <cellStyle name="Note 2 9 5" xfId="27345" xr:uid="{00000000-0005-0000-0000-00001E860000}"/>
    <cellStyle name="Note 2 9 5 2" xfId="27346" xr:uid="{00000000-0005-0000-0000-00001F860000}"/>
    <cellStyle name="Note 2 9 6" xfId="27347" xr:uid="{00000000-0005-0000-0000-000020860000}"/>
    <cellStyle name="Note 2 9 6 2" xfId="27348" xr:uid="{00000000-0005-0000-0000-000021860000}"/>
    <cellStyle name="Note 2 9 7" xfId="27349" xr:uid="{00000000-0005-0000-0000-000022860000}"/>
    <cellStyle name="Note 2 9 7 2" xfId="27350" xr:uid="{00000000-0005-0000-0000-000023860000}"/>
    <cellStyle name="Note 2 9 8" xfId="27351" xr:uid="{00000000-0005-0000-0000-000024860000}"/>
    <cellStyle name="Note 2 9 8 2" xfId="27352" xr:uid="{00000000-0005-0000-0000-000025860000}"/>
    <cellStyle name="Note 2 9 9" xfId="27353" xr:uid="{00000000-0005-0000-0000-000026860000}"/>
    <cellStyle name="Note 2 9 9 2" xfId="27354" xr:uid="{00000000-0005-0000-0000-000027860000}"/>
    <cellStyle name="Note 20" xfId="36120" xr:uid="{00000000-0005-0000-0000-000028860000}"/>
    <cellStyle name="Note 20 2" xfId="36121" xr:uid="{00000000-0005-0000-0000-000029860000}"/>
    <cellStyle name="Note 21" xfId="36122" xr:uid="{00000000-0005-0000-0000-00002A860000}"/>
    <cellStyle name="Note 21 2" xfId="36123" xr:uid="{00000000-0005-0000-0000-00002B860000}"/>
    <cellStyle name="Note 22" xfId="36124" xr:uid="{00000000-0005-0000-0000-00002C860000}"/>
    <cellStyle name="Note 22 2" xfId="36125" xr:uid="{00000000-0005-0000-0000-00002D860000}"/>
    <cellStyle name="Note 23" xfId="36126" xr:uid="{00000000-0005-0000-0000-00002E860000}"/>
    <cellStyle name="Note 23 2" xfId="36127" xr:uid="{00000000-0005-0000-0000-00002F860000}"/>
    <cellStyle name="Note 24" xfId="36128" xr:uid="{00000000-0005-0000-0000-000030860000}"/>
    <cellStyle name="Note 25" xfId="36129" xr:uid="{00000000-0005-0000-0000-000031860000}"/>
    <cellStyle name="Note 26" xfId="36130" xr:uid="{00000000-0005-0000-0000-000032860000}"/>
    <cellStyle name="Note 27" xfId="36131" xr:uid="{00000000-0005-0000-0000-000033860000}"/>
    <cellStyle name="Note 28" xfId="36132" xr:uid="{00000000-0005-0000-0000-000034860000}"/>
    <cellStyle name="Note 29" xfId="36133" xr:uid="{00000000-0005-0000-0000-000035860000}"/>
    <cellStyle name="Note 3" xfId="27355" xr:uid="{00000000-0005-0000-0000-000036860000}"/>
    <cellStyle name="Note 3 10" xfId="27356" xr:uid="{00000000-0005-0000-0000-000037860000}"/>
    <cellStyle name="Note 3 10 2" xfId="27357" xr:uid="{00000000-0005-0000-0000-000038860000}"/>
    <cellStyle name="Note 3 10 2 2" xfId="36134" xr:uid="{00000000-0005-0000-0000-000039860000}"/>
    <cellStyle name="Note 3 10 2 2 2" xfId="36135" xr:uid="{00000000-0005-0000-0000-00003A860000}"/>
    <cellStyle name="Note 3 10 2 3" xfId="36136" xr:uid="{00000000-0005-0000-0000-00003B860000}"/>
    <cellStyle name="Note 3 10 3" xfId="36137" xr:uid="{00000000-0005-0000-0000-00003C860000}"/>
    <cellStyle name="Note 3 10 3 2" xfId="36138" xr:uid="{00000000-0005-0000-0000-00003D860000}"/>
    <cellStyle name="Note 3 10 3 2 2" xfId="36139" xr:uid="{00000000-0005-0000-0000-00003E860000}"/>
    <cellStyle name="Note 3 10 3 3" xfId="36140" xr:uid="{00000000-0005-0000-0000-00003F860000}"/>
    <cellStyle name="Note 3 10 4" xfId="36141" xr:uid="{00000000-0005-0000-0000-000040860000}"/>
    <cellStyle name="Note 3 10 4 2" xfId="36142" xr:uid="{00000000-0005-0000-0000-000041860000}"/>
    <cellStyle name="Note 3 10 5" xfId="36143" xr:uid="{00000000-0005-0000-0000-000042860000}"/>
    <cellStyle name="Note 3 11" xfId="27358" xr:uid="{00000000-0005-0000-0000-000043860000}"/>
    <cellStyle name="Note 3 11 2" xfId="27359" xr:uid="{00000000-0005-0000-0000-000044860000}"/>
    <cellStyle name="Note 3 11 2 2" xfId="36144" xr:uid="{00000000-0005-0000-0000-000045860000}"/>
    <cellStyle name="Note 3 11 3" xfId="36145" xr:uid="{00000000-0005-0000-0000-000046860000}"/>
    <cellStyle name="Note 3 12" xfId="27360" xr:uid="{00000000-0005-0000-0000-000047860000}"/>
    <cellStyle name="Note 3 12 2" xfId="27361" xr:uid="{00000000-0005-0000-0000-000048860000}"/>
    <cellStyle name="Note 3 12 2 2" xfId="36146" xr:uid="{00000000-0005-0000-0000-000049860000}"/>
    <cellStyle name="Note 3 12 3" xfId="36147" xr:uid="{00000000-0005-0000-0000-00004A860000}"/>
    <cellStyle name="Note 3 13" xfId="27362" xr:uid="{00000000-0005-0000-0000-00004B860000}"/>
    <cellStyle name="Note 3 13 2" xfId="27363" xr:uid="{00000000-0005-0000-0000-00004C860000}"/>
    <cellStyle name="Note 3 14" xfId="27364" xr:uid="{00000000-0005-0000-0000-00004D860000}"/>
    <cellStyle name="Note 3 14 2" xfId="27365" xr:uid="{00000000-0005-0000-0000-00004E860000}"/>
    <cellStyle name="Note 3 15" xfId="27366" xr:uid="{00000000-0005-0000-0000-00004F860000}"/>
    <cellStyle name="Note 3 15 2" xfId="27367" xr:uid="{00000000-0005-0000-0000-000050860000}"/>
    <cellStyle name="Note 3 16" xfId="27368" xr:uid="{00000000-0005-0000-0000-000051860000}"/>
    <cellStyle name="Note 3 16 2" xfId="27369" xr:uid="{00000000-0005-0000-0000-000052860000}"/>
    <cellStyle name="Note 3 17" xfId="27370" xr:uid="{00000000-0005-0000-0000-000053860000}"/>
    <cellStyle name="Note 3 17 2" xfId="27371" xr:uid="{00000000-0005-0000-0000-000054860000}"/>
    <cellStyle name="Note 3 18" xfId="27372" xr:uid="{00000000-0005-0000-0000-000055860000}"/>
    <cellStyle name="Note 3 18 2" xfId="27373" xr:uid="{00000000-0005-0000-0000-000056860000}"/>
    <cellStyle name="Note 3 19" xfId="27374" xr:uid="{00000000-0005-0000-0000-000057860000}"/>
    <cellStyle name="Note 3 19 2" xfId="27375" xr:uid="{00000000-0005-0000-0000-000058860000}"/>
    <cellStyle name="Note 3 2" xfId="27376" xr:uid="{00000000-0005-0000-0000-000059860000}"/>
    <cellStyle name="Note 3 2 10" xfId="27377" xr:uid="{00000000-0005-0000-0000-00005A860000}"/>
    <cellStyle name="Note 3 2 10 2" xfId="27378" xr:uid="{00000000-0005-0000-0000-00005B860000}"/>
    <cellStyle name="Note 3 2 11" xfId="27379" xr:uid="{00000000-0005-0000-0000-00005C860000}"/>
    <cellStyle name="Note 3 2 11 2" xfId="27380" xr:uid="{00000000-0005-0000-0000-00005D860000}"/>
    <cellStyle name="Note 3 2 12" xfId="27381" xr:uid="{00000000-0005-0000-0000-00005E860000}"/>
    <cellStyle name="Note 3 2 12 2" xfId="27382" xr:uid="{00000000-0005-0000-0000-00005F860000}"/>
    <cellStyle name="Note 3 2 13" xfId="27383" xr:uid="{00000000-0005-0000-0000-000060860000}"/>
    <cellStyle name="Note 3 2 13 2" xfId="27384" xr:uid="{00000000-0005-0000-0000-000061860000}"/>
    <cellStyle name="Note 3 2 14" xfId="27385" xr:uid="{00000000-0005-0000-0000-000062860000}"/>
    <cellStyle name="Note 3 2 14 2" xfId="27386" xr:uid="{00000000-0005-0000-0000-000063860000}"/>
    <cellStyle name="Note 3 2 15" xfId="27387" xr:uid="{00000000-0005-0000-0000-000064860000}"/>
    <cellStyle name="Note 3 2 15 2" xfId="27388" xr:uid="{00000000-0005-0000-0000-000065860000}"/>
    <cellStyle name="Note 3 2 16" xfId="27389" xr:uid="{00000000-0005-0000-0000-000066860000}"/>
    <cellStyle name="Note 3 2 16 2" xfId="27390" xr:uid="{00000000-0005-0000-0000-000067860000}"/>
    <cellStyle name="Note 3 2 17" xfId="27391" xr:uid="{00000000-0005-0000-0000-000068860000}"/>
    <cellStyle name="Note 3 2 17 2" xfId="27392" xr:uid="{00000000-0005-0000-0000-000069860000}"/>
    <cellStyle name="Note 3 2 18" xfId="27393" xr:uid="{00000000-0005-0000-0000-00006A860000}"/>
    <cellStyle name="Note 3 2 18 2" xfId="27394" xr:uid="{00000000-0005-0000-0000-00006B860000}"/>
    <cellStyle name="Note 3 2 19" xfId="27395" xr:uid="{00000000-0005-0000-0000-00006C860000}"/>
    <cellStyle name="Note 3 2 19 2" xfId="27396" xr:uid="{00000000-0005-0000-0000-00006D860000}"/>
    <cellStyle name="Note 3 2 2" xfId="27397" xr:uid="{00000000-0005-0000-0000-00006E860000}"/>
    <cellStyle name="Note 3 2 2 2" xfId="27398" xr:uid="{00000000-0005-0000-0000-00006F860000}"/>
    <cellStyle name="Note 3 2 2 2 2" xfId="36148" xr:uid="{00000000-0005-0000-0000-000070860000}"/>
    <cellStyle name="Note 3 2 2 2 2 2" xfId="36149" xr:uid="{00000000-0005-0000-0000-000071860000}"/>
    <cellStyle name="Note 3 2 2 2 2 2 2" xfId="36150" xr:uid="{00000000-0005-0000-0000-000072860000}"/>
    <cellStyle name="Note 3 2 2 2 2 2 2 2" xfId="36151" xr:uid="{00000000-0005-0000-0000-000073860000}"/>
    <cellStyle name="Note 3 2 2 2 2 2 3" xfId="36152" xr:uid="{00000000-0005-0000-0000-000074860000}"/>
    <cellStyle name="Note 3 2 2 2 2 3" xfId="36153" xr:uid="{00000000-0005-0000-0000-000075860000}"/>
    <cellStyle name="Note 3 2 2 2 2 3 2" xfId="36154" xr:uid="{00000000-0005-0000-0000-000076860000}"/>
    <cellStyle name="Note 3 2 2 2 2 3 2 2" xfId="36155" xr:uid="{00000000-0005-0000-0000-000077860000}"/>
    <cellStyle name="Note 3 2 2 2 2 3 3" xfId="36156" xr:uid="{00000000-0005-0000-0000-000078860000}"/>
    <cellStyle name="Note 3 2 2 2 2 4" xfId="36157" xr:uid="{00000000-0005-0000-0000-000079860000}"/>
    <cellStyle name="Note 3 2 2 2 2 4 2" xfId="36158" xr:uid="{00000000-0005-0000-0000-00007A860000}"/>
    <cellStyle name="Note 3 2 2 2 2 5" xfId="36159" xr:uid="{00000000-0005-0000-0000-00007B860000}"/>
    <cellStyle name="Note 3 2 2 2 3" xfId="36160" xr:uid="{00000000-0005-0000-0000-00007C860000}"/>
    <cellStyle name="Note 3 2 2 2 3 2" xfId="36161" xr:uid="{00000000-0005-0000-0000-00007D860000}"/>
    <cellStyle name="Note 3 2 2 2 3 2 2" xfId="36162" xr:uid="{00000000-0005-0000-0000-00007E860000}"/>
    <cellStyle name="Note 3 2 2 2 3 3" xfId="36163" xr:uid="{00000000-0005-0000-0000-00007F860000}"/>
    <cellStyle name="Note 3 2 2 2 4" xfId="36164" xr:uid="{00000000-0005-0000-0000-000080860000}"/>
    <cellStyle name="Note 3 2 2 2 4 2" xfId="36165" xr:uid="{00000000-0005-0000-0000-000081860000}"/>
    <cellStyle name="Note 3 2 2 2 4 2 2" xfId="36166" xr:uid="{00000000-0005-0000-0000-000082860000}"/>
    <cellStyle name="Note 3 2 2 2 4 3" xfId="36167" xr:uid="{00000000-0005-0000-0000-000083860000}"/>
    <cellStyle name="Note 3 2 2 2 5" xfId="36168" xr:uid="{00000000-0005-0000-0000-000084860000}"/>
    <cellStyle name="Note 3 2 2 2 5 2" xfId="36169" xr:uid="{00000000-0005-0000-0000-000085860000}"/>
    <cellStyle name="Note 3 2 2 2 6" xfId="36170" xr:uid="{00000000-0005-0000-0000-000086860000}"/>
    <cellStyle name="Note 3 2 2 3" xfId="36171" xr:uid="{00000000-0005-0000-0000-000087860000}"/>
    <cellStyle name="Note 3 2 2 4" xfId="36172" xr:uid="{00000000-0005-0000-0000-000088860000}"/>
    <cellStyle name="Note 3 2 2 4 2" xfId="36173" xr:uid="{00000000-0005-0000-0000-000089860000}"/>
    <cellStyle name="Note 3 2 2 4 2 2" xfId="36174" xr:uid="{00000000-0005-0000-0000-00008A860000}"/>
    <cellStyle name="Note 3 2 2 4 2 2 2" xfId="36175" xr:uid="{00000000-0005-0000-0000-00008B860000}"/>
    <cellStyle name="Note 3 2 2 4 2 3" xfId="36176" xr:uid="{00000000-0005-0000-0000-00008C860000}"/>
    <cellStyle name="Note 3 2 2 4 3" xfId="36177" xr:uid="{00000000-0005-0000-0000-00008D860000}"/>
    <cellStyle name="Note 3 2 2 4 3 2" xfId="36178" xr:uid="{00000000-0005-0000-0000-00008E860000}"/>
    <cellStyle name="Note 3 2 2 4 3 2 2" xfId="36179" xr:uid="{00000000-0005-0000-0000-00008F860000}"/>
    <cellStyle name="Note 3 2 2 4 3 3" xfId="36180" xr:uid="{00000000-0005-0000-0000-000090860000}"/>
    <cellStyle name="Note 3 2 2 4 4" xfId="36181" xr:uid="{00000000-0005-0000-0000-000091860000}"/>
    <cellStyle name="Note 3 2 2 4 4 2" xfId="36182" xr:uid="{00000000-0005-0000-0000-000092860000}"/>
    <cellStyle name="Note 3 2 2 4 5" xfId="36183" xr:uid="{00000000-0005-0000-0000-000093860000}"/>
    <cellStyle name="Note 3 2 2 5" xfId="36184" xr:uid="{00000000-0005-0000-0000-000094860000}"/>
    <cellStyle name="Note 3 2 2 5 2" xfId="36185" xr:uid="{00000000-0005-0000-0000-000095860000}"/>
    <cellStyle name="Note 3 2 2 5 2 2" xfId="36186" xr:uid="{00000000-0005-0000-0000-000096860000}"/>
    <cellStyle name="Note 3 2 2 5 3" xfId="36187" xr:uid="{00000000-0005-0000-0000-000097860000}"/>
    <cellStyle name="Note 3 2 2 6" xfId="36188" xr:uid="{00000000-0005-0000-0000-000098860000}"/>
    <cellStyle name="Note 3 2 2 6 2" xfId="36189" xr:uid="{00000000-0005-0000-0000-000099860000}"/>
    <cellStyle name="Note 3 2 2 6 2 2" xfId="36190" xr:uid="{00000000-0005-0000-0000-00009A860000}"/>
    <cellStyle name="Note 3 2 2 6 3" xfId="36191" xr:uid="{00000000-0005-0000-0000-00009B860000}"/>
    <cellStyle name="Note 3 2 2 7" xfId="36192" xr:uid="{00000000-0005-0000-0000-00009C860000}"/>
    <cellStyle name="Note 3 2 2 7 2" xfId="36193" xr:uid="{00000000-0005-0000-0000-00009D860000}"/>
    <cellStyle name="Note 3 2 2 7 2 2" xfId="36194" xr:uid="{00000000-0005-0000-0000-00009E860000}"/>
    <cellStyle name="Note 3 2 2 7 3" xfId="36195" xr:uid="{00000000-0005-0000-0000-00009F860000}"/>
    <cellStyle name="Note 3 2 2 8" xfId="36196" xr:uid="{00000000-0005-0000-0000-0000A0860000}"/>
    <cellStyle name="Note 3 2 2 8 2" xfId="36197" xr:uid="{00000000-0005-0000-0000-0000A1860000}"/>
    <cellStyle name="Note 3 2 2 9" xfId="36198" xr:uid="{00000000-0005-0000-0000-0000A2860000}"/>
    <cellStyle name="Note 3 2 20" xfId="27399" xr:uid="{00000000-0005-0000-0000-0000A3860000}"/>
    <cellStyle name="Note 3 2 20 2" xfId="27400" xr:uid="{00000000-0005-0000-0000-0000A4860000}"/>
    <cellStyle name="Note 3 2 21" xfId="27401" xr:uid="{00000000-0005-0000-0000-0000A5860000}"/>
    <cellStyle name="Note 3 2 21 2" xfId="27402" xr:uid="{00000000-0005-0000-0000-0000A6860000}"/>
    <cellStyle name="Note 3 2 22" xfId="27403" xr:uid="{00000000-0005-0000-0000-0000A7860000}"/>
    <cellStyle name="Note 3 2 22 2" xfId="27404" xr:uid="{00000000-0005-0000-0000-0000A8860000}"/>
    <cellStyle name="Note 3 2 23" xfId="27405" xr:uid="{00000000-0005-0000-0000-0000A9860000}"/>
    <cellStyle name="Note 3 2 3" xfId="27406" xr:uid="{00000000-0005-0000-0000-0000AA860000}"/>
    <cellStyle name="Note 3 2 3 2" xfId="27407" xr:uid="{00000000-0005-0000-0000-0000AB860000}"/>
    <cellStyle name="Note 3 2 3 2 2" xfId="36199" xr:uid="{00000000-0005-0000-0000-0000AC860000}"/>
    <cellStyle name="Note 3 2 3 2 2 2" xfId="36200" xr:uid="{00000000-0005-0000-0000-0000AD860000}"/>
    <cellStyle name="Note 3 2 3 2 2 2 2" xfId="36201" xr:uid="{00000000-0005-0000-0000-0000AE860000}"/>
    <cellStyle name="Note 3 2 3 2 2 3" xfId="36202" xr:uid="{00000000-0005-0000-0000-0000AF860000}"/>
    <cellStyle name="Note 3 2 3 2 3" xfId="36203" xr:uid="{00000000-0005-0000-0000-0000B0860000}"/>
    <cellStyle name="Note 3 2 3 2 3 2" xfId="36204" xr:uid="{00000000-0005-0000-0000-0000B1860000}"/>
    <cellStyle name="Note 3 2 3 2 3 2 2" xfId="36205" xr:uid="{00000000-0005-0000-0000-0000B2860000}"/>
    <cellStyle name="Note 3 2 3 2 3 3" xfId="36206" xr:uid="{00000000-0005-0000-0000-0000B3860000}"/>
    <cellStyle name="Note 3 2 3 2 4" xfId="36207" xr:uid="{00000000-0005-0000-0000-0000B4860000}"/>
    <cellStyle name="Note 3 2 3 2 4 2" xfId="36208" xr:uid="{00000000-0005-0000-0000-0000B5860000}"/>
    <cellStyle name="Note 3 2 3 2 5" xfId="36209" xr:uid="{00000000-0005-0000-0000-0000B6860000}"/>
    <cellStyle name="Note 3 2 3 3" xfId="36210" xr:uid="{00000000-0005-0000-0000-0000B7860000}"/>
    <cellStyle name="Note 3 2 3 3 2" xfId="36211" xr:uid="{00000000-0005-0000-0000-0000B8860000}"/>
    <cellStyle name="Note 3 2 3 3 2 2" xfId="36212" xr:uid="{00000000-0005-0000-0000-0000B9860000}"/>
    <cellStyle name="Note 3 2 3 3 3" xfId="36213" xr:uid="{00000000-0005-0000-0000-0000BA860000}"/>
    <cellStyle name="Note 3 2 3 4" xfId="36214" xr:uid="{00000000-0005-0000-0000-0000BB860000}"/>
    <cellStyle name="Note 3 2 3 4 2" xfId="36215" xr:uid="{00000000-0005-0000-0000-0000BC860000}"/>
    <cellStyle name="Note 3 2 3 4 2 2" xfId="36216" xr:uid="{00000000-0005-0000-0000-0000BD860000}"/>
    <cellStyle name="Note 3 2 3 4 3" xfId="36217" xr:uid="{00000000-0005-0000-0000-0000BE860000}"/>
    <cellStyle name="Note 3 2 3 5" xfId="36218" xr:uid="{00000000-0005-0000-0000-0000BF860000}"/>
    <cellStyle name="Note 3 2 3 5 2" xfId="36219" xr:uid="{00000000-0005-0000-0000-0000C0860000}"/>
    <cellStyle name="Note 3 2 3 6" xfId="36220" xr:uid="{00000000-0005-0000-0000-0000C1860000}"/>
    <cellStyle name="Note 3 2 4" xfId="27408" xr:uid="{00000000-0005-0000-0000-0000C2860000}"/>
    <cellStyle name="Note 3 2 4 2" xfId="27409" xr:uid="{00000000-0005-0000-0000-0000C3860000}"/>
    <cellStyle name="Note 3 2 4 2 2" xfId="36221" xr:uid="{00000000-0005-0000-0000-0000C4860000}"/>
    <cellStyle name="Note 3 2 4 2 2 2" xfId="36222" xr:uid="{00000000-0005-0000-0000-0000C5860000}"/>
    <cellStyle name="Note 3 2 4 2 2 2 2" xfId="36223" xr:uid="{00000000-0005-0000-0000-0000C6860000}"/>
    <cellStyle name="Note 3 2 4 2 2 3" xfId="36224" xr:uid="{00000000-0005-0000-0000-0000C7860000}"/>
    <cellStyle name="Note 3 2 4 2 3" xfId="36225" xr:uid="{00000000-0005-0000-0000-0000C8860000}"/>
    <cellStyle name="Note 3 2 4 2 3 2" xfId="36226" xr:uid="{00000000-0005-0000-0000-0000C9860000}"/>
    <cellStyle name="Note 3 2 4 2 3 2 2" xfId="36227" xr:uid="{00000000-0005-0000-0000-0000CA860000}"/>
    <cellStyle name="Note 3 2 4 2 3 3" xfId="36228" xr:uid="{00000000-0005-0000-0000-0000CB860000}"/>
    <cellStyle name="Note 3 2 4 2 4" xfId="36229" xr:uid="{00000000-0005-0000-0000-0000CC860000}"/>
    <cellStyle name="Note 3 2 4 2 4 2" xfId="36230" xr:uid="{00000000-0005-0000-0000-0000CD860000}"/>
    <cellStyle name="Note 3 2 4 2 5" xfId="36231" xr:uid="{00000000-0005-0000-0000-0000CE860000}"/>
    <cellStyle name="Note 3 2 4 3" xfId="36232" xr:uid="{00000000-0005-0000-0000-0000CF860000}"/>
    <cellStyle name="Note 3 2 4 3 2" xfId="36233" xr:uid="{00000000-0005-0000-0000-0000D0860000}"/>
    <cellStyle name="Note 3 2 4 3 2 2" xfId="36234" xr:uid="{00000000-0005-0000-0000-0000D1860000}"/>
    <cellStyle name="Note 3 2 4 3 3" xfId="36235" xr:uid="{00000000-0005-0000-0000-0000D2860000}"/>
    <cellStyle name="Note 3 2 4 4" xfId="36236" xr:uid="{00000000-0005-0000-0000-0000D3860000}"/>
    <cellStyle name="Note 3 2 4 4 2" xfId="36237" xr:uid="{00000000-0005-0000-0000-0000D4860000}"/>
    <cellStyle name="Note 3 2 4 4 2 2" xfId="36238" xr:uid="{00000000-0005-0000-0000-0000D5860000}"/>
    <cellStyle name="Note 3 2 4 4 3" xfId="36239" xr:uid="{00000000-0005-0000-0000-0000D6860000}"/>
    <cellStyle name="Note 3 2 4 5" xfId="36240" xr:uid="{00000000-0005-0000-0000-0000D7860000}"/>
    <cellStyle name="Note 3 2 4 5 2" xfId="36241" xr:uid="{00000000-0005-0000-0000-0000D8860000}"/>
    <cellStyle name="Note 3 2 4 6" xfId="36242" xr:uid="{00000000-0005-0000-0000-0000D9860000}"/>
    <cellStyle name="Note 3 2 5" xfId="27410" xr:uid="{00000000-0005-0000-0000-0000DA860000}"/>
    <cellStyle name="Note 3 2 5 2" xfId="27411" xr:uid="{00000000-0005-0000-0000-0000DB860000}"/>
    <cellStyle name="Note 3 2 6" xfId="27412" xr:uid="{00000000-0005-0000-0000-0000DC860000}"/>
    <cellStyle name="Note 3 2 6 2" xfId="27413" xr:uid="{00000000-0005-0000-0000-0000DD860000}"/>
    <cellStyle name="Note 3 2 6 2 2" xfId="36243" xr:uid="{00000000-0005-0000-0000-0000DE860000}"/>
    <cellStyle name="Note 3 2 6 2 2 2" xfId="36244" xr:uid="{00000000-0005-0000-0000-0000DF860000}"/>
    <cellStyle name="Note 3 2 6 2 3" xfId="36245" xr:uid="{00000000-0005-0000-0000-0000E0860000}"/>
    <cellStyle name="Note 3 2 6 3" xfId="36246" xr:uid="{00000000-0005-0000-0000-0000E1860000}"/>
    <cellStyle name="Note 3 2 6 3 2" xfId="36247" xr:uid="{00000000-0005-0000-0000-0000E2860000}"/>
    <cellStyle name="Note 3 2 6 3 2 2" xfId="36248" xr:uid="{00000000-0005-0000-0000-0000E3860000}"/>
    <cellStyle name="Note 3 2 6 3 3" xfId="36249" xr:uid="{00000000-0005-0000-0000-0000E4860000}"/>
    <cellStyle name="Note 3 2 6 4" xfId="36250" xr:uid="{00000000-0005-0000-0000-0000E5860000}"/>
    <cellStyle name="Note 3 2 6 4 2" xfId="36251" xr:uid="{00000000-0005-0000-0000-0000E6860000}"/>
    <cellStyle name="Note 3 2 6 5" xfId="36252" xr:uid="{00000000-0005-0000-0000-0000E7860000}"/>
    <cellStyle name="Note 3 2 7" xfId="27414" xr:uid="{00000000-0005-0000-0000-0000E8860000}"/>
    <cellStyle name="Note 3 2 7 2" xfId="27415" xr:uid="{00000000-0005-0000-0000-0000E9860000}"/>
    <cellStyle name="Note 3 2 7 2 2" xfId="36253" xr:uid="{00000000-0005-0000-0000-0000EA860000}"/>
    <cellStyle name="Note 3 2 7 3" xfId="36254" xr:uid="{00000000-0005-0000-0000-0000EB860000}"/>
    <cellStyle name="Note 3 2 8" xfId="27416" xr:uid="{00000000-0005-0000-0000-0000EC860000}"/>
    <cellStyle name="Note 3 2 8 2" xfId="27417" xr:uid="{00000000-0005-0000-0000-0000ED860000}"/>
    <cellStyle name="Note 3 2 8 2 2" xfId="36255" xr:uid="{00000000-0005-0000-0000-0000EE860000}"/>
    <cellStyle name="Note 3 2 8 3" xfId="36256" xr:uid="{00000000-0005-0000-0000-0000EF860000}"/>
    <cellStyle name="Note 3 2 9" xfId="27418" xr:uid="{00000000-0005-0000-0000-0000F0860000}"/>
    <cellStyle name="Note 3 2 9 2" xfId="27419" xr:uid="{00000000-0005-0000-0000-0000F1860000}"/>
    <cellStyle name="Note 3 20" xfId="27420" xr:uid="{00000000-0005-0000-0000-0000F2860000}"/>
    <cellStyle name="Note 3 20 2" xfId="27421" xr:uid="{00000000-0005-0000-0000-0000F3860000}"/>
    <cellStyle name="Note 3 21" xfId="27422" xr:uid="{00000000-0005-0000-0000-0000F4860000}"/>
    <cellStyle name="Note 3 21 2" xfId="27423" xr:uid="{00000000-0005-0000-0000-0000F5860000}"/>
    <cellStyle name="Note 3 22" xfId="27424" xr:uid="{00000000-0005-0000-0000-0000F6860000}"/>
    <cellStyle name="Note 3 22 2" xfId="27425" xr:uid="{00000000-0005-0000-0000-0000F7860000}"/>
    <cellStyle name="Note 3 23" xfId="27426" xr:uid="{00000000-0005-0000-0000-0000F8860000}"/>
    <cellStyle name="Note 3 23 2" xfId="27427" xr:uid="{00000000-0005-0000-0000-0000F9860000}"/>
    <cellStyle name="Note 3 24" xfId="27428" xr:uid="{00000000-0005-0000-0000-0000FA860000}"/>
    <cellStyle name="Note 3 24 2" xfId="27429" xr:uid="{00000000-0005-0000-0000-0000FB860000}"/>
    <cellStyle name="Note 3 25" xfId="27430" xr:uid="{00000000-0005-0000-0000-0000FC860000}"/>
    <cellStyle name="Note 3 25 2" xfId="27431" xr:uid="{00000000-0005-0000-0000-0000FD860000}"/>
    <cellStyle name="Note 3 26" xfId="27432" xr:uid="{00000000-0005-0000-0000-0000FE860000}"/>
    <cellStyle name="Note 3 26 2" xfId="27433" xr:uid="{00000000-0005-0000-0000-0000FF860000}"/>
    <cellStyle name="Note 3 27" xfId="27434" xr:uid="{00000000-0005-0000-0000-000000870000}"/>
    <cellStyle name="Note 3 27 2" xfId="27435" xr:uid="{00000000-0005-0000-0000-000001870000}"/>
    <cellStyle name="Note 3 28" xfId="27436" xr:uid="{00000000-0005-0000-0000-000002870000}"/>
    <cellStyle name="Note 3 28 2" xfId="27437" xr:uid="{00000000-0005-0000-0000-000003870000}"/>
    <cellStyle name="Note 3 29" xfId="27438" xr:uid="{00000000-0005-0000-0000-000004870000}"/>
    <cellStyle name="Note 3 29 2" xfId="27439" xr:uid="{00000000-0005-0000-0000-000005870000}"/>
    <cellStyle name="Note 3 3" xfId="27440" xr:uid="{00000000-0005-0000-0000-000006870000}"/>
    <cellStyle name="Note 3 3 10" xfId="27441" xr:uid="{00000000-0005-0000-0000-000007870000}"/>
    <cellStyle name="Note 3 3 10 2" xfId="27442" xr:uid="{00000000-0005-0000-0000-000008870000}"/>
    <cellStyle name="Note 3 3 11" xfId="27443" xr:uid="{00000000-0005-0000-0000-000009870000}"/>
    <cellStyle name="Note 3 3 11 2" xfId="27444" xr:uid="{00000000-0005-0000-0000-00000A870000}"/>
    <cellStyle name="Note 3 3 12" xfId="27445" xr:uid="{00000000-0005-0000-0000-00000B870000}"/>
    <cellStyle name="Note 3 3 12 2" xfId="27446" xr:uid="{00000000-0005-0000-0000-00000C870000}"/>
    <cellStyle name="Note 3 3 13" xfId="27447" xr:uid="{00000000-0005-0000-0000-00000D870000}"/>
    <cellStyle name="Note 3 3 13 2" xfId="27448" xr:uid="{00000000-0005-0000-0000-00000E870000}"/>
    <cellStyle name="Note 3 3 14" xfId="27449" xr:uid="{00000000-0005-0000-0000-00000F870000}"/>
    <cellStyle name="Note 3 3 14 2" xfId="27450" xr:uid="{00000000-0005-0000-0000-000010870000}"/>
    <cellStyle name="Note 3 3 15" xfId="27451" xr:uid="{00000000-0005-0000-0000-000011870000}"/>
    <cellStyle name="Note 3 3 15 2" xfId="27452" xr:uid="{00000000-0005-0000-0000-000012870000}"/>
    <cellStyle name="Note 3 3 16" xfId="27453" xr:uid="{00000000-0005-0000-0000-000013870000}"/>
    <cellStyle name="Note 3 3 16 2" xfId="27454" xr:uid="{00000000-0005-0000-0000-000014870000}"/>
    <cellStyle name="Note 3 3 17" xfId="27455" xr:uid="{00000000-0005-0000-0000-000015870000}"/>
    <cellStyle name="Note 3 3 17 2" xfId="27456" xr:uid="{00000000-0005-0000-0000-000016870000}"/>
    <cellStyle name="Note 3 3 18" xfId="27457" xr:uid="{00000000-0005-0000-0000-000017870000}"/>
    <cellStyle name="Note 3 3 18 2" xfId="27458" xr:uid="{00000000-0005-0000-0000-000018870000}"/>
    <cellStyle name="Note 3 3 19" xfId="27459" xr:uid="{00000000-0005-0000-0000-000019870000}"/>
    <cellStyle name="Note 3 3 19 2" xfId="27460" xr:uid="{00000000-0005-0000-0000-00001A870000}"/>
    <cellStyle name="Note 3 3 2" xfId="27461" xr:uid="{00000000-0005-0000-0000-00001B870000}"/>
    <cellStyle name="Note 3 3 2 2" xfId="27462" xr:uid="{00000000-0005-0000-0000-00001C870000}"/>
    <cellStyle name="Note 3 3 2 2 2" xfId="36257" xr:uid="{00000000-0005-0000-0000-00001D870000}"/>
    <cellStyle name="Note 3 3 2 2 2 2" xfId="36258" xr:uid="{00000000-0005-0000-0000-00001E870000}"/>
    <cellStyle name="Note 3 3 2 2 2 2 2" xfId="36259" xr:uid="{00000000-0005-0000-0000-00001F870000}"/>
    <cellStyle name="Note 3 3 2 2 2 3" xfId="36260" xr:uid="{00000000-0005-0000-0000-000020870000}"/>
    <cellStyle name="Note 3 3 2 2 3" xfId="36261" xr:uid="{00000000-0005-0000-0000-000021870000}"/>
    <cellStyle name="Note 3 3 2 2 3 2" xfId="36262" xr:uid="{00000000-0005-0000-0000-000022870000}"/>
    <cellStyle name="Note 3 3 2 2 3 2 2" xfId="36263" xr:uid="{00000000-0005-0000-0000-000023870000}"/>
    <cellStyle name="Note 3 3 2 2 3 3" xfId="36264" xr:uid="{00000000-0005-0000-0000-000024870000}"/>
    <cellStyle name="Note 3 3 2 2 4" xfId="36265" xr:uid="{00000000-0005-0000-0000-000025870000}"/>
    <cellStyle name="Note 3 3 2 2 4 2" xfId="36266" xr:uid="{00000000-0005-0000-0000-000026870000}"/>
    <cellStyle name="Note 3 3 2 2 5" xfId="36267" xr:uid="{00000000-0005-0000-0000-000027870000}"/>
    <cellStyle name="Note 3 3 2 3" xfId="36268" xr:uid="{00000000-0005-0000-0000-000028870000}"/>
    <cellStyle name="Note 3 3 2 3 2" xfId="36269" xr:uid="{00000000-0005-0000-0000-000029870000}"/>
    <cellStyle name="Note 3 3 2 3 2 2" xfId="36270" xr:uid="{00000000-0005-0000-0000-00002A870000}"/>
    <cellStyle name="Note 3 3 2 3 3" xfId="36271" xr:uid="{00000000-0005-0000-0000-00002B870000}"/>
    <cellStyle name="Note 3 3 2 4" xfId="36272" xr:uid="{00000000-0005-0000-0000-00002C870000}"/>
    <cellStyle name="Note 3 3 2 4 2" xfId="36273" xr:uid="{00000000-0005-0000-0000-00002D870000}"/>
    <cellStyle name="Note 3 3 2 4 2 2" xfId="36274" xr:uid="{00000000-0005-0000-0000-00002E870000}"/>
    <cellStyle name="Note 3 3 2 4 3" xfId="36275" xr:uid="{00000000-0005-0000-0000-00002F870000}"/>
    <cellStyle name="Note 3 3 2 5" xfId="36276" xr:uid="{00000000-0005-0000-0000-000030870000}"/>
    <cellStyle name="Note 3 3 2 5 2" xfId="36277" xr:uid="{00000000-0005-0000-0000-000031870000}"/>
    <cellStyle name="Note 3 3 2 6" xfId="36278" xr:uid="{00000000-0005-0000-0000-000032870000}"/>
    <cellStyle name="Note 3 3 20" xfId="27463" xr:uid="{00000000-0005-0000-0000-000033870000}"/>
    <cellStyle name="Note 3 3 20 2" xfId="27464" xr:uid="{00000000-0005-0000-0000-000034870000}"/>
    <cellStyle name="Note 3 3 21" xfId="27465" xr:uid="{00000000-0005-0000-0000-000035870000}"/>
    <cellStyle name="Note 3 3 21 2" xfId="27466" xr:uid="{00000000-0005-0000-0000-000036870000}"/>
    <cellStyle name="Note 3 3 22" xfId="27467" xr:uid="{00000000-0005-0000-0000-000037870000}"/>
    <cellStyle name="Note 3 3 22 2" xfId="27468" xr:uid="{00000000-0005-0000-0000-000038870000}"/>
    <cellStyle name="Note 3 3 23" xfId="27469" xr:uid="{00000000-0005-0000-0000-000039870000}"/>
    <cellStyle name="Note 3 3 3" xfId="27470" xr:uid="{00000000-0005-0000-0000-00003A870000}"/>
    <cellStyle name="Note 3 3 3 2" xfId="27471" xr:uid="{00000000-0005-0000-0000-00003B870000}"/>
    <cellStyle name="Note 3 3 3 2 2" xfId="36279" xr:uid="{00000000-0005-0000-0000-00003C870000}"/>
    <cellStyle name="Note 3 3 3 2 2 2" xfId="36280" xr:uid="{00000000-0005-0000-0000-00003D870000}"/>
    <cellStyle name="Note 3 3 3 2 2 2 2" xfId="36281" xr:uid="{00000000-0005-0000-0000-00003E870000}"/>
    <cellStyle name="Note 3 3 3 2 2 3" xfId="36282" xr:uid="{00000000-0005-0000-0000-00003F870000}"/>
    <cellStyle name="Note 3 3 3 2 3" xfId="36283" xr:uid="{00000000-0005-0000-0000-000040870000}"/>
    <cellStyle name="Note 3 3 3 2 3 2" xfId="36284" xr:uid="{00000000-0005-0000-0000-000041870000}"/>
    <cellStyle name="Note 3 3 3 2 3 2 2" xfId="36285" xr:uid="{00000000-0005-0000-0000-000042870000}"/>
    <cellStyle name="Note 3 3 3 2 3 3" xfId="36286" xr:uid="{00000000-0005-0000-0000-000043870000}"/>
    <cellStyle name="Note 3 3 3 2 4" xfId="36287" xr:uid="{00000000-0005-0000-0000-000044870000}"/>
    <cellStyle name="Note 3 3 3 2 4 2" xfId="36288" xr:uid="{00000000-0005-0000-0000-000045870000}"/>
    <cellStyle name="Note 3 3 3 2 5" xfId="36289" xr:uid="{00000000-0005-0000-0000-000046870000}"/>
    <cellStyle name="Note 3 3 3 3" xfId="36290" xr:uid="{00000000-0005-0000-0000-000047870000}"/>
    <cellStyle name="Note 3 3 3 3 2" xfId="36291" xr:uid="{00000000-0005-0000-0000-000048870000}"/>
    <cellStyle name="Note 3 3 3 3 2 2" xfId="36292" xr:uid="{00000000-0005-0000-0000-000049870000}"/>
    <cellStyle name="Note 3 3 3 3 3" xfId="36293" xr:uid="{00000000-0005-0000-0000-00004A870000}"/>
    <cellStyle name="Note 3 3 3 4" xfId="36294" xr:uid="{00000000-0005-0000-0000-00004B870000}"/>
    <cellStyle name="Note 3 3 3 4 2" xfId="36295" xr:uid="{00000000-0005-0000-0000-00004C870000}"/>
    <cellStyle name="Note 3 3 3 4 2 2" xfId="36296" xr:uid="{00000000-0005-0000-0000-00004D870000}"/>
    <cellStyle name="Note 3 3 3 4 3" xfId="36297" xr:uid="{00000000-0005-0000-0000-00004E870000}"/>
    <cellStyle name="Note 3 3 3 5" xfId="36298" xr:uid="{00000000-0005-0000-0000-00004F870000}"/>
    <cellStyle name="Note 3 3 3 5 2" xfId="36299" xr:uid="{00000000-0005-0000-0000-000050870000}"/>
    <cellStyle name="Note 3 3 3 6" xfId="36300" xr:uid="{00000000-0005-0000-0000-000051870000}"/>
    <cellStyle name="Note 3 3 4" xfId="27472" xr:uid="{00000000-0005-0000-0000-000052870000}"/>
    <cellStyle name="Note 3 3 4 2" xfId="27473" xr:uid="{00000000-0005-0000-0000-000053870000}"/>
    <cellStyle name="Note 3 3 5" xfId="27474" xr:uid="{00000000-0005-0000-0000-000054870000}"/>
    <cellStyle name="Note 3 3 5 2" xfId="27475" xr:uid="{00000000-0005-0000-0000-000055870000}"/>
    <cellStyle name="Note 3 3 5 2 2" xfId="36301" xr:uid="{00000000-0005-0000-0000-000056870000}"/>
    <cellStyle name="Note 3 3 5 2 2 2" xfId="36302" xr:uid="{00000000-0005-0000-0000-000057870000}"/>
    <cellStyle name="Note 3 3 5 2 3" xfId="36303" xr:uid="{00000000-0005-0000-0000-000058870000}"/>
    <cellStyle name="Note 3 3 5 3" xfId="36304" xr:uid="{00000000-0005-0000-0000-000059870000}"/>
    <cellStyle name="Note 3 3 5 3 2" xfId="36305" xr:uid="{00000000-0005-0000-0000-00005A870000}"/>
    <cellStyle name="Note 3 3 5 3 2 2" xfId="36306" xr:uid="{00000000-0005-0000-0000-00005B870000}"/>
    <cellStyle name="Note 3 3 5 3 3" xfId="36307" xr:uid="{00000000-0005-0000-0000-00005C870000}"/>
    <cellStyle name="Note 3 3 5 4" xfId="36308" xr:uid="{00000000-0005-0000-0000-00005D870000}"/>
    <cellStyle name="Note 3 3 5 4 2" xfId="36309" xr:uid="{00000000-0005-0000-0000-00005E870000}"/>
    <cellStyle name="Note 3 3 5 5" xfId="36310" xr:uid="{00000000-0005-0000-0000-00005F870000}"/>
    <cellStyle name="Note 3 3 6" xfId="27476" xr:uid="{00000000-0005-0000-0000-000060870000}"/>
    <cellStyle name="Note 3 3 6 2" xfId="27477" xr:uid="{00000000-0005-0000-0000-000061870000}"/>
    <cellStyle name="Note 3 3 6 2 2" xfId="36311" xr:uid="{00000000-0005-0000-0000-000062870000}"/>
    <cellStyle name="Note 3 3 6 3" xfId="36312" xr:uid="{00000000-0005-0000-0000-000063870000}"/>
    <cellStyle name="Note 3 3 7" xfId="27478" xr:uid="{00000000-0005-0000-0000-000064870000}"/>
    <cellStyle name="Note 3 3 7 2" xfId="27479" xr:uid="{00000000-0005-0000-0000-000065870000}"/>
    <cellStyle name="Note 3 3 7 2 2" xfId="36313" xr:uid="{00000000-0005-0000-0000-000066870000}"/>
    <cellStyle name="Note 3 3 7 3" xfId="36314" xr:uid="{00000000-0005-0000-0000-000067870000}"/>
    <cellStyle name="Note 3 3 8" xfId="27480" xr:uid="{00000000-0005-0000-0000-000068870000}"/>
    <cellStyle name="Note 3 3 8 2" xfId="27481" xr:uid="{00000000-0005-0000-0000-000069870000}"/>
    <cellStyle name="Note 3 3 9" xfId="27482" xr:uid="{00000000-0005-0000-0000-00006A870000}"/>
    <cellStyle name="Note 3 3 9 2" xfId="27483" xr:uid="{00000000-0005-0000-0000-00006B870000}"/>
    <cellStyle name="Note 3 30" xfId="27484" xr:uid="{00000000-0005-0000-0000-00006C870000}"/>
    <cellStyle name="Note 3 30 2" xfId="27485" xr:uid="{00000000-0005-0000-0000-00006D870000}"/>
    <cellStyle name="Note 3 31" xfId="27486" xr:uid="{00000000-0005-0000-0000-00006E870000}"/>
    <cellStyle name="Note 3 4" xfId="27487" xr:uid="{00000000-0005-0000-0000-00006F870000}"/>
    <cellStyle name="Note 3 4 10" xfId="27488" xr:uid="{00000000-0005-0000-0000-000070870000}"/>
    <cellStyle name="Note 3 4 10 2" xfId="27489" xr:uid="{00000000-0005-0000-0000-000071870000}"/>
    <cellStyle name="Note 3 4 11" xfId="27490" xr:uid="{00000000-0005-0000-0000-000072870000}"/>
    <cellStyle name="Note 3 4 11 2" xfId="27491" xr:uid="{00000000-0005-0000-0000-000073870000}"/>
    <cellStyle name="Note 3 4 12" xfId="27492" xr:uid="{00000000-0005-0000-0000-000074870000}"/>
    <cellStyle name="Note 3 4 12 2" xfId="27493" xr:uid="{00000000-0005-0000-0000-000075870000}"/>
    <cellStyle name="Note 3 4 13" xfId="27494" xr:uid="{00000000-0005-0000-0000-000076870000}"/>
    <cellStyle name="Note 3 4 13 2" xfId="27495" xr:uid="{00000000-0005-0000-0000-000077870000}"/>
    <cellStyle name="Note 3 4 14" xfId="27496" xr:uid="{00000000-0005-0000-0000-000078870000}"/>
    <cellStyle name="Note 3 4 14 2" xfId="27497" xr:uid="{00000000-0005-0000-0000-000079870000}"/>
    <cellStyle name="Note 3 4 15" xfId="27498" xr:uid="{00000000-0005-0000-0000-00007A870000}"/>
    <cellStyle name="Note 3 4 15 2" xfId="27499" xr:uid="{00000000-0005-0000-0000-00007B870000}"/>
    <cellStyle name="Note 3 4 16" xfId="27500" xr:uid="{00000000-0005-0000-0000-00007C870000}"/>
    <cellStyle name="Note 3 4 16 2" xfId="27501" xr:uid="{00000000-0005-0000-0000-00007D870000}"/>
    <cellStyle name="Note 3 4 17" xfId="27502" xr:uid="{00000000-0005-0000-0000-00007E870000}"/>
    <cellStyle name="Note 3 4 17 2" xfId="27503" xr:uid="{00000000-0005-0000-0000-00007F870000}"/>
    <cellStyle name="Note 3 4 18" xfId="27504" xr:uid="{00000000-0005-0000-0000-000080870000}"/>
    <cellStyle name="Note 3 4 18 2" xfId="27505" xr:uid="{00000000-0005-0000-0000-000081870000}"/>
    <cellStyle name="Note 3 4 19" xfId="27506" xr:uid="{00000000-0005-0000-0000-000082870000}"/>
    <cellStyle name="Note 3 4 19 2" xfId="27507" xr:uid="{00000000-0005-0000-0000-000083870000}"/>
    <cellStyle name="Note 3 4 2" xfId="27508" xr:uid="{00000000-0005-0000-0000-000084870000}"/>
    <cellStyle name="Note 3 4 2 2" xfId="27509" xr:uid="{00000000-0005-0000-0000-000085870000}"/>
    <cellStyle name="Note 3 4 2 2 2" xfId="36315" xr:uid="{00000000-0005-0000-0000-000086870000}"/>
    <cellStyle name="Note 3 4 2 2 2 2" xfId="36316" xr:uid="{00000000-0005-0000-0000-000087870000}"/>
    <cellStyle name="Note 3 4 2 2 3" xfId="36317" xr:uid="{00000000-0005-0000-0000-000088870000}"/>
    <cellStyle name="Note 3 4 2 3" xfId="36318" xr:uid="{00000000-0005-0000-0000-000089870000}"/>
    <cellStyle name="Note 3 4 2 3 2" xfId="36319" xr:uid="{00000000-0005-0000-0000-00008A870000}"/>
    <cellStyle name="Note 3 4 2 3 2 2" xfId="36320" xr:uid="{00000000-0005-0000-0000-00008B870000}"/>
    <cellStyle name="Note 3 4 2 3 3" xfId="36321" xr:uid="{00000000-0005-0000-0000-00008C870000}"/>
    <cellStyle name="Note 3 4 2 4" xfId="36322" xr:uid="{00000000-0005-0000-0000-00008D870000}"/>
    <cellStyle name="Note 3 4 2 4 2" xfId="36323" xr:uid="{00000000-0005-0000-0000-00008E870000}"/>
    <cellStyle name="Note 3 4 2 5" xfId="36324" xr:uid="{00000000-0005-0000-0000-00008F870000}"/>
    <cellStyle name="Note 3 4 20" xfId="27510" xr:uid="{00000000-0005-0000-0000-000090870000}"/>
    <cellStyle name="Note 3 4 20 2" xfId="27511" xr:uid="{00000000-0005-0000-0000-000091870000}"/>
    <cellStyle name="Note 3 4 21" xfId="27512" xr:uid="{00000000-0005-0000-0000-000092870000}"/>
    <cellStyle name="Note 3 4 21 2" xfId="27513" xr:uid="{00000000-0005-0000-0000-000093870000}"/>
    <cellStyle name="Note 3 4 22" xfId="27514" xr:uid="{00000000-0005-0000-0000-000094870000}"/>
    <cellStyle name="Note 3 4 22 2" xfId="27515" xr:uid="{00000000-0005-0000-0000-000095870000}"/>
    <cellStyle name="Note 3 4 23" xfId="27516" xr:uid="{00000000-0005-0000-0000-000096870000}"/>
    <cellStyle name="Note 3 4 3" xfId="27517" xr:uid="{00000000-0005-0000-0000-000097870000}"/>
    <cellStyle name="Note 3 4 3 2" xfId="27518" xr:uid="{00000000-0005-0000-0000-000098870000}"/>
    <cellStyle name="Note 3 4 3 2 2" xfId="36325" xr:uid="{00000000-0005-0000-0000-000099870000}"/>
    <cellStyle name="Note 3 4 3 2 2 2" xfId="36326" xr:uid="{00000000-0005-0000-0000-00009A870000}"/>
    <cellStyle name="Note 3 4 3 2 3" xfId="36327" xr:uid="{00000000-0005-0000-0000-00009B870000}"/>
    <cellStyle name="Note 3 4 3 3" xfId="36328" xr:uid="{00000000-0005-0000-0000-00009C870000}"/>
    <cellStyle name="Note 3 4 3 3 2" xfId="36329" xr:uid="{00000000-0005-0000-0000-00009D870000}"/>
    <cellStyle name="Note 3 4 3 3 2 2" xfId="36330" xr:uid="{00000000-0005-0000-0000-00009E870000}"/>
    <cellStyle name="Note 3 4 3 3 3" xfId="36331" xr:uid="{00000000-0005-0000-0000-00009F870000}"/>
    <cellStyle name="Note 3 4 3 4" xfId="36332" xr:uid="{00000000-0005-0000-0000-0000A0870000}"/>
    <cellStyle name="Note 3 4 3 4 2" xfId="36333" xr:uid="{00000000-0005-0000-0000-0000A1870000}"/>
    <cellStyle name="Note 3 4 3 5" xfId="36334" xr:uid="{00000000-0005-0000-0000-0000A2870000}"/>
    <cellStyle name="Note 3 4 4" xfId="27519" xr:uid="{00000000-0005-0000-0000-0000A3870000}"/>
    <cellStyle name="Note 3 4 4 2" xfId="27520" xr:uid="{00000000-0005-0000-0000-0000A4870000}"/>
    <cellStyle name="Note 3 4 4 2 2" xfId="36335" xr:uid="{00000000-0005-0000-0000-0000A5870000}"/>
    <cellStyle name="Note 3 4 4 3" xfId="36336" xr:uid="{00000000-0005-0000-0000-0000A6870000}"/>
    <cellStyle name="Note 3 4 5" xfId="27521" xr:uid="{00000000-0005-0000-0000-0000A7870000}"/>
    <cellStyle name="Note 3 4 5 2" xfId="27522" xr:uid="{00000000-0005-0000-0000-0000A8870000}"/>
    <cellStyle name="Note 3 4 6" xfId="27523" xr:uid="{00000000-0005-0000-0000-0000A9870000}"/>
    <cellStyle name="Note 3 4 6 2" xfId="27524" xr:uid="{00000000-0005-0000-0000-0000AA870000}"/>
    <cellStyle name="Note 3 4 7" xfId="27525" xr:uid="{00000000-0005-0000-0000-0000AB870000}"/>
    <cellStyle name="Note 3 4 7 2" xfId="27526" xr:uid="{00000000-0005-0000-0000-0000AC870000}"/>
    <cellStyle name="Note 3 4 8" xfId="27527" xr:uid="{00000000-0005-0000-0000-0000AD870000}"/>
    <cellStyle name="Note 3 4 8 2" xfId="27528" xr:uid="{00000000-0005-0000-0000-0000AE870000}"/>
    <cellStyle name="Note 3 4 9" xfId="27529" xr:uid="{00000000-0005-0000-0000-0000AF870000}"/>
    <cellStyle name="Note 3 4 9 2" xfId="27530" xr:uid="{00000000-0005-0000-0000-0000B0870000}"/>
    <cellStyle name="Note 3 5" xfId="27531" xr:uid="{00000000-0005-0000-0000-0000B1870000}"/>
    <cellStyle name="Note 3 5 10" xfId="27532" xr:uid="{00000000-0005-0000-0000-0000B2870000}"/>
    <cellStyle name="Note 3 5 10 2" xfId="27533" xr:uid="{00000000-0005-0000-0000-0000B3870000}"/>
    <cellStyle name="Note 3 5 11" xfId="27534" xr:uid="{00000000-0005-0000-0000-0000B4870000}"/>
    <cellStyle name="Note 3 5 11 2" xfId="27535" xr:uid="{00000000-0005-0000-0000-0000B5870000}"/>
    <cellStyle name="Note 3 5 12" xfId="27536" xr:uid="{00000000-0005-0000-0000-0000B6870000}"/>
    <cellStyle name="Note 3 5 12 2" xfId="27537" xr:uid="{00000000-0005-0000-0000-0000B7870000}"/>
    <cellStyle name="Note 3 5 13" xfId="27538" xr:uid="{00000000-0005-0000-0000-0000B8870000}"/>
    <cellStyle name="Note 3 5 13 2" xfId="27539" xr:uid="{00000000-0005-0000-0000-0000B9870000}"/>
    <cellStyle name="Note 3 5 14" xfId="27540" xr:uid="{00000000-0005-0000-0000-0000BA870000}"/>
    <cellStyle name="Note 3 5 14 2" xfId="27541" xr:uid="{00000000-0005-0000-0000-0000BB870000}"/>
    <cellStyle name="Note 3 5 15" xfId="27542" xr:uid="{00000000-0005-0000-0000-0000BC870000}"/>
    <cellStyle name="Note 3 5 15 2" xfId="27543" xr:uid="{00000000-0005-0000-0000-0000BD870000}"/>
    <cellStyle name="Note 3 5 16" xfId="27544" xr:uid="{00000000-0005-0000-0000-0000BE870000}"/>
    <cellStyle name="Note 3 5 16 2" xfId="27545" xr:uid="{00000000-0005-0000-0000-0000BF870000}"/>
    <cellStyle name="Note 3 5 17" xfId="27546" xr:uid="{00000000-0005-0000-0000-0000C0870000}"/>
    <cellStyle name="Note 3 5 17 2" xfId="27547" xr:uid="{00000000-0005-0000-0000-0000C1870000}"/>
    <cellStyle name="Note 3 5 18" xfId="27548" xr:uid="{00000000-0005-0000-0000-0000C2870000}"/>
    <cellStyle name="Note 3 5 18 2" xfId="27549" xr:uid="{00000000-0005-0000-0000-0000C3870000}"/>
    <cellStyle name="Note 3 5 19" xfId="27550" xr:uid="{00000000-0005-0000-0000-0000C4870000}"/>
    <cellStyle name="Note 3 5 19 2" xfId="27551" xr:uid="{00000000-0005-0000-0000-0000C5870000}"/>
    <cellStyle name="Note 3 5 2" xfId="27552" xr:uid="{00000000-0005-0000-0000-0000C6870000}"/>
    <cellStyle name="Note 3 5 2 2" xfId="27553" xr:uid="{00000000-0005-0000-0000-0000C7870000}"/>
    <cellStyle name="Note 3 5 2 2 2" xfId="36337" xr:uid="{00000000-0005-0000-0000-0000C8870000}"/>
    <cellStyle name="Note 3 5 2 2 2 2" xfId="36338" xr:uid="{00000000-0005-0000-0000-0000C9870000}"/>
    <cellStyle name="Note 3 5 2 2 3" xfId="36339" xr:uid="{00000000-0005-0000-0000-0000CA870000}"/>
    <cellStyle name="Note 3 5 2 3" xfId="36340" xr:uid="{00000000-0005-0000-0000-0000CB870000}"/>
    <cellStyle name="Note 3 5 2 3 2" xfId="36341" xr:uid="{00000000-0005-0000-0000-0000CC870000}"/>
    <cellStyle name="Note 3 5 2 3 2 2" xfId="36342" xr:uid="{00000000-0005-0000-0000-0000CD870000}"/>
    <cellStyle name="Note 3 5 2 3 3" xfId="36343" xr:uid="{00000000-0005-0000-0000-0000CE870000}"/>
    <cellStyle name="Note 3 5 2 4" xfId="36344" xr:uid="{00000000-0005-0000-0000-0000CF870000}"/>
    <cellStyle name="Note 3 5 2 4 2" xfId="36345" xr:uid="{00000000-0005-0000-0000-0000D0870000}"/>
    <cellStyle name="Note 3 5 2 5" xfId="36346" xr:uid="{00000000-0005-0000-0000-0000D1870000}"/>
    <cellStyle name="Note 3 5 20" xfId="27554" xr:uid="{00000000-0005-0000-0000-0000D2870000}"/>
    <cellStyle name="Note 3 5 20 2" xfId="27555" xr:uid="{00000000-0005-0000-0000-0000D3870000}"/>
    <cellStyle name="Note 3 5 21" xfId="27556" xr:uid="{00000000-0005-0000-0000-0000D4870000}"/>
    <cellStyle name="Note 3 5 21 2" xfId="27557" xr:uid="{00000000-0005-0000-0000-0000D5870000}"/>
    <cellStyle name="Note 3 5 22" xfId="27558" xr:uid="{00000000-0005-0000-0000-0000D6870000}"/>
    <cellStyle name="Note 3 5 22 2" xfId="27559" xr:uid="{00000000-0005-0000-0000-0000D7870000}"/>
    <cellStyle name="Note 3 5 23" xfId="27560" xr:uid="{00000000-0005-0000-0000-0000D8870000}"/>
    <cellStyle name="Note 3 5 3" xfId="27561" xr:uid="{00000000-0005-0000-0000-0000D9870000}"/>
    <cellStyle name="Note 3 5 3 2" xfId="27562" xr:uid="{00000000-0005-0000-0000-0000DA870000}"/>
    <cellStyle name="Note 3 5 3 2 2" xfId="36347" xr:uid="{00000000-0005-0000-0000-0000DB870000}"/>
    <cellStyle name="Note 3 5 3 2 2 2" xfId="36348" xr:uid="{00000000-0005-0000-0000-0000DC870000}"/>
    <cellStyle name="Note 3 5 3 2 3" xfId="36349" xr:uid="{00000000-0005-0000-0000-0000DD870000}"/>
    <cellStyle name="Note 3 5 3 3" xfId="36350" xr:uid="{00000000-0005-0000-0000-0000DE870000}"/>
    <cellStyle name="Note 3 5 3 3 2" xfId="36351" xr:uid="{00000000-0005-0000-0000-0000DF870000}"/>
    <cellStyle name="Note 3 5 3 3 2 2" xfId="36352" xr:uid="{00000000-0005-0000-0000-0000E0870000}"/>
    <cellStyle name="Note 3 5 3 3 3" xfId="36353" xr:uid="{00000000-0005-0000-0000-0000E1870000}"/>
    <cellStyle name="Note 3 5 3 4" xfId="36354" xr:uid="{00000000-0005-0000-0000-0000E2870000}"/>
    <cellStyle name="Note 3 5 3 4 2" xfId="36355" xr:uid="{00000000-0005-0000-0000-0000E3870000}"/>
    <cellStyle name="Note 3 5 3 5" xfId="36356" xr:uid="{00000000-0005-0000-0000-0000E4870000}"/>
    <cellStyle name="Note 3 5 4" xfId="27563" xr:uid="{00000000-0005-0000-0000-0000E5870000}"/>
    <cellStyle name="Note 3 5 4 2" xfId="27564" xr:uid="{00000000-0005-0000-0000-0000E6870000}"/>
    <cellStyle name="Note 3 5 4 2 2" xfId="36357" xr:uid="{00000000-0005-0000-0000-0000E7870000}"/>
    <cellStyle name="Note 3 5 4 3" xfId="36358" xr:uid="{00000000-0005-0000-0000-0000E8870000}"/>
    <cellStyle name="Note 3 5 5" xfId="27565" xr:uid="{00000000-0005-0000-0000-0000E9870000}"/>
    <cellStyle name="Note 3 5 5 2" xfId="27566" xr:uid="{00000000-0005-0000-0000-0000EA870000}"/>
    <cellStyle name="Note 3 5 6" xfId="27567" xr:uid="{00000000-0005-0000-0000-0000EB870000}"/>
    <cellStyle name="Note 3 5 6 2" xfId="27568" xr:uid="{00000000-0005-0000-0000-0000EC870000}"/>
    <cellStyle name="Note 3 5 7" xfId="27569" xr:uid="{00000000-0005-0000-0000-0000ED870000}"/>
    <cellStyle name="Note 3 5 7 2" xfId="27570" xr:uid="{00000000-0005-0000-0000-0000EE870000}"/>
    <cellStyle name="Note 3 5 8" xfId="27571" xr:uid="{00000000-0005-0000-0000-0000EF870000}"/>
    <cellStyle name="Note 3 5 8 2" xfId="27572" xr:uid="{00000000-0005-0000-0000-0000F0870000}"/>
    <cellStyle name="Note 3 5 9" xfId="27573" xr:uid="{00000000-0005-0000-0000-0000F1870000}"/>
    <cellStyle name="Note 3 5 9 2" xfId="27574" xr:uid="{00000000-0005-0000-0000-0000F2870000}"/>
    <cellStyle name="Note 3 6" xfId="27575" xr:uid="{00000000-0005-0000-0000-0000F3870000}"/>
    <cellStyle name="Note 3 6 10" xfId="27576" xr:uid="{00000000-0005-0000-0000-0000F4870000}"/>
    <cellStyle name="Note 3 6 10 2" xfId="27577" xr:uid="{00000000-0005-0000-0000-0000F5870000}"/>
    <cellStyle name="Note 3 6 11" xfId="27578" xr:uid="{00000000-0005-0000-0000-0000F6870000}"/>
    <cellStyle name="Note 3 6 11 2" xfId="27579" xr:uid="{00000000-0005-0000-0000-0000F7870000}"/>
    <cellStyle name="Note 3 6 12" xfId="27580" xr:uid="{00000000-0005-0000-0000-0000F8870000}"/>
    <cellStyle name="Note 3 6 12 2" xfId="27581" xr:uid="{00000000-0005-0000-0000-0000F9870000}"/>
    <cellStyle name="Note 3 6 13" xfId="27582" xr:uid="{00000000-0005-0000-0000-0000FA870000}"/>
    <cellStyle name="Note 3 6 13 2" xfId="27583" xr:uid="{00000000-0005-0000-0000-0000FB870000}"/>
    <cellStyle name="Note 3 6 14" xfId="27584" xr:uid="{00000000-0005-0000-0000-0000FC870000}"/>
    <cellStyle name="Note 3 6 14 2" xfId="27585" xr:uid="{00000000-0005-0000-0000-0000FD870000}"/>
    <cellStyle name="Note 3 6 15" xfId="27586" xr:uid="{00000000-0005-0000-0000-0000FE870000}"/>
    <cellStyle name="Note 3 6 15 2" xfId="27587" xr:uid="{00000000-0005-0000-0000-0000FF870000}"/>
    <cellStyle name="Note 3 6 16" xfId="27588" xr:uid="{00000000-0005-0000-0000-000000880000}"/>
    <cellStyle name="Note 3 6 16 2" xfId="27589" xr:uid="{00000000-0005-0000-0000-000001880000}"/>
    <cellStyle name="Note 3 6 17" xfId="27590" xr:uid="{00000000-0005-0000-0000-000002880000}"/>
    <cellStyle name="Note 3 6 17 2" xfId="27591" xr:uid="{00000000-0005-0000-0000-000003880000}"/>
    <cellStyle name="Note 3 6 18" xfId="27592" xr:uid="{00000000-0005-0000-0000-000004880000}"/>
    <cellStyle name="Note 3 6 18 2" xfId="27593" xr:uid="{00000000-0005-0000-0000-000005880000}"/>
    <cellStyle name="Note 3 6 19" xfId="27594" xr:uid="{00000000-0005-0000-0000-000006880000}"/>
    <cellStyle name="Note 3 6 19 2" xfId="27595" xr:uid="{00000000-0005-0000-0000-000007880000}"/>
    <cellStyle name="Note 3 6 2" xfId="27596" xr:uid="{00000000-0005-0000-0000-000008880000}"/>
    <cellStyle name="Note 3 6 2 2" xfId="27597" xr:uid="{00000000-0005-0000-0000-000009880000}"/>
    <cellStyle name="Note 3 6 2 2 2" xfId="36359" xr:uid="{00000000-0005-0000-0000-00000A880000}"/>
    <cellStyle name="Note 3 6 2 2 2 2" xfId="36360" xr:uid="{00000000-0005-0000-0000-00000B880000}"/>
    <cellStyle name="Note 3 6 2 2 3" xfId="36361" xr:uid="{00000000-0005-0000-0000-00000C880000}"/>
    <cellStyle name="Note 3 6 2 3" xfId="36362" xr:uid="{00000000-0005-0000-0000-00000D880000}"/>
    <cellStyle name="Note 3 6 2 3 2" xfId="36363" xr:uid="{00000000-0005-0000-0000-00000E880000}"/>
    <cellStyle name="Note 3 6 2 3 2 2" xfId="36364" xr:uid="{00000000-0005-0000-0000-00000F880000}"/>
    <cellStyle name="Note 3 6 2 3 3" xfId="36365" xr:uid="{00000000-0005-0000-0000-000010880000}"/>
    <cellStyle name="Note 3 6 2 4" xfId="36366" xr:uid="{00000000-0005-0000-0000-000011880000}"/>
    <cellStyle name="Note 3 6 2 4 2" xfId="36367" xr:uid="{00000000-0005-0000-0000-000012880000}"/>
    <cellStyle name="Note 3 6 2 5" xfId="36368" xr:uid="{00000000-0005-0000-0000-000013880000}"/>
    <cellStyle name="Note 3 6 20" xfId="27598" xr:uid="{00000000-0005-0000-0000-000014880000}"/>
    <cellStyle name="Note 3 6 20 2" xfId="27599" xr:uid="{00000000-0005-0000-0000-000015880000}"/>
    <cellStyle name="Note 3 6 21" xfId="27600" xr:uid="{00000000-0005-0000-0000-000016880000}"/>
    <cellStyle name="Note 3 6 21 2" xfId="27601" xr:uid="{00000000-0005-0000-0000-000017880000}"/>
    <cellStyle name="Note 3 6 22" xfId="27602" xr:uid="{00000000-0005-0000-0000-000018880000}"/>
    <cellStyle name="Note 3 6 22 2" xfId="27603" xr:uid="{00000000-0005-0000-0000-000019880000}"/>
    <cellStyle name="Note 3 6 23" xfId="27604" xr:uid="{00000000-0005-0000-0000-00001A880000}"/>
    <cellStyle name="Note 3 6 3" xfId="27605" xr:uid="{00000000-0005-0000-0000-00001B880000}"/>
    <cellStyle name="Note 3 6 3 2" xfId="27606" xr:uid="{00000000-0005-0000-0000-00001C880000}"/>
    <cellStyle name="Note 3 6 3 2 2" xfId="36369" xr:uid="{00000000-0005-0000-0000-00001D880000}"/>
    <cellStyle name="Note 3 6 3 2 2 2" xfId="36370" xr:uid="{00000000-0005-0000-0000-00001E880000}"/>
    <cellStyle name="Note 3 6 3 2 3" xfId="36371" xr:uid="{00000000-0005-0000-0000-00001F880000}"/>
    <cellStyle name="Note 3 6 3 3" xfId="36372" xr:uid="{00000000-0005-0000-0000-000020880000}"/>
    <cellStyle name="Note 3 6 3 3 2" xfId="36373" xr:uid="{00000000-0005-0000-0000-000021880000}"/>
    <cellStyle name="Note 3 6 3 3 2 2" xfId="36374" xr:uid="{00000000-0005-0000-0000-000022880000}"/>
    <cellStyle name="Note 3 6 3 3 3" xfId="36375" xr:uid="{00000000-0005-0000-0000-000023880000}"/>
    <cellStyle name="Note 3 6 3 4" xfId="36376" xr:uid="{00000000-0005-0000-0000-000024880000}"/>
    <cellStyle name="Note 3 6 3 4 2" xfId="36377" xr:uid="{00000000-0005-0000-0000-000025880000}"/>
    <cellStyle name="Note 3 6 3 5" xfId="36378" xr:uid="{00000000-0005-0000-0000-000026880000}"/>
    <cellStyle name="Note 3 6 4" xfId="27607" xr:uid="{00000000-0005-0000-0000-000027880000}"/>
    <cellStyle name="Note 3 6 4 2" xfId="27608" xr:uid="{00000000-0005-0000-0000-000028880000}"/>
    <cellStyle name="Note 3 6 4 2 2" xfId="36379" xr:uid="{00000000-0005-0000-0000-000029880000}"/>
    <cellStyle name="Note 3 6 4 3" xfId="36380" xr:uid="{00000000-0005-0000-0000-00002A880000}"/>
    <cellStyle name="Note 3 6 5" xfId="27609" xr:uid="{00000000-0005-0000-0000-00002B880000}"/>
    <cellStyle name="Note 3 6 5 2" xfId="27610" xr:uid="{00000000-0005-0000-0000-00002C880000}"/>
    <cellStyle name="Note 3 6 6" xfId="27611" xr:uid="{00000000-0005-0000-0000-00002D880000}"/>
    <cellStyle name="Note 3 6 6 2" xfId="27612" xr:uid="{00000000-0005-0000-0000-00002E880000}"/>
    <cellStyle name="Note 3 6 7" xfId="27613" xr:uid="{00000000-0005-0000-0000-00002F880000}"/>
    <cellStyle name="Note 3 6 7 2" xfId="27614" xr:uid="{00000000-0005-0000-0000-000030880000}"/>
    <cellStyle name="Note 3 6 8" xfId="27615" xr:uid="{00000000-0005-0000-0000-000031880000}"/>
    <cellStyle name="Note 3 6 8 2" xfId="27616" xr:uid="{00000000-0005-0000-0000-000032880000}"/>
    <cellStyle name="Note 3 6 9" xfId="27617" xr:uid="{00000000-0005-0000-0000-000033880000}"/>
    <cellStyle name="Note 3 6 9 2" xfId="27618" xr:uid="{00000000-0005-0000-0000-000034880000}"/>
    <cellStyle name="Note 3 7" xfId="27619" xr:uid="{00000000-0005-0000-0000-000035880000}"/>
    <cellStyle name="Note 3 7 10" xfId="27620" xr:uid="{00000000-0005-0000-0000-000036880000}"/>
    <cellStyle name="Note 3 7 10 2" xfId="27621" xr:uid="{00000000-0005-0000-0000-000037880000}"/>
    <cellStyle name="Note 3 7 11" xfId="27622" xr:uid="{00000000-0005-0000-0000-000038880000}"/>
    <cellStyle name="Note 3 7 11 2" xfId="27623" xr:uid="{00000000-0005-0000-0000-000039880000}"/>
    <cellStyle name="Note 3 7 12" xfId="27624" xr:uid="{00000000-0005-0000-0000-00003A880000}"/>
    <cellStyle name="Note 3 7 12 2" xfId="27625" xr:uid="{00000000-0005-0000-0000-00003B880000}"/>
    <cellStyle name="Note 3 7 13" xfId="27626" xr:uid="{00000000-0005-0000-0000-00003C880000}"/>
    <cellStyle name="Note 3 7 13 2" xfId="27627" xr:uid="{00000000-0005-0000-0000-00003D880000}"/>
    <cellStyle name="Note 3 7 14" xfId="27628" xr:uid="{00000000-0005-0000-0000-00003E880000}"/>
    <cellStyle name="Note 3 7 14 2" xfId="27629" xr:uid="{00000000-0005-0000-0000-00003F880000}"/>
    <cellStyle name="Note 3 7 15" xfId="27630" xr:uid="{00000000-0005-0000-0000-000040880000}"/>
    <cellStyle name="Note 3 7 15 2" xfId="27631" xr:uid="{00000000-0005-0000-0000-000041880000}"/>
    <cellStyle name="Note 3 7 16" xfId="27632" xr:uid="{00000000-0005-0000-0000-000042880000}"/>
    <cellStyle name="Note 3 7 16 2" xfId="27633" xr:uid="{00000000-0005-0000-0000-000043880000}"/>
    <cellStyle name="Note 3 7 17" xfId="27634" xr:uid="{00000000-0005-0000-0000-000044880000}"/>
    <cellStyle name="Note 3 7 17 2" xfId="27635" xr:uid="{00000000-0005-0000-0000-000045880000}"/>
    <cellStyle name="Note 3 7 18" xfId="27636" xr:uid="{00000000-0005-0000-0000-000046880000}"/>
    <cellStyle name="Note 3 7 18 2" xfId="27637" xr:uid="{00000000-0005-0000-0000-000047880000}"/>
    <cellStyle name="Note 3 7 19" xfId="27638" xr:uid="{00000000-0005-0000-0000-000048880000}"/>
    <cellStyle name="Note 3 7 19 2" xfId="27639" xr:uid="{00000000-0005-0000-0000-000049880000}"/>
    <cellStyle name="Note 3 7 2" xfId="27640" xr:uid="{00000000-0005-0000-0000-00004A880000}"/>
    <cellStyle name="Note 3 7 2 2" xfId="27641" xr:uid="{00000000-0005-0000-0000-00004B880000}"/>
    <cellStyle name="Note 3 7 2 2 2" xfId="36381" xr:uid="{00000000-0005-0000-0000-00004C880000}"/>
    <cellStyle name="Note 3 7 2 2 2 2" xfId="36382" xr:uid="{00000000-0005-0000-0000-00004D880000}"/>
    <cellStyle name="Note 3 7 2 2 3" xfId="36383" xr:uid="{00000000-0005-0000-0000-00004E880000}"/>
    <cellStyle name="Note 3 7 2 3" xfId="36384" xr:uid="{00000000-0005-0000-0000-00004F880000}"/>
    <cellStyle name="Note 3 7 2 3 2" xfId="36385" xr:uid="{00000000-0005-0000-0000-000050880000}"/>
    <cellStyle name="Note 3 7 2 3 2 2" xfId="36386" xr:uid="{00000000-0005-0000-0000-000051880000}"/>
    <cellStyle name="Note 3 7 2 3 3" xfId="36387" xr:uid="{00000000-0005-0000-0000-000052880000}"/>
    <cellStyle name="Note 3 7 2 4" xfId="36388" xr:uid="{00000000-0005-0000-0000-000053880000}"/>
    <cellStyle name="Note 3 7 2 4 2" xfId="36389" xr:uid="{00000000-0005-0000-0000-000054880000}"/>
    <cellStyle name="Note 3 7 2 5" xfId="36390" xr:uid="{00000000-0005-0000-0000-000055880000}"/>
    <cellStyle name="Note 3 7 20" xfId="27642" xr:uid="{00000000-0005-0000-0000-000056880000}"/>
    <cellStyle name="Note 3 7 20 2" xfId="27643" xr:uid="{00000000-0005-0000-0000-000057880000}"/>
    <cellStyle name="Note 3 7 21" xfId="27644" xr:uid="{00000000-0005-0000-0000-000058880000}"/>
    <cellStyle name="Note 3 7 21 2" xfId="27645" xr:uid="{00000000-0005-0000-0000-000059880000}"/>
    <cellStyle name="Note 3 7 22" xfId="27646" xr:uid="{00000000-0005-0000-0000-00005A880000}"/>
    <cellStyle name="Note 3 7 22 2" xfId="27647" xr:uid="{00000000-0005-0000-0000-00005B880000}"/>
    <cellStyle name="Note 3 7 23" xfId="27648" xr:uid="{00000000-0005-0000-0000-00005C880000}"/>
    <cellStyle name="Note 3 7 3" xfId="27649" xr:uid="{00000000-0005-0000-0000-00005D880000}"/>
    <cellStyle name="Note 3 7 3 2" xfId="27650" xr:uid="{00000000-0005-0000-0000-00005E880000}"/>
    <cellStyle name="Note 3 7 3 2 2" xfId="36391" xr:uid="{00000000-0005-0000-0000-00005F880000}"/>
    <cellStyle name="Note 3 7 3 3" xfId="36392" xr:uid="{00000000-0005-0000-0000-000060880000}"/>
    <cellStyle name="Note 3 7 4" xfId="27651" xr:uid="{00000000-0005-0000-0000-000061880000}"/>
    <cellStyle name="Note 3 7 4 2" xfId="27652" xr:uid="{00000000-0005-0000-0000-000062880000}"/>
    <cellStyle name="Note 3 7 4 2 2" xfId="36393" xr:uid="{00000000-0005-0000-0000-000063880000}"/>
    <cellStyle name="Note 3 7 4 3" xfId="36394" xr:uid="{00000000-0005-0000-0000-000064880000}"/>
    <cellStyle name="Note 3 7 5" xfId="27653" xr:uid="{00000000-0005-0000-0000-000065880000}"/>
    <cellStyle name="Note 3 7 5 2" xfId="27654" xr:uid="{00000000-0005-0000-0000-000066880000}"/>
    <cellStyle name="Note 3 7 6" xfId="27655" xr:uid="{00000000-0005-0000-0000-000067880000}"/>
    <cellStyle name="Note 3 7 6 2" xfId="27656" xr:uid="{00000000-0005-0000-0000-000068880000}"/>
    <cellStyle name="Note 3 7 7" xfId="27657" xr:uid="{00000000-0005-0000-0000-000069880000}"/>
    <cellStyle name="Note 3 7 7 2" xfId="27658" xr:uid="{00000000-0005-0000-0000-00006A880000}"/>
    <cellStyle name="Note 3 7 8" xfId="27659" xr:uid="{00000000-0005-0000-0000-00006B880000}"/>
    <cellStyle name="Note 3 7 8 2" xfId="27660" xr:uid="{00000000-0005-0000-0000-00006C880000}"/>
    <cellStyle name="Note 3 7 9" xfId="27661" xr:uid="{00000000-0005-0000-0000-00006D880000}"/>
    <cellStyle name="Note 3 7 9 2" xfId="27662" xr:uid="{00000000-0005-0000-0000-00006E880000}"/>
    <cellStyle name="Note 3 8" xfId="27663" xr:uid="{00000000-0005-0000-0000-00006F880000}"/>
    <cellStyle name="Note 3 8 10" xfId="27664" xr:uid="{00000000-0005-0000-0000-000070880000}"/>
    <cellStyle name="Note 3 8 10 2" xfId="27665" xr:uid="{00000000-0005-0000-0000-000071880000}"/>
    <cellStyle name="Note 3 8 11" xfId="27666" xr:uid="{00000000-0005-0000-0000-000072880000}"/>
    <cellStyle name="Note 3 8 11 2" xfId="27667" xr:uid="{00000000-0005-0000-0000-000073880000}"/>
    <cellStyle name="Note 3 8 12" xfId="27668" xr:uid="{00000000-0005-0000-0000-000074880000}"/>
    <cellStyle name="Note 3 8 12 2" xfId="27669" xr:uid="{00000000-0005-0000-0000-000075880000}"/>
    <cellStyle name="Note 3 8 13" xfId="27670" xr:uid="{00000000-0005-0000-0000-000076880000}"/>
    <cellStyle name="Note 3 8 13 2" xfId="27671" xr:uid="{00000000-0005-0000-0000-000077880000}"/>
    <cellStyle name="Note 3 8 14" xfId="27672" xr:uid="{00000000-0005-0000-0000-000078880000}"/>
    <cellStyle name="Note 3 8 14 2" xfId="27673" xr:uid="{00000000-0005-0000-0000-000079880000}"/>
    <cellStyle name="Note 3 8 15" xfId="27674" xr:uid="{00000000-0005-0000-0000-00007A880000}"/>
    <cellStyle name="Note 3 8 15 2" xfId="27675" xr:uid="{00000000-0005-0000-0000-00007B880000}"/>
    <cellStyle name="Note 3 8 16" xfId="27676" xr:uid="{00000000-0005-0000-0000-00007C880000}"/>
    <cellStyle name="Note 3 8 16 2" xfId="27677" xr:uid="{00000000-0005-0000-0000-00007D880000}"/>
    <cellStyle name="Note 3 8 17" xfId="27678" xr:uid="{00000000-0005-0000-0000-00007E880000}"/>
    <cellStyle name="Note 3 8 17 2" xfId="27679" xr:uid="{00000000-0005-0000-0000-00007F880000}"/>
    <cellStyle name="Note 3 8 18" xfId="27680" xr:uid="{00000000-0005-0000-0000-000080880000}"/>
    <cellStyle name="Note 3 8 18 2" xfId="27681" xr:uid="{00000000-0005-0000-0000-000081880000}"/>
    <cellStyle name="Note 3 8 19" xfId="27682" xr:uid="{00000000-0005-0000-0000-000082880000}"/>
    <cellStyle name="Note 3 8 19 2" xfId="27683" xr:uid="{00000000-0005-0000-0000-000083880000}"/>
    <cellStyle name="Note 3 8 2" xfId="27684" xr:uid="{00000000-0005-0000-0000-000084880000}"/>
    <cellStyle name="Note 3 8 2 2" xfId="27685" xr:uid="{00000000-0005-0000-0000-000085880000}"/>
    <cellStyle name="Note 3 8 2 2 2" xfId="36395" xr:uid="{00000000-0005-0000-0000-000086880000}"/>
    <cellStyle name="Note 3 8 2 2 2 2" xfId="36396" xr:uid="{00000000-0005-0000-0000-000087880000}"/>
    <cellStyle name="Note 3 8 2 2 3" xfId="36397" xr:uid="{00000000-0005-0000-0000-000088880000}"/>
    <cellStyle name="Note 3 8 2 3" xfId="36398" xr:uid="{00000000-0005-0000-0000-000089880000}"/>
    <cellStyle name="Note 3 8 2 3 2" xfId="36399" xr:uid="{00000000-0005-0000-0000-00008A880000}"/>
    <cellStyle name="Note 3 8 2 3 2 2" xfId="36400" xr:uid="{00000000-0005-0000-0000-00008B880000}"/>
    <cellStyle name="Note 3 8 2 3 3" xfId="36401" xr:uid="{00000000-0005-0000-0000-00008C880000}"/>
    <cellStyle name="Note 3 8 2 4" xfId="36402" xr:uid="{00000000-0005-0000-0000-00008D880000}"/>
    <cellStyle name="Note 3 8 2 4 2" xfId="36403" xr:uid="{00000000-0005-0000-0000-00008E880000}"/>
    <cellStyle name="Note 3 8 2 5" xfId="36404" xr:uid="{00000000-0005-0000-0000-00008F880000}"/>
    <cellStyle name="Note 3 8 20" xfId="27686" xr:uid="{00000000-0005-0000-0000-000090880000}"/>
    <cellStyle name="Note 3 8 20 2" xfId="27687" xr:uid="{00000000-0005-0000-0000-000091880000}"/>
    <cellStyle name="Note 3 8 21" xfId="27688" xr:uid="{00000000-0005-0000-0000-000092880000}"/>
    <cellStyle name="Note 3 8 21 2" xfId="27689" xr:uid="{00000000-0005-0000-0000-000093880000}"/>
    <cellStyle name="Note 3 8 22" xfId="27690" xr:uid="{00000000-0005-0000-0000-000094880000}"/>
    <cellStyle name="Note 3 8 22 2" xfId="27691" xr:uid="{00000000-0005-0000-0000-000095880000}"/>
    <cellStyle name="Note 3 8 23" xfId="27692" xr:uid="{00000000-0005-0000-0000-000096880000}"/>
    <cellStyle name="Note 3 8 3" xfId="27693" xr:uid="{00000000-0005-0000-0000-000097880000}"/>
    <cellStyle name="Note 3 8 3 2" xfId="27694" xr:uid="{00000000-0005-0000-0000-000098880000}"/>
    <cellStyle name="Note 3 8 3 2 2" xfId="36405" xr:uid="{00000000-0005-0000-0000-000099880000}"/>
    <cellStyle name="Note 3 8 3 3" xfId="36406" xr:uid="{00000000-0005-0000-0000-00009A880000}"/>
    <cellStyle name="Note 3 8 4" xfId="27695" xr:uid="{00000000-0005-0000-0000-00009B880000}"/>
    <cellStyle name="Note 3 8 4 2" xfId="27696" xr:uid="{00000000-0005-0000-0000-00009C880000}"/>
    <cellStyle name="Note 3 8 4 2 2" xfId="36407" xr:uid="{00000000-0005-0000-0000-00009D880000}"/>
    <cellStyle name="Note 3 8 4 3" xfId="36408" xr:uid="{00000000-0005-0000-0000-00009E880000}"/>
    <cellStyle name="Note 3 8 5" xfId="27697" xr:uid="{00000000-0005-0000-0000-00009F880000}"/>
    <cellStyle name="Note 3 8 5 2" xfId="27698" xr:uid="{00000000-0005-0000-0000-0000A0880000}"/>
    <cellStyle name="Note 3 8 6" xfId="27699" xr:uid="{00000000-0005-0000-0000-0000A1880000}"/>
    <cellStyle name="Note 3 8 6 2" xfId="27700" xr:uid="{00000000-0005-0000-0000-0000A2880000}"/>
    <cellStyle name="Note 3 8 7" xfId="27701" xr:uid="{00000000-0005-0000-0000-0000A3880000}"/>
    <cellStyle name="Note 3 8 7 2" xfId="27702" xr:uid="{00000000-0005-0000-0000-0000A4880000}"/>
    <cellStyle name="Note 3 8 8" xfId="27703" xr:uid="{00000000-0005-0000-0000-0000A5880000}"/>
    <cellStyle name="Note 3 8 8 2" xfId="27704" xr:uid="{00000000-0005-0000-0000-0000A6880000}"/>
    <cellStyle name="Note 3 8 9" xfId="27705" xr:uid="{00000000-0005-0000-0000-0000A7880000}"/>
    <cellStyle name="Note 3 8 9 2" xfId="27706" xr:uid="{00000000-0005-0000-0000-0000A8880000}"/>
    <cellStyle name="Note 3 9" xfId="27707" xr:uid="{00000000-0005-0000-0000-0000A9880000}"/>
    <cellStyle name="Note 3 9 10" xfId="27708" xr:uid="{00000000-0005-0000-0000-0000AA880000}"/>
    <cellStyle name="Note 3 9 10 2" xfId="27709" xr:uid="{00000000-0005-0000-0000-0000AB880000}"/>
    <cellStyle name="Note 3 9 11" xfId="27710" xr:uid="{00000000-0005-0000-0000-0000AC880000}"/>
    <cellStyle name="Note 3 9 11 2" xfId="27711" xr:uid="{00000000-0005-0000-0000-0000AD880000}"/>
    <cellStyle name="Note 3 9 12" xfId="27712" xr:uid="{00000000-0005-0000-0000-0000AE880000}"/>
    <cellStyle name="Note 3 9 12 2" xfId="27713" xr:uid="{00000000-0005-0000-0000-0000AF880000}"/>
    <cellStyle name="Note 3 9 13" xfId="27714" xr:uid="{00000000-0005-0000-0000-0000B0880000}"/>
    <cellStyle name="Note 3 9 13 2" xfId="27715" xr:uid="{00000000-0005-0000-0000-0000B1880000}"/>
    <cellStyle name="Note 3 9 14" xfId="27716" xr:uid="{00000000-0005-0000-0000-0000B2880000}"/>
    <cellStyle name="Note 3 9 14 2" xfId="27717" xr:uid="{00000000-0005-0000-0000-0000B3880000}"/>
    <cellStyle name="Note 3 9 15" xfId="27718" xr:uid="{00000000-0005-0000-0000-0000B4880000}"/>
    <cellStyle name="Note 3 9 15 2" xfId="27719" xr:uid="{00000000-0005-0000-0000-0000B5880000}"/>
    <cellStyle name="Note 3 9 16" xfId="27720" xr:uid="{00000000-0005-0000-0000-0000B6880000}"/>
    <cellStyle name="Note 3 9 16 2" xfId="27721" xr:uid="{00000000-0005-0000-0000-0000B7880000}"/>
    <cellStyle name="Note 3 9 17" xfId="27722" xr:uid="{00000000-0005-0000-0000-0000B8880000}"/>
    <cellStyle name="Note 3 9 17 2" xfId="27723" xr:uid="{00000000-0005-0000-0000-0000B9880000}"/>
    <cellStyle name="Note 3 9 18" xfId="27724" xr:uid="{00000000-0005-0000-0000-0000BA880000}"/>
    <cellStyle name="Note 3 9 18 2" xfId="27725" xr:uid="{00000000-0005-0000-0000-0000BB880000}"/>
    <cellStyle name="Note 3 9 19" xfId="27726" xr:uid="{00000000-0005-0000-0000-0000BC880000}"/>
    <cellStyle name="Note 3 9 19 2" xfId="27727" xr:uid="{00000000-0005-0000-0000-0000BD880000}"/>
    <cellStyle name="Note 3 9 2" xfId="27728" xr:uid="{00000000-0005-0000-0000-0000BE880000}"/>
    <cellStyle name="Note 3 9 2 2" xfId="27729" xr:uid="{00000000-0005-0000-0000-0000BF880000}"/>
    <cellStyle name="Note 3 9 20" xfId="27730" xr:uid="{00000000-0005-0000-0000-0000C0880000}"/>
    <cellStyle name="Note 3 9 20 2" xfId="27731" xr:uid="{00000000-0005-0000-0000-0000C1880000}"/>
    <cellStyle name="Note 3 9 21" xfId="27732" xr:uid="{00000000-0005-0000-0000-0000C2880000}"/>
    <cellStyle name="Note 3 9 21 2" xfId="27733" xr:uid="{00000000-0005-0000-0000-0000C3880000}"/>
    <cellStyle name="Note 3 9 22" xfId="27734" xr:uid="{00000000-0005-0000-0000-0000C4880000}"/>
    <cellStyle name="Note 3 9 22 2" xfId="27735" xr:uid="{00000000-0005-0000-0000-0000C5880000}"/>
    <cellStyle name="Note 3 9 23" xfId="27736" xr:uid="{00000000-0005-0000-0000-0000C6880000}"/>
    <cellStyle name="Note 3 9 3" xfId="27737" xr:uid="{00000000-0005-0000-0000-0000C7880000}"/>
    <cellStyle name="Note 3 9 3 2" xfId="27738" xr:uid="{00000000-0005-0000-0000-0000C8880000}"/>
    <cellStyle name="Note 3 9 4" xfId="27739" xr:uid="{00000000-0005-0000-0000-0000C9880000}"/>
    <cellStyle name="Note 3 9 4 2" xfId="27740" xr:uid="{00000000-0005-0000-0000-0000CA880000}"/>
    <cellStyle name="Note 3 9 5" xfId="27741" xr:uid="{00000000-0005-0000-0000-0000CB880000}"/>
    <cellStyle name="Note 3 9 5 2" xfId="27742" xr:uid="{00000000-0005-0000-0000-0000CC880000}"/>
    <cellStyle name="Note 3 9 6" xfId="27743" xr:uid="{00000000-0005-0000-0000-0000CD880000}"/>
    <cellStyle name="Note 3 9 6 2" xfId="27744" xr:uid="{00000000-0005-0000-0000-0000CE880000}"/>
    <cellStyle name="Note 3 9 7" xfId="27745" xr:uid="{00000000-0005-0000-0000-0000CF880000}"/>
    <cellStyle name="Note 3 9 7 2" xfId="27746" xr:uid="{00000000-0005-0000-0000-0000D0880000}"/>
    <cellStyle name="Note 3 9 8" xfId="27747" xr:uid="{00000000-0005-0000-0000-0000D1880000}"/>
    <cellStyle name="Note 3 9 8 2" xfId="27748" xr:uid="{00000000-0005-0000-0000-0000D2880000}"/>
    <cellStyle name="Note 3 9 9" xfId="27749" xr:uid="{00000000-0005-0000-0000-0000D3880000}"/>
    <cellStyle name="Note 3 9 9 2" xfId="27750" xr:uid="{00000000-0005-0000-0000-0000D4880000}"/>
    <cellStyle name="Note 30" xfId="36409" xr:uid="{00000000-0005-0000-0000-0000D5880000}"/>
    <cellStyle name="Note 31" xfId="36410" xr:uid="{00000000-0005-0000-0000-0000D6880000}"/>
    <cellStyle name="Note 4" xfId="27751" xr:uid="{00000000-0005-0000-0000-0000D7880000}"/>
    <cellStyle name="Note 4 10" xfId="27752" xr:uid="{00000000-0005-0000-0000-0000D8880000}"/>
    <cellStyle name="Note 4 10 2" xfId="27753" xr:uid="{00000000-0005-0000-0000-0000D9880000}"/>
    <cellStyle name="Note 4 10 2 2" xfId="36411" xr:uid="{00000000-0005-0000-0000-0000DA880000}"/>
    <cellStyle name="Note 4 10 2 2 2" xfId="36412" xr:uid="{00000000-0005-0000-0000-0000DB880000}"/>
    <cellStyle name="Note 4 10 2 3" xfId="36413" xr:uid="{00000000-0005-0000-0000-0000DC880000}"/>
    <cellStyle name="Note 4 10 3" xfId="36414" xr:uid="{00000000-0005-0000-0000-0000DD880000}"/>
    <cellStyle name="Note 4 10 3 2" xfId="36415" xr:uid="{00000000-0005-0000-0000-0000DE880000}"/>
    <cellStyle name="Note 4 10 3 2 2" xfId="36416" xr:uid="{00000000-0005-0000-0000-0000DF880000}"/>
    <cellStyle name="Note 4 10 3 3" xfId="36417" xr:uid="{00000000-0005-0000-0000-0000E0880000}"/>
    <cellStyle name="Note 4 10 4" xfId="36418" xr:uid="{00000000-0005-0000-0000-0000E1880000}"/>
    <cellStyle name="Note 4 10 4 2" xfId="36419" xr:uid="{00000000-0005-0000-0000-0000E2880000}"/>
    <cellStyle name="Note 4 10 5" xfId="36420" xr:uid="{00000000-0005-0000-0000-0000E3880000}"/>
    <cellStyle name="Note 4 11" xfId="27754" xr:uid="{00000000-0005-0000-0000-0000E4880000}"/>
    <cellStyle name="Note 4 11 2" xfId="27755" xr:uid="{00000000-0005-0000-0000-0000E5880000}"/>
    <cellStyle name="Note 4 11 2 2" xfId="36421" xr:uid="{00000000-0005-0000-0000-0000E6880000}"/>
    <cellStyle name="Note 4 11 3" xfId="36422" xr:uid="{00000000-0005-0000-0000-0000E7880000}"/>
    <cellStyle name="Note 4 12" xfId="27756" xr:uid="{00000000-0005-0000-0000-0000E8880000}"/>
    <cellStyle name="Note 4 12 2" xfId="27757" xr:uid="{00000000-0005-0000-0000-0000E9880000}"/>
    <cellStyle name="Note 4 12 2 2" xfId="36423" xr:uid="{00000000-0005-0000-0000-0000EA880000}"/>
    <cellStyle name="Note 4 12 3" xfId="36424" xr:uid="{00000000-0005-0000-0000-0000EB880000}"/>
    <cellStyle name="Note 4 13" xfId="27758" xr:uid="{00000000-0005-0000-0000-0000EC880000}"/>
    <cellStyle name="Note 4 13 2" xfId="27759" xr:uid="{00000000-0005-0000-0000-0000ED880000}"/>
    <cellStyle name="Note 4 14" xfId="27760" xr:uid="{00000000-0005-0000-0000-0000EE880000}"/>
    <cellStyle name="Note 4 14 2" xfId="27761" xr:uid="{00000000-0005-0000-0000-0000EF880000}"/>
    <cellStyle name="Note 4 15" xfId="27762" xr:uid="{00000000-0005-0000-0000-0000F0880000}"/>
    <cellStyle name="Note 4 15 2" xfId="27763" xr:uid="{00000000-0005-0000-0000-0000F1880000}"/>
    <cellStyle name="Note 4 16" xfId="27764" xr:uid="{00000000-0005-0000-0000-0000F2880000}"/>
    <cellStyle name="Note 4 16 2" xfId="27765" xr:uid="{00000000-0005-0000-0000-0000F3880000}"/>
    <cellStyle name="Note 4 17" xfId="27766" xr:uid="{00000000-0005-0000-0000-0000F4880000}"/>
    <cellStyle name="Note 4 17 2" xfId="27767" xr:uid="{00000000-0005-0000-0000-0000F5880000}"/>
    <cellStyle name="Note 4 18" xfId="27768" xr:uid="{00000000-0005-0000-0000-0000F6880000}"/>
    <cellStyle name="Note 4 18 2" xfId="27769" xr:uid="{00000000-0005-0000-0000-0000F7880000}"/>
    <cellStyle name="Note 4 19" xfId="27770" xr:uid="{00000000-0005-0000-0000-0000F8880000}"/>
    <cellStyle name="Note 4 19 2" xfId="27771" xr:uid="{00000000-0005-0000-0000-0000F9880000}"/>
    <cellStyle name="Note 4 2" xfId="27772" xr:uid="{00000000-0005-0000-0000-0000FA880000}"/>
    <cellStyle name="Note 4 2 10" xfId="27773" xr:uid="{00000000-0005-0000-0000-0000FB880000}"/>
    <cellStyle name="Note 4 2 10 2" xfId="27774" xr:uid="{00000000-0005-0000-0000-0000FC880000}"/>
    <cellStyle name="Note 4 2 11" xfId="27775" xr:uid="{00000000-0005-0000-0000-0000FD880000}"/>
    <cellStyle name="Note 4 2 11 2" xfId="27776" xr:uid="{00000000-0005-0000-0000-0000FE880000}"/>
    <cellStyle name="Note 4 2 12" xfId="27777" xr:uid="{00000000-0005-0000-0000-0000FF880000}"/>
    <cellStyle name="Note 4 2 12 2" xfId="27778" xr:uid="{00000000-0005-0000-0000-000000890000}"/>
    <cellStyle name="Note 4 2 13" xfId="27779" xr:uid="{00000000-0005-0000-0000-000001890000}"/>
    <cellStyle name="Note 4 2 13 2" xfId="27780" xr:uid="{00000000-0005-0000-0000-000002890000}"/>
    <cellStyle name="Note 4 2 14" xfId="27781" xr:uid="{00000000-0005-0000-0000-000003890000}"/>
    <cellStyle name="Note 4 2 14 2" xfId="27782" xr:uid="{00000000-0005-0000-0000-000004890000}"/>
    <cellStyle name="Note 4 2 15" xfId="27783" xr:uid="{00000000-0005-0000-0000-000005890000}"/>
    <cellStyle name="Note 4 2 15 2" xfId="27784" xr:uid="{00000000-0005-0000-0000-000006890000}"/>
    <cellStyle name="Note 4 2 16" xfId="27785" xr:uid="{00000000-0005-0000-0000-000007890000}"/>
    <cellStyle name="Note 4 2 16 2" xfId="27786" xr:uid="{00000000-0005-0000-0000-000008890000}"/>
    <cellStyle name="Note 4 2 17" xfId="27787" xr:uid="{00000000-0005-0000-0000-000009890000}"/>
    <cellStyle name="Note 4 2 17 2" xfId="27788" xr:uid="{00000000-0005-0000-0000-00000A890000}"/>
    <cellStyle name="Note 4 2 18" xfId="27789" xr:uid="{00000000-0005-0000-0000-00000B890000}"/>
    <cellStyle name="Note 4 2 18 2" xfId="27790" xr:uid="{00000000-0005-0000-0000-00000C890000}"/>
    <cellStyle name="Note 4 2 19" xfId="27791" xr:uid="{00000000-0005-0000-0000-00000D890000}"/>
    <cellStyle name="Note 4 2 19 2" xfId="27792" xr:uid="{00000000-0005-0000-0000-00000E890000}"/>
    <cellStyle name="Note 4 2 2" xfId="27793" xr:uid="{00000000-0005-0000-0000-00000F890000}"/>
    <cellStyle name="Note 4 2 2 2" xfId="27794" xr:uid="{00000000-0005-0000-0000-000010890000}"/>
    <cellStyle name="Note 4 2 2 2 2" xfId="36425" xr:uid="{00000000-0005-0000-0000-000011890000}"/>
    <cellStyle name="Note 4 2 2 2 2 2" xfId="36426" xr:uid="{00000000-0005-0000-0000-000012890000}"/>
    <cellStyle name="Note 4 2 2 2 2 2 2" xfId="36427" xr:uid="{00000000-0005-0000-0000-000013890000}"/>
    <cellStyle name="Note 4 2 2 2 2 2 2 2" xfId="36428" xr:uid="{00000000-0005-0000-0000-000014890000}"/>
    <cellStyle name="Note 4 2 2 2 2 2 3" xfId="36429" xr:uid="{00000000-0005-0000-0000-000015890000}"/>
    <cellStyle name="Note 4 2 2 2 2 3" xfId="36430" xr:uid="{00000000-0005-0000-0000-000016890000}"/>
    <cellStyle name="Note 4 2 2 2 2 3 2" xfId="36431" xr:uid="{00000000-0005-0000-0000-000017890000}"/>
    <cellStyle name="Note 4 2 2 2 2 3 2 2" xfId="36432" xr:uid="{00000000-0005-0000-0000-000018890000}"/>
    <cellStyle name="Note 4 2 2 2 2 3 3" xfId="36433" xr:uid="{00000000-0005-0000-0000-000019890000}"/>
    <cellStyle name="Note 4 2 2 2 2 4" xfId="36434" xr:uid="{00000000-0005-0000-0000-00001A890000}"/>
    <cellStyle name="Note 4 2 2 2 2 4 2" xfId="36435" xr:uid="{00000000-0005-0000-0000-00001B890000}"/>
    <cellStyle name="Note 4 2 2 2 2 5" xfId="36436" xr:uid="{00000000-0005-0000-0000-00001C890000}"/>
    <cellStyle name="Note 4 2 2 2 3" xfId="36437" xr:uid="{00000000-0005-0000-0000-00001D890000}"/>
    <cellStyle name="Note 4 2 2 2 3 2" xfId="36438" xr:uid="{00000000-0005-0000-0000-00001E890000}"/>
    <cellStyle name="Note 4 2 2 2 3 2 2" xfId="36439" xr:uid="{00000000-0005-0000-0000-00001F890000}"/>
    <cellStyle name="Note 4 2 2 2 3 3" xfId="36440" xr:uid="{00000000-0005-0000-0000-000020890000}"/>
    <cellStyle name="Note 4 2 2 2 4" xfId="36441" xr:uid="{00000000-0005-0000-0000-000021890000}"/>
    <cellStyle name="Note 4 2 2 2 4 2" xfId="36442" xr:uid="{00000000-0005-0000-0000-000022890000}"/>
    <cellStyle name="Note 4 2 2 2 4 2 2" xfId="36443" xr:uid="{00000000-0005-0000-0000-000023890000}"/>
    <cellStyle name="Note 4 2 2 2 4 3" xfId="36444" xr:uid="{00000000-0005-0000-0000-000024890000}"/>
    <cellStyle name="Note 4 2 2 2 5" xfId="36445" xr:uid="{00000000-0005-0000-0000-000025890000}"/>
    <cellStyle name="Note 4 2 2 2 5 2" xfId="36446" xr:uid="{00000000-0005-0000-0000-000026890000}"/>
    <cellStyle name="Note 4 2 2 2 6" xfId="36447" xr:uid="{00000000-0005-0000-0000-000027890000}"/>
    <cellStyle name="Note 4 2 2 3" xfId="36448" xr:uid="{00000000-0005-0000-0000-000028890000}"/>
    <cellStyle name="Note 4 2 2 4" xfId="36449" xr:uid="{00000000-0005-0000-0000-000029890000}"/>
    <cellStyle name="Note 4 2 2 4 2" xfId="36450" xr:uid="{00000000-0005-0000-0000-00002A890000}"/>
    <cellStyle name="Note 4 2 2 4 2 2" xfId="36451" xr:uid="{00000000-0005-0000-0000-00002B890000}"/>
    <cellStyle name="Note 4 2 2 4 2 2 2" xfId="36452" xr:uid="{00000000-0005-0000-0000-00002C890000}"/>
    <cellStyle name="Note 4 2 2 4 2 3" xfId="36453" xr:uid="{00000000-0005-0000-0000-00002D890000}"/>
    <cellStyle name="Note 4 2 2 4 3" xfId="36454" xr:uid="{00000000-0005-0000-0000-00002E890000}"/>
    <cellStyle name="Note 4 2 2 4 3 2" xfId="36455" xr:uid="{00000000-0005-0000-0000-00002F890000}"/>
    <cellStyle name="Note 4 2 2 4 3 2 2" xfId="36456" xr:uid="{00000000-0005-0000-0000-000030890000}"/>
    <cellStyle name="Note 4 2 2 4 3 3" xfId="36457" xr:uid="{00000000-0005-0000-0000-000031890000}"/>
    <cellStyle name="Note 4 2 2 4 4" xfId="36458" xr:uid="{00000000-0005-0000-0000-000032890000}"/>
    <cellStyle name="Note 4 2 2 4 4 2" xfId="36459" xr:uid="{00000000-0005-0000-0000-000033890000}"/>
    <cellStyle name="Note 4 2 2 4 5" xfId="36460" xr:uid="{00000000-0005-0000-0000-000034890000}"/>
    <cellStyle name="Note 4 2 2 5" xfId="36461" xr:uid="{00000000-0005-0000-0000-000035890000}"/>
    <cellStyle name="Note 4 2 2 5 2" xfId="36462" xr:uid="{00000000-0005-0000-0000-000036890000}"/>
    <cellStyle name="Note 4 2 2 5 2 2" xfId="36463" xr:uid="{00000000-0005-0000-0000-000037890000}"/>
    <cellStyle name="Note 4 2 2 5 3" xfId="36464" xr:uid="{00000000-0005-0000-0000-000038890000}"/>
    <cellStyle name="Note 4 2 2 6" xfId="36465" xr:uid="{00000000-0005-0000-0000-000039890000}"/>
    <cellStyle name="Note 4 2 2 6 2" xfId="36466" xr:uid="{00000000-0005-0000-0000-00003A890000}"/>
    <cellStyle name="Note 4 2 2 6 2 2" xfId="36467" xr:uid="{00000000-0005-0000-0000-00003B890000}"/>
    <cellStyle name="Note 4 2 2 6 3" xfId="36468" xr:uid="{00000000-0005-0000-0000-00003C890000}"/>
    <cellStyle name="Note 4 2 2 7" xfId="36469" xr:uid="{00000000-0005-0000-0000-00003D890000}"/>
    <cellStyle name="Note 4 2 2 7 2" xfId="36470" xr:uid="{00000000-0005-0000-0000-00003E890000}"/>
    <cellStyle name="Note 4 2 2 7 2 2" xfId="36471" xr:uid="{00000000-0005-0000-0000-00003F890000}"/>
    <cellStyle name="Note 4 2 2 7 3" xfId="36472" xr:uid="{00000000-0005-0000-0000-000040890000}"/>
    <cellStyle name="Note 4 2 2 8" xfId="36473" xr:uid="{00000000-0005-0000-0000-000041890000}"/>
    <cellStyle name="Note 4 2 2 8 2" xfId="36474" xr:uid="{00000000-0005-0000-0000-000042890000}"/>
    <cellStyle name="Note 4 2 2 9" xfId="36475" xr:uid="{00000000-0005-0000-0000-000043890000}"/>
    <cellStyle name="Note 4 2 20" xfId="27795" xr:uid="{00000000-0005-0000-0000-000044890000}"/>
    <cellStyle name="Note 4 2 20 2" xfId="27796" xr:uid="{00000000-0005-0000-0000-000045890000}"/>
    <cellStyle name="Note 4 2 21" xfId="27797" xr:uid="{00000000-0005-0000-0000-000046890000}"/>
    <cellStyle name="Note 4 2 21 2" xfId="27798" xr:uid="{00000000-0005-0000-0000-000047890000}"/>
    <cellStyle name="Note 4 2 22" xfId="27799" xr:uid="{00000000-0005-0000-0000-000048890000}"/>
    <cellStyle name="Note 4 2 22 2" xfId="27800" xr:uid="{00000000-0005-0000-0000-000049890000}"/>
    <cellStyle name="Note 4 2 23" xfId="27801" xr:uid="{00000000-0005-0000-0000-00004A890000}"/>
    <cellStyle name="Note 4 2 3" xfId="27802" xr:uid="{00000000-0005-0000-0000-00004B890000}"/>
    <cellStyle name="Note 4 2 3 2" xfId="27803" xr:uid="{00000000-0005-0000-0000-00004C890000}"/>
    <cellStyle name="Note 4 2 3 2 2" xfId="36476" xr:uid="{00000000-0005-0000-0000-00004D890000}"/>
    <cellStyle name="Note 4 2 3 2 2 2" xfId="36477" xr:uid="{00000000-0005-0000-0000-00004E890000}"/>
    <cellStyle name="Note 4 2 3 2 2 2 2" xfId="36478" xr:uid="{00000000-0005-0000-0000-00004F890000}"/>
    <cellStyle name="Note 4 2 3 2 2 3" xfId="36479" xr:uid="{00000000-0005-0000-0000-000050890000}"/>
    <cellStyle name="Note 4 2 3 2 3" xfId="36480" xr:uid="{00000000-0005-0000-0000-000051890000}"/>
    <cellStyle name="Note 4 2 3 2 3 2" xfId="36481" xr:uid="{00000000-0005-0000-0000-000052890000}"/>
    <cellStyle name="Note 4 2 3 2 3 2 2" xfId="36482" xr:uid="{00000000-0005-0000-0000-000053890000}"/>
    <cellStyle name="Note 4 2 3 2 3 3" xfId="36483" xr:uid="{00000000-0005-0000-0000-000054890000}"/>
    <cellStyle name="Note 4 2 3 2 4" xfId="36484" xr:uid="{00000000-0005-0000-0000-000055890000}"/>
    <cellStyle name="Note 4 2 3 2 4 2" xfId="36485" xr:uid="{00000000-0005-0000-0000-000056890000}"/>
    <cellStyle name="Note 4 2 3 2 5" xfId="36486" xr:uid="{00000000-0005-0000-0000-000057890000}"/>
    <cellStyle name="Note 4 2 3 3" xfId="36487" xr:uid="{00000000-0005-0000-0000-000058890000}"/>
    <cellStyle name="Note 4 2 3 3 2" xfId="36488" xr:uid="{00000000-0005-0000-0000-000059890000}"/>
    <cellStyle name="Note 4 2 3 3 2 2" xfId="36489" xr:uid="{00000000-0005-0000-0000-00005A890000}"/>
    <cellStyle name="Note 4 2 3 3 3" xfId="36490" xr:uid="{00000000-0005-0000-0000-00005B890000}"/>
    <cellStyle name="Note 4 2 3 4" xfId="36491" xr:uid="{00000000-0005-0000-0000-00005C890000}"/>
    <cellStyle name="Note 4 2 3 4 2" xfId="36492" xr:uid="{00000000-0005-0000-0000-00005D890000}"/>
    <cellStyle name="Note 4 2 3 4 2 2" xfId="36493" xr:uid="{00000000-0005-0000-0000-00005E890000}"/>
    <cellStyle name="Note 4 2 3 4 3" xfId="36494" xr:uid="{00000000-0005-0000-0000-00005F890000}"/>
    <cellStyle name="Note 4 2 3 5" xfId="36495" xr:uid="{00000000-0005-0000-0000-000060890000}"/>
    <cellStyle name="Note 4 2 3 5 2" xfId="36496" xr:uid="{00000000-0005-0000-0000-000061890000}"/>
    <cellStyle name="Note 4 2 3 6" xfId="36497" xr:uid="{00000000-0005-0000-0000-000062890000}"/>
    <cellStyle name="Note 4 2 4" xfId="27804" xr:uid="{00000000-0005-0000-0000-000063890000}"/>
    <cellStyle name="Note 4 2 4 2" xfId="27805" xr:uid="{00000000-0005-0000-0000-000064890000}"/>
    <cellStyle name="Note 4 2 5" xfId="27806" xr:uid="{00000000-0005-0000-0000-000065890000}"/>
    <cellStyle name="Note 4 2 5 2" xfId="27807" xr:uid="{00000000-0005-0000-0000-000066890000}"/>
    <cellStyle name="Note 4 2 5 2 2" xfId="36498" xr:uid="{00000000-0005-0000-0000-000067890000}"/>
    <cellStyle name="Note 4 2 5 2 2 2" xfId="36499" xr:uid="{00000000-0005-0000-0000-000068890000}"/>
    <cellStyle name="Note 4 2 5 2 3" xfId="36500" xr:uid="{00000000-0005-0000-0000-000069890000}"/>
    <cellStyle name="Note 4 2 5 3" xfId="36501" xr:uid="{00000000-0005-0000-0000-00006A890000}"/>
    <cellStyle name="Note 4 2 5 3 2" xfId="36502" xr:uid="{00000000-0005-0000-0000-00006B890000}"/>
    <cellStyle name="Note 4 2 5 3 2 2" xfId="36503" xr:uid="{00000000-0005-0000-0000-00006C890000}"/>
    <cellStyle name="Note 4 2 5 3 3" xfId="36504" xr:uid="{00000000-0005-0000-0000-00006D890000}"/>
    <cellStyle name="Note 4 2 5 4" xfId="36505" xr:uid="{00000000-0005-0000-0000-00006E890000}"/>
    <cellStyle name="Note 4 2 5 4 2" xfId="36506" xr:uid="{00000000-0005-0000-0000-00006F890000}"/>
    <cellStyle name="Note 4 2 5 5" xfId="36507" xr:uid="{00000000-0005-0000-0000-000070890000}"/>
    <cellStyle name="Note 4 2 6" xfId="27808" xr:uid="{00000000-0005-0000-0000-000071890000}"/>
    <cellStyle name="Note 4 2 6 2" xfId="27809" xr:uid="{00000000-0005-0000-0000-000072890000}"/>
    <cellStyle name="Note 4 2 6 2 2" xfId="36508" xr:uid="{00000000-0005-0000-0000-000073890000}"/>
    <cellStyle name="Note 4 2 6 3" xfId="36509" xr:uid="{00000000-0005-0000-0000-000074890000}"/>
    <cellStyle name="Note 4 2 7" xfId="27810" xr:uid="{00000000-0005-0000-0000-000075890000}"/>
    <cellStyle name="Note 4 2 7 2" xfId="27811" xr:uid="{00000000-0005-0000-0000-000076890000}"/>
    <cellStyle name="Note 4 2 7 2 2" xfId="36510" xr:uid="{00000000-0005-0000-0000-000077890000}"/>
    <cellStyle name="Note 4 2 7 3" xfId="36511" xr:uid="{00000000-0005-0000-0000-000078890000}"/>
    <cellStyle name="Note 4 2 8" xfId="27812" xr:uid="{00000000-0005-0000-0000-000079890000}"/>
    <cellStyle name="Note 4 2 8 2" xfId="27813" xr:uid="{00000000-0005-0000-0000-00007A890000}"/>
    <cellStyle name="Note 4 2 9" xfId="27814" xr:uid="{00000000-0005-0000-0000-00007B890000}"/>
    <cellStyle name="Note 4 2 9 2" xfId="27815" xr:uid="{00000000-0005-0000-0000-00007C890000}"/>
    <cellStyle name="Note 4 20" xfId="27816" xr:uid="{00000000-0005-0000-0000-00007D890000}"/>
    <cellStyle name="Note 4 20 2" xfId="27817" xr:uid="{00000000-0005-0000-0000-00007E890000}"/>
    <cellStyle name="Note 4 21" xfId="27818" xr:uid="{00000000-0005-0000-0000-00007F890000}"/>
    <cellStyle name="Note 4 21 2" xfId="27819" xr:uid="{00000000-0005-0000-0000-000080890000}"/>
    <cellStyle name="Note 4 22" xfId="27820" xr:uid="{00000000-0005-0000-0000-000081890000}"/>
    <cellStyle name="Note 4 22 2" xfId="27821" xr:uid="{00000000-0005-0000-0000-000082890000}"/>
    <cellStyle name="Note 4 23" xfId="27822" xr:uid="{00000000-0005-0000-0000-000083890000}"/>
    <cellStyle name="Note 4 23 2" xfId="27823" xr:uid="{00000000-0005-0000-0000-000084890000}"/>
    <cellStyle name="Note 4 24" xfId="27824" xr:uid="{00000000-0005-0000-0000-000085890000}"/>
    <cellStyle name="Note 4 24 2" xfId="27825" xr:uid="{00000000-0005-0000-0000-000086890000}"/>
    <cellStyle name="Note 4 25" xfId="27826" xr:uid="{00000000-0005-0000-0000-000087890000}"/>
    <cellStyle name="Note 4 25 2" xfId="27827" xr:uid="{00000000-0005-0000-0000-000088890000}"/>
    <cellStyle name="Note 4 26" xfId="27828" xr:uid="{00000000-0005-0000-0000-000089890000}"/>
    <cellStyle name="Note 4 26 2" xfId="27829" xr:uid="{00000000-0005-0000-0000-00008A890000}"/>
    <cellStyle name="Note 4 27" xfId="27830" xr:uid="{00000000-0005-0000-0000-00008B890000}"/>
    <cellStyle name="Note 4 27 2" xfId="27831" xr:uid="{00000000-0005-0000-0000-00008C890000}"/>
    <cellStyle name="Note 4 28" xfId="27832" xr:uid="{00000000-0005-0000-0000-00008D890000}"/>
    <cellStyle name="Note 4 28 2" xfId="27833" xr:uid="{00000000-0005-0000-0000-00008E890000}"/>
    <cellStyle name="Note 4 29" xfId="27834" xr:uid="{00000000-0005-0000-0000-00008F890000}"/>
    <cellStyle name="Note 4 29 2" xfId="27835" xr:uid="{00000000-0005-0000-0000-000090890000}"/>
    <cellStyle name="Note 4 3" xfId="27836" xr:uid="{00000000-0005-0000-0000-000091890000}"/>
    <cellStyle name="Note 4 3 10" xfId="27837" xr:uid="{00000000-0005-0000-0000-000092890000}"/>
    <cellStyle name="Note 4 3 10 2" xfId="27838" xr:uid="{00000000-0005-0000-0000-000093890000}"/>
    <cellStyle name="Note 4 3 11" xfId="27839" xr:uid="{00000000-0005-0000-0000-000094890000}"/>
    <cellStyle name="Note 4 3 11 2" xfId="27840" xr:uid="{00000000-0005-0000-0000-000095890000}"/>
    <cellStyle name="Note 4 3 12" xfId="27841" xr:uid="{00000000-0005-0000-0000-000096890000}"/>
    <cellStyle name="Note 4 3 12 2" xfId="27842" xr:uid="{00000000-0005-0000-0000-000097890000}"/>
    <cellStyle name="Note 4 3 13" xfId="27843" xr:uid="{00000000-0005-0000-0000-000098890000}"/>
    <cellStyle name="Note 4 3 13 2" xfId="27844" xr:uid="{00000000-0005-0000-0000-000099890000}"/>
    <cellStyle name="Note 4 3 14" xfId="27845" xr:uid="{00000000-0005-0000-0000-00009A890000}"/>
    <cellStyle name="Note 4 3 14 2" xfId="27846" xr:uid="{00000000-0005-0000-0000-00009B890000}"/>
    <cellStyle name="Note 4 3 15" xfId="27847" xr:uid="{00000000-0005-0000-0000-00009C890000}"/>
    <cellStyle name="Note 4 3 15 2" xfId="27848" xr:uid="{00000000-0005-0000-0000-00009D890000}"/>
    <cellStyle name="Note 4 3 16" xfId="27849" xr:uid="{00000000-0005-0000-0000-00009E890000}"/>
    <cellStyle name="Note 4 3 16 2" xfId="27850" xr:uid="{00000000-0005-0000-0000-00009F890000}"/>
    <cellStyle name="Note 4 3 17" xfId="27851" xr:uid="{00000000-0005-0000-0000-0000A0890000}"/>
    <cellStyle name="Note 4 3 17 2" xfId="27852" xr:uid="{00000000-0005-0000-0000-0000A1890000}"/>
    <cellStyle name="Note 4 3 18" xfId="27853" xr:uid="{00000000-0005-0000-0000-0000A2890000}"/>
    <cellStyle name="Note 4 3 18 2" xfId="27854" xr:uid="{00000000-0005-0000-0000-0000A3890000}"/>
    <cellStyle name="Note 4 3 19" xfId="27855" xr:uid="{00000000-0005-0000-0000-0000A4890000}"/>
    <cellStyle name="Note 4 3 19 2" xfId="27856" xr:uid="{00000000-0005-0000-0000-0000A5890000}"/>
    <cellStyle name="Note 4 3 2" xfId="27857" xr:uid="{00000000-0005-0000-0000-0000A6890000}"/>
    <cellStyle name="Note 4 3 2 2" xfId="27858" xr:uid="{00000000-0005-0000-0000-0000A7890000}"/>
    <cellStyle name="Note 4 3 2 2 2" xfId="36512" xr:uid="{00000000-0005-0000-0000-0000A8890000}"/>
    <cellStyle name="Note 4 3 2 2 2 2" xfId="36513" xr:uid="{00000000-0005-0000-0000-0000A9890000}"/>
    <cellStyle name="Note 4 3 2 2 2 2 2" xfId="36514" xr:uid="{00000000-0005-0000-0000-0000AA890000}"/>
    <cellStyle name="Note 4 3 2 2 2 3" xfId="36515" xr:uid="{00000000-0005-0000-0000-0000AB890000}"/>
    <cellStyle name="Note 4 3 2 2 3" xfId="36516" xr:uid="{00000000-0005-0000-0000-0000AC890000}"/>
    <cellStyle name="Note 4 3 2 2 3 2" xfId="36517" xr:uid="{00000000-0005-0000-0000-0000AD890000}"/>
    <cellStyle name="Note 4 3 2 2 3 2 2" xfId="36518" xr:uid="{00000000-0005-0000-0000-0000AE890000}"/>
    <cellStyle name="Note 4 3 2 2 3 3" xfId="36519" xr:uid="{00000000-0005-0000-0000-0000AF890000}"/>
    <cellStyle name="Note 4 3 2 2 4" xfId="36520" xr:uid="{00000000-0005-0000-0000-0000B0890000}"/>
    <cellStyle name="Note 4 3 2 2 4 2" xfId="36521" xr:uid="{00000000-0005-0000-0000-0000B1890000}"/>
    <cellStyle name="Note 4 3 2 2 5" xfId="36522" xr:uid="{00000000-0005-0000-0000-0000B2890000}"/>
    <cellStyle name="Note 4 3 2 3" xfId="36523" xr:uid="{00000000-0005-0000-0000-0000B3890000}"/>
    <cellStyle name="Note 4 3 2 3 2" xfId="36524" xr:uid="{00000000-0005-0000-0000-0000B4890000}"/>
    <cellStyle name="Note 4 3 2 3 2 2" xfId="36525" xr:uid="{00000000-0005-0000-0000-0000B5890000}"/>
    <cellStyle name="Note 4 3 2 3 3" xfId="36526" xr:uid="{00000000-0005-0000-0000-0000B6890000}"/>
    <cellStyle name="Note 4 3 2 4" xfId="36527" xr:uid="{00000000-0005-0000-0000-0000B7890000}"/>
    <cellStyle name="Note 4 3 2 4 2" xfId="36528" xr:uid="{00000000-0005-0000-0000-0000B8890000}"/>
    <cellStyle name="Note 4 3 2 4 2 2" xfId="36529" xr:uid="{00000000-0005-0000-0000-0000B9890000}"/>
    <cellStyle name="Note 4 3 2 4 3" xfId="36530" xr:uid="{00000000-0005-0000-0000-0000BA890000}"/>
    <cellStyle name="Note 4 3 2 5" xfId="36531" xr:uid="{00000000-0005-0000-0000-0000BB890000}"/>
    <cellStyle name="Note 4 3 2 5 2" xfId="36532" xr:uid="{00000000-0005-0000-0000-0000BC890000}"/>
    <cellStyle name="Note 4 3 2 6" xfId="36533" xr:uid="{00000000-0005-0000-0000-0000BD890000}"/>
    <cellStyle name="Note 4 3 20" xfId="27859" xr:uid="{00000000-0005-0000-0000-0000BE890000}"/>
    <cellStyle name="Note 4 3 20 2" xfId="27860" xr:uid="{00000000-0005-0000-0000-0000BF890000}"/>
    <cellStyle name="Note 4 3 21" xfId="27861" xr:uid="{00000000-0005-0000-0000-0000C0890000}"/>
    <cellStyle name="Note 4 3 21 2" xfId="27862" xr:uid="{00000000-0005-0000-0000-0000C1890000}"/>
    <cellStyle name="Note 4 3 22" xfId="27863" xr:uid="{00000000-0005-0000-0000-0000C2890000}"/>
    <cellStyle name="Note 4 3 22 2" xfId="27864" xr:uid="{00000000-0005-0000-0000-0000C3890000}"/>
    <cellStyle name="Note 4 3 23" xfId="27865" xr:uid="{00000000-0005-0000-0000-0000C4890000}"/>
    <cellStyle name="Note 4 3 3" xfId="27866" xr:uid="{00000000-0005-0000-0000-0000C5890000}"/>
    <cellStyle name="Note 4 3 3 2" xfId="27867" xr:uid="{00000000-0005-0000-0000-0000C6890000}"/>
    <cellStyle name="Note 4 3 4" xfId="27868" xr:uid="{00000000-0005-0000-0000-0000C7890000}"/>
    <cellStyle name="Note 4 3 4 2" xfId="27869" xr:uid="{00000000-0005-0000-0000-0000C8890000}"/>
    <cellStyle name="Note 4 3 4 2 2" xfId="36534" xr:uid="{00000000-0005-0000-0000-0000C9890000}"/>
    <cellStyle name="Note 4 3 4 2 2 2" xfId="36535" xr:uid="{00000000-0005-0000-0000-0000CA890000}"/>
    <cellStyle name="Note 4 3 4 2 3" xfId="36536" xr:uid="{00000000-0005-0000-0000-0000CB890000}"/>
    <cellStyle name="Note 4 3 4 3" xfId="36537" xr:uid="{00000000-0005-0000-0000-0000CC890000}"/>
    <cellStyle name="Note 4 3 4 3 2" xfId="36538" xr:uid="{00000000-0005-0000-0000-0000CD890000}"/>
    <cellStyle name="Note 4 3 4 3 2 2" xfId="36539" xr:uid="{00000000-0005-0000-0000-0000CE890000}"/>
    <cellStyle name="Note 4 3 4 3 3" xfId="36540" xr:uid="{00000000-0005-0000-0000-0000CF890000}"/>
    <cellStyle name="Note 4 3 4 4" xfId="36541" xr:uid="{00000000-0005-0000-0000-0000D0890000}"/>
    <cellStyle name="Note 4 3 4 4 2" xfId="36542" xr:uid="{00000000-0005-0000-0000-0000D1890000}"/>
    <cellStyle name="Note 4 3 4 5" xfId="36543" xr:uid="{00000000-0005-0000-0000-0000D2890000}"/>
    <cellStyle name="Note 4 3 5" xfId="27870" xr:uid="{00000000-0005-0000-0000-0000D3890000}"/>
    <cellStyle name="Note 4 3 5 2" xfId="27871" xr:uid="{00000000-0005-0000-0000-0000D4890000}"/>
    <cellStyle name="Note 4 3 5 2 2" xfId="36544" xr:uid="{00000000-0005-0000-0000-0000D5890000}"/>
    <cellStyle name="Note 4 3 5 3" xfId="36545" xr:uid="{00000000-0005-0000-0000-0000D6890000}"/>
    <cellStyle name="Note 4 3 6" xfId="27872" xr:uid="{00000000-0005-0000-0000-0000D7890000}"/>
    <cellStyle name="Note 4 3 6 2" xfId="27873" xr:uid="{00000000-0005-0000-0000-0000D8890000}"/>
    <cellStyle name="Note 4 3 6 2 2" xfId="36546" xr:uid="{00000000-0005-0000-0000-0000D9890000}"/>
    <cellStyle name="Note 4 3 6 3" xfId="36547" xr:uid="{00000000-0005-0000-0000-0000DA890000}"/>
    <cellStyle name="Note 4 3 7" xfId="27874" xr:uid="{00000000-0005-0000-0000-0000DB890000}"/>
    <cellStyle name="Note 4 3 7 2" xfId="27875" xr:uid="{00000000-0005-0000-0000-0000DC890000}"/>
    <cellStyle name="Note 4 3 8" xfId="27876" xr:uid="{00000000-0005-0000-0000-0000DD890000}"/>
    <cellStyle name="Note 4 3 8 2" xfId="27877" xr:uid="{00000000-0005-0000-0000-0000DE890000}"/>
    <cellStyle name="Note 4 3 9" xfId="27878" xr:uid="{00000000-0005-0000-0000-0000DF890000}"/>
    <cellStyle name="Note 4 3 9 2" xfId="27879" xr:uid="{00000000-0005-0000-0000-0000E0890000}"/>
    <cellStyle name="Note 4 30" xfId="27880" xr:uid="{00000000-0005-0000-0000-0000E1890000}"/>
    <cellStyle name="Note 4 30 2" xfId="27881" xr:uid="{00000000-0005-0000-0000-0000E2890000}"/>
    <cellStyle name="Note 4 31" xfId="27882" xr:uid="{00000000-0005-0000-0000-0000E3890000}"/>
    <cellStyle name="Note 4 4" xfId="27883" xr:uid="{00000000-0005-0000-0000-0000E4890000}"/>
    <cellStyle name="Note 4 4 10" xfId="27884" xr:uid="{00000000-0005-0000-0000-0000E5890000}"/>
    <cellStyle name="Note 4 4 10 2" xfId="27885" xr:uid="{00000000-0005-0000-0000-0000E6890000}"/>
    <cellStyle name="Note 4 4 11" xfId="27886" xr:uid="{00000000-0005-0000-0000-0000E7890000}"/>
    <cellStyle name="Note 4 4 11 2" xfId="27887" xr:uid="{00000000-0005-0000-0000-0000E8890000}"/>
    <cellStyle name="Note 4 4 12" xfId="27888" xr:uid="{00000000-0005-0000-0000-0000E9890000}"/>
    <cellStyle name="Note 4 4 12 2" xfId="27889" xr:uid="{00000000-0005-0000-0000-0000EA890000}"/>
    <cellStyle name="Note 4 4 13" xfId="27890" xr:uid="{00000000-0005-0000-0000-0000EB890000}"/>
    <cellStyle name="Note 4 4 13 2" xfId="27891" xr:uid="{00000000-0005-0000-0000-0000EC890000}"/>
    <cellStyle name="Note 4 4 14" xfId="27892" xr:uid="{00000000-0005-0000-0000-0000ED890000}"/>
    <cellStyle name="Note 4 4 14 2" xfId="27893" xr:uid="{00000000-0005-0000-0000-0000EE890000}"/>
    <cellStyle name="Note 4 4 15" xfId="27894" xr:uid="{00000000-0005-0000-0000-0000EF890000}"/>
    <cellStyle name="Note 4 4 15 2" xfId="27895" xr:uid="{00000000-0005-0000-0000-0000F0890000}"/>
    <cellStyle name="Note 4 4 16" xfId="27896" xr:uid="{00000000-0005-0000-0000-0000F1890000}"/>
    <cellStyle name="Note 4 4 16 2" xfId="27897" xr:uid="{00000000-0005-0000-0000-0000F2890000}"/>
    <cellStyle name="Note 4 4 17" xfId="27898" xr:uid="{00000000-0005-0000-0000-0000F3890000}"/>
    <cellStyle name="Note 4 4 17 2" xfId="27899" xr:uid="{00000000-0005-0000-0000-0000F4890000}"/>
    <cellStyle name="Note 4 4 18" xfId="27900" xr:uid="{00000000-0005-0000-0000-0000F5890000}"/>
    <cellStyle name="Note 4 4 18 2" xfId="27901" xr:uid="{00000000-0005-0000-0000-0000F6890000}"/>
    <cellStyle name="Note 4 4 19" xfId="27902" xr:uid="{00000000-0005-0000-0000-0000F7890000}"/>
    <cellStyle name="Note 4 4 19 2" xfId="27903" xr:uid="{00000000-0005-0000-0000-0000F8890000}"/>
    <cellStyle name="Note 4 4 2" xfId="27904" xr:uid="{00000000-0005-0000-0000-0000F9890000}"/>
    <cellStyle name="Note 4 4 2 2" xfId="27905" xr:uid="{00000000-0005-0000-0000-0000FA890000}"/>
    <cellStyle name="Note 4 4 2 2 2" xfId="36548" xr:uid="{00000000-0005-0000-0000-0000FB890000}"/>
    <cellStyle name="Note 4 4 2 2 2 2" xfId="36549" xr:uid="{00000000-0005-0000-0000-0000FC890000}"/>
    <cellStyle name="Note 4 4 2 2 3" xfId="36550" xr:uid="{00000000-0005-0000-0000-0000FD890000}"/>
    <cellStyle name="Note 4 4 2 3" xfId="36551" xr:uid="{00000000-0005-0000-0000-0000FE890000}"/>
    <cellStyle name="Note 4 4 2 3 2" xfId="36552" xr:uid="{00000000-0005-0000-0000-0000FF890000}"/>
    <cellStyle name="Note 4 4 2 3 2 2" xfId="36553" xr:uid="{00000000-0005-0000-0000-0000008A0000}"/>
    <cellStyle name="Note 4 4 2 3 3" xfId="36554" xr:uid="{00000000-0005-0000-0000-0000018A0000}"/>
    <cellStyle name="Note 4 4 2 4" xfId="36555" xr:uid="{00000000-0005-0000-0000-0000028A0000}"/>
    <cellStyle name="Note 4 4 2 4 2" xfId="36556" xr:uid="{00000000-0005-0000-0000-0000038A0000}"/>
    <cellStyle name="Note 4 4 2 5" xfId="36557" xr:uid="{00000000-0005-0000-0000-0000048A0000}"/>
    <cellStyle name="Note 4 4 20" xfId="27906" xr:uid="{00000000-0005-0000-0000-0000058A0000}"/>
    <cellStyle name="Note 4 4 20 2" xfId="27907" xr:uid="{00000000-0005-0000-0000-0000068A0000}"/>
    <cellStyle name="Note 4 4 21" xfId="27908" xr:uid="{00000000-0005-0000-0000-0000078A0000}"/>
    <cellStyle name="Note 4 4 21 2" xfId="27909" xr:uid="{00000000-0005-0000-0000-0000088A0000}"/>
    <cellStyle name="Note 4 4 22" xfId="27910" xr:uid="{00000000-0005-0000-0000-0000098A0000}"/>
    <cellStyle name="Note 4 4 22 2" xfId="27911" xr:uid="{00000000-0005-0000-0000-00000A8A0000}"/>
    <cellStyle name="Note 4 4 23" xfId="27912" xr:uid="{00000000-0005-0000-0000-00000B8A0000}"/>
    <cellStyle name="Note 4 4 3" xfId="27913" xr:uid="{00000000-0005-0000-0000-00000C8A0000}"/>
    <cellStyle name="Note 4 4 3 2" xfId="27914" xr:uid="{00000000-0005-0000-0000-00000D8A0000}"/>
    <cellStyle name="Note 4 4 3 2 2" xfId="36558" xr:uid="{00000000-0005-0000-0000-00000E8A0000}"/>
    <cellStyle name="Note 4 4 3 2 2 2" xfId="36559" xr:uid="{00000000-0005-0000-0000-00000F8A0000}"/>
    <cellStyle name="Note 4 4 3 2 3" xfId="36560" xr:uid="{00000000-0005-0000-0000-0000108A0000}"/>
    <cellStyle name="Note 4 4 3 3" xfId="36561" xr:uid="{00000000-0005-0000-0000-0000118A0000}"/>
    <cellStyle name="Note 4 4 3 3 2" xfId="36562" xr:uid="{00000000-0005-0000-0000-0000128A0000}"/>
    <cellStyle name="Note 4 4 3 3 2 2" xfId="36563" xr:uid="{00000000-0005-0000-0000-0000138A0000}"/>
    <cellStyle name="Note 4 4 3 3 3" xfId="36564" xr:uid="{00000000-0005-0000-0000-0000148A0000}"/>
    <cellStyle name="Note 4 4 3 4" xfId="36565" xr:uid="{00000000-0005-0000-0000-0000158A0000}"/>
    <cellStyle name="Note 4 4 3 4 2" xfId="36566" xr:uid="{00000000-0005-0000-0000-0000168A0000}"/>
    <cellStyle name="Note 4 4 3 5" xfId="36567" xr:uid="{00000000-0005-0000-0000-0000178A0000}"/>
    <cellStyle name="Note 4 4 4" xfId="27915" xr:uid="{00000000-0005-0000-0000-0000188A0000}"/>
    <cellStyle name="Note 4 4 4 2" xfId="27916" xr:uid="{00000000-0005-0000-0000-0000198A0000}"/>
    <cellStyle name="Note 4 4 4 2 2" xfId="36568" xr:uid="{00000000-0005-0000-0000-00001A8A0000}"/>
    <cellStyle name="Note 4 4 4 3" xfId="36569" xr:uid="{00000000-0005-0000-0000-00001B8A0000}"/>
    <cellStyle name="Note 4 4 5" xfId="27917" xr:uid="{00000000-0005-0000-0000-00001C8A0000}"/>
    <cellStyle name="Note 4 4 5 2" xfId="27918" xr:uid="{00000000-0005-0000-0000-00001D8A0000}"/>
    <cellStyle name="Note 4 4 6" xfId="27919" xr:uid="{00000000-0005-0000-0000-00001E8A0000}"/>
    <cellStyle name="Note 4 4 6 2" xfId="27920" xr:uid="{00000000-0005-0000-0000-00001F8A0000}"/>
    <cellStyle name="Note 4 4 7" xfId="27921" xr:uid="{00000000-0005-0000-0000-0000208A0000}"/>
    <cellStyle name="Note 4 4 7 2" xfId="27922" xr:uid="{00000000-0005-0000-0000-0000218A0000}"/>
    <cellStyle name="Note 4 4 8" xfId="27923" xr:uid="{00000000-0005-0000-0000-0000228A0000}"/>
    <cellStyle name="Note 4 4 8 2" xfId="27924" xr:uid="{00000000-0005-0000-0000-0000238A0000}"/>
    <cellStyle name="Note 4 4 9" xfId="27925" xr:uid="{00000000-0005-0000-0000-0000248A0000}"/>
    <cellStyle name="Note 4 4 9 2" xfId="27926" xr:uid="{00000000-0005-0000-0000-0000258A0000}"/>
    <cellStyle name="Note 4 5" xfId="27927" xr:uid="{00000000-0005-0000-0000-0000268A0000}"/>
    <cellStyle name="Note 4 5 10" xfId="27928" xr:uid="{00000000-0005-0000-0000-0000278A0000}"/>
    <cellStyle name="Note 4 5 10 2" xfId="27929" xr:uid="{00000000-0005-0000-0000-0000288A0000}"/>
    <cellStyle name="Note 4 5 11" xfId="27930" xr:uid="{00000000-0005-0000-0000-0000298A0000}"/>
    <cellStyle name="Note 4 5 11 2" xfId="27931" xr:uid="{00000000-0005-0000-0000-00002A8A0000}"/>
    <cellStyle name="Note 4 5 12" xfId="27932" xr:uid="{00000000-0005-0000-0000-00002B8A0000}"/>
    <cellStyle name="Note 4 5 12 2" xfId="27933" xr:uid="{00000000-0005-0000-0000-00002C8A0000}"/>
    <cellStyle name="Note 4 5 13" xfId="27934" xr:uid="{00000000-0005-0000-0000-00002D8A0000}"/>
    <cellStyle name="Note 4 5 13 2" xfId="27935" xr:uid="{00000000-0005-0000-0000-00002E8A0000}"/>
    <cellStyle name="Note 4 5 14" xfId="27936" xr:uid="{00000000-0005-0000-0000-00002F8A0000}"/>
    <cellStyle name="Note 4 5 14 2" xfId="27937" xr:uid="{00000000-0005-0000-0000-0000308A0000}"/>
    <cellStyle name="Note 4 5 15" xfId="27938" xr:uid="{00000000-0005-0000-0000-0000318A0000}"/>
    <cellStyle name="Note 4 5 15 2" xfId="27939" xr:uid="{00000000-0005-0000-0000-0000328A0000}"/>
    <cellStyle name="Note 4 5 16" xfId="27940" xr:uid="{00000000-0005-0000-0000-0000338A0000}"/>
    <cellStyle name="Note 4 5 16 2" xfId="27941" xr:uid="{00000000-0005-0000-0000-0000348A0000}"/>
    <cellStyle name="Note 4 5 17" xfId="27942" xr:uid="{00000000-0005-0000-0000-0000358A0000}"/>
    <cellStyle name="Note 4 5 17 2" xfId="27943" xr:uid="{00000000-0005-0000-0000-0000368A0000}"/>
    <cellStyle name="Note 4 5 18" xfId="27944" xr:uid="{00000000-0005-0000-0000-0000378A0000}"/>
    <cellStyle name="Note 4 5 18 2" xfId="27945" xr:uid="{00000000-0005-0000-0000-0000388A0000}"/>
    <cellStyle name="Note 4 5 19" xfId="27946" xr:uid="{00000000-0005-0000-0000-0000398A0000}"/>
    <cellStyle name="Note 4 5 19 2" xfId="27947" xr:uid="{00000000-0005-0000-0000-00003A8A0000}"/>
    <cellStyle name="Note 4 5 2" xfId="27948" xr:uid="{00000000-0005-0000-0000-00003B8A0000}"/>
    <cellStyle name="Note 4 5 2 2" xfId="27949" xr:uid="{00000000-0005-0000-0000-00003C8A0000}"/>
    <cellStyle name="Note 4 5 2 2 2" xfId="36570" xr:uid="{00000000-0005-0000-0000-00003D8A0000}"/>
    <cellStyle name="Note 4 5 2 2 2 2" xfId="36571" xr:uid="{00000000-0005-0000-0000-00003E8A0000}"/>
    <cellStyle name="Note 4 5 2 2 3" xfId="36572" xr:uid="{00000000-0005-0000-0000-00003F8A0000}"/>
    <cellStyle name="Note 4 5 2 3" xfId="36573" xr:uid="{00000000-0005-0000-0000-0000408A0000}"/>
    <cellStyle name="Note 4 5 2 3 2" xfId="36574" xr:uid="{00000000-0005-0000-0000-0000418A0000}"/>
    <cellStyle name="Note 4 5 2 3 2 2" xfId="36575" xr:uid="{00000000-0005-0000-0000-0000428A0000}"/>
    <cellStyle name="Note 4 5 2 3 3" xfId="36576" xr:uid="{00000000-0005-0000-0000-0000438A0000}"/>
    <cellStyle name="Note 4 5 2 4" xfId="36577" xr:uid="{00000000-0005-0000-0000-0000448A0000}"/>
    <cellStyle name="Note 4 5 2 4 2" xfId="36578" xr:uid="{00000000-0005-0000-0000-0000458A0000}"/>
    <cellStyle name="Note 4 5 2 5" xfId="36579" xr:uid="{00000000-0005-0000-0000-0000468A0000}"/>
    <cellStyle name="Note 4 5 20" xfId="27950" xr:uid="{00000000-0005-0000-0000-0000478A0000}"/>
    <cellStyle name="Note 4 5 20 2" xfId="27951" xr:uid="{00000000-0005-0000-0000-0000488A0000}"/>
    <cellStyle name="Note 4 5 21" xfId="27952" xr:uid="{00000000-0005-0000-0000-0000498A0000}"/>
    <cellStyle name="Note 4 5 21 2" xfId="27953" xr:uid="{00000000-0005-0000-0000-00004A8A0000}"/>
    <cellStyle name="Note 4 5 22" xfId="27954" xr:uid="{00000000-0005-0000-0000-00004B8A0000}"/>
    <cellStyle name="Note 4 5 22 2" xfId="27955" xr:uid="{00000000-0005-0000-0000-00004C8A0000}"/>
    <cellStyle name="Note 4 5 23" xfId="27956" xr:uid="{00000000-0005-0000-0000-00004D8A0000}"/>
    <cellStyle name="Note 4 5 3" xfId="27957" xr:uid="{00000000-0005-0000-0000-00004E8A0000}"/>
    <cellStyle name="Note 4 5 3 2" xfId="27958" xr:uid="{00000000-0005-0000-0000-00004F8A0000}"/>
    <cellStyle name="Note 4 5 3 2 2" xfId="36580" xr:uid="{00000000-0005-0000-0000-0000508A0000}"/>
    <cellStyle name="Note 4 5 3 2 2 2" xfId="36581" xr:uid="{00000000-0005-0000-0000-0000518A0000}"/>
    <cellStyle name="Note 4 5 3 2 3" xfId="36582" xr:uid="{00000000-0005-0000-0000-0000528A0000}"/>
    <cellStyle name="Note 4 5 3 3" xfId="36583" xr:uid="{00000000-0005-0000-0000-0000538A0000}"/>
    <cellStyle name="Note 4 5 3 3 2" xfId="36584" xr:uid="{00000000-0005-0000-0000-0000548A0000}"/>
    <cellStyle name="Note 4 5 3 3 2 2" xfId="36585" xr:uid="{00000000-0005-0000-0000-0000558A0000}"/>
    <cellStyle name="Note 4 5 3 3 3" xfId="36586" xr:uid="{00000000-0005-0000-0000-0000568A0000}"/>
    <cellStyle name="Note 4 5 3 4" xfId="36587" xr:uid="{00000000-0005-0000-0000-0000578A0000}"/>
    <cellStyle name="Note 4 5 3 4 2" xfId="36588" xr:uid="{00000000-0005-0000-0000-0000588A0000}"/>
    <cellStyle name="Note 4 5 3 5" xfId="36589" xr:uid="{00000000-0005-0000-0000-0000598A0000}"/>
    <cellStyle name="Note 4 5 4" xfId="27959" xr:uid="{00000000-0005-0000-0000-00005A8A0000}"/>
    <cellStyle name="Note 4 5 4 2" xfId="27960" xr:uid="{00000000-0005-0000-0000-00005B8A0000}"/>
    <cellStyle name="Note 4 5 4 2 2" xfId="36590" xr:uid="{00000000-0005-0000-0000-00005C8A0000}"/>
    <cellStyle name="Note 4 5 4 3" xfId="36591" xr:uid="{00000000-0005-0000-0000-00005D8A0000}"/>
    <cellStyle name="Note 4 5 5" xfId="27961" xr:uid="{00000000-0005-0000-0000-00005E8A0000}"/>
    <cellStyle name="Note 4 5 5 2" xfId="27962" xr:uid="{00000000-0005-0000-0000-00005F8A0000}"/>
    <cellStyle name="Note 4 5 6" xfId="27963" xr:uid="{00000000-0005-0000-0000-0000608A0000}"/>
    <cellStyle name="Note 4 5 6 2" xfId="27964" xr:uid="{00000000-0005-0000-0000-0000618A0000}"/>
    <cellStyle name="Note 4 5 7" xfId="27965" xr:uid="{00000000-0005-0000-0000-0000628A0000}"/>
    <cellStyle name="Note 4 5 7 2" xfId="27966" xr:uid="{00000000-0005-0000-0000-0000638A0000}"/>
    <cellStyle name="Note 4 5 8" xfId="27967" xr:uid="{00000000-0005-0000-0000-0000648A0000}"/>
    <cellStyle name="Note 4 5 8 2" xfId="27968" xr:uid="{00000000-0005-0000-0000-0000658A0000}"/>
    <cellStyle name="Note 4 5 9" xfId="27969" xr:uid="{00000000-0005-0000-0000-0000668A0000}"/>
    <cellStyle name="Note 4 5 9 2" xfId="27970" xr:uid="{00000000-0005-0000-0000-0000678A0000}"/>
    <cellStyle name="Note 4 6" xfId="27971" xr:uid="{00000000-0005-0000-0000-0000688A0000}"/>
    <cellStyle name="Note 4 6 10" xfId="27972" xr:uid="{00000000-0005-0000-0000-0000698A0000}"/>
    <cellStyle name="Note 4 6 10 2" xfId="27973" xr:uid="{00000000-0005-0000-0000-00006A8A0000}"/>
    <cellStyle name="Note 4 6 11" xfId="27974" xr:uid="{00000000-0005-0000-0000-00006B8A0000}"/>
    <cellStyle name="Note 4 6 11 2" xfId="27975" xr:uid="{00000000-0005-0000-0000-00006C8A0000}"/>
    <cellStyle name="Note 4 6 12" xfId="27976" xr:uid="{00000000-0005-0000-0000-00006D8A0000}"/>
    <cellStyle name="Note 4 6 12 2" xfId="27977" xr:uid="{00000000-0005-0000-0000-00006E8A0000}"/>
    <cellStyle name="Note 4 6 13" xfId="27978" xr:uid="{00000000-0005-0000-0000-00006F8A0000}"/>
    <cellStyle name="Note 4 6 13 2" xfId="27979" xr:uid="{00000000-0005-0000-0000-0000708A0000}"/>
    <cellStyle name="Note 4 6 14" xfId="27980" xr:uid="{00000000-0005-0000-0000-0000718A0000}"/>
    <cellStyle name="Note 4 6 14 2" xfId="27981" xr:uid="{00000000-0005-0000-0000-0000728A0000}"/>
    <cellStyle name="Note 4 6 15" xfId="27982" xr:uid="{00000000-0005-0000-0000-0000738A0000}"/>
    <cellStyle name="Note 4 6 15 2" xfId="27983" xr:uid="{00000000-0005-0000-0000-0000748A0000}"/>
    <cellStyle name="Note 4 6 16" xfId="27984" xr:uid="{00000000-0005-0000-0000-0000758A0000}"/>
    <cellStyle name="Note 4 6 16 2" xfId="27985" xr:uid="{00000000-0005-0000-0000-0000768A0000}"/>
    <cellStyle name="Note 4 6 17" xfId="27986" xr:uid="{00000000-0005-0000-0000-0000778A0000}"/>
    <cellStyle name="Note 4 6 17 2" xfId="27987" xr:uid="{00000000-0005-0000-0000-0000788A0000}"/>
    <cellStyle name="Note 4 6 18" xfId="27988" xr:uid="{00000000-0005-0000-0000-0000798A0000}"/>
    <cellStyle name="Note 4 6 18 2" xfId="27989" xr:uid="{00000000-0005-0000-0000-00007A8A0000}"/>
    <cellStyle name="Note 4 6 19" xfId="27990" xr:uid="{00000000-0005-0000-0000-00007B8A0000}"/>
    <cellStyle name="Note 4 6 19 2" xfId="27991" xr:uid="{00000000-0005-0000-0000-00007C8A0000}"/>
    <cellStyle name="Note 4 6 2" xfId="27992" xr:uid="{00000000-0005-0000-0000-00007D8A0000}"/>
    <cellStyle name="Note 4 6 2 2" xfId="27993" xr:uid="{00000000-0005-0000-0000-00007E8A0000}"/>
    <cellStyle name="Note 4 6 2 2 2" xfId="36592" xr:uid="{00000000-0005-0000-0000-00007F8A0000}"/>
    <cellStyle name="Note 4 6 2 2 2 2" xfId="36593" xr:uid="{00000000-0005-0000-0000-0000808A0000}"/>
    <cellStyle name="Note 4 6 2 2 3" xfId="36594" xr:uid="{00000000-0005-0000-0000-0000818A0000}"/>
    <cellStyle name="Note 4 6 2 3" xfId="36595" xr:uid="{00000000-0005-0000-0000-0000828A0000}"/>
    <cellStyle name="Note 4 6 2 3 2" xfId="36596" xr:uid="{00000000-0005-0000-0000-0000838A0000}"/>
    <cellStyle name="Note 4 6 2 3 2 2" xfId="36597" xr:uid="{00000000-0005-0000-0000-0000848A0000}"/>
    <cellStyle name="Note 4 6 2 3 3" xfId="36598" xr:uid="{00000000-0005-0000-0000-0000858A0000}"/>
    <cellStyle name="Note 4 6 2 4" xfId="36599" xr:uid="{00000000-0005-0000-0000-0000868A0000}"/>
    <cellStyle name="Note 4 6 2 4 2" xfId="36600" xr:uid="{00000000-0005-0000-0000-0000878A0000}"/>
    <cellStyle name="Note 4 6 2 5" xfId="36601" xr:uid="{00000000-0005-0000-0000-0000888A0000}"/>
    <cellStyle name="Note 4 6 20" xfId="27994" xr:uid="{00000000-0005-0000-0000-0000898A0000}"/>
    <cellStyle name="Note 4 6 20 2" xfId="27995" xr:uid="{00000000-0005-0000-0000-00008A8A0000}"/>
    <cellStyle name="Note 4 6 21" xfId="27996" xr:uid="{00000000-0005-0000-0000-00008B8A0000}"/>
    <cellStyle name="Note 4 6 21 2" xfId="27997" xr:uid="{00000000-0005-0000-0000-00008C8A0000}"/>
    <cellStyle name="Note 4 6 22" xfId="27998" xr:uid="{00000000-0005-0000-0000-00008D8A0000}"/>
    <cellStyle name="Note 4 6 22 2" xfId="27999" xr:uid="{00000000-0005-0000-0000-00008E8A0000}"/>
    <cellStyle name="Note 4 6 23" xfId="28000" xr:uid="{00000000-0005-0000-0000-00008F8A0000}"/>
    <cellStyle name="Note 4 6 3" xfId="28001" xr:uid="{00000000-0005-0000-0000-0000908A0000}"/>
    <cellStyle name="Note 4 6 3 2" xfId="28002" xr:uid="{00000000-0005-0000-0000-0000918A0000}"/>
    <cellStyle name="Note 4 6 3 2 2" xfId="36602" xr:uid="{00000000-0005-0000-0000-0000928A0000}"/>
    <cellStyle name="Note 4 6 3 2 2 2" xfId="36603" xr:uid="{00000000-0005-0000-0000-0000938A0000}"/>
    <cellStyle name="Note 4 6 3 2 3" xfId="36604" xr:uid="{00000000-0005-0000-0000-0000948A0000}"/>
    <cellStyle name="Note 4 6 3 3" xfId="36605" xr:uid="{00000000-0005-0000-0000-0000958A0000}"/>
    <cellStyle name="Note 4 6 3 3 2" xfId="36606" xr:uid="{00000000-0005-0000-0000-0000968A0000}"/>
    <cellStyle name="Note 4 6 3 3 2 2" xfId="36607" xr:uid="{00000000-0005-0000-0000-0000978A0000}"/>
    <cellStyle name="Note 4 6 3 3 3" xfId="36608" xr:uid="{00000000-0005-0000-0000-0000988A0000}"/>
    <cellStyle name="Note 4 6 3 4" xfId="36609" xr:uid="{00000000-0005-0000-0000-0000998A0000}"/>
    <cellStyle name="Note 4 6 3 4 2" xfId="36610" xr:uid="{00000000-0005-0000-0000-00009A8A0000}"/>
    <cellStyle name="Note 4 6 3 5" xfId="36611" xr:uid="{00000000-0005-0000-0000-00009B8A0000}"/>
    <cellStyle name="Note 4 6 4" xfId="28003" xr:uid="{00000000-0005-0000-0000-00009C8A0000}"/>
    <cellStyle name="Note 4 6 4 2" xfId="28004" xr:uid="{00000000-0005-0000-0000-00009D8A0000}"/>
    <cellStyle name="Note 4 6 4 2 2" xfId="36612" xr:uid="{00000000-0005-0000-0000-00009E8A0000}"/>
    <cellStyle name="Note 4 6 4 3" xfId="36613" xr:uid="{00000000-0005-0000-0000-00009F8A0000}"/>
    <cellStyle name="Note 4 6 5" xfId="28005" xr:uid="{00000000-0005-0000-0000-0000A08A0000}"/>
    <cellStyle name="Note 4 6 5 2" xfId="28006" xr:uid="{00000000-0005-0000-0000-0000A18A0000}"/>
    <cellStyle name="Note 4 6 6" xfId="28007" xr:uid="{00000000-0005-0000-0000-0000A28A0000}"/>
    <cellStyle name="Note 4 6 6 2" xfId="28008" xr:uid="{00000000-0005-0000-0000-0000A38A0000}"/>
    <cellStyle name="Note 4 6 7" xfId="28009" xr:uid="{00000000-0005-0000-0000-0000A48A0000}"/>
    <cellStyle name="Note 4 6 7 2" xfId="28010" xr:uid="{00000000-0005-0000-0000-0000A58A0000}"/>
    <cellStyle name="Note 4 6 8" xfId="28011" xr:uid="{00000000-0005-0000-0000-0000A68A0000}"/>
    <cellStyle name="Note 4 6 8 2" xfId="28012" xr:uid="{00000000-0005-0000-0000-0000A78A0000}"/>
    <cellStyle name="Note 4 6 9" xfId="28013" xr:uid="{00000000-0005-0000-0000-0000A88A0000}"/>
    <cellStyle name="Note 4 6 9 2" xfId="28014" xr:uid="{00000000-0005-0000-0000-0000A98A0000}"/>
    <cellStyle name="Note 4 7" xfId="28015" xr:uid="{00000000-0005-0000-0000-0000AA8A0000}"/>
    <cellStyle name="Note 4 7 10" xfId="28016" xr:uid="{00000000-0005-0000-0000-0000AB8A0000}"/>
    <cellStyle name="Note 4 7 10 2" xfId="28017" xr:uid="{00000000-0005-0000-0000-0000AC8A0000}"/>
    <cellStyle name="Note 4 7 11" xfId="28018" xr:uid="{00000000-0005-0000-0000-0000AD8A0000}"/>
    <cellStyle name="Note 4 7 11 2" xfId="28019" xr:uid="{00000000-0005-0000-0000-0000AE8A0000}"/>
    <cellStyle name="Note 4 7 12" xfId="28020" xr:uid="{00000000-0005-0000-0000-0000AF8A0000}"/>
    <cellStyle name="Note 4 7 12 2" xfId="28021" xr:uid="{00000000-0005-0000-0000-0000B08A0000}"/>
    <cellStyle name="Note 4 7 13" xfId="28022" xr:uid="{00000000-0005-0000-0000-0000B18A0000}"/>
    <cellStyle name="Note 4 7 13 2" xfId="28023" xr:uid="{00000000-0005-0000-0000-0000B28A0000}"/>
    <cellStyle name="Note 4 7 14" xfId="28024" xr:uid="{00000000-0005-0000-0000-0000B38A0000}"/>
    <cellStyle name="Note 4 7 14 2" xfId="28025" xr:uid="{00000000-0005-0000-0000-0000B48A0000}"/>
    <cellStyle name="Note 4 7 15" xfId="28026" xr:uid="{00000000-0005-0000-0000-0000B58A0000}"/>
    <cellStyle name="Note 4 7 15 2" xfId="28027" xr:uid="{00000000-0005-0000-0000-0000B68A0000}"/>
    <cellStyle name="Note 4 7 16" xfId="28028" xr:uid="{00000000-0005-0000-0000-0000B78A0000}"/>
    <cellStyle name="Note 4 7 16 2" xfId="28029" xr:uid="{00000000-0005-0000-0000-0000B88A0000}"/>
    <cellStyle name="Note 4 7 17" xfId="28030" xr:uid="{00000000-0005-0000-0000-0000B98A0000}"/>
    <cellStyle name="Note 4 7 17 2" xfId="28031" xr:uid="{00000000-0005-0000-0000-0000BA8A0000}"/>
    <cellStyle name="Note 4 7 18" xfId="28032" xr:uid="{00000000-0005-0000-0000-0000BB8A0000}"/>
    <cellStyle name="Note 4 7 18 2" xfId="28033" xr:uid="{00000000-0005-0000-0000-0000BC8A0000}"/>
    <cellStyle name="Note 4 7 19" xfId="28034" xr:uid="{00000000-0005-0000-0000-0000BD8A0000}"/>
    <cellStyle name="Note 4 7 19 2" xfId="28035" xr:uid="{00000000-0005-0000-0000-0000BE8A0000}"/>
    <cellStyle name="Note 4 7 2" xfId="28036" xr:uid="{00000000-0005-0000-0000-0000BF8A0000}"/>
    <cellStyle name="Note 4 7 2 2" xfId="28037" xr:uid="{00000000-0005-0000-0000-0000C08A0000}"/>
    <cellStyle name="Note 4 7 2 2 2" xfId="36614" xr:uid="{00000000-0005-0000-0000-0000C18A0000}"/>
    <cellStyle name="Note 4 7 2 2 2 2" xfId="36615" xr:uid="{00000000-0005-0000-0000-0000C28A0000}"/>
    <cellStyle name="Note 4 7 2 2 3" xfId="36616" xr:uid="{00000000-0005-0000-0000-0000C38A0000}"/>
    <cellStyle name="Note 4 7 2 3" xfId="36617" xr:uid="{00000000-0005-0000-0000-0000C48A0000}"/>
    <cellStyle name="Note 4 7 2 3 2" xfId="36618" xr:uid="{00000000-0005-0000-0000-0000C58A0000}"/>
    <cellStyle name="Note 4 7 2 3 2 2" xfId="36619" xr:uid="{00000000-0005-0000-0000-0000C68A0000}"/>
    <cellStyle name="Note 4 7 2 3 3" xfId="36620" xr:uid="{00000000-0005-0000-0000-0000C78A0000}"/>
    <cellStyle name="Note 4 7 2 4" xfId="36621" xr:uid="{00000000-0005-0000-0000-0000C88A0000}"/>
    <cellStyle name="Note 4 7 2 4 2" xfId="36622" xr:uid="{00000000-0005-0000-0000-0000C98A0000}"/>
    <cellStyle name="Note 4 7 2 5" xfId="36623" xr:uid="{00000000-0005-0000-0000-0000CA8A0000}"/>
    <cellStyle name="Note 4 7 20" xfId="28038" xr:uid="{00000000-0005-0000-0000-0000CB8A0000}"/>
    <cellStyle name="Note 4 7 20 2" xfId="28039" xr:uid="{00000000-0005-0000-0000-0000CC8A0000}"/>
    <cellStyle name="Note 4 7 21" xfId="28040" xr:uid="{00000000-0005-0000-0000-0000CD8A0000}"/>
    <cellStyle name="Note 4 7 21 2" xfId="28041" xr:uid="{00000000-0005-0000-0000-0000CE8A0000}"/>
    <cellStyle name="Note 4 7 22" xfId="28042" xr:uid="{00000000-0005-0000-0000-0000CF8A0000}"/>
    <cellStyle name="Note 4 7 22 2" xfId="28043" xr:uid="{00000000-0005-0000-0000-0000D08A0000}"/>
    <cellStyle name="Note 4 7 23" xfId="28044" xr:uid="{00000000-0005-0000-0000-0000D18A0000}"/>
    <cellStyle name="Note 4 7 3" xfId="28045" xr:uid="{00000000-0005-0000-0000-0000D28A0000}"/>
    <cellStyle name="Note 4 7 3 2" xfId="28046" xr:uid="{00000000-0005-0000-0000-0000D38A0000}"/>
    <cellStyle name="Note 4 7 3 2 2" xfId="36624" xr:uid="{00000000-0005-0000-0000-0000D48A0000}"/>
    <cellStyle name="Note 4 7 3 3" xfId="36625" xr:uid="{00000000-0005-0000-0000-0000D58A0000}"/>
    <cellStyle name="Note 4 7 4" xfId="28047" xr:uid="{00000000-0005-0000-0000-0000D68A0000}"/>
    <cellStyle name="Note 4 7 4 2" xfId="28048" xr:uid="{00000000-0005-0000-0000-0000D78A0000}"/>
    <cellStyle name="Note 4 7 4 2 2" xfId="36626" xr:uid="{00000000-0005-0000-0000-0000D88A0000}"/>
    <cellStyle name="Note 4 7 4 3" xfId="36627" xr:uid="{00000000-0005-0000-0000-0000D98A0000}"/>
    <cellStyle name="Note 4 7 5" xfId="28049" xr:uid="{00000000-0005-0000-0000-0000DA8A0000}"/>
    <cellStyle name="Note 4 7 5 2" xfId="28050" xr:uid="{00000000-0005-0000-0000-0000DB8A0000}"/>
    <cellStyle name="Note 4 7 6" xfId="28051" xr:uid="{00000000-0005-0000-0000-0000DC8A0000}"/>
    <cellStyle name="Note 4 7 6 2" xfId="28052" xr:uid="{00000000-0005-0000-0000-0000DD8A0000}"/>
    <cellStyle name="Note 4 7 7" xfId="28053" xr:uid="{00000000-0005-0000-0000-0000DE8A0000}"/>
    <cellStyle name="Note 4 7 7 2" xfId="28054" xr:uid="{00000000-0005-0000-0000-0000DF8A0000}"/>
    <cellStyle name="Note 4 7 8" xfId="28055" xr:uid="{00000000-0005-0000-0000-0000E08A0000}"/>
    <cellStyle name="Note 4 7 8 2" xfId="28056" xr:uid="{00000000-0005-0000-0000-0000E18A0000}"/>
    <cellStyle name="Note 4 7 9" xfId="28057" xr:uid="{00000000-0005-0000-0000-0000E28A0000}"/>
    <cellStyle name="Note 4 7 9 2" xfId="28058" xr:uid="{00000000-0005-0000-0000-0000E38A0000}"/>
    <cellStyle name="Note 4 8" xfId="28059" xr:uid="{00000000-0005-0000-0000-0000E48A0000}"/>
    <cellStyle name="Note 4 8 10" xfId="28060" xr:uid="{00000000-0005-0000-0000-0000E58A0000}"/>
    <cellStyle name="Note 4 8 10 2" xfId="28061" xr:uid="{00000000-0005-0000-0000-0000E68A0000}"/>
    <cellStyle name="Note 4 8 11" xfId="28062" xr:uid="{00000000-0005-0000-0000-0000E78A0000}"/>
    <cellStyle name="Note 4 8 11 2" xfId="28063" xr:uid="{00000000-0005-0000-0000-0000E88A0000}"/>
    <cellStyle name="Note 4 8 12" xfId="28064" xr:uid="{00000000-0005-0000-0000-0000E98A0000}"/>
    <cellStyle name="Note 4 8 12 2" xfId="28065" xr:uid="{00000000-0005-0000-0000-0000EA8A0000}"/>
    <cellStyle name="Note 4 8 13" xfId="28066" xr:uid="{00000000-0005-0000-0000-0000EB8A0000}"/>
    <cellStyle name="Note 4 8 13 2" xfId="28067" xr:uid="{00000000-0005-0000-0000-0000EC8A0000}"/>
    <cellStyle name="Note 4 8 14" xfId="28068" xr:uid="{00000000-0005-0000-0000-0000ED8A0000}"/>
    <cellStyle name="Note 4 8 14 2" xfId="28069" xr:uid="{00000000-0005-0000-0000-0000EE8A0000}"/>
    <cellStyle name="Note 4 8 15" xfId="28070" xr:uid="{00000000-0005-0000-0000-0000EF8A0000}"/>
    <cellStyle name="Note 4 8 15 2" xfId="28071" xr:uid="{00000000-0005-0000-0000-0000F08A0000}"/>
    <cellStyle name="Note 4 8 16" xfId="28072" xr:uid="{00000000-0005-0000-0000-0000F18A0000}"/>
    <cellStyle name="Note 4 8 16 2" xfId="28073" xr:uid="{00000000-0005-0000-0000-0000F28A0000}"/>
    <cellStyle name="Note 4 8 17" xfId="28074" xr:uid="{00000000-0005-0000-0000-0000F38A0000}"/>
    <cellStyle name="Note 4 8 17 2" xfId="28075" xr:uid="{00000000-0005-0000-0000-0000F48A0000}"/>
    <cellStyle name="Note 4 8 18" xfId="28076" xr:uid="{00000000-0005-0000-0000-0000F58A0000}"/>
    <cellStyle name="Note 4 8 18 2" xfId="28077" xr:uid="{00000000-0005-0000-0000-0000F68A0000}"/>
    <cellStyle name="Note 4 8 19" xfId="28078" xr:uid="{00000000-0005-0000-0000-0000F78A0000}"/>
    <cellStyle name="Note 4 8 19 2" xfId="28079" xr:uid="{00000000-0005-0000-0000-0000F88A0000}"/>
    <cellStyle name="Note 4 8 2" xfId="28080" xr:uid="{00000000-0005-0000-0000-0000F98A0000}"/>
    <cellStyle name="Note 4 8 2 2" xfId="28081" xr:uid="{00000000-0005-0000-0000-0000FA8A0000}"/>
    <cellStyle name="Note 4 8 2 2 2" xfId="36628" xr:uid="{00000000-0005-0000-0000-0000FB8A0000}"/>
    <cellStyle name="Note 4 8 2 2 2 2" xfId="36629" xr:uid="{00000000-0005-0000-0000-0000FC8A0000}"/>
    <cellStyle name="Note 4 8 2 2 3" xfId="36630" xr:uid="{00000000-0005-0000-0000-0000FD8A0000}"/>
    <cellStyle name="Note 4 8 2 3" xfId="36631" xr:uid="{00000000-0005-0000-0000-0000FE8A0000}"/>
    <cellStyle name="Note 4 8 2 3 2" xfId="36632" xr:uid="{00000000-0005-0000-0000-0000FF8A0000}"/>
    <cellStyle name="Note 4 8 2 3 2 2" xfId="36633" xr:uid="{00000000-0005-0000-0000-0000008B0000}"/>
    <cellStyle name="Note 4 8 2 3 3" xfId="36634" xr:uid="{00000000-0005-0000-0000-0000018B0000}"/>
    <cellStyle name="Note 4 8 2 4" xfId="36635" xr:uid="{00000000-0005-0000-0000-0000028B0000}"/>
    <cellStyle name="Note 4 8 2 4 2" xfId="36636" xr:uid="{00000000-0005-0000-0000-0000038B0000}"/>
    <cellStyle name="Note 4 8 2 5" xfId="36637" xr:uid="{00000000-0005-0000-0000-0000048B0000}"/>
    <cellStyle name="Note 4 8 20" xfId="28082" xr:uid="{00000000-0005-0000-0000-0000058B0000}"/>
    <cellStyle name="Note 4 8 20 2" xfId="28083" xr:uid="{00000000-0005-0000-0000-0000068B0000}"/>
    <cellStyle name="Note 4 8 21" xfId="28084" xr:uid="{00000000-0005-0000-0000-0000078B0000}"/>
    <cellStyle name="Note 4 8 21 2" xfId="28085" xr:uid="{00000000-0005-0000-0000-0000088B0000}"/>
    <cellStyle name="Note 4 8 22" xfId="28086" xr:uid="{00000000-0005-0000-0000-0000098B0000}"/>
    <cellStyle name="Note 4 8 22 2" xfId="28087" xr:uid="{00000000-0005-0000-0000-00000A8B0000}"/>
    <cellStyle name="Note 4 8 23" xfId="28088" xr:uid="{00000000-0005-0000-0000-00000B8B0000}"/>
    <cellStyle name="Note 4 8 3" xfId="28089" xr:uid="{00000000-0005-0000-0000-00000C8B0000}"/>
    <cellStyle name="Note 4 8 3 2" xfId="28090" xr:uid="{00000000-0005-0000-0000-00000D8B0000}"/>
    <cellStyle name="Note 4 8 3 2 2" xfId="36638" xr:uid="{00000000-0005-0000-0000-00000E8B0000}"/>
    <cellStyle name="Note 4 8 3 3" xfId="36639" xr:uid="{00000000-0005-0000-0000-00000F8B0000}"/>
    <cellStyle name="Note 4 8 4" xfId="28091" xr:uid="{00000000-0005-0000-0000-0000108B0000}"/>
    <cellStyle name="Note 4 8 4 2" xfId="28092" xr:uid="{00000000-0005-0000-0000-0000118B0000}"/>
    <cellStyle name="Note 4 8 4 2 2" xfId="36640" xr:uid="{00000000-0005-0000-0000-0000128B0000}"/>
    <cellStyle name="Note 4 8 4 3" xfId="36641" xr:uid="{00000000-0005-0000-0000-0000138B0000}"/>
    <cellStyle name="Note 4 8 5" xfId="28093" xr:uid="{00000000-0005-0000-0000-0000148B0000}"/>
    <cellStyle name="Note 4 8 5 2" xfId="28094" xr:uid="{00000000-0005-0000-0000-0000158B0000}"/>
    <cellStyle name="Note 4 8 6" xfId="28095" xr:uid="{00000000-0005-0000-0000-0000168B0000}"/>
    <cellStyle name="Note 4 8 6 2" xfId="28096" xr:uid="{00000000-0005-0000-0000-0000178B0000}"/>
    <cellStyle name="Note 4 8 7" xfId="28097" xr:uid="{00000000-0005-0000-0000-0000188B0000}"/>
    <cellStyle name="Note 4 8 7 2" xfId="28098" xr:uid="{00000000-0005-0000-0000-0000198B0000}"/>
    <cellStyle name="Note 4 8 8" xfId="28099" xr:uid="{00000000-0005-0000-0000-00001A8B0000}"/>
    <cellStyle name="Note 4 8 8 2" xfId="28100" xr:uid="{00000000-0005-0000-0000-00001B8B0000}"/>
    <cellStyle name="Note 4 8 9" xfId="28101" xr:uid="{00000000-0005-0000-0000-00001C8B0000}"/>
    <cellStyle name="Note 4 8 9 2" xfId="28102" xr:uid="{00000000-0005-0000-0000-00001D8B0000}"/>
    <cellStyle name="Note 4 9" xfId="28103" xr:uid="{00000000-0005-0000-0000-00001E8B0000}"/>
    <cellStyle name="Note 4 9 10" xfId="28104" xr:uid="{00000000-0005-0000-0000-00001F8B0000}"/>
    <cellStyle name="Note 4 9 10 2" xfId="28105" xr:uid="{00000000-0005-0000-0000-0000208B0000}"/>
    <cellStyle name="Note 4 9 11" xfId="28106" xr:uid="{00000000-0005-0000-0000-0000218B0000}"/>
    <cellStyle name="Note 4 9 11 2" xfId="28107" xr:uid="{00000000-0005-0000-0000-0000228B0000}"/>
    <cellStyle name="Note 4 9 12" xfId="28108" xr:uid="{00000000-0005-0000-0000-0000238B0000}"/>
    <cellStyle name="Note 4 9 12 2" xfId="28109" xr:uid="{00000000-0005-0000-0000-0000248B0000}"/>
    <cellStyle name="Note 4 9 13" xfId="28110" xr:uid="{00000000-0005-0000-0000-0000258B0000}"/>
    <cellStyle name="Note 4 9 13 2" xfId="28111" xr:uid="{00000000-0005-0000-0000-0000268B0000}"/>
    <cellStyle name="Note 4 9 14" xfId="28112" xr:uid="{00000000-0005-0000-0000-0000278B0000}"/>
    <cellStyle name="Note 4 9 14 2" xfId="28113" xr:uid="{00000000-0005-0000-0000-0000288B0000}"/>
    <cellStyle name="Note 4 9 15" xfId="28114" xr:uid="{00000000-0005-0000-0000-0000298B0000}"/>
    <cellStyle name="Note 4 9 15 2" xfId="28115" xr:uid="{00000000-0005-0000-0000-00002A8B0000}"/>
    <cellStyle name="Note 4 9 16" xfId="28116" xr:uid="{00000000-0005-0000-0000-00002B8B0000}"/>
    <cellStyle name="Note 4 9 16 2" xfId="28117" xr:uid="{00000000-0005-0000-0000-00002C8B0000}"/>
    <cellStyle name="Note 4 9 17" xfId="28118" xr:uid="{00000000-0005-0000-0000-00002D8B0000}"/>
    <cellStyle name="Note 4 9 17 2" xfId="28119" xr:uid="{00000000-0005-0000-0000-00002E8B0000}"/>
    <cellStyle name="Note 4 9 18" xfId="28120" xr:uid="{00000000-0005-0000-0000-00002F8B0000}"/>
    <cellStyle name="Note 4 9 18 2" xfId="28121" xr:uid="{00000000-0005-0000-0000-0000308B0000}"/>
    <cellStyle name="Note 4 9 19" xfId="28122" xr:uid="{00000000-0005-0000-0000-0000318B0000}"/>
    <cellStyle name="Note 4 9 19 2" xfId="28123" xr:uid="{00000000-0005-0000-0000-0000328B0000}"/>
    <cellStyle name="Note 4 9 2" xfId="28124" xr:uid="{00000000-0005-0000-0000-0000338B0000}"/>
    <cellStyle name="Note 4 9 2 2" xfId="28125" xr:uid="{00000000-0005-0000-0000-0000348B0000}"/>
    <cellStyle name="Note 4 9 20" xfId="28126" xr:uid="{00000000-0005-0000-0000-0000358B0000}"/>
    <cellStyle name="Note 4 9 20 2" xfId="28127" xr:uid="{00000000-0005-0000-0000-0000368B0000}"/>
    <cellStyle name="Note 4 9 21" xfId="28128" xr:uid="{00000000-0005-0000-0000-0000378B0000}"/>
    <cellStyle name="Note 4 9 21 2" xfId="28129" xr:uid="{00000000-0005-0000-0000-0000388B0000}"/>
    <cellStyle name="Note 4 9 22" xfId="28130" xr:uid="{00000000-0005-0000-0000-0000398B0000}"/>
    <cellStyle name="Note 4 9 22 2" xfId="28131" xr:uid="{00000000-0005-0000-0000-00003A8B0000}"/>
    <cellStyle name="Note 4 9 23" xfId="28132" xr:uid="{00000000-0005-0000-0000-00003B8B0000}"/>
    <cellStyle name="Note 4 9 3" xfId="28133" xr:uid="{00000000-0005-0000-0000-00003C8B0000}"/>
    <cellStyle name="Note 4 9 3 2" xfId="28134" xr:uid="{00000000-0005-0000-0000-00003D8B0000}"/>
    <cellStyle name="Note 4 9 4" xfId="28135" xr:uid="{00000000-0005-0000-0000-00003E8B0000}"/>
    <cellStyle name="Note 4 9 4 2" xfId="28136" xr:uid="{00000000-0005-0000-0000-00003F8B0000}"/>
    <cellStyle name="Note 4 9 5" xfId="28137" xr:uid="{00000000-0005-0000-0000-0000408B0000}"/>
    <cellStyle name="Note 4 9 5 2" xfId="28138" xr:uid="{00000000-0005-0000-0000-0000418B0000}"/>
    <cellStyle name="Note 4 9 6" xfId="28139" xr:uid="{00000000-0005-0000-0000-0000428B0000}"/>
    <cellStyle name="Note 4 9 6 2" xfId="28140" xr:uid="{00000000-0005-0000-0000-0000438B0000}"/>
    <cellStyle name="Note 4 9 7" xfId="28141" xr:uid="{00000000-0005-0000-0000-0000448B0000}"/>
    <cellStyle name="Note 4 9 7 2" xfId="28142" xr:uid="{00000000-0005-0000-0000-0000458B0000}"/>
    <cellStyle name="Note 4 9 8" xfId="28143" xr:uid="{00000000-0005-0000-0000-0000468B0000}"/>
    <cellStyle name="Note 4 9 8 2" xfId="28144" xr:uid="{00000000-0005-0000-0000-0000478B0000}"/>
    <cellStyle name="Note 4 9 9" xfId="28145" xr:uid="{00000000-0005-0000-0000-0000488B0000}"/>
    <cellStyle name="Note 4 9 9 2" xfId="28146" xr:uid="{00000000-0005-0000-0000-0000498B0000}"/>
    <cellStyle name="Note 5" xfId="28147" xr:uid="{00000000-0005-0000-0000-00004A8B0000}"/>
    <cellStyle name="Note 5 10" xfId="28148" xr:uid="{00000000-0005-0000-0000-00004B8B0000}"/>
    <cellStyle name="Note 5 10 2" xfId="28149" xr:uid="{00000000-0005-0000-0000-00004C8B0000}"/>
    <cellStyle name="Note 5 10 2 2" xfId="36642" xr:uid="{00000000-0005-0000-0000-00004D8B0000}"/>
    <cellStyle name="Note 5 10 2 2 2" xfId="36643" xr:uid="{00000000-0005-0000-0000-00004E8B0000}"/>
    <cellStyle name="Note 5 10 2 3" xfId="36644" xr:uid="{00000000-0005-0000-0000-00004F8B0000}"/>
    <cellStyle name="Note 5 10 3" xfId="36645" xr:uid="{00000000-0005-0000-0000-0000508B0000}"/>
    <cellStyle name="Note 5 10 3 2" xfId="36646" xr:uid="{00000000-0005-0000-0000-0000518B0000}"/>
    <cellStyle name="Note 5 10 3 2 2" xfId="36647" xr:uid="{00000000-0005-0000-0000-0000528B0000}"/>
    <cellStyle name="Note 5 10 3 3" xfId="36648" xr:uid="{00000000-0005-0000-0000-0000538B0000}"/>
    <cellStyle name="Note 5 10 4" xfId="36649" xr:uid="{00000000-0005-0000-0000-0000548B0000}"/>
    <cellStyle name="Note 5 10 4 2" xfId="36650" xr:uid="{00000000-0005-0000-0000-0000558B0000}"/>
    <cellStyle name="Note 5 10 5" xfId="36651" xr:uid="{00000000-0005-0000-0000-0000568B0000}"/>
    <cellStyle name="Note 5 11" xfId="28150" xr:uid="{00000000-0005-0000-0000-0000578B0000}"/>
    <cellStyle name="Note 5 11 2" xfId="28151" xr:uid="{00000000-0005-0000-0000-0000588B0000}"/>
    <cellStyle name="Note 5 11 2 2" xfId="36652" xr:uid="{00000000-0005-0000-0000-0000598B0000}"/>
    <cellStyle name="Note 5 11 3" xfId="36653" xr:uid="{00000000-0005-0000-0000-00005A8B0000}"/>
    <cellStyle name="Note 5 12" xfId="28152" xr:uid="{00000000-0005-0000-0000-00005B8B0000}"/>
    <cellStyle name="Note 5 12 2" xfId="28153" xr:uid="{00000000-0005-0000-0000-00005C8B0000}"/>
    <cellStyle name="Note 5 12 2 2" xfId="36654" xr:uid="{00000000-0005-0000-0000-00005D8B0000}"/>
    <cellStyle name="Note 5 12 3" xfId="36655" xr:uid="{00000000-0005-0000-0000-00005E8B0000}"/>
    <cellStyle name="Note 5 13" xfId="28154" xr:uid="{00000000-0005-0000-0000-00005F8B0000}"/>
    <cellStyle name="Note 5 13 2" xfId="28155" xr:uid="{00000000-0005-0000-0000-0000608B0000}"/>
    <cellStyle name="Note 5 14" xfId="28156" xr:uid="{00000000-0005-0000-0000-0000618B0000}"/>
    <cellStyle name="Note 5 14 2" xfId="28157" xr:uid="{00000000-0005-0000-0000-0000628B0000}"/>
    <cellStyle name="Note 5 15" xfId="28158" xr:uid="{00000000-0005-0000-0000-0000638B0000}"/>
    <cellStyle name="Note 5 15 2" xfId="28159" xr:uid="{00000000-0005-0000-0000-0000648B0000}"/>
    <cellStyle name="Note 5 16" xfId="28160" xr:uid="{00000000-0005-0000-0000-0000658B0000}"/>
    <cellStyle name="Note 5 16 2" xfId="28161" xr:uid="{00000000-0005-0000-0000-0000668B0000}"/>
    <cellStyle name="Note 5 17" xfId="28162" xr:uid="{00000000-0005-0000-0000-0000678B0000}"/>
    <cellStyle name="Note 5 17 2" xfId="28163" xr:uid="{00000000-0005-0000-0000-0000688B0000}"/>
    <cellStyle name="Note 5 18" xfId="28164" xr:uid="{00000000-0005-0000-0000-0000698B0000}"/>
    <cellStyle name="Note 5 18 2" xfId="28165" xr:uid="{00000000-0005-0000-0000-00006A8B0000}"/>
    <cellStyle name="Note 5 19" xfId="28166" xr:uid="{00000000-0005-0000-0000-00006B8B0000}"/>
    <cellStyle name="Note 5 19 2" xfId="28167" xr:uid="{00000000-0005-0000-0000-00006C8B0000}"/>
    <cellStyle name="Note 5 2" xfId="28168" xr:uid="{00000000-0005-0000-0000-00006D8B0000}"/>
    <cellStyle name="Note 5 2 10" xfId="28169" xr:uid="{00000000-0005-0000-0000-00006E8B0000}"/>
    <cellStyle name="Note 5 2 10 2" xfId="28170" xr:uid="{00000000-0005-0000-0000-00006F8B0000}"/>
    <cellStyle name="Note 5 2 11" xfId="28171" xr:uid="{00000000-0005-0000-0000-0000708B0000}"/>
    <cellStyle name="Note 5 2 11 2" xfId="28172" xr:uid="{00000000-0005-0000-0000-0000718B0000}"/>
    <cellStyle name="Note 5 2 12" xfId="28173" xr:uid="{00000000-0005-0000-0000-0000728B0000}"/>
    <cellStyle name="Note 5 2 12 2" xfId="28174" xr:uid="{00000000-0005-0000-0000-0000738B0000}"/>
    <cellStyle name="Note 5 2 13" xfId="28175" xr:uid="{00000000-0005-0000-0000-0000748B0000}"/>
    <cellStyle name="Note 5 2 13 2" xfId="28176" xr:uid="{00000000-0005-0000-0000-0000758B0000}"/>
    <cellStyle name="Note 5 2 14" xfId="28177" xr:uid="{00000000-0005-0000-0000-0000768B0000}"/>
    <cellStyle name="Note 5 2 14 2" xfId="28178" xr:uid="{00000000-0005-0000-0000-0000778B0000}"/>
    <cellStyle name="Note 5 2 15" xfId="28179" xr:uid="{00000000-0005-0000-0000-0000788B0000}"/>
    <cellStyle name="Note 5 2 15 2" xfId="28180" xr:uid="{00000000-0005-0000-0000-0000798B0000}"/>
    <cellStyle name="Note 5 2 16" xfId="28181" xr:uid="{00000000-0005-0000-0000-00007A8B0000}"/>
    <cellStyle name="Note 5 2 16 2" xfId="28182" xr:uid="{00000000-0005-0000-0000-00007B8B0000}"/>
    <cellStyle name="Note 5 2 17" xfId="28183" xr:uid="{00000000-0005-0000-0000-00007C8B0000}"/>
    <cellStyle name="Note 5 2 17 2" xfId="28184" xr:uid="{00000000-0005-0000-0000-00007D8B0000}"/>
    <cellStyle name="Note 5 2 18" xfId="28185" xr:uid="{00000000-0005-0000-0000-00007E8B0000}"/>
    <cellStyle name="Note 5 2 18 2" xfId="28186" xr:uid="{00000000-0005-0000-0000-00007F8B0000}"/>
    <cellStyle name="Note 5 2 19" xfId="28187" xr:uid="{00000000-0005-0000-0000-0000808B0000}"/>
    <cellStyle name="Note 5 2 19 2" xfId="28188" xr:uid="{00000000-0005-0000-0000-0000818B0000}"/>
    <cellStyle name="Note 5 2 2" xfId="28189" xr:uid="{00000000-0005-0000-0000-0000828B0000}"/>
    <cellStyle name="Note 5 2 2 2" xfId="28190" xr:uid="{00000000-0005-0000-0000-0000838B0000}"/>
    <cellStyle name="Note 5 2 2 2 2" xfId="36656" xr:uid="{00000000-0005-0000-0000-0000848B0000}"/>
    <cellStyle name="Note 5 2 2 2 2 2" xfId="36657" xr:uid="{00000000-0005-0000-0000-0000858B0000}"/>
    <cellStyle name="Note 5 2 2 2 2 2 2" xfId="36658" xr:uid="{00000000-0005-0000-0000-0000868B0000}"/>
    <cellStyle name="Note 5 2 2 2 2 2 2 2" xfId="36659" xr:uid="{00000000-0005-0000-0000-0000878B0000}"/>
    <cellStyle name="Note 5 2 2 2 2 2 3" xfId="36660" xr:uid="{00000000-0005-0000-0000-0000888B0000}"/>
    <cellStyle name="Note 5 2 2 2 2 3" xfId="36661" xr:uid="{00000000-0005-0000-0000-0000898B0000}"/>
    <cellStyle name="Note 5 2 2 2 2 3 2" xfId="36662" xr:uid="{00000000-0005-0000-0000-00008A8B0000}"/>
    <cellStyle name="Note 5 2 2 2 2 3 2 2" xfId="36663" xr:uid="{00000000-0005-0000-0000-00008B8B0000}"/>
    <cellStyle name="Note 5 2 2 2 2 3 3" xfId="36664" xr:uid="{00000000-0005-0000-0000-00008C8B0000}"/>
    <cellStyle name="Note 5 2 2 2 2 4" xfId="36665" xr:uid="{00000000-0005-0000-0000-00008D8B0000}"/>
    <cellStyle name="Note 5 2 2 2 2 4 2" xfId="36666" xr:uid="{00000000-0005-0000-0000-00008E8B0000}"/>
    <cellStyle name="Note 5 2 2 2 2 5" xfId="36667" xr:uid="{00000000-0005-0000-0000-00008F8B0000}"/>
    <cellStyle name="Note 5 2 2 2 3" xfId="36668" xr:uid="{00000000-0005-0000-0000-0000908B0000}"/>
    <cellStyle name="Note 5 2 2 2 3 2" xfId="36669" xr:uid="{00000000-0005-0000-0000-0000918B0000}"/>
    <cellStyle name="Note 5 2 2 2 3 2 2" xfId="36670" xr:uid="{00000000-0005-0000-0000-0000928B0000}"/>
    <cellStyle name="Note 5 2 2 2 3 3" xfId="36671" xr:uid="{00000000-0005-0000-0000-0000938B0000}"/>
    <cellStyle name="Note 5 2 2 2 4" xfId="36672" xr:uid="{00000000-0005-0000-0000-0000948B0000}"/>
    <cellStyle name="Note 5 2 2 2 4 2" xfId="36673" xr:uid="{00000000-0005-0000-0000-0000958B0000}"/>
    <cellStyle name="Note 5 2 2 2 4 2 2" xfId="36674" xr:uid="{00000000-0005-0000-0000-0000968B0000}"/>
    <cellStyle name="Note 5 2 2 2 4 3" xfId="36675" xr:uid="{00000000-0005-0000-0000-0000978B0000}"/>
    <cellStyle name="Note 5 2 2 2 5" xfId="36676" xr:uid="{00000000-0005-0000-0000-0000988B0000}"/>
    <cellStyle name="Note 5 2 2 2 5 2" xfId="36677" xr:uid="{00000000-0005-0000-0000-0000998B0000}"/>
    <cellStyle name="Note 5 2 2 2 6" xfId="36678" xr:uid="{00000000-0005-0000-0000-00009A8B0000}"/>
    <cellStyle name="Note 5 2 2 3" xfId="36679" xr:uid="{00000000-0005-0000-0000-00009B8B0000}"/>
    <cellStyle name="Note 5 2 2 4" xfId="36680" xr:uid="{00000000-0005-0000-0000-00009C8B0000}"/>
    <cellStyle name="Note 5 2 2 4 2" xfId="36681" xr:uid="{00000000-0005-0000-0000-00009D8B0000}"/>
    <cellStyle name="Note 5 2 2 4 2 2" xfId="36682" xr:uid="{00000000-0005-0000-0000-00009E8B0000}"/>
    <cellStyle name="Note 5 2 2 4 2 2 2" xfId="36683" xr:uid="{00000000-0005-0000-0000-00009F8B0000}"/>
    <cellStyle name="Note 5 2 2 4 2 3" xfId="36684" xr:uid="{00000000-0005-0000-0000-0000A08B0000}"/>
    <cellStyle name="Note 5 2 2 4 3" xfId="36685" xr:uid="{00000000-0005-0000-0000-0000A18B0000}"/>
    <cellStyle name="Note 5 2 2 4 3 2" xfId="36686" xr:uid="{00000000-0005-0000-0000-0000A28B0000}"/>
    <cellStyle name="Note 5 2 2 4 3 2 2" xfId="36687" xr:uid="{00000000-0005-0000-0000-0000A38B0000}"/>
    <cellStyle name="Note 5 2 2 4 3 3" xfId="36688" xr:uid="{00000000-0005-0000-0000-0000A48B0000}"/>
    <cellStyle name="Note 5 2 2 4 4" xfId="36689" xr:uid="{00000000-0005-0000-0000-0000A58B0000}"/>
    <cellStyle name="Note 5 2 2 4 4 2" xfId="36690" xr:uid="{00000000-0005-0000-0000-0000A68B0000}"/>
    <cellStyle name="Note 5 2 2 4 5" xfId="36691" xr:uid="{00000000-0005-0000-0000-0000A78B0000}"/>
    <cellStyle name="Note 5 2 2 5" xfId="36692" xr:uid="{00000000-0005-0000-0000-0000A88B0000}"/>
    <cellStyle name="Note 5 2 2 5 2" xfId="36693" xr:uid="{00000000-0005-0000-0000-0000A98B0000}"/>
    <cellStyle name="Note 5 2 2 5 2 2" xfId="36694" xr:uid="{00000000-0005-0000-0000-0000AA8B0000}"/>
    <cellStyle name="Note 5 2 2 5 3" xfId="36695" xr:uid="{00000000-0005-0000-0000-0000AB8B0000}"/>
    <cellStyle name="Note 5 2 2 6" xfId="36696" xr:uid="{00000000-0005-0000-0000-0000AC8B0000}"/>
    <cellStyle name="Note 5 2 2 6 2" xfId="36697" xr:uid="{00000000-0005-0000-0000-0000AD8B0000}"/>
    <cellStyle name="Note 5 2 2 6 2 2" xfId="36698" xr:uid="{00000000-0005-0000-0000-0000AE8B0000}"/>
    <cellStyle name="Note 5 2 2 6 3" xfId="36699" xr:uid="{00000000-0005-0000-0000-0000AF8B0000}"/>
    <cellStyle name="Note 5 2 2 7" xfId="36700" xr:uid="{00000000-0005-0000-0000-0000B08B0000}"/>
    <cellStyle name="Note 5 2 2 7 2" xfId="36701" xr:uid="{00000000-0005-0000-0000-0000B18B0000}"/>
    <cellStyle name="Note 5 2 2 7 2 2" xfId="36702" xr:uid="{00000000-0005-0000-0000-0000B28B0000}"/>
    <cellStyle name="Note 5 2 2 7 3" xfId="36703" xr:uid="{00000000-0005-0000-0000-0000B38B0000}"/>
    <cellStyle name="Note 5 2 2 8" xfId="36704" xr:uid="{00000000-0005-0000-0000-0000B48B0000}"/>
    <cellStyle name="Note 5 2 2 8 2" xfId="36705" xr:uid="{00000000-0005-0000-0000-0000B58B0000}"/>
    <cellStyle name="Note 5 2 2 9" xfId="36706" xr:uid="{00000000-0005-0000-0000-0000B68B0000}"/>
    <cellStyle name="Note 5 2 20" xfId="28191" xr:uid="{00000000-0005-0000-0000-0000B78B0000}"/>
    <cellStyle name="Note 5 2 20 2" xfId="28192" xr:uid="{00000000-0005-0000-0000-0000B88B0000}"/>
    <cellStyle name="Note 5 2 21" xfId="28193" xr:uid="{00000000-0005-0000-0000-0000B98B0000}"/>
    <cellStyle name="Note 5 2 21 2" xfId="28194" xr:uid="{00000000-0005-0000-0000-0000BA8B0000}"/>
    <cellStyle name="Note 5 2 22" xfId="28195" xr:uid="{00000000-0005-0000-0000-0000BB8B0000}"/>
    <cellStyle name="Note 5 2 22 2" xfId="28196" xr:uid="{00000000-0005-0000-0000-0000BC8B0000}"/>
    <cellStyle name="Note 5 2 23" xfId="28197" xr:uid="{00000000-0005-0000-0000-0000BD8B0000}"/>
    <cellStyle name="Note 5 2 3" xfId="28198" xr:uid="{00000000-0005-0000-0000-0000BE8B0000}"/>
    <cellStyle name="Note 5 2 3 2" xfId="28199" xr:uid="{00000000-0005-0000-0000-0000BF8B0000}"/>
    <cellStyle name="Note 5 2 3 2 2" xfId="36707" xr:uid="{00000000-0005-0000-0000-0000C08B0000}"/>
    <cellStyle name="Note 5 2 3 2 2 2" xfId="36708" xr:uid="{00000000-0005-0000-0000-0000C18B0000}"/>
    <cellStyle name="Note 5 2 3 2 2 2 2" xfId="36709" xr:uid="{00000000-0005-0000-0000-0000C28B0000}"/>
    <cellStyle name="Note 5 2 3 2 2 3" xfId="36710" xr:uid="{00000000-0005-0000-0000-0000C38B0000}"/>
    <cellStyle name="Note 5 2 3 2 3" xfId="36711" xr:uid="{00000000-0005-0000-0000-0000C48B0000}"/>
    <cellStyle name="Note 5 2 3 2 3 2" xfId="36712" xr:uid="{00000000-0005-0000-0000-0000C58B0000}"/>
    <cellStyle name="Note 5 2 3 2 3 2 2" xfId="36713" xr:uid="{00000000-0005-0000-0000-0000C68B0000}"/>
    <cellStyle name="Note 5 2 3 2 3 3" xfId="36714" xr:uid="{00000000-0005-0000-0000-0000C78B0000}"/>
    <cellStyle name="Note 5 2 3 2 4" xfId="36715" xr:uid="{00000000-0005-0000-0000-0000C88B0000}"/>
    <cellStyle name="Note 5 2 3 2 4 2" xfId="36716" xr:uid="{00000000-0005-0000-0000-0000C98B0000}"/>
    <cellStyle name="Note 5 2 3 2 5" xfId="36717" xr:uid="{00000000-0005-0000-0000-0000CA8B0000}"/>
    <cellStyle name="Note 5 2 3 3" xfId="36718" xr:uid="{00000000-0005-0000-0000-0000CB8B0000}"/>
    <cellStyle name="Note 5 2 3 3 2" xfId="36719" xr:uid="{00000000-0005-0000-0000-0000CC8B0000}"/>
    <cellStyle name="Note 5 2 3 3 2 2" xfId="36720" xr:uid="{00000000-0005-0000-0000-0000CD8B0000}"/>
    <cellStyle name="Note 5 2 3 3 3" xfId="36721" xr:uid="{00000000-0005-0000-0000-0000CE8B0000}"/>
    <cellStyle name="Note 5 2 3 4" xfId="36722" xr:uid="{00000000-0005-0000-0000-0000CF8B0000}"/>
    <cellStyle name="Note 5 2 3 4 2" xfId="36723" xr:uid="{00000000-0005-0000-0000-0000D08B0000}"/>
    <cellStyle name="Note 5 2 3 4 2 2" xfId="36724" xr:uid="{00000000-0005-0000-0000-0000D18B0000}"/>
    <cellStyle name="Note 5 2 3 4 3" xfId="36725" xr:uid="{00000000-0005-0000-0000-0000D28B0000}"/>
    <cellStyle name="Note 5 2 3 5" xfId="36726" xr:uid="{00000000-0005-0000-0000-0000D38B0000}"/>
    <cellStyle name="Note 5 2 3 5 2" xfId="36727" xr:uid="{00000000-0005-0000-0000-0000D48B0000}"/>
    <cellStyle name="Note 5 2 3 6" xfId="36728" xr:uid="{00000000-0005-0000-0000-0000D58B0000}"/>
    <cellStyle name="Note 5 2 4" xfId="28200" xr:uid="{00000000-0005-0000-0000-0000D68B0000}"/>
    <cellStyle name="Note 5 2 4 2" xfId="28201" xr:uid="{00000000-0005-0000-0000-0000D78B0000}"/>
    <cellStyle name="Note 5 2 5" xfId="28202" xr:uid="{00000000-0005-0000-0000-0000D88B0000}"/>
    <cellStyle name="Note 5 2 5 2" xfId="28203" xr:uid="{00000000-0005-0000-0000-0000D98B0000}"/>
    <cellStyle name="Note 5 2 5 2 2" xfId="36729" xr:uid="{00000000-0005-0000-0000-0000DA8B0000}"/>
    <cellStyle name="Note 5 2 5 2 2 2" xfId="36730" xr:uid="{00000000-0005-0000-0000-0000DB8B0000}"/>
    <cellStyle name="Note 5 2 5 2 3" xfId="36731" xr:uid="{00000000-0005-0000-0000-0000DC8B0000}"/>
    <cellStyle name="Note 5 2 5 3" xfId="36732" xr:uid="{00000000-0005-0000-0000-0000DD8B0000}"/>
    <cellStyle name="Note 5 2 5 3 2" xfId="36733" xr:uid="{00000000-0005-0000-0000-0000DE8B0000}"/>
    <cellStyle name="Note 5 2 5 3 2 2" xfId="36734" xr:uid="{00000000-0005-0000-0000-0000DF8B0000}"/>
    <cellStyle name="Note 5 2 5 3 3" xfId="36735" xr:uid="{00000000-0005-0000-0000-0000E08B0000}"/>
    <cellStyle name="Note 5 2 5 4" xfId="36736" xr:uid="{00000000-0005-0000-0000-0000E18B0000}"/>
    <cellStyle name="Note 5 2 5 4 2" xfId="36737" xr:uid="{00000000-0005-0000-0000-0000E28B0000}"/>
    <cellStyle name="Note 5 2 5 5" xfId="36738" xr:uid="{00000000-0005-0000-0000-0000E38B0000}"/>
    <cellStyle name="Note 5 2 6" xfId="28204" xr:uid="{00000000-0005-0000-0000-0000E48B0000}"/>
    <cellStyle name="Note 5 2 6 2" xfId="28205" xr:uid="{00000000-0005-0000-0000-0000E58B0000}"/>
    <cellStyle name="Note 5 2 6 2 2" xfId="36739" xr:uid="{00000000-0005-0000-0000-0000E68B0000}"/>
    <cellStyle name="Note 5 2 6 3" xfId="36740" xr:uid="{00000000-0005-0000-0000-0000E78B0000}"/>
    <cellStyle name="Note 5 2 7" xfId="28206" xr:uid="{00000000-0005-0000-0000-0000E88B0000}"/>
    <cellStyle name="Note 5 2 7 2" xfId="28207" xr:uid="{00000000-0005-0000-0000-0000E98B0000}"/>
    <cellStyle name="Note 5 2 7 2 2" xfId="36741" xr:uid="{00000000-0005-0000-0000-0000EA8B0000}"/>
    <cellStyle name="Note 5 2 7 3" xfId="36742" xr:uid="{00000000-0005-0000-0000-0000EB8B0000}"/>
    <cellStyle name="Note 5 2 8" xfId="28208" xr:uid="{00000000-0005-0000-0000-0000EC8B0000}"/>
    <cellStyle name="Note 5 2 8 2" xfId="28209" xr:uid="{00000000-0005-0000-0000-0000ED8B0000}"/>
    <cellStyle name="Note 5 2 9" xfId="28210" xr:uid="{00000000-0005-0000-0000-0000EE8B0000}"/>
    <cellStyle name="Note 5 2 9 2" xfId="28211" xr:uid="{00000000-0005-0000-0000-0000EF8B0000}"/>
    <cellStyle name="Note 5 20" xfId="28212" xr:uid="{00000000-0005-0000-0000-0000F08B0000}"/>
    <cellStyle name="Note 5 20 2" xfId="28213" xr:uid="{00000000-0005-0000-0000-0000F18B0000}"/>
    <cellStyle name="Note 5 21" xfId="28214" xr:uid="{00000000-0005-0000-0000-0000F28B0000}"/>
    <cellStyle name="Note 5 21 2" xfId="28215" xr:uid="{00000000-0005-0000-0000-0000F38B0000}"/>
    <cellStyle name="Note 5 22" xfId="28216" xr:uid="{00000000-0005-0000-0000-0000F48B0000}"/>
    <cellStyle name="Note 5 22 2" xfId="28217" xr:uid="{00000000-0005-0000-0000-0000F58B0000}"/>
    <cellStyle name="Note 5 23" xfId="28218" xr:uid="{00000000-0005-0000-0000-0000F68B0000}"/>
    <cellStyle name="Note 5 23 2" xfId="28219" xr:uid="{00000000-0005-0000-0000-0000F78B0000}"/>
    <cellStyle name="Note 5 24" xfId="28220" xr:uid="{00000000-0005-0000-0000-0000F88B0000}"/>
    <cellStyle name="Note 5 24 2" xfId="28221" xr:uid="{00000000-0005-0000-0000-0000F98B0000}"/>
    <cellStyle name="Note 5 25" xfId="28222" xr:uid="{00000000-0005-0000-0000-0000FA8B0000}"/>
    <cellStyle name="Note 5 25 2" xfId="28223" xr:uid="{00000000-0005-0000-0000-0000FB8B0000}"/>
    <cellStyle name="Note 5 26" xfId="28224" xr:uid="{00000000-0005-0000-0000-0000FC8B0000}"/>
    <cellStyle name="Note 5 26 2" xfId="28225" xr:uid="{00000000-0005-0000-0000-0000FD8B0000}"/>
    <cellStyle name="Note 5 27" xfId="28226" xr:uid="{00000000-0005-0000-0000-0000FE8B0000}"/>
    <cellStyle name="Note 5 27 2" xfId="28227" xr:uid="{00000000-0005-0000-0000-0000FF8B0000}"/>
    <cellStyle name="Note 5 28" xfId="28228" xr:uid="{00000000-0005-0000-0000-0000008C0000}"/>
    <cellStyle name="Note 5 28 2" xfId="28229" xr:uid="{00000000-0005-0000-0000-0000018C0000}"/>
    <cellStyle name="Note 5 29" xfId="28230" xr:uid="{00000000-0005-0000-0000-0000028C0000}"/>
    <cellStyle name="Note 5 29 2" xfId="28231" xr:uid="{00000000-0005-0000-0000-0000038C0000}"/>
    <cellStyle name="Note 5 3" xfId="28232" xr:uid="{00000000-0005-0000-0000-0000048C0000}"/>
    <cellStyle name="Note 5 3 10" xfId="28233" xr:uid="{00000000-0005-0000-0000-0000058C0000}"/>
    <cellStyle name="Note 5 3 10 2" xfId="28234" xr:uid="{00000000-0005-0000-0000-0000068C0000}"/>
    <cellStyle name="Note 5 3 11" xfId="28235" xr:uid="{00000000-0005-0000-0000-0000078C0000}"/>
    <cellStyle name="Note 5 3 11 2" xfId="28236" xr:uid="{00000000-0005-0000-0000-0000088C0000}"/>
    <cellStyle name="Note 5 3 12" xfId="28237" xr:uid="{00000000-0005-0000-0000-0000098C0000}"/>
    <cellStyle name="Note 5 3 12 2" xfId="28238" xr:uid="{00000000-0005-0000-0000-00000A8C0000}"/>
    <cellStyle name="Note 5 3 13" xfId="28239" xr:uid="{00000000-0005-0000-0000-00000B8C0000}"/>
    <cellStyle name="Note 5 3 13 2" xfId="28240" xr:uid="{00000000-0005-0000-0000-00000C8C0000}"/>
    <cellStyle name="Note 5 3 14" xfId="28241" xr:uid="{00000000-0005-0000-0000-00000D8C0000}"/>
    <cellStyle name="Note 5 3 14 2" xfId="28242" xr:uid="{00000000-0005-0000-0000-00000E8C0000}"/>
    <cellStyle name="Note 5 3 15" xfId="28243" xr:uid="{00000000-0005-0000-0000-00000F8C0000}"/>
    <cellStyle name="Note 5 3 15 2" xfId="28244" xr:uid="{00000000-0005-0000-0000-0000108C0000}"/>
    <cellStyle name="Note 5 3 16" xfId="28245" xr:uid="{00000000-0005-0000-0000-0000118C0000}"/>
    <cellStyle name="Note 5 3 16 2" xfId="28246" xr:uid="{00000000-0005-0000-0000-0000128C0000}"/>
    <cellStyle name="Note 5 3 17" xfId="28247" xr:uid="{00000000-0005-0000-0000-0000138C0000}"/>
    <cellStyle name="Note 5 3 17 2" xfId="28248" xr:uid="{00000000-0005-0000-0000-0000148C0000}"/>
    <cellStyle name="Note 5 3 18" xfId="28249" xr:uid="{00000000-0005-0000-0000-0000158C0000}"/>
    <cellStyle name="Note 5 3 18 2" xfId="28250" xr:uid="{00000000-0005-0000-0000-0000168C0000}"/>
    <cellStyle name="Note 5 3 19" xfId="28251" xr:uid="{00000000-0005-0000-0000-0000178C0000}"/>
    <cellStyle name="Note 5 3 19 2" xfId="28252" xr:uid="{00000000-0005-0000-0000-0000188C0000}"/>
    <cellStyle name="Note 5 3 2" xfId="28253" xr:uid="{00000000-0005-0000-0000-0000198C0000}"/>
    <cellStyle name="Note 5 3 2 2" xfId="28254" xr:uid="{00000000-0005-0000-0000-00001A8C0000}"/>
    <cellStyle name="Note 5 3 2 2 2" xfId="36743" xr:uid="{00000000-0005-0000-0000-00001B8C0000}"/>
    <cellStyle name="Note 5 3 2 2 2 2" xfId="36744" xr:uid="{00000000-0005-0000-0000-00001C8C0000}"/>
    <cellStyle name="Note 5 3 2 2 2 2 2" xfId="36745" xr:uid="{00000000-0005-0000-0000-00001D8C0000}"/>
    <cellStyle name="Note 5 3 2 2 2 3" xfId="36746" xr:uid="{00000000-0005-0000-0000-00001E8C0000}"/>
    <cellStyle name="Note 5 3 2 2 3" xfId="36747" xr:uid="{00000000-0005-0000-0000-00001F8C0000}"/>
    <cellStyle name="Note 5 3 2 2 3 2" xfId="36748" xr:uid="{00000000-0005-0000-0000-0000208C0000}"/>
    <cellStyle name="Note 5 3 2 2 3 2 2" xfId="36749" xr:uid="{00000000-0005-0000-0000-0000218C0000}"/>
    <cellStyle name="Note 5 3 2 2 3 3" xfId="36750" xr:uid="{00000000-0005-0000-0000-0000228C0000}"/>
    <cellStyle name="Note 5 3 2 2 4" xfId="36751" xr:uid="{00000000-0005-0000-0000-0000238C0000}"/>
    <cellStyle name="Note 5 3 2 2 4 2" xfId="36752" xr:uid="{00000000-0005-0000-0000-0000248C0000}"/>
    <cellStyle name="Note 5 3 2 2 5" xfId="36753" xr:uid="{00000000-0005-0000-0000-0000258C0000}"/>
    <cellStyle name="Note 5 3 2 3" xfId="36754" xr:uid="{00000000-0005-0000-0000-0000268C0000}"/>
    <cellStyle name="Note 5 3 2 3 2" xfId="36755" xr:uid="{00000000-0005-0000-0000-0000278C0000}"/>
    <cellStyle name="Note 5 3 2 3 2 2" xfId="36756" xr:uid="{00000000-0005-0000-0000-0000288C0000}"/>
    <cellStyle name="Note 5 3 2 3 3" xfId="36757" xr:uid="{00000000-0005-0000-0000-0000298C0000}"/>
    <cellStyle name="Note 5 3 2 4" xfId="36758" xr:uid="{00000000-0005-0000-0000-00002A8C0000}"/>
    <cellStyle name="Note 5 3 2 4 2" xfId="36759" xr:uid="{00000000-0005-0000-0000-00002B8C0000}"/>
    <cellStyle name="Note 5 3 2 4 2 2" xfId="36760" xr:uid="{00000000-0005-0000-0000-00002C8C0000}"/>
    <cellStyle name="Note 5 3 2 4 3" xfId="36761" xr:uid="{00000000-0005-0000-0000-00002D8C0000}"/>
    <cellStyle name="Note 5 3 2 5" xfId="36762" xr:uid="{00000000-0005-0000-0000-00002E8C0000}"/>
    <cellStyle name="Note 5 3 2 5 2" xfId="36763" xr:uid="{00000000-0005-0000-0000-00002F8C0000}"/>
    <cellStyle name="Note 5 3 2 6" xfId="36764" xr:uid="{00000000-0005-0000-0000-0000308C0000}"/>
    <cellStyle name="Note 5 3 20" xfId="28255" xr:uid="{00000000-0005-0000-0000-0000318C0000}"/>
    <cellStyle name="Note 5 3 20 2" xfId="28256" xr:uid="{00000000-0005-0000-0000-0000328C0000}"/>
    <cellStyle name="Note 5 3 21" xfId="28257" xr:uid="{00000000-0005-0000-0000-0000338C0000}"/>
    <cellStyle name="Note 5 3 21 2" xfId="28258" xr:uid="{00000000-0005-0000-0000-0000348C0000}"/>
    <cellStyle name="Note 5 3 22" xfId="28259" xr:uid="{00000000-0005-0000-0000-0000358C0000}"/>
    <cellStyle name="Note 5 3 22 2" xfId="28260" xr:uid="{00000000-0005-0000-0000-0000368C0000}"/>
    <cellStyle name="Note 5 3 23" xfId="28261" xr:uid="{00000000-0005-0000-0000-0000378C0000}"/>
    <cellStyle name="Note 5 3 3" xfId="28262" xr:uid="{00000000-0005-0000-0000-0000388C0000}"/>
    <cellStyle name="Note 5 3 3 2" xfId="28263" xr:uid="{00000000-0005-0000-0000-0000398C0000}"/>
    <cellStyle name="Note 5 3 4" xfId="28264" xr:uid="{00000000-0005-0000-0000-00003A8C0000}"/>
    <cellStyle name="Note 5 3 4 2" xfId="28265" xr:uid="{00000000-0005-0000-0000-00003B8C0000}"/>
    <cellStyle name="Note 5 3 4 2 2" xfId="36765" xr:uid="{00000000-0005-0000-0000-00003C8C0000}"/>
    <cellStyle name="Note 5 3 4 2 2 2" xfId="36766" xr:uid="{00000000-0005-0000-0000-00003D8C0000}"/>
    <cellStyle name="Note 5 3 4 2 3" xfId="36767" xr:uid="{00000000-0005-0000-0000-00003E8C0000}"/>
    <cellStyle name="Note 5 3 4 3" xfId="36768" xr:uid="{00000000-0005-0000-0000-00003F8C0000}"/>
    <cellStyle name="Note 5 3 4 3 2" xfId="36769" xr:uid="{00000000-0005-0000-0000-0000408C0000}"/>
    <cellStyle name="Note 5 3 4 3 2 2" xfId="36770" xr:uid="{00000000-0005-0000-0000-0000418C0000}"/>
    <cellStyle name="Note 5 3 4 3 3" xfId="36771" xr:uid="{00000000-0005-0000-0000-0000428C0000}"/>
    <cellStyle name="Note 5 3 4 4" xfId="36772" xr:uid="{00000000-0005-0000-0000-0000438C0000}"/>
    <cellStyle name="Note 5 3 4 4 2" xfId="36773" xr:uid="{00000000-0005-0000-0000-0000448C0000}"/>
    <cellStyle name="Note 5 3 4 5" xfId="36774" xr:uid="{00000000-0005-0000-0000-0000458C0000}"/>
    <cellStyle name="Note 5 3 5" xfId="28266" xr:uid="{00000000-0005-0000-0000-0000468C0000}"/>
    <cellStyle name="Note 5 3 5 2" xfId="28267" xr:uid="{00000000-0005-0000-0000-0000478C0000}"/>
    <cellStyle name="Note 5 3 5 2 2" xfId="36775" xr:uid="{00000000-0005-0000-0000-0000488C0000}"/>
    <cellStyle name="Note 5 3 5 3" xfId="36776" xr:uid="{00000000-0005-0000-0000-0000498C0000}"/>
    <cellStyle name="Note 5 3 6" xfId="28268" xr:uid="{00000000-0005-0000-0000-00004A8C0000}"/>
    <cellStyle name="Note 5 3 6 2" xfId="28269" xr:uid="{00000000-0005-0000-0000-00004B8C0000}"/>
    <cellStyle name="Note 5 3 6 2 2" xfId="36777" xr:uid="{00000000-0005-0000-0000-00004C8C0000}"/>
    <cellStyle name="Note 5 3 6 3" xfId="36778" xr:uid="{00000000-0005-0000-0000-00004D8C0000}"/>
    <cellStyle name="Note 5 3 7" xfId="28270" xr:uid="{00000000-0005-0000-0000-00004E8C0000}"/>
    <cellStyle name="Note 5 3 7 2" xfId="28271" xr:uid="{00000000-0005-0000-0000-00004F8C0000}"/>
    <cellStyle name="Note 5 3 8" xfId="28272" xr:uid="{00000000-0005-0000-0000-0000508C0000}"/>
    <cellStyle name="Note 5 3 8 2" xfId="28273" xr:uid="{00000000-0005-0000-0000-0000518C0000}"/>
    <cellStyle name="Note 5 3 9" xfId="28274" xr:uid="{00000000-0005-0000-0000-0000528C0000}"/>
    <cellStyle name="Note 5 3 9 2" xfId="28275" xr:uid="{00000000-0005-0000-0000-0000538C0000}"/>
    <cellStyle name="Note 5 30" xfId="28276" xr:uid="{00000000-0005-0000-0000-0000548C0000}"/>
    <cellStyle name="Note 5 30 2" xfId="28277" xr:uid="{00000000-0005-0000-0000-0000558C0000}"/>
    <cellStyle name="Note 5 31" xfId="28278" xr:uid="{00000000-0005-0000-0000-0000568C0000}"/>
    <cellStyle name="Note 5 4" xfId="28279" xr:uid="{00000000-0005-0000-0000-0000578C0000}"/>
    <cellStyle name="Note 5 4 10" xfId="28280" xr:uid="{00000000-0005-0000-0000-0000588C0000}"/>
    <cellStyle name="Note 5 4 10 2" xfId="28281" xr:uid="{00000000-0005-0000-0000-0000598C0000}"/>
    <cellStyle name="Note 5 4 11" xfId="28282" xr:uid="{00000000-0005-0000-0000-00005A8C0000}"/>
    <cellStyle name="Note 5 4 11 2" xfId="28283" xr:uid="{00000000-0005-0000-0000-00005B8C0000}"/>
    <cellStyle name="Note 5 4 12" xfId="28284" xr:uid="{00000000-0005-0000-0000-00005C8C0000}"/>
    <cellStyle name="Note 5 4 12 2" xfId="28285" xr:uid="{00000000-0005-0000-0000-00005D8C0000}"/>
    <cellStyle name="Note 5 4 13" xfId="28286" xr:uid="{00000000-0005-0000-0000-00005E8C0000}"/>
    <cellStyle name="Note 5 4 13 2" xfId="28287" xr:uid="{00000000-0005-0000-0000-00005F8C0000}"/>
    <cellStyle name="Note 5 4 14" xfId="28288" xr:uid="{00000000-0005-0000-0000-0000608C0000}"/>
    <cellStyle name="Note 5 4 14 2" xfId="28289" xr:uid="{00000000-0005-0000-0000-0000618C0000}"/>
    <cellStyle name="Note 5 4 15" xfId="28290" xr:uid="{00000000-0005-0000-0000-0000628C0000}"/>
    <cellStyle name="Note 5 4 15 2" xfId="28291" xr:uid="{00000000-0005-0000-0000-0000638C0000}"/>
    <cellStyle name="Note 5 4 16" xfId="28292" xr:uid="{00000000-0005-0000-0000-0000648C0000}"/>
    <cellStyle name="Note 5 4 16 2" xfId="28293" xr:uid="{00000000-0005-0000-0000-0000658C0000}"/>
    <cellStyle name="Note 5 4 17" xfId="28294" xr:uid="{00000000-0005-0000-0000-0000668C0000}"/>
    <cellStyle name="Note 5 4 17 2" xfId="28295" xr:uid="{00000000-0005-0000-0000-0000678C0000}"/>
    <cellStyle name="Note 5 4 18" xfId="28296" xr:uid="{00000000-0005-0000-0000-0000688C0000}"/>
    <cellStyle name="Note 5 4 18 2" xfId="28297" xr:uid="{00000000-0005-0000-0000-0000698C0000}"/>
    <cellStyle name="Note 5 4 19" xfId="28298" xr:uid="{00000000-0005-0000-0000-00006A8C0000}"/>
    <cellStyle name="Note 5 4 19 2" xfId="28299" xr:uid="{00000000-0005-0000-0000-00006B8C0000}"/>
    <cellStyle name="Note 5 4 2" xfId="28300" xr:uid="{00000000-0005-0000-0000-00006C8C0000}"/>
    <cellStyle name="Note 5 4 2 2" xfId="28301" xr:uid="{00000000-0005-0000-0000-00006D8C0000}"/>
    <cellStyle name="Note 5 4 2 2 2" xfId="36779" xr:uid="{00000000-0005-0000-0000-00006E8C0000}"/>
    <cellStyle name="Note 5 4 2 2 2 2" xfId="36780" xr:uid="{00000000-0005-0000-0000-00006F8C0000}"/>
    <cellStyle name="Note 5 4 2 2 3" xfId="36781" xr:uid="{00000000-0005-0000-0000-0000708C0000}"/>
    <cellStyle name="Note 5 4 2 3" xfId="36782" xr:uid="{00000000-0005-0000-0000-0000718C0000}"/>
    <cellStyle name="Note 5 4 2 3 2" xfId="36783" xr:uid="{00000000-0005-0000-0000-0000728C0000}"/>
    <cellStyle name="Note 5 4 2 3 2 2" xfId="36784" xr:uid="{00000000-0005-0000-0000-0000738C0000}"/>
    <cellStyle name="Note 5 4 2 3 3" xfId="36785" xr:uid="{00000000-0005-0000-0000-0000748C0000}"/>
    <cellStyle name="Note 5 4 2 4" xfId="36786" xr:uid="{00000000-0005-0000-0000-0000758C0000}"/>
    <cellStyle name="Note 5 4 2 4 2" xfId="36787" xr:uid="{00000000-0005-0000-0000-0000768C0000}"/>
    <cellStyle name="Note 5 4 2 5" xfId="36788" xr:uid="{00000000-0005-0000-0000-0000778C0000}"/>
    <cellStyle name="Note 5 4 20" xfId="28302" xr:uid="{00000000-0005-0000-0000-0000788C0000}"/>
    <cellStyle name="Note 5 4 20 2" xfId="28303" xr:uid="{00000000-0005-0000-0000-0000798C0000}"/>
    <cellStyle name="Note 5 4 21" xfId="28304" xr:uid="{00000000-0005-0000-0000-00007A8C0000}"/>
    <cellStyle name="Note 5 4 21 2" xfId="28305" xr:uid="{00000000-0005-0000-0000-00007B8C0000}"/>
    <cellStyle name="Note 5 4 22" xfId="28306" xr:uid="{00000000-0005-0000-0000-00007C8C0000}"/>
    <cellStyle name="Note 5 4 22 2" xfId="28307" xr:uid="{00000000-0005-0000-0000-00007D8C0000}"/>
    <cellStyle name="Note 5 4 23" xfId="28308" xr:uid="{00000000-0005-0000-0000-00007E8C0000}"/>
    <cellStyle name="Note 5 4 3" xfId="28309" xr:uid="{00000000-0005-0000-0000-00007F8C0000}"/>
    <cellStyle name="Note 5 4 3 2" xfId="28310" xr:uid="{00000000-0005-0000-0000-0000808C0000}"/>
    <cellStyle name="Note 5 4 3 2 2" xfId="36789" xr:uid="{00000000-0005-0000-0000-0000818C0000}"/>
    <cellStyle name="Note 5 4 3 2 2 2" xfId="36790" xr:uid="{00000000-0005-0000-0000-0000828C0000}"/>
    <cellStyle name="Note 5 4 3 2 3" xfId="36791" xr:uid="{00000000-0005-0000-0000-0000838C0000}"/>
    <cellStyle name="Note 5 4 3 3" xfId="36792" xr:uid="{00000000-0005-0000-0000-0000848C0000}"/>
    <cellStyle name="Note 5 4 3 3 2" xfId="36793" xr:uid="{00000000-0005-0000-0000-0000858C0000}"/>
    <cellStyle name="Note 5 4 3 3 2 2" xfId="36794" xr:uid="{00000000-0005-0000-0000-0000868C0000}"/>
    <cellStyle name="Note 5 4 3 3 3" xfId="36795" xr:uid="{00000000-0005-0000-0000-0000878C0000}"/>
    <cellStyle name="Note 5 4 3 4" xfId="36796" xr:uid="{00000000-0005-0000-0000-0000888C0000}"/>
    <cellStyle name="Note 5 4 3 4 2" xfId="36797" xr:uid="{00000000-0005-0000-0000-0000898C0000}"/>
    <cellStyle name="Note 5 4 3 5" xfId="36798" xr:uid="{00000000-0005-0000-0000-00008A8C0000}"/>
    <cellStyle name="Note 5 4 4" xfId="28311" xr:uid="{00000000-0005-0000-0000-00008B8C0000}"/>
    <cellStyle name="Note 5 4 4 2" xfId="28312" xr:uid="{00000000-0005-0000-0000-00008C8C0000}"/>
    <cellStyle name="Note 5 4 4 2 2" xfId="36799" xr:uid="{00000000-0005-0000-0000-00008D8C0000}"/>
    <cellStyle name="Note 5 4 4 3" xfId="36800" xr:uid="{00000000-0005-0000-0000-00008E8C0000}"/>
    <cellStyle name="Note 5 4 5" xfId="28313" xr:uid="{00000000-0005-0000-0000-00008F8C0000}"/>
    <cellStyle name="Note 5 4 5 2" xfId="28314" xr:uid="{00000000-0005-0000-0000-0000908C0000}"/>
    <cellStyle name="Note 5 4 6" xfId="28315" xr:uid="{00000000-0005-0000-0000-0000918C0000}"/>
    <cellStyle name="Note 5 4 6 2" xfId="28316" xr:uid="{00000000-0005-0000-0000-0000928C0000}"/>
    <cellStyle name="Note 5 4 7" xfId="28317" xr:uid="{00000000-0005-0000-0000-0000938C0000}"/>
    <cellStyle name="Note 5 4 7 2" xfId="28318" xr:uid="{00000000-0005-0000-0000-0000948C0000}"/>
    <cellStyle name="Note 5 4 8" xfId="28319" xr:uid="{00000000-0005-0000-0000-0000958C0000}"/>
    <cellStyle name="Note 5 4 8 2" xfId="28320" xr:uid="{00000000-0005-0000-0000-0000968C0000}"/>
    <cellStyle name="Note 5 4 9" xfId="28321" xr:uid="{00000000-0005-0000-0000-0000978C0000}"/>
    <cellStyle name="Note 5 4 9 2" xfId="28322" xr:uid="{00000000-0005-0000-0000-0000988C0000}"/>
    <cellStyle name="Note 5 5" xfId="28323" xr:uid="{00000000-0005-0000-0000-0000998C0000}"/>
    <cellStyle name="Note 5 5 10" xfId="28324" xr:uid="{00000000-0005-0000-0000-00009A8C0000}"/>
    <cellStyle name="Note 5 5 10 2" xfId="28325" xr:uid="{00000000-0005-0000-0000-00009B8C0000}"/>
    <cellStyle name="Note 5 5 11" xfId="28326" xr:uid="{00000000-0005-0000-0000-00009C8C0000}"/>
    <cellStyle name="Note 5 5 11 2" xfId="28327" xr:uid="{00000000-0005-0000-0000-00009D8C0000}"/>
    <cellStyle name="Note 5 5 12" xfId="28328" xr:uid="{00000000-0005-0000-0000-00009E8C0000}"/>
    <cellStyle name="Note 5 5 12 2" xfId="28329" xr:uid="{00000000-0005-0000-0000-00009F8C0000}"/>
    <cellStyle name="Note 5 5 13" xfId="28330" xr:uid="{00000000-0005-0000-0000-0000A08C0000}"/>
    <cellStyle name="Note 5 5 13 2" xfId="28331" xr:uid="{00000000-0005-0000-0000-0000A18C0000}"/>
    <cellStyle name="Note 5 5 14" xfId="28332" xr:uid="{00000000-0005-0000-0000-0000A28C0000}"/>
    <cellStyle name="Note 5 5 14 2" xfId="28333" xr:uid="{00000000-0005-0000-0000-0000A38C0000}"/>
    <cellStyle name="Note 5 5 15" xfId="28334" xr:uid="{00000000-0005-0000-0000-0000A48C0000}"/>
    <cellStyle name="Note 5 5 15 2" xfId="28335" xr:uid="{00000000-0005-0000-0000-0000A58C0000}"/>
    <cellStyle name="Note 5 5 16" xfId="28336" xr:uid="{00000000-0005-0000-0000-0000A68C0000}"/>
    <cellStyle name="Note 5 5 16 2" xfId="28337" xr:uid="{00000000-0005-0000-0000-0000A78C0000}"/>
    <cellStyle name="Note 5 5 17" xfId="28338" xr:uid="{00000000-0005-0000-0000-0000A88C0000}"/>
    <cellStyle name="Note 5 5 17 2" xfId="28339" xr:uid="{00000000-0005-0000-0000-0000A98C0000}"/>
    <cellStyle name="Note 5 5 18" xfId="28340" xr:uid="{00000000-0005-0000-0000-0000AA8C0000}"/>
    <cellStyle name="Note 5 5 18 2" xfId="28341" xr:uid="{00000000-0005-0000-0000-0000AB8C0000}"/>
    <cellStyle name="Note 5 5 19" xfId="28342" xr:uid="{00000000-0005-0000-0000-0000AC8C0000}"/>
    <cellStyle name="Note 5 5 19 2" xfId="28343" xr:uid="{00000000-0005-0000-0000-0000AD8C0000}"/>
    <cellStyle name="Note 5 5 2" xfId="28344" xr:uid="{00000000-0005-0000-0000-0000AE8C0000}"/>
    <cellStyle name="Note 5 5 2 2" xfId="28345" xr:uid="{00000000-0005-0000-0000-0000AF8C0000}"/>
    <cellStyle name="Note 5 5 2 2 2" xfId="36801" xr:uid="{00000000-0005-0000-0000-0000B08C0000}"/>
    <cellStyle name="Note 5 5 2 2 2 2" xfId="36802" xr:uid="{00000000-0005-0000-0000-0000B18C0000}"/>
    <cellStyle name="Note 5 5 2 2 3" xfId="36803" xr:uid="{00000000-0005-0000-0000-0000B28C0000}"/>
    <cellStyle name="Note 5 5 2 3" xfId="36804" xr:uid="{00000000-0005-0000-0000-0000B38C0000}"/>
    <cellStyle name="Note 5 5 2 3 2" xfId="36805" xr:uid="{00000000-0005-0000-0000-0000B48C0000}"/>
    <cellStyle name="Note 5 5 2 3 2 2" xfId="36806" xr:uid="{00000000-0005-0000-0000-0000B58C0000}"/>
    <cellStyle name="Note 5 5 2 3 3" xfId="36807" xr:uid="{00000000-0005-0000-0000-0000B68C0000}"/>
    <cellStyle name="Note 5 5 2 4" xfId="36808" xr:uid="{00000000-0005-0000-0000-0000B78C0000}"/>
    <cellStyle name="Note 5 5 2 4 2" xfId="36809" xr:uid="{00000000-0005-0000-0000-0000B88C0000}"/>
    <cellStyle name="Note 5 5 2 5" xfId="36810" xr:uid="{00000000-0005-0000-0000-0000B98C0000}"/>
    <cellStyle name="Note 5 5 20" xfId="28346" xr:uid="{00000000-0005-0000-0000-0000BA8C0000}"/>
    <cellStyle name="Note 5 5 20 2" xfId="28347" xr:uid="{00000000-0005-0000-0000-0000BB8C0000}"/>
    <cellStyle name="Note 5 5 21" xfId="28348" xr:uid="{00000000-0005-0000-0000-0000BC8C0000}"/>
    <cellStyle name="Note 5 5 21 2" xfId="28349" xr:uid="{00000000-0005-0000-0000-0000BD8C0000}"/>
    <cellStyle name="Note 5 5 22" xfId="28350" xr:uid="{00000000-0005-0000-0000-0000BE8C0000}"/>
    <cellStyle name="Note 5 5 22 2" xfId="28351" xr:uid="{00000000-0005-0000-0000-0000BF8C0000}"/>
    <cellStyle name="Note 5 5 23" xfId="28352" xr:uid="{00000000-0005-0000-0000-0000C08C0000}"/>
    <cellStyle name="Note 5 5 3" xfId="28353" xr:uid="{00000000-0005-0000-0000-0000C18C0000}"/>
    <cellStyle name="Note 5 5 3 2" xfId="28354" xr:uid="{00000000-0005-0000-0000-0000C28C0000}"/>
    <cellStyle name="Note 5 5 3 2 2" xfId="36811" xr:uid="{00000000-0005-0000-0000-0000C38C0000}"/>
    <cellStyle name="Note 5 5 3 2 2 2" xfId="36812" xr:uid="{00000000-0005-0000-0000-0000C48C0000}"/>
    <cellStyle name="Note 5 5 3 2 3" xfId="36813" xr:uid="{00000000-0005-0000-0000-0000C58C0000}"/>
    <cellStyle name="Note 5 5 3 3" xfId="36814" xr:uid="{00000000-0005-0000-0000-0000C68C0000}"/>
    <cellStyle name="Note 5 5 3 3 2" xfId="36815" xr:uid="{00000000-0005-0000-0000-0000C78C0000}"/>
    <cellStyle name="Note 5 5 3 3 2 2" xfId="36816" xr:uid="{00000000-0005-0000-0000-0000C88C0000}"/>
    <cellStyle name="Note 5 5 3 3 3" xfId="36817" xr:uid="{00000000-0005-0000-0000-0000C98C0000}"/>
    <cellStyle name="Note 5 5 3 4" xfId="36818" xr:uid="{00000000-0005-0000-0000-0000CA8C0000}"/>
    <cellStyle name="Note 5 5 3 4 2" xfId="36819" xr:uid="{00000000-0005-0000-0000-0000CB8C0000}"/>
    <cellStyle name="Note 5 5 3 5" xfId="36820" xr:uid="{00000000-0005-0000-0000-0000CC8C0000}"/>
    <cellStyle name="Note 5 5 4" xfId="28355" xr:uid="{00000000-0005-0000-0000-0000CD8C0000}"/>
    <cellStyle name="Note 5 5 4 2" xfId="28356" xr:uid="{00000000-0005-0000-0000-0000CE8C0000}"/>
    <cellStyle name="Note 5 5 4 2 2" xfId="36821" xr:uid="{00000000-0005-0000-0000-0000CF8C0000}"/>
    <cellStyle name="Note 5 5 4 3" xfId="36822" xr:uid="{00000000-0005-0000-0000-0000D08C0000}"/>
    <cellStyle name="Note 5 5 5" xfId="28357" xr:uid="{00000000-0005-0000-0000-0000D18C0000}"/>
    <cellStyle name="Note 5 5 5 2" xfId="28358" xr:uid="{00000000-0005-0000-0000-0000D28C0000}"/>
    <cellStyle name="Note 5 5 6" xfId="28359" xr:uid="{00000000-0005-0000-0000-0000D38C0000}"/>
    <cellStyle name="Note 5 5 6 2" xfId="28360" xr:uid="{00000000-0005-0000-0000-0000D48C0000}"/>
    <cellStyle name="Note 5 5 7" xfId="28361" xr:uid="{00000000-0005-0000-0000-0000D58C0000}"/>
    <cellStyle name="Note 5 5 7 2" xfId="28362" xr:uid="{00000000-0005-0000-0000-0000D68C0000}"/>
    <cellStyle name="Note 5 5 8" xfId="28363" xr:uid="{00000000-0005-0000-0000-0000D78C0000}"/>
    <cellStyle name="Note 5 5 8 2" xfId="28364" xr:uid="{00000000-0005-0000-0000-0000D88C0000}"/>
    <cellStyle name="Note 5 5 9" xfId="28365" xr:uid="{00000000-0005-0000-0000-0000D98C0000}"/>
    <cellStyle name="Note 5 5 9 2" xfId="28366" xr:uid="{00000000-0005-0000-0000-0000DA8C0000}"/>
    <cellStyle name="Note 5 6" xfId="28367" xr:uid="{00000000-0005-0000-0000-0000DB8C0000}"/>
    <cellStyle name="Note 5 6 10" xfId="28368" xr:uid="{00000000-0005-0000-0000-0000DC8C0000}"/>
    <cellStyle name="Note 5 6 10 2" xfId="28369" xr:uid="{00000000-0005-0000-0000-0000DD8C0000}"/>
    <cellStyle name="Note 5 6 11" xfId="28370" xr:uid="{00000000-0005-0000-0000-0000DE8C0000}"/>
    <cellStyle name="Note 5 6 11 2" xfId="28371" xr:uid="{00000000-0005-0000-0000-0000DF8C0000}"/>
    <cellStyle name="Note 5 6 12" xfId="28372" xr:uid="{00000000-0005-0000-0000-0000E08C0000}"/>
    <cellStyle name="Note 5 6 12 2" xfId="28373" xr:uid="{00000000-0005-0000-0000-0000E18C0000}"/>
    <cellStyle name="Note 5 6 13" xfId="28374" xr:uid="{00000000-0005-0000-0000-0000E28C0000}"/>
    <cellStyle name="Note 5 6 13 2" xfId="28375" xr:uid="{00000000-0005-0000-0000-0000E38C0000}"/>
    <cellStyle name="Note 5 6 14" xfId="28376" xr:uid="{00000000-0005-0000-0000-0000E48C0000}"/>
    <cellStyle name="Note 5 6 14 2" xfId="28377" xr:uid="{00000000-0005-0000-0000-0000E58C0000}"/>
    <cellStyle name="Note 5 6 15" xfId="28378" xr:uid="{00000000-0005-0000-0000-0000E68C0000}"/>
    <cellStyle name="Note 5 6 15 2" xfId="28379" xr:uid="{00000000-0005-0000-0000-0000E78C0000}"/>
    <cellStyle name="Note 5 6 16" xfId="28380" xr:uid="{00000000-0005-0000-0000-0000E88C0000}"/>
    <cellStyle name="Note 5 6 16 2" xfId="28381" xr:uid="{00000000-0005-0000-0000-0000E98C0000}"/>
    <cellStyle name="Note 5 6 17" xfId="28382" xr:uid="{00000000-0005-0000-0000-0000EA8C0000}"/>
    <cellStyle name="Note 5 6 17 2" xfId="28383" xr:uid="{00000000-0005-0000-0000-0000EB8C0000}"/>
    <cellStyle name="Note 5 6 18" xfId="28384" xr:uid="{00000000-0005-0000-0000-0000EC8C0000}"/>
    <cellStyle name="Note 5 6 18 2" xfId="28385" xr:uid="{00000000-0005-0000-0000-0000ED8C0000}"/>
    <cellStyle name="Note 5 6 19" xfId="28386" xr:uid="{00000000-0005-0000-0000-0000EE8C0000}"/>
    <cellStyle name="Note 5 6 19 2" xfId="28387" xr:uid="{00000000-0005-0000-0000-0000EF8C0000}"/>
    <cellStyle name="Note 5 6 2" xfId="28388" xr:uid="{00000000-0005-0000-0000-0000F08C0000}"/>
    <cellStyle name="Note 5 6 2 2" xfId="28389" xr:uid="{00000000-0005-0000-0000-0000F18C0000}"/>
    <cellStyle name="Note 5 6 2 2 2" xfId="36823" xr:uid="{00000000-0005-0000-0000-0000F28C0000}"/>
    <cellStyle name="Note 5 6 2 2 2 2" xfId="36824" xr:uid="{00000000-0005-0000-0000-0000F38C0000}"/>
    <cellStyle name="Note 5 6 2 2 3" xfId="36825" xr:uid="{00000000-0005-0000-0000-0000F48C0000}"/>
    <cellStyle name="Note 5 6 2 3" xfId="36826" xr:uid="{00000000-0005-0000-0000-0000F58C0000}"/>
    <cellStyle name="Note 5 6 2 3 2" xfId="36827" xr:uid="{00000000-0005-0000-0000-0000F68C0000}"/>
    <cellStyle name="Note 5 6 2 3 2 2" xfId="36828" xr:uid="{00000000-0005-0000-0000-0000F78C0000}"/>
    <cellStyle name="Note 5 6 2 3 3" xfId="36829" xr:uid="{00000000-0005-0000-0000-0000F88C0000}"/>
    <cellStyle name="Note 5 6 2 4" xfId="36830" xr:uid="{00000000-0005-0000-0000-0000F98C0000}"/>
    <cellStyle name="Note 5 6 2 4 2" xfId="36831" xr:uid="{00000000-0005-0000-0000-0000FA8C0000}"/>
    <cellStyle name="Note 5 6 2 5" xfId="36832" xr:uid="{00000000-0005-0000-0000-0000FB8C0000}"/>
    <cellStyle name="Note 5 6 20" xfId="28390" xr:uid="{00000000-0005-0000-0000-0000FC8C0000}"/>
    <cellStyle name="Note 5 6 20 2" xfId="28391" xr:uid="{00000000-0005-0000-0000-0000FD8C0000}"/>
    <cellStyle name="Note 5 6 21" xfId="28392" xr:uid="{00000000-0005-0000-0000-0000FE8C0000}"/>
    <cellStyle name="Note 5 6 21 2" xfId="28393" xr:uid="{00000000-0005-0000-0000-0000FF8C0000}"/>
    <cellStyle name="Note 5 6 22" xfId="28394" xr:uid="{00000000-0005-0000-0000-0000008D0000}"/>
    <cellStyle name="Note 5 6 22 2" xfId="28395" xr:uid="{00000000-0005-0000-0000-0000018D0000}"/>
    <cellStyle name="Note 5 6 23" xfId="28396" xr:uid="{00000000-0005-0000-0000-0000028D0000}"/>
    <cellStyle name="Note 5 6 3" xfId="28397" xr:uid="{00000000-0005-0000-0000-0000038D0000}"/>
    <cellStyle name="Note 5 6 3 2" xfId="28398" xr:uid="{00000000-0005-0000-0000-0000048D0000}"/>
    <cellStyle name="Note 5 6 3 2 2" xfId="36833" xr:uid="{00000000-0005-0000-0000-0000058D0000}"/>
    <cellStyle name="Note 5 6 3 2 2 2" xfId="36834" xr:uid="{00000000-0005-0000-0000-0000068D0000}"/>
    <cellStyle name="Note 5 6 3 2 3" xfId="36835" xr:uid="{00000000-0005-0000-0000-0000078D0000}"/>
    <cellStyle name="Note 5 6 3 3" xfId="36836" xr:uid="{00000000-0005-0000-0000-0000088D0000}"/>
    <cellStyle name="Note 5 6 3 3 2" xfId="36837" xr:uid="{00000000-0005-0000-0000-0000098D0000}"/>
    <cellStyle name="Note 5 6 3 3 2 2" xfId="36838" xr:uid="{00000000-0005-0000-0000-00000A8D0000}"/>
    <cellStyle name="Note 5 6 3 3 3" xfId="36839" xr:uid="{00000000-0005-0000-0000-00000B8D0000}"/>
    <cellStyle name="Note 5 6 3 4" xfId="36840" xr:uid="{00000000-0005-0000-0000-00000C8D0000}"/>
    <cellStyle name="Note 5 6 3 4 2" xfId="36841" xr:uid="{00000000-0005-0000-0000-00000D8D0000}"/>
    <cellStyle name="Note 5 6 3 5" xfId="36842" xr:uid="{00000000-0005-0000-0000-00000E8D0000}"/>
    <cellStyle name="Note 5 6 4" xfId="28399" xr:uid="{00000000-0005-0000-0000-00000F8D0000}"/>
    <cellStyle name="Note 5 6 4 2" xfId="28400" xr:uid="{00000000-0005-0000-0000-0000108D0000}"/>
    <cellStyle name="Note 5 6 4 2 2" xfId="36843" xr:uid="{00000000-0005-0000-0000-0000118D0000}"/>
    <cellStyle name="Note 5 6 4 3" xfId="36844" xr:uid="{00000000-0005-0000-0000-0000128D0000}"/>
    <cellStyle name="Note 5 6 5" xfId="28401" xr:uid="{00000000-0005-0000-0000-0000138D0000}"/>
    <cellStyle name="Note 5 6 5 2" xfId="28402" xr:uid="{00000000-0005-0000-0000-0000148D0000}"/>
    <cellStyle name="Note 5 6 6" xfId="28403" xr:uid="{00000000-0005-0000-0000-0000158D0000}"/>
    <cellStyle name="Note 5 6 6 2" xfId="28404" xr:uid="{00000000-0005-0000-0000-0000168D0000}"/>
    <cellStyle name="Note 5 6 7" xfId="28405" xr:uid="{00000000-0005-0000-0000-0000178D0000}"/>
    <cellStyle name="Note 5 6 7 2" xfId="28406" xr:uid="{00000000-0005-0000-0000-0000188D0000}"/>
    <cellStyle name="Note 5 6 8" xfId="28407" xr:uid="{00000000-0005-0000-0000-0000198D0000}"/>
    <cellStyle name="Note 5 6 8 2" xfId="28408" xr:uid="{00000000-0005-0000-0000-00001A8D0000}"/>
    <cellStyle name="Note 5 6 9" xfId="28409" xr:uid="{00000000-0005-0000-0000-00001B8D0000}"/>
    <cellStyle name="Note 5 6 9 2" xfId="28410" xr:uid="{00000000-0005-0000-0000-00001C8D0000}"/>
    <cellStyle name="Note 5 7" xfId="28411" xr:uid="{00000000-0005-0000-0000-00001D8D0000}"/>
    <cellStyle name="Note 5 7 10" xfId="28412" xr:uid="{00000000-0005-0000-0000-00001E8D0000}"/>
    <cellStyle name="Note 5 7 10 2" xfId="28413" xr:uid="{00000000-0005-0000-0000-00001F8D0000}"/>
    <cellStyle name="Note 5 7 11" xfId="28414" xr:uid="{00000000-0005-0000-0000-0000208D0000}"/>
    <cellStyle name="Note 5 7 11 2" xfId="28415" xr:uid="{00000000-0005-0000-0000-0000218D0000}"/>
    <cellStyle name="Note 5 7 12" xfId="28416" xr:uid="{00000000-0005-0000-0000-0000228D0000}"/>
    <cellStyle name="Note 5 7 12 2" xfId="28417" xr:uid="{00000000-0005-0000-0000-0000238D0000}"/>
    <cellStyle name="Note 5 7 13" xfId="28418" xr:uid="{00000000-0005-0000-0000-0000248D0000}"/>
    <cellStyle name="Note 5 7 13 2" xfId="28419" xr:uid="{00000000-0005-0000-0000-0000258D0000}"/>
    <cellStyle name="Note 5 7 14" xfId="28420" xr:uid="{00000000-0005-0000-0000-0000268D0000}"/>
    <cellStyle name="Note 5 7 14 2" xfId="28421" xr:uid="{00000000-0005-0000-0000-0000278D0000}"/>
    <cellStyle name="Note 5 7 15" xfId="28422" xr:uid="{00000000-0005-0000-0000-0000288D0000}"/>
    <cellStyle name="Note 5 7 15 2" xfId="28423" xr:uid="{00000000-0005-0000-0000-0000298D0000}"/>
    <cellStyle name="Note 5 7 16" xfId="28424" xr:uid="{00000000-0005-0000-0000-00002A8D0000}"/>
    <cellStyle name="Note 5 7 16 2" xfId="28425" xr:uid="{00000000-0005-0000-0000-00002B8D0000}"/>
    <cellStyle name="Note 5 7 17" xfId="28426" xr:uid="{00000000-0005-0000-0000-00002C8D0000}"/>
    <cellStyle name="Note 5 7 17 2" xfId="28427" xr:uid="{00000000-0005-0000-0000-00002D8D0000}"/>
    <cellStyle name="Note 5 7 18" xfId="28428" xr:uid="{00000000-0005-0000-0000-00002E8D0000}"/>
    <cellStyle name="Note 5 7 18 2" xfId="28429" xr:uid="{00000000-0005-0000-0000-00002F8D0000}"/>
    <cellStyle name="Note 5 7 19" xfId="28430" xr:uid="{00000000-0005-0000-0000-0000308D0000}"/>
    <cellStyle name="Note 5 7 19 2" xfId="28431" xr:uid="{00000000-0005-0000-0000-0000318D0000}"/>
    <cellStyle name="Note 5 7 2" xfId="28432" xr:uid="{00000000-0005-0000-0000-0000328D0000}"/>
    <cellStyle name="Note 5 7 2 2" xfId="28433" xr:uid="{00000000-0005-0000-0000-0000338D0000}"/>
    <cellStyle name="Note 5 7 2 2 2" xfId="36845" xr:uid="{00000000-0005-0000-0000-0000348D0000}"/>
    <cellStyle name="Note 5 7 2 2 2 2" xfId="36846" xr:uid="{00000000-0005-0000-0000-0000358D0000}"/>
    <cellStyle name="Note 5 7 2 2 3" xfId="36847" xr:uid="{00000000-0005-0000-0000-0000368D0000}"/>
    <cellStyle name="Note 5 7 2 3" xfId="36848" xr:uid="{00000000-0005-0000-0000-0000378D0000}"/>
    <cellStyle name="Note 5 7 2 3 2" xfId="36849" xr:uid="{00000000-0005-0000-0000-0000388D0000}"/>
    <cellStyle name="Note 5 7 2 3 2 2" xfId="36850" xr:uid="{00000000-0005-0000-0000-0000398D0000}"/>
    <cellStyle name="Note 5 7 2 3 3" xfId="36851" xr:uid="{00000000-0005-0000-0000-00003A8D0000}"/>
    <cellStyle name="Note 5 7 2 4" xfId="36852" xr:uid="{00000000-0005-0000-0000-00003B8D0000}"/>
    <cellStyle name="Note 5 7 2 4 2" xfId="36853" xr:uid="{00000000-0005-0000-0000-00003C8D0000}"/>
    <cellStyle name="Note 5 7 2 5" xfId="36854" xr:uid="{00000000-0005-0000-0000-00003D8D0000}"/>
    <cellStyle name="Note 5 7 20" xfId="28434" xr:uid="{00000000-0005-0000-0000-00003E8D0000}"/>
    <cellStyle name="Note 5 7 20 2" xfId="28435" xr:uid="{00000000-0005-0000-0000-00003F8D0000}"/>
    <cellStyle name="Note 5 7 21" xfId="28436" xr:uid="{00000000-0005-0000-0000-0000408D0000}"/>
    <cellStyle name="Note 5 7 21 2" xfId="28437" xr:uid="{00000000-0005-0000-0000-0000418D0000}"/>
    <cellStyle name="Note 5 7 22" xfId="28438" xr:uid="{00000000-0005-0000-0000-0000428D0000}"/>
    <cellStyle name="Note 5 7 22 2" xfId="28439" xr:uid="{00000000-0005-0000-0000-0000438D0000}"/>
    <cellStyle name="Note 5 7 23" xfId="28440" xr:uid="{00000000-0005-0000-0000-0000448D0000}"/>
    <cellStyle name="Note 5 7 3" xfId="28441" xr:uid="{00000000-0005-0000-0000-0000458D0000}"/>
    <cellStyle name="Note 5 7 3 2" xfId="28442" xr:uid="{00000000-0005-0000-0000-0000468D0000}"/>
    <cellStyle name="Note 5 7 3 2 2" xfId="36855" xr:uid="{00000000-0005-0000-0000-0000478D0000}"/>
    <cellStyle name="Note 5 7 3 3" xfId="36856" xr:uid="{00000000-0005-0000-0000-0000488D0000}"/>
    <cellStyle name="Note 5 7 4" xfId="28443" xr:uid="{00000000-0005-0000-0000-0000498D0000}"/>
    <cellStyle name="Note 5 7 4 2" xfId="28444" xr:uid="{00000000-0005-0000-0000-00004A8D0000}"/>
    <cellStyle name="Note 5 7 4 2 2" xfId="36857" xr:uid="{00000000-0005-0000-0000-00004B8D0000}"/>
    <cellStyle name="Note 5 7 4 3" xfId="36858" xr:uid="{00000000-0005-0000-0000-00004C8D0000}"/>
    <cellStyle name="Note 5 7 5" xfId="28445" xr:uid="{00000000-0005-0000-0000-00004D8D0000}"/>
    <cellStyle name="Note 5 7 5 2" xfId="28446" xr:uid="{00000000-0005-0000-0000-00004E8D0000}"/>
    <cellStyle name="Note 5 7 6" xfId="28447" xr:uid="{00000000-0005-0000-0000-00004F8D0000}"/>
    <cellStyle name="Note 5 7 6 2" xfId="28448" xr:uid="{00000000-0005-0000-0000-0000508D0000}"/>
    <cellStyle name="Note 5 7 7" xfId="28449" xr:uid="{00000000-0005-0000-0000-0000518D0000}"/>
    <cellStyle name="Note 5 7 7 2" xfId="28450" xr:uid="{00000000-0005-0000-0000-0000528D0000}"/>
    <cellStyle name="Note 5 7 8" xfId="28451" xr:uid="{00000000-0005-0000-0000-0000538D0000}"/>
    <cellStyle name="Note 5 7 8 2" xfId="28452" xr:uid="{00000000-0005-0000-0000-0000548D0000}"/>
    <cellStyle name="Note 5 7 9" xfId="28453" xr:uid="{00000000-0005-0000-0000-0000558D0000}"/>
    <cellStyle name="Note 5 7 9 2" xfId="28454" xr:uid="{00000000-0005-0000-0000-0000568D0000}"/>
    <cellStyle name="Note 5 8" xfId="28455" xr:uid="{00000000-0005-0000-0000-0000578D0000}"/>
    <cellStyle name="Note 5 8 10" xfId="28456" xr:uid="{00000000-0005-0000-0000-0000588D0000}"/>
    <cellStyle name="Note 5 8 10 2" xfId="28457" xr:uid="{00000000-0005-0000-0000-0000598D0000}"/>
    <cellStyle name="Note 5 8 11" xfId="28458" xr:uid="{00000000-0005-0000-0000-00005A8D0000}"/>
    <cellStyle name="Note 5 8 11 2" xfId="28459" xr:uid="{00000000-0005-0000-0000-00005B8D0000}"/>
    <cellStyle name="Note 5 8 12" xfId="28460" xr:uid="{00000000-0005-0000-0000-00005C8D0000}"/>
    <cellStyle name="Note 5 8 12 2" xfId="28461" xr:uid="{00000000-0005-0000-0000-00005D8D0000}"/>
    <cellStyle name="Note 5 8 13" xfId="28462" xr:uid="{00000000-0005-0000-0000-00005E8D0000}"/>
    <cellStyle name="Note 5 8 13 2" xfId="28463" xr:uid="{00000000-0005-0000-0000-00005F8D0000}"/>
    <cellStyle name="Note 5 8 14" xfId="28464" xr:uid="{00000000-0005-0000-0000-0000608D0000}"/>
    <cellStyle name="Note 5 8 14 2" xfId="28465" xr:uid="{00000000-0005-0000-0000-0000618D0000}"/>
    <cellStyle name="Note 5 8 15" xfId="28466" xr:uid="{00000000-0005-0000-0000-0000628D0000}"/>
    <cellStyle name="Note 5 8 15 2" xfId="28467" xr:uid="{00000000-0005-0000-0000-0000638D0000}"/>
    <cellStyle name="Note 5 8 16" xfId="28468" xr:uid="{00000000-0005-0000-0000-0000648D0000}"/>
    <cellStyle name="Note 5 8 16 2" xfId="28469" xr:uid="{00000000-0005-0000-0000-0000658D0000}"/>
    <cellStyle name="Note 5 8 17" xfId="28470" xr:uid="{00000000-0005-0000-0000-0000668D0000}"/>
    <cellStyle name="Note 5 8 17 2" xfId="28471" xr:uid="{00000000-0005-0000-0000-0000678D0000}"/>
    <cellStyle name="Note 5 8 18" xfId="28472" xr:uid="{00000000-0005-0000-0000-0000688D0000}"/>
    <cellStyle name="Note 5 8 18 2" xfId="28473" xr:uid="{00000000-0005-0000-0000-0000698D0000}"/>
    <cellStyle name="Note 5 8 19" xfId="28474" xr:uid="{00000000-0005-0000-0000-00006A8D0000}"/>
    <cellStyle name="Note 5 8 19 2" xfId="28475" xr:uid="{00000000-0005-0000-0000-00006B8D0000}"/>
    <cellStyle name="Note 5 8 2" xfId="28476" xr:uid="{00000000-0005-0000-0000-00006C8D0000}"/>
    <cellStyle name="Note 5 8 2 2" xfId="28477" xr:uid="{00000000-0005-0000-0000-00006D8D0000}"/>
    <cellStyle name="Note 5 8 2 2 2" xfId="36859" xr:uid="{00000000-0005-0000-0000-00006E8D0000}"/>
    <cellStyle name="Note 5 8 2 2 2 2" xfId="36860" xr:uid="{00000000-0005-0000-0000-00006F8D0000}"/>
    <cellStyle name="Note 5 8 2 2 3" xfId="36861" xr:uid="{00000000-0005-0000-0000-0000708D0000}"/>
    <cellStyle name="Note 5 8 2 3" xfId="36862" xr:uid="{00000000-0005-0000-0000-0000718D0000}"/>
    <cellStyle name="Note 5 8 2 3 2" xfId="36863" xr:uid="{00000000-0005-0000-0000-0000728D0000}"/>
    <cellStyle name="Note 5 8 2 3 2 2" xfId="36864" xr:uid="{00000000-0005-0000-0000-0000738D0000}"/>
    <cellStyle name="Note 5 8 2 3 3" xfId="36865" xr:uid="{00000000-0005-0000-0000-0000748D0000}"/>
    <cellStyle name="Note 5 8 2 4" xfId="36866" xr:uid="{00000000-0005-0000-0000-0000758D0000}"/>
    <cellStyle name="Note 5 8 2 4 2" xfId="36867" xr:uid="{00000000-0005-0000-0000-0000768D0000}"/>
    <cellStyle name="Note 5 8 2 5" xfId="36868" xr:uid="{00000000-0005-0000-0000-0000778D0000}"/>
    <cellStyle name="Note 5 8 20" xfId="28478" xr:uid="{00000000-0005-0000-0000-0000788D0000}"/>
    <cellStyle name="Note 5 8 20 2" xfId="28479" xr:uid="{00000000-0005-0000-0000-0000798D0000}"/>
    <cellStyle name="Note 5 8 21" xfId="28480" xr:uid="{00000000-0005-0000-0000-00007A8D0000}"/>
    <cellStyle name="Note 5 8 21 2" xfId="28481" xr:uid="{00000000-0005-0000-0000-00007B8D0000}"/>
    <cellStyle name="Note 5 8 22" xfId="28482" xr:uid="{00000000-0005-0000-0000-00007C8D0000}"/>
    <cellStyle name="Note 5 8 22 2" xfId="28483" xr:uid="{00000000-0005-0000-0000-00007D8D0000}"/>
    <cellStyle name="Note 5 8 23" xfId="28484" xr:uid="{00000000-0005-0000-0000-00007E8D0000}"/>
    <cellStyle name="Note 5 8 3" xfId="28485" xr:uid="{00000000-0005-0000-0000-00007F8D0000}"/>
    <cellStyle name="Note 5 8 3 2" xfId="28486" xr:uid="{00000000-0005-0000-0000-0000808D0000}"/>
    <cellStyle name="Note 5 8 3 2 2" xfId="36869" xr:uid="{00000000-0005-0000-0000-0000818D0000}"/>
    <cellStyle name="Note 5 8 3 3" xfId="36870" xr:uid="{00000000-0005-0000-0000-0000828D0000}"/>
    <cellStyle name="Note 5 8 4" xfId="28487" xr:uid="{00000000-0005-0000-0000-0000838D0000}"/>
    <cellStyle name="Note 5 8 4 2" xfId="28488" xr:uid="{00000000-0005-0000-0000-0000848D0000}"/>
    <cellStyle name="Note 5 8 4 2 2" xfId="36871" xr:uid="{00000000-0005-0000-0000-0000858D0000}"/>
    <cellStyle name="Note 5 8 4 3" xfId="36872" xr:uid="{00000000-0005-0000-0000-0000868D0000}"/>
    <cellStyle name="Note 5 8 5" xfId="28489" xr:uid="{00000000-0005-0000-0000-0000878D0000}"/>
    <cellStyle name="Note 5 8 5 2" xfId="28490" xr:uid="{00000000-0005-0000-0000-0000888D0000}"/>
    <cellStyle name="Note 5 8 6" xfId="28491" xr:uid="{00000000-0005-0000-0000-0000898D0000}"/>
    <cellStyle name="Note 5 8 6 2" xfId="28492" xr:uid="{00000000-0005-0000-0000-00008A8D0000}"/>
    <cellStyle name="Note 5 8 7" xfId="28493" xr:uid="{00000000-0005-0000-0000-00008B8D0000}"/>
    <cellStyle name="Note 5 8 7 2" xfId="28494" xr:uid="{00000000-0005-0000-0000-00008C8D0000}"/>
    <cellStyle name="Note 5 8 8" xfId="28495" xr:uid="{00000000-0005-0000-0000-00008D8D0000}"/>
    <cellStyle name="Note 5 8 8 2" xfId="28496" xr:uid="{00000000-0005-0000-0000-00008E8D0000}"/>
    <cellStyle name="Note 5 8 9" xfId="28497" xr:uid="{00000000-0005-0000-0000-00008F8D0000}"/>
    <cellStyle name="Note 5 8 9 2" xfId="28498" xr:uid="{00000000-0005-0000-0000-0000908D0000}"/>
    <cellStyle name="Note 5 9" xfId="28499" xr:uid="{00000000-0005-0000-0000-0000918D0000}"/>
    <cellStyle name="Note 5 9 10" xfId="28500" xr:uid="{00000000-0005-0000-0000-0000928D0000}"/>
    <cellStyle name="Note 5 9 10 2" xfId="28501" xr:uid="{00000000-0005-0000-0000-0000938D0000}"/>
    <cellStyle name="Note 5 9 11" xfId="28502" xr:uid="{00000000-0005-0000-0000-0000948D0000}"/>
    <cellStyle name="Note 5 9 11 2" xfId="28503" xr:uid="{00000000-0005-0000-0000-0000958D0000}"/>
    <cellStyle name="Note 5 9 12" xfId="28504" xr:uid="{00000000-0005-0000-0000-0000968D0000}"/>
    <cellStyle name="Note 5 9 12 2" xfId="28505" xr:uid="{00000000-0005-0000-0000-0000978D0000}"/>
    <cellStyle name="Note 5 9 13" xfId="28506" xr:uid="{00000000-0005-0000-0000-0000988D0000}"/>
    <cellStyle name="Note 5 9 13 2" xfId="28507" xr:uid="{00000000-0005-0000-0000-0000998D0000}"/>
    <cellStyle name="Note 5 9 14" xfId="28508" xr:uid="{00000000-0005-0000-0000-00009A8D0000}"/>
    <cellStyle name="Note 5 9 14 2" xfId="28509" xr:uid="{00000000-0005-0000-0000-00009B8D0000}"/>
    <cellStyle name="Note 5 9 15" xfId="28510" xr:uid="{00000000-0005-0000-0000-00009C8D0000}"/>
    <cellStyle name="Note 5 9 15 2" xfId="28511" xr:uid="{00000000-0005-0000-0000-00009D8D0000}"/>
    <cellStyle name="Note 5 9 16" xfId="28512" xr:uid="{00000000-0005-0000-0000-00009E8D0000}"/>
    <cellStyle name="Note 5 9 16 2" xfId="28513" xr:uid="{00000000-0005-0000-0000-00009F8D0000}"/>
    <cellStyle name="Note 5 9 17" xfId="28514" xr:uid="{00000000-0005-0000-0000-0000A08D0000}"/>
    <cellStyle name="Note 5 9 17 2" xfId="28515" xr:uid="{00000000-0005-0000-0000-0000A18D0000}"/>
    <cellStyle name="Note 5 9 18" xfId="28516" xr:uid="{00000000-0005-0000-0000-0000A28D0000}"/>
    <cellStyle name="Note 5 9 18 2" xfId="28517" xr:uid="{00000000-0005-0000-0000-0000A38D0000}"/>
    <cellStyle name="Note 5 9 19" xfId="28518" xr:uid="{00000000-0005-0000-0000-0000A48D0000}"/>
    <cellStyle name="Note 5 9 19 2" xfId="28519" xr:uid="{00000000-0005-0000-0000-0000A58D0000}"/>
    <cellStyle name="Note 5 9 2" xfId="28520" xr:uid="{00000000-0005-0000-0000-0000A68D0000}"/>
    <cellStyle name="Note 5 9 2 2" xfId="28521" xr:uid="{00000000-0005-0000-0000-0000A78D0000}"/>
    <cellStyle name="Note 5 9 20" xfId="28522" xr:uid="{00000000-0005-0000-0000-0000A88D0000}"/>
    <cellStyle name="Note 5 9 20 2" xfId="28523" xr:uid="{00000000-0005-0000-0000-0000A98D0000}"/>
    <cellStyle name="Note 5 9 21" xfId="28524" xr:uid="{00000000-0005-0000-0000-0000AA8D0000}"/>
    <cellStyle name="Note 5 9 21 2" xfId="28525" xr:uid="{00000000-0005-0000-0000-0000AB8D0000}"/>
    <cellStyle name="Note 5 9 22" xfId="28526" xr:uid="{00000000-0005-0000-0000-0000AC8D0000}"/>
    <cellStyle name="Note 5 9 22 2" xfId="28527" xr:uid="{00000000-0005-0000-0000-0000AD8D0000}"/>
    <cellStyle name="Note 5 9 23" xfId="28528" xr:uid="{00000000-0005-0000-0000-0000AE8D0000}"/>
    <cellStyle name="Note 5 9 3" xfId="28529" xr:uid="{00000000-0005-0000-0000-0000AF8D0000}"/>
    <cellStyle name="Note 5 9 3 2" xfId="28530" xr:uid="{00000000-0005-0000-0000-0000B08D0000}"/>
    <cellStyle name="Note 5 9 4" xfId="28531" xr:uid="{00000000-0005-0000-0000-0000B18D0000}"/>
    <cellStyle name="Note 5 9 4 2" xfId="28532" xr:uid="{00000000-0005-0000-0000-0000B28D0000}"/>
    <cellStyle name="Note 5 9 5" xfId="28533" xr:uid="{00000000-0005-0000-0000-0000B38D0000}"/>
    <cellStyle name="Note 5 9 5 2" xfId="28534" xr:uid="{00000000-0005-0000-0000-0000B48D0000}"/>
    <cellStyle name="Note 5 9 6" xfId="28535" xr:uid="{00000000-0005-0000-0000-0000B58D0000}"/>
    <cellStyle name="Note 5 9 6 2" xfId="28536" xr:uid="{00000000-0005-0000-0000-0000B68D0000}"/>
    <cellStyle name="Note 5 9 7" xfId="28537" xr:uid="{00000000-0005-0000-0000-0000B78D0000}"/>
    <cellStyle name="Note 5 9 7 2" xfId="28538" xr:uid="{00000000-0005-0000-0000-0000B88D0000}"/>
    <cellStyle name="Note 5 9 8" xfId="28539" xr:uid="{00000000-0005-0000-0000-0000B98D0000}"/>
    <cellStyle name="Note 5 9 8 2" xfId="28540" xr:uid="{00000000-0005-0000-0000-0000BA8D0000}"/>
    <cellStyle name="Note 5 9 9" xfId="28541" xr:uid="{00000000-0005-0000-0000-0000BB8D0000}"/>
    <cellStyle name="Note 5 9 9 2" xfId="28542" xr:uid="{00000000-0005-0000-0000-0000BC8D0000}"/>
    <cellStyle name="Note 6" xfId="28543" xr:uid="{00000000-0005-0000-0000-0000BD8D0000}"/>
    <cellStyle name="Note 6 10" xfId="28544" xr:uid="{00000000-0005-0000-0000-0000BE8D0000}"/>
    <cellStyle name="Note 6 10 2" xfId="28545" xr:uid="{00000000-0005-0000-0000-0000BF8D0000}"/>
    <cellStyle name="Note 6 10 2 2" xfId="36873" xr:uid="{00000000-0005-0000-0000-0000C08D0000}"/>
    <cellStyle name="Note 6 10 3" xfId="36874" xr:uid="{00000000-0005-0000-0000-0000C18D0000}"/>
    <cellStyle name="Note 6 11" xfId="28546" xr:uid="{00000000-0005-0000-0000-0000C28D0000}"/>
    <cellStyle name="Note 6 11 2" xfId="28547" xr:uid="{00000000-0005-0000-0000-0000C38D0000}"/>
    <cellStyle name="Note 6 11 2 2" xfId="36875" xr:uid="{00000000-0005-0000-0000-0000C48D0000}"/>
    <cellStyle name="Note 6 11 3" xfId="36876" xr:uid="{00000000-0005-0000-0000-0000C58D0000}"/>
    <cellStyle name="Note 6 12" xfId="28548" xr:uid="{00000000-0005-0000-0000-0000C68D0000}"/>
    <cellStyle name="Note 6 12 2" xfId="28549" xr:uid="{00000000-0005-0000-0000-0000C78D0000}"/>
    <cellStyle name="Note 6 13" xfId="28550" xr:uid="{00000000-0005-0000-0000-0000C88D0000}"/>
    <cellStyle name="Note 6 13 2" xfId="28551" xr:uid="{00000000-0005-0000-0000-0000C98D0000}"/>
    <cellStyle name="Note 6 14" xfId="28552" xr:uid="{00000000-0005-0000-0000-0000CA8D0000}"/>
    <cellStyle name="Note 6 14 2" xfId="28553" xr:uid="{00000000-0005-0000-0000-0000CB8D0000}"/>
    <cellStyle name="Note 6 15" xfId="28554" xr:uid="{00000000-0005-0000-0000-0000CC8D0000}"/>
    <cellStyle name="Note 6 15 2" xfId="28555" xr:uid="{00000000-0005-0000-0000-0000CD8D0000}"/>
    <cellStyle name="Note 6 16" xfId="28556" xr:uid="{00000000-0005-0000-0000-0000CE8D0000}"/>
    <cellStyle name="Note 6 16 2" xfId="28557" xr:uid="{00000000-0005-0000-0000-0000CF8D0000}"/>
    <cellStyle name="Note 6 17" xfId="28558" xr:uid="{00000000-0005-0000-0000-0000D08D0000}"/>
    <cellStyle name="Note 6 17 2" xfId="28559" xr:uid="{00000000-0005-0000-0000-0000D18D0000}"/>
    <cellStyle name="Note 6 18" xfId="28560" xr:uid="{00000000-0005-0000-0000-0000D28D0000}"/>
    <cellStyle name="Note 6 18 2" xfId="28561" xr:uid="{00000000-0005-0000-0000-0000D38D0000}"/>
    <cellStyle name="Note 6 19" xfId="28562" xr:uid="{00000000-0005-0000-0000-0000D48D0000}"/>
    <cellStyle name="Note 6 19 2" xfId="28563" xr:uid="{00000000-0005-0000-0000-0000D58D0000}"/>
    <cellStyle name="Note 6 2" xfId="28564" xr:uid="{00000000-0005-0000-0000-0000D68D0000}"/>
    <cellStyle name="Note 6 2 10" xfId="28565" xr:uid="{00000000-0005-0000-0000-0000D78D0000}"/>
    <cellStyle name="Note 6 2 10 2" xfId="28566" xr:uid="{00000000-0005-0000-0000-0000D88D0000}"/>
    <cellStyle name="Note 6 2 11" xfId="28567" xr:uid="{00000000-0005-0000-0000-0000D98D0000}"/>
    <cellStyle name="Note 6 2 11 2" xfId="28568" xr:uid="{00000000-0005-0000-0000-0000DA8D0000}"/>
    <cellStyle name="Note 6 2 12" xfId="28569" xr:uid="{00000000-0005-0000-0000-0000DB8D0000}"/>
    <cellStyle name="Note 6 2 12 2" xfId="28570" xr:uid="{00000000-0005-0000-0000-0000DC8D0000}"/>
    <cellStyle name="Note 6 2 13" xfId="28571" xr:uid="{00000000-0005-0000-0000-0000DD8D0000}"/>
    <cellStyle name="Note 6 2 13 2" xfId="28572" xr:uid="{00000000-0005-0000-0000-0000DE8D0000}"/>
    <cellStyle name="Note 6 2 14" xfId="28573" xr:uid="{00000000-0005-0000-0000-0000DF8D0000}"/>
    <cellStyle name="Note 6 2 14 2" xfId="28574" xr:uid="{00000000-0005-0000-0000-0000E08D0000}"/>
    <cellStyle name="Note 6 2 15" xfId="28575" xr:uid="{00000000-0005-0000-0000-0000E18D0000}"/>
    <cellStyle name="Note 6 2 15 2" xfId="28576" xr:uid="{00000000-0005-0000-0000-0000E28D0000}"/>
    <cellStyle name="Note 6 2 16" xfId="28577" xr:uid="{00000000-0005-0000-0000-0000E38D0000}"/>
    <cellStyle name="Note 6 2 16 2" xfId="28578" xr:uid="{00000000-0005-0000-0000-0000E48D0000}"/>
    <cellStyle name="Note 6 2 17" xfId="28579" xr:uid="{00000000-0005-0000-0000-0000E58D0000}"/>
    <cellStyle name="Note 6 2 17 2" xfId="28580" xr:uid="{00000000-0005-0000-0000-0000E68D0000}"/>
    <cellStyle name="Note 6 2 18" xfId="28581" xr:uid="{00000000-0005-0000-0000-0000E78D0000}"/>
    <cellStyle name="Note 6 2 18 2" xfId="28582" xr:uid="{00000000-0005-0000-0000-0000E88D0000}"/>
    <cellStyle name="Note 6 2 19" xfId="28583" xr:uid="{00000000-0005-0000-0000-0000E98D0000}"/>
    <cellStyle name="Note 6 2 19 2" xfId="28584" xr:uid="{00000000-0005-0000-0000-0000EA8D0000}"/>
    <cellStyle name="Note 6 2 2" xfId="28585" xr:uid="{00000000-0005-0000-0000-0000EB8D0000}"/>
    <cellStyle name="Note 6 2 2 2" xfId="28586" xr:uid="{00000000-0005-0000-0000-0000EC8D0000}"/>
    <cellStyle name="Note 6 2 20" xfId="28587" xr:uid="{00000000-0005-0000-0000-0000ED8D0000}"/>
    <cellStyle name="Note 6 2 20 2" xfId="28588" xr:uid="{00000000-0005-0000-0000-0000EE8D0000}"/>
    <cellStyle name="Note 6 2 21" xfId="28589" xr:uid="{00000000-0005-0000-0000-0000EF8D0000}"/>
    <cellStyle name="Note 6 2 21 2" xfId="28590" xr:uid="{00000000-0005-0000-0000-0000F08D0000}"/>
    <cellStyle name="Note 6 2 22" xfId="28591" xr:uid="{00000000-0005-0000-0000-0000F18D0000}"/>
    <cellStyle name="Note 6 2 22 2" xfId="28592" xr:uid="{00000000-0005-0000-0000-0000F28D0000}"/>
    <cellStyle name="Note 6 2 23" xfId="28593" xr:uid="{00000000-0005-0000-0000-0000F38D0000}"/>
    <cellStyle name="Note 6 2 3" xfId="28594" xr:uid="{00000000-0005-0000-0000-0000F48D0000}"/>
    <cellStyle name="Note 6 2 3 2" xfId="28595" xr:uid="{00000000-0005-0000-0000-0000F58D0000}"/>
    <cellStyle name="Note 6 2 3 2 2" xfId="36877" xr:uid="{00000000-0005-0000-0000-0000F68D0000}"/>
    <cellStyle name="Note 6 2 3 2 2 2" xfId="36878" xr:uid="{00000000-0005-0000-0000-0000F78D0000}"/>
    <cellStyle name="Note 6 2 3 2 2 2 2" xfId="36879" xr:uid="{00000000-0005-0000-0000-0000F88D0000}"/>
    <cellStyle name="Note 6 2 3 2 2 3" xfId="36880" xr:uid="{00000000-0005-0000-0000-0000F98D0000}"/>
    <cellStyle name="Note 6 2 3 2 3" xfId="36881" xr:uid="{00000000-0005-0000-0000-0000FA8D0000}"/>
    <cellStyle name="Note 6 2 3 2 3 2" xfId="36882" xr:uid="{00000000-0005-0000-0000-0000FB8D0000}"/>
    <cellStyle name="Note 6 2 3 2 3 2 2" xfId="36883" xr:uid="{00000000-0005-0000-0000-0000FC8D0000}"/>
    <cellStyle name="Note 6 2 3 2 3 3" xfId="36884" xr:uid="{00000000-0005-0000-0000-0000FD8D0000}"/>
    <cellStyle name="Note 6 2 3 2 4" xfId="36885" xr:uid="{00000000-0005-0000-0000-0000FE8D0000}"/>
    <cellStyle name="Note 6 2 3 2 4 2" xfId="36886" xr:uid="{00000000-0005-0000-0000-0000FF8D0000}"/>
    <cellStyle name="Note 6 2 3 2 5" xfId="36887" xr:uid="{00000000-0005-0000-0000-0000008E0000}"/>
    <cellStyle name="Note 6 2 3 3" xfId="36888" xr:uid="{00000000-0005-0000-0000-0000018E0000}"/>
    <cellStyle name="Note 6 2 3 3 2" xfId="36889" xr:uid="{00000000-0005-0000-0000-0000028E0000}"/>
    <cellStyle name="Note 6 2 3 3 2 2" xfId="36890" xr:uid="{00000000-0005-0000-0000-0000038E0000}"/>
    <cellStyle name="Note 6 2 3 3 3" xfId="36891" xr:uid="{00000000-0005-0000-0000-0000048E0000}"/>
    <cellStyle name="Note 6 2 3 4" xfId="36892" xr:uid="{00000000-0005-0000-0000-0000058E0000}"/>
    <cellStyle name="Note 6 2 3 4 2" xfId="36893" xr:uid="{00000000-0005-0000-0000-0000068E0000}"/>
    <cellStyle name="Note 6 2 3 4 2 2" xfId="36894" xr:uid="{00000000-0005-0000-0000-0000078E0000}"/>
    <cellStyle name="Note 6 2 3 4 3" xfId="36895" xr:uid="{00000000-0005-0000-0000-0000088E0000}"/>
    <cellStyle name="Note 6 2 3 5" xfId="36896" xr:uid="{00000000-0005-0000-0000-0000098E0000}"/>
    <cellStyle name="Note 6 2 3 5 2" xfId="36897" xr:uid="{00000000-0005-0000-0000-00000A8E0000}"/>
    <cellStyle name="Note 6 2 3 6" xfId="36898" xr:uid="{00000000-0005-0000-0000-00000B8E0000}"/>
    <cellStyle name="Note 6 2 4" xfId="28596" xr:uid="{00000000-0005-0000-0000-00000C8E0000}"/>
    <cellStyle name="Note 6 2 4 2" xfId="28597" xr:uid="{00000000-0005-0000-0000-00000D8E0000}"/>
    <cellStyle name="Note 6 2 5" xfId="28598" xr:uid="{00000000-0005-0000-0000-00000E8E0000}"/>
    <cellStyle name="Note 6 2 5 2" xfId="28599" xr:uid="{00000000-0005-0000-0000-00000F8E0000}"/>
    <cellStyle name="Note 6 2 5 2 2" xfId="36899" xr:uid="{00000000-0005-0000-0000-0000108E0000}"/>
    <cellStyle name="Note 6 2 5 2 2 2" xfId="36900" xr:uid="{00000000-0005-0000-0000-0000118E0000}"/>
    <cellStyle name="Note 6 2 5 2 3" xfId="36901" xr:uid="{00000000-0005-0000-0000-0000128E0000}"/>
    <cellStyle name="Note 6 2 5 3" xfId="36902" xr:uid="{00000000-0005-0000-0000-0000138E0000}"/>
    <cellStyle name="Note 6 2 5 3 2" xfId="36903" xr:uid="{00000000-0005-0000-0000-0000148E0000}"/>
    <cellStyle name="Note 6 2 5 3 2 2" xfId="36904" xr:uid="{00000000-0005-0000-0000-0000158E0000}"/>
    <cellStyle name="Note 6 2 5 3 3" xfId="36905" xr:uid="{00000000-0005-0000-0000-0000168E0000}"/>
    <cellStyle name="Note 6 2 5 4" xfId="36906" xr:uid="{00000000-0005-0000-0000-0000178E0000}"/>
    <cellStyle name="Note 6 2 5 4 2" xfId="36907" xr:uid="{00000000-0005-0000-0000-0000188E0000}"/>
    <cellStyle name="Note 6 2 5 5" xfId="36908" xr:uid="{00000000-0005-0000-0000-0000198E0000}"/>
    <cellStyle name="Note 6 2 6" xfId="28600" xr:uid="{00000000-0005-0000-0000-00001A8E0000}"/>
    <cellStyle name="Note 6 2 6 2" xfId="28601" xr:uid="{00000000-0005-0000-0000-00001B8E0000}"/>
    <cellStyle name="Note 6 2 6 2 2" xfId="36909" xr:uid="{00000000-0005-0000-0000-00001C8E0000}"/>
    <cellStyle name="Note 6 2 6 3" xfId="36910" xr:uid="{00000000-0005-0000-0000-00001D8E0000}"/>
    <cellStyle name="Note 6 2 7" xfId="28602" xr:uid="{00000000-0005-0000-0000-00001E8E0000}"/>
    <cellStyle name="Note 6 2 7 2" xfId="28603" xr:uid="{00000000-0005-0000-0000-00001F8E0000}"/>
    <cellStyle name="Note 6 2 7 2 2" xfId="36911" xr:uid="{00000000-0005-0000-0000-0000208E0000}"/>
    <cellStyle name="Note 6 2 7 3" xfId="36912" xr:uid="{00000000-0005-0000-0000-0000218E0000}"/>
    <cellStyle name="Note 6 2 8" xfId="28604" xr:uid="{00000000-0005-0000-0000-0000228E0000}"/>
    <cellStyle name="Note 6 2 8 2" xfId="28605" xr:uid="{00000000-0005-0000-0000-0000238E0000}"/>
    <cellStyle name="Note 6 2 9" xfId="28606" xr:uid="{00000000-0005-0000-0000-0000248E0000}"/>
    <cellStyle name="Note 6 2 9 2" xfId="28607" xr:uid="{00000000-0005-0000-0000-0000258E0000}"/>
    <cellStyle name="Note 6 20" xfId="28608" xr:uid="{00000000-0005-0000-0000-0000268E0000}"/>
    <cellStyle name="Note 6 20 2" xfId="28609" xr:uid="{00000000-0005-0000-0000-0000278E0000}"/>
    <cellStyle name="Note 6 21" xfId="28610" xr:uid="{00000000-0005-0000-0000-0000288E0000}"/>
    <cellStyle name="Note 6 21 2" xfId="28611" xr:uid="{00000000-0005-0000-0000-0000298E0000}"/>
    <cellStyle name="Note 6 22" xfId="28612" xr:uid="{00000000-0005-0000-0000-00002A8E0000}"/>
    <cellStyle name="Note 6 22 2" xfId="28613" xr:uid="{00000000-0005-0000-0000-00002B8E0000}"/>
    <cellStyle name="Note 6 23" xfId="28614" xr:uid="{00000000-0005-0000-0000-00002C8E0000}"/>
    <cellStyle name="Note 6 23 2" xfId="28615" xr:uid="{00000000-0005-0000-0000-00002D8E0000}"/>
    <cellStyle name="Note 6 24" xfId="28616" xr:uid="{00000000-0005-0000-0000-00002E8E0000}"/>
    <cellStyle name="Note 6 24 2" xfId="28617" xr:uid="{00000000-0005-0000-0000-00002F8E0000}"/>
    <cellStyle name="Note 6 25" xfId="28618" xr:uid="{00000000-0005-0000-0000-0000308E0000}"/>
    <cellStyle name="Note 6 25 2" xfId="28619" xr:uid="{00000000-0005-0000-0000-0000318E0000}"/>
    <cellStyle name="Note 6 26" xfId="28620" xr:uid="{00000000-0005-0000-0000-0000328E0000}"/>
    <cellStyle name="Note 6 26 2" xfId="28621" xr:uid="{00000000-0005-0000-0000-0000338E0000}"/>
    <cellStyle name="Note 6 27" xfId="28622" xr:uid="{00000000-0005-0000-0000-0000348E0000}"/>
    <cellStyle name="Note 6 27 2" xfId="28623" xr:uid="{00000000-0005-0000-0000-0000358E0000}"/>
    <cellStyle name="Note 6 28" xfId="28624" xr:uid="{00000000-0005-0000-0000-0000368E0000}"/>
    <cellStyle name="Note 6 28 2" xfId="28625" xr:uid="{00000000-0005-0000-0000-0000378E0000}"/>
    <cellStyle name="Note 6 29" xfId="28626" xr:uid="{00000000-0005-0000-0000-0000388E0000}"/>
    <cellStyle name="Note 6 29 2" xfId="28627" xr:uid="{00000000-0005-0000-0000-0000398E0000}"/>
    <cellStyle name="Note 6 3" xfId="28628" xr:uid="{00000000-0005-0000-0000-00003A8E0000}"/>
    <cellStyle name="Note 6 3 10" xfId="28629" xr:uid="{00000000-0005-0000-0000-00003B8E0000}"/>
    <cellStyle name="Note 6 3 10 2" xfId="28630" xr:uid="{00000000-0005-0000-0000-00003C8E0000}"/>
    <cellStyle name="Note 6 3 11" xfId="28631" xr:uid="{00000000-0005-0000-0000-00003D8E0000}"/>
    <cellStyle name="Note 6 3 11 2" xfId="28632" xr:uid="{00000000-0005-0000-0000-00003E8E0000}"/>
    <cellStyle name="Note 6 3 12" xfId="28633" xr:uid="{00000000-0005-0000-0000-00003F8E0000}"/>
    <cellStyle name="Note 6 3 12 2" xfId="28634" xr:uid="{00000000-0005-0000-0000-0000408E0000}"/>
    <cellStyle name="Note 6 3 13" xfId="28635" xr:uid="{00000000-0005-0000-0000-0000418E0000}"/>
    <cellStyle name="Note 6 3 13 2" xfId="28636" xr:uid="{00000000-0005-0000-0000-0000428E0000}"/>
    <cellStyle name="Note 6 3 14" xfId="28637" xr:uid="{00000000-0005-0000-0000-0000438E0000}"/>
    <cellStyle name="Note 6 3 14 2" xfId="28638" xr:uid="{00000000-0005-0000-0000-0000448E0000}"/>
    <cellStyle name="Note 6 3 15" xfId="28639" xr:uid="{00000000-0005-0000-0000-0000458E0000}"/>
    <cellStyle name="Note 6 3 15 2" xfId="28640" xr:uid="{00000000-0005-0000-0000-0000468E0000}"/>
    <cellStyle name="Note 6 3 16" xfId="28641" xr:uid="{00000000-0005-0000-0000-0000478E0000}"/>
    <cellStyle name="Note 6 3 16 2" xfId="28642" xr:uid="{00000000-0005-0000-0000-0000488E0000}"/>
    <cellStyle name="Note 6 3 17" xfId="28643" xr:uid="{00000000-0005-0000-0000-0000498E0000}"/>
    <cellStyle name="Note 6 3 17 2" xfId="28644" xr:uid="{00000000-0005-0000-0000-00004A8E0000}"/>
    <cellStyle name="Note 6 3 18" xfId="28645" xr:uid="{00000000-0005-0000-0000-00004B8E0000}"/>
    <cellStyle name="Note 6 3 18 2" xfId="28646" xr:uid="{00000000-0005-0000-0000-00004C8E0000}"/>
    <cellStyle name="Note 6 3 19" xfId="28647" xr:uid="{00000000-0005-0000-0000-00004D8E0000}"/>
    <cellStyle name="Note 6 3 19 2" xfId="28648" xr:uid="{00000000-0005-0000-0000-00004E8E0000}"/>
    <cellStyle name="Note 6 3 2" xfId="28649" xr:uid="{00000000-0005-0000-0000-00004F8E0000}"/>
    <cellStyle name="Note 6 3 2 2" xfId="28650" xr:uid="{00000000-0005-0000-0000-0000508E0000}"/>
    <cellStyle name="Note 6 3 2 2 2" xfId="36913" xr:uid="{00000000-0005-0000-0000-0000518E0000}"/>
    <cellStyle name="Note 6 3 2 2 2 2" xfId="36914" xr:uid="{00000000-0005-0000-0000-0000528E0000}"/>
    <cellStyle name="Note 6 3 2 2 2 2 2" xfId="36915" xr:uid="{00000000-0005-0000-0000-0000538E0000}"/>
    <cellStyle name="Note 6 3 2 2 2 3" xfId="36916" xr:uid="{00000000-0005-0000-0000-0000548E0000}"/>
    <cellStyle name="Note 6 3 2 2 3" xfId="36917" xr:uid="{00000000-0005-0000-0000-0000558E0000}"/>
    <cellStyle name="Note 6 3 2 2 3 2" xfId="36918" xr:uid="{00000000-0005-0000-0000-0000568E0000}"/>
    <cellStyle name="Note 6 3 2 2 3 2 2" xfId="36919" xr:uid="{00000000-0005-0000-0000-0000578E0000}"/>
    <cellStyle name="Note 6 3 2 2 3 3" xfId="36920" xr:uid="{00000000-0005-0000-0000-0000588E0000}"/>
    <cellStyle name="Note 6 3 2 2 4" xfId="36921" xr:uid="{00000000-0005-0000-0000-0000598E0000}"/>
    <cellStyle name="Note 6 3 2 2 4 2" xfId="36922" xr:uid="{00000000-0005-0000-0000-00005A8E0000}"/>
    <cellStyle name="Note 6 3 2 2 5" xfId="36923" xr:uid="{00000000-0005-0000-0000-00005B8E0000}"/>
    <cellStyle name="Note 6 3 2 3" xfId="36924" xr:uid="{00000000-0005-0000-0000-00005C8E0000}"/>
    <cellStyle name="Note 6 3 2 3 2" xfId="36925" xr:uid="{00000000-0005-0000-0000-00005D8E0000}"/>
    <cellStyle name="Note 6 3 2 3 2 2" xfId="36926" xr:uid="{00000000-0005-0000-0000-00005E8E0000}"/>
    <cellStyle name="Note 6 3 2 3 3" xfId="36927" xr:uid="{00000000-0005-0000-0000-00005F8E0000}"/>
    <cellStyle name="Note 6 3 2 4" xfId="36928" xr:uid="{00000000-0005-0000-0000-0000608E0000}"/>
    <cellStyle name="Note 6 3 2 4 2" xfId="36929" xr:uid="{00000000-0005-0000-0000-0000618E0000}"/>
    <cellStyle name="Note 6 3 2 4 2 2" xfId="36930" xr:uid="{00000000-0005-0000-0000-0000628E0000}"/>
    <cellStyle name="Note 6 3 2 4 3" xfId="36931" xr:uid="{00000000-0005-0000-0000-0000638E0000}"/>
    <cellStyle name="Note 6 3 2 5" xfId="36932" xr:uid="{00000000-0005-0000-0000-0000648E0000}"/>
    <cellStyle name="Note 6 3 2 5 2" xfId="36933" xr:uid="{00000000-0005-0000-0000-0000658E0000}"/>
    <cellStyle name="Note 6 3 2 6" xfId="36934" xr:uid="{00000000-0005-0000-0000-0000668E0000}"/>
    <cellStyle name="Note 6 3 20" xfId="28651" xr:uid="{00000000-0005-0000-0000-0000678E0000}"/>
    <cellStyle name="Note 6 3 20 2" xfId="28652" xr:uid="{00000000-0005-0000-0000-0000688E0000}"/>
    <cellStyle name="Note 6 3 21" xfId="28653" xr:uid="{00000000-0005-0000-0000-0000698E0000}"/>
    <cellStyle name="Note 6 3 21 2" xfId="28654" xr:uid="{00000000-0005-0000-0000-00006A8E0000}"/>
    <cellStyle name="Note 6 3 22" xfId="28655" xr:uid="{00000000-0005-0000-0000-00006B8E0000}"/>
    <cellStyle name="Note 6 3 22 2" xfId="28656" xr:uid="{00000000-0005-0000-0000-00006C8E0000}"/>
    <cellStyle name="Note 6 3 23" xfId="28657" xr:uid="{00000000-0005-0000-0000-00006D8E0000}"/>
    <cellStyle name="Note 6 3 3" xfId="28658" xr:uid="{00000000-0005-0000-0000-00006E8E0000}"/>
    <cellStyle name="Note 6 3 3 2" xfId="28659" xr:uid="{00000000-0005-0000-0000-00006F8E0000}"/>
    <cellStyle name="Note 6 3 4" xfId="28660" xr:uid="{00000000-0005-0000-0000-0000708E0000}"/>
    <cellStyle name="Note 6 3 4 2" xfId="28661" xr:uid="{00000000-0005-0000-0000-0000718E0000}"/>
    <cellStyle name="Note 6 3 4 2 2" xfId="36935" xr:uid="{00000000-0005-0000-0000-0000728E0000}"/>
    <cellStyle name="Note 6 3 4 2 2 2" xfId="36936" xr:uid="{00000000-0005-0000-0000-0000738E0000}"/>
    <cellStyle name="Note 6 3 4 2 3" xfId="36937" xr:uid="{00000000-0005-0000-0000-0000748E0000}"/>
    <cellStyle name="Note 6 3 4 3" xfId="36938" xr:uid="{00000000-0005-0000-0000-0000758E0000}"/>
    <cellStyle name="Note 6 3 4 3 2" xfId="36939" xr:uid="{00000000-0005-0000-0000-0000768E0000}"/>
    <cellStyle name="Note 6 3 4 3 2 2" xfId="36940" xr:uid="{00000000-0005-0000-0000-0000778E0000}"/>
    <cellStyle name="Note 6 3 4 3 3" xfId="36941" xr:uid="{00000000-0005-0000-0000-0000788E0000}"/>
    <cellStyle name="Note 6 3 4 4" xfId="36942" xr:uid="{00000000-0005-0000-0000-0000798E0000}"/>
    <cellStyle name="Note 6 3 4 4 2" xfId="36943" xr:uid="{00000000-0005-0000-0000-00007A8E0000}"/>
    <cellStyle name="Note 6 3 4 5" xfId="36944" xr:uid="{00000000-0005-0000-0000-00007B8E0000}"/>
    <cellStyle name="Note 6 3 5" xfId="28662" xr:uid="{00000000-0005-0000-0000-00007C8E0000}"/>
    <cellStyle name="Note 6 3 5 2" xfId="28663" xr:uid="{00000000-0005-0000-0000-00007D8E0000}"/>
    <cellStyle name="Note 6 3 5 2 2" xfId="36945" xr:uid="{00000000-0005-0000-0000-00007E8E0000}"/>
    <cellStyle name="Note 6 3 5 3" xfId="36946" xr:uid="{00000000-0005-0000-0000-00007F8E0000}"/>
    <cellStyle name="Note 6 3 6" xfId="28664" xr:uid="{00000000-0005-0000-0000-0000808E0000}"/>
    <cellStyle name="Note 6 3 6 2" xfId="28665" xr:uid="{00000000-0005-0000-0000-0000818E0000}"/>
    <cellStyle name="Note 6 3 6 2 2" xfId="36947" xr:uid="{00000000-0005-0000-0000-0000828E0000}"/>
    <cellStyle name="Note 6 3 6 3" xfId="36948" xr:uid="{00000000-0005-0000-0000-0000838E0000}"/>
    <cellStyle name="Note 6 3 7" xfId="28666" xr:uid="{00000000-0005-0000-0000-0000848E0000}"/>
    <cellStyle name="Note 6 3 7 2" xfId="28667" xr:uid="{00000000-0005-0000-0000-0000858E0000}"/>
    <cellStyle name="Note 6 3 8" xfId="28668" xr:uid="{00000000-0005-0000-0000-0000868E0000}"/>
    <cellStyle name="Note 6 3 8 2" xfId="28669" xr:uid="{00000000-0005-0000-0000-0000878E0000}"/>
    <cellStyle name="Note 6 3 9" xfId="28670" xr:uid="{00000000-0005-0000-0000-0000888E0000}"/>
    <cellStyle name="Note 6 3 9 2" xfId="28671" xr:uid="{00000000-0005-0000-0000-0000898E0000}"/>
    <cellStyle name="Note 6 30" xfId="28672" xr:uid="{00000000-0005-0000-0000-00008A8E0000}"/>
    <cellStyle name="Note 6 30 2" xfId="28673" xr:uid="{00000000-0005-0000-0000-00008B8E0000}"/>
    <cellStyle name="Note 6 31" xfId="28674" xr:uid="{00000000-0005-0000-0000-00008C8E0000}"/>
    <cellStyle name="Note 6 4" xfId="28675" xr:uid="{00000000-0005-0000-0000-00008D8E0000}"/>
    <cellStyle name="Note 6 4 10" xfId="28676" xr:uid="{00000000-0005-0000-0000-00008E8E0000}"/>
    <cellStyle name="Note 6 4 10 2" xfId="28677" xr:uid="{00000000-0005-0000-0000-00008F8E0000}"/>
    <cellStyle name="Note 6 4 11" xfId="28678" xr:uid="{00000000-0005-0000-0000-0000908E0000}"/>
    <cellStyle name="Note 6 4 11 2" xfId="28679" xr:uid="{00000000-0005-0000-0000-0000918E0000}"/>
    <cellStyle name="Note 6 4 12" xfId="28680" xr:uid="{00000000-0005-0000-0000-0000928E0000}"/>
    <cellStyle name="Note 6 4 12 2" xfId="28681" xr:uid="{00000000-0005-0000-0000-0000938E0000}"/>
    <cellStyle name="Note 6 4 13" xfId="28682" xr:uid="{00000000-0005-0000-0000-0000948E0000}"/>
    <cellStyle name="Note 6 4 13 2" xfId="28683" xr:uid="{00000000-0005-0000-0000-0000958E0000}"/>
    <cellStyle name="Note 6 4 14" xfId="28684" xr:uid="{00000000-0005-0000-0000-0000968E0000}"/>
    <cellStyle name="Note 6 4 14 2" xfId="28685" xr:uid="{00000000-0005-0000-0000-0000978E0000}"/>
    <cellStyle name="Note 6 4 15" xfId="28686" xr:uid="{00000000-0005-0000-0000-0000988E0000}"/>
    <cellStyle name="Note 6 4 15 2" xfId="28687" xr:uid="{00000000-0005-0000-0000-0000998E0000}"/>
    <cellStyle name="Note 6 4 16" xfId="28688" xr:uid="{00000000-0005-0000-0000-00009A8E0000}"/>
    <cellStyle name="Note 6 4 16 2" xfId="28689" xr:uid="{00000000-0005-0000-0000-00009B8E0000}"/>
    <cellStyle name="Note 6 4 17" xfId="28690" xr:uid="{00000000-0005-0000-0000-00009C8E0000}"/>
    <cellStyle name="Note 6 4 17 2" xfId="28691" xr:uid="{00000000-0005-0000-0000-00009D8E0000}"/>
    <cellStyle name="Note 6 4 18" xfId="28692" xr:uid="{00000000-0005-0000-0000-00009E8E0000}"/>
    <cellStyle name="Note 6 4 18 2" xfId="28693" xr:uid="{00000000-0005-0000-0000-00009F8E0000}"/>
    <cellStyle name="Note 6 4 19" xfId="28694" xr:uid="{00000000-0005-0000-0000-0000A08E0000}"/>
    <cellStyle name="Note 6 4 19 2" xfId="28695" xr:uid="{00000000-0005-0000-0000-0000A18E0000}"/>
    <cellStyle name="Note 6 4 2" xfId="28696" xr:uid="{00000000-0005-0000-0000-0000A28E0000}"/>
    <cellStyle name="Note 6 4 2 2" xfId="28697" xr:uid="{00000000-0005-0000-0000-0000A38E0000}"/>
    <cellStyle name="Note 6 4 2 2 2" xfId="36949" xr:uid="{00000000-0005-0000-0000-0000A48E0000}"/>
    <cellStyle name="Note 6 4 2 2 2 2" xfId="36950" xr:uid="{00000000-0005-0000-0000-0000A58E0000}"/>
    <cellStyle name="Note 6 4 2 2 3" xfId="36951" xr:uid="{00000000-0005-0000-0000-0000A68E0000}"/>
    <cellStyle name="Note 6 4 2 3" xfId="36952" xr:uid="{00000000-0005-0000-0000-0000A78E0000}"/>
    <cellStyle name="Note 6 4 2 3 2" xfId="36953" xr:uid="{00000000-0005-0000-0000-0000A88E0000}"/>
    <cellStyle name="Note 6 4 2 3 2 2" xfId="36954" xr:uid="{00000000-0005-0000-0000-0000A98E0000}"/>
    <cellStyle name="Note 6 4 2 3 3" xfId="36955" xr:uid="{00000000-0005-0000-0000-0000AA8E0000}"/>
    <cellStyle name="Note 6 4 2 4" xfId="36956" xr:uid="{00000000-0005-0000-0000-0000AB8E0000}"/>
    <cellStyle name="Note 6 4 2 4 2" xfId="36957" xr:uid="{00000000-0005-0000-0000-0000AC8E0000}"/>
    <cellStyle name="Note 6 4 2 5" xfId="36958" xr:uid="{00000000-0005-0000-0000-0000AD8E0000}"/>
    <cellStyle name="Note 6 4 20" xfId="28698" xr:uid="{00000000-0005-0000-0000-0000AE8E0000}"/>
    <cellStyle name="Note 6 4 20 2" xfId="28699" xr:uid="{00000000-0005-0000-0000-0000AF8E0000}"/>
    <cellStyle name="Note 6 4 21" xfId="28700" xr:uid="{00000000-0005-0000-0000-0000B08E0000}"/>
    <cellStyle name="Note 6 4 21 2" xfId="28701" xr:uid="{00000000-0005-0000-0000-0000B18E0000}"/>
    <cellStyle name="Note 6 4 22" xfId="28702" xr:uid="{00000000-0005-0000-0000-0000B28E0000}"/>
    <cellStyle name="Note 6 4 22 2" xfId="28703" xr:uid="{00000000-0005-0000-0000-0000B38E0000}"/>
    <cellStyle name="Note 6 4 23" xfId="28704" xr:uid="{00000000-0005-0000-0000-0000B48E0000}"/>
    <cellStyle name="Note 6 4 3" xfId="28705" xr:uid="{00000000-0005-0000-0000-0000B58E0000}"/>
    <cellStyle name="Note 6 4 3 2" xfId="28706" xr:uid="{00000000-0005-0000-0000-0000B68E0000}"/>
    <cellStyle name="Note 6 4 3 2 2" xfId="36959" xr:uid="{00000000-0005-0000-0000-0000B78E0000}"/>
    <cellStyle name="Note 6 4 3 2 2 2" xfId="36960" xr:uid="{00000000-0005-0000-0000-0000B88E0000}"/>
    <cellStyle name="Note 6 4 3 2 3" xfId="36961" xr:uid="{00000000-0005-0000-0000-0000B98E0000}"/>
    <cellStyle name="Note 6 4 3 3" xfId="36962" xr:uid="{00000000-0005-0000-0000-0000BA8E0000}"/>
    <cellStyle name="Note 6 4 3 3 2" xfId="36963" xr:uid="{00000000-0005-0000-0000-0000BB8E0000}"/>
    <cellStyle name="Note 6 4 3 3 2 2" xfId="36964" xr:uid="{00000000-0005-0000-0000-0000BC8E0000}"/>
    <cellStyle name="Note 6 4 3 3 3" xfId="36965" xr:uid="{00000000-0005-0000-0000-0000BD8E0000}"/>
    <cellStyle name="Note 6 4 3 4" xfId="36966" xr:uid="{00000000-0005-0000-0000-0000BE8E0000}"/>
    <cellStyle name="Note 6 4 3 4 2" xfId="36967" xr:uid="{00000000-0005-0000-0000-0000BF8E0000}"/>
    <cellStyle name="Note 6 4 3 5" xfId="36968" xr:uid="{00000000-0005-0000-0000-0000C08E0000}"/>
    <cellStyle name="Note 6 4 4" xfId="28707" xr:uid="{00000000-0005-0000-0000-0000C18E0000}"/>
    <cellStyle name="Note 6 4 4 2" xfId="28708" xr:uid="{00000000-0005-0000-0000-0000C28E0000}"/>
    <cellStyle name="Note 6 4 4 2 2" xfId="36969" xr:uid="{00000000-0005-0000-0000-0000C38E0000}"/>
    <cellStyle name="Note 6 4 4 3" xfId="36970" xr:uid="{00000000-0005-0000-0000-0000C48E0000}"/>
    <cellStyle name="Note 6 4 5" xfId="28709" xr:uid="{00000000-0005-0000-0000-0000C58E0000}"/>
    <cellStyle name="Note 6 4 5 2" xfId="28710" xr:uid="{00000000-0005-0000-0000-0000C68E0000}"/>
    <cellStyle name="Note 6 4 6" xfId="28711" xr:uid="{00000000-0005-0000-0000-0000C78E0000}"/>
    <cellStyle name="Note 6 4 6 2" xfId="28712" xr:uid="{00000000-0005-0000-0000-0000C88E0000}"/>
    <cellStyle name="Note 6 4 7" xfId="28713" xr:uid="{00000000-0005-0000-0000-0000C98E0000}"/>
    <cellStyle name="Note 6 4 7 2" xfId="28714" xr:uid="{00000000-0005-0000-0000-0000CA8E0000}"/>
    <cellStyle name="Note 6 4 8" xfId="28715" xr:uid="{00000000-0005-0000-0000-0000CB8E0000}"/>
    <cellStyle name="Note 6 4 8 2" xfId="28716" xr:uid="{00000000-0005-0000-0000-0000CC8E0000}"/>
    <cellStyle name="Note 6 4 9" xfId="28717" xr:uid="{00000000-0005-0000-0000-0000CD8E0000}"/>
    <cellStyle name="Note 6 4 9 2" xfId="28718" xr:uid="{00000000-0005-0000-0000-0000CE8E0000}"/>
    <cellStyle name="Note 6 5" xfId="28719" xr:uid="{00000000-0005-0000-0000-0000CF8E0000}"/>
    <cellStyle name="Note 6 5 10" xfId="28720" xr:uid="{00000000-0005-0000-0000-0000D08E0000}"/>
    <cellStyle name="Note 6 5 10 2" xfId="28721" xr:uid="{00000000-0005-0000-0000-0000D18E0000}"/>
    <cellStyle name="Note 6 5 11" xfId="28722" xr:uid="{00000000-0005-0000-0000-0000D28E0000}"/>
    <cellStyle name="Note 6 5 11 2" xfId="28723" xr:uid="{00000000-0005-0000-0000-0000D38E0000}"/>
    <cellStyle name="Note 6 5 12" xfId="28724" xr:uid="{00000000-0005-0000-0000-0000D48E0000}"/>
    <cellStyle name="Note 6 5 12 2" xfId="28725" xr:uid="{00000000-0005-0000-0000-0000D58E0000}"/>
    <cellStyle name="Note 6 5 13" xfId="28726" xr:uid="{00000000-0005-0000-0000-0000D68E0000}"/>
    <cellStyle name="Note 6 5 13 2" xfId="28727" xr:uid="{00000000-0005-0000-0000-0000D78E0000}"/>
    <cellStyle name="Note 6 5 14" xfId="28728" xr:uid="{00000000-0005-0000-0000-0000D88E0000}"/>
    <cellStyle name="Note 6 5 14 2" xfId="28729" xr:uid="{00000000-0005-0000-0000-0000D98E0000}"/>
    <cellStyle name="Note 6 5 15" xfId="28730" xr:uid="{00000000-0005-0000-0000-0000DA8E0000}"/>
    <cellStyle name="Note 6 5 15 2" xfId="28731" xr:uid="{00000000-0005-0000-0000-0000DB8E0000}"/>
    <cellStyle name="Note 6 5 16" xfId="28732" xr:uid="{00000000-0005-0000-0000-0000DC8E0000}"/>
    <cellStyle name="Note 6 5 16 2" xfId="28733" xr:uid="{00000000-0005-0000-0000-0000DD8E0000}"/>
    <cellStyle name="Note 6 5 17" xfId="28734" xr:uid="{00000000-0005-0000-0000-0000DE8E0000}"/>
    <cellStyle name="Note 6 5 17 2" xfId="28735" xr:uid="{00000000-0005-0000-0000-0000DF8E0000}"/>
    <cellStyle name="Note 6 5 18" xfId="28736" xr:uid="{00000000-0005-0000-0000-0000E08E0000}"/>
    <cellStyle name="Note 6 5 18 2" xfId="28737" xr:uid="{00000000-0005-0000-0000-0000E18E0000}"/>
    <cellStyle name="Note 6 5 19" xfId="28738" xr:uid="{00000000-0005-0000-0000-0000E28E0000}"/>
    <cellStyle name="Note 6 5 19 2" xfId="28739" xr:uid="{00000000-0005-0000-0000-0000E38E0000}"/>
    <cellStyle name="Note 6 5 2" xfId="28740" xr:uid="{00000000-0005-0000-0000-0000E48E0000}"/>
    <cellStyle name="Note 6 5 2 2" xfId="28741" xr:uid="{00000000-0005-0000-0000-0000E58E0000}"/>
    <cellStyle name="Note 6 5 2 2 2" xfId="36971" xr:uid="{00000000-0005-0000-0000-0000E68E0000}"/>
    <cellStyle name="Note 6 5 2 2 2 2" xfId="36972" xr:uid="{00000000-0005-0000-0000-0000E78E0000}"/>
    <cellStyle name="Note 6 5 2 2 3" xfId="36973" xr:uid="{00000000-0005-0000-0000-0000E88E0000}"/>
    <cellStyle name="Note 6 5 2 3" xfId="36974" xr:uid="{00000000-0005-0000-0000-0000E98E0000}"/>
    <cellStyle name="Note 6 5 2 3 2" xfId="36975" xr:uid="{00000000-0005-0000-0000-0000EA8E0000}"/>
    <cellStyle name="Note 6 5 2 3 2 2" xfId="36976" xr:uid="{00000000-0005-0000-0000-0000EB8E0000}"/>
    <cellStyle name="Note 6 5 2 3 3" xfId="36977" xr:uid="{00000000-0005-0000-0000-0000EC8E0000}"/>
    <cellStyle name="Note 6 5 2 4" xfId="36978" xr:uid="{00000000-0005-0000-0000-0000ED8E0000}"/>
    <cellStyle name="Note 6 5 2 4 2" xfId="36979" xr:uid="{00000000-0005-0000-0000-0000EE8E0000}"/>
    <cellStyle name="Note 6 5 2 5" xfId="36980" xr:uid="{00000000-0005-0000-0000-0000EF8E0000}"/>
    <cellStyle name="Note 6 5 20" xfId="28742" xr:uid="{00000000-0005-0000-0000-0000F08E0000}"/>
    <cellStyle name="Note 6 5 20 2" xfId="28743" xr:uid="{00000000-0005-0000-0000-0000F18E0000}"/>
    <cellStyle name="Note 6 5 21" xfId="28744" xr:uid="{00000000-0005-0000-0000-0000F28E0000}"/>
    <cellStyle name="Note 6 5 21 2" xfId="28745" xr:uid="{00000000-0005-0000-0000-0000F38E0000}"/>
    <cellStyle name="Note 6 5 22" xfId="28746" xr:uid="{00000000-0005-0000-0000-0000F48E0000}"/>
    <cellStyle name="Note 6 5 22 2" xfId="28747" xr:uid="{00000000-0005-0000-0000-0000F58E0000}"/>
    <cellStyle name="Note 6 5 23" xfId="28748" xr:uid="{00000000-0005-0000-0000-0000F68E0000}"/>
    <cellStyle name="Note 6 5 3" xfId="28749" xr:uid="{00000000-0005-0000-0000-0000F78E0000}"/>
    <cellStyle name="Note 6 5 3 2" xfId="28750" xr:uid="{00000000-0005-0000-0000-0000F88E0000}"/>
    <cellStyle name="Note 6 5 3 2 2" xfId="36981" xr:uid="{00000000-0005-0000-0000-0000F98E0000}"/>
    <cellStyle name="Note 6 5 3 2 2 2" xfId="36982" xr:uid="{00000000-0005-0000-0000-0000FA8E0000}"/>
    <cellStyle name="Note 6 5 3 2 3" xfId="36983" xr:uid="{00000000-0005-0000-0000-0000FB8E0000}"/>
    <cellStyle name="Note 6 5 3 3" xfId="36984" xr:uid="{00000000-0005-0000-0000-0000FC8E0000}"/>
    <cellStyle name="Note 6 5 3 3 2" xfId="36985" xr:uid="{00000000-0005-0000-0000-0000FD8E0000}"/>
    <cellStyle name="Note 6 5 3 3 2 2" xfId="36986" xr:uid="{00000000-0005-0000-0000-0000FE8E0000}"/>
    <cellStyle name="Note 6 5 3 3 3" xfId="36987" xr:uid="{00000000-0005-0000-0000-0000FF8E0000}"/>
    <cellStyle name="Note 6 5 3 4" xfId="36988" xr:uid="{00000000-0005-0000-0000-0000008F0000}"/>
    <cellStyle name="Note 6 5 3 4 2" xfId="36989" xr:uid="{00000000-0005-0000-0000-0000018F0000}"/>
    <cellStyle name="Note 6 5 3 5" xfId="36990" xr:uid="{00000000-0005-0000-0000-0000028F0000}"/>
    <cellStyle name="Note 6 5 4" xfId="28751" xr:uid="{00000000-0005-0000-0000-0000038F0000}"/>
    <cellStyle name="Note 6 5 4 2" xfId="28752" xr:uid="{00000000-0005-0000-0000-0000048F0000}"/>
    <cellStyle name="Note 6 5 4 2 2" xfId="36991" xr:uid="{00000000-0005-0000-0000-0000058F0000}"/>
    <cellStyle name="Note 6 5 4 3" xfId="36992" xr:uid="{00000000-0005-0000-0000-0000068F0000}"/>
    <cellStyle name="Note 6 5 5" xfId="28753" xr:uid="{00000000-0005-0000-0000-0000078F0000}"/>
    <cellStyle name="Note 6 5 5 2" xfId="28754" xr:uid="{00000000-0005-0000-0000-0000088F0000}"/>
    <cellStyle name="Note 6 5 6" xfId="28755" xr:uid="{00000000-0005-0000-0000-0000098F0000}"/>
    <cellStyle name="Note 6 5 6 2" xfId="28756" xr:uid="{00000000-0005-0000-0000-00000A8F0000}"/>
    <cellStyle name="Note 6 5 7" xfId="28757" xr:uid="{00000000-0005-0000-0000-00000B8F0000}"/>
    <cellStyle name="Note 6 5 7 2" xfId="28758" xr:uid="{00000000-0005-0000-0000-00000C8F0000}"/>
    <cellStyle name="Note 6 5 8" xfId="28759" xr:uid="{00000000-0005-0000-0000-00000D8F0000}"/>
    <cellStyle name="Note 6 5 8 2" xfId="28760" xr:uid="{00000000-0005-0000-0000-00000E8F0000}"/>
    <cellStyle name="Note 6 5 9" xfId="28761" xr:uid="{00000000-0005-0000-0000-00000F8F0000}"/>
    <cellStyle name="Note 6 5 9 2" xfId="28762" xr:uid="{00000000-0005-0000-0000-0000108F0000}"/>
    <cellStyle name="Note 6 6" xfId="28763" xr:uid="{00000000-0005-0000-0000-0000118F0000}"/>
    <cellStyle name="Note 6 6 10" xfId="28764" xr:uid="{00000000-0005-0000-0000-0000128F0000}"/>
    <cellStyle name="Note 6 6 10 2" xfId="28765" xr:uid="{00000000-0005-0000-0000-0000138F0000}"/>
    <cellStyle name="Note 6 6 11" xfId="28766" xr:uid="{00000000-0005-0000-0000-0000148F0000}"/>
    <cellStyle name="Note 6 6 11 2" xfId="28767" xr:uid="{00000000-0005-0000-0000-0000158F0000}"/>
    <cellStyle name="Note 6 6 12" xfId="28768" xr:uid="{00000000-0005-0000-0000-0000168F0000}"/>
    <cellStyle name="Note 6 6 12 2" xfId="28769" xr:uid="{00000000-0005-0000-0000-0000178F0000}"/>
    <cellStyle name="Note 6 6 13" xfId="28770" xr:uid="{00000000-0005-0000-0000-0000188F0000}"/>
    <cellStyle name="Note 6 6 13 2" xfId="28771" xr:uid="{00000000-0005-0000-0000-0000198F0000}"/>
    <cellStyle name="Note 6 6 14" xfId="28772" xr:uid="{00000000-0005-0000-0000-00001A8F0000}"/>
    <cellStyle name="Note 6 6 14 2" xfId="28773" xr:uid="{00000000-0005-0000-0000-00001B8F0000}"/>
    <cellStyle name="Note 6 6 15" xfId="28774" xr:uid="{00000000-0005-0000-0000-00001C8F0000}"/>
    <cellStyle name="Note 6 6 15 2" xfId="28775" xr:uid="{00000000-0005-0000-0000-00001D8F0000}"/>
    <cellStyle name="Note 6 6 16" xfId="28776" xr:uid="{00000000-0005-0000-0000-00001E8F0000}"/>
    <cellStyle name="Note 6 6 16 2" xfId="28777" xr:uid="{00000000-0005-0000-0000-00001F8F0000}"/>
    <cellStyle name="Note 6 6 17" xfId="28778" xr:uid="{00000000-0005-0000-0000-0000208F0000}"/>
    <cellStyle name="Note 6 6 17 2" xfId="28779" xr:uid="{00000000-0005-0000-0000-0000218F0000}"/>
    <cellStyle name="Note 6 6 18" xfId="28780" xr:uid="{00000000-0005-0000-0000-0000228F0000}"/>
    <cellStyle name="Note 6 6 18 2" xfId="28781" xr:uid="{00000000-0005-0000-0000-0000238F0000}"/>
    <cellStyle name="Note 6 6 19" xfId="28782" xr:uid="{00000000-0005-0000-0000-0000248F0000}"/>
    <cellStyle name="Note 6 6 19 2" xfId="28783" xr:uid="{00000000-0005-0000-0000-0000258F0000}"/>
    <cellStyle name="Note 6 6 2" xfId="28784" xr:uid="{00000000-0005-0000-0000-0000268F0000}"/>
    <cellStyle name="Note 6 6 2 2" xfId="28785" xr:uid="{00000000-0005-0000-0000-0000278F0000}"/>
    <cellStyle name="Note 6 6 2 2 2" xfId="36993" xr:uid="{00000000-0005-0000-0000-0000288F0000}"/>
    <cellStyle name="Note 6 6 2 2 2 2" xfId="36994" xr:uid="{00000000-0005-0000-0000-0000298F0000}"/>
    <cellStyle name="Note 6 6 2 2 3" xfId="36995" xr:uid="{00000000-0005-0000-0000-00002A8F0000}"/>
    <cellStyle name="Note 6 6 2 3" xfId="36996" xr:uid="{00000000-0005-0000-0000-00002B8F0000}"/>
    <cellStyle name="Note 6 6 2 3 2" xfId="36997" xr:uid="{00000000-0005-0000-0000-00002C8F0000}"/>
    <cellStyle name="Note 6 6 2 3 2 2" xfId="36998" xr:uid="{00000000-0005-0000-0000-00002D8F0000}"/>
    <cellStyle name="Note 6 6 2 3 3" xfId="36999" xr:uid="{00000000-0005-0000-0000-00002E8F0000}"/>
    <cellStyle name="Note 6 6 2 4" xfId="37000" xr:uid="{00000000-0005-0000-0000-00002F8F0000}"/>
    <cellStyle name="Note 6 6 2 4 2" xfId="37001" xr:uid="{00000000-0005-0000-0000-0000308F0000}"/>
    <cellStyle name="Note 6 6 2 5" xfId="37002" xr:uid="{00000000-0005-0000-0000-0000318F0000}"/>
    <cellStyle name="Note 6 6 20" xfId="28786" xr:uid="{00000000-0005-0000-0000-0000328F0000}"/>
    <cellStyle name="Note 6 6 20 2" xfId="28787" xr:uid="{00000000-0005-0000-0000-0000338F0000}"/>
    <cellStyle name="Note 6 6 21" xfId="28788" xr:uid="{00000000-0005-0000-0000-0000348F0000}"/>
    <cellStyle name="Note 6 6 21 2" xfId="28789" xr:uid="{00000000-0005-0000-0000-0000358F0000}"/>
    <cellStyle name="Note 6 6 22" xfId="28790" xr:uid="{00000000-0005-0000-0000-0000368F0000}"/>
    <cellStyle name="Note 6 6 22 2" xfId="28791" xr:uid="{00000000-0005-0000-0000-0000378F0000}"/>
    <cellStyle name="Note 6 6 23" xfId="28792" xr:uid="{00000000-0005-0000-0000-0000388F0000}"/>
    <cellStyle name="Note 6 6 3" xfId="28793" xr:uid="{00000000-0005-0000-0000-0000398F0000}"/>
    <cellStyle name="Note 6 6 3 2" xfId="28794" xr:uid="{00000000-0005-0000-0000-00003A8F0000}"/>
    <cellStyle name="Note 6 6 3 2 2" xfId="37003" xr:uid="{00000000-0005-0000-0000-00003B8F0000}"/>
    <cellStyle name="Note 6 6 3 2 2 2" xfId="37004" xr:uid="{00000000-0005-0000-0000-00003C8F0000}"/>
    <cellStyle name="Note 6 6 3 2 3" xfId="37005" xr:uid="{00000000-0005-0000-0000-00003D8F0000}"/>
    <cellStyle name="Note 6 6 3 3" xfId="37006" xr:uid="{00000000-0005-0000-0000-00003E8F0000}"/>
    <cellStyle name="Note 6 6 3 3 2" xfId="37007" xr:uid="{00000000-0005-0000-0000-00003F8F0000}"/>
    <cellStyle name="Note 6 6 3 3 2 2" xfId="37008" xr:uid="{00000000-0005-0000-0000-0000408F0000}"/>
    <cellStyle name="Note 6 6 3 3 3" xfId="37009" xr:uid="{00000000-0005-0000-0000-0000418F0000}"/>
    <cellStyle name="Note 6 6 3 4" xfId="37010" xr:uid="{00000000-0005-0000-0000-0000428F0000}"/>
    <cellStyle name="Note 6 6 3 4 2" xfId="37011" xr:uid="{00000000-0005-0000-0000-0000438F0000}"/>
    <cellStyle name="Note 6 6 3 5" xfId="37012" xr:uid="{00000000-0005-0000-0000-0000448F0000}"/>
    <cellStyle name="Note 6 6 4" xfId="28795" xr:uid="{00000000-0005-0000-0000-0000458F0000}"/>
    <cellStyle name="Note 6 6 4 2" xfId="28796" xr:uid="{00000000-0005-0000-0000-0000468F0000}"/>
    <cellStyle name="Note 6 6 4 2 2" xfId="37013" xr:uid="{00000000-0005-0000-0000-0000478F0000}"/>
    <cellStyle name="Note 6 6 4 3" xfId="37014" xr:uid="{00000000-0005-0000-0000-0000488F0000}"/>
    <cellStyle name="Note 6 6 5" xfId="28797" xr:uid="{00000000-0005-0000-0000-0000498F0000}"/>
    <cellStyle name="Note 6 6 5 2" xfId="28798" xr:uid="{00000000-0005-0000-0000-00004A8F0000}"/>
    <cellStyle name="Note 6 6 6" xfId="28799" xr:uid="{00000000-0005-0000-0000-00004B8F0000}"/>
    <cellStyle name="Note 6 6 6 2" xfId="28800" xr:uid="{00000000-0005-0000-0000-00004C8F0000}"/>
    <cellStyle name="Note 6 6 7" xfId="28801" xr:uid="{00000000-0005-0000-0000-00004D8F0000}"/>
    <cellStyle name="Note 6 6 7 2" xfId="28802" xr:uid="{00000000-0005-0000-0000-00004E8F0000}"/>
    <cellStyle name="Note 6 6 8" xfId="28803" xr:uid="{00000000-0005-0000-0000-00004F8F0000}"/>
    <cellStyle name="Note 6 6 8 2" xfId="28804" xr:uid="{00000000-0005-0000-0000-0000508F0000}"/>
    <cellStyle name="Note 6 6 9" xfId="28805" xr:uid="{00000000-0005-0000-0000-0000518F0000}"/>
    <cellStyle name="Note 6 6 9 2" xfId="28806" xr:uid="{00000000-0005-0000-0000-0000528F0000}"/>
    <cellStyle name="Note 6 7" xfId="28807" xr:uid="{00000000-0005-0000-0000-0000538F0000}"/>
    <cellStyle name="Note 6 7 10" xfId="28808" xr:uid="{00000000-0005-0000-0000-0000548F0000}"/>
    <cellStyle name="Note 6 7 10 2" xfId="28809" xr:uid="{00000000-0005-0000-0000-0000558F0000}"/>
    <cellStyle name="Note 6 7 11" xfId="28810" xr:uid="{00000000-0005-0000-0000-0000568F0000}"/>
    <cellStyle name="Note 6 7 11 2" xfId="28811" xr:uid="{00000000-0005-0000-0000-0000578F0000}"/>
    <cellStyle name="Note 6 7 12" xfId="28812" xr:uid="{00000000-0005-0000-0000-0000588F0000}"/>
    <cellStyle name="Note 6 7 12 2" xfId="28813" xr:uid="{00000000-0005-0000-0000-0000598F0000}"/>
    <cellStyle name="Note 6 7 13" xfId="28814" xr:uid="{00000000-0005-0000-0000-00005A8F0000}"/>
    <cellStyle name="Note 6 7 13 2" xfId="28815" xr:uid="{00000000-0005-0000-0000-00005B8F0000}"/>
    <cellStyle name="Note 6 7 14" xfId="28816" xr:uid="{00000000-0005-0000-0000-00005C8F0000}"/>
    <cellStyle name="Note 6 7 14 2" xfId="28817" xr:uid="{00000000-0005-0000-0000-00005D8F0000}"/>
    <cellStyle name="Note 6 7 15" xfId="28818" xr:uid="{00000000-0005-0000-0000-00005E8F0000}"/>
    <cellStyle name="Note 6 7 15 2" xfId="28819" xr:uid="{00000000-0005-0000-0000-00005F8F0000}"/>
    <cellStyle name="Note 6 7 16" xfId="28820" xr:uid="{00000000-0005-0000-0000-0000608F0000}"/>
    <cellStyle name="Note 6 7 16 2" xfId="28821" xr:uid="{00000000-0005-0000-0000-0000618F0000}"/>
    <cellStyle name="Note 6 7 17" xfId="28822" xr:uid="{00000000-0005-0000-0000-0000628F0000}"/>
    <cellStyle name="Note 6 7 17 2" xfId="28823" xr:uid="{00000000-0005-0000-0000-0000638F0000}"/>
    <cellStyle name="Note 6 7 18" xfId="28824" xr:uid="{00000000-0005-0000-0000-0000648F0000}"/>
    <cellStyle name="Note 6 7 18 2" xfId="28825" xr:uid="{00000000-0005-0000-0000-0000658F0000}"/>
    <cellStyle name="Note 6 7 19" xfId="28826" xr:uid="{00000000-0005-0000-0000-0000668F0000}"/>
    <cellStyle name="Note 6 7 19 2" xfId="28827" xr:uid="{00000000-0005-0000-0000-0000678F0000}"/>
    <cellStyle name="Note 6 7 2" xfId="28828" xr:uid="{00000000-0005-0000-0000-0000688F0000}"/>
    <cellStyle name="Note 6 7 2 2" xfId="28829" xr:uid="{00000000-0005-0000-0000-0000698F0000}"/>
    <cellStyle name="Note 6 7 2 2 2" xfId="37015" xr:uid="{00000000-0005-0000-0000-00006A8F0000}"/>
    <cellStyle name="Note 6 7 2 2 2 2" xfId="37016" xr:uid="{00000000-0005-0000-0000-00006B8F0000}"/>
    <cellStyle name="Note 6 7 2 2 3" xfId="37017" xr:uid="{00000000-0005-0000-0000-00006C8F0000}"/>
    <cellStyle name="Note 6 7 2 3" xfId="37018" xr:uid="{00000000-0005-0000-0000-00006D8F0000}"/>
    <cellStyle name="Note 6 7 2 3 2" xfId="37019" xr:uid="{00000000-0005-0000-0000-00006E8F0000}"/>
    <cellStyle name="Note 6 7 2 3 2 2" xfId="37020" xr:uid="{00000000-0005-0000-0000-00006F8F0000}"/>
    <cellStyle name="Note 6 7 2 3 3" xfId="37021" xr:uid="{00000000-0005-0000-0000-0000708F0000}"/>
    <cellStyle name="Note 6 7 2 4" xfId="37022" xr:uid="{00000000-0005-0000-0000-0000718F0000}"/>
    <cellStyle name="Note 6 7 2 4 2" xfId="37023" xr:uid="{00000000-0005-0000-0000-0000728F0000}"/>
    <cellStyle name="Note 6 7 2 5" xfId="37024" xr:uid="{00000000-0005-0000-0000-0000738F0000}"/>
    <cellStyle name="Note 6 7 20" xfId="28830" xr:uid="{00000000-0005-0000-0000-0000748F0000}"/>
    <cellStyle name="Note 6 7 20 2" xfId="28831" xr:uid="{00000000-0005-0000-0000-0000758F0000}"/>
    <cellStyle name="Note 6 7 21" xfId="28832" xr:uid="{00000000-0005-0000-0000-0000768F0000}"/>
    <cellStyle name="Note 6 7 21 2" xfId="28833" xr:uid="{00000000-0005-0000-0000-0000778F0000}"/>
    <cellStyle name="Note 6 7 22" xfId="28834" xr:uid="{00000000-0005-0000-0000-0000788F0000}"/>
    <cellStyle name="Note 6 7 22 2" xfId="28835" xr:uid="{00000000-0005-0000-0000-0000798F0000}"/>
    <cellStyle name="Note 6 7 23" xfId="28836" xr:uid="{00000000-0005-0000-0000-00007A8F0000}"/>
    <cellStyle name="Note 6 7 3" xfId="28837" xr:uid="{00000000-0005-0000-0000-00007B8F0000}"/>
    <cellStyle name="Note 6 7 3 2" xfId="28838" xr:uid="{00000000-0005-0000-0000-00007C8F0000}"/>
    <cellStyle name="Note 6 7 3 2 2" xfId="37025" xr:uid="{00000000-0005-0000-0000-00007D8F0000}"/>
    <cellStyle name="Note 6 7 3 3" xfId="37026" xr:uid="{00000000-0005-0000-0000-00007E8F0000}"/>
    <cellStyle name="Note 6 7 4" xfId="28839" xr:uid="{00000000-0005-0000-0000-00007F8F0000}"/>
    <cellStyle name="Note 6 7 4 2" xfId="28840" xr:uid="{00000000-0005-0000-0000-0000808F0000}"/>
    <cellStyle name="Note 6 7 4 2 2" xfId="37027" xr:uid="{00000000-0005-0000-0000-0000818F0000}"/>
    <cellStyle name="Note 6 7 4 3" xfId="37028" xr:uid="{00000000-0005-0000-0000-0000828F0000}"/>
    <cellStyle name="Note 6 7 5" xfId="28841" xr:uid="{00000000-0005-0000-0000-0000838F0000}"/>
    <cellStyle name="Note 6 7 5 2" xfId="28842" xr:uid="{00000000-0005-0000-0000-0000848F0000}"/>
    <cellStyle name="Note 6 7 6" xfId="28843" xr:uid="{00000000-0005-0000-0000-0000858F0000}"/>
    <cellStyle name="Note 6 7 6 2" xfId="28844" xr:uid="{00000000-0005-0000-0000-0000868F0000}"/>
    <cellStyle name="Note 6 7 7" xfId="28845" xr:uid="{00000000-0005-0000-0000-0000878F0000}"/>
    <cellStyle name="Note 6 7 7 2" xfId="28846" xr:uid="{00000000-0005-0000-0000-0000888F0000}"/>
    <cellStyle name="Note 6 7 8" xfId="28847" xr:uid="{00000000-0005-0000-0000-0000898F0000}"/>
    <cellStyle name="Note 6 7 8 2" xfId="28848" xr:uid="{00000000-0005-0000-0000-00008A8F0000}"/>
    <cellStyle name="Note 6 7 9" xfId="28849" xr:uid="{00000000-0005-0000-0000-00008B8F0000}"/>
    <cellStyle name="Note 6 7 9 2" xfId="28850" xr:uid="{00000000-0005-0000-0000-00008C8F0000}"/>
    <cellStyle name="Note 6 8" xfId="28851" xr:uid="{00000000-0005-0000-0000-00008D8F0000}"/>
    <cellStyle name="Note 6 8 10" xfId="28852" xr:uid="{00000000-0005-0000-0000-00008E8F0000}"/>
    <cellStyle name="Note 6 8 10 2" xfId="28853" xr:uid="{00000000-0005-0000-0000-00008F8F0000}"/>
    <cellStyle name="Note 6 8 11" xfId="28854" xr:uid="{00000000-0005-0000-0000-0000908F0000}"/>
    <cellStyle name="Note 6 8 11 2" xfId="28855" xr:uid="{00000000-0005-0000-0000-0000918F0000}"/>
    <cellStyle name="Note 6 8 12" xfId="28856" xr:uid="{00000000-0005-0000-0000-0000928F0000}"/>
    <cellStyle name="Note 6 8 12 2" xfId="28857" xr:uid="{00000000-0005-0000-0000-0000938F0000}"/>
    <cellStyle name="Note 6 8 13" xfId="28858" xr:uid="{00000000-0005-0000-0000-0000948F0000}"/>
    <cellStyle name="Note 6 8 13 2" xfId="28859" xr:uid="{00000000-0005-0000-0000-0000958F0000}"/>
    <cellStyle name="Note 6 8 14" xfId="28860" xr:uid="{00000000-0005-0000-0000-0000968F0000}"/>
    <cellStyle name="Note 6 8 14 2" xfId="28861" xr:uid="{00000000-0005-0000-0000-0000978F0000}"/>
    <cellStyle name="Note 6 8 15" xfId="28862" xr:uid="{00000000-0005-0000-0000-0000988F0000}"/>
    <cellStyle name="Note 6 8 15 2" xfId="28863" xr:uid="{00000000-0005-0000-0000-0000998F0000}"/>
    <cellStyle name="Note 6 8 16" xfId="28864" xr:uid="{00000000-0005-0000-0000-00009A8F0000}"/>
    <cellStyle name="Note 6 8 16 2" xfId="28865" xr:uid="{00000000-0005-0000-0000-00009B8F0000}"/>
    <cellStyle name="Note 6 8 17" xfId="28866" xr:uid="{00000000-0005-0000-0000-00009C8F0000}"/>
    <cellStyle name="Note 6 8 17 2" xfId="28867" xr:uid="{00000000-0005-0000-0000-00009D8F0000}"/>
    <cellStyle name="Note 6 8 18" xfId="28868" xr:uid="{00000000-0005-0000-0000-00009E8F0000}"/>
    <cellStyle name="Note 6 8 18 2" xfId="28869" xr:uid="{00000000-0005-0000-0000-00009F8F0000}"/>
    <cellStyle name="Note 6 8 19" xfId="28870" xr:uid="{00000000-0005-0000-0000-0000A08F0000}"/>
    <cellStyle name="Note 6 8 19 2" xfId="28871" xr:uid="{00000000-0005-0000-0000-0000A18F0000}"/>
    <cellStyle name="Note 6 8 2" xfId="28872" xr:uid="{00000000-0005-0000-0000-0000A28F0000}"/>
    <cellStyle name="Note 6 8 2 2" xfId="28873" xr:uid="{00000000-0005-0000-0000-0000A38F0000}"/>
    <cellStyle name="Note 6 8 20" xfId="28874" xr:uid="{00000000-0005-0000-0000-0000A48F0000}"/>
    <cellStyle name="Note 6 8 20 2" xfId="28875" xr:uid="{00000000-0005-0000-0000-0000A58F0000}"/>
    <cellStyle name="Note 6 8 21" xfId="28876" xr:uid="{00000000-0005-0000-0000-0000A68F0000}"/>
    <cellStyle name="Note 6 8 21 2" xfId="28877" xr:uid="{00000000-0005-0000-0000-0000A78F0000}"/>
    <cellStyle name="Note 6 8 22" xfId="28878" xr:uid="{00000000-0005-0000-0000-0000A88F0000}"/>
    <cellStyle name="Note 6 8 22 2" xfId="28879" xr:uid="{00000000-0005-0000-0000-0000A98F0000}"/>
    <cellStyle name="Note 6 8 23" xfId="28880" xr:uid="{00000000-0005-0000-0000-0000AA8F0000}"/>
    <cellStyle name="Note 6 8 3" xfId="28881" xr:uid="{00000000-0005-0000-0000-0000AB8F0000}"/>
    <cellStyle name="Note 6 8 3 2" xfId="28882" xr:uid="{00000000-0005-0000-0000-0000AC8F0000}"/>
    <cellStyle name="Note 6 8 4" xfId="28883" xr:uid="{00000000-0005-0000-0000-0000AD8F0000}"/>
    <cellStyle name="Note 6 8 4 2" xfId="28884" xr:uid="{00000000-0005-0000-0000-0000AE8F0000}"/>
    <cellStyle name="Note 6 8 5" xfId="28885" xr:uid="{00000000-0005-0000-0000-0000AF8F0000}"/>
    <cellStyle name="Note 6 8 5 2" xfId="28886" xr:uid="{00000000-0005-0000-0000-0000B08F0000}"/>
    <cellStyle name="Note 6 8 6" xfId="28887" xr:uid="{00000000-0005-0000-0000-0000B18F0000}"/>
    <cellStyle name="Note 6 8 6 2" xfId="28888" xr:uid="{00000000-0005-0000-0000-0000B28F0000}"/>
    <cellStyle name="Note 6 8 7" xfId="28889" xr:uid="{00000000-0005-0000-0000-0000B38F0000}"/>
    <cellStyle name="Note 6 8 7 2" xfId="28890" xr:uid="{00000000-0005-0000-0000-0000B48F0000}"/>
    <cellStyle name="Note 6 8 8" xfId="28891" xr:uid="{00000000-0005-0000-0000-0000B58F0000}"/>
    <cellStyle name="Note 6 8 8 2" xfId="28892" xr:uid="{00000000-0005-0000-0000-0000B68F0000}"/>
    <cellStyle name="Note 6 8 9" xfId="28893" xr:uid="{00000000-0005-0000-0000-0000B78F0000}"/>
    <cellStyle name="Note 6 8 9 2" xfId="28894" xr:uid="{00000000-0005-0000-0000-0000B88F0000}"/>
    <cellStyle name="Note 6 9" xfId="28895" xr:uid="{00000000-0005-0000-0000-0000B98F0000}"/>
    <cellStyle name="Note 6 9 10" xfId="28896" xr:uid="{00000000-0005-0000-0000-0000BA8F0000}"/>
    <cellStyle name="Note 6 9 10 2" xfId="28897" xr:uid="{00000000-0005-0000-0000-0000BB8F0000}"/>
    <cellStyle name="Note 6 9 11" xfId="28898" xr:uid="{00000000-0005-0000-0000-0000BC8F0000}"/>
    <cellStyle name="Note 6 9 11 2" xfId="28899" xr:uid="{00000000-0005-0000-0000-0000BD8F0000}"/>
    <cellStyle name="Note 6 9 12" xfId="28900" xr:uid="{00000000-0005-0000-0000-0000BE8F0000}"/>
    <cellStyle name="Note 6 9 12 2" xfId="28901" xr:uid="{00000000-0005-0000-0000-0000BF8F0000}"/>
    <cellStyle name="Note 6 9 13" xfId="28902" xr:uid="{00000000-0005-0000-0000-0000C08F0000}"/>
    <cellStyle name="Note 6 9 13 2" xfId="28903" xr:uid="{00000000-0005-0000-0000-0000C18F0000}"/>
    <cellStyle name="Note 6 9 14" xfId="28904" xr:uid="{00000000-0005-0000-0000-0000C28F0000}"/>
    <cellStyle name="Note 6 9 14 2" xfId="28905" xr:uid="{00000000-0005-0000-0000-0000C38F0000}"/>
    <cellStyle name="Note 6 9 15" xfId="28906" xr:uid="{00000000-0005-0000-0000-0000C48F0000}"/>
    <cellStyle name="Note 6 9 15 2" xfId="28907" xr:uid="{00000000-0005-0000-0000-0000C58F0000}"/>
    <cellStyle name="Note 6 9 16" xfId="28908" xr:uid="{00000000-0005-0000-0000-0000C68F0000}"/>
    <cellStyle name="Note 6 9 16 2" xfId="28909" xr:uid="{00000000-0005-0000-0000-0000C78F0000}"/>
    <cellStyle name="Note 6 9 17" xfId="28910" xr:uid="{00000000-0005-0000-0000-0000C88F0000}"/>
    <cellStyle name="Note 6 9 17 2" xfId="28911" xr:uid="{00000000-0005-0000-0000-0000C98F0000}"/>
    <cellStyle name="Note 6 9 18" xfId="28912" xr:uid="{00000000-0005-0000-0000-0000CA8F0000}"/>
    <cellStyle name="Note 6 9 18 2" xfId="28913" xr:uid="{00000000-0005-0000-0000-0000CB8F0000}"/>
    <cellStyle name="Note 6 9 19" xfId="28914" xr:uid="{00000000-0005-0000-0000-0000CC8F0000}"/>
    <cellStyle name="Note 6 9 19 2" xfId="28915" xr:uid="{00000000-0005-0000-0000-0000CD8F0000}"/>
    <cellStyle name="Note 6 9 2" xfId="28916" xr:uid="{00000000-0005-0000-0000-0000CE8F0000}"/>
    <cellStyle name="Note 6 9 2 2" xfId="28917" xr:uid="{00000000-0005-0000-0000-0000CF8F0000}"/>
    <cellStyle name="Note 6 9 2 2 2" xfId="37029" xr:uid="{00000000-0005-0000-0000-0000D08F0000}"/>
    <cellStyle name="Note 6 9 2 3" xfId="37030" xr:uid="{00000000-0005-0000-0000-0000D18F0000}"/>
    <cellStyle name="Note 6 9 20" xfId="28918" xr:uid="{00000000-0005-0000-0000-0000D28F0000}"/>
    <cellStyle name="Note 6 9 20 2" xfId="28919" xr:uid="{00000000-0005-0000-0000-0000D38F0000}"/>
    <cellStyle name="Note 6 9 21" xfId="28920" xr:uid="{00000000-0005-0000-0000-0000D48F0000}"/>
    <cellStyle name="Note 6 9 21 2" xfId="28921" xr:uid="{00000000-0005-0000-0000-0000D58F0000}"/>
    <cellStyle name="Note 6 9 22" xfId="28922" xr:uid="{00000000-0005-0000-0000-0000D68F0000}"/>
    <cellStyle name="Note 6 9 22 2" xfId="28923" xr:uid="{00000000-0005-0000-0000-0000D78F0000}"/>
    <cellStyle name="Note 6 9 23" xfId="28924" xr:uid="{00000000-0005-0000-0000-0000D88F0000}"/>
    <cellStyle name="Note 6 9 3" xfId="28925" xr:uid="{00000000-0005-0000-0000-0000D98F0000}"/>
    <cellStyle name="Note 6 9 3 2" xfId="28926" xr:uid="{00000000-0005-0000-0000-0000DA8F0000}"/>
    <cellStyle name="Note 6 9 3 2 2" xfId="37031" xr:uid="{00000000-0005-0000-0000-0000DB8F0000}"/>
    <cellStyle name="Note 6 9 3 3" xfId="37032" xr:uid="{00000000-0005-0000-0000-0000DC8F0000}"/>
    <cellStyle name="Note 6 9 4" xfId="28927" xr:uid="{00000000-0005-0000-0000-0000DD8F0000}"/>
    <cellStyle name="Note 6 9 4 2" xfId="28928" xr:uid="{00000000-0005-0000-0000-0000DE8F0000}"/>
    <cellStyle name="Note 6 9 5" xfId="28929" xr:uid="{00000000-0005-0000-0000-0000DF8F0000}"/>
    <cellStyle name="Note 6 9 5 2" xfId="28930" xr:uid="{00000000-0005-0000-0000-0000E08F0000}"/>
    <cellStyle name="Note 6 9 6" xfId="28931" xr:uid="{00000000-0005-0000-0000-0000E18F0000}"/>
    <cellStyle name="Note 6 9 6 2" xfId="28932" xr:uid="{00000000-0005-0000-0000-0000E28F0000}"/>
    <cellStyle name="Note 6 9 7" xfId="28933" xr:uid="{00000000-0005-0000-0000-0000E38F0000}"/>
    <cellStyle name="Note 6 9 7 2" xfId="28934" xr:uid="{00000000-0005-0000-0000-0000E48F0000}"/>
    <cellStyle name="Note 6 9 8" xfId="28935" xr:uid="{00000000-0005-0000-0000-0000E58F0000}"/>
    <cellStyle name="Note 6 9 8 2" xfId="28936" xr:uid="{00000000-0005-0000-0000-0000E68F0000}"/>
    <cellStyle name="Note 6 9 9" xfId="28937" xr:uid="{00000000-0005-0000-0000-0000E78F0000}"/>
    <cellStyle name="Note 6 9 9 2" xfId="28938" xr:uid="{00000000-0005-0000-0000-0000E88F0000}"/>
    <cellStyle name="Note 7" xfId="28939" xr:uid="{00000000-0005-0000-0000-0000E98F0000}"/>
    <cellStyle name="Note 7 10" xfId="28940" xr:uid="{00000000-0005-0000-0000-0000EA8F0000}"/>
    <cellStyle name="Note 7 10 2" xfId="28941" xr:uid="{00000000-0005-0000-0000-0000EB8F0000}"/>
    <cellStyle name="Note 7 10 2 2" xfId="37033" xr:uid="{00000000-0005-0000-0000-0000EC8F0000}"/>
    <cellStyle name="Note 7 10 3" xfId="37034" xr:uid="{00000000-0005-0000-0000-0000ED8F0000}"/>
    <cellStyle name="Note 7 11" xfId="28942" xr:uid="{00000000-0005-0000-0000-0000EE8F0000}"/>
    <cellStyle name="Note 7 11 2" xfId="28943" xr:uid="{00000000-0005-0000-0000-0000EF8F0000}"/>
    <cellStyle name="Note 7 11 2 2" xfId="37035" xr:uid="{00000000-0005-0000-0000-0000F08F0000}"/>
    <cellStyle name="Note 7 11 3" xfId="37036" xr:uid="{00000000-0005-0000-0000-0000F18F0000}"/>
    <cellStyle name="Note 7 12" xfId="28944" xr:uid="{00000000-0005-0000-0000-0000F28F0000}"/>
    <cellStyle name="Note 7 12 2" xfId="28945" xr:uid="{00000000-0005-0000-0000-0000F38F0000}"/>
    <cellStyle name="Note 7 13" xfId="28946" xr:uid="{00000000-0005-0000-0000-0000F48F0000}"/>
    <cellStyle name="Note 7 13 2" xfId="28947" xr:uid="{00000000-0005-0000-0000-0000F58F0000}"/>
    <cellStyle name="Note 7 14" xfId="28948" xr:uid="{00000000-0005-0000-0000-0000F68F0000}"/>
    <cellStyle name="Note 7 14 2" xfId="28949" xr:uid="{00000000-0005-0000-0000-0000F78F0000}"/>
    <cellStyle name="Note 7 15" xfId="28950" xr:uid="{00000000-0005-0000-0000-0000F88F0000}"/>
    <cellStyle name="Note 7 15 2" xfId="28951" xr:uid="{00000000-0005-0000-0000-0000F98F0000}"/>
    <cellStyle name="Note 7 16" xfId="28952" xr:uid="{00000000-0005-0000-0000-0000FA8F0000}"/>
    <cellStyle name="Note 7 16 2" xfId="28953" xr:uid="{00000000-0005-0000-0000-0000FB8F0000}"/>
    <cellStyle name="Note 7 17" xfId="28954" xr:uid="{00000000-0005-0000-0000-0000FC8F0000}"/>
    <cellStyle name="Note 7 17 2" xfId="28955" xr:uid="{00000000-0005-0000-0000-0000FD8F0000}"/>
    <cellStyle name="Note 7 18" xfId="28956" xr:uid="{00000000-0005-0000-0000-0000FE8F0000}"/>
    <cellStyle name="Note 7 18 2" xfId="28957" xr:uid="{00000000-0005-0000-0000-0000FF8F0000}"/>
    <cellStyle name="Note 7 19" xfId="28958" xr:uid="{00000000-0005-0000-0000-000000900000}"/>
    <cellStyle name="Note 7 19 2" xfId="28959" xr:uid="{00000000-0005-0000-0000-000001900000}"/>
    <cellStyle name="Note 7 2" xfId="28960" xr:uid="{00000000-0005-0000-0000-000002900000}"/>
    <cellStyle name="Note 7 2 2" xfId="28961" xr:uid="{00000000-0005-0000-0000-000003900000}"/>
    <cellStyle name="Note 7 2 3" xfId="37037" xr:uid="{00000000-0005-0000-0000-000004900000}"/>
    <cellStyle name="Note 7 2 3 2" xfId="37038" xr:uid="{00000000-0005-0000-0000-000005900000}"/>
    <cellStyle name="Note 7 2 3 2 2" xfId="37039" xr:uid="{00000000-0005-0000-0000-000006900000}"/>
    <cellStyle name="Note 7 2 3 2 2 2" xfId="37040" xr:uid="{00000000-0005-0000-0000-000007900000}"/>
    <cellStyle name="Note 7 2 3 2 2 2 2" xfId="37041" xr:uid="{00000000-0005-0000-0000-000008900000}"/>
    <cellStyle name="Note 7 2 3 2 2 3" xfId="37042" xr:uid="{00000000-0005-0000-0000-000009900000}"/>
    <cellStyle name="Note 7 2 3 2 3" xfId="37043" xr:uid="{00000000-0005-0000-0000-00000A900000}"/>
    <cellStyle name="Note 7 2 3 2 3 2" xfId="37044" xr:uid="{00000000-0005-0000-0000-00000B900000}"/>
    <cellStyle name="Note 7 2 3 2 3 2 2" xfId="37045" xr:uid="{00000000-0005-0000-0000-00000C900000}"/>
    <cellStyle name="Note 7 2 3 2 3 3" xfId="37046" xr:uid="{00000000-0005-0000-0000-00000D900000}"/>
    <cellStyle name="Note 7 2 3 2 4" xfId="37047" xr:uid="{00000000-0005-0000-0000-00000E900000}"/>
    <cellStyle name="Note 7 2 3 2 4 2" xfId="37048" xr:uid="{00000000-0005-0000-0000-00000F900000}"/>
    <cellStyle name="Note 7 2 3 2 5" xfId="37049" xr:uid="{00000000-0005-0000-0000-000010900000}"/>
    <cellStyle name="Note 7 2 3 3" xfId="37050" xr:uid="{00000000-0005-0000-0000-000011900000}"/>
    <cellStyle name="Note 7 2 3 3 2" xfId="37051" xr:uid="{00000000-0005-0000-0000-000012900000}"/>
    <cellStyle name="Note 7 2 3 3 2 2" xfId="37052" xr:uid="{00000000-0005-0000-0000-000013900000}"/>
    <cellStyle name="Note 7 2 3 3 3" xfId="37053" xr:uid="{00000000-0005-0000-0000-000014900000}"/>
    <cellStyle name="Note 7 2 3 4" xfId="37054" xr:uid="{00000000-0005-0000-0000-000015900000}"/>
    <cellStyle name="Note 7 2 3 4 2" xfId="37055" xr:uid="{00000000-0005-0000-0000-000016900000}"/>
    <cellStyle name="Note 7 2 3 4 2 2" xfId="37056" xr:uid="{00000000-0005-0000-0000-000017900000}"/>
    <cellStyle name="Note 7 2 3 4 3" xfId="37057" xr:uid="{00000000-0005-0000-0000-000018900000}"/>
    <cellStyle name="Note 7 2 3 5" xfId="37058" xr:uid="{00000000-0005-0000-0000-000019900000}"/>
    <cellStyle name="Note 7 2 3 5 2" xfId="37059" xr:uid="{00000000-0005-0000-0000-00001A900000}"/>
    <cellStyle name="Note 7 2 3 6" xfId="37060" xr:uid="{00000000-0005-0000-0000-00001B900000}"/>
    <cellStyle name="Note 7 2 4" xfId="37061" xr:uid="{00000000-0005-0000-0000-00001C900000}"/>
    <cellStyle name="Note 7 2 5" xfId="37062" xr:uid="{00000000-0005-0000-0000-00001D900000}"/>
    <cellStyle name="Note 7 2 5 2" xfId="37063" xr:uid="{00000000-0005-0000-0000-00001E900000}"/>
    <cellStyle name="Note 7 2 5 2 2" xfId="37064" xr:uid="{00000000-0005-0000-0000-00001F900000}"/>
    <cellStyle name="Note 7 2 5 2 2 2" xfId="37065" xr:uid="{00000000-0005-0000-0000-000020900000}"/>
    <cellStyle name="Note 7 2 5 2 3" xfId="37066" xr:uid="{00000000-0005-0000-0000-000021900000}"/>
    <cellStyle name="Note 7 2 5 3" xfId="37067" xr:uid="{00000000-0005-0000-0000-000022900000}"/>
    <cellStyle name="Note 7 2 5 3 2" xfId="37068" xr:uid="{00000000-0005-0000-0000-000023900000}"/>
    <cellStyle name="Note 7 2 5 3 2 2" xfId="37069" xr:uid="{00000000-0005-0000-0000-000024900000}"/>
    <cellStyle name="Note 7 2 5 3 3" xfId="37070" xr:uid="{00000000-0005-0000-0000-000025900000}"/>
    <cellStyle name="Note 7 2 5 4" xfId="37071" xr:uid="{00000000-0005-0000-0000-000026900000}"/>
    <cellStyle name="Note 7 2 5 4 2" xfId="37072" xr:uid="{00000000-0005-0000-0000-000027900000}"/>
    <cellStyle name="Note 7 2 5 5" xfId="37073" xr:uid="{00000000-0005-0000-0000-000028900000}"/>
    <cellStyle name="Note 7 2 6" xfId="37074" xr:uid="{00000000-0005-0000-0000-000029900000}"/>
    <cellStyle name="Note 7 2 6 2" xfId="37075" xr:uid="{00000000-0005-0000-0000-00002A900000}"/>
    <cellStyle name="Note 7 2 6 2 2" xfId="37076" xr:uid="{00000000-0005-0000-0000-00002B900000}"/>
    <cellStyle name="Note 7 2 6 3" xfId="37077" xr:uid="{00000000-0005-0000-0000-00002C900000}"/>
    <cellStyle name="Note 7 2 7" xfId="37078" xr:uid="{00000000-0005-0000-0000-00002D900000}"/>
    <cellStyle name="Note 7 2 7 2" xfId="37079" xr:uid="{00000000-0005-0000-0000-00002E900000}"/>
    <cellStyle name="Note 7 2 7 2 2" xfId="37080" xr:uid="{00000000-0005-0000-0000-00002F900000}"/>
    <cellStyle name="Note 7 2 7 3" xfId="37081" xr:uid="{00000000-0005-0000-0000-000030900000}"/>
    <cellStyle name="Note 7 20" xfId="28962" xr:uid="{00000000-0005-0000-0000-000031900000}"/>
    <cellStyle name="Note 7 20 2" xfId="28963" xr:uid="{00000000-0005-0000-0000-000032900000}"/>
    <cellStyle name="Note 7 21" xfId="28964" xr:uid="{00000000-0005-0000-0000-000033900000}"/>
    <cellStyle name="Note 7 21 2" xfId="28965" xr:uid="{00000000-0005-0000-0000-000034900000}"/>
    <cellStyle name="Note 7 22" xfId="28966" xr:uid="{00000000-0005-0000-0000-000035900000}"/>
    <cellStyle name="Note 7 22 2" xfId="28967" xr:uid="{00000000-0005-0000-0000-000036900000}"/>
    <cellStyle name="Note 7 23" xfId="28968" xr:uid="{00000000-0005-0000-0000-000037900000}"/>
    <cellStyle name="Note 7 3" xfId="28969" xr:uid="{00000000-0005-0000-0000-000038900000}"/>
    <cellStyle name="Note 7 3 2" xfId="28970" xr:uid="{00000000-0005-0000-0000-000039900000}"/>
    <cellStyle name="Note 7 3 2 2" xfId="37082" xr:uid="{00000000-0005-0000-0000-00003A900000}"/>
    <cellStyle name="Note 7 3 2 2 2" xfId="37083" xr:uid="{00000000-0005-0000-0000-00003B900000}"/>
    <cellStyle name="Note 7 3 2 2 2 2" xfId="37084" xr:uid="{00000000-0005-0000-0000-00003C900000}"/>
    <cellStyle name="Note 7 3 2 2 2 2 2" xfId="37085" xr:uid="{00000000-0005-0000-0000-00003D900000}"/>
    <cellStyle name="Note 7 3 2 2 2 3" xfId="37086" xr:uid="{00000000-0005-0000-0000-00003E900000}"/>
    <cellStyle name="Note 7 3 2 2 3" xfId="37087" xr:uid="{00000000-0005-0000-0000-00003F900000}"/>
    <cellStyle name="Note 7 3 2 2 3 2" xfId="37088" xr:uid="{00000000-0005-0000-0000-000040900000}"/>
    <cellStyle name="Note 7 3 2 2 3 2 2" xfId="37089" xr:uid="{00000000-0005-0000-0000-000041900000}"/>
    <cellStyle name="Note 7 3 2 2 3 3" xfId="37090" xr:uid="{00000000-0005-0000-0000-000042900000}"/>
    <cellStyle name="Note 7 3 2 2 4" xfId="37091" xr:uid="{00000000-0005-0000-0000-000043900000}"/>
    <cellStyle name="Note 7 3 2 2 4 2" xfId="37092" xr:uid="{00000000-0005-0000-0000-000044900000}"/>
    <cellStyle name="Note 7 3 2 2 5" xfId="37093" xr:uid="{00000000-0005-0000-0000-000045900000}"/>
    <cellStyle name="Note 7 3 2 3" xfId="37094" xr:uid="{00000000-0005-0000-0000-000046900000}"/>
    <cellStyle name="Note 7 3 2 3 2" xfId="37095" xr:uid="{00000000-0005-0000-0000-000047900000}"/>
    <cellStyle name="Note 7 3 2 3 2 2" xfId="37096" xr:uid="{00000000-0005-0000-0000-000048900000}"/>
    <cellStyle name="Note 7 3 2 3 3" xfId="37097" xr:uid="{00000000-0005-0000-0000-000049900000}"/>
    <cellStyle name="Note 7 3 2 4" xfId="37098" xr:uid="{00000000-0005-0000-0000-00004A900000}"/>
    <cellStyle name="Note 7 3 2 4 2" xfId="37099" xr:uid="{00000000-0005-0000-0000-00004B900000}"/>
    <cellStyle name="Note 7 3 2 4 2 2" xfId="37100" xr:uid="{00000000-0005-0000-0000-00004C900000}"/>
    <cellStyle name="Note 7 3 2 4 3" xfId="37101" xr:uid="{00000000-0005-0000-0000-00004D900000}"/>
    <cellStyle name="Note 7 3 2 5" xfId="37102" xr:uid="{00000000-0005-0000-0000-00004E900000}"/>
    <cellStyle name="Note 7 3 2 5 2" xfId="37103" xr:uid="{00000000-0005-0000-0000-00004F900000}"/>
    <cellStyle name="Note 7 3 2 6" xfId="37104" xr:uid="{00000000-0005-0000-0000-000050900000}"/>
    <cellStyle name="Note 7 3 3" xfId="37105" xr:uid="{00000000-0005-0000-0000-000051900000}"/>
    <cellStyle name="Note 7 3 4" xfId="37106" xr:uid="{00000000-0005-0000-0000-000052900000}"/>
    <cellStyle name="Note 7 3 4 2" xfId="37107" xr:uid="{00000000-0005-0000-0000-000053900000}"/>
    <cellStyle name="Note 7 3 4 2 2" xfId="37108" xr:uid="{00000000-0005-0000-0000-000054900000}"/>
    <cellStyle name="Note 7 3 4 2 2 2" xfId="37109" xr:uid="{00000000-0005-0000-0000-000055900000}"/>
    <cellStyle name="Note 7 3 4 2 3" xfId="37110" xr:uid="{00000000-0005-0000-0000-000056900000}"/>
    <cellStyle name="Note 7 3 4 3" xfId="37111" xr:uid="{00000000-0005-0000-0000-000057900000}"/>
    <cellStyle name="Note 7 3 4 3 2" xfId="37112" xr:uid="{00000000-0005-0000-0000-000058900000}"/>
    <cellStyle name="Note 7 3 4 3 2 2" xfId="37113" xr:uid="{00000000-0005-0000-0000-000059900000}"/>
    <cellStyle name="Note 7 3 4 3 3" xfId="37114" xr:uid="{00000000-0005-0000-0000-00005A900000}"/>
    <cellStyle name="Note 7 3 4 4" xfId="37115" xr:uid="{00000000-0005-0000-0000-00005B900000}"/>
    <cellStyle name="Note 7 3 4 4 2" xfId="37116" xr:uid="{00000000-0005-0000-0000-00005C900000}"/>
    <cellStyle name="Note 7 3 4 5" xfId="37117" xr:uid="{00000000-0005-0000-0000-00005D900000}"/>
    <cellStyle name="Note 7 3 5" xfId="37118" xr:uid="{00000000-0005-0000-0000-00005E900000}"/>
    <cellStyle name="Note 7 3 5 2" xfId="37119" xr:uid="{00000000-0005-0000-0000-00005F900000}"/>
    <cellStyle name="Note 7 3 5 2 2" xfId="37120" xr:uid="{00000000-0005-0000-0000-000060900000}"/>
    <cellStyle name="Note 7 3 5 3" xfId="37121" xr:uid="{00000000-0005-0000-0000-000061900000}"/>
    <cellStyle name="Note 7 3 6" xfId="37122" xr:uid="{00000000-0005-0000-0000-000062900000}"/>
    <cellStyle name="Note 7 3 6 2" xfId="37123" xr:uid="{00000000-0005-0000-0000-000063900000}"/>
    <cellStyle name="Note 7 3 6 2 2" xfId="37124" xr:uid="{00000000-0005-0000-0000-000064900000}"/>
    <cellStyle name="Note 7 3 6 3" xfId="37125" xr:uid="{00000000-0005-0000-0000-000065900000}"/>
    <cellStyle name="Note 7 4" xfId="28971" xr:uid="{00000000-0005-0000-0000-000066900000}"/>
    <cellStyle name="Note 7 4 2" xfId="28972" xr:uid="{00000000-0005-0000-0000-000067900000}"/>
    <cellStyle name="Note 7 4 2 2" xfId="37126" xr:uid="{00000000-0005-0000-0000-000068900000}"/>
    <cellStyle name="Note 7 4 2 2 2" xfId="37127" xr:uid="{00000000-0005-0000-0000-000069900000}"/>
    <cellStyle name="Note 7 4 2 2 2 2" xfId="37128" xr:uid="{00000000-0005-0000-0000-00006A900000}"/>
    <cellStyle name="Note 7 4 2 2 3" xfId="37129" xr:uid="{00000000-0005-0000-0000-00006B900000}"/>
    <cellStyle name="Note 7 4 2 3" xfId="37130" xr:uid="{00000000-0005-0000-0000-00006C900000}"/>
    <cellStyle name="Note 7 4 2 3 2" xfId="37131" xr:uid="{00000000-0005-0000-0000-00006D900000}"/>
    <cellStyle name="Note 7 4 2 3 2 2" xfId="37132" xr:uid="{00000000-0005-0000-0000-00006E900000}"/>
    <cellStyle name="Note 7 4 2 3 3" xfId="37133" xr:uid="{00000000-0005-0000-0000-00006F900000}"/>
    <cellStyle name="Note 7 4 2 4" xfId="37134" xr:uid="{00000000-0005-0000-0000-000070900000}"/>
    <cellStyle name="Note 7 4 2 4 2" xfId="37135" xr:uid="{00000000-0005-0000-0000-000071900000}"/>
    <cellStyle name="Note 7 4 2 5" xfId="37136" xr:uid="{00000000-0005-0000-0000-000072900000}"/>
    <cellStyle name="Note 7 4 3" xfId="37137" xr:uid="{00000000-0005-0000-0000-000073900000}"/>
    <cellStyle name="Note 7 4 3 2" xfId="37138" xr:uid="{00000000-0005-0000-0000-000074900000}"/>
    <cellStyle name="Note 7 4 3 2 2" xfId="37139" xr:uid="{00000000-0005-0000-0000-000075900000}"/>
    <cellStyle name="Note 7 4 3 2 2 2" xfId="37140" xr:uid="{00000000-0005-0000-0000-000076900000}"/>
    <cellStyle name="Note 7 4 3 2 3" xfId="37141" xr:uid="{00000000-0005-0000-0000-000077900000}"/>
    <cellStyle name="Note 7 4 3 3" xfId="37142" xr:uid="{00000000-0005-0000-0000-000078900000}"/>
    <cellStyle name="Note 7 4 3 3 2" xfId="37143" xr:uid="{00000000-0005-0000-0000-000079900000}"/>
    <cellStyle name="Note 7 4 3 3 2 2" xfId="37144" xr:uid="{00000000-0005-0000-0000-00007A900000}"/>
    <cellStyle name="Note 7 4 3 3 3" xfId="37145" xr:uid="{00000000-0005-0000-0000-00007B900000}"/>
    <cellStyle name="Note 7 4 3 4" xfId="37146" xr:uid="{00000000-0005-0000-0000-00007C900000}"/>
    <cellStyle name="Note 7 4 3 4 2" xfId="37147" xr:uid="{00000000-0005-0000-0000-00007D900000}"/>
    <cellStyle name="Note 7 4 3 5" xfId="37148" xr:uid="{00000000-0005-0000-0000-00007E900000}"/>
    <cellStyle name="Note 7 4 4" xfId="37149" xr:uid="{00000000-0005-0000-0000-00007F900000}"/>
    <cellStyle name="Note 7 4 4 2" xfId="37150" xr:uid="{00000000-0005-0000-0000-000080900000}"/>
    <cellStyle name="Note 7 4 4 2 2" xfId="37151" xr:uid="{00000000-0005-0000-0000-000081900000}"/>
    <cellStyle name="Note 7 4 4 3" xfId="37152" xr:uid="{00000000-0005-0000-0000-000082900000}"/>
    <cellStyle name="Note 7 5" xfId="28973" xr:uid="{00000000-0005-0000-0000-000083900000}"/>
    <cellStyle name="Note 7 5 2" xfId="28974" xr:uid="{00000000-0005-0000-0000-000084900000}"/>
    <cellStyle name="Note 7 5 2 2" xfId="37153" xr:uid="{00000000-0005-0000-0000-000085900000}"/>
    <cellStyle name="Note 7 5 2 2 2" xfId="37154" xr:uid="{00000000-0005-0000-0000-000086900000}"/>
    <cellStyle name="Note 7 5 2 2 2 2" xfId="37155" xr:uid="{00000000-0005-0000-0000-000087900000}"/>
    <cellStyle name="Note 7 5 2 2 3" xfId="37156" xr:uid="{00000000-0005-0000-0000-000088900000}"/>
    <cellStyle name="Note 7 5 2 3" xfId="37157" xr:uid="{00000000-0005-0000-0000-000089900000}"/>
    <cellStyle name="Note 7 5 2 3 2" xfId="37158" xr:uid="{00000000-0005-0000-0000-00008A900000}"/>
    <cellStyle name="Note 7 5 2 3 2 2" xfId="37159" xr:uid="{00000000-0005-0000-0000-00008B900000}"/>
    <cellStyle name="Note 7 5 2 3 3" xfId="37160" xr:uid="{00000000-0005-0000-0000-00008C900000}"/>
    <cellStyle name="Note 7 5 2 4" xfId="37161" xr:uid="{00000000-0005-0000-0000-00008D900000}"/>
    <cellStyle name="Note 7 5 2 4 2" xfId="37162" xr:uid="{00000000-0005-0000-0000-00008E900000}"/>
    <cellStyle name="Note 7 5 2 5" xfId="37163" xr:uid="{00000000-0005-0000-0000-00008F900000}"/>
    <cellStyle name="Note 7 5 3" xfId="37164" xr:uid="{00000000-0005-0000-0000-000090900000}"/>
    <cellStyle name="Note 7 5 3 2" xfId="37165" xr:uid="{00000000-0005-0000-0000-000091900000}"/>
    <cellStyle name="Note 7 5 3 2 2" xfId="37166" xr:uid="{00000000-0005-0000-0000-000092900000}"/>
    <cellStyle name="Note 7 5 3 2 2 2" xfId="37167" xr:uid="{00000000-0005-0000-0000-000093900000}"/>
    <cellStyle name="Note 7 5 3 2 3" xfId="37168" xr:uid="{00000000-0005-0000-0000-000094900000}"/>
    <cellStyle name="Note 7 5 3 3" xfId="37169" xr:uid="{00000000-0005-0000-0000-000095900000}"/>
    <cellStyle name="Note 7 5 3 3 2" xfId="37170" xr:uid="{00000000-0005-0000-0000-000096900000}"/>
    <cellStyle name="Note 7 5 3 3 2 2" xfId="37171" xr:uid="{00000000-0005-0000-0000-000097900000}"/>
    <cellStyle name="Note 7 5 3 3 3" xfId="37172" xr:uid="{00000000-0005-0000-0000-000098900000}"/>
    <cellStyle name="Note 7 5 3 4" xfId="37173" xr:uid="{00000000-0005-0000-0000-000099900000}"/>
    <cellStyle name="Note 7 5 3 4 2" xfId="37174" xr:uid="{00000000-0005-0000-0000-00009A900000}"/>
    <cellStyle name="Note 7 5 3 5" xfId="37175" xr:uid="{00000000-0005-0000-0000-00009B900000}"/>
    <cellStyle name="Note 7 5 4" xfId="37176" xr:uid="{00000000-0005-0000-0000-00009C900000}"/>
    <cellStyle name="Note 7 5 4 2" xfId="37177" xr:uid="{00000000-0005-0000-0000-00009D900000}"/>
    <cellStyle name="Note 7 5 4 2 2" xfId="37178" xr:uid="{00000000-0005-0000-0000-00009E900000}"/>
    <cellStyle name="Note 7 5 4 3" xfId="37179" xr:uid="{00000000-0005-0000-0000-00009F900000}"/>
    <cellStyle name="Note 7 6" xfId="28975" xr:uid="{00000000-0005-0000-0000-0000A0900000}"/>
    <cellStyle name="Note 7 6 2" xfId="28976" xr:uid="{00000000-0005-0000-0000-0000A1900000}"/>
    <cellStyle name="Note 7 6 2 2" xfId="37180" xr:uid="{00000000-0005-0000-0000-0000A2900000}"/>
    <cellStyle name="Note 7 6 2 2 2" xfId="37181" xr:uid="{00000000-0005-0000-0000-0000A3900000}"/>
    <cellStyle name="Note 7 6 2 2 2 2" xfId="37182" xr:uid="{00000000-0005-0000-0000-0000A4900000}"/>
    <cellStyle name="Note 7 6 2 2 3" xfId="37183" xr:uid="{00000000-0005-0000-0000-0000A5900000}"/>
    <cellStyle name="Note 7 6 2 3" xfId="37184" xr:uid="{00000000-0005-0000-0000-0000A6900000}"/>
    <cellStyle name="Note 7 6 2 3 2" xfId="37185" xr:uid="{00000000-0005-0000-0000-0000A7900000}"/>
    <cellStyle name="Note 7 6 2 3 2 2" xfId="37186" xr:uid="{00000000-0005-0000-0000-0000A8900000}"/>
    <cellStyle name="Note 7 6 2 3 3" xfId="37187" xr:uid="{00000000-0005-0000-0000-0000A9900000}"/>
    <cellStyle name="Note 7 6 2 4" xfId="37188" xr:uid="{00000000-0005-0000-0000-0000AA900000}"/>
    <cellStyle name="Note 7 6 2 4 2" xfId="37189" xr:uid="{00000000-0005-0000-0000-0000AB900000}"/>
    <cellStyle name="Note 7 6 2 5" xfId="37190" xr:uid="{00000000-0005-0000-0000-0000AC900000}"/>
    <cellStyle name="Note 7 6 3" xfId="37191" xr:uid="{00000000-0005-0000-0000-0000AD900000}"/>
    <cellStyle name="Note 7 6 3 2" xfId="37192" xr:uid="{00000000-0005-0000-0000-0000AE900000}"/>
    <cellStyle name="Note 7 6 3 2 2" xfId="37193" xr:uid="{00000000-0005-0000-0000-0000AF900000}"/>
    <cellStyle name="Note 7 6 3 2 2 2" xfId="37194" xr:uid="{00000000-0005-0000-0000-0000B0900000}"/>
    <cellStyle name="Note 7 6 3 2 3" xfId="37195" xr:uid="{00000000-0005-0000-0000-0000B1900000}"/>
    <cellStyle name="Note 7 6 3 3" xfId="37196" xr:uid="{00000000-0005-0000-0000-0000B2900000}"/>
    <cellStyle name="Note 7 6 3 3 2" xfId="37197" xr:uid="{00000000-0005-0000-0000-0000B3900000}"/>
    <cellStyle name="Note 7 6 3 3 2 2" xfId="37198" xr:uid="{00000000-0005-0000-0000-0000B4900000}"/>
    <cellStyle name="Note 7 6 3 3 3" xfId="37199" xr:uid="{00000000-0005-0000-0000-0000B5900000}"/>
    <cellStyle name="Note 7 6 3 4" xfId="37200" xr:uid="{00000000-0005-0000-0000-0000B6900000}"/>
    <cellStyle name="Note 7 6 3 4 2" xfId="37201" xr:uid="{00000000-0005-0000-0000-0000B7900000}"/>
    <cellStyle name="Note 7 6 3 5" xfId="37202" xr:uid="{00000000-0005-0000-0000-0000B8900000}"/>
    <cellStyle name="Note 7 6 4" xfId="37203" xr:uid="{00000000-0005-0000-0000-0000B9900000}"/>
    <cellStyle name="Note 7 6 4 2" xfId="37204" xr:uid="{00000000-0005-0000-0000-0000BA900000}"/>
    <cellStyle name="Note 7 6 4 2 2" xfId="37205" xr:uid="{00000000-0005-0000-0000-0000BB900000}"/>
    <cellStyle name="Note 7 6 4 3" xfId="37206" xr:uid="{00000000-0005-0000-0000-0000BC900000}"/>
    <cellStyle name="Note 7 7" xfId="28977" xr:uid="{00000000-0005-0000-0000-0000BD900000}"/>
    <cellStyle name="Note 7 7 2" xfId="28978" xr:uid="{00000000-0005-0000-0000-0000BE900000}"/>
    <cellStyle name="Note 7 7 2 2" xfId="37207" xr:uid="{00000000-0005-0000-0000-0000BF900000}"/>
    <cellStyle name="Note 7 7 2 2 2" xfId="37208" xr:uid="{00000000-0005-0000-0000-0000C0900000}"/>
    <cellStyle name="Note 7 7 2 2 2 2" xfId="37209" xr:uid="{00000000-0005-0000-0000-0000C1900000}"/>
    <cellStyle name="Note 7 7 2 2 3" xfId="37210" xr:uid="{00000000-0005-0000-0000-0000C2900000}"/>
    <cellStyle name="Note 7 7 2 3" xfId="37211" xr:uid="{00000000-0005-0000-0000-0000C3900000}"/>
    <cellStyle name="Note 7 7 2 3 2" xfId="37212" xr:uid="{00000000-0005-0000-0000-0000C4900000}"/>
    <cellStyle name="Note 7 7 2 3 2 2" xfId="37213" xr:uid="{00000000-0005-0000-0000-0000C5900000}"/>
    <cellStyle name="Note 7 7 2 3 3" xfId="37214" xr:uid="{00000000-0005-0000-0000-0000C6900000}"/>
    <cellStyle name="Note 7 7 2 4" xfId="37215" xr:uid="{00000000-0005-0000-0000-0000C7900000}"/>
    <cellStyle name="Note 7 7 2 4 2" xfId="37216" xr:uid="{00000000-0005-0000-0000-0000C8900000}"/>
    <cellStyle name="Note 7 7 2 5" xfId="37217" xr:uid="{00000000-0005-0000-0000-0000C9900000}"/>
    <cellStyle name="Note 7 7 3" xfId="37218" xr:uid="{00000000-0005-0000-0000-0000CA900000}"/>
    <cellStyle name="Note 7 7 3 2" xfId="37219" xr:uid="{00000000-0005-0000-0000-0000CB900000}"/>
    <cellStyle name="Note 7 7 3 2 2" xfId="37220" xr:uid="{00000000-0005-0000-0000-0000CC900000}"/>
    <cellStyle name="Note 7 7 3 3" xfId="37221" xr:uid="{00000000-0005-0000-0000-0000CD900000}"/>
    <cellStyle name="Note 7 7 4" xfId="37222" xr:uid="{00000000-0005-0000-0000-0000CE900000}"/>
    <cellStyle name="Note 7 7 4 2" xfId="37223" xr:uid="{00000000-0005-0000-0000-0000CF900000}"/>
    <cellStyle name="Note 7 7 4 2 2" xfId="37224" xr:uid="{00000000-0005-0000-0000-0000D0900000}"/>
    <cellStyle name="Note 7 7 4 3" xfId="37225" xr:uid="{00000000-0005-0000-0000-0000D1900000}"/>
    <cellStyle name="Note 7 7 5" xfId="37226" xr:uid="{00000000-0005-0000-0000-0000D2900000}"/>
    <cellStyle name="Note 7 7 5 2" xfId="37227" xr:uid="{00000000-0005-0000-0000-0000D3900000}"/>
    <cellStyle name="Note 7 7 6" xfId="37228" xr:uid="{00000000-0005-0000-0000-0000D4900000}"/>
    <cellStyle name="Note 7 8" xfId="28979" xr:uid="{00000000-0005-0000-0000-0000D5900000}"/>
    <cellStyle name="Note 7 8 2" xfId="28980" xr:uid="{00000000-0005-0000-0000-0000D6900000}"/>
    <cellStyle name="Note 7 9" xfId="28981" xr:uid="{00000000-0005-0000-0000-0000D7900000}"/>
    <cellStyle name="Note 7 9 2" xfId="28982" xr:uid="{00000000-0005-0000-0000-0000D8900000}"/>
    <cellStyle name="Note 7 9 2 2" xfId="37229" xr:uid="{00000000-0005-0000-0000-0000D9900000}"/>
    <cellStyle name="Note 7 9 2 2 2" xfId="37230" xr:uid="{00000000-0005-0000-0000-0000DA900000}"/>
    <cellStyle name="Note 7 9 2 3" xfId="37231" xr:uid="{00000000-0005-0000-0000-0000DB900000}"/>
    <cellStyle name="Note 7 9 3" xfId="37232" xr:uid="{00000000-0005-0000-0000-0000DC900000}"/>
    <cellStyle name="Note 7 9 3 2" xfId="37233" xr:uid="{00000000-0005-0000-0000-0000DD900000}"/>
    <cellStyle name="Note 7 9 3 2 2" xfId="37234" xr:uid="{00000000-0005-0000-0000-0000DE900000}"/>
    <cellStyle name="Note 7 9 3 3" xfId="37235" xr:uid="{00000000-0005-0000-0000-0000DF900000}"/>
    <cellStyle name="Note 7 9 4" xfId="37236" xr:uid="{00000000-0005-0000-0000-0000E0900000}"/>
    <cellStyle name="Note 7 9 4 2" xfId="37237" xr:uid="{00000000-0005-0000-0000-0000E1900000}"/>
    <cellStyle name="Note 7 9 5" xfId="37238" xr:uid="{00000000-0005-0000-0000-0000E2900000}"/>
    <cellStyle name="Note 8" xfId="28983" xr:uid="{00000000-0005-0000-0000-0000E3900000}"/>
    <cellStyle name="Note 8 10" xfId="28984" xr:uid="{00000000-0005-0000-0000-0000E4900000}"/>
    <cellStyle name="Note 8 10 2" xfId="28985" xr:uid="{00000000-0005-0000-0000-0000E5900000}"/>
    <cellStyle name="Note 8 10 2 2" xfId="37239" xr:uid="{00000000-0005-0000-0000-0000E6900000}"/>
    <cellStyle name="Note 8 10 3" xfId="37240" xr:uid="{00000000-0005-0000-0000-0000E7900000}"/>
    <cellStyle name="Note 8 11" xfId="28986" xr:uid="{00000000-0005-0000-0000-0000E8900000}"/>
    <cellStyle name="Note 8 11 2" xfId="28987" xr:uid="{00000000-0005-0000-0000-0000E9900000}"/>
    <cellStyle name="Note 8 11 2 2" xfId="37241" xr:uid="{00000000-0005-0000-0000-0000EA900000}"/>
    <cellStyle name="Note 8 11 3" xfId="37242" xr:uid="{00000000-0005-0000-0000-0000EB900000}"/>
    <cellStyle name="Note 8 12" xfId="28988" xr:uid="{00000000-0005-0000-0000-0000EC900000}"/>
    <cellStyle name="Note 8 12 2" xfId="28989" xr:uid="{00000000-0005-0000-0000-0000ED900000}"/>
    <cellStyle name="Note 8 13" xfId="28990" xr:uid="{00000000-0005-0000-0000-0000EE900000}"/>
    <cellStyle name="Note 8 13 2" xfId="28991" xr:uid="{00000000-0005-0000-0000-0000EF900000}"/>
    <cellStyle name="Note 8 14" xfId="28992" xr:uid="{00000000-0005-0000-0000-0000F0900000}"/>
    <cellStyle name="Note 8 14 2" xfId="28993" xr:uid="{00000000-0005-0000-0000-0000F1900000}"/>
    <cellStyle name="Note 8 15" xfId="28994" xr:uid="{00000000-0005-0000-0000-0000F2900000}"/>
    <cellStyle name="Note 8 15 2" xfId="28995" xr:uid="{00000000-0005-0000-0000-0000F3900000}"/>
    <cellStyle name="Note 8 16" xfId="28996" xr:uid="{00000000-0005-0000-0000-0000F4900000}"/>
    <cellStyle name="Note 8 16 2" xfId="28997" xr:uid="{00000000-0005-0000-0000-0000F5900000}"/>
    <cellStyle name="Note 8 17" xfId="28998" xr:uid="{00000000-0005-0000-0000-0000F6900000}"/>
    <cellStyle name="Note 8 17 2" xfId="28999" xr:uid="{00000000-0005-0000-0000-0000F7900000}"/>
    <cellStyle name="Note 8 18" xfId="29000" xr:uid="{00000000-0005-0000-0000-0000F8900000}"/>
    <cellStyle name="Note 8 18 2" xfId="29001" xr:uid="{00000000-0005-0000-0000-0000F9900000}"/>
    <cellStyle name="Note 8 19" xfId="29002" xr:uid="{00000000-0005-0000-0000-0000FA900000}"/>
    <cellStyle name="Note 8 19 2" xfId="29003" xr:uid="{00000000-0005-0000-0000-0000FB900000}"/>
    <cellStyle name="Note 8 2" xfId="29004" xr:uid="{00000000-0005-0000-0000-0000FC900000}"/>
    <cellStyle name="Note 8 2 2" xfId="29005" xr:uid="{00000000-0005-0000-0000-0000FD900000}"/>
    <cellStyle name="Note 8 2 2 2" xfId="37243" xr:uid="{00000000-0005-0000-0000-0000FE900000}"/>
    <cellStyle name="Note 8 2 2 2 2" xfId="37244" xr:uid="{00000000-0005-0000-0000-0000FF900000}"/>
    <cellStyle name="Note 8 2 2 2 2 2" xfId="37245" xr:uid="{00000000-0005-0000-0000-000000910000}"/>
    <cellStyle name="Note 8 2 2 2 2 2 2" xfId="37246" xr:uid="{00000000-0005-0000-0000-000001910000}"/>
    <cellStyle name="Note 8 2 2 2 2 3" xfId="37247" xr:uid="{00000000-0005-0000-0000-000002910000}"/>
    <cellStyle name="Note 8 2 2 2 3" xfId="37248" xr:uid="{00000000-0005-0000-0000-000003910000}"/>
    <cellStyle name="Note 8 2 2 2 3 2" xfId="37249" xr:uid="{00000000-0005-0000-0000-000004910000}"/>
    <cellStyle name="Note 8 2 2 2 3 2 2" xfId="37250" xr:uid="{00000000-0005-0000-0000-000005910000}"/>
    <cellStyle name="Note 8 2 2 2 3 3" xfId="37251" xr:uid="{00000000-0005-0000-0000-000006910000}"/>
    <cellStyle name="Note 8 2 2 2 4" xfId="37252" xr:uid="{00000000-0005-0000-0000-000007910000}"/>
    <cellStyle name="Note 8 2 2 2 4 2" xfId="37253" xr:uid="{00000000-0005-0000-0000-000008910000}"/>
    <cellStyle name="Note 8 2 2 2 5" xfId="37254" xr:uid="{00000000-0005-0000-0000-000009910000}"/>
    <cellStyle name="Note 8 2 2 3" xfId="37255" xr:uid="{00000000-0005-0000-0000-00000A910000}"/>
    <cellStyle name="Note 8 2 2 3 2" xfId="37256" xr:uid="{00000000-0005-0000-0000-00000B910000}"/>
    <cellStyle name="Note 8 2 2 3 2 2" xfId="37257" xr:uid="{00000000-0005-0000-0000-00000C910000}"/>
    <cellStyle name="Note 8 2 2 3 3" xfId="37258" xr:uid="{00000000-0005-0000-0000-00000D910000}"/>
    <cellStyle name="Note 8 2 2 4" xfId="37259" xr:uid="{00000000-0005-0000-0000-00000E910000}"/>
    <cellStyle name="Note 8 2 2 4 2" xfId="37260" xr:uid="{00000000-0005-0000-0000-00000F910000}"/>
    <cellStyle name="Note 8 2 2 4 2 2" xfId="37261" xr:uid="{00000000-0005-0000-0000-000010910000}"/>
    <cellStyle name="Note 8 2 2 4 3" xfId="37262" xr:uid="{00000000-0005-0000-0000-000011910000}"/>
    <cellStyle name="Note 8 2 2 5" xfId="37263" xr:uid="{00000000-0005-0000-0000-000012910000}"/>
    <cellStyle name="Note 8 2 2 5 2" xfId="37264" xr:uid="{00000000-0005-0000-0000-000013910000}"/>
    <cellStyle name="Note 8 2 2 6" xfId="37265" xr:uid="{00000000-0005-0000-0000-000014910000}"/>
    <cellStyle name="Note 8 2 3" xfId="37266" xr:uid="{00000000-0005-0000-0000-000015910000}"/>
    <cellStyle name="Note 8 2 4" xfId="37267" xr:uid="{00000000-0005-0000-0000-000016910000}"/>
    <cellStyle name="Note 8 2 4 2" xfId="37268" xr:uid="{00000000-0005-0000-0000-000017910000}"/>
    <cellStyle name="Note 8 2 4 2 2" xfId="37269" xr:uid="{00000000-0005-0000-0000-000018910000}"/>
    <cellStyle name="Note 8 2 4 2 2 2" xfId="37270" xr:uid="{00000000-0005-0000-0000-000019910000}"/>
    <cellStyle name="Note 8 2 4 2 3" xfId="37271" xr:uid="{00000000-0005-0000-0000-00001A910000}"/>
    <cellStyle name="Note 8 2 4 3" xfId="37272" xr:uid="{00000000-0005-0000-0000-00001B910000}"/>
    <cellStyle name="Note 8 2 4 3 2" xfId="37273" xr:uid="{00000000-0005-0000-0000-00001C910000}"/>
    <cellStyle name="Note 8 2 4 3 2 2" xfId="37274" xr:uid="{00000000-0005-0000-0000-00001D910000}"/>
    <cellStyle name="Note 8 2 4 3 3" xfId="37275" xr:uid="{00000000-0005-0000-0000-00001E910000}"/>
    <cellStyle name="Note 8 2 4 4" xfId="37276" xr:uid="{00000000-0005-0000-0000-00001F910000}"/>
    <cellStyle name="Note 8 2 4 4 2" xfId="37277" xr:uid="{00000000-0005-0000-0000-000020910000}"/>
    <cellStyle name="Note 8 2 4 5" xfId="37278" xr:uid="{00000000-0005-0000-0000-000021910000}"/>
    <cellStyle name="Note 8 2 5" xfId="37279" xr:uid="{00000000-0005-0000-0000-000022910000}"/>
    <cellStyle name="Note 8 2 5 2" xfId="37280" xr:uid="{00000000-0005-0000-0000-000023910000}"/>
    <cellStyle name="Note 8 2 5 2 2" xfId="37281" xr:uid="{00000000-0005-0000-0000-000024910000}"/>
    <cellStyle name="Note 8 2 5 3" xfId="37282" xr:uid="{00000000-0005-0000-0000-000025910000}"/>
    <cellStyle name="Note 8 2 6" xfId="37283" xr:uid="{00000000-0005-0000-0000-000026910000}"/>
    <cellStyle name="Note 8 2 6 2" xfId="37284" xr:uid="{00000000-0005-0000-0000-000027910000}"/>
    <cellStyle name="Note 8 2 6 2 2" xfId="37285" xr:uid="{00000000-0005-0000-0000-000028910000}"/>
    <cellStyle name="Note 8 2 6 3" xfId="37286" xr:uid="{00000000-0005-0000-0000-000029910000}"/>
    <cellStyle name="Note 8 20" xfId="29006" xr:uid="{00000000-0005-0000-0000-00002A910000}"/>
    <cellStyle name="Note 8 20 2" xfId="29007" xr:uid="{00000000-0005-0000-0000-00002B910000}"/>
    <cellStyle name="Note 8 21" xfId="29008" xr:uid="{00000000-0005-0000-0000-00002C910000}"/>
    <cellStyle name="Note 8 21 2" xfId="29009" xr:uid="{00000000-0005-0000-0000-00002D910000}"/>
    <cellStyle name="Note 8 22" xfId="29010" xr:uid="{00000000-0005-0000-0000-00002E910000}"/>
    <cellStyle name="Note 8 22 2" xfId="29011" xr:uid="{00000000-0005-0000-0000-00002F910000}"/>
    <cellStyle name="Note 8 23" xfId="29012" xr:uid="{00000000-0005-0000-0000-000030910000}"/>
    <cellStyle name="Note 8 3" xfId="29013" xr:uid="{00000000-0005-0000-0000-000031910000}"/>
    <cellStyle name="Note 8 3 2" xfId="29014" xr:uid="{00000000-0005-0000-0000-000032910000}"/>
    <cellStyle name="Note 8 3 2 2" xfId="37287" xr:uid="{00000000-0005-0000-0000-000033910000}"/>
    <cellStyle name="Note 8 3 2 2 2" xfId="37288" xr:uid="{00000000-0005-0000-0000-000034910000}"/>
    <cellStyle name="Note 8 3 2 2 2 2" xfId="37289" xr:uid="{00000000-0005-0000-0000-000035910000}"/>
    <cellStyle name="Note 8 3 2 2 3" xfId="37290" xr:uid="{00000000-0005-0000-0000-000036910000}"/>
    <cellStyle name="Note 8 3 2 3" xfId="37291" xr:uid="{00000000-0005-0000-0000-000037910000}"/>
    <cellStyle name="Note 8 3 2 3 2" xfId="37292" xr:uid="{00000000-0005-0000-0000-000038910000}"/>
    <cellStyle name="Note 8 3 2 3 2 2" xfId="37293" xr:uid="{00000000-0005-0000-0000-000039910000}"/>
    <cellStyle name="Note 8 3 2 3 3" xfId="37294" xr:uid="{00000000-0005-0000-0000-00003A910000}"/>
    <cellStyle name="Note 8 3 2 4" xfId="37295" xr:uid="{00000000-0005-0000-0000-00003B910000}"/>
    <cellStyle name="Note 8 3 2 4 2" xfId="37296" xr:uid="{00000000-0005-0000-0000-00003C910000}"/>
    <cellStyle name="Note 8 3 2 5" xfId="37297" xr:uid="{00000000-0005-0000-0000-00003D910000}"/>
    <cellStyle name="Note 8 3 3" xfId="37298" xr:uid="{00000000-0005-0000-0000-00003E910000}"/>
    <cellStyle name="Note 8 3 3 2" xfId="37299" xr:uid="{00000000-0005-0000-0000-00003F910000}"/>
    <cellStyle name="Note 8 3 3 2 2" xfId="37300" xr:uid="{00000000-0005-0000-0000-000040910000}"/>
    <cellStyle name="Note 8 3 3 2 2 2" xfId="37301" xr:uid="{00000000-0005-0000-0000-000041910000}"/>
    <cellStyle name="Note 8 3 3 2 3" xfId="37302" xr:uid="{00000000-0005-0000-0000-000042910000}"/>
    <cellStyle name="Note 8 3 3 3" xfId="37303" xr:uid="{00000000-0005-0000-0000-000043910000}"/>
    <cellStyle name="Note 8 3 3 3 2" xfId="37304" xr:uid="{00000000-0005-0000-0000-000044910000}"/>
    <cellStyle name="Note 8 3 3 3 2 2" xfId="37305" xr:uid="{00000000-0005-0000-0000-000045910000}"/>
    <cellStyle name="Note 8 3 3 3 3" xfId="37306" xr:uid="{00000000-0005-0000-0000-000046910000}"/>
    <cellStyle name="Note 8 3 3 4" xfId="37307" xr:uid="{00000000-0005-0000-0000-000047910000}"/>
    <cellStyle name="Note 8 3 3 4 2" xfId="37308" xr:uid="{00000000-0005-0000-0000-000048910000}"/>
    <cellStyle name="Note 8 3 3 5" xfId="37309" xr:uid="{00000000-0005-0000-0000-000049910000}"/>
    <cellStyle name="Note 8 3 4" xfId="37310" xr:uid="{00000000-0005-0000-0000-00004A910000}"/>
    <cellStyle name="Note 8 3 4 2" xfId="37311" xr:uid="{00000000-0005-0000-0000-00004B910000}"/>
    <cellStyle name="Note 8 3 4 2 2" xfId="37312" xr:uid="{00000000-0005-0000-0000-00004C910000}"/>
    <cellStyle name="Note 8 3 4 3" xfId="37313" xr:uid="{00000000-0005-0000-0000-00004D910000}"/>
    <cellStyle name="Note 8 4" xfId="29015" xr:uid="{00000000-0005-0000-0000-00004E910000}"/>
    <cellStyle name="Note 8 4 2" xfId="29016" xr:uid="{00000000-0005-0000-0000-00004F910000}"/>
    <cellStyle name="Note 8 4 2 2" xfId="37314" xr:uid="{00000000-0005-0000-0000-000050910000}"/>
    <cellStyle name="Note 8 4 2 2 2" xfId="37315" xr:uid="{00000000-0005-0000-0000-000051910000}"/>
    <cellStyle name="Note 8 4 2 2 2 2" xfId="37316" xr:uid="{00000000-0005-0000-0000-000052910000}"/>
    <cellStyle name="Note 8 4 2 2 3" xfId="37317" xr:uid="{00000000-0005-0000-0000-000053910000}"/>
    <cellStyle name="Note 8 4 2 3" xfId="37318" xr:uid="{00000000-0005-0000-0000-000054910000}"/>
    <cellStyle name="Note 8 4 2 3 2" xfId="37319" xr:uid="{00000000-0005-0000-0000-000055910000}"/>
    <cellStyle name="Note 8 4 2 3 2 2" xfId="37320" xr:uid="{00000000-0005-0000-0000-000056910000}"/>
    <cellStyle name="Note 8 4 2 3 3" xfId="37321" xr:uid="{00000000-0005-0000-0000-000057910000}"/>
    <cellStyle name="Note 8 4 2 4" xfId="37322" xr:uid="{00000000-0005-0000-0000-000058910000}"/>
    <cellStyle name="Note 8 4 2 4 2" xfId="37323" xr:uid="{00000000-0005-0000-0000-000059910000}"/>
    <cellStyle name="Note 8 4 2 5" xfId="37324" xr:uid="{00000000-0005-0000-0000-00005A910000}"/>
    <cellStyle name="Note 8 4 3" xfId="37325" xr:uid="{00000000-0005-0000-0000-00005B910000}"/>
    <cellStyle name="Note 8 4 3 2" xfId="37326" xr:uid="{00000000-0005-0000-0000-00005C910000}"/>
    <cellStyle name="Note 8 4 3 2 2" xfId="37327" xr:uid="{00000000-0005-0000-0000-00005D910000}"/>
    <cellStyle name="Note 8 4 3 2 2 2" xfId="37328" xr:uid="{00000000-0005-0000-0000-00005E910000}"/>
    <cellStyle name="Note 8 4 3 2 3" xfId="37329" xr:uid="{00000000-0005-0000-0000-00005F910000}"/>
    <cellStyle name="Note 8 4 3 3" xfId="37330" xr:uid="{00000000-0005-0000-0000-000060910000}"/>
    <cellStyle name="Note 8 4 3 3 2" xfId="37331" xr:uid="{00000000-0005-0000-0000-000061910000}"/>
    <cellStyle name="Note 8 4 3 3 2 2" xfId="37332" xr:uid="{00000000-0005-0000-0000-000062910000}"/>
    <cellStyle name="Note 8 4 3 3 3" xfId="37333" xr:uid="{00000000-0005-0000-0000-000063910000}"/>
    <cellStyle name="Note 8 4 3 4" xfId="37334" xr:uid="{00000000-0005-0000-0000-000064910000}"/>
    <cellStyle name="Note 8 4 3 4 2" xfId="37335" xr:uid="{00000000-0005-0000-0000-000065910000}"/>
    <cellStyle name="Note 8 4 3 5" xfId="37336" xr:uid="{00000000-0005-0000-0000-000066910000}"/>
    <cellStyle name="Note 8 4 4" xfId="37337" xr:uid="{00000000-0005-0000-0000-000067910000}"/>
    <cellStyle name="Note 8 4 4 2" xfId="37338" xr:uid="{00000000-0005-0000-0000-000068910000}"/>
    <cellStyle name="Note 8 4 4 2 2" xfId="37339" xr:uid="{00000000-0005-0000-0000-000069910000}"/>
    <cellStyle name="Note 8 4 4 3" xfId="37340" xr:uid="{00000000-0005-0000-0000-00006A910000}"/>
    <cellStyle name="Note 8 5" xfId="29017" xr:uid="{00000000-0005-0000-0000-00006B910000}"/>
    <cellStyle name="Note 8 5 2" xfId="29018" xr:uid="{00000000-0005-0000-0000-00006C910000}"/>
    <cellStyle name="Note 8 5 2 2" xfId="37341" xr:uid="{00000000-0005-0000-0000-00006D910000}"/>
    <cellStyle name="Note 8 5 2 2 2" xfId="37342" xr:uid="{00000000-0005-0000-0000-00006E910000}"/>
    <cellStyle name="Note 8 5 2 2 2 2" xfId="37343" xr:uid="{00000000-0005-0000-0000-00006F910000}"/>
    <cellStyle name="Note 8 5 2 2 3" xfId="37344" xr:uid="{00000000-0005-0000-0000-000070910000}"/>
    <cellStyle name="Note 8 5 2 3" xfId="37345" xr:uid="{00000000-0005-0000-0000-000071910000}"/>
    <cellStyle name="Note 8 5 2 3 2" xfId="37346" xr:uid="{00000000-0005-0000-0000-000072910000}"/>
    <cellStyle name="Note 8 5 2 3 2 2" xfId="37347" xr:uid="{00000000-0005-0000-0000-000073910000}"/>
    <cellStyle name="Note 8 5 2 3 3" xfId="37348" xr:uid="{00000000-0005-0000-0000-000074910000}"/>
    <cellStyle name="Note 8 5 2 4" xfId="37349" xr:uid="{00000000-0005-0000-0000-000075910000}"/>
    <cellStyle name="Note 8 5 2 4 2" xfId="37350" xr:uid="{00000000-0005-0000-0000-000076910000}"/>
    <cellStyle name="Note 8 5 2 5" xfId="37351" xr:uid="{00000000-0005-0000-0000-000077910000}"/>
    <cellStyle name="Note 8 5 3" xfId="37352" xr:uid="{00000000-0005-0000-0000-000078910000}"/>
    <cellStyle name="Note 8 5 3 2" xfId="37353" xr:uid="{00000000-0005-0000-0000-000079910000}"/>
    <cellStyle name="Note 8 5 3 2 2" xfId="37354" xr:uid="{00000000-0005-0000-0000-00007A910000}"/>
    <cellStyle name="Note 8 5 3 2 2 2" xfId="37355" xr:uid="{00000000-0005-0000-0000-00007B910000}"/>
    <cellStyle name="Note 8 5 3 2 3" xfId="37356" xr:uid="{00000000-0005-0000-0000-00007C910000}"/>
    <cellStyle name="Note 8 5 3 3" xfId="37357" xr:uid="{00000000-0005-0000-0000-00007D910000}"/>
    <cellStyle name="Note 8 5 3 3 2" xfId="37358" xr:uid="{00000000-0005-0000-0000-00007E910000}"/>
    <cellStyle name="Note 8 5 3 3 2 2" xfId="37359" xr:uid="{00000000-0005-0000-0000-00007F910000}"/>
    <cellStyle name="Note 8 5 3 3 3" xfId="37360" xr:uid="{00000000-0005-0000-0000-000080910000}"/>
    <cellStyle name="Note 8 5 3 4" xfId="37361" xr:uid="{00000000-0005-0000-0000-000081910000}"/>
    <cellStyle name="Note 8 5 3 4 2" xfId="37362" xr:uid="{00000000-0005-0000-0000-000082910000}"/>
    <cellStyle name="Note 8 5 3 5" xfId="37363" xr:uid="{00000000-0005-0000-0000-000083910000}"/>
    <cellStyle name="Note 8 5 4" xfId="37364" xr:uid="{00000000-0005-0000-0000-000084910000}"/>
    <cellStyle name="Note 8 5 4 2" xfId="37365" xr:uid="{00000000-0005-0000-0000-000085910000}"/>
    <cellStyle name="Note 8 5 4 2 2" xfId="37366" xr:uid="{00000000-0005-0000-0000-000086910000}"/>
    <cellStyle name="Note 8 5 4 3" xfId="37367" xr:uid="{00000000-0005-0000-0000-000087910000}"/>
    <cellStyle name="Note 8 6" xfId="29019" xr:uid="{00000000-0005-0000-0000-000088910000}"/>
    <cellStyle name="Note 8 6 2" xfId="29020" xr:uid="{00000000-0005-0000-0000-000089910000}"/>
    <cellStyle name="Note 8 6 2 2" xfId="37368" xr:uid="{00000000-0005-0000-0000-00008A910000}"/>
    <cellStyle name="Note 8 6 2 2 2" xfId="37369" xr:uid="{00000000-0005-0000-0000-00008B910000}"/>
    <cellStyle name="Note 8 6 2 2 2 2" xfId="37370" xr:uid="{00000000-0005-0000-0000-00008C910000}"/>
    <cellStyle name="Note 8 6 2 2 3" xfId="37371" xr:uid="{00000000-0005-0000-0000-00008D910000}"/>
    <cellStyle name="Note 8 6 2 3" xfId="37372" xr:uid="{00000000-0005-0000-0000-00008E910000}"/>
    <cellStyle name="Note 8 6 2 3 2" xfId="37373" xr:uid="{00000000-0005-0000-0000-00008F910000}"/>
    <cellStyle name="Note 8 6 2 3 2 2" xfId="37374" xr:uid="{00000000-0005-0000-0000-000090910000}"/>
    <cellStyle name="Note 8 6 2 3 3" xfId="37375" xr:uid="{00000000-0005-0000-0000-000091910000}"/>
    <cellStyle name="Note 8 6 2 4" xfId="37376" xr:uid="{00000000-0005-0000-0000-000092910000}"/>
    <cellStyle name="Note 8 6 2 4 2" xfId="37377" xr:uid="{00000000-0005-0000-0000-000093910000}"/>
    <cellStyle name="Note 8 6 2 5" xfId="37378" xr:uid="{00000000-0005-0000-0000-000094910000}"/>
    <cellStyle name="Note 8 6 3" xfId="37379" xr:uid="{00000000-0005-0000-0000-000095910000}"/>
    <cellStyle name="Note 8 6 3 2" xfId="37380" xr:uid="{00000000-0005-0000-0000-000096910000}"/>
    <cellStyle name="Note 8 6 3 2 2" xfId="37381" xr:uid="{00000000-0005-0000-0000-000097910000}"/>
    <cellStyle name="Note 8 6 3 2 2 2" xfId="37382" xr:uid="{00000000-0005-0000-0000-000098910000}"/>
    <cellStyle name="Note 8 6 3 2 3" xfId="37383" xr:uid="{00000000-0005-0000-0000-000099910000}"/>
    <cellStyle name="Note 8 6 3 3" xfId="37384" xr:uid="{00000000-0005-0000-0000-00009A910000}"/>
    <cellStyle name="Note 8 6 3 3 2" xfId="37385" xr:uid="{00000000-0005-0000-0000-00009B910000}"/>
    <cellStyle name="Note 8 6 3 3 2 2" xfId="37386" xr:uid="{00000000-0005-0000-0000-00009C910000}"/>
    <cellStyle name="Note 8 6 3 3 3" xfId="37387" xr:uid="{00000000-0005-0000-0000-00009D910000}"/>
    <cellStyle name="Note 8 6 3 4" xfId="37388" xr:uid="{00000000-0005-0000-0000-00009E910000}"/>
    <cellStyle name="Note 8 6 3 4 2" xfId="37389" xr:uid="{00000000-0005-0000-0000-00009F910000}"/>
    <cellStyle name="Note 8 6 3 5" xfId="37390" xr:uid="{00000000-0005-0000-0000-0000A0910000}"/>
    <cellStyle name="Note 8 6 4" xfId="37391" xr:uid="{00000000-0005-0000-0000-0000A1910000}"/>
    <cellStyle name="Note 8 6 4 2" xfId="37392" xr:uid="{00000000-0005-0000-0000-0000A2910000}"/>
    <cellStyle name="Note 8 6 4 2 2" xfId="37393" xr:uid="{00000000-0005-0000-0000-0000A3910000}"/>
    <cellStyle name="Note 8 6 4 3" xfId="37394" xr:uid="{00000000-0005-0000-0000-0000A4910000}"/>
    <cellStyle name="Note 8 7" xfId="29021" xr:uid="{00000000-0005-0000-0000-0000A5910000}"/>
    <cellStyle name="Note 8 7 2" xfId="29022" xr:uid="{00000000-0005-0000-0000-0000A6910000}"/>
    <cellStyle name="Note 8 7 2 2" xfId="37395" xr:uid="{00000000-0005-0000-0000-0000A7910000}"/>
    <cellStyle name="Note 8 7 2 2 2" xfId="37396" xr:uid="{00000000-0005-0000-0000-0000A8910000}"/>
    <cellStyle name="Note 8 7 2 2 2 2" xfId="37397" xr:uid="{00000000-0005-0000-0000-0000A9910000}"/>
    <cellStyle name="Note 8 7 2 2 3" xfId="37398" xr:uid="{00000000-0005-0000-0000-0000AA910000}"/>
    <cellStyle name="Note 8 7 2 3" xfId="37399" xr:uid="{00000000-0005-0000-0000-0000AB910000}"/>
    <cellStyle name="Note 8 7 2 3 2" xfId="37400" xr:uid="{00000000-0005-0000-0000-0000AC910000}"/>
    <cellStyle name="Note 8 7 2 3 2 2" xfId="37401" xr:uid="{00000000-0005-0000-0000-0000AD910000}"/>
    <cellStyle name="Note 8 7 2 3 3" xfId="37402" xr:uid="{00000000-0005-0000-0000-0000AE910000}"/>
    <cellStyle name="Note 8 7 2 4" xfId="37403" xr:uid="{00000000-0005-0000-0000-0000AF910000}"/>
    <cellStyle name="Note 8 7 2 4 2" xfId="37404" xr:uid="{00000000-0005-0000-0000-0000B0910000}"/>
    <cellStyle name="Note 8 7 2 5" xfId="37405" xr:uid="{00000000-0005-0000-0000-0000B1910000}"/>
    <cellStyle name="Note 8 7 3" xfId="37406" xr:uid="{00000000-0005-0000-0000-0000B2910000}"/>
    <cellStyle name="Note 8 7 3 2" xfId="37407" xr:uid="{00000000-0005-0000-0000-0000B3910000}"/>
    <cellStyle name="Note 8 7 3 2 2" xfId="37408" xr:uid="{00000000-0005-0000-0000-0000B4910000}"/>
    <cellStyle name="Note 8 7 3 3" xfId="37409" xr:uid="{00000000-0005-0000-0000-0000B5910000}"/>
    <cellStyle name="Note 8 7 4" xfId="37410" xr:uid="{00000000-0005-0000-0000-0000B6910000}"/>
    <cellStyle name="Note 8 7 4 2" xfId="37411" xr:uid="{00000000-0005-0000-0000-0000B7910000}"/>
    <cellStyle name="Note 8 7 4 2 2" xfId="37412" xr:uid="{00000000-0005-0000-0000-0000B8910000}"/>
    <cellStyle name="Note 8 7 4 3" xfId="37413" xr:uid="{00000000-0005-0000-0000-0000B9910000}"/>
    <cellStyle name="Note 8 7 5" xfId="37414" xr:uid="{00000000-0005-0000-0000-0000BA910000}"/>
    <cellStyle name="Note 8 7 5 2" xfId="37415" xr:uid="{00000000-0005-0000-0000-0000BB910000}"/>
    <cellStyle name="Note 8 7 6" xfId="37416" xr:uid="{00000000-0005-0000-0000-0000BC910000}"/>
    <cellStyle name="Note 8 8" xfId="29023" xr:uid="{00000000-0005-0000-0000-0000BD910000}"/>
    <cellStyle name="Note 8 8 2" xfId="29024" xr:uid="{00000000-0005-0000-0000-0000BE910000}"/>
    <cellStyle name="Note 8 9" xfId="29025" xr:uid="{00000000-0005-0000-0000-0000BF910000}"/>
    <cellStyle name="Note 8 9 2" xfId="29026" xr:uid="{00000000-0005-0000-0000-0000C0910000}"/>
    <cellStyle name="Note 8 9 2 2" xfId="37417" xr:uid="{00000000-0005-0000-0000-0000C1910000}"/>
    <cellStyle name="Note 8 9 2 2 2" xfId="37418" xr:uid="{00000000-0005-0000-0000-0000C2910000}"/>
    <cellStyle name="Note 8 9 2 3" xfId="37419" xr:uid="{00000000-0005-0000-0000-0000C3910000}"/>
    <cellStyle name="Note 8 9 3" xfId="37420" xr:uid="{00000000-0005-0000-0000-0000C4910000}"/>
    <cellStyle name="Note 8 9 3 2" xfId="37421" xr:uid="{00000000-0005-0000-0000-0000C5910000}"/>
    <cellStyle name="Note 8 9 3 2 2" xfId="37422" xr:uid="{00000000-0005-0000-0000-0000C6910000}"/>
    <cellStyle name="Note 8 9 3 3" xfId="37423" xr:uid="{00000000-0005-0000-0000-0000C7910000}"/>
    <cellStyle name="Note 8 9 4" xfId="37424" xr:uid="{00000000-0005-0000-0000-0000C8910000}"/>
    <cellStyle name="Note 8 9 4 2" xfId="37425" xr:uid="{00000000-0005-0000-0000-0000C9910000}"/>
    <cellStyle name="Note 8 9 5" xfId="37426" xr:uid="{00000000-0005-0000-0000-0000CA910000}"/>
    <cellStyle name="Note 9" xfId="29027" xr:uid="{00000000-0005-0000-0000-0000CB910000}"/>
    <cellStyle name="Note 9 10" xfId="29028" xr:uid="{00000000-0005-0000-0000-0000CC910000}"/>
    <cellStyle name="Note 9 10 2" xfId="29029" xr:uid="{00000000-0005-0000-0000-0000CD910000}"/>
    <cellStyle name="Note 9 11" xfId="29030" xr:uid="{00000000-0005-0000-0000-0000CE910000}"/>
    <cellStyle name="Note 9 11 2" xfId="29031" xr:uid="{00000000-0005-0000-0000-0000CF910000}"/>
    <cellStyle name="Note 9 12" xfId="29032" xr:uid="{00000000-0005-0000-0000-0000D0910000}"/>
    <cellStyle name="Note 9 12 2" xfId="29033" xr:uid="{00000000-0005-0000-0000-0000D1910000}"/>
    <cellStyle name="Note 9 13" xfId="29034" xr:uid="{00000000-0005-0000-0000-0000D2910000}"/>
    <cellStyle name="Note 9 13 2" xfId="29035" xr:uid="{00000000-0005-0000-0000-0000D3910000}"/>
    <cellStyle name="Note 9 14" xfId="29036" xr:uid="{00000000-0005-0000-0000-0000D4910000}"/>
    <cellStyle name="Note 9 14 2" xfId="29037" xr:uid="{00000000-0005-0000-0000-0000D5910000}"/>
    <cellStyle name="Note 9 15" xfId="29038" xr:uid="{00000000-0005-0000-0000-0000D6910000}"/>
    <cellStyle name="Note 9 15 2" xfId="29039" xr:uid="{00000000-0005-0000-0000-0000D7910000}"/>
    <cellStyle name="Note 9 16" xfId="29040" xr:uid="{00000000-0005-0000-0000-0000D8910000}"/>
    <cellStyle name="Note 9 16 2" xfId="29041" xr:uid="{00000000-0005-0000-0000-0000D9910000}"/>
    <cellStyle name="Note 9 17" xfId="29042" xr:uid="{00000000-0005-0000-0000-0000DA910000}"/>
    <cellStyle name="Note 9 17 2" xfId="29043" xr:uid="{00000000-0005-0000-0000-0000DB910000}"/>
    <cellStyle name="Note 9 18" xfId="29044" xr:uid="{00000000-0005-0000-0000-0000DC910000}"/>
    <cellStyle name="Note 9 18 2" xfId="29045" xr:uid="{00000000-0005-0000-0000-0000DD910000}"/>
    <cellStyle name="Note 9 19" xfId="29046" xr:uid="{00000000-0005-0000-0000-0000DE910000}"/>
    <cellStyle name="Note 9 19 2" xfId="29047" xr:uid="{00000000-0005-0000-0000-0000DF910000}"/>
    <cellStyle name="Note 9 2" xfId="29048" xr:uid="{00000000-0005-0000-0000-0000E0910000}"/>
    <cellStyle name="Note 9 2 2" xfId="29049" xr:uid="{00000000-0005-0000-0000-0000E1910000}"/>
    <cellStyle name="Note 9 20" xfId="29050" xr:uid="{00000000-0005-0000-0000-0000E2910000}"/>
    <cellStyle name="Note 9 20 2" xfId="29051" xr:uid="{00000000-0005-0000-0000-0000E3910000}"/>
    <cellStyle name="Note 9 21" xfId="29052" xr:uid="{00000000-0005-0000-0000-0000E4910000}"/>
    <cellStyle name="Note 9 21 2" xfId="29053" xr:uid="{00000000-0005-0000-0000-0000E5910000}"/>
    <cellStyle name="Note 9 22" xfId="29054" xr:uid="{00000000-0005-0000-0000-0000E6910000}"/>
    <cellStyle name="Note 9 22 2" xfId="29055" xr:uid="{00000000-0005-0000-0000-0000E7910000}"/>
    <cellStyle name="Note 9 23" xfId="29056" xr:uid="{00000000-0005-0000-0000-0000E8910000}"/>
    <cellStyle name="Note 9 3" xfId="29057" xr:uid="{00000000-0005-0000-0000-0000E9910000}"/>
    <cellStyle name="Note 9 3 2" xfId="29058" xr:uid="{00000000-0005-0000-0000-0000EA910000}"/>
    <cellStyle name="Note 9 3 2 2" xfId="37427" xr:uid="{00000000-0005-0000-0000-0000EB910000}"/>
    <cellStyle name="Note 9 3 2 2 2" xfId="37428" xr:uid="{00000000-0005-0000-0000-0000EC910000}"/>
    <cellStyle name="Note 9 3 2 2 2 2" xfId="37429" xr:uid="{00000000-0005-0000-0000-0000ED910000}"/>
    <cellStyle name="Note 9 3 2 2 3" xfId="37430" xr:uid="{00000000-0005-0000-0000-0000EE910000}"/>
    <cellStyle name="Note 9 3 2 3" xfId="37431" xr:uid="{00000000-0005-0000-0000-0000EF910000}"/>
    <cellStyle name="Note 9 3 2 3 2" xfId="37432" xr:uid="{00000000-0005-0000-0000-0000F0910000}"/>
    <cellStyle name="Note 9 3 2 3 2 2" xfId="37433" xr:uid="{00000000-0005-0000-0000-0000F1910000}"/>
    <cellStyle name="Note 9 3 2 3 3" xfId="37434" xr:uid="{00000000-0005-0000-0000-0000F2910000}"/>
    <cellStyle name="Note 9 3 2 4" xfId="37435" xr:uid="{00000000-0005-0000-0000-0000F3910000}"/>
    <cellStyle name="Note 9 3 2 4 2" xfId="37436" xr:uid="{00000000-0005-0000-0000-0000F4910000}"/>
    <cellStyle name="Note 9 3 2 5" xfId="37437" xr:uid="{00000000-0005-0000-0000-0000F5910000}"/>
    <cellStyle name="Note 9 3 3" xfId="37438" xr:uid="{00000000-0005-0000-0000-0000F6910000}"/>
    <cellStyle name="Note 9 3 3 2" xfId="37439" xr:uid="{00000000-0005-0000-0000-0000F7910000}"/>
    <cellStyle name="Note 9 3 3 2 2" xfId="37440" xr:uid="{00000000-0005-0000-0000-0000F8910000}"/>
    <cellStyle name="Note 9 3 3 3" xfId="37441" xr:uid="{00000000-0005-0000-0000-0000F9910000}"/>
    <cellStyle name="Note 9 3 4" xfId="37442" xr:uid="{00000000-0005-0000-0000-0000FA910000}"/>
    <cellStyle name="Note 9 3 4 2" xfId="37443" xr:uid="{00000000-0005-0000-0000-0000FB910000}"/>
    <cellStyle name="Note 9 3 4 2 2" xfId="37444" xr:uid="{00000000-0005-0000-0000-0000FC910000}"/>
    <cellStyle name="Note 9 3 4 3" xfId="37445" xr:uid="{00000000-0005-0000-0000-0000FD910000}"/>
    <cellStyle name="Note 9 3 5" xfId="37446" xr:uid="{00000000-0005-0000-0000-0000FE910000}"/>
    <cellStyle name="Note 9 3 5 2" xfId="37447" xr:uid="{00000000-0005-0000-0000-0000FF910000}"/>
    <cellStyle name="Note 9 3 6" xfId="37448" xr:uid="{00000000-0005-0000-0000-000000920000}"/>
    <cellStyle name="Note 9 4" xfId="29059" xr:uid="{00000000-0005-0000-0000-000001920000}"/>
    <cellStyle name="Note 9 4 2" xfId="29060" xr:uid="{00000000-0005-0000-0000-000002920000}"/>
    <cellStyle name="Note 9 5" xfId="29061" xr:uid="{00000000-0005-0000-0000-000003920000}"/>
    <cellStyle name="Note 9 5 2" xfId="29062" xr:uid="{00000000-0005-0000-0000-000004920000}"/>
    <cellStyle name="Note 9 5 2 2" xfId="37449" xr:uid="{00000000-0005-0000-0000-000005920000}"/>
    <cellStyle name="Note 9 5 2 2 2" xfId="37450" xr:uid="{00000000-0005-0000-0000-000006920000}"/>
    <cellStyle name="Note 9 5 2 3" xfId="37451" xr:uid="{00000000-0005-0000-0000-000007920000}"/>
    <cellStyle name="Note 9 5 3" xfId="37452" xr:uid="{00000000-0005-0000-0000-000008920000}"/>
    <cellStyle name="Note 9 5 3 2" xfId="37453" xr:uid="{00000000-0005-0000-0000-000009920000}"/>
    <cellStyle name="Note 9 5 3 2 2" xfId="37454" xr:uid="{00000000-0005-0000-0000-00000A920000}"/>
    <cellStyle name="Note 9 5 3 3" xfId="37455" xr:uid="{00000000-0005-0000-0000-00000B920000}"/>
    <cellStyle name="Note 9 5 4" xfId="37456" xr:uid="{00000000-0005-0000-0000-00000C920000}"/>
    <cellStyle name="Note 9 5 4 2" xfId="37457" xr:uid="{00000000-0005-0000-0000-00000D920000}"/>
    <cellStyle name="Note 9 5 5" xfId="37458" xr:uid="{00000000-0005-0000-0000-00000E920000}"/>
    <cellStyle name="Note 9 6" xfId="29063" xr:uid="{00000000-0005-0000-0000-00000F920000}"/>
    <cellStyle name="Note 9 6 2" xfId="29064" xr:uid="{00000000-0005-0000-0000-000010920000}"/>
    <cellStyle name="Note 9 6 2 2" xfId="37459" xr:uid="{00000000-0005-0000-0000-000011920000}"/>
    <cellStyle name="Note 9 6 3" xfId="37460" xr:uid="{00000000-0005-0000-0000-000012920000}"/>
    <cellStyle name="Note 9 7" xfId="29065" xr:uid="{00000000-0005-0000-0000-000013920000}"/>
    <cellStyle name="Note 9 7 2" xfId="29066" xr:uid="{00000000-0005-0000-0000-000014920000}"/>
    <cellStyle name="Note 9 7 2 2" xfId="37461" xr:uid="{00000000-0005-0000-0000-000015920000}"/>
    <cellStyle name="Note 9 7 3" xfId="37462" xr:uid="{00000000-0005-0000-0000-000016920000}"/>
    <cellStyle name="Note 9 8" xfId="29067" xr:uid="{00000000-0005-0000-0000-000017920000}"/>
    <cellStyle name="Note 9 8 2" xfId="29068" xr:uid="{00000000-0005-0000-0000-000018920000}"/>
    <cellStyle name="Note 9 8 2 2" xfId="37463" xr:uid="{00000000-0005-0000-0000-000019920000}"/>
    <cellStyle name="Note 9 8 3" xfId="37464" xr:uid="{00000000-0005-0000-0000-00001A920000}"/>
    <cellStyle name="Note 9 9" xfId="29069" xr:uid="{00000000-0005-0000-0000-00001B920000}"/>
    <cellStyle name="Note 9 9 2" xfId="29070" xr:uid="{00000000-0005-0000-0000-00001C920000}"/>
    <cellStyle name="Output 10" xfId="29071" xr:uid="{00000000-0005-0000-0000-00001D920000}"/>
    <cellStyle name="Output 11" xfId="29072" xr:uid="{00000000-0005-0000-0000-00001E920000}"/>
    <cellStyle name="Output 12" xfId="29073" xr:uid="{00000000-0005-0000-0000-00001F920000}"/>
    <cellStyle name="Output 2" xfId="29074" xr:uid="{00000000-0005-0000-0000-000020920000}"/>
    <cellStyle name="Output 2 10" xfId="37465" xr:uid="{00000000-0005-0000-0000-000021920000}"/>
    <cellStyle name="Output 2 10 2" xfId="37466" xr:uid="{00000000-0005-0000-0000-000022920000}"/>
    <cellStyle name="Output 2 10 2 2" xfId="37467" xr:uid="{00000000-0005-0000-0000-000023920000}"/>
    <cellStyle name="Output 2 10 2 2 2" xfId="37468" xr:uid="{00000000-0005-0000-0000-000024920000}"/>
    <cellStyle name="Output 2 10 2 3" xfId="37469" xr:uid="{00000000-0005-0000-0000-000025920000}"/>
    <cellStyle name="Output 2 10 3" xfId="37470" xr:uid="{00000000-0005-0000-0000-000026920000}"/>
    <cellStyle name="Output 2 10 3 2" xfId="37471" xr:uid="{00000000-0005-0000-0000-000027920000}"/>
    <cellStyle name="Output 2 10 3 2 2" xfId="37472" xr:uid="{00000000-0005-0000-0000-000028920000}"/>
    <cellStyle name="Output 2 10 3 3" xfId="37473" xr:uid="{00000000-0005-0000-0000-000029920000}"/>
    <cellStyle name="Output 2 10 4" xfId="37474" xr:uid="{00000000-0005-0000-0000-00002A920000}"/>
    <cellStyle name="Output 2 10 4 2" xfId="37475" xr:uid="{00000000-0005-0000-0000-00002B920000}"/>
    <cellStyle name="Output 2 10 5" xfId="37476" xr:uid="{00000000-0005-0000-0000-00002C920000}"/>
    <cellStyle name="Output 2 11" xfId="37477" xr:uid="{00000000-0005-0000-0000-00002D920000}"/>
    <cellStyle name="Output 2 11 2" xfId="37478" xr:uid="{00000000-0005-0000-0000-00002E920000}"/>
    <cellStyle name="Output 2 11 2 2" xfId="37479" xr:uid="{00000000-0005-0000-0000-00002F920000}"/>
    <cellStyle name="Output 2 11 3" xfId="37480" xr:uid="{00000000-0005-0000-0000-000030920000}"/>
    <cellStyle name="Output 2 2" xfId="37481" xr:uid="{00000000-0005-0000-0000-000031920000}"/>
    <cellStyle name="Output 2 2 2" xfId="37482" xr:uid="{00000000-0005-0000-0000-000032920000}"/>
    <cellStyle name="Output 2 2 2 2" xfId="37483" xr:uid="{00000000-0005-0000-0000-000033920000}"/>
    <cellStyle name="Output 2 2 2 2 2" xfId="37484" xr:uid="{00000000-0005-0000-0000-000034920000}"/>
    <cellStyle name="Output 2 2 2 2 2 2" xfId="37485" xr:uid="{00000000-0005-0000-0000-000035920000}"/>
    <cellStyle name="Output 2 2 2 2 2 2 2" xfId="37486" xr:uid="{00000000-0005-0000-0000-000036920000}"/>
    <cellStyle name="Output 2 2 2 2 2 3" xfId="37487" xr:uid="{00000000-0005-0000-0000-000037920000}"/>
    <cellStyle name="Output 2 2 2 2 3" xfId="37488" xr:uid="{00000000-0005-0000-0000-000038920000}"/>
    <cellStyle name="Output 2 2 2 2 3 2" xfId="37489" xr:uid="{00000000-0005-0000-0000-000039920000}"/>
    <cellStyle name="Output 2 2 2 2 3 2 2" xfId="37490" xr:uid="{00000000-0005-0000-0000-00003A920000}"/>
    <cellStyle name="Output 2 2 2 2 3 3" xfId="37491" xr:uid="{00000000-0005-0000-0000-00003B920000}"/>
    <cellStyle name="Output 2 2 2 2 4" xfId="37492" xr:uid="{00000000-0005-0000-0000-00003C920000}"/>
    <cellStyle name="Output 2 2 2 2 4 2" xfId="37493" xr:uid="{00000000-0005-0000-0000-00003D920000}"/>
    <cellStyle name="Output 2 2 2 2 5" xfId="37494" xr:uid="{00000000-0005-0000-0000-00003E920000}"/>
    <cellStyle name="Output 2 2 2 3" xfId="37495" xr:uid="{00000000-0005-0000-0000-00003F920000}"/>
    <cellStyle name="Output 2 2 2 3 2" xfId="37496" xr:uid="{00000000-0005-0000-0000-000040920000}"/>
    <cellStyle name="Output 2 2 2 3 2 2" xfId="37497" xr:uid="{00000000-0005-0000-0000-000041920000}"/>
    <cellStyle name="Output 2 2 2 3 3" xfId="37498" xr:uid="{00000000-0005-0000-0000-000042920000}"/>
    <cellStyle name="Output 2 2 2 4" xfId="37499" xr:uid="{00000000-0005-0000-0000-000043920000}"/>
    <cellStyle name="Output 2 2 2 4 2" xfId="37500" xr:uid="{00000000-0005-0000-0000-000044920000}"/>
    <cellStyle name="Output 2 2 2 4 2 2" xfId="37501" xr:uid="{00000000-0005-0000-0000-000045920000}"/>
    <cellStyle name="Output 2 2 2 4 3" xfId="37502" xr:uid="{00000000-0005-0000-0000-000046920000}"/>
    <cellStyle name="Output 2 2 2 5" xfId="37503" xr:uid="{00000000-0005-0000-0000-000047920000}"/>
    <cellStyle name="Output 2 2 2 5 2" xfId="37504" xr:uid="{00000000-0005-0000-0000-000048920000}"/>
    <cellStyle name="Output 2 2 2 6" xfId="37505" xr:uid="{00000000-0005-0000-0000-000049920000}"/>
    <cellStyle name="Output 2 2 3" xfId="37506" xr:uid="{00000000-0005-0000-0000-00004A920000}"/>
    <cellStyle name="Output 2 2 3 2" xfId="37507" xr:uid="{00000000-0005-0000-0000-00004B920000}"/>
    <cellStyle name="Output 2 2 3 2 2" xfId="37508" xr:uid="{00000000-0005-0000-0000-00004C920000}"/>
    <cellStyle name="Output 2 2 3 2 2 2" xfId="37509" xr:uid="{00000000-0005-0000-0000-00004D920000}"/>
    <cellStyle name="Output 2 2 3 2 2 2 2" xfId="37510" xr:uid="{00000000-0005-0000-0000-00004E920000}"/>
    <cellStyle name="Output 2 2 3 2 2 3" xfId="37511" xr:uid="{00000000-0005-0000-0000-00004F920000}"/>
    <cellStyle name="Output 2 2 3 2 3" xfId="37512" xr:uid="{00000000-0005-0000-0000-000050920000}"/>
    <cellStyle name="Output 2 2 3 2 3 2" xfId="37513" xr:uid="{00000000-0005-0000-0000-000051920000}"/>
    <cellStyle name="Output 2 2 3 2 3 2 2" xfId="37514" xr:uid="{00000000-0005-0000-0000-000052920000}"/>
    <cellStyle name="Output 2 2 3 2 3 3" xfId="37515" xr:uid="{00000000-0005-0000-0000-000053920000}"/>
    <cellStyle name="Output 2 2 3 2 4" xfId="37516" xr:uid="{00000000-0005-0000-0000-000054920000}"/>
    <cellStyle name="Output 2 2 3 2 4 2" xfId="37517" xr:uid="{00000000-0005-0000-0000-000055920000}"/>
    <cellStyle name="Output 2 2 3 2 5" xfId="37518" xr:uid="{00000000-0005-0000-0000-000056920000}"/>
    <cellStyle name="Output 2 2 3 3" xfId="37519" xr:uid="{00000000-0005-0000-0000-000057920000}"/>
    <cellStyle name="Output 2 2 3 3 2" xfId="37520" xr:uid="{00000000-0005-0000-0000-000058920000}"/>
    <cellStyle name="Output 2 2 3 3 2 2" xfId="37521" xr:uid="{00000000-0005-0000-0000-000059920000}"/>
    <cellStyle name="Output 2 2 3 3 3" xfId="37522" xr:uid="{00000000-0005-0000-0000-00005A920000}"/>
    <cellStyle name="Output 2 2 3 4" xfId="37523" xr:uid="{00000000-0005-0000-0000-00005B920000}"/>
    <cellStyle name="Output 2 2 3 4 2" xfId="37524" xr:uid="{00000000-0005-0000-0000-00005C920000}"/>
    <cellStyle name="Output 2 2 3 4 2 2" xfId="37525" xr:uid="{00000000-0005-0000-0000-00005D920000}"/>
    <cellStyle name="Output 2 2 3 4 3" xfId="37526" xr:uid="{00000000-0005-0000-0000-00005E920000}"/>
    <cellStyle name="Output 2 2 3 5" xfId="37527" xr:uid="{00000000-0005-0000-0000-00005F920000}"/>
    <cellStyle name="Output 2 2 3 5 2" xfId="37528" xr:uid="{00000000-0005-0000-0000-000060920000}"/>
    <cellStyle name="Output 2 2 3 6" xfId="37529" xr:uid="{00000000-0005-0000-0000-000061920000}"/>
    <cellStyle name="Output 2 2 4" xfId="37530" xr:uid="{00000000-0005-0000-0000-000062920000}"/>
    <cellStyle name="Output 2 2 4 2" xfId="37531" xr:uid="{00000000-0005-0000-0000-000063920000}"/>
    <cellStyle name="Output 2 2 4 2 2" xfId="37532" xr:uid="{00000000-0005-0000-0000-000064920000}"/>
    <cellStyle name="Output 2 2 4 2 2 2" xfId="37533" xr:uid="{00000000-0005-0000-0000-000065920000}"/>
    <cellStyle name="Output 2 2 4 2 3" xfId="37534" xr:uid="{00000000-0005-0000-0000-000066920000}"/>
    <cellStyle name="Output 2 2 4 3" xfId="37535" xr:uid="{00000000-0005-0000-0000-000067920000}"/>
    <cellStyle name="Output 2 2 4 3 2" xfId="37536" xr:uid="{00000000-0005-0000-0000-000068920000}"/>
    <cellStyle name="Output 2 2 4 3 2 2" xfId="37537" xr:uid="{00000000-0005-0000-0000-000069920000}"/>
    <cellStyle name="Output 2 2 4 3 3" xfId="37538" xr:uid="{00000000-0005-0000-0000-00006A920000}"/>
    <cellStyle name="Output 2 2 4 4" xfId="37539" xr:uid="{00000000-0005-0000-0000-00006B920000}"/>
    <cellStyle name="Output 2 2 4 4 2" xfId="37540" xr:uid="{00000000-0005-0000-0000-00006C920000}"/>
    <cellStyle name="Output 2 2 4 5" xfId="37541" xr:uid="{00000000-0005-0000-0000-00006D920000}"/>
    <cellStyle name="Output 2 2 5" xfId="37542" xr:uid="{00000000-0005-0000-0000-00006E920000}"/>
    <cellStyle name="Output 2 2 5 2" xfId="37543" xr:uid="{00000000-0005-0000-0000-00006F920000}"/>
    <cellStyle name="Output 2 2 5 2 2" xfId="37544" xr:uid="{00000000-0005-0000-0000-000070920000}"/>
    <cellStyle name="Output 2 2 5 2 2 2" xfId="37545" xr:uid="{00000000-0005-0000-0000-000071920000}"/>
    <cellStyle name="Output 2 2 5 2 3" xfId="37546" xr:uid="{00000000-0005-0000-0000-000072920000}"/>
    <cellStyle name="Output 2 2 5 3" xfId="37547" xr:uid="{00000000-0005-0000-0000-000073920000}"/>
    <cellStyle name="Output 2 2 5 3 2" xfId="37548" xr:uid="{00000000-0005-0000-0000-000074920000}"/>
    <cellStyle name="Output 2 2 5 3 2 2" xfId="37549" xr:uid="{00000000-0005-0000-0000-000075920000}"/>
    <cellStyle name="Output 2 2 5 3 3" xfId="37550" xr:uid="{00000000-0005-0000-0000-000076920000}"/>
    <cellStyle name="Output 2 2 5 4" xfId="37551" xr:uid="{00000000-0005-0000-0000-000077920000}"/>
    <cellStyle name="Output 2 2 5 4 2" xfId="37552" xr:uid="{00000000-0005-0000-0000-000078920000}"/>
    <cellStyle name="Output 2 2 5 5" xfId="37553" xr:uid="{00000000-0005-0000-0000-000079920000}"/>
    <cellStyle name="Output 2 3" xfId="37554" xr:uid="{00000000-0005-0000-0000-00007A920000}"/>
    <cellStyle name="Output 2 3 2" xfId="37555" xr:uid="{00000000-0005-0000-0000-00007B920000}"/>
    <cellStyle name="Output 2 3 2 2" xfId="37556" xr:uid="{00000000-0005-0000-0000-00007C920000}"/>
    <cellStyle name="Output 2 3 2 2 2" xfId="37557" xr:uid="{00000000-0005-0000-0000-00007D920000}"/>
    <cellStyle name="Output 2 3 2 2 2 2" xfId="37558" xr:uid="{00000000-0005-0000-0000-00007E920000}"/>
    <cellStyle name="Output 2 3 2 2 2 2 2" xfId="37559" xr:uid="{00000000-0005-0000-0000-00007F920000}"/>
    <cellStyle name="Output 2 3 2 2 2 3" xfId="37560" xr:uid="{00000000-0005-0000-0000-000080920000}"/>
    <cellStyle name="Output 2 3 2 2 3" xfId="37561" xr:uid="{00000000-0005-0000-0000-000081920000}"/>
    <cellStyle name="Output 2 3 2 2 3 2" xfId="37562" xr:uid="{00000000-0005-0000-0000-000082920000}"/>
    <cellStyle name="Output 2 3 2 2 3 2 2" xfId="37563" xr:uid="{00000000-0005-0000-0000-000083920000}"/>
    <cellStyle name="Output 2 3 2 2 3 3" xfId="37564" xr:uid="{00000000-0005-0000-0000-000084920000}"/>
    <cellStyle name="Output 2 3 2 2 4" xfId="37565" xr:uid="{00000000-0005-0000-0000-000085920000}"/>
    <cellStyle name="Output 2 3 2 2 4 2" xfId="37566" xr:uid="{00000000-0005-0000-0000-000086920000}"/>
    <cellStyle name="Output 2 3 2 2 5" xfId="37567" xr:uid="{00000000-0005-0000-0000-000087920000}"/>
    <cellStyle name="Output 2 3 2 3" xfId="37568" xr:uid="{00000000-0005-0000-0000-000088920000}"/>
    <cellStyle name="Output 2 3 2 3 2" xfId="37569" xr:uid="{00000000-0005-0000-0000-000089920000}"/>
    <cellStyle name="Output 2 3 2 3 2 2" xfId="37570" xr:uid="{00000000-0005-0000-0000-00008A920000}"/>
    <cellStyle name="Output 2 3 2 3 3" xfId="37571" xr:uid="{00000000-0005-0000-0000-00008B920000}"/>
    <cellStyle name="Output 2 3 2 4" xfId="37572" xr:uid="{00000000-0005-0000-0000-00008C920000}"/>
    <cellStyle name="Output 2 3 2 4 2" xfId="37573" xr:uid="{00000000-0005-0000-0000-00008D920000}"/>
    <cellStyle name="Output 2 3 2 4 2 2" xfId="37574" xr:uid="{00000000-0005-0000-0000-00008E920000}"/>
    <cellStyle name="Output 2 3 2 4 3" xfId="37575" xr:uid="{00000000-0005-0000-0000-00008F920000}"/>
    <cellStyle name="Output 2 3 2 5" xfId="37576" xr:uid="{00000000-0005-0000-0000-000090920000}"/>
    <cellStyle name="Output 2 3 2 5 2" xfId="37577" xr:uid="{00000000-0005-0000-0000-000091920000}"/>
    <cellStyle name="Output 2 3 2 6" xfId="37578" xr:uid="{00000000-0005-0000-0000-000092920000}"/>
    <cellStyle name="Output 2 3 3" xfId="37579" xr:uid="{00000000-0005-0000-0000-000093920000}"/>
    <cellStyle name="Output 2 3 3 2" xfId="37580" xr:uid="{00000000-0005-0000-0000-000094920000}"/>
    <cellStyle name="Output 2 3 3 2 2" xfId="37581" xr:uid="{00000000-0005-0000-0000-000095920000}"/>
    <cellStyle name="Output 2 3 3 2 2 2" xfId="37582" xr:uid="{00000000-0005-0000-0000-000096920000}"/>
    <cellStyle name="Output 2 3 3 2 3" xfId="37583" xr:uid="{00000000-0005-0000-0000-000097920000}"/>
    <cellStyle name="Output 2 3 3 3" xfId="37584" xr:uid="{00000000-0005-0000-0000-000098920000}"/>
    <cellStyle name="Output 2 3 3 3 2" xfId="37585" xr:uid="{00000000-0005-0000-0000-000099920000}"/>
    <cellStyle name="Output 2 3 3 3 2 2" xfId="37586" xr:uid="{00000000-0005-0000-0000-00009A920000}"/>
    <cellStyle name="Output 2 3 3 3 3" xfId="37587" xr:uid="{00000000-0005-0000-0000-00009B920000}"/>
    <cellStyle name="Output 2 3 3 4" xfId="37588" xr:uid="{00000000-0005-0000-0000-00009C920000}"/>
    <cellStyle name="Output 2 3 3 4 2" xfId="37589" xr:uid="{00000000-0005-0000-0000-00009D920000}"/>
    <cellStyle name="Output 2 3 3 5" xfId="37590" xr:uid="{00000000-0005-0000-0000-00009E920000}"/>
    <cellStyle name="Output 2 3 4" xfId="37591" xr:uid="{00000000-0005-0000-0000-00009F920000}"/>
    <cellStyle name="Output 2 3 4 2" xfId="37592" xr:uid="{00000000-0005-0000-0000-0000A0920000}"/>
    <cellStyle name="Output 2 3 4 2 2" xfId="37593" xr:uid="{00000000-0005-0000-0000-0000A1920000}"/>
    <cellStyle name="Output 2 3 4 2 2 2" xfId="37594" xr:uid="{00000000-0005-0000-0000-0000A2920000}"/>
    <cellStyle name="Output 2 3 4 2 3" xfId="37595" xr:uid="{00000000-0005-0000-0000-0000A3920000}"/>
    <cellStyle name="Output 2 3 4 3" xfId="37596" xr:uid="{00000000-0005-0000-0000-0000A4920000}"/>
    <cellStyle name="Output 2 3 4 3 2" xfId="37597" xr:uid="{00000000-0005-0000-0000-0000A5920000}"/>
    <cellStyle name="Output 2 3 4 3 2 2" xfId="37598" xr:uid="{00000000-0005-0000-0000-0000A6920000}"/>
    <cellStyle name="Output 2 3 4 3 3" xfId="37599" xr:uid="{00000000-0005-0000-0000-0000A7920000}"/>
    <cellStyle name="Output 2 3 4 4" xfId="37600" xr:uid="{00000000-0005-0000-0000-0000A8920000}"/>
    <cellStyle name="Output 2 3 4 4 2" xfId="37601" xr:uid="{00000000-0005-0000-0000-0000A9920000}"/>
    <cellStyle name="Output 2 3 4 5" xfId="37602" xr:uid="{00000000-0005-0000-0000-0000AA920000}"/>
    <cellStyle name="Output 2 4" xfId="37603" xr:uid="{00000000-0005-0000-0000-0000AB920000}"/>
    <cellStyle name="Output 2 4 2" xfId="37604" xr:uid="{00000000-0005-0000-0000-0000AC920000}"/>
    <cellStyle name="Output 2 4 2 2" xfId="37605" xr:uid="{00000000-0005-0000-0000-0000AD920000}"/>
    <cellStyle name="Output 2 4 2 2 2" xfId="37606" xr:uid="{00000000-0005-0000-0000-0000AE920000}"/>
    <cellStyle name="Output 2 4 2 2 2 2" xfId="37607" xr:uid="{00000000-0005-0000-0000-0000AF920000}"/>
    <cellStyle name="Output 2 4 2 2 3" xfId="37608" xr:uid="{00000000-0005-0000-0000-0000B0920000}"/>
    <cellStyle name="Output 2 4 2 3" xfId="37609" xr:uid="{00000000-0005-0000-0000-0000B1920000}"/>
    <cellStyle name="Output 2 4 2 3 2" xfId="37610" xr:uid="{00000000-0005-0000-0000-0000B2920000}"/>
    <cellStyle name="Output 2 4 2 3 2 2" xfId="37611" xr:uid="{00000000-0005-0000-0000-0000B3920000}"/>
    <cellStyle name="Output 2 4 2 3 3" xfId="37612" xr:uid="{00000000-0005-0000-0000-0000B4920000}"/>
    <cellStyle name="Output 2 4 2 4" xfId="37613" xr:uid="{00000000-0005-0000-0000-0000B5920000}"/>
    <cellStyle name="Output 2 4 2 4 2" xfId="37614" xr:uid="{00000000-0005-0000-0000-0000B6920000}"/>
    <cellStyle name="Output 2 4 2 5" xfId="37615" xr:uid="{00000000-0005-0000-0000-0000B7920000}"/>
    <cellStyle name="Output 2 4 3" xfId="37616" xr:uid="{00000000-0005-0000-0000-0000B8920000}"/>
    <cellStyle name="Output 2 4 3 2" xfId="37617" xr:uid="{00000000-0005-0000-0000-0000B9920000}"/>
    <cellStyle name="Output 2 4 3 2 2" xfId="37618" xr:uid="{00000000-0005-0000-0000-0000BA920000}"/>
    <cellStyle name="Output 2 4 3 2 2 2" xfId="37619" xr:uid="{00000000-0005-0000-0000-0000BB920000}"/>
    <cellStyle name="Output 2 4 3 2 3" xfId="37620" xr:uid="{00000000-0005-0000-0000-0000BC920000}"/>
    <cellStyle name="Output 2 4 3 3" xfId="37621" xr:uid="{00000000-0005-0000-0000-0000BD920000}"/>
    <cellStyle name="Output 2 4 3 3 2" xfId="37622" xr:uid="{00000000-0005-0000-0000-0000BE920000}"/>
    <cellStyle name="Output 2 4 3 3 2 2" xfId="37623" xr:uid="{00000000-0005-0000-0000-0000BF920000}"/>
    <cellStyle name="Output 2 4 3 3 3" xfId="37624" xr:uid="{00000000-0005-0000-0000-0000C0920000}"/>
    <cellStyle name="Output 2 4 3 4" xfId="37625" xr:uid="{00000000-0005-0000-0000-0000C1920000}"/>
    <cellStyle name="Output 2 4 3 4 2" xfId="37626" xr:uid="{00000000-0005-0000-0000-0000C2920000}"/>
    <cellStyle name="Output 2 4 3 5" xfId="37627" xr:uid="{00000000-0005-0000-0000-0000C3920000}"/>
    <cellStyle name="Output 2 5" xfId="37628" xr:uid="{00000000-0005-0000-0000-0000C4920000}"/>
    <cellStyle name="Output 2 5 2" xfId="37629" xr:uid="{00000000-0005-0000-0000-0000C5920000}"/>
    <cellStyle name="Output 2 5 2 2" xfId="37630" xr:uid="{00000000-0005-0000-0000-0000C6920000}"/>
    <cellStyle name="Output 2 5 2 2 2" xfId="37631" xr:uid="{00000000-0005-0000-0000-0000C7920000}"/>
    <cellStyle name="Output 2 5 2 2 2 2" xfId="37632" xr:uid="{00000000-0005-0000-0000-0000C8920000}"/>
    <cellStyle name="Output 2 5 2 2 3" xfId="37633" xr:uid="{00000000-0005-0000-0000-0000C9920000}"/>
    <cellStyle name="Output 2 5 2 3" xfId="37634" xr:uid="{00000000-0005-0000-0000-0000CA920000}"/>
    <cellStyle name="Output 2 5 2 3 2" xfId="37635" xr:uid="{00000000-0005-0000-0000-0000CB920000}"/>
    <cellStyle name="Output 2 5 2 3 2 2" xfId="37636" xr:uid="{00000000-0005-0000-0000-0000CC920000}"/>
    <cellStyle name="Output 2 5 2 3 3" xfId="37637" xr:uid="{00000000-0005-0000-0000-0000CD920000}"/>
    <cellStyle name="Output 2 5 2 4" xfId="37638" xr:uid="{00000000-0005-0000-0000-0000CE920000}"/>
    <cellStyle name="Output 2 5 2 4 2" xfId="37639" xr:uid="{00000000-0005-0000-0000-0000CF920000}"/>
    <cellStyle name="Output 2 5 2 5" xfId="37640" xr:uid="{00000000-0005-0000-0000-0000D0920000}"/>
    <cellStyle name="Output 2 5 3" xfId="37641" xr:uid="{00000000-0005-0000-0000-0000D1920000}"/>
    <cellStyle name="Output 2 5 3 2" xfId="37642" xr:uid="{00000000-0005-0000-0000-0000D2920000}"/>
    <cellStyle name="Output 2 5 3 2 2" xfId="37643" xr:uid="{00000000-0005-0000-0000-0000D3920000}"/>
    <cellStyle name="Output 2 5 3 2 2 2" xfId="37644" xr:uid="{00000000-0005-0000-0000-0000D4920000}"/>
    <cellStyle name="Output 2 5 3 2 3" xfId="37645" xr:uid="{00000000-0005-0000-0000-0000D5920000}"/>
    <cellStyle name="Output 2 5 3 3" xfId="37646" xr:uid="{00000000-0005-0000-0000-0000D6920000}"/>
    <cellStyle name="Output 2 5 3 3 2" xfId="37647" xr:uid="{00000000-0005-0000-0000-0000D7920000}"/>
    <cellStyle name="Output 2 5 3 3 2 2" xfId="37648" xr:uid="{00000000-0005-0000-0000-0000D8920000}"/>
    <cellStyle name="Output 2 5 3 3 3" xfId="37649" xr:uid="{00000000-0005-0000-0000-0000D9920000}"/>
    <cellStyle name="Output 2 5 3 4" xfId="37650" xr:uid="{00000000-0005-0000-0000-0000DA920000}"/>
    <cellStyle name="Output 2 5 3 4 2" xfId="37651" xr:uid="{00000000-0005-0000-0000-0000DB920000}"/>
    <cellStyle name="Output 2 5 3 5" xfId="37652" xr:uid="{00000000-0005-0000-0000-0000DC920000}"/>
    <cellStyle name="Output 2 6" xfId="37653" xr:uid="{00000000-0005-0000-0000-0000DD920000}"/>
    <cellStyle name="Output 2 6 2" xfId="37654" xr:uid="{00000000-0005-0000-0000-0000DE920000}"/>
    <cellStyle name="Output 2 6 2 2" xfId="37655" xr:uid="{00000000-0005-0000-0000-0000DF920000}"/>
    <cellStyle name="Output 2 6 2 2 2" xfId="37656" xr:uid="{00000000-0005-0000-0000-0000E0920000}"/>
    <cellStyle name="Output 2 6 2 2 2 2" xfId="37657" xr:uid="{00000000-0005-0000-0000-0000E1920000}"/>
    <cellStyle name="Output 2 6 2 2 3" xfId="37658" xr:uid="{00000000-0005-0000-0000-0000E2920000}"/>
    <cellStyle name="Output 2 6 2 3" xfId="37659" xr:uid="{00000000-0005-0000-0000-0000E3920000}"/>
    <cellStyle name="Output 2 6 2 3 2" xfId="37660" xr:uid="{00000000-0005-0000-0000-0000E4920000}"/>
    <cellStyle name="Output 2 6 2 3 2 2" xfId="37661" xr:uid="{00000000-0005-0000-0000-0000E5920000}"/>
    <cellStyle name="Output 2 6 2 3 3" xfId="37662" xr:uid="{00000000-0005-0000-0000-0000E6920000}"/>
    <cellStyle name="Output 2 6 2 4" xfId="37663" xr:uid="{00000000-0005-0000-0000-0000E7920000}"/>
    <cellStyle name="Output 2 6 2 4 2" xfId="37664" xr:uid="{00000000-0005-0000-0000-0000E8920000}"/>
    <cellStyle name="Output 2 6 2 5" xfId="37665" xr:uid="{00000000-0005-0000-0000-0000E9920000}"/>
    <cellStyle name="Output 2 6 3" xfId="37666" xr:uid="{00000000-0005-0000-0000-0000EA920000}"/>
    <cellStyle name="Output 2 6 3 2" xfId="37667" xr:uid="{00000000-0005-0000-0000-0000EB920000}"/>
    <cellStyle name="Output 2 6 3 2 2" xfId="37668" xr:uid="{00000000-0005-0000-0000-0000EC920000}"/>
    <cellStyle name="Output 2 6 3 2 2 2" xfId="37669" xr:uid="{00000000-0005-0000-0000-0000ED920000}"/>
    <cellStyle name="Output 2 6 3 2 3" xfId="37670" xr:uid="{00000000-0005-0000-0000-0000EE920000}"/>
    <cellStyle name="Output 2 6 3 3" xfId="37671" xr:uid="{00000000-0005-0000-0000-0000EF920000}"/>
    <cellStyle name="Output 2 6 3 3 2" xfId="37672" xr:uid="{00000000-0005-0000-0000-0000F0920000}"/>
    <cellStyle name="Output 2 6 3 3 2 2" xfId="37673" xr:uid="{00000000-0005-0000-0000-0000F1920000}"/>
    <cellStyle name="Output 2 6 3 3 3" xfId="37674" xr:uid="{00000000-0005-0000-0000-0000F2920000}"/>
    <cellStyle name="Output 2 6 3 4" xfId="37675" xr:uid="{00000000-0005-0000-0000-0000F3920000}"/>
    <cellStyle name="Output 2 6 3 4 2" xfId="37676" xr:uid="{00000000-0005-0000-0000-0000F4920000}"/>
    <cellStyle name="Output 2 6 3 5" xfId="37677" xr:uid="{00000000-0005-0000-0000-0000F5920000}"/>
    <cellStyle name="Output 2 7" xfId="37678" xr:uid="{00000000-0005-0000-0000-0000F6920000}"/>
    <cellStyle name="Output 2 7 2" xfId="37679" xr:uid="{00000000-0005-0000-0000-0000F7920000}"/>
    <cellStyle name="Output 2 7 2 2" xfId="37680" xr:uid="{00000000-0005-0000-0000-0000F8920000}"/>
    <cellStyle name="Output 2 7 2 2 2" xfId="37681" xr:uid="{00000000-0005-0000-0000-0000F9920000}"/>
    <cellStyle name="Output 2 7 2 2 2 2" xfId="37682" xr:uid="{00000000-0005-0000-0000-0000FA920000}"/>
    <cellStyle name="Output 2 7 2 2 3" xfId="37683" xr:uid="{00000000-0005-0000-0000-0000FB920000}"/>
    <cellStyle name="Output 2 7 2 3" xfId="37684" xr:uid="{00000000-0005-0000-0000-0000FC920000}"/>
    <cellStyle name="Output 2 7 2 3 2" xfId="37685" xr:uid="{00000000-0005-0000-0000-0000FD920000}"/>
    <cellStyle name="Output 2 7 2 3 2 2" xfId="37686" xr:uid="{00000000-0005-0000-0000-0000FE920000}"/>
    <cellStyle name="Output 2 7 2 3 3" xfId="37687" xr:uid="{00000000-0005-0000-0000-0000FF920000}"/>
    <cellStyle name="Output 2 7 2 4" xfId="37688" xr:uid="{00000000-0005-0000-0000-000000930000}"/>
    <cellStyle name="Output 2 7 2 4 2" xfId="37689" xr:uid="{00000000-0005-0000-0000-000001930000}"/>
    <cellStyle name="Output 2 7 2 5" xfId="37690" xr:uid="{00000000-0005-0000-0000-000002930000}"/>
    <cellStyle name="Output 2 7 3" xfId="37691" xr:uid="{00000000-0005-0000-0000-000003930000}"/>
    <cellStyle name="Output 2 7 3 2" xfId="37692" xr:uid="{00000000-0005-0000-0000-000004930000}"/>
    <cellStyle name="Output 2 7 3 2 2" xfId="37693" xr:uid="{00000000-0005-0000-0000-000005930000}"/>
    <cellStyle name="Output 2 7 3 3" xfId="37694" xr:uid="{00000000-0005-0000-0000-000006930000}"/>
    <cellStyle name="Output 2 7 4" xfId="37695" xr:uid="{00000000-0005-0000-0000-000007930000}"/>
    <cellStyle name="Output 2 7 4 2" xfId="37696" xr:uid="{00000000-0005-0000-0000-000008930000}"/>
    <cellStyle name="Output 2 7 4 2 2" xfId="37697" xr:uid="{00000000-0005-0000-0000-000009930000}"/>
    <cellStyle name="Output 2 7 4 3" xfId="37698" xr:uid="{00000000-0005-0000-0000-00000A930000}"/>
    <cellStyle name="Output 2 7 5" xfId="37699" xr:uid="{00000000-0005-0000-0000-00000B930000}"/>
    <cellStyle name="Output 2 7 5 2" xfId="37700" xr:uid="{00000000-0005-0000-0000-00000C930000}"/>
    <cellStyle name="Output 2 7 6" xfId="37701" xr:uid="{00000000-0005-0000-0000-00000D930000}"/>
    <cellStyle name="Output 2 8" xfId="37702" xr:uid="{00000000-0005-0000-0000-00000E930000}"/>
    <cellStyle name="Output 2 8 2" xfId="37703" xr:uid="{00000000-0005-0000-0000-00000F930000}"/>
    <cellStyle name="Output 2 8 2 2" xfId="37704" xr:uid="{00000000-0005-0000-0000-000010930000}"/>
    <cellStyle name="Output 2 8 2 2 2" xfId="37705" xr:uid="{00000000-0005-0000-0000-000011930000}"/>
    <cellStyle name="Output 2 8 2 2 2 2" xfId="37706" xr:uid="{00000000-0005-0000-0000-000012930000}"/>
    <cellStyle name="Output 2 8 2 2 3" xfId="37707" xr:uid="{00000000-0005-0000-0000-000013930000}"/>
    <cellStyle name="Output 2 8 2 3" xfId="37708" xr:uid="{00000000-0005-0000-0000-000014930000}"/>
    <cellStyle name="Output 2 8 2 3 2" xfId="37709" xr:uid="{00000000-0005-0000-0000-000015930000}"/>
    <cellStyle name="Output 2 8 2 3 2 2" xfId="37710" xr:uid="{00000000-0005-0000-0000-000016930000}"/>
    <cellStyle name="Output 2 8 2 3 3" xfId="37711" xr:uid="{00000000-0005-0000-0000-000017930000}"/>
    <cellStyle name="Output 2 8 2 4" xfId="37712" xr:uid="{00000000-0005-0000-0000-000018930000}"/>
    <cellStyle name="Output 2 8 2 4 2" xfId="37713" xr:uid="{00000000-0005-0000-0000-000019930000}"/>
    <cellStyle name="Output 2 8 2 5" xfId="37714" xr:uid="{00000000-0005-0000-0000-00001A930000}"/>
    <cellStyle name="Output 2 8 3" xfId="37715" xr:uid="{00000000-0005-0000-0000-00001B930000}"/>
    <cellStyle name="Output 2 8 3 2" xfId="37716" xr:uid="{00000000-0005-0000-0000-00001C930000}"/>
    <cellStyle name="Output 2 8 3 2 2" xfId="37717" xr:uid="{00000000-0005-0000-0000-00001D930000}"/>
    <cellStyle name="Output 2 8 3 3" xfId="37718" xr:uid="{00000000-0005-0000-0000-00001E930000}"/>
    <cellStyle name="Output 2 8 4" xfId="37719" xr:uid="{00000000-0005-0000-0000-00001F930000}"/>
    <cellStyle name="Output 2 8 4 2" xfId="37720" xr:uid="{00000000-0005-0000-0000-000020930000}"/>
    <cellStyle name="Output 2 8 4 2 2" xfId="37721" xr:uid="{00000000-0005-0000-0000-000021930000}"/>
    <cellStyle name="Output 2 8 4 3" xfId="37722" xr:uid="{00000000-0005-0000-0000-000022930000}"/>
    <cellStyle name="Output 2 8 5" xfId="37723" xr:uid="{00000000-0005-0000-0000-000023930000}"/>
    <cellStyle name="Output 2 8 5 2" xfId="37724" xr:uid="{00000000-0005-0000-0000-000024930000}"/>
    <cellStyle name="Output 2 8 6" xfId="37725" xr:uid="{00000000-0005-0000-0000-000025930000}"/>
    <cellStyle name="Output 2 9" xfId="37726" xr:uid="{00000000-0005-0000-0000-000026930000}"/>
    <cellStyle name="Output 2 9 2" xfId="37727" xr:uid="{00000000-0005-0000-0000-000027930000}"/>
    <cellStyle name="Output 2 9 2 2" xfId="37728" xr:uid="{00000000-0005-0000-0000-000028930000}"/>
    <cellStyle name="Output 2 9 2 2 2" xfId="37729" xr:uid="{00000000-0005-0000-0000-000029930000}"/>
    <cellStyle name="Output 2 9 2 3" xfId="37730" xr:uid="{00000000-0005-0000-0000-00002A930000}"/>
    <cellStyle name="Output 2 9 3" xfId="37731" xr:uid="{00000000-0005-0000-0000-00002B930000}"/>
    <cellStyle name="Output 2 9 3 2" xfId="37732" xr:uid="{00000000-0005-0000-0000-00002C930000}"/>
    <cellStyle name="Output 2 9 3 2 2" xfId="37733" xr:uid="{00000000-0005-0000-0000-00002D930000}"/>
    <cellStyle name="Output 2 9 3 3" xfId="37734" xr:uid="{00000000-0005-0000-0000-00002E930000}"/>
    <cellStyle name="Output 2 9 4" xfId="37735" xr:uid="{00000000-0005-0000-0000-00002F930000}"/>
    <cellStyle name="Output 2 9 4 2" xfId="37736" xr:uid="{00000000-0005-0000-0000-000030930000}"/>
    <cellStyle name="Output 2 9 5" xfId="37737" xr:uid="{00000000-0005-0000-0000-000031930000}"/>
    <cellStyle name="Output 3" xfId="29075" xr:uid="{00000000-0005-0000-0000-000032930000}"/>
    <cellStyle name="Output 3 2" xfId="37738" xr:uid="{00000000-0005-0000-0000-000033930000}"/>
    <cellStyle name="Output 3 2 2" xfId="37739" xr:uid="{00000000-0005-0000-0000-000034930000}"/>
    <cellStyle name="Output 3 2 2 2" xfId="37740" xr:uid="{00000000-0005-0000-0000-000035930000}"/>
    <cellStyle name="Output 3 2 2 2 2" xfId="37741" xr:uid="{00000000-0005-0000-0000-000036930000}"/>
    <cellStyle name="Output 3 2 2 2 2 2" xfId="37742" xr:uid="{00000000-0005-0000-0000-000037930000}"/>
    <cellStyle name="Output 3 2 2 2 2 2 2" xfId="37743" xr:uid="{00000000-0005-0000-0000-000038930000}"/>
    <cellStyle name="Output 3 2 2 2 2 3" xfId="37744" xr:uid="{00000000-0005-0000-0000-000039930000}"/>
    <cellStyle name="Output 3 2 2 2 3" xfId="37745" xr:uid="{00000000-0005-0000-0000-00003A930000}"/>
    <cellStyle name="Output 3 2 2 2 3 2" xfId="37746" xr:uid="{00000000-0005-0000-0000-00003B930000}"/>
    <cellStyle name="Output 3 2 2 2 3 2 2" xfId="37747" xr:uid="{00000000-0005-0000-0000-00003C930000}"/>
    <cellStyle name="Output 3 2 2 2 3 3" xfId="37748" xr:uid="{00000000-0005-0000-0000-00003D930000}"/>
    <cellStyle name="Output 3 2 2 2 4" xfId="37749" xr:uid="{00000000-0005-0000-0000-00003E930000}"/>
    <cellStyle name="Output 3 2 2 2 4 2" xfId="37750" xr:uid="{00000000-0005-0000-0000-00003F930000}"/>
    <cellStyle name="Output 3 2 2 2 5" xfId="37751" xr:uid="{00000000-0005-0000-0000-000040930000}"/>
    <cellStyle name="Output 3 2 2 3" xfId="37752" xr:uid="{00000000-0005-0000-0000-000041930000}"/>
    <cellStyle name="Output 3 2 2 3 2" xfId="37753" xr:uid="{00000000-0005-0000-0000-000042930000}"/>
    <cellStyle name="Output 3 2 2 3 2 2" xfId="37754" xr:uid="{00000000-0005-0000-0000-000043930000}"/>
    <cellStyle name="Output 3 2 2 3 3" xfId="37755" xr:uid="{00000000-0005-0000-0000-000044930000}"/>
    <cellStyle name="Output 3 2 2 4" xfId="37756" xr:uid="{00000000-0005-0000-0000-000045930000}"/>
    <cellStyle name="Output 3 2 2 4 2" xfId="37757" xr:uid="{00000000-0005-0000-0000-000046930000}"/>
    <cellStyle name="Output 3 2 2 4 2 2" xfId="37758" xr:uid="{00000000-0005-0000-0000-000047930000}"/>
    <cellStyle name="Output 3 2 2 4 3" xfId="37759" xr:uid="{00000000-0005-0000-0000-000048930000}"/>
    <cellStyle name="Output 3 2 2 5" xfId="37760" xr:uid="{00000000-0005-0000-0000-000049930000}"/>
    <cellStyle name="Output 3 2 2 5 2" xfId="37761" xr:uid="{00000000-0005-0000-0000-00004A930000}"/>
    <cellStyle name="Output 3 2 2 6" xfId="37762" xr:uid="{00000000-0005-0000-0000-00004B930000}"/>
    <cellStyle name="Output 3 2 3" xfId="37763" xr:uid="{00000000-0005-0000-0000-00004C930000}"/>
    <cellStyle name="Output 3 2 3 2" xfId="37764" xr:uid="{00000000-0005-0000-0000-00004D930000}"/>
    <cellStyle name="Output 3 2 3 2 2" xfId="37765" xr:uid="{00000000-0005-0000-0000-00004E930000}"/>
    <cellStyle name="Output 3 2 3 2 2 2" xfId="37766" xr:uid="{00000000-0005-0000-0000-00004F930000}"/>
    <cellStyle name="Output 3 2 3 2 3" xfId="37767" xr:uid="{00000000-0005-0000-0000-000050930000}"/>
    <cellStyle name="Output 3 2 3 3" xfId="37768" xr:uid="{00000000-0005-0000-0000-000051930000}"/>
    <cellStyle name="Output 3 2 3 3 2" xfId="37769" xr:uid="{00000000-0005-0000-0000-000052930000}"/>
    <cellStyle name="Output 3 2 3 3 2 2" xfId="37770" xr:uid="{00000000-0005-0000-0000-000053930000}"/>
    <cellStyle name="Output 3 2 3 3 3" xfId="37771" xr:uid="{00000000-0005-0000-0000-000054930000}"/>
    <cellStyle name="Output 3 2 3 4" xfId="37772" xr:uid="{00000000-0005-0000-0000-000055930000}"/>
    <cellStyle name="Output 3 2 3 4 2" xfId="37773" xr:uid="{00000000-0005-0000-0000-000056930000}"/>
    <cellStyle name="Output 3 2 3 5" xfId="37774" xr:uid="{00000000-0005-0000-0000-000057930000}"/>
    <cellStyle name="Output 3 2 4" xfId="37775" xr:uid="{00000000-0005-0000-0000-000058930000}"/>
    <cellStyle name="Output 3 2 4 2" xfId="37776" xr:uid="{00000000-0005-0000-0000-000059930000}"/>
    <cellStyle name="Output 3 2 4 2 2" xfId="37777" xr:uid="{00000000-0005-0000-0000-00005A930000}"/>
    <cellStyle name="Output 3 2 4 2 2 2" xfId="37778" xr:uid="{00000000-0005-0000-0000-00005B930000}"/>
    <cellStyle name="Output 3 2 4 2 3" xfId="37779" xr:uid="{00000000-0005-0000-0000-00005C930000}"/>
    <cellStyle name="Output 3 2 4 3" xfId="37780" xr:uid="{00000000-0005-0000-0000-00005D930000}"/>
    <cellStyle name="Output 3 2 4 3 2" xfId="37781" xr:uid="{00000000-0005-0000-0000-00005E930000}"/>
    <cellStyle name="Output 3 2 4 3 2 2" xfId="37782" xr:uid="{00000000-0005-0000-0000-00005F930000}"/>
    <cellStyle name="Output 3 2 4 3 3" xfId="37783" xr:uid="{00000000-0005-0000-0000-000060930000}"/>
    <cellStyle name="Output 3 2 4 4" xfId="37784" xr:uid="{00000000-0005-0000-0000-000061930000}"/>
    <cellStyle name="Output 3 2 4 4 2" xfId="37785" xr:uid="{00000000-0005-0000-0000-000062930000}"/>
    <cellStyle name="Output 3 2 4 5" xfId="37786" xr:uid="{00000000-0005-0000-0000-000063930000}"/>
    <cellStyle name="Output 3 3" xfId="37787" xr:uid="{00000000-0005-0000-0000-000064930000}"/>
    <cellStyle name="Output 3 3 2" xfId="37788" xr:uid="{00000000-0005-0000-0000-000065930000}"/>
    <cellStyle name="Output 3 3 2 2" xfId="37789" xr:uid="{00000000-0005-0000-0000-000066930000}"/>
    <cellStyle name="Output 3 3 2 2 2" xfId="37790" xr:uid="{00000000-0005-0000-0000-000067930000}"/>
    <cellStyle name="Output 3 3 2 2 2 2" xfId="37791" xr:uid="{00000000-0005-0000-0000-000068930000}"/>
    <cellStyle name="Output 3 3 2 2 3" xfId="37792" xr:uid="{00000000-0005-0000-0000-000069930000}"/>
    <cellStyle name="Output 3 3 2 3" xfId="37793" xr:uid="{00000000-0005-0000-0000-00006A930000}"/>
    <cellStyle name="Output 3 3 2 3 2" xfId="37794" xr:uid="{00000000-0005-0000-0000-00006B930000}"/>
    <cellStyle name="Output 3 3 2 3 2 2" xfId="37795" xr:uid="{00000000-0005-0000-0000-00006C930000}"/>
    <cellStyle name="Output 3 3 2 3 3" xfId="37796" xr:uid="{00000000-0005-0000-0000-00006D930000}"/>
    <cellStyle name="Output 3 3 2 4" xfId="37797" xr:uid="{00000000-0005-0000-0000-00006E930000}"/>
    <cellStyle name="Output 3 3 2 4 2" xfId="37798" xr:uid="{00000000-0005-0000-0000-00006F930000}"/>
    <cellStyle name="Output 3 3 2 5" xfId="37799" xr:uid="{00000000-0005-0000-0000-000070930000}"/>
    <cellStyle name="Output 3 3 3" xfId="37800" xr:uid="{00000000-0005-0000-0000-000071930000}"/>
    <cellStyle name="Output 3 3 3 2" xfId="37801" xr:uid="{00000000-0005-0000-0000-000072930000}"/>
    <cellStyle name="Output 3 3 3 2 2" xfId="37802" xr:uid="{00000000-0005-0000-0000-000073930000}"/>
    <cellStyle name="Output 3 3 3 2 2 2" xfId="37803" xr:uid="{00000000-0005-0000-0000-000074930000}"/>
    <cellStyle name="Output 3 3 3 2 3" xfId="37804" xr:uid="{00000000-0005-0000-0000-000075930000}"/>
    <cellStyle name="Output 3 3 3 3" xfId="37805" xr:uid="{00000000-0005-0000-0000-000076930000}"/>
    <cellStyle name="Output 3 3 3 3 2" xfId="37806" xr:uid="{00000000-0005-0000-0000-000077930000}"/>
    <cellStyle name="Output 3 3 3 3 2 2" xfId="37807" xr:uid="{00000000-0005-0000-0000-000078930000}"/>
    <cellStyle name="Output 3 3 3 3 3" xfId="37808" xr:uid="{00000000-0005-0000-0000-000079930000}"/>
    <cellStyle name="Output 3 3 3 4" xfId="37809" xr:uid="{00000000-0005-0000-0000-00007A930000}"/>
    <cellStyle name="Output 3 3 3 4 2" xfId="37810" xr:uid="{00000000-0005-0000-0000-00007B930000}"/>
    <cellStyle name="Output 3 3 3 5" xfId="37811" xr:uid="{00000000-0005-0000-0000-00007C930000}"/>
    <cellStyle name="Output 3 4" xfId="37812" xr:uid="{00000000-0005-0000-0000-00007D930000}"/>
    <cellStyle name="Output 3 4 2" xfId="37813" xr:uid="{00000000-0005-0000-0000-00007E930000}"/>
    <cellStyle name="Output 3 4 2 2" xfId="37814" xr:uid="{00000000-0005-0000-0000-00007F930000}"/>
    <cellStyle name="Output 3 4 2 2 2" xfId="37815" xr:uid="{00000000-0005-0000-0000-000080930000}"/>
    <cellStyle name="Output 3 4 2 2 2 2" xfId="37816" xr:uid="{00000000-0005-0000-0000-000081930000}"/>
    <cellStyle name="Output 3 4 2 2 3" xfId="37817" xr:uid="{00000000-0005-0000-0000-000082930000}"/>
    <cellStyle name="Output 3 4 2 3" xfId="37818" xr:uid="{00000000-0005-0000-0000-000083930000}"/>
    <cellStyle name="Output 3 4 2 3 2" xfId="37819" xr:uid="{00000000-0005-0000-0000-000084930000}"/>
    <cellStyle name="Output 3 4 2 3 2 2" xfId="37820" xr:uid="{00000000-0005-0000-0000-000085930000}"/>
    <cellStyle name="Output 3 4 2 3 3" xfId="37821" xr:uid="{00000000-0005-0000-0000-000086930000}"/>
    <cellStyle name="Output 3 4 2 4" xfId="37822" xr:uid="{00000000-0005-0000-0000-000087930000}"/>
    <cellStyle name="Output 3 4 2 4 2" xfId="37823" xr:uid="{00000000-0005-0000-0000-000088930000}"/>
    <cellStyle name="Output 3 4 2 5" xfId="37824" xr:uid="{00000000-0005-0000-0000-000089930000}"/>
    <cellStyle name="Output 3 4 3" xfId="37825" xr:uid="{00000000-0005-0000-0000-00008A930000}"/>
    <cellStyle name="Output 3 4 3 2" xfId="37826" xr:uid="{00000000-0005-0000-0000-00008B930000}"/>
    <cellStyle name="Output 3 4 3 2 2" xfId="37827" xr:uid="{00000000-0005-0000-0000-00008C930000}"/>
    <cellStyle name="Output 3 4 3 2 2 2" xfId="37828" xr:uid="{00000000-0005-0000-0000-00008D930000}"/>
    <cellStyle name="Output 3 4 3 2 3" xfId="37829" xr:uid="{00000000-0005-0000-0000-00008E930000}"/>
    <cellStyle name="Output 3 4 3 3" xfId="37830" xr:uid="{00000000-0005-0000-0000-00008F930000}"/>
    <cellStyle name="Output 3 4 3 3 2" xfId="37831" xr:uid="{00000000-0005-0000-0000-000090930000}"/>
    <cellStyle name="Output 3 4 3 3 2 2" xfId="37832" xr:uid="{00000000-0005-0000-0000-000091930000}"/>
    <cellStyle name="Output 3 4 3 3 3" xfId="37833" xr:uid="{00000000-0005-0000-0000-000092930000}"/>
    <cellStyle name="Output 3 4 3 4" xfId="37834" xr:uid="{00000000-0005-0000-0000-000093930000}"/>
    <cellStyle name="Output 3 4 3 4 2" xfId="37835" xr:uid="{00000000-0005-0000-0000-000094930000}"/>
    <cellStyle name="Output 3 4 3 5" xfId="37836" xr:uid="{00000000-0005-0000-0000-000095930000}"/>
    <cellStyle name="Output 3 5" xfId="37837" xr:uid="{00000000-0005-0000-0000-000096930000}"/>
    <cellStyle name="Output 3 5 2" xfId="37838" xr:uid="{00000000-0005-0000-0000-000097930000}"/>
    <cellStyle name="Output 3 5 2 2" xfId="37839" xr:uid="{00000000-0005-0000-0000-000098930000}"/>
    <cellStyle name="Output 3 5 2 2 2" xfId="37840" xr:uid="{00000000-0005-0000-0000-000099930000}"/>
    <cellStyle name="Output 3 5 2 2 2 2" xfId="37841" xr:uid="{00000000-0005-0000-0000-00009A930000}"/>
    <cellStyle name="Output 3 5 2 2 3" xfId="37842" xr:uid="{00000000-0005-0000-0000-00009B930000}"/>
    <cellStyle name="Output 3 5 2 3" xfId="37843" xr:uid="{00000000-0005-0000-0000-00009C930000}"/>
    <cellStyle name="Output 3 5 2 3 2" xfId="37844" xr:uid="{00000000-0005-0000-0000-00009D930000}"/>
    <cellStyle name="Output 3 5 2 3 2 2" xfId="37845" xr:uid="{00000000-0005-0000-0000-00009E930000}"/>
    <cellStyle name="Output 3 5 2 3 3" xfId="37846" xr:uid="{00000000-0005-0000-0000-00009F930000}"/>
    <cellStyle name="Output 3 5 2 4" xfId="37847" xr:uid="{00000000-0005-0000-0000-0000A0930000}"/>
    <cellStyle name="Output 3 5 2 4 2" xfId="37848" xr:uid="{00000000-0005-0000-0000-0000A1930000}"/>
    <cellStyle name="Output 3 5 2 5" xfId="37849" xr:uid="{00000000-0005-0000-0000-0000A2930000}"/>
    <cellStyle name="Output 3 5 3" xfId="37850" xr:uid="{00000000-0005-0000-0000-0000A3930000}"/>
    <cellStyle name="Output 3 5 3 2" xfId="37851" xr:uid="{00000000-0005-0000-0000-0000A4930000}"/>
    <cellStyle name="Output 3 5 3 2 2" xfId="37852" xr:uid="{00000000-0005-0000-0000-0000A5930000}"/>
    <cellStyle name="Output 3 5 3 2 2 2" xfId="37853" xr:uid="{00000000-0005-0000-0000-0000A6930000}"/>
    <cellStyle name="Output 3 5 3 2 3" xfId="37854" xr:uid="{00000000-0005-0000-0000-0000A7930000}"/>
    <cellStyle name="Output 3 5 3 3" xfId="37855" xr:uid="{00000000-0005-0000-0000-0000A8930000}"/>
    <cellStyle name="Output 3 5 3 3 2" xfId="37856" xr:uid="{00000000-0005-0000-0000-0000A9930000}"/>
    <cellStyle name="Output 3 5 3 3 2 2" xfId="37857" xr:uid="{00000000-0005-0000-0000-0000AA930000}"/>
    <cellStyle name="Output 3 5 3 3 3" xfId="37858" xr:uid="{00000000-0005-0000-0000-0000AB930000}"/>
    <cellStyle name="Output 3 5 3 4" xfId="37859" xr:uid="{00000000-0005-0000-0000-0000AC930000}"/>
    <cellStyle name="Output 3 5 3 4 2" xfId="37860" xr:uid="{00000000-0005-0000-0000-0000AD930000}"/>
    <cellStyle name="Output 3 5 3 5" xfId="37861" xr:uid="{00000000-0005-0000-0000-0000AE930000}"/>
    <cellStyle name="Output 3 6" xfId="37862" xr:uid="{00000000-0005-0000-0000-0000AF930000}"/>
    <cellStyle name="Output 3 6 2" xfId="37863" xr:uid="{00000000-0005-0000-0000-0000B0930000}"/>
    <cellStyle name="Output 3 6 2 2" xfId="37864" xr:uid="{00000000-0005-0000-0000-0000B1930000}"/>
    <cellStyle name="Output 3 6 2 2 2" xfId="37865" xr:uid="{00000000-0005-0000-0000-0000B2930000}"/>
    <cellStyle name="Output 3 6 2 2 2 2" xfId="37866" xr:uid="{00000000-0005-0000-0000-0000B3930000}"/>
    <cellStyle name="Output 3 6 2 2 3" xfId="37867" xr:uid="{00000000-0005-0000-0000-0000B4930000}"/>
    <cellStyle name="Output 3 6 2 3" xfId="37868" xr:uid="{00000000-0005-0000-0000-0000B5930000}"/>
    <cellStyle name="Output 3 6 2 3 2" xfId="37869" xr:uid="{00000000-0005-0000-0000-0000B6930000}"/>
    <cellStyle name="Output 3 6 2 3 2 2" xfId="37870" xr:uid="{00000000-0005-0000-0000-0000B7930000}"/>
    <cellStyle name="Output 3 6 2 3 3" xfId="37871" xr:uid="{00000000-0005-0000-0000-0000B8930000}"/>
    <cellStyle name="Output 3 6 2 4" xfId="37872" xr:uid="{00000000-0005-0000-0000-0000B9930000}"/>
    <cellStyle name="Output 3 6 2 4 2" xfId="37873" xr:uid="{00000000-0005-0000-0000-0000BA930000}"/>
    <cellStyle name="Output 3 6 2 5" xfId="37874" xr:uid="{00000000-0005-0000-0000-0000BB930000}"/>
    <cellStyle name="Output 3 6 3" xfId="37875" xr:uid="{00000000-0005-0000-0000-0000BC930000}"/>
    <cellStyle name="Output 3 6 3 2" xfId="37876" xr:uid="{00000000-0005-0000-0000-0000BD930000}"/>
    <cellStyle name="Output 3 6 3 2 2" xfId="37877" xr:uid="{00000000-0005-0000-0000-0000BE930000}"/>
    <cellStyle name="Output 3 6 3 2 2 2" xfId="37878" xr:uid="{00000000-0005-0000-0000-0000BF930000}"/>
    <cellStyle name="Output 3 6 3 2 3" xfId="37879" xr:uid="{00000000-0005-0000-0000-0000C0930000}"/>
    <cellStyle name="Output 3 6 3 3" xfId="37880" xr:uid="{00000000-0005-0000-0000-0000C1930000}"/>
    <cellStyle name="Output 3 6 3 3 2" xfId="37881" xr:uid="{00000000-0005-0000-0000-0000C2930000}"/>
    <cellStyle name="Output 3 6 3 3 2 2" xfId="37882" xr:uid="{00000000-0005-0000-0000-0000C3930000}"/>
    <cellStyle name="Output 3 6 3 3 3" xfId="37883" xr:uid="{00000000-0005-0000-0000-0000C4930000}"/>
    <cellStyle name="Output 3 6 3 4" xfId="37884" xr:uid="{00000000-0005-0000-0000-0000C5930000}"/>
    <cellStyle name="Output 3 6 3 4 2" xfId="37885" xr:uid="{00000000-0005-0000-0000-0000C6930000}"/>
    <cellStyle name="Output 3 6 3 5" xfId="37886" xr:uid="{00000000-0005-0000-0000-0000C7930000}"/>
    <cellStyle name="Output 3 7" xfId="37887" xr:uid="{00000000-0005-0000-0000-0000C8930000}"/>
    <cellStyle name="Output 3 7 2" xfId="37888" xr:uid="{00000000-0005-0000-0000-0000C9930000}"/>
    <cellStyle name="Output 3 7 2 2" xfId="37889" xr:uid="{00000000-0005-0000-0000-0000CA930000}"/>
    <cellStyle name="Output 3 7 2 2 2" xfId="37890" xr:uid="{00000000-0005-0000-0000-0000CB930000}"/>
    <cellStyle name="Output 3 7 2 2 2 2" xfId="37891" xr:uid="{00000000-0005-0000-0000-0000CC930000}"/>
    <cellStyle name="Output 3 7 2 2 3" xfId="37892" xr:uid="{00000000-0005-0000-0000-0000CD930000}"/>
    <cellStyle name="Output 3 7 2 3" xfId="37893" xr:uid="{00000000-0005-0000-0000-0000CE930000}"/>
    <cellStyle name="Output 3 7 2 3 2" xfId="37894" xr:uid="{00000000-0005-0000-0000-0000CF930000}"/>
    <cellStyle name="Output 3 7 2 3 2 2" xfId="37895" xr:uid="{00000000-0005-0000-0000-0000D0930000}"/>
    <cellStyle name="Output 3 7 2 3 3" xfId="37896" xr:uid="{00000000-0005-0000-0000-0000D1930000}"/>
    <cellStyle name="Output 3 7 2 4" xfId="37897" xr:uid="{00000000-0005-0000-0000-0000D2930000}"/>
    <cellStyle name="Output 3 7 2 4 2" xfId="37898" xr:uid="{00000000-0005-0000-0000-0000D3930000}"/>
    <cellStyle name="Output 3 7 2 5" xfId="37899" xr:uid="{00000000-0005-0000-0000-0000D4930000}"/>
    <cellStyle name="Output 3 7 3" xfId="37900" xr:uid="{00000000-0005-0000-0000-0000D5930000}"/>
    <cellStyle name="Output 3 7 3 2" xfId="37901" xr:uid="{00000000-0005-0000-0000-0000D6930000}"/>
    <cellStyle name="Output 3 7 3 2 2" xfId="37902" xr:uid="{00000000-0005-0000-0000-0000D7930000}"/>
    <cellStyle name="Output 3 7 3 3" xfId="37903" xr:uid="{00000000-0005-0000-0000-0000D8930000}"/>
    <cellStyle name="Output 3 7 4" xfId="37904" xr:uid="{00000000-0005-0000-0000-0000D9930000}"/>
    <cellStyle name="Output 3 7 4 2" xfId="37905" xr:uid="{00000000-0005-0000-0000-0000DA930000}"/>
    <cellStyle name="Output 3 7 4 2 2" xfId="37906" xr:uid="{00000000-0005-0000-0000-0000DB930000}"/>
    <cellStyle name="Output 3 7 4 3" xfId="37907" xr:uid="{00000000-0005-0000-0000-0000DC930000}"/>
    <cellStyle name="Output 3 7 5" xfId="37908" xr:uid="{00000000-0005-0000-0000-0000DD930000}"/>
    <cellStyle name="Output 3 7 5 2" xfId="37909" xr:uid="{00000000-0005-0000-0000-0000DE930000}"/>
    <cellStyle name="Output 3 7 6" xfId="37910" xr:uid="{00000000-0005-0000-0000-0000DF930000}"/>
    <cellStyle name="Output 3 8" xfId="37911" xr:uid="{00000000-0005-0000-0000-0000E0930000}"/>
    <cellStyle name="Output 3 8 2" xfId="37912" xr:uid="{00000000-0005-0000-0000-0000E1930000}"/>
    <cellStyle name="Output 3 8 2 2" xfId="37913" xr:uid="{00000000-0005-0000-0000-0000E2930000}"/>
    <cellStyle name="Output 3 8 2 2 2" xfId="37914" xr:uid="{00000000-0005-0000-0000-0000E3930000}"/>
    <cellStyle name="Output 3 8 2 3" xfId="37915" xr:uid="{00000000-0005-0000-0000-0000E4930000}"/>
    <cellStyle name="Output 3 8 3" xfId="37916" xr:uid="{00000000-0005-0000-0000-0000E5930000}"/>
    <cellStyle name="Output 3 8 3 2" xfId="37917" xr:uid="{00000000-0005-0000-0000-0000E6930000}"/>
    <cellStyle name="Output 3 8 3 2 2" xfId="37918" xr:uid="{00000000-0005-0000-0000-0000E7930000}"/>
    <cellStyle name="Output 3 8 3 3" xfId="37919" xr:uid="{00000000-0005-0000-0000-0000E8930000}"/>
    <cellStyle name="Output 3 8 4" xfId="37920" xr:uid="{00000000-0005-0000-0000-0000E9930000}"/>
    <cellStyle name="Output 3 8 4 2" xfId="37921" xr:uid="{00000000-0005-0000-0000-0000EA930000}"/>
    <cellStyle name="Output 3 8 5" xfId="37922" xr:uid="{00000000-0005-0000-0000-0000EB930000}"/>
    <cellStyle name="Output 3 9" xfId="37923" xr:uid="{00000000-0005-0000-0000-0000EC930000}"/>
    <cellStyle name="Output 3 9 2" xfId="37924" xr:uid="{00000000-0005-0000-0000-0000ED930000}"/>
    <cellStyle name="Output 3 9 2 2" xfId="37925" xr:uid="{00000000-0005-0000-0000-0000EE930000}"/>
    <cellStyle name="Output 3 9 2 2 2" xfId="37926" xr:uid="{00000000-0005-0000-0000-0000EF930000}"/>
    <cellStyle name="Output 3 9 2 3" xfId="37927" xr:uid="{00000000-0005-0000-0000-0000F0930000}"/>
    <cellStyle name="Output 3 9 3" xfId="37928" xr:uid="{00000000-0005-0000-0000-0000F1930000}"/>
    <cellStyle name="Output 3 9 3 2" xfId="37929" xr:uid="{00000000-0005-0000-0000-0000F2930000}"/>
    <cellStyle name="Output 3 9 3 2 2" xfId="37930" xr:uid="{00000000-0005-0000-0000-0000F3930000}"/>
    <cellStyle name="Output 3 9 3 3" xfId="37931" xr:uid="{00000000-0005-0000-0000-0000F4930000}"/>
    <cellStyle name="Output 3 9 4" xfId="37932" xr:uid="{00000000-0005-0000-0000-0000F5930000}"/>
    <cellStyle name="Output 3 9 4 2" xfId="37933" xr:uid="{00000000-0005-0000-0000-0000F6930000}"/>
    <cellStyle name="Output 3 9 5" xfId="37934" xr:uid="{00000000-0005-0000-0000-0000F7930000}"/>
    <cellStyle name="Output 4" xfId="29076" xr:uid="{00000000-0005-0000-0000-0000F8930000}"/>
    <cellStyle name="Output 4 2" xfId="37935" xr:uid="{00000000-0005-0000-0000-0000F9930000}"/>
    <cellStyle name="Output 4 2 2" xfId="37936" xr:uid="{00000000-0005-0000-0000-0000FA930000}"/>
    <cellStyle name="Output 4 2 2 2" xfId="37937" xr:uid="{00000000-0005-0000-0000-0000FB930000}"/>
    <cellStyle name="Output 4 2 2 2 2" xfId="37938" xr:uid="{00000000-0005-0000-0000-0000FC930000}"/>
    <cellStyle name="Output 4 2 2 2 2 2" xfId="37939" xr:uid="{00000000-0005-0000-0000-0000FD930000}"/>
    <cellStyle name="Output 4 2 2 2 2 2 2" xfId="37940" xr:uid="{00000000-0005-0000-0000-0000FE930000}"/>
    <cellStyle name="Output 4 2 2 2 2 3" xfId="37941" xr:uid="{00000000-0005-0000-0000-0000FF930000}"/>
    <cellStyle name="Output 4 2 2 2 3" xfId="37942" xr:uid="{00000000-0005-0000-0000-000000940000}"/>
    <cellStyle name="Output 4 2 2 2 3 2" xfId="37943" xr:uid="{00000000-0005-0000-0000-000001940000}"/>
    <cellStyle name="Output 4 2 2 2 3 2 2" xfId="37944" xr:uid="{00000000-0005-0000-0000-000002940000}"/>
    <cellStyle name="Output 4 2 2 2 3 3" xfId="37945" xr:uid="{00000000-0005-0000-0000-000003940000}"/>
    <cellStyle name="Output 4 2 2 2 4" xfId="37946" xr:uid="{00000000-0005-0000-0000-000004940000}"/>
    <cellStyle name="Output 4 2 2 2 4 2" xfId="37947" xr:uid="{00000000-0005-0000-0000-000005940000}"/>
    <cellStyle name="Output 4 2 2 2 5" xfId="37948" xr:uid="{00000000-0005-0000-0000-000006940000}"/>
    <cellStyle name="Output 4 2 2 3" xfId="37949" xr:uid="{00000000-0005-0000-0000-000007940000}"/>
    <cellStyle name="Output 4 2 2 3 2" xfId="37950" xr:uid="{00000000-0005-0000-0000-000008940000}"/>
    <cellStyle name="Output 4 2 2 3 2 2" xfId="37951" xr:uid="{00000000-0005-0000-0000-000009940000}"/>
    <cellStyle name="Output 4 2 2 3 3" xfId="37952" xr:uid="{00000000-0005-0000-0000-00000A940000}"/>
    <cellStyle name="Output 4 2 2 4" xfId="37953" xr:uid="{00000000-0005-0000-0000-00000B940000}"/>
    <cellStyle name="Output 4 2 2 4 2" xfId="37954" xr:uid="{00000000-0005-0000-0000-00000C940000}"/>
    <cellStyle name="Output 4 2 2 4 2 2" xfId="37955" xr:uid="{00000000-0005-0000-0000-00000D940000}"/>
    <cellStyle name="Output 4 2 2 4 3" xfId="37956" xr:uid="{00000000-0005-0000-0000-00000E940000}"/>
    <cellStyle name="Output 4 2 2 5" xfId="37957" xr:uid="{00000000-0005-0000-0000-00000F940000}"/>
    <cellStyle name="Output 4 2 2 5 2" xfId="37958" xr:uid="{00000000-0005-0000-0000-000010940000}"/>
    <cellStyle name="Output 4 2 2 6" xfId="37959" xr:uid="{00000000-0005-0000-0000-000011940000}"/>
    <cellStyle name="Output 4 2 3" xfId="37960" xr:uid="{00000000-0005-0000-0000-000012940000}"/>
    <cellStyle name="Output 4 2 3 2" xfId="37961" xr:uid="{00000000-0005-0000-0000-000013940000}"/>
    <cellStyle name="Output 4 2 3 2 2" xfId="37962" xr:uid="{00000000-0005-0000-0000-000014940000}"/>
    <cellStyle name="Output 4 2 3 2 2 2" xfId="37963" xr:uid="{00000000-0005-0000-0000-000015940000}"/>
    <cellStyle name="Output 4 2 3 2 3" xfId="37964" xr:uid="{00000000-0005-0000-0000-000016940000}"/>
    <cellStyle name="Output 4 2 3 3" xfId="37965" xr:uid="{00000000-0005-0000-0000-000017940000}"/>
    <cellStyle name="Output 4 2 3 3 2" xfId="37966" xr:uid="{00000000-0005-0000-0000-000018940000}"/>
    <cellStyle name="Output 4 2 3 3 2 2" xfId="37967" xr:uid="{00000000-0005-0000-0000-000019940000}"/>
    <cellStyle name="Output 4 2 3 3 3" xfId="37968" xr:uid="{00000000-0005-0000-0000-00001A940000}"/>
    <cellStyle name="Output 4 2 3 4" xfId="37969" xr:uid="{00000000-0005-0000-0000-00001B940000}"/>
    <cellStyle name="Output 4 2 3 4 2" xfId="37970" xr:uid="{00000000-0005-0000-0000-00001C940000}"/>
    <cellStyle name="Output 4 2 3 5" xfId="37971" xr:uid="{00000000-0005-0000-0000-00001D940000}"/>
    <cellStyle name="Output 4 2 4" xfId="37972" xr:uid="{00000000-0005-0000-0000-00001E940000}"/>
    <cellStyle name="Output 4 2 4 2" xfId="37973" xr:uid="{00000000-0005-0000-0000-00001F940000}"/>
    <cellStyle name="Output 4 2 4 2 2" xfId="37974" xr:uid="{00000000-0005-0000-0000-000020940000}"/>
    <cellStyle name="Output 4 2 4 2 2 2" xfId="37975" xr:uid="{00000000-0005-0000-0000-000021940000}"/>
    <cellStyle name="Output 4 2 4 2 3" xfId="37976" xr:uid="{00000000-0005-0000-0000-000022940000}"/>
    <cellStyle name="Output 4 2 4 3" xfId="37977" xr:uid="{00000000-0005-0000-0000-000023940000}"/>
    <cellStyle name="Output 4 2 4 3 2" xfId="37978" xr:uid="{00000000-0005-0000-0000-000024940000}"/>
    <cellStyle name="Output 4 2 4 3 2 2" xfId="37979" xr:uid="{00000000-0005-0000-0000-000025940000}"/>
    <cellStyle name="Output 4 2 4 3 3" xfId="37980" xr:uid="{00000000-0005-0000-0000-000026940000}"/>
    <cellStyle name="Output 4 2 4 4" xfId="37981" xr:uid="{00000000-0005-0000-0000-000027940000}"/>
    <cellStyle name="Output 4 2 4 4 2" xfId="37982" xr:uid="{00000000-0005-0000-0000-000028940000}"/>
    <cellStyle name="Output 4 2 4 5" xfId="37983" xr:uid="{00000000-0005-0000-0000-000029940000}"/>
    <cellStyle name="Output 4 3" xfId="37984" xr:uid="{00000000-0005-0000-0000-00002A940000}"/>
    <cellStyle name="Output 4 3 2" xfId="37985" xr:uid="{00000000-0005-0000-0000-00002B940000}"/>
    <cellStyle name="Output 4 3 2 2" xfId="37986" xr:uid="{00000000-0005-0000-0000-00002C940000}"/>
    <cellStyle name="Output 4 3 2 2 2" xfId="37987" xr:uid="{00000000-0005-0000-0000-00002D940000}"/>
    <cellStyle name="Output 4 3 2 2 2 2" xfId="37988" xr:uid="{00000000-0005-0000-0000-00002E940000}"/>
    <cellStyle name="Output 4 3 2 2 3" xfId="37989" xr:uid="{00000000-0005-0000-0000-00002F940000}"/>
    <cellStyle name="Output 4 3 2 3" xfId="37990" xr:uid="{00000000-0005-0000-0000-000030940000}"/>
    <cellStyle name="Output 4 3 2 3 2" xfId="37991" xr:uid="{00000000-0005-0000-0000-000031940000}"/>
    <cellStyle name="Output 4 3 2 3 2 2" xfId="37992" xr:uid="{00000000-0005-0000-0000-000032940000}"/>
    <cellStyle name="Output 4 3 2 3 3" xfId="37993" xr:uid="{00000000-0005-0000-0000-000033940000}"/>
    <cellStyle name="Output 4 3 2 4" xfId="37994" xr:uid="{00000000-0005-0000-0000-000034940000}"/>
    <cellStyle name="Output 4 3 2 4 2" xfId="37995" xr:uid="{00000000-0005-0000-0000-000035940000}"/>
    <cellStyle name="Output 4 3 2 5" xfId="37996" xr:uid="{00000000-0005-0000-0000-000036940000}"/>
    <cellStyle name="Output 4 3 3" xfId="37997" xr:uid="{00000000-0005-0000-0000-000037940000}"/>
    <cellStyle name="Output 4 3 3 2" xfId="37998" xr:uid="{00000000-0005-0000-0000-000038940000}"/>
    <cellStyle name="Output 4 3 3 2 2" xfId="37999" xr:uid="{00000000-0005-0000-0000-000039940000}"/>
    <cellStyle name="Output 4 3 3 2 2 2" xfId="38000" xr:uid="{00000000-0005-0000-0000-00003A940000}"/>
    <cellStyle name="Output 4 3 3 2 3" xfId="38001" xr:uid="{00000000-0005-0000-0000-00003B940000}"/>
    <cellStyle name="Output 4 3 3 3" xfId="38002" xr:uid="{00000000-0005-0000-0000-00003C940000}"/>
    <cellStyle name="Output 4 3 3 3 2" xfId="38003" xr:uid="{00000000-0005-0000-0000-00003D940000}"/>
    <cellStyle name="Output 4 3 3 3 2 2" xfId="38004" xr:uid="{00000000-0005-0000-0000-00003E940000}"/>
    <cellStyle name="Output 4 3 3 3 3" xfId="38005" xr:uid="{00000000-0005-0000-0000-00003F940000}"/>
    <cellStyle name="Output 4 3 3 4" xfId="38006" xr:uid="{00000000-0005-0000-0000-000040940000}"/>
    <cellStyle name="Output 4 3 3 4 2" xfId="38007" xr:uid="{00000000-0005-0000-0000-000041940000}"/>
    <cellStyle name="Output 4 3 3 5" xfId="38008" xr:uid="{00000000-0005-0000-0000-000042940000}"/>
    <cellStyle name="Output 4 4" xfId="38009" xr:uid="{00000000-0005-0000-0000-000043940000}"/>
    <cellStyle name="Output 4 4 2" xfId="38010" xr:uid="{00000000-0005-0000-0000-000044940000}"/>
    <cellStyle name="Output 4 4 2 2" xfId="38011" xr:uid="{00000000-0005-0000-0000-000045940000}"/>
    <cellStyle name="Output 4 4 2 2 2" xfId="38012" xr:uid="{00000000-0005-0000-0000-000046940000}"/>
    <cellStyle name="Output 4 4 2 2 2 2" xfId="38013" xr:uid="{00000000-0005-0000-0000-000047940000}"/>
    <cellStyle name="Output 4 4 2 2 3" xfId="38014" xr:uid="{00000000-0005-0000-0000-000048940000}"/>
    <cellStyle name="Output 4 4 2 3" xfId="38015" xr:uid="{00000000-0005-0000-0000-000049940000}"/>
    <cellStyle name="Output 4 4 2 3 2" xfId="38016" xr:uid="{00000000-0005-0000-0000-00004A940000}"/>
    <cellStyle name="Output 4 4 2 3 2 2" xfId="38017" xr:uid="{00000000-0005-0000-0000-00004B940000}"/>
    <cellStyle name="Output 4 4 2 3 3" xfId="38018" xr:uid="{00000000-0005-0000-0000-00004C940000}"/>
    <cellStyle name="Output 4 4 2 4" xfId="38019" xr:uid="{00000000-0005-0000-0000-00004D940000}"/>
    <cellStyle name="Output 4 4 2 4 2" xfId="38020" xr:uid="{00000000-0005-0000-0000-00004E940000}"/>
    <cellStyle name="Output 4 4 2 5" xfId="38021" xr:uid="{00000000-0005-0000-0000-00004F940000}"/>
    <cellStyle name="Output 4 4 3" xfId="38022" xr:uid="{00000000-0005-0000-0000-000050940000}"/>
    <cellStyle name="Output 4 4 3 2" xfId="38023" xr:uid="{00000000-0005-0000-0000-000051940000}"/>
    <cellStyle name="Output 4 4 3 2 2" xfId="38024" xr:uid="{00000000-0005-0000-0000-000052940000}"/>
    <cellStyle name="Output 4 4 3 2 2 2" xfId="38025" xr:uid="{00000000-0005-0000-0000-000053940000}"/>
    <cellStyle name="Output 4 4 3 2 3" xfId="38026" xr:uid="{00000000-0005-0000-0000-000054940000}"/>
    <cellStyle name="Output 4 4 3 3" xfId="38027" xr:uid="{00000000-0005-0000-0000-000055940000}"/>
    <cellStyle name="Output 4 4 3 3 2" xfId="38028" xr:uid="{00000000-0005-0000-0000-000056940000}"/>
    <cellStyle name="Output 4 4 3 3 2 2" xfId="38029" xr:uid="{00000000-0005-0000-0000-000057940000}"/>
    <cellStyle name="Output 4 4 3 3 3" xfId="38030" xr:uid="{00000000-0005-0000-0000-000058940000}"/>
    <cellStyle name="Output 4 4 3 4" xfId="38031" xr:uid="{00000000-0005-0000-0000-000059940000}"/>
    <cellStyle name="Output 4 4 3 4 2" xfId="38032" xr:uid="{00000000-0005-0000-0000-00005A940000}"/>
    <cellStyle name="Output 4 4 3 5" xfId="38033" xr:uid="{00000000-0005-0000-0000-00005B940000}"/>
    <cellStyle name="Output 4 5" xfId="38034" xr:uid="{00000000-0005-0000-0000-00005C940000}"/>
    <cellStyle name="Output 4 5 2" xfId="38035" xr:uid="{00000000-0005-0000-0000-00005D940000}"/>
    <cellStyle name="Output 4 5 2 2" xfId="38036" xr:uid="{00000000-0005-0000-0000-00005E940000}"/>
    <cellStyle name="Output 4 5 2 2 2" xfId="38037" xr:uid="{00000000-0005-0000-0000-00005F940000}"/>
    <cellStyle name="Output 4 5 2 2 2 2" xfId="38038" xr:uid="{00000000-0005-0000-0000-000060940000}"/>
    <cellStyle name="Output 4 5 2 2 3" xfId="38039" xr:uid="{00000000-0005-0000-0000-000061940000}"/>
    <cellStyle name="Output 4 5 2 3" xfId="38040" xr:uid="{00000000-0005-0000-0000-000062940000}"/>
    <cellStyle name="Output 4 5 2 3 2" xfId="38041" xr:uid="{00000000-0005-0000-0000-000063940000}"/>
    <cellStyle name="Output 4 5 2 3 2 2" xfId="38042" xr:uid="{00000000-0005-0000-0000-000064940000}"/>
    <cellStyle name="Output 4 5 2 3 3" xfId="38043" xr:uid="{00000000-0005-0000-0000-000065940000}"/>
    <cellStyle name="Output 4 5 2 4" xfId="38044" xr:uid="{00000000-0005-0000-0000-000066940000}"/>
    <cellStyle name="Output 4 5 2 4 2" xfId="38045" xr:uid="{00000000-0005-0000-0000-000067940000}"/>
    <cellStyle name="Output 4 5 2 5" xfId="38046" xr:uid="{00000000-0005-0000-0000-000068940000}"/>
    <cellStyle name="Output 4 5 3" xfId="38047" xr:uid="{00000000-0005-0000-0000-000069940000}"/>
    <cellStyle name="Output 4 5 3 2" xfId="38048" xr:uid="{00000000-0005-0000-0000-00006A940000}"/>
    <cellStyle name="Output 4 5 3 2 2" xfId="38049" xr:uid="{00000000-0005-0000-0000-00006B940000}"/>
    <cellStyle name="Output 4 5 3 2 2 2" xfId="38050" xr:uid="{00000000-0005-0000-0000-00006C940000}"/>
    <cellStyle name="Output 4 5 3 2 3" xfId="38051" xr:uid="{00000000-0005-0000-0000-00006D940000}"/>
    <cellStyle name="Output 4 5 3 3" xfId="38052" xr:uid="{00000000-0005-0000-0000-00006E940000}"/>
    <cellStyle name="Output 4 5 3 3 2" xfId="38053" xr:uid="{00000000-0005-0000-0000-00006F940000}"/>
    <cellStyle name="Output 4 5 3 3 2 2" xfId="38054" xr:uid="{00000000-0005-0000-0000-000070940000}"/>
    <cellStyle name="Output 4 5 3 3 3" xfId="38055" xr:uid="{00000000-0005-0000-0000-000071940000}"/>
    <cellStyle name="Output 4 5 3 4" xfId="38056" xr:uid="{00000000-0005-0000-0000-000072940000}"/>
    <cellStyle name="Output 4 5 3 4 2" xfId="38057" xr:uid="{00000000-0005-0000-0000-000073940000}"/>
    <cellStyle name="Output 4 5 3 5" xfId="38058" xr:uid="{00000000-0005-0000-0000-000074940000}"/>
    <cellStyle name="Output 4 6" xfId="38059" xr:uid="{00000000-0005-0000-0000-000075940000}"/>
    <cellStyle name="Output 4 6 2" xfId="38060" xr:uid="{00000000-0005-0000-0000-000076940000}"/>
    <cellStyle name="Output 4 6 2 2" xfId="38061" xr:uid="{00000000-0005-0000-0000-000077940000}"/>
    <cellStyle name="Output 4 6 2 2 2" xfId="38062" xr:uid="{00000000-0005-0000-0000-000078940000}"/>
    <cellStyle name="Output 4 6 2 2 2 2" xfId="38063" xr:uid="{00000000-0005-0000-0000-000079940000}"/>
    <cellStyle name="Output 4 6 2 2 3" xfId="38064" xr:uid="{00000000-0005-0000-0000-00007A940000}"/>
    <cellStyle name="Output 4 6 2 3" xfId="38065" xr:uid="{00000000-0005-0000-0000-00007B940000}"/>
    <cellStyle name="Output 4 6 2 3 2" xfId="38066" xr:uid="{00000000-0005-0000-0000-00007C940000}"/>
    <cellStyle name="Output 4 6 2 3 2 2" xfId="38067" xr:uid="{00000000-0005-0000-0000-00007D940000}"/>
    <cellStyle name="Output 4 6 2 3 3" xfId="38068" xr:uid="{00000000-0005-0000-0000-00007E940000}"/>
    <cellStyle name="Output 4 6 2 4" xfId="38069" xr:uid="{00000000-0005-0000-0000-00007F940000}"/>
    <cellStyle name="Output 4 6 2 4 2" xfId="38070" xr:uid="{00000000-0005-0000-0000-000080940000}"/>
    <cellStyle name="Output 4 6 2 5" xfId="38071" xr:uid="{00000000-0005-0000-0000-000081940000}"/>
    <cellStyle name="Output 4 6 3" xfId="38072" xr:uid="{00000000-0005-0000-0000-000082940000}"/>
    <cellStyle name="Output 4 6 3 2" xfId="38073" xr:uid="{00000000-0005-0000-0000-000083940000}"/>
    <cellStyle name="Output 4 6 3 2 2" xfId="38074" xr:uid="{00000000-0005-0000-0000-000084940000}"/>
    <cellStyle name="Output 4 6 3 2 2 2" xfId="38075" xr:uid="{00000000-0005-0000-0000-000085940000}"/>
    <cellStyle name="Output 4 6 3 2 3" xfId="38076" xr:uid="{00000000-0005-0000-0000-000086940000}"/>
    <cellStyle name="Output 4 6 3 3" xfId="38077" xr:uid="{00000000-0005-0000-0000-000087940000}"/>
    <cellStyle name="Output 4 6 3 3 2" xfId="38078" xr:uid="{00000000-0005-0000-0000-000088940000}"/>
    <cellStyle name="Output 4 6 3 3 2 2" xfId="38079" xr:uid="{00000000-0005-0000-0000-000089940000}"/>
    <cellStyle name="Output 4 6 3 3 3" xfId="38080" xr:uid="{00000000-0005-0000-0000-00008A940000}"/>
    <cellStyle name="Output 4 6 3 4" xfId="38081" xr:uid="{00000000-0005-0000-0000-00008B940000}"/>
    <cellStyle name="Output 4 6 3 4 2" xfId="38082" xr:uid="{00000000-0005-0000-0000-00008C940000}"/>
    <cellStyle name="Output 4 6 3 5" xfId="38083" xr:uid="{00000000-0005-0000-0000-00008D940000}"/>
    <cellStyle name="Output 4 7" xfId="38084" xr:uid="{00000000-0005-0000-0000-00008E940000}"/>
    <cellStyle name="Output 4 7 2" xfId="38085" xr:uid="{00000000-0005-0000-0000-00008F940000}"/>
    <cellStyle name="Output 4 7 2 2" xfId="38086" xr:uid="{00000000-0005-0000-0000-000090940000}"/>
    <cellStyle name="Output 4 7 2 2 2" xfId="38087" xr:uid="{00000000-0005-0000-0000-000091940000}"/>
    <cellStyle name="Output 4 7 2 2 2 2" xfId="38088" xr:uid="{00000000-0005-0000-0000-000092940000}"/>
    <cellStyle name="Output 4 7 2 2 3" xfId="38089" xr:uid="{00000000-0005-0000-0000-000093940000}"/>
    <cellStyle name="Output 4 7 2 3" xfId="38090" xr:uid="{00000000-0005-0000-0000-000094940000}"/>
    <cellStyle name="Output 4 7 2 3 2" xfId="38091" xr:uid="{00000000-0005-0000-0000-000095940000}"/>
    <cellStyle name="Output 4 7 2 3 2 2" xfId="38092" xr:uid="{00000000-0005-0000-0000-000096940000}"/>
    <cellStyle name="Output 4 7 2 3 3" xfId="38093" xr:uid="{00000000-0005-0000-0000-000097940000}"/>
    <cellStyle name="Output 4 7 2 4" xfId="38094" xr:uid="{00000000-0005-0000-0000-000098940000}"/>
    <cellStyle name="Output 4 7 2 4 2" xfId="38095" xr:uid="{00000000-0005-0000-0000-000099940000}"/>
    <cellStyle name="Output 4 7 2 5" xfId="38096" xr:uid="{00000000-0005-0000-0000-00009A940000}"/>
    <cellStyle name="Output 4 7 3" xfId="38097" xr:uid="{00000000-0005-0000-0000-00009B940000}"/>
    <cellStyle name="Output 4 7 3 2" xfId="38098" xr:uid="{00000000-0005-0000-0000-00009C940000}"/>
    <cellStyle name="Output 4 7 3 2 2" xfId="38099" xr:uid="{00000000-0005-0000-0000-00009D940000}"/>
    <cellStyle name="Output 4 7 3 3" xfId="38100" xr:uid="{00000000-0005-0000-0000-00009E940000}"/>
    <cellStyle name="Output 4 7 4" xfId="38101" xr:uid="{00000000-0005-0000-0000-00009F940000}"/>
    <cellStyle name="Output 4 7 4 2" xfId="38102" xr:uid="{00000000-0005-0000-0000-0000A0940000}"/>
    <cellStyle name="Output 4 7 4 2 2" xfId="38103" xr:uid="{00000000-0005-0000-0000-0000A1940000}"/>
    <cellStyle name="Output 4 7 4 3" xfId="38104" xr:uid="{00000000-0005-0000-0000-0000A2940000}"/>
    <cellStyle name="Output 4 7 5" xfId="38105" xr:uid="{00000000-0005-0000-0000-0000A3940000}"/>
    <cellStyle name="Output 4 7 5 2" xfId="38106" xr:uid="{00000000-0005-0000-0000-0000A4940000}"/>
    <cellStyle name="Output 4 7 6" xfId="38107" xr:uid="{00000000-0005-0000-0000-0000A5940000}"/>
    <cellStyle name="Output 4 8" xfId="38108" xr:uid="{00000000-0005-0000-0000-0000A6940000}"/>
    <cellStyle name="Output 4 8 2" xfId="38109" xr:uid="{00000000-0005-0000-0000-0000A7940000}"/>
    <cellStyle name="Output 4 8 2 2" xfId="38110" xr:uid="{00000000-0005-0000-0000-0000A8940000}"/>
    <cellStyle name="Output 4 8 2 2 2" xfId="38111" xr:uid="{00000000-0005-0000-0000-0000A9940000}"/>
    <cellStyle name="Output 4 8 2 3" xfId="38112" xr:uid="{00000000-0005-0000-0000-0000AA940000}"/>
    <cellStyle name="Output 4 8 3" xfId="38113" xr:uid="{00000000-0005-0000-0000-0000AB940000}"/>
    <cellStyle name="Output 4 8 3 2" xfId="38114" xr:uid="{00000000-0005-0000-0000-0000AC940000}"/>
    <cellStyle name="Output 4 8 3 2 2" xfId="38115" xr:uid="{00000000-0005-0000-0000-0000AD940000}"/>
    <cellStyle name="Output 4 8 3 3" xfId="38116" xr:uid="{00000000-0005-0000-0000-0000AE940000}"/>
    <cellStyle name="Output 4 8 4" xfId="38117" xr:uid="{00000000-0005-0000-0000-0000AF940000}"/>
    <cellStyle name="Output 4 8 4 2" xfId="38118" xr:uid="{00000000-0005-0000-0000-0000B0940000}"/>
    <cellStyle name="Output 4 8 5" xfId="38119" xr:uid="{00000000-0005-0000-0000-0000B1940000}"/>
    <cellStyle name="Output 4 9" xfId="38120" xr:uid="{00000000-0005-0000-0000-0000B2940000}"/>
    <cellStyle name="Output 4 9 2" xfId="38121" xr:uid="{00000000-0005-0000-0000-0000B3940000}"/>
    <cellStyle name="Output 4 9 2 2" xfId="38122" xr:uid="{00000000-0005-0000-0000-0000B4940000}"/>
    <cellStyle name="Output 4 9 2 2 2" xfId="38123" xr:uid="{00000000-0005-0000-0000-0000B5940000}"/>
    <cellStyle name="Output 4 9 2 3" xfId="38124" xr:uid="{00000000-0005-0000-0000-0000B6940000}"/>
    <cellStyle name="Output 4 9 3" xfId="38125" xr:uid="{00000000-0005-0000-0000-0000B7940000}"/>
    <cellStyle name="Output 4 9 3 2" xfId="38126" xr:uid="{00000000-0005-0000-0000-0000B8940000}"/>
    <cellStyle name="Output 4 9 3 2 2" xfId="38127" xr:uid="{00000000-0005-0000-0000-0000B9940000}"/>
    <cellStyle name="Output 4 9 3 3" xfId="38128" xr:uid="{00000000-0005-0000-0000-0000BA940000}"/>
    <cellStyle name="Output 4 9 4" xfId="38129" xr:uid="{00000000-0005-0000-0000-0000BB940000}"/>
    <cellStyle name="Output 4 9 4 2" xfId="38130" xr:uid="{00000000-0005-0000-0000-0000BC940000}"/>
    <cellStyle name="Output 4 9 5" xfId="38131" xr:uid="{00000000-0005-0000-0000-0000BD940000}"/>
    <cellStyle name="Output 5" xfId="29077" xr:uid="{00000000-0005-0000-0000-0000BE940000}"/>
    <cellStyle name="Output 5 2" xfId="38132" xr:uid="{00000000-0005-0000-0000-0000BF940000}"/>
    <cellStyle name="Output 5 2 2" xfId="38133" xr:uid="{00000000-0005-0000-0000-0000C0940000}"/>
    <cellStyle name="Output 5 2 2 2" xfId="38134" xr:uid="{00000000-0005-0000-0000-0000C1940000}"/>
    <cellStyle name="Output 5 2 2 2 2" xfId="38135" xr:uid="{00000000-0005-0000-0000-0000C2940000}"/>
    <cellStyle name="Output 5 2 2 2 2 2" xfId="38136" xr:uid="{00000000-0005-0000-0000-0000C3940000}"/>
    <cellStyle name="Output 5 2 2 2 2 2 2" xfId="38137" xr:uid="{00000000-0005-0000-0000-0000C4940000}"/>
    <cellStyle name="Output 5 2 2 2 2 3" xfId="38138" xr:uid="{00000000-0005-0000-0000-0000C5940000}"/>
    <cellStyle name="Output 5 2 2 2 3" xfId="38139" xr:uid="{00000000-0005-0000-0000-0000C6940000}"/>
    <cellStyle name="Output 5 2 2 2 3 2" xfId="38140" xr:uid="{00000000-0005-0000-0000-0000C7940000}"/>
    <cellStyle name="Output 5 2 2 2 3 2 2" xfId="38141" xr:uid="{00000000-0005-0000-0000-0000C8940000}"/>
    <cellStyle name="Output 5 2 2 2 3 3" xfId="38142" xr:uid="{00000000-0005-0000-0000-0000C9940000}"/>
    <cellStyle name="Output 5 2 2 2 4" xfId="38143" xr:uid="{00000000-0005-0000-0000-0000CA940000}"/>
    <cellStyle name="Output 5 2 2 2 4 2" xfId="38144" xr:uid="{00000000-0005-0000-0000-0000CB940000}"/>
    <cellStyle name="Output 5 2 2 2 5" xfId="38145" xr:uid="{00000000-0005-0000-0000-0000CC940000}"/>
    <cellStyle name="Output 5 2 2 3" xfId="38146" xr:uid="{00000000-0005-0000-0000-0000CD940000}"/>
    <cellStyle name="Output 5 2 2 3 2" xfId="38147" xr:uid="{00000000-0005-0000-0000-0000CE940000}"/>
    <cellStyle name="Output 5 2 2 3 2 2" xfId="38148" xr:uid="{00000000-0005-0000-0000-0000CF940000}"/>
    <cellStyle name="Output 5 2 2 3 3" xfId="38149" xr:uid="{00000000-0005-0000-0000-0000D0940000}"/>
    <cellStyle name="Output 5 2 2 4" xfId="38150" xr:uid="{00000000-0005-0000-0000-0000D1940000}"/>
    <cellStyle name="Output 5 2 2 4 2" xfId="38151" xr:uid="{00000000-0005-0000-0000-0000D2940000}"/>
    <cellStyle name="Output 5 2 2 4 2 2" xfId="38152" xr:uid="{00000000-0005-0000-0000-0000D3940000}"/>
    <cellStyle name="Output 5 2 2 4 3" xfId="38153" xr:uid="{00000000-0005-0000-0000-0000D4940000}"/>
    <cellStyle name="Output 5 2 2 5" xfId="38154" xr:uid="{00000000-0005-0000-0000-0000D5940000}"/>
    <cellStyle name="Output 5 2 2 5 2" xfId="38155" xr:uid="{00000000-0005-0000-0000-0000D6940000}"/>
    <cellStyle name="Output 5 2 2 6" xfId="38156" xr:uid="{00000000-0005-0000-0000-0000D7940000}"/>
    <cellStyle name="Output 5 2 3" xfId="38157" xr:uid="{00000000-0005-0000-0000-0000D8940000}"/>
    <cellStyle name="Output 5 2 3 2" xfId="38158" xr:uid="{00000000-0005-0000-0000-0000D9940000}"/>
    <cellStyle name="Output 5 2 3 2 2" xfId="38159" xr:uid="{00000000-0005-0000-0000-0000DA940000}"/>
    <cellStyle name="Output 5 2 3 2 2 2" xfId="38160" xr:uid="{00000000-0005-0000-0000-0000DB940000}"/>
    <cellStyle name="Output 5 2 3 2 3" xfId="38161" xr:uid="{00000000-0005-0000-0000-0000DC940000}"/>
    <cellStyle name="Output 5 2 3 3" xfId="38162" xr:uid="{00000000-0005-0000-0000-0000DD940000}"/>
    <cellStyle name="Output 5 2 3 3 2" xfId="38163" xr:uid="{00000000-0005-0000-0000-0000DE940000}"/>
    <cellStyle name="Output 5 2 3 3 2 2" xfId="38164" xr:uid="{00000000-0005-0000-0000-0000DF940000}"/>
    <cellStyle name="Output 5 2 3 3 3" xfId="38165" xr:uid="{00000000-0005-0000-0000-0000E0940000}"/>
    <cellStyle name="Output 5 2 3 4" xfId="38166" xr:uid="{00000000-0005-0000-0000-0000E1940000}"/>
    <cellStyle name="Output 5 2 3 4 2" xfId="38167" xr:uid="{00000000-0005-0000-0000-0000E2940000}"/>
    <cellStyle name="Output 5 2 3 5" xfId="38168" xr:uid="{00000000-0005-0000-0000-0000E3940000}"/>
    <cellStyle name="Output 5 2 4" xfId="38169" xr:uid="{00000000-0005-0000-0000-0000E4940000}"/>
    <cellStyle name="Output 5 2 4 2" xfId="38170" xr:uid="{00000000-0005-0000-0000-0000E5940000}"/>
    <cellStyle name="Output 5 2 4 2 2" xfId="38171" xr:uid="{00000000-0005-0000-0000-0000E6940000}"/>
    <cellStyle name="Output 5 2 4 2 2 2" xfId="38172" xr:uid="{00000000-0005-0000-0000-0000E7940000}"/>
    <cellStyle name="Output 5 2 4 2 3" xfId="38173" xr:uid="{00000000-0005-0000-0000-0000E8940000}"/>
    <cellStyle name="Output 5 2 4 3" xfId="38174" xr:uid="{00000000-0005-0000-0000-0000E9940000}"/>
    <cellStyle name="Output 5 2 4 3 2" xfId="38175" xr:uid="{00000000-0005-0000-0000-0000EA940000}"/>
    <cellStyle name="Output 5 2 4 3 2 2" xfId="38176" xr:uid="{00000000-0005-0000-0000-0000EB940000}"/>
    <cellStyle name="Output 5 2 4 3 3" xfId="38177" xr:uid="{00000000-0005-0000-0000-0000EC940000}"/>
    <cellStyle name="Output 5 2 4 4" xfId="38178" xr:uid="{00000000-0005-0000-0000-0000ED940000}"/>
    <cellStyle name="Output 5 2 4 4 2" xfId="38179" xr:uid="{00000000-0005-0000-0000-0000EE940000}"/>
    <cellStyle name="Output 5 2 4 5" xfId="38180" xr:uid="{00000000-0005-0000-0000-0000EF940000}"/>
    <cellStyle name="Output 5 3" xfId="38181" xr:uid="{00000000-0005-0000-0000-0000F0940000}"/>
    <cellStyle name="Output 5 3 2" xfId="38182" xr:uid="{00000000-0005-0000-0000-0000F1940000}"/>
    <cellStyle name="Output 5 3 2 2" xfId="38183" xr:uid="{00000000-0005-0000-0000-0000F2940000}"/>
    <cellStyle name="Output 5 3 2 2 2" xfId="38184" xr:uid="{00000000-0005-0000-0000-0000F3940000}"/>
    <cellStyle name="Output 5 3 2 2 2 2" xfId="38185" xr:uid="{00000000-0005-0000-0000-0000F4940000}"/>
    <cellStyle name="Output 5 3 2 2 3" xfId="38186" xr:uid="{00000000-0005-0000-0000-0000F5940000}"/>
    <cellStyle name="Output 5 3 2 3" xfId="38187" xr:uid="{00000000-0005-0000-0000-0000F6940000}"/>
    <cellStyle name="Output 5 3 2 3 2" xfId="38188" xr:uid="{00000000-0005-0000-0000-0000F7940000}"/>
    <cellStyle name="Output 5 3 2 3 2 2" xfId="38189" xr:uid="{00000000-0005-0000-0000-0000F8940000}"/>
    <cellStyle name="Output 5 3 2 3 3" xfId="38190" xr:uid="{00000000-0005-0000-0000-0000F9940000}"/>
    <cellStyle name="Output 5 3 2 4" xfId="38191" xr:uid="{00000000-0005-0000-0000-0000FA940000}"/>
    <cellStyle name="Output 5 3 2 4 2" xfId="38192" xr:uid="{00000000-0005-0000-0000-0000FB940000}"/>
    <cellStyle name="Output 5 3 2 5" xfId="38193" xr:uid="{00000000-0005-0000-0000-0000FC940000}"/>
    <cellStyle name="Output 5 3 3" xfId="38194" xr:uid="{00000000-0005-0000-0000-0000FD940000}"/>
    <cellStyle name="Output 5 3 3 2" xfId="38195" xr:uid="{00000000-0005-0000-0000-0000FE940000}"/>
    <cellStyle name="Output 5 3 3 2 2" xfId="38196" xr:uid="{00000000-0005-0000-0000-0000FF940000}"/>
    <cellStyle name="Output 5 3 3 2 2 2" xfId="38197" xr:uid="{00000000-0005-0000-0000-000000950000}"/>
    <cellStyle name="Output 5 3 3 2 3" xfId="38198" xr:uid="{00000000-0005-0000-0000-000001950000}"/>
    <cellStyle name="Output 5 3 3 3" xfId="38199" xr:uid="{00000000-0005-0000-0000-000002950000}"/>
    <cellStyle name="Output 5 3 3 3 2" xfId="38200" xr:uid="{00000000-0005-0000-0000-000003950000}"/>
    <cellStyle name="Output 5 3 3 3 2 2" xfId="38201" xr:uid="{00000000-0005-0000-0000-000004950000}"/>
    <cellStyle name="Output 5 3 3 3 3" xfId="38202" xr:uid="{00000000-0005-0000-0000-000005950000}"/>
    <cellStyle name="Output 5 3 3 4" xfId="38203" xr:uid="{00000000-0005-0000-0000-000006950000}"/>
    <cellStyle name="Output 5 3 3 4 2" xfId="38204" xr:uid="{00000000-0005-0000-0000-000007950000}"/>
    <cellStyle name="Output 5 3 3 5" xfId="38205" xr:uid="{00000000-0005-0000-0000-000008950000}"/>
    <cellStyle name="Output 5 4" xfId="38206" xr:uid="{00000000-0005-0000-0000-000009950000}"/>
    <cellStyle name="Output 5 4 2" xfId="38207" xr:uid="{00000000-0005-0000-0000-00000A950000}"/>
    <cellStyle name="Output 5 4 2 2" xfId="38208" xr:uid="{00000000-0005-0000-0000-00000B950000}"/>
    <cellStyle name="Output 5 4 2 2 2" xfId="38209" xr:uid="{00000000-0005-0000-0000-00000C950000}"/>
    <cellStyle name="Output 5 4 2 2 2 2" xfId="38210" xr:uid="{00000000-0005-0000-0000-00000D950000}"/>
    <cellStyle name="Output 5 4 2 2 3" xfId="38211" xr:uid="{00000000-0005-0000-0000-00000E950000}"/>
    <cellStyle name="Output 5 4 2 3" xfId="38212" xr:uid="{00000000-0005-0000-0000-00000F950000}"/>
    <cellStyle name="Output 5 4 2 3 2" xfId="38213" xr:uid="{00000000-0005-0000-0000-000010950000}"/>
    <cellStyle name="Output 5 4 2 3 2 2" xfId="38214" xr:uid="{00000000-0005-0000-0000-000011950000}"/>
    <cellStyle name="Output 5 4 2 3 3" xfId="38215" xr:uid="{00000000-0005-0000-0000-000012950000}"/>
    <cellStyle name="Output 5 4 2 4" xfId="38216" xr:uid="{00000000-0005-0000-0000-000013950000}"/>
    <cellStyle name="Output 5 4 2 4 2" xfId="38217" xr:uid="{00000000-0005-0000-0000-000014950000}"/>
    <cellStyle name="Output 5 4 2 5" xfId="38218" xr:uid="{00000000-0005-0000-0000-000015950000}"/>
    <cellStyle name="Output 5 4 3" xfId="38219" xr:uid="{00000000-0005-0000-0000-000016950000}"/>
    <cellStyle name="Output 5 4 3 2" xfId="38220" xr:uid="{00000000-0005-0000-0000-000017950000}"/>
    <cellStyle name="Output 5 4 3 2 2" xfId="38221" xr:uid="{00000000-0005-0000-0000-000018950000}"/>
    <cellStyle name="Output 5 4 3 2 2 2" xfId="38222" xr:uid="{00000000-0005-0000-0000-000019950000}"/>
    <cellStyle name="Output 5 4 3 2 3" xfId="38223" xr:uid="{00000000-0005-0000-0000-00001A950000}"/>
    <cellStyle name="Output 5 4 3 3" xfId="38224" xr:uid="{00000000-0005-0000-0000-00001B950000}"/>
    <cellStyle name="Output 5 4 3 3 2" xfId="38225" xr:uid="{00000000-0005-0000-0000-00001C950000}"/>
    <cellStyle name="Output 5 4 3 3 2 2" xfId="38226" xr:uid="{00000000-0005-0000-0000-00001D950000}"/>
    <cellStyle name="Output 5 4 3 3 3" xfId="38227" xr:uid="{00000000-0005-0000-0000-00001E950000}"/>
    <cellStyle name="Output 5 4 3 4" xfId="38228" xr:uid="{00000000-0005-0000-0000-00001F950000}"/>
    <cellStyle name="Output 5 4 3 4 2" xfId="38229" xr:uid="{00000000-0005-0000-0000-000020950000}"/>
    <cellStyle name="Output 5 4 3 5" xfId="38230" xr:uid="{00000000-0005-0000-0000-000021950000}"/>
    <cellStyle name="Output 5 5" xfId="38231" xr:uid="{00000000-0005-0000-0000-000022950000}"/>
    <cellStyle name="Output 5 5 2" xfId="38232" xr:uid="{00000000-0005-0000-0000-000023950000}"/>
    <cellStyle name="Output 5 5 2 2" xfId="38233" xr:uid="{00000000-0005-0000-0000-000024950000}"/>
    <cellStyle name="Output 5 5 2 2 2" xfId="38234" xr:uid="{00000000-0005-0000-0000-000025950000}"/>
    <cellStyle name="Output 5 5 2 2 2 2" xfId="38235" xr:uid="{00000000-0005-0000-0000-000026950000}"/>
    <cellStyle name="Output 5 5 2 2 3" xfId="38236" xr:uid="{00000000-0005-0000-0000-000027950000}"/>
    <cellStyle name="Output 5 5 2 3" xfId="38237" xr:uid="{00000000-0005-0000-0000-000028950000}"/>
    <cellStyle name="Output 5 5 2 3 2" xfId="38238" xr:uid="{00000000-0005-0000-0000-000029950000}"/>
    <cellStyle name="Output 5 5 2 3 2 2" xfId="38239" xr:uid="{00000000-0005-0000-0000-00002A950000}"/>
    <cellStyle name="Output 5 5 2 3 3" xfId="38240" xr:uid="{00000000-0005-0000-0000-00002B950000}"/>
    <cellStyle name="Output 5 5 2 4" xfId="38241" xr:uid="{00000000-0005-0000-0000-00002C950000}"/>
    <cellStyle name="Output 5 5 2 4 2" xfId="38242" xr:uid="{00000000-0005-0000-0000-00002D950000}"/>
    <cellStyle name="Output 5 5 2 5" xfId="38243" xr:uid="{00000000-0005-0000-0000-00002E950000}"/>
    <cellStyle name="Output 5 5 3" xfId="38244" xr:uid="{00000000-0005-0000-0000-00002F950000}"/>
    <cellStyle name="Output 5 5 3 2" xfId="38245" xr:uid="{00000000-0005-0000-0000-000030950000}"/>
    <cellStyle name="Output 5 5 3 2 2" xfId="38246" xr:uid="{00000000-0005-0000-0000-000031950000}"/>
    <cellStyle name="Output 5 5 3 2 2 2" xfId="38247" xr:uid="{00000000-0005-0000-0000-000032950000}"/>
    <cellStyle name="Output 5 5 3 2 3" xfId="38248" xr:uid="{00000000-0005-0000-0000-000033950000}"/>
    <cellStyle name="Output 5 5 3 3" xfId="38249" xr:uid="{00000000-0005-0000-0000-000034950000}"/>
    <cellStyle name="Output 5 5 3 3 2" xfId="38250" xr:uid="{00000000-0005-0000-0000-000035950000}"/>
    <cellStyle name="Output 5 5 3 3 2 2" xfId="38251" xr:uid="{00000000-0005-0000-0000-000036950000}"/>
    <cellStyle name="Output 5 5 3 3 3" xfId="38252" xr:uid="{00000000-0005-0000-0000-000037950000}"/>
    <cellStyle name="Output 5 5 3 4" xfId="38253" xr:uid="{00000000-0005-0000-0000-000038950000}"/>
    <cellStyle name="Output 5 5 3 4 2" xfId="38254" xr:uid="{00000000-0005-0000-0000-000039950000}"/>
    <cellStyle name="Output 5 5 3 5" xfId="38255" xr:uid="{00000000-0005-0000-0000-00003A950000}"/>
    <cellStyle name="Output 5 6" xfId="38256" xr:uid="{00000000-0005-0000-0000-00003B950000}"/>
    <cellStyle name="Output 5 6 2" xfId="38257" xr:uid="{00000000-0005-0000-0000-00003C950000}"/>
    <cellStyle name="Output 5 6 2 2" xfId="38258" xr:uid="{00000000-0005-0000-0000-00003D950000}"/>
    <cellStyle name="Output 5 6 2 2 2" xfId="38259" xr:uid="{00000000-0005-0000-0000-00003E950000}"/>
    <cellStyle name="Output 5 6 2 2 2 2" xfId="38260" xr:uid="{00000000-0005-0000-0000-00003F950000}"/>
    <cellStyle name="Output 5 6 2 2 3" xfId="38261" xr:uid="{00000000-0005-0000-0000-000040950000}"/>
    <cellStyle name="Output 5 6 2 3" xfId="38262" xr:uid="{00000000-0005-0000-0000-000041950000}"/>
    <cellStyle name="Output 5 6 2 3 2" xfId="38263" xr:uid="{00000000-0005-0000-0000-000042950000}"/>
    <cellStyle name="Output 5 6 2 3 2 2" xfId="38264" xr:uid="{00000000-0005-0000-0000-000043950000}"/>
    <cellStyle name="Output 5 6 2 3 3" xfId="38265" xr:uid="{00000000-0005-0000-0000-000044950000}"/>
    <cellStyle name="Output 5 6 2 4" xfId="38266" xr:uid="{00000000-0005-0000-0000-000045950000}"/>
    <cellStyle name="Output 5 6 2 4 2" xfId="38267" xr:uid="{00000000-0005-0000-0000-000046950000}"/>
    <cellStyle name="Output 5 6 2 5" xfId="38268" xr:uid="{00000000-0005-0000-0000-000047950000}"/>
    <cellStyle name="Output 5 6 3" xfId="38269" xr:uid="{00000000-0005-0000-0000-000048950000}"/>
    <cellStyle name="Output 5 6 3 2" xfId="38270" xr:uid="{00000000-0005-0000-0000-000049950000}"/>
    <cellStyle name="Output 5 6 3 2 2" xfId="38271" xr:uid="{00000000-0005-0000-0000-00004A950000}"/>
    <cellStyle name="Output 5 6 3 2 2 2" xfId="38272" xr:uid="{00000000-0005-0000-0000-00004B950000}"/>
    <cellStyle name="Output 5 6 3 2 3" xfId="38273" xr:uid="{00000000-0005-0000-0000-00004C950000}"/>
    <cellStyle name="Output 5 6 3 3" xfId="38274" xr:uid="{00000000-0005-0000-0000-00004D950000}"/>
    <cellStyle name="Output 5 6 3 3 2" xfId="38275" xr:uid="{00000000-0005-0000-0000-00004E950000}"/>
    <cellStyle name="Output 5 6 3 3 2 2" xfId="38276" xr:uid="{00000000-0005-0000-0000-00004F950000}"/>
    <cellStyle name="Output 5 6 3 3 3" xfId="38277" xr:uid="{00000000-0005-0000-0000-000050950000}"/>
    <cellStyle name="Output 5 6 3 4" xfId="38278" xr:uid="{00000000-0005-0000-0000-000051950000}"/>
    <cellStyle name="Output 5 6 3 4 2" xfId="38279" xr:uid="{00000000-0005-0000-0000-000052950000}"/>
    <cellStyle name="Output 5 6 3 5" xfId="38280" xr:uid="{00000000-0005-0000-0000-000053950000}"/>
    <cellStyle name="Output 5 7" xfId="38281" xr:uid="{00000000-0005-0000-0000-000054950000}"/>
    <cellStyle name="Output 5 7 2" xfId="38282" xr:uid="{00000000-0005-0000-0000-000055950000}"/>
    <cellStyle name="Output 5 7 2 2" xfId="38283" xr:uid="{00000000-0005-0000-0000-000056950000}"/>
    <cellStyle name="Output 5 7 2 2 2" xfId="38284" xr:uid="{00000000-0005-0000-0000-000057950000}"/>
    <cellStyle name="Output 5 7 2 2 2 2" xfId="38285" xr:uid="{00000000-0005-0000-0000-000058950000}"/>
    <cellStyle name="Output 5 7 2 2 3" xfId="38286" xr:uid="{00000000-0005-0000-0000-000059950000}"/>
    <cellStyle name="Output 5 7 2 3" xfId="38287" xr:uid="{00000000-0005-0000-0000-00005A950000}"/>
    <cellStyle name="Output 5 7 2 3 2" xfId="38288" xr:uid="{00000000-0005-0000-0000-00005B950000}"/>
    <cellStyle name="Output 5 7 2 3 2 2" xfId="38289" xr:uid="{00000000-0005-0000-0000-00005C950000}"/>
    <cellStyle name="Output 5 7 2 3 3" xfId="38290" xr:uid="{00000000-0005-0000-0000-00005D950000}"/>
    <cellStyle name="Output 5 7 2 4" xfId="38291" xr:uid="{00000000-0005-0000-0000-00005E950000}"/>
    <cellStyle name="Output 5 7 2 4 2" xfId="38292" xr:uid="{00000000-0005-0000-0000-00005F950000}"/>
    <cellStyle name="Output 5 7 2 5" xfId="38293" xr:uid="{00000000-0005-0000-0000-000060950000}"/>
    <cellStyle name="Output 5 7 3" xfId="38294" xr:uid="{00000000-0005-0000-0000-000061950000}"/>
    <cellStyle name="Output 5 7 3 2" xfId="38295" xr:uid="{00000000-0005-0000-0000-000062950000}"/>
    <cellStyle name="Output 5 7 3 2 2" xfId="38296" xr:uid="{00000000-0005-0000-0000-000063950000}"/>
    <cellStyle name="Output 5 7 3 3" xfId="38297" xr:uid="{00000000-0005-0000-0000-000064950000}"/>
    <cellStyle name="Output 5 7 4" xfId="38298" xr:uid="{00000000-0005-0000-0000-000065950000}"/>
    <cellStyle name="Output 5 7 4 2" xfId="38299" xr:uid="{00000000-0005-0000-0000-000066950000}"/>
    <cellStyle name="Output 5 7 4 2 2" xfId="38300" xr:uid="{00000000-0005-0000-0000-000067950000}"/>
    <cellStyle name="Output 5 7 4 3" xfId="38301" xr:uid="{00000000-0005-0000-0000-000068950000}"/>
    <cellStyle name="Output 5 7 5" xfId="38302" xr:uid="{00000000-0005-0000-0000-000069950000}"/>
    <cellStyle name="Output 5 7 5 2" xfId="38303" xr:uid="{00000000-0005-0000-0000-00006A950000}"/>
    <cellStyle name="Output 5 7 6" xfId="38304" xr:uid="{00000000-0005-0000-0000-00006B950000}"/>
    <cellStyle name="Output 5 8" xfId="38305" xr:uid="{00000000-0005-0000-0000-00006C950000}"/>
    <cellStyle name="Output 5 8 2" xfId="38306" xr:uid="{00000000-0005-0000-0000-00006D950000}"/>
    <cellStyle name="Output 5 8 2 2" xfId="38307" xr:uid="{00000000-0005-0000-0000-00006E950000}"/>
    <cellStyle name="Output 5 8 2 2 2" xfId="38308" xr:uid="{00000000-0005-0000-0000-00006F950000}"/>
    <cellStyle name="Output 5 8 2 3" xfId="38309" xr:uid="{00000000-0005-0000-0000-000070950000}"/>
    <cellStyle name="Output 5 8 3" xfId="38310" xr:uid="{00000000-0005-0000-0000-000071950000}"/>
    <cellStyle name="Output 5 8 3 2" xfId="38311" xr:uid="{00000000-0005-0000-0000-000072950000}"/>
    <cellStyle name="Output 5 8 3 2 2" xfId="38312" xr:uid="{00000000-0005-0000-0000-000073950000}"/>
    <cellStyle name="Output 5 8 3 3" xfId="38313" xr:uid="{00000000-0005-0000-0000-000074950000}"/>
    <cellStyle name="Output 5 8 4" xfId="38314" xr:uid="{00000000-0005-0000-0000-000075950000}"/>
    <cellStyle name="Output 5 8 4 2" xfId="38315" xr:uid="{00000000-0005-0000-0000-000076950000}"/>
    <cellStyle name="Output 5 8 5" xfId="38316" xr:uid="{00000000-0005-0000-0000-000077950000}"/>
    <cellStyle name="Output 5 9" xfId="38317" xr:uid="{00000000-0005-0000-0000-000078950000}"/>
    <cellStyle name="Output 5 9 2" xfId="38318" xr:uid="{00000000-0005-0000-0000-000079950000}"/>
    <cellStyle name="Output 5 9 2 2" xfId="38319" xr:uid="{00000000-0005-0000-0000-00007A950000}"/>
    <cellStyle name="Output 5 9 2 2 2" xfId="38320" xr:uid="{00000000-0005-0000-0000-00007B950000}"/>
    <cellStyle name="Output 5 9 2 3" xfId="38321" xr:uid="{00000000-0005-0000-0000-00007C950000}"/>
    <cellStyle name="Output 5 9 3" xfId="38322" xr:uid="{00000000-0005-0000-0000-00007D950000}"/>
    <cellStyle name="Output 5 9 3 2" xfId="38323" xr:uid="{00000000-0005-0000-0000-00007E950000}"/>
    <cellStyle name="Output 5 9 3 2 2" xfId="38324" xr:uid="{00000000-0005-0000-0000-00007F950000}"/>
    <cellStyle name="Output 5 9 3 3" xfId="38325" xr:uid="{00000000-0005-0000-0000-000080950000}"/>
    <cellStyle name="Output 5 9 4" xfId="38326" xr:uid="{00000000-0005-0000-0000-000081950000}"/>
    <cellStyle name="Output 5 9 4 2" xfId="38327" xr:uid="{00000000-0005-0000-0000-000082950000}"/>
    <cellStyle name="Output 5 9 5" xfId="38328" xr:uid="{00000000-0005-0000-0000-000083950000}"/>
    <cellStyle name="Output 6" xfId="29078" xr:uid="{00000000-0005-0000-0000-000084950000}"/>
    <cellStyle name="Output 6 2" xfId="38329" xr:uid="{00000000-0005-0000-0000-000085950000}"/>
    <cellStyle name="Output 6 2 2" xfId="38330" xr:uid="{00000000-0005-0000-0000-000086950000}"/>
    <cellStyle name="Output 6 2 2 2" xfId="38331" xr:uid="{00000000-0005-0000-0000-000087950000}"/>
    <cellStyle name="Output 6 2 2 2 2" xfId="38332" xr:uid="{00000000-0005-0000-0000-000088950000}"/>
    <cellStyle name="Output 6 2 2 2 2 2" xfId="38333" xr:uid="{00000000-0005-0000-0000-000089950000}"/>
    <cellStyle name="Output 6 2 2 2 3" xfId="38334" xr:uid="{00000000-0005-0000-0000-00008A950000}"/>
    <cellStyle name="Output 6 2 2 3" xfId="38335" xr:uid="{00000000-0005-0000-0000-00008B950000}"/>
    <cellStyle name="Output 6 2 2 3 2" xfId="38336" xr:uid="{00000000-0005-0000-0000-00008C950000}"/>
    <cellStyle name="Output 6 2 2 3 2 2" xfId="38337" xr:uid="{00000000-0005-0000-0000-00008D950000}"/>
    <cellStyle name="Output 6 2 2 3 3" xfId="38338" xr:uid="{00000000-0005-0000-0000-00008E950000}"/>
    <cellStyle name="Output 6 2 2 4" xfId="38339" xr:uid="{00000000-0005-0000-0000-00008F950000}"/>
    <cellStyle name="Output 6 2 2 4 2" xfId="38340" xr:uid="{00000000-0005-0000-0000-000090950000}"/>
    <cellStyle name="Output 6 2 2 5" xfId="38341" xr:uid="{00000000-0005-0000-0000-000091950000}"/>
    <cellStyle name="Output 6 2 3" xfId="38342" xr:uid="{00000000-0005-0000-0000-000092950000}"/>
    <cellStyle name="Output 6 2 3 2" xfId="38343" xr:uid="{00000000-0005-0000-0000-000093950000}"/>
    <cellStyle name="Output 6 2 3 2 2" xfId="38344" xr:uid="{00000000-0005-0000-0000-000094950000}"/>
    <cellStyle name="Output 6 2 3 2 2 2" xfId="38345" xr:uid="{00000000-0005-0000-0000-000095950000}"/>
    <cellStyle name="Output 6 2 3 2 3" xfId="38346" xr:uid="{00000000-0005-0000-0000-000096950000}"/>
    <cellStyle name="Output 6 2 3 3" xfId="38347" xr:uid="{00000000-0005-0000-0000-000097950000}"/>
    <cellStyle name="Output 6 2 3 3 2" xfId="38348" xr:uid="{00000000-0005-0000-0000-000098950000}"/>
    <cellStyle name="Output 6 2 3 3 2 2" xfId="38349" xr:uid="{00000000-0005-0000-0000-000099950000}"/>
    <cellStyle name="Output 6 2 3 3 3" xfId="38350" xr:uid="{00000000-0005-0000-0000-00009A950000}"/>
    <cellStyle name="Output 6 2 3 4" xfId="38351" xr:uid="{00000000-0005-0000-0000-00009B950000}"/>
    <cellStyle name="Output 6 2 3 4 2" xfId="38352" xr:uid="{00000000-0005-0000-0000-00009C950000}"/>
    <cellStyle name="Output 6 2 3 5" xfId="38353" xr:uid="{00000000-0005-0000-0000-00009D950000}"/>
    <cellStyle name="Output 6 3" xfId="38354" xr:uid="{00000000-0005-0000-0000-00009E950000}"/>
    <cellStyle name="Output 6 3 2" xfId="38355" xr:uid="{00000000-0005-0000-0000-00009F950000}"/>
    <cellStyle name="Output 6 3 2 2" xfId="38356" xr:uid="{00000000-0005-0000-0000-0000A0950000}"/>
    <cellStyle name="Output 6 3 2 2 2" xfId="38357" xr:uid="{00000000-0005-0000-0000-0000A1950000}"/>
    <cellStyle name="Output 6 3 2 2 2 2" xfId="38358" xr:uid="{00000000-0005-0000-0000-0000A2950000}"/>
    <cellStyle name="Output 6 3 2 2 3" xfId="38359" xr:uid="{00000000-0005-0000-0000-0000A3950000}"/>
    <cellStyle name="Output 6 3 2 3" xfId="38360" xr:uid="{00000000-0005-0000-0000-0000A4950000}"/>
    <cellStyle name="Output 6 3 2 3 2" xfId="38361" xr:uid="{00000000-0005-0000-0000-0000A5950000}"/>
    <cellStyle name="Output 6 3 2 3 2 2" xfId="38362" xr:uid="{00000000-0005-0000-0000-0000A6950000}"/>
    <cellStyle name="Output 6 3 2 3 3" xfId="38363" xr:uid="{00000000-0005-0000-0000-0000A7950000}"/>
    <cellStyle name="Output 6 3 2 4" xfId="38364" xr:uid="{00000000-0005-0000-0000-0000A8950000}"/>
    <cellStyle name="Output 6 3 2 4 2" xfId="38365" xr:uid="{00000000-0005-0000-0000-0000A9950000}"/>
    <cellStyle name="Output 6 3 2 5" xfId="38366" xr:uid="{00000000-0005-0000-0000-0000AA950000}"/>
    <cellStyle name="Output 6 3 3" xfId="38367" xr:uid="{00000000-0005-0000-0000-0000AB950000}"/>
    <cellStyle name="Output 6 3 3 2" xfId="38368" xr:uid="{00000000-0005-0000-0000-0000AC950000}"/>
    <cellStyle name="Output 6 3 3 2 2" xfId="38369" xr:uid="{00000000-0005-0000-0000-0000AD950000}"/>
    <cellStyle name="Output 6 3 3 2 2 2" xfId="38370" xr:uid="{00000000-0005-0000-0000-0000AE950000}"/>
    <cellStyle name="Output 6 3 3 2 3" xfId="38371" xr:uid="{00000000-0005-0000-0000-0000AF950000}"/>
    <cellStyle name="Output 6 3 3 3" xfId="38372" xr:uid="{00000000-0005-0000-0000-0000B0950000}"/>
    <cellStyle name="Output 6 3 3 3 2" xfId="38373" xr:uid="{00000000-0005-0000-0000-0000B1950000}"/>
    <cellStyle name="Output 6 3 3 3 2 2" xfId="38374" xr:uid="{00000000-0005-0000-0000-0000B2950000}"/>
    <cellStyle name="Output 6 3 3 3 3" xfId="38375" xr:uid="{00000000-0005-0000-0000-0000B3950000}"/>
    <cellStyle name="Output 6 3 3 4" xfId="38376" xr:uid="{00000000-0005-0000-0000-0000B4950000}"/>
    <cellStyle name="Output 6 3 3 4 2" xfId="38377" xr:uid="{00000000-0005-0000-0000-0000B5950000}"/>
    <cellStyle name="Output 6 3 3 5" xfId="38378" xr:uid="{00000000-0005-0000-0000-0000B6950000}"/>
    <cellStyle name="Output 6 4" xfId="38379" xr:uid="{00000000-0005-0000-0000-0000B7950000}"/>
    <cellStyle name="Output 6 4 2" xfId="38380" xr:uid="{00000000-0005-0000-0000-0000B8950000}"/>
    <cellStyle name="Output 6 4 2 2" xfId="38381" xr:uid="{00000000-0005-0000-0000-0000B9950000}"/>
    <cellStyle name="Output 6 4 2 2 2" xfId="38382" xr:uid="{00000000-0005-0000-0000-0000BA950000}"/>
    <cellStyle name="Output 6 4 2 2 2 2" xfId="38383" xr:uid="{00000000-0005-0000-0000-0000BB950000}"/>
    <cellStyle name="Output 6 4 2 2 3" xfId="38384" xr:uid="{00000000-0005-0000-0000-0000BC950000}"/>
    <cellStyle name="Output 6 4 2 3" xfId="38385" xr:uid="{00000000-0005-0000-0000-0000BD950000}"/>
    <cellStyle name="Output 6 4 2 3 2" xfId="38386" xr:uid="{00000000-0005-0000-0000-0000BE950000}"/>
    <cellStyle name="Output 6 4 2 3 2 2" xfId="38387" xr:uid="{00000000-0005-0000-0000-0000BF950000}"/>
    <cellStyle name="Output 6 4 2 3 3" xfId="38388" xr:uid="{00000000-0005-0000-0000-0000C0950000}"/>
    <cellStyle name="Output 6 4 2 4" xfId="38389" xr:uid="{00000000-0005-0000-0000-0000C1950000}"/>
    <cellStyle name="Output 6 4 2 4 2" xfId="38390" xr:uid="{00000000-0005-0000-0000-0000C2950000}"/>
    <cellStyle name="Output 6 4 2 5" xfId="38391" xr:uid="{00000000-0005-0000-0000-0000C3950000}"/>
    <cellStyle name="Output 6 4 3" xfId="38392" xr:uid="{00000000-0005-0000-0000-0000C4950000}"/>
    <cellStyle name="Output 6 4 3 2" xfId="38393" xr:uid="{00000000-0005-0000-0000-0000C5950000}"/>
    <cellStyle name="Output 6 4 3 2 2" xfId="38394" xr:uid="{00000000-0005-0000-0000-0000C6950000}"/>
    <cellStyle name="Output 6 4 3 2 2 2" xfId="38395" xr:uid="{00000000-0005-0000-0000-0000C7950000}"/>
    <cellStyle name="Output 6 4 3 2 3" xfId="38396" xr:uid="{00000000-0005-0000-0000-0000C8950000}"/>
    <cellStyle name="Output 6 4 3 3" xfId="38397" xr:uid="{00000000-0005-0000-0000-0000C9950000}"/>
    <cellStyle name="Output 6 4 3 3 2" xfId="38398" xr:uid="{00000000-0005-0000-0000-0000CA950000}"/>
    <cellStyle name="Output 6 4 3 3 2 2" xfId="38399" xr:uid="{00000000-0005-0000-0000-0000CB950000}"/>
    <cellStyle name="Output 6 4 3 3 3" xfId="38400" xr:uid="{00000000-0005-0000-0000-0000CC950000}"/>
    <cellStyle name="Output 6 4 3 4" xfId="38401" xr:uid="{00000000-0005-0000-0000-0000CD950000}"/>
    <cellStyle name="Output 6 4 3 4 2" xfId="38402" xr:uid="{00000000-0005-0000-0000-0000CE950000}"/>
    <cellStyle name="Output 6 4 3 5" xfId="38403" xr:uid="{00000000-0005-0000-0000-0000CF950000}"/>
    <cellStyle name="Output 6 5" xfId="38404" xr:uid="{00000000-0005-0000-0000-0000D0950000}"/>
    <cellStyle name="Output 6 5 2" xfId="38405" xr:uid="{00000000-0005-0000-0000-0000D1950000}"/>
    <cellStyle name="Output 6 5 2 2" xfId="38406" xr:uid="{00000000-0005-0000-0000-0000D2950000}"/>
    <cellStyle name="Output 6 5 2 2 2" xfId="38407" xr:uid="{00000000-0005-0000-0000-0000D3950000}"/>
    <cellStyle name="Output 6 5 2 2 2 2" xfId="38408" xr:uid="{00000000-0005-0000-0000-0000D4950000}"/>
    <cellStyle name="Output 6 5 2 2 3" xfId="38409" xr:uid="{00000000-0005-0000-0000-0000D5950000}"/>
    <cellStyle name="Output 6 5 2 3" xfId="38410" xr:uid="{00000000-0005-0000-0000-0000D6950000}"/>
    <cellStyle name="Output 6 5 2 3 2" xfId="38411" xr:uid="{00000000-0005-0000-0000-0000D7950000}"/>
    <cellStyle name="Output 6 5 2 3 2 2" xfId="38412" xr:uid="{00000000-0005-0000-0000-0000D8950000}"/>
    <cellStyle name="Output 6 5 2 3 3" xfId="38413" xr:uid="{00000000-0005-0000-0000-0000D9950000}"/>
    <cellStyle name="Output 6 5 2 4" xfId="38414" xr:uid="{00000000-0005-0000-0000-0000DA950000}"/>
    <cellStyle name="Output 6 5 2 4 2" xfId="38415" xr:uid="{00000000-0005-0000-0000-0000DB950000}"/>
    <cellStyle name="Output 6 5 2 5" xfId="38416" xr:uid="{00000000-0005-0000-0000-0000DC950000}"/>
    <cellStyle name="Output 6 5 3" xfId="38417" xr:uid="{00000000-0005-0000-0000-0000DD950000}"/>
    <cellStyle name="Output 6 5 3 2" xfId="38418" xr:uid="{00000000-0005-0000-0000-0000DE950000}"/>
    <cellStyle name="Output 6 5 3 2 2" xfId="38419" xr:uid="{00000000-0005-0000-0000-0000DF950000}"/>
    <cellStyle name="Output 6 5 3 2 2 2" xfId="38420" xr:uid="{00000000-0005-0000-0000-0000E0950000}"/>
    <cellStyle name="Output 6 5 3 2 3" xfId="38421" xr:uid="{00000000-0005-0000-0000-0000E1950000}"/>
    <cellStyle name="Output 6 5 3 3" xfId="38422" xr:uid="{00000000-0005-0000-0000-0000E2950000}"/>
    <cellStyle name="Output 6 5 3 3 2" xfId="38423" xr:uid="{00000000-0005-0000-0000-0000E3950000}"/>
    <cellStyle name="Output 6 5 3 3 2 2" xfId="38424" xr:uid="{00000000-0005-0000-0000-0000E4950000}"/>
    <cellStyle name="Output 6 5 3 3 3" xfId="38425" xr:uid="{00000000-0005-0000-0000-0000E5950000}"/>
    <cellStyle name="Output 6 5 3 4" xfId="38426" xr:uid="{00000000-0005-0000-0000-0000E6950000}"/>
    <cellStyle name="Output 6 5 3 4 2" xfId="38427" xr:uid="{00000000-0005-0000-0000-0000E7950000}"/>
    <cellStyle name="Output 6 5 3 5" xfId="38428" xr:uid="{00000000-0005-0000-0000-0000E8950000}"/>
    <cellStyle name="Output 6 6" xfId="38429" xr:uid="{00000000-0005-0000-0000-0000E9950000}"/>
    <cellStyle name="Output 6 6 2" xfId="38430" xr:uid="{00000000-0005-0000-0000-0000EA950000}"/>
    <cellStyle name="Output 6 6 2 2" xfId="38431" xr:uid="{00000000-0005-0000-0000-0000EB950000}"/>
    <cellStyle name="Output 6 6 2 2 2" xfId="38432" xr:uid="{00000000-0005-0000-0000-0000EC950000}"/>
    <cellStyle name="Output 6 6 2 2 2 2" xfId="38433" xr:uid="{00000000-0005-0000-0000-0000ED950000}"/>
    <cellStyle name="Output 6 6 2 2 3" xfId="38434" xr:uid="{00000000-0005-0000-0000-0000EE950000}"/>
    <cellStyle name="Output 6 6 2 3" xfId="38435" xr:uid="{00000000-0005-0000-0000-0000EF950000}"/>
    <cellStyle name="Output 6 6 2 3 2" xfId="38436" xr:uid="{00000000-0005-0000-0000-0000F0950000}"/>
    <cellStyle name="Output 6 6 2 3 2 2" xfId="38437" xr:uid="{00000000-0005-0000-0000-0000F1950000}"/>
    <cellStyle name="Output 6 6 2 3 3" xfId="38438" xr:uid="{00000000-0005-0000-0000-0000F2950000}"/>
    <cellStyle name="Output 6 6 2 4" xfId="38439" xr:uid="{00000000-0005-0000-0000-0000F3950000}"/>
    <cellStyle name="Output 6 6 2 4 2" xfId="38440" xr:uid="{00000000-0005-0000-0000-0000F4950000}"/>
    <cellStyle name="Output 6 6 2 5" xfId="38441" xr:uid="{00000000-0005-0000-0000-0000F5950000}"/>
    <cellStyle name="Output 6 6 3" xfId="38442" xr:uid="{00000000-0005-0000-0000-0000F6950000}"/>
    <cellStyle name="Output 6 6 3 2" xfId="38443" xr:uid="{00000000-0005-0000-0000-0000F7950000}"/>
    <cellStyle name="Output 6 6 3 2 2" xfId="38444" xr:uid="{00000000-0005-0000-0000-0000F8950000}"/>
    <cellStyle name="Output 6 6 3 2 2 2" xfId="38445" xr:uid="{00000000-0005-0000-0000-0000F9950000}"/>
    <cellStyle name="Output 6 6 3 2 3" xfId="38446" xr:uid="{00000000-0005-0000-0000-0000FA950000}"/>
    <cellStyle name="Output 6 6 3 3" xfId="38447" xr:uid="{00000000-0005-0000-0000-0000FB950000}"/>
    <cellStyle name="Output 6 6 3 3 2" xfId="38448" xr:uid="{00000000-0005-0000-0000-0000FC950000}"/>
    <cellStyle name="Output 6 6 3 3 2 2" xfId="38449" xr:uid="{00000000-0005-0000-0000-0000FD950000}"/>
    <cellStyle name="Output 6 6 3 3 3" xfId="38450" xr:uid="{00000000-0005-0000-0000-0000FE950000}"/>
    <cellStyle name="Output 6 6 3 4" xfId="38451" xr:uid="{00000000-0005-0000-0000-0000FF950000}"/>
    <cellStyle name="Output 6 6 3 4 2" xfId="38452" xr:uid="{00000000-0005-0000-0000-000000960000}"/>
    <cellStyle name="Output 6 6 3 5" xfId="38453" xr:uid="{00000000-0005-0000-0000-000001960000}"/>
    <cellStyle name="Output 6 7" xfId="38454" xr:uid="{00000000-0005-0000-0000-000002960000}"/>
    <cellStyle name="Output 6 7 2" xfId="38455" xr:uid="{00000000-0005-0000-0000-000003960000}"/>
    <cellStyle name="Output 6 7 2 2" xfId="38456" xr:uid="{00000000-0005-0000-0000-000004960000}"/>
    <cellStyle name="Output 6 7 2 2 2" xfId="38457" xr:uid="{00000000-0005-0000-0000-000005960000}"/>
    <cellStyle name="Output 6 7 2 3" xfId="38458" xr:uid="{00000000-0005-0000-0000-000006960000}"/>
    <cellStyle name="Output 6 7 3" xfId="38459" xr:uid="{00000000-0005-0000-0000-000007960000}"/>
    <cellStyle name="Output 6 7 3 2" xfId="38460" xr:uid="{00000000-0005-0000-0000-000008960000}"/>
    <cellStyle name="Output 6 7 3 2 2" xfId="38461" xr:uid="{00000000-0005-0000-0000-000009960000}"/>
    <cellStyle name="Output 6 7 3 3" xfId="38462" xr:uid="{00000000-0005-0000-0000-00000A960000}"/>
    <cellStyle name="Output 6 7 4" xfId="38463" xr:uid="{00000000-0005-0000-0000-00000B960000}"/>
    <cellStyle name="Output 6 7 4 2" xfId="38464" xr:uid="{00000000-0005-0000-0000-00000C960000}"/>
    <cellStyle name="Output 6 7 5" xfId="38465" xr:uid="{00000000-0005-0000-0000-00000D960000}"/>
    <cellStyle name="Output 6 8" xfId="38466" xr:uid="{00000000-0005-0000-0000-00000E960000}"/>
    <cellStyle name="Output 6 8 2" xfId="38467" xr:uid="{00000000-0005-0000-0000-00000F960000}"/>
    <cellStyle name="Output 6 8 2 2" xfId="38468" xr:uid="{00000000-0005-0000-0000-000010960000}"/>
    <cellStyle name="Output 6 8 2 2 2" xfId="38469" xr:uid="{00000000-0005-0000-0000-000011960000}"/>
    <cellStyle name="Output 6 8 2 3" xfId="38470" xr:uid="{00000000-0005-0000-0000-000012960000}"/>
    <cellStyle name="Output 6 8 3" xfId="38471" xr:uid="{00000000-0005-0000-0000-000013960000}"/>
    <cellStyle name="Output 6 8 3 2" xfId="38472" xr:uid="{00000000-0005-0000-0000-000014960000}"/>
    <cellStyle name="Output 6 8 3 2 2" xfId="38473" xr:uid="{00000000-0005-0000-0000-000015960000}"/>
    <cellStyle name="Output 6 8 3 3" xfId="38474" xr:uid="{00000000-0005-0000-0000-000016960000}"/>
    <cellStyle name="Output 6 8 4" xfId="38475" xr:uid="{00000000-0005-0000-0000-000017960000}"/>
    <cellStyle name="Output 6 8 4 2" xfId="38476" xr:uid="{00000000-0005-0000-0000-000018960000}"/>
    <cellStyle name="Output 6 8 5" xfId="38477" xr:uid="{00000000-0005-0000-0000-000019960000}"/>
    <cellStyle name="Output 7" xfId="29079" xr:uid="{00000000-0005-0000-0000-00001A960000}"/>
    <cellStyle name="Output 7 2" xfId="38478" xr:uid="{00000000-0005-0000-0000-00001B960000}"/>
    <cellStyle name="Output 7 2 2" xfId="38479" xr:uid="{00000000-0005-0000-0000-00001C960000}"/>
    <cellStyle name="Output 7 2 2 2" xfId="38480" xr:uid="{00000000-0005-0000-0000-00001D960000}"/>
    <cellStyle name="Output 7 2 2 2 2" xfId="38481" xr:uid="{00000000-0005-0000-0000-00001E960000}"/>
    <cellStyle name="Output 7 2 2 2 2 2" xfId="38482" xr:uid="{00000000-0005-0000-0000-00001F960000}"/>
    <cellStyle name="Output 7 2 2 2 3" xfId="38483" xr:uid="{00000000-0005-0000-0000-000020960000}"/>
    <cellStyle name="Output 7 2 2 3" xfId="38484" xr:uid="{00000000-0005-0000-0000-000021960000}"/>
    <cellStyle name="Output 7 2 2 3 2" xfId="38485" xr:uid="{00000000-0005-0000-0000-000022960000}"/>
    <cellStyle name="Output 7 2 2 3 2 2" xfId="38486" xr:uid="{00000000-0005-0000-0000-000023960000}"/>
    <cellStyle name="Output 7 2 2 3 3" xfId="38487" xr:uid="{00000000-0005-0000-0000-000024960000}"/>
    <cellStyle name="Output 7 2 2 4" xfId="38488" xr:uid="{00000000-0005-0000-0000-000025960000}"/>
    <cellStyle name="Output 7 2 2 4 2" xfId="38489" xr:uid="{00000000-0005-0000-0000-000026960000}"/>
    <cellStyle name="Output 7 2 2 5" xfId="38490" xr:uid="{00000000-0005-0000-0000-000027960000}"/>
    <cellStyle name="Output 7 2 3" xfId="38491" xr:uid="{00000000-0005-0000-0000-000028960000}"/>
    <cellStyle name="Output 7 2 3 2" xfId="38492" xr:uid="{00000000-0005-0000-0000-000029960000}"/>
    <cellStyle name="Output 7 2 3 2 2" xfId="38493" xr:uid="{00000000-0005-0000-0000-00002A960000}"/>
    <cellStyle name="Output 7 2 3 2 2 2" xfId="38494" xr:uid="{00000000-0005-0000-0000-00002B960000}"/>
    <cellStyle name="Output 7 2 3 2 3" xfId="38495" xr:uid="{00000000-0005-0000-0000-00002C960000}"/>
    <cellStyle name="Output 7 2 3 3" xfId="38496" xr:uid="{00000000-0005-0000-0000-00002D960000}"/>
    <cellStyle name="Output 7 2 3 3 2" xfId="38497" xr:uid="{00000000-0005-0000-0000-00002E960000}"/>
    <cellStyle name="Output 7 2 3 3 2 2" xfId="38498" xr:uid="{00000000-0005-0000-0000-00002F960000}"/>
    <cellStyle name="Output 7 2 3 3 3" xfId="38499" xr:uid="{00000000-0005-0000-0000-000030960000}"/>
    <cellStyle name="Output 7 2 3 4" xfId="38500" xr:uid="{00000000-0005-0000-0000-000031960000}"/>
    <cellStyle name="Output 7 2 3 4 2" xfId="38501" xr:uid="{00000000-0005-0000-0000-000032960000}"/>
    <cellStyle name="Output 7 2 3 5" xfId="38502" xr:uid="{00000000-0005-0000-0000-000033960000}"/>
    <cellStyle name="Output 7 3" xfId="38503" xr:uid="{00000000-0005-0000-0000-000034960000}"/>
    <cellStyle name="Output 7 3 2" xfId="38504" xr:uid="{00000000-0005-0000-0000-000035960000}"/>
    <cellStyle name="Output 7 3 2 2" xfId="38505" xr:uid="{00000000-0005-0000-0000-000036960000}"/>
    <cellStyle name="Output 7 3 2 2 2" xfId="38506" xr:uid="{00000000-0005-0000-0000-000037960000}"/>
    <cellStyle name="Output 7 3 2 2 2 2" xfId="38507" xr:uid="{00000000-0005-0000-0000-000038960000}"/>
    <cellStyle name="Output 7 3 2 2 3" xfId="38508" xr:uid="{00000000-0005-0000-0000-000039960000}"/>
    <cellStyle name="Output 7 3 2 3" xfId="38509" xr:uid="{00000000-0005-0000-0000-00003A960000}"/>
    <cellStyle name="Output 7 3 2 3 2" xfId="38510" xr:uid="{00000000-0005-0000-0000-00003B960000}"/>
    <cellStyle name="Output 7 3 2 3 2 2" xfId="38511" xr:uid="{00000000-0005-0000-0000-00003C960000}"/>
    <cellStyle name="Output 7 3 2 3 3" xfId="38512" xr:uid="{00000000-0005-0000-0000-00003D960000}"/>
    <cellStyle name="Output 7 3 2 4" xfId="38513" xr:uid="{00000000-0005-0000-0000-00003E960000}"/>
    <cellStyle name="Output 7 3 2 4 2" xfId="38514" xr:uid="{00000000-0005-0000-0000-00003F960000}"/>
    <cellStyle name="Output 7 3 2 5" xfId="38515" xr:uid="{00000000-0005-0000-0000-000040960000}"/>
    <cellStyle name="Output 7 3 3" xfId="38516" xr:uid="{00000000-0005-0000-0000-000041960000}"/>
    <cellStyle name="Output 7 3 3 2" xfId="38517" xr:uid="{00000000-0005-0000-0000-000042960000}"/>
    <cellStyle name="Output 7 3 3 2 2" xfId="38518" xr:uid="{00000000-0005-0000-0000-000043960000}"/>
    <cellStyle name="Output 7 3 3 2 2 2" xfId="38519" xr:uid="{00000000-0005-0000-0000-000044960000}"/>
    <cellStyle name="Output 7 3 3 2 3" xfId="38520" xr:uid="{00000000-0005-0000-0000-000045960000}"/>
    <cellStyle name="Output 7 3 3 3" xfId="38521" xr:uid="{00000000-0005-0000-0000-000046960000}"/>
    <cellStyle name="Output 7 3 3 3 2" xfId="38522" xr:uid="{00000000-0005-0000-0000-000047960000}"/>
    <cellStyle name="Output 7 3 3 3 2 2" xfId="38523" xr:uid="{00000000-0005-0000-0000-000048960000}"/>
    <cellStyle name="Output 7 3 3 3 3" xfId="38524" xr:uid="{00000000-0005-0000-0000-000049960000}"/>
    <cellStyle name="Output 7 3 3 4" xfId="38525" xr:uid="{00000000-0005-0000-0000-00004A960000}"/>
    <cellStyle name="Output 7 3 3 4 2" xfId="38526" xr:uid="{00000000-0005-0000-0000-00004B960000}"/>
    <cellStyle name="Output 7 3 3 5" xfId="38527" xr:uid="{00000000-0005-0000-0000-00004C960000}"/>
    <cellStyle name="Output 7 4" xfId="38528" xr:uid="{00000000-0005-0000-0000-00004D960000}"/>
    <cellStyle name="Output 7 4 2" xfId="38529" xr:uid="{00000000-0005-0000-0000-00004E960000}"/>
    <cellStyle name="Output 7 4 2 2" xfId="38530" xr:uid="{00000000-0005-0000-0000-00004F960000}"/>
    <cellStyle name="Output 7 4 2 2 2" xfId="38531" xr:uid="{00000000-0005-0000-0000-000050960000}"/>
    <cellStyle name="Output 7 4 2 2 2 2" xfId="38532" xr:uid="{00000000-0005-0000-0000-000051960000}"/>
    <cellStyle name="Output 7 4 2 2 3" xfId="38533" xr:uid="{00000000-0005-0000-0000-000052960000}"/>
    <cellStyle name="Output 7 4 2 3" xfId="38534" xr:uid="{00000000-0005-0000-0000-000053960000}"/>
    <cellStyle name="Output 7 4 2 3 2" xfId="38535" xr:uid="{00000000-0005-0000-0000-000054960000}"/>
    <cellStyle name="Output 7 4 2 3 2 2" xfId="38536" xr:uid="{00000000-0005-0000-0000-000055960000}"/>
    <cellStyle name="Output 7 4 2 3 3" xfId="38537" xr:uid="{00000000-0005-0000-0000-000056960000}"/>
    <cellStyle name="Output 7 4 2 4" xfId="38538" xr:uid="{00000000-0005-0000-0000-000057960000}"/>
    <cellStyle name="Output 7 4 2 4 2" xfId="38539" xr:uid="{00000000-0005-0000-0000-000058960000}"/>
    <cellStyle name="Output 7 4 2 5" xfId="38540" xr:uid="{00000000-0005-0000-0000-000059960000}"/>
    <cellStyle name="Output 7 4 3" xfId="38541" xr:uid="{00000000-0005-0000-0000-00005A960000}"/>
    <cellStyle name="Output 7 4 3 2" xfId="38542" xr:uid="{00000000-0005-0000-0000-00005B960000}"/>
    <cellStyle name="Output 7 4 3 2 2" xfId="38543" xr:uid="{00000000-0005-0000-0000-00005C960000}"/>
    <cellStyle name="Output 7 4 3 2 2 2" xfId="38544" xr:uid="{00000000-0005-0000-0000-00005D960000}"/>
    <cellStyle name="Output 7 4 3 2 3" xfId="38545" xr:uid="{00000000-0005-0000-0000-00005E960000}"/>
    <cellStyle name="Output 7 4 3 3" xfId="38546" xr:uid="{00000000-0005-0000-0000-00005F960000}"/>
    <cellStyle name="Output 7 4 3 3 2" xfId="38547" xr:uid="{00000000-0005-0000-0000-000060960000}"/>
    <cellStyle name="Output 7 4 3 3 2 2" xfId="38548" xr:uid="{00000000-0005-0000-0000-000061960000}"/>
    <cellStyle name="Output 7 4 3 3 3" xfId="38549" xr:uid="{00000000-0005-0000-0000-000062960000}"/>
    <cellStyle name="Output 7 4 3 4" xfId="38550" xr:uid="{00000000-0005-0000-0000-000063960000}"/>
    <cellStyle name="Output 7 4 3 4 2" xfId="38551" xr:uid="{00000000-0005-0000-0000-000064960000}"/>
    <cellStyle name="Output 7 4 3 5" xfId="38552" xr:uid="{00000000-0005-0000-0000-000065960000}"/>
    <cellStyle name="Output 7 5" xfId="38553" xr:uid="{00000000-0005-0000-0000-000066960000}"/>
    <cellStyle name="Output 7 5 2" xfId="38554" xr:uid="{00000000-0005-0000-0000-000067960000}"/>
    <cellStyle name="Output 7 5 2 2" xfId="38555" xr:uid="{00000000-0005-0000-0000-000068960000}"/>
    <cellStyle name="Output 7 5 2 2 2" xfId="38556" xr:uid="{00000000-0005-0000-0000-000069960000}"/>
    <cellStyle name="Output 7 5 2 2 2 2" xfId="38557" xr:uid="{00000000-0005-0000-0000-00006A960000}"/>
    <cellStyle name="Output 7 5 2 2 3" xfId="38558" xr:uid="{00000000-0005-0000-0000-00006B960000}"/>
    <cellStyle name="Output 7 5 2 3" xfId="38559" xr:uid="{00000000-0005-0000-0000-00006C960000}"/>
    <cellStyle name="Output 7 5 2 3 2" xfId="38560" xr:uid="{00000000-0005-0000-0000-00006D960000}"/>
    <cellStyle name="Output 7 5 2 3 2 2" xfId="38561" xr:uid="{00000000-0005-0000-0000-00006E960000}"/>
    <cellStyle name="Output 7 5 2 3 3" xfId="38562" xr:uid="{00000000-0005-0000-0000-00006F960000}"/>
    <cellStyle name="Output 7 5 2 4" xfId="38563" xr:uid="{00000000-0005-0000-0000-000070960000}"/>
    <cellStyle name="Output 7 5 2 4 2" xfId="38564" xr:uid="{00000000-0005-0000-0000-000071960000}"/>
    <cellStyle name="Output 7 5 2 5" xfId="38565" xr:uid="{00000000-0005-0000-0000-000072960000}"/>
    <cellStyle name="Output 7 5 3" xfId="38566" xr:uid="{00000000-0005-0000-0000-000073960000}"/>
    <cellStyle name="Output 7 5 3 2" xfId="38567" xr:uid="{00000000-0005-0000-0000-000074960000}"/>
    <cellStyle name="Output 7 5 3 2 2" xfId="38568" xr:uid="{00000000-0005-0000-0000-000075960000}"/>
    <cellStyle name="Output 7 5 3 2 2 2" xfId="38569" xr:uid="{00000000-0005-0000-0000-000076960000}"/>
    <cellStyle name="Output 7 5 3 2 3" xfId="38570" xr:uid="{00000000-0005-0000-0000-000077960000}"/>
    <cellStyle name="Output 7 5 3 3" xfId="38571" xr:uid="{00000000-0005-0000-0000-000078960000}"/>
    <cellStyle name="Output 7 5 3 3 2" xfId="38572" xr:uid="{00000000-0005-0000-0000-000079960000}"/>
    <cellStyle name="Output 7 5 3 3 2 2" xfId="38573" xr:uid="{00000000-0005-0000-0000-00007A960000}"/>
    <cellStyle name="Output 7 5 3 3 3" xfId="38574" xr:uid="{00000000-0005-0000-0000-00007B960000}"/>
    <cellStyle name="Output 7 5 3 4" xfId="38575" xr:uid="{00000000-0005-0000-0000-00007C960000}"/>
    <cellStyle name="Output 7 5 3 4 2" xfId="38576" xr:uid="{00000000-0005-0000-0000-00007D960000}"/>
    <cellStyle name="Output 7 5 3 5" xfId="38577" xr:uid="{00000000-0005-0000-0000-00007E960000}"/>
    <cellStyle name="Output 7 6" xfId="38578" xr:uid="{00000000-0005-0000-0000-00007F960000}"/>
    <cellStyle name="Output 7 6 2" xfId="38579" xr:uid="{00000000-0005-0000-0000-000080960000}"/>
    <cellStyle name="Output 7 6 2 2" xfId="38580" xr:uid="{00000000-0005-0000-0000-000081960000}"/>
    <cellStyle name="Output 7 6 2 2 2" xfId="38581" xr:uid="{00000000-0005-0000-0000-000082960000}"/>
    <cellStyle name="Output 7 6 2 2 2 2" xfId="38582" xr:uid="{00000000-0005-0000-0000-000083960000}"/>
    <cellStyle name="Output 7 6 2 2 3" xfId="38583" xr:uid="{00000000-0005-0000-0000-000084960000}"/>
    <cellStyle name="Output 7 6 2 3" xfId="38584" xr:uid="{00000000-0005-0000-0000-000085960000}"/>
    <cellStyle name="Output 7 6 2 3 2" xfId="38585" xr:uid="{00000000-0005-0000-0000-000086960000}"/>
    <cellStyle name="Output 7 6 2 3 2 2" xfId="38586" xr:uid="{00000000-0005-0000-0000-000087960000}"/>
    <cellStyle name="Output 7 6 2 3 3" xfId="38587" xr:uid="{00000000-0005-0000-0000-000088960000}"/>
    <cellStyle name="Output 7 6 2 4" xfId="38588" xr:uid="{00000000-0005-0000-0000-000089960000}"/>
    <cellStyle name="Output 7 6 2 4 2" xfId="38589" xr:uid="{00000000-0005-0000-0000-00008A960000}"/>
    <cellStyle name="Output 7 6 2 5" xfId="38590" xr:uid="{00000000-0005-0000-0000-00008B960000}"/>
    <cellStyle name="Output 7 6 3" xfId="38591" xr:uid="{00000000-0005-0000-0000-00008C960000}"/>
    <cellStyle name="Output 7 6 3 2" xfId="38592" xr:uid="{00000000-0005-0000-0000-00008D960000}"/>
    <cellStyle name="Output 7 6 3 2 2" xfId="38593" xr:uid="{00000000-0005-0000-0000-00008E960000}"/>
    <cellStyle name="Output 7 6 3 2 2 2" xfId="38594" xr:uid="{00000000-0005-0000-0000-00008F960000}"/>
    <cellStyle name="Output 7 6 3 2 3" xfId="38595" xr:uid="{00000000-0005-0000-0000-000090960000}"/>
    <cellStyle name="Output 7 6 3 3" xfId="38596" xr:uid="{00000000-0005-0000-0000-000091960000}"/>
    <cellStyle name="Output 7 6 3 3 2" xfId="38597" xr:uid="{00000000-0005-0000-0000-000092960000}"/>
    <cellStyle name="Output 7 6 3 3 2 2" xfId="38598" xr:uid="{00000000-0005-0000-0000-000093960000}"/>
    <cellStyle name="Output 7 6 3 3 3" xfId="38599" xr:uid="{00000000-0005-0000-0000-000094960000}"/>
    <cellStyle name="Output 7 6 3 4" xfId="38600" xr:uid="{00000000-0005-0000-0000-000095960000}"/>
    <cellStyle name="Output 7 6 3 4 2" xfId="38601" xr:uid="{00000000-0005-0000-0000-000096960000}"/>
    <cellStyle name="Output 7 6 3 5" xfId="38602" xr:uid="{00000000-0005-0000-0000-000097960000}"/>
    <cellStyle name="Output 7 7" xfId="38603" xr:uid="{00000000-0005-0000-0000-000098960000}"/>
    <cellStyle name="Output 7 7 2" xfId="38604" xr:uid="{00000000-0005-0000-0000-000099960000}"/>
    <cellStyle name="Output 7 7 2 2" xfId="38605" xr:uid="{00000000-0005-0000-0000-00009A960000}"/>
    <cellStyle name="Output 7 7 2 2 2" xfId="38606" xr:uid="{00000000-0005-0000-0000-00009B960000}"/>
    <cellStyle name="Output 7 7 2 3" xfId="38607" xr:uid="{00000000-0005-0000-0000-00009C960000}"/>
    <cellStyle name="Output 7 7 3" xfId="38608" xr:uid="{00000000-0005-0000-0000-00009D960000}"/>
    <cellStyle name="Output 7 7 3 2" xfId="38609" xr:uid="{00000000-0005-0000-0000-00009E960000}"/>
    <cellStyle name="Output 7 7 3 2 2" xfId="38610" xr:uid="{00000000-0005-0000-0000-00009F960000}"/>
    <cellStyle name="Output 7 7 3 3" xfId="38611" xr:uid="{00000000-0005-0000-0000-0000A0960000}"/>
    <cellStyle name="Output 7 7 4" xfId="38612" xr:uid="{00000000-0005-0000-0000-0000A1960000}"/>
    <cellStyle name="Output 7 7 4 2" xfId="38613" xr:uid="{00000000-0005-0000-0000-0000A2960000}"/>
    <cellStyle name="Output 7 7 5" xfId="38614" xr:uid="{00000000-0005-0000-0000-0000A3960000}"/>
    <cellStyle name="Output 7 8" xfId="38615" xr:uid="{00000000-0005-0000-0000-0000A4960000}"/>
    <cellStyle name="Output 7 8 2" xfId="38616" xr:uid="{00000000-0005-0000-0000-0000A5960000}"/>
    <cellStyle name="Output 7 8 2 2" xfId="38617" xr:uid="{00000000-0005-0000-0000-0000A6960000}"/>
    <cellStyle name="Output 7 8 2 2 2" xfId="38618" xr:uid="{00000000-0005-0000-0000-0000A7960000}"/>
    <cellStyle name="Output 7 8 2 3" xfId="38619" xr:uid="{00000000-0005-0000-0000-0000A8960000}"/>
    <cellStyle name="Output 7 8 3" xfId="38620" xr:uid="{00000000-0005-0000-0000-0000A9960000}"/>
    <cellStyle name="Output 7 8 3 2" xfId="38621" xr:uid="{00000000-0005-0000-0000-0000AA960000}"/>
    <cellStyle name="Output 7 8 3 2 2" xfId="38622" xr:uid="{00000000-0005-0000-0000-0000AB960000}"/>
    <cellStyle name="Output 7 8 3 3" xfId="38623" xr:uid="{00000000-0005-0000-0000-0000AC960000}"/>
    <cellStyle name="Output 7 8 4" xfId="38624" xr:uid="{00000000-0005-0000-0000-0000AD960000}"/>
    <cellStyle name="Output 7 8 4 2" xfId="38625" xr:uid="{00000000-0005-0000-0000-0000AE960000}"/>
    <cellStyle name="Output 7 8 5" xfId="38626" xr:uid="{00000000-0005-0000-0000-0000AF960000}"/>
    <cellStyle name="Output 8" xfId="29080" xr:uid="{00000000-0005-0000-0000-0000B0960000}"/>
    <cellStyle name="Output 8 2" xfId="38627" xr:uid="{00000000-0005-0000-0000-0000B1960000}"/>
    <cellStyle name="Output 8 2 2" xfId="38628" xr:uid="{00000000-0005-0000-0000-0000B2960000}"/>
    <cellStyle name="Output 8 2 2 2" xfId="38629" xr:uid="{00000000-0005-0000-0000-0000B3960000}"/>
    <cellStyle name="Output 8 2 2 2 2" xfId="38630" xr:uid="{00000000-0005-0000-0000-0000B4960000}"/>
    <cellStyle name="Output 8 2 2 2 2 2" xfId="38631" xr:uid="{00000000-0005-0000-0000-0000B5960000}"/>
    <cellStyle name="Output 8 2 2 2 3" xfId="38632" xr:uid="{00000000-0005-0000-0000-0000B6960000}"/>
    <cellStyle name="Output 8 2 2 3" xfId="38633" xr:uid="{00000000-0005-0000-0000-0000B7960000}"/>
    <cellStyle name="Output 8 2 2 3 2" xfId="38634" xr:uid="{00000000-0005-0000-0000-0000B8960000}"/>
    <cellStyle name="Output 8 2 2 3 2 2" xfId="38635" xr:uid="{00000000-0005-0000-0000-0000B9960000}"/>
    <cellStyle name="Output 8 2 2 3 3" xfId="38636" xr:uid="{00000000-0005-0000-0000-0000BA960000}"/>
    <cellStyle name="Output 8 2 2 4" xfId="38637" xr:uid="{00000000-0005-0000-0000-0000BB960000}"/>
    <cellStyle name="Output 8 2 2 4 2" xfId="38638" xr:uid="{00000000-0005-0000-0000-0000BC960000}"/>
    <cellStyle name="Output 8 2 2 5" xfId="38639" xr:uid="{00000000-0005-0000-0000-0000BD960000}"/>
    <cellStyle name="Output 8 2 3" xfId="38640" xr:uid="{00000000-0005-0000-0000-0000BE960000}"/>
    <cellStyle name="Output 8 2 3 2" xfId="38641" xr:uid="{00000000-0005-0000-0000-0000BF960000}"/>
    <cellStyle name="Output 8 2 3 2 2" xfId="38642" xr:uid="{00000000-0005-0000-0000-0000C0960000}"/>
    <cellStyle name="Output 8 2 3 2 2 2" xfId="38643" xr:uid="{00000000-0005-0000-0000-0000C1960000}"/>
    <cellStyle name="Output 8 2 3 2 3" xfId="38644" xr:uid="{00000000-0005-0000-0000-0000C2960000}"/>
    <cellStyle name="Output 8 2 3 3" xfId="38645" xr:uid="{00000000-0005-0000-0000-0000C3960000}"/>
    <cellStyle name="Output 8 2 3 3 2" xfId="38646" xr:uid="{00000000-0005-0000-0000-0000C4960000}"/>
    <cellStyle name="Output 8 2 3 3 2 2" xfId="38647" xr:uid="{00000000-0005-0000-0000-0000C5960000}"/>
    <cellStyle name="Output 8 2 3 3 3" xfId="38648" xr:uid="{00000000-0005-0000-0000-0000C6960000}"/>
    <cellStyle name="Output 8 2 3 4" xfId="38649" xr:uid="{00000000-0005-0000-0000-0000C7960000}"/>
    <cellStyle name="Output 8 2 3 4 2" xfId="38650" xr:uid="{00000000-0005-0000-0000-0000C8960000}"/>
    <cellStyle name="Output 8 2 3 5" xfId="38651" xr:uid="{00000000-0005-0000-0000-0000C9960000}"/>
    <cellStyle name="Output 8 3" xfId="38652" xr:uid="{00000000-0005-0000-0000-0000CA960000}"/>
    <cellStyle name="Output 8 3 2" xfId="38653" xr:uid="{00000000-0005-0000-0000-0000CB960000}"/>
    <cellStyle name="Output 8 3 2 2" xfId="38654" xr:uid="{00000000-0005-0000-0000-0000CC960000}"/>
    <cellStyle name="Output 8 3 2 2 2" xfId="38655" xr:uid="{00000000-0005-0000-0000-0000CD960000}"/>
    <cellStyle name="Output 8 3 2 2 2 2" xfId="38656" xr:uid="{00000000-0005-0000-0000-0000CE960000}"/>
    <cellStyle name="Output 8 3 2 2 3" xfId="38657" xr:uid="{00000000-0005-0000-0000-0000CF960000}"/>
    <cellStyle name="Output 8 3 2 3" xfId="38658" xr:uid="{00000000-0005-0000-0000-0000D0960000}"/>
    <cellStyle name="Output 8 3 2 3 2" xfId="38659" xr:uid="{00000000-0005-0000-0000-0000D1960000}"/>
    <cellStyle name="Output 8 3 2 3 2 2" xfId="38660" xr:uid="{00000000-0005-0000-0000-0000D2960000}"/>
    <cellStyle name="Output 8 3 2 3 3" xfId="38661" xr:uid="{00000000-0005-0000-0000-0000D3960000}"/>
    <cellStyle name="Output 8 3 2 4" xfId="38662" xr:uid="{00000000-0005-0000-0000-0000D4960000}"/>
    <cellStyle name="Output 8 3 2 4 2" xfId="38663" xr:uid="{00000000-0005-0000-0000-0000D5960000}"/>
    <cellStyle name="Output 8 3 2 5" xfId="38664" xr:uid="{00000000-0005-0000-0000-0000D6960000}"/>
    <cellStyle name="Output 8 3 3" xfId="38665" xr:uid="{00000000-0005-0000-0000-0000D7960000}"/>
    <cellStyle name="Output 8 3 3 2" xfId="38666" xr:uid="{00000000-0005-0000-0000-0000D8960000}"/>
    <cellStyle name="Output 8 3 3 2 2" xfId="38667" xr:uid="{00000000-0005-0000-0000-0000D9960000}"/>
    <cellStyle name="Output 8 3 3 2 2 2" xfId="38668" xr:uid="{00000000-0005-0000-0000-0000DA960000}"/>
    <cellStyle name="Output 8 3 3 2 3" xfId="38669" xr:uid="{00000000-0005-0000-0000-0000DB960000}"/>
    <cellStyle name="Output 8 3 3 3" xfId="38670" xr:uid="{00000000-0005-0000-0000-0000DC960000}"/>
    <cellStyle name="Output 8 3 3 3 2" xfId="38671" xr:uid="{00000000-0005-0000-0000-0000DD960000}"/>
    <cellStyle name="Output 8 3 3 3 2 2" xfId="38672" xr:uid="{00000000-0005-0000-0000-0000DE960000}"/>
    <cellStyle name="Output 8 3 3 3 3" xfId="38673" xr:uid="{00000000-0005-0000-0000-0000DF960000}"/>
    <cellStyle name="Output 8 3 3 4" xfId="38674" xr:uid="{00000000-0005-0000-0000-0000E0960000}"/>
    <cellStyle name="Output 8 3 3 4 2" xfId="38675" xr:uid="{00000000-0005-0000-0000-0000E1960000}"/>
    <cellStyle name="Output 8 3 3 5" xfId="38676" xr:uid="{00000000-0005-0000-0000-0000E2960000}"/>
    <cellStyle name="Output 8 4" xfId="38677" xr:uid="{00000000-0005-0000-0000-0000E3960000}"/>
    <cellStyle name="Output 8 4 2" xfId="38678" xr:uid="{00000000-0005-0000-0000-0000E4960000}"/>
    <cellStyle name="Output 8 4 2 2" xfId="38679" xr:uid="{00000000-0005-0000-0000-0000E5960000}"/>
    <cellStyle name="Output 8 4 2 2 2" xfId="38680" xr:uid="{00000000-0005-0000-0000-0000E6960000}"/>
    <cellStyle name="Output 8 4 2 2 2 2" xfId="38681" xr:uid="{00000000-0005-0000-0000-0000E7960000}"/>
    <cellStyle name="Output 8 4 2 2 3" xfId="38682" xr:uid="{00000000-0005-0000-0000-0000E8960000}"/>
    <cellStyle name="Output 8 4 2 3" xfId="38683" xr:uid="{00000000-0005-0000-0000-0000E9960000}"/>
    <cellStyle name="Output 8 4 2 3 2" xfId="38684" xr:uid="{00000000-0005-0000-0000-0000EA960000}"/>
    <cellStyle name="Output 8 4 2 3 2 2" xfId="38685" xr:uid="{00000000-0005-0000-0000-0000EB960000}"/>
    <cellStyle name="Output 8 4 2 3 3" xfId="38686" xr:uid="{00000000-0005-0000-0000-0000EC960000}"/>
    <cellStyle name="Output 8 4 2 4" xfId="38687" xr:uid="{00000000-0005-0000-0000-0000ED960000}"/>
    <cellStyle name="Output 8 4 2 4 2" xfId="38688" xr:uid="{00000000-0005-0000-0000-0000EE960000}"/>
    <cellStyle name="Output 8 4 2 5" xfId="38689" xr:uid="{00000000-0005-0000-0000-0000EF960000}"/>
    <cellStyle name="Output 8 4 3" xfId="38690" xr:uid="{00000000-0005-0000-0000-0000F0960000}"/>
    <cellStyle name="Output 8 4 3 2" xfId="38691" xr:uid="{00000000-0005-0000-0000-0000F1960000}"/>
    <cellStyle name="Output 8 4 3 2 2" xfId="38692" xr:uid="{00000000-0005-0000-0000-0000F2960000}"/>
    <cellStyle name="Output 8 4 3 2 2 2" xfId="38693" xr:uid="{00000000-0005-0000-0000-0000F3960000}"/>
    <cellStyle name="Output 8 4 3 2 3" xfId="38694" xr:uid="{00000000-0005-0000-0000-0000F4960000}"/>
    <cellStyle name="Output 8 4 3 3" xfId="38695" xr:uid="{00000000-0005-0000-0000-0000F5960000}"/>
    <cellStyle name="Output 8 4 3 3 2" xfId="38696" xr:uid="{00000000-0005-0000-0000-0000F6960000}"/>
    <cellStyle name="Output 8 4 3 3 2 2" xfId="38697" xr:uid="{00000000-0005-0000-0000-0000F7960000}"/>
    <cellStyle name="Output 8 4 3 3 3" xfId="38698" xr:uid="{00000000-0005-0000-0000-0000F8960000}"/>
    <cellStyle name="Output 8 4 3 4" xfId="38699" xr:uid="{00000000-0005-0000-0000-0000F9960000}"/>
    <cellStyle name="Output 8 4 3 4 2" xfId="38700" xr:uid="{00000000-0005-0000-0000-0000FA960000}"/>
    <cellStyle name="Output 8 4 3 5" xfId="38701" xr:uid="{00000000-0005-0000-0000-0000FB960000}"/>
    <cellStyle name="Output 8 5" xfId="38702" xr:uid="{00000000-0005-0000-0000-0000FC960000}"/>
    <cellStyle name="Output 8 5 2" xfId="38703" xr:uid="{00000000-0005-0000-0000-0000FD960000}"/>
    <cellStyle name="Output 8 5 2 2" xfId="38704" xr:uid="{00000000-0005-0000-0000-0000FE960000}"/>
    <cellStyle name="Output 8 5 2 2 2" xfId="38705" xr:uid="{00000000-0005-0000-0000-0000FF960000}"/>
    <cellStyle name="Output 8 5 2 2 2 2" xfId="38706" xr:uid="{00000000-0005-0000-0000-000000970000}"/>
    <cellStyle name="Output 8 5 2 2 3" xfId="38707" xr:uid="{00000000-0005-0000-0000-000001970000}"/>
    <cellStyle name="Output 8 5 2 3" xfId="38708" xr:uid="{00000000-0005-0000-0000-000002970000}"/>
    <cellStyle name="Output 8 5 2 3 2" xfId="38709" xr:uid="{00000000-0005-0000-0000-000003970000}"/>
    <cellStyle name="Output 8 5 2 3 2 2" xfId="38710" xr:uid="{00000000-0005-0000-0000-000004970000}"/>
    <cellStyle name="Output 8 5 2 3 3" xfId="38711" xr:uid="{00000000-0005-0000-0000-000005970000}"/>
    <cellStyle name="Output 8 5 2 4" xfId="38712" xr:uid="{00000000-0005-0000-0000-000006970000}"/>
    <cellStyle name="Output 8 5 2 4 2" xfId="38713" xr:uid="{00000000-0005-0000-0000-000007970000}"/>
    <cellStyle name="Output 8 5 2 5" xfId="38714" xr:uid="{00000000-0005-0000-0000-000008970000}"/>
    <cellStyle name="Output 8 5 3" xfId="38715" xr:uid="{00000000-0005-0000-0000-000009970000}"/>
    <cellStyle name="Output 8 5 3 2" xfId="38716" xr:uid="{00000000-0005-0000-0000-00000A970000}"/>
    <cellStyle name="Output 8 5 3 2 2" xfId="38717" xr:uid="{00000000-0005-0000-0000-00000B970000}"/>
    <cellStyle name="Output 8 5 3 2 2 2" xfId="38718" xr:uid="{00000000-0005-0000-0000-00000C970000}"/>
    <cellStyle name="Output 8 5 3 2 3" xfId="38719" xr:uid="{00000000-0005-0000-0000-00000D970000}"/>
    <cellStyle name="Output 8 5 3 3" xfId="38720" xr:uid="{00000000-0005-0000-0000-00000E970000}"/>
    <cellStyle name="Output 8 5 3 3 2" xfId="38721" xr:uid="{00000000-0005-0000-0000-00000F970000}"/>
    <cellStyle name="Output 8 5 3 3 2 2" xfId="38722" xr:uid="{00000000-0005-0000-0000-000010970000}"/>
    <cellStyle name="Output 8 5 3 3 3" xfId="38723" xr:uid="{00000000-0005-0000-0000-000011970000}"/>
    <cellStyle name="Output 8 5 3 4" xfId="38724" xr:uid="{00000000-0005-0000-0000-000012970000}"/>
    <cellStyle name="Output 8 5 3 4 2" xfId="38725" xr:uid="{00000000-0005-0000-0000-000013970000}"/>
    <cellStyle name="Output 8 5 3 5" xfId="38726" xr:uid="{00000000-0005-0000-0000-000014970000}"/>
    <cellStyle name="Output 8 6" xfId="38727" xr:uid="{00000000-0005-0000-0000-000015970000}"/>
    <cellStyle name="Output 8 6 2" xfId="38728" xr:uid="{00000000-0005-0000-0000-000016970000}"/>
    <cellStyle name="Output 8 6 2 2" xfId="38729" xr:uid="{00000000-0005-0000-0000-000017970000}"/>
    <cellStyle name="Output 8 6 2 2 2" xfId="38730" xr:uid="{00000000-0005-0000-0000-000018970000}"/>
    <cellStyle name="Output 8 6 2 2 2 2" xfId="38731" xr:uid="{00000000-0005-0000-0000-000019970000}"/>
    <cellStyle name="Output 8 6 2 2 3" xfId="38732" xr:uid="{00000000-0005-0000-0000-00001A970000}"/>
    <cellStyle name="Output 8 6 2 3" xfId="38733" xr:uid="{00000000-0005-0000-0000-00001B970000}"/>
    <cellStyle name="Output 8 6 2 3 2" xfId="38734" xr:uid="{00000000-0005-0000-0000-00001C970000}"/>
    <cellStyle name="Output 8 6 2 3 2 2" xfId="38735" xr:uid="{00000000-0005-0000-0000-00001D970000}"/>
    <cellStyle name="Output 8 6 2 3 3" xfId="38736" xr:uid="{00000000-0005-0000-0000-00001E970000}"/>
    <cellStyle name="Output 8 6 2 4" xfId="38737" xr:uid="{00000000-0005-0000-0000-00001F970000}"/>
    <cellStyle name="Output 8 6 2 4 2" xfId="38738" xr:uid="{00000000-0005-0000-0000-000020970000}"/>
    <cellStyle name="Output 8 6 2 5" xfId="38739" xr:uid="{00000000-0005-0000-0000-000021970000}"/>
    <cellStyle name="Output 8 6 3" xfId="38740" xr:uid="{00000000-0005-0000-0000-000022970000}"/>
    <cellStyle name="Output 8 6 3 2" xfId="38741" xr:uid="{00000000-0005-0000-0000-000023970000}"/>
    <cellStyle name="Output 8 6 3 2 2" xfId="38742" xr:uid="{00000000-0005-0000-0000-000024970000}"/>
    <cellStyle name="Output 8 6 3 2 2 2" xfId="38743" xr:uid="{00000000-0005-0000-0000-000025970000}"/>
    <cellStyle name="Output 8 6 3 2 3" xfId="38744" xr:uid="{00000000-0005-0000-0000-000026970000}"/>
    <cellStyle name="Output 8 6 3 3" xfId="38745" xr:uid="{00000000-0005-0000-0000-000027970000}"/>
    <cellStyle name="Output 8 6 3 3 2" xfId="38746" xr:uid="{00000000-0005-0000-0000-000028970000}"/>
    <cellStyle name="Output 8 6 3 3 2 2" xfId="38747" xr:uid="{00000000-0005-0000-0000-000029970000}"/>
    <cellStyle name="Output 8 6 3 3 3" xfId="38748" xr:uid="{00000000-0005-0000-0000-00002A970000}"/>
    <cellStyle name="Output 8 6 3 4" xfId="38749" xr:uid="{00000000-0005-0000-0000-00002B970000}"/>
    <cellStyle name="Output 8 6 3 4 2" xfId="38750" xr:uid="{00000000-0005-0000-0000-00002C970000}"/>
    <cellStyle name="Output 8 6 3 5" xfId="38751" xr:uid="{00000000-0005-0000-0000-00002D970000}"/>
    <cellStyle name="Output 8 7" xfId="38752" xr:uid="{00000000-0005-0000-0000-00002E970000}"/>
    <cellStyle name="Output 8 7 2" xfId="38753" xr:uid="{00000000-0005-0000-0000-00002F970000}"/>
    <cellStyle name="Output 8 7 2 2" xfId="38754" xr:uid="{00000000-0005-0000-0000-000030970000}"/>
    <cellStyle name="Output 8 7 2 2 2" xfId="38755" xr:uid="{00000000-0005-0000-0000-000031970000}"/>
    <cellStyle name="Output 8 7 2 3" xfId="38756" xr:uid="{00000000-0005-0000-0000-000032970000}"/>
    <cellStyle name="Output 8 7 3" xfId="38757" xr:uid="{00000000-0005-0000-0000-000033970000}"/>
    <cellStyle name="Output 8 7 3 2" xfId="38758" xr:uid="{00000000-0005-0000-0000-000034970000}"/>
    <cellStyle name="Output 8 7 3 2 2" xfId="38759" xr:uid="{00000000-0005-0000-0000-000035970000}"/>
    <cellStyle name="Output 8 7 3 3" xfId="38760" xr:uid="{00000000-0005-0000-0000-000036970000}"/>
    <cellStyle name="Output 8 7 4" xfId="38761" xr:uid="{00000000-0005-0000-0000-000037970000}"/>
    <cellStyle name="Output 8 7 4 2" xfId="38762" xr:uid="{00000000-0005-0000-0000-000038970000}"/>
    <cellStyle name="Output 8 7 5" xfId="38763" xr:uid="{00000000-0005-0000-0000-000039970000}"/>
    <cellStyle name="Output 8 8" xfId="38764" xr:uid="{00000000-0005-0000-0000-00003A970000}"/>
    <cellStyle name="Output 8 8 2" xfId="38765" xr:uid="{00000000-0005-0000-0000-00003B970000}"/>
    <cellStyle name="Output 8 8 2 2" xfId="38766" xr:uid="{00000000-0005-0000-0000-00003C970000}"/>
    <cellStyle name="Output 8 8 2 2 2" xfId="38767" xr:uid="{00000000-0005-0000-0000-00003D970000}"/>
    <cellStyle name="Output 8 8 2 3" xfId="38768" xr:uid="{00000000-0005-0000-0000-00003E970000}"/>
    <cellStyle name="Output 8 8 3" xfId="38769" xr:uid="{00000000-0005-0000-0000-00003F970000}"/>
    <cellStyle name="Output 8 8 3 2" xfId="38770" xr:uid="{00000000-0005-0000-0000-000040970000}"/>
    <cellStyle name="Output 8 8 3 2 2" xfId="38771" xr:uid="{00000000-0005-0000-0000-000041970000}"/>
    <cellStyle name="Output 8 8 3 3" xfId="38772" xr:uid="{00000000-0005-0000-0000-000042970000}"/>
    <cellStyle name="Output 8 8 4" xfId="38773" xr:uid="{00000000-0005-0000-0000-000043970000}"/>
    <cellStyle name="Output 8 8 4 2" xfId="38774" xr:uid="{00000000-0005-0000-0000-000044970000}"/>
    <cellStyle name="Output 8 8 5" xfId="38775" xr:uid="{00000000-0005-0000-0000-000045970000}"/>
    <cellStyle name="Output 9" xfId="29081" xr:uid="{00000000-0005-0000-0000-000046970000}"/>
    <cellStyle name="Output 9 2" xfId="38776" xr:uid="{00000000-0005-0000-0000-000047970000}"/>
    <cellStyle name="Output 9 2 2" xfId="38777" xr:uid="{00000000-0005-0000-0000-000048970000}"/>
    <cellStyle name="Output 9 2 2 2" xfId="38778" xr:uid="{00000000-0005-0000-0000-000049970000}"/>
    <cellStyle name="Output 9 2 2 2 2" xfId="38779" xr:uid="{00000000-0005-0000-0000-00004A970000}"/>
    <cellStyle name="Output 9 2 2 3" xfId="38780" xr:uid="{00000000-0005-0000-0000-00004B970000}"/>
    <cellStyle name="Output 9 2 3" xfId="38781" xr:uid="{00000000-0005-0000-0000-00004C970000}"/>
    <cellStyle name="Output 9 2 3 2" xfId="38782" xr:uid="{00000000-0005-0000-0000-00004D970000}"/>
    <cellStyle name="Output 9 2 3 2 2" xfId="38783" xr:uid="{00000000-0005-0000-0000-00004E970000}"/>
    <cellStyle name="Output 9 2 3 3" xfId="38784" xr:uid="{00000000-0005-0000-0000-00004F970000}"/>
    <cellStyle name="Output 9 2 4" xfId="38785" xr:uid="{00000000-0005-0000-0000-000050970000}"/>
    <cellStyle name="Output 9 2 4 2" xfId="38786" xr:uid="{00000000-0005-0000-0000-000051970000}"/>
    <cellStyle name="Output 9 2 5" xfId="38787" xr:uid="{00000000-0005-0000-0000-000052970000}"/>
    <cellStyle name="Output 9 3" xfId="38788" xr:uid="{00000000-0005-0000-0000-000053970000}"/>
    <cellStyle name="Output 9 3 2" xfId="38789" xr:uid="{00000000-0005-0000-0000-000054970000}"/>
    <cellStyle name="Output 9 3 2 2" xfId="38790" xr:uid="{00000000-0005-0000-0000-000055970000}"/>
    <cellStyle name="Output 9 3 3" xfId="38791" xr:uid="{00000000-0005-0000-0000-000056970000}"/>
    <cellStyle name="Output 9 4" xfId="38792" xr:uid="{00000000-0005-0000-0000-000057970000}"/>
    <cellStyle name="Output 9 4 2" xfId="38793" xr:uid="{00000000-0005-0000-0000-000058970000}"/>
    <cellStyle name="Output 9 4 2 2" xfId="38794" xr:uid="{00000000-0005-0000-0000-000059970000}"/>
    <cellStyle name="Output 9 4 3" xfId="38795" xr:uid="{00000000-0005-0000-0000-00005A970000}"/>
    <cellStyle name="Output 9 5" xfId="38796" xr:uid="{00000000-0005-0000-0000-00005B970000}"/>
    <cellStyle name="Output 9 5 2" xfId="38797" xr:uid="{00000000-0005-0000-0000-00005C970000}"/>
    <cellStyle name="Output 9 6" xfId="38798" xr:uid="{00000000-0005-0000-0000-00005D970000}"/>
    <cellStyle name="Pattern" xfId="38799" xr:uid="{00000000-0005-0000-0000-00005E970000}"/>
    <cellStyle name="Pattern 10" xfId="38800" xr:uid="{00000000-0005-0000-0000-00005F970000}"/>
    <cellStyle name="Pattern 10 2" xfId="38801" xr:uid="{00000000-0005-0000-0000-000060970000}"/>
    <cellStyle name="Pattern 11" xfId="38802" xr:uid="{00000000-0005-0000-0000-000061970000}"/>
    <cellStyle name="Pattern 11 2" xfId="38803" xr:uid="{00000000-0005-0000-0000-000062970000}"/>
    <cellStyle name="Pattern 12" xfId="38804" xr:uid="{00000000-0005-0000-0000-000063970000}"/>
    <cellStyle name="Pattern 12 2" xfId="38805" xr:uid="{00000000-0005-0000-0000-000064970000}"/>
    <cellStyle name="Pattern 13" xfId="38806" xr:uid="{00000000-0005-0000-0000-000065970000}"/>
    <cellStyle name="Pattern 13 2" xfId="38807" xr:uid="{00000000-0005-0000-0000-000066970000}"/>
    <cellStyle name="Pattern 14" xfId="38808" xr:uid="{00000000-0005-0000-0000-000067970000}"/>
    <cellStyle name="Pattern 14 2" xfId="38809" xr:uid="{00000000-0005-0000-0000-000068970000}"/>
    <cellStyle name="Pattern 15" xfId="38810" xr:uid="{00000000-0005-0000-0000-000069970000}"/>
    <cellStyle name="Pattern 15 2" xfId="38811" xr:uid="{00000000-0005-0000-0000-00006A970000}"/>
    <cellStyle name="Pattern 16" xfId="38812" xr:uid="{00000000-0005-0000-0000-00006B970000}"/>
    <cellStyle name="Pattern 16 2" xfId="38813" xr:uid="{00000000-0005-0000-0000-00006C970000}"/>
    <cellStyle name="Pattern 17" xfId="38814" xr:uid="{00000000-0005-0000-0000-00006D970000}"/>
    <cellStyle name="Pattern 17 2" xfId="38815" xr:uid="{00000000-0005-0000-0000-00006E970000}"/>
    <cellStyle name="Pattern 18" xfId="38816" xr:uid="{00000000-0005-0000-0000-00006F970000}"/>
    <cellStyle name="Pattern 18 2" xfId="38817" xr:uid="{00000000-0005-0000-0000-000070970000}"/>
    <cellStyle name="Pattern 19" xfId="38818" xr:uid="{00000000-0005-0000-0000-000071970000}"/>
    <cellStyle name="Pattern 19 2" xfId="38819" xr:uid="{00000000-0005-0000-0000-000072970000}"/>
    <cellStyle name="Pattern 2" xfId="38820" xr:uid="{00000000-0005-0000-0000-000073970000}"/>
    <cellStyle name="Pattern 2 2" xfId="38821" xr:uid="{00000000-0005-0000-0000-000074970000}"/>
    <cellStyle name="Pattern 20" xfId="38822" xr:uid="{00000000-0005-0000-0000-000075970000}"/>
    <cellStyle name="Pattern 20 2" xfId="38823" xr:uid="{00000000-0005-0000-0000-000076970000}"/>
    <cellStyle name="Pattern 21" xfId="38824" xr:uid="{00000000-0005-0000-0000-000077970000}"/>
    <cellStyle name="Pattern 21 2" xfId="38825" xr:uid="{00000000-0005-0000-0000-000078970000}"/>
    <cellStyle name="Pattern 22" xfId="38826" xr:uid="{00000000-0005-0000-0000-000079970000}"/>
    <cellStyle name="Pattern 22 2" xfId="38827" xr:uid="{00000000-0005-0000-0000-00007A970000}"/>
    <cellStyle name="Pattern 23" xfId="38828" xr:uid="{00000000-0005-0000-0000-00007B970000}"/>
    <cellStyle name="Pattern 23 2" xfId="38829" xr:uid="{00000000-0005-0000-0000-00007C970000}"/>
    <cellStyle name="Pattern 24" xfId="38830" xr:uid="{00000000-0005-0000-0000-00007D970000}"/>
    <cellStyle name="Pattern 24 2" xfId="38831" xr:uid="{00000000-0005-0000-0000-00007E970000}"/>
    <cellStyle name="Pattern 25" xfId="38832" xr:uid="{00000000-0005-0000-0000-00007F970000}"/>
    <cellStyle name="Pattern 25 2" xfId="38833" xr:uid="{00000000-0005-0000-0000-000080970000}"/>
    <cellStyle name="Pattern 26" xfId="38834" xr:uid="{00000000-0005-0000-0000-000081970000}"/>
    <cellStyle name="Pattern 26 2" xfId="38835" xr:uid="{00000000-0005-0000-0000-000082970000}"/>
    <cellStyle name="Pattern 27" xfId="38836" xr:uid="{00000000-0005-0000-0000-000083970000}"/>
    <cellStyle name="Pattern 27 2" xfId="38837" xr:uid="{00000000-0005-0000-0000-000084970000}"/>
    <cellStyle name="Pattern 28" xfId="38838" xr:uid="{00000000-0005-0000-0000-000085970000}"/>
    <cellStyle name="Pattern 28 2" xfId="38839" xr:uid="{00000000-0005-0000-0000-000086970000}"/>
    <cellStyle name="Pattern 29" xfId="38840" xr:uid="{00000000-0005-0000-0000-000087970000}"/>
    <cellStyle name="Pattern 29 2" xfId="38841" xr:uid="{00000000-0005-0000-0000-000088970000}"/>
    <cellStyle name="Pattern 3" xfId="38842" xr:uid="{00000000-0005-0000-0000-000089970000}"/>
    <cellStyle name="Pattern 3 2" xfId="38843" xr:uid="{00000000-0005-0000-0000-00008A970000}"/>
    <cellStyle name="Pattern 30" xfId="38844" xr:uid="{00000000-0005-0000-0000-00008B970000}"/>
    <cellStyle name="Pattern 30 2" xfId="38845" xr:uid="{00000000-0005-0000-0000-00008C970000}"/>
    <cellStyle name="Pattern 31" xfId="38846" xr:uid="{00000000-0005-0000-0000-00008D970000}"/>
    <cellStyle name="Pattern 31 2" xfId="38847" xr:uid="{00000000-0005-0000-0000-00008E970000}"/>
    <cellStyle name="Pattern 32" xfId="38848" xr:uid="{00000000-0005-0000-0000-00008F970000}"/>
    <cellStyle name="Pattern 32 2" xfId="38849" xr:uid="{00000000-0005-0000-0000-000090970000}"/>
    <cellStyle name="Pattern 4" xfId="38850" xr:uid="{00000000-0005-0000-0000-000091970000}"/>
    <cellStyle name="Pattern 4 2" xfId="38851" xr:uid="{00000000-0005-0000-0000-000092970000}"/>
    <cellStyle name="Pattern 5" xfId="38852" xr:uid="{00000000-0005-0000-0000-000093970000}"/>
    <cellStyle name="Pattern 5 2" xfId="38853" xr:uid="{00000000-0005-0000-0000-000094970000}"/>
    <cellStyle name="Pattern 6" xfId="38854" xr:uid="{00000000-0005-0000-0000-000095970000}"/>
    <cellStyle name="Pattern 6 2" xfId="38855" xr:uid="{00000000-0005-0000-0000-000096970000}"/>
    <cellStyle name="Pattern 7" xfId="38856" xr:uid="{00000000-0005-0000-0000-000097970000}"/>
    <cellStyle name="Pattern 7 2" xfId="38857" xr:uid="{00000000-0005-0000-0000-000098970000}"/>
    <cellStyle name="Pattern 8" xfId="38858" xr:uid="{00000000-0005-0000-0000-000099970000}"/>
    <cellStyle name="Pattern 8 2" xfId="38859" xr:uid="{00000000-0005-0000-0000-00009A970000}"/>
    <cellStyle name="Pattern 9" xfId="38860" xr:uid="{00000000-0005-0000-0000-00009B970000}"/>
    <cellStyle name="Pattern 9 2" xfId="38861" xr:uid="{00000000-0005-0000-0000-00009C970000}"/>
    <cellStyle name="Pattern_92-2005" xfId="38862" xr:uid="{00000000-0005-0000-0000-00009D970000}"/>
    <cellStyle name="Percent [0]" xfId="38863" xr:uid="{00000000-0005-0000-0000-00009E970000}"/>
    <cellStyle name="Percent [00]" xfId="38864" xr:uid="{00000000-0005-0000-0000-00009F970000}"/>
    <cellStyle name="Percent [2]" xfId="38865" xr:uid="{00000000-0005-0000-0000-0000A0970000}"/>
    <cellStyle name="Percent 10" xfId="38866" xr:uid="{00000000-0005-0000-0000-0000A1970000}"/>
    <cellStyle name="Percent 11" xfId="38867" xr:uid="{00000000-0005-0000-0000-0000A2970000}"/>
    <cellStyle name="Percent 12" xfId="38868" xr:uid="{00000000-0005-0000-0000-0000A3970000}"/>
    <cellStyle name="Percent 13" xfId="38869" xr:uid="{00000000-0005-0000-0000-0000A4970000}"/>
    <cellStyle name="Percent 14" xfId="38870" xr:uid="{00000000-0005-0000-0000-0000A5970000}"/>
    <cellStyle name="Percent 15" xfId="38871" xr:uid="{00000000-0005-0000-0000-0000A6970000}"/>
    <cellStyle name="Percent 16" xfId="38872" xr:uid="{00000000-0005-0000-0000-0000A7970000}"/>
    <cellStyle name="Percent 17" xfId="38873" xr:uid="{00000000-0005-0000-0000-0000A8970000}"/>
    <cellStyle name="Percent 18" xfId="38874" xr:uid="{00000000-0005-0000-0000-0000A9970000}"/>
    <cellStyle name="Percent 19" xfId="38875" xr:uid="{00000000-0005-0000-0000-0000AA970000}"/>
    <cellStyle name="Percent 2" xfId="43" xr:uid="{00000000-0005-0000-0000-0000AB970000}"/>
    <cellStyle name="Percent 2 2" xfId="44" xr:uid="{00000000-0005-0000-0000-0000AC970000}"/>
    <cellStyle name="Percent 20" xfId="38876" xr:uid="{00000000-0005-0000-0000-0000AD970000}"/>
    <cellStyle name="Percent 21" xfId="38877" xr:uid="{00000000-0005-0000-0000-0000AE970000}"/>
    <cellStyle name="Percent 22" xfId="38878" xr:uid="{00000000-0005-0000-0000-0000AF970000}"/>
    <cellStyle name="Percent 3" xfId="45" xr:uid="{00000000-0005-0000-0000-0000B0970000}"/>
    <cellStyle name="Percent 3 2" xfId="38879" xr:uid="{00000000-0005-0000-0000-0000B1970000}"/>
    <cellStyle name="Percent 3 3" xfId="38880" xr:uid="{00000000-0005-0000-0000-0000B2970000}"/>
    <cellStyle name="Percent 3 4" xfId="38881" xr:uid="{00000000-0005-0000-0000-0000B3970000}"/>
    <cellStyle name="Percent 3 5" xfId="38882" xr:uid="{00000000-0005-0000-0000-0000B4970000}"/>
    <cellStyle name="Percent 4" xfId="38883" xr:uid="{00000000-0005-0000-0000-0000B5970000}"/>
    <cellStyle name="Percent 4 2" xfId="38884" xr:uid="{00000000-0005-0000-0000-0000B6970000}"/>
    <cellStyle name="Percent 5" xfId="38885" xr:uid="{00000000-0005-0000-0000-0000B7970000}"/>
    <cellStyle name="Percent 5 2" xfId="38886" xr:uid="{00000000-0005-0000-0000-0000B8970000}"/>
    <cellStyle name="Percent 6" xfId="38887" xr:uid="{00000000-0005-0000-0000-0000B9970000}"/>
    <cellStyle name="Percent 6 2" xfId="38888" xr:uid="{00000000-0005-0000-0000-0000BA970000}"/>
    <cellStyle name="Percent 7" xfId="38889" xr:uid="{00000000-0005-0000-0000-0000BB970000}"/>
    <cellStyle name="Percent 8" xfId="38890" xr:uid="{00000000-0005-0000-0000-0000BC970000}"/>
    <cellStyle name="Percent 9" xfId="38891" xr:uid="{00000000-0005-0000-0000-0000BD970000}"/>
    <cellStyle name="Percent 9 2" xfId="38892" xr:uid="{00000000-0005-0000-0000-0000BE970000}"/>
    <cellStyle name="Percent 9 2 2" xfId="38893" xr:uid="{00000000-0005-0000-0000-0000BF970000}"/>
    <cellStyle name="Percent 9 2 2 2" xfId="38894" xr:uid="{00000000-0005-0000-0000-0000C0970000}"/>
    <cellStyle name="Percent 9 2 3" xfId="38895" xr:uid="{00000000-0005-0000-0000-0000C1970000}"/>
    <cellStyle name="Percent 9 3" xfId="38896" xr:uid="{00000000-0005-0000-0000-0000C2970000}"/>
    <cellStyle name="Percent 9 3 2" xfId="38897" xr:uid="{00000000-0005-0000-0000-0000C3970000}"/>
    <cellStyle name="Percent 9 4" xfId="38898" xr:uid="{00000000-0005-0000-0000-0000C4970000}"/>
    <cellStyle name="percentage difference one decimal" xfId="38899" xr:uid="{00000000-0005-0000-0000-0000C5970000}"/>
    <cellStyle name="percentage difference zero decimal" xfId="38900" xr:uid="{00000000-0005-0000-0000-0000C6970000}"/>
    <cellStyle name="PrePop Currency (0)" xfId="38901" xr:uid="{00000000-0005-0000-0000-0000C7970000}"/>
    <cellStyle name="PrePop Currency (2)" xfId="38902" xr:uid="{00000000-0005-0000-0000-0000C8970000}"/>
    <cellStyle name="PrePop Units (0)" xfId="38903" xr:uid="{00000000-0005-0000-0000-0000C9970000}"/>
    <cellStyle name="PrePop Units (1)" xfId="38904" xr:uid="{00000000-0005-0000-0000-0000CA970000}"/>
    <cellStyle name="PrePop Units (2)" xfId="38905" xr:uid="{00000000-0005-0000-0000-0000CB970000}"/>
    <cellStyle name="SAPBEXaggData" xfId="38906" xr:uid="{00000000-0005-0000-0000-0000CC970000}"/>
    <cellStyle name="SAPBEXaggData 2" xfId="38907" xr:uid="{00000000-0005-0000-0000-0000CD970000}"/>
    <cellStyle name="SAPBEXaggData 2 2" xfId="38908" xr:uid="{00000000-0005-0000-0000-0000CE970000}"/>
    <cellStyle name="SAPBEXaggData 2 2 2" xfId="38909" xr:uid="{00000000-0005-0000-0000-0000CF970000}"/>
    <cellStyle name="SAPBEXaggData 2 2 2 2" xfId="38910" xr:uid="{00000000-0005-0000-0000-0000D0970000}"/>
    <cellStyle name="SAPBEXaggData 2 2 2 2 2" xfId="38911" xr:uid="{00000000-0005-0000-0000-0000D1970000}"/>
    <cellStyle name="SAPBEXaggData 2 2 2 3" xfId="38912" xr:uid="{00000000-0005-0000-0000-0000D2970000}"/>
    <cellStyle name="SAPBEXaggData 2 2 3" xfId="38913" xr:uid="{00000000-0005-0000-0000-0000D3970000}"/>
    <cellStyle name="SAPBEXaggData 2 2 3 2" xfId="38914" xr:uid="{00000000-0005-0000-0000-0000D4970000}"/>
    <cellStyle name="SAPBEXaggData 2 2 3 2 2" xfId="38915" xr:uid="{00000000-0005-0000-0000-0000D5970000}"/>
    <cellStyle name="SAPBEXaggData 2 2 3 3" xfId="38916" xr:uid="{00000000-0005-0000-0000-0000D6970000}"/>
    <cellStyle name="SAPBEXaggData 2 2 4" xfId="38917" xr:uid="{00000000-0005-0000-0000-0000D7970000}"/>
    <cellStyle name="SAPBEXaggData 2 2 4 2" xfId="38918" xr:uid="{00000000-0005-0000-0000-0000D8970000}"/>
    <cellStyle name="SAPBEXaggData 2 2 5" xfId="38919" xr:uid="{00000000-0005-0000-0000-0000D9970000}"/>
    <cellStyle name="SAPBEXaggData 2 3" xfId="38920" xr:uid="{00000000-0005-0000-0000-0000DA970000}"/>
    <cellStyle name="SAPBEXaggData 2 3 2" xfId="38921" xr:uid="{00000000-0005-0000-0000-0000DB970000}"/>
    <cellStyle name="SAPBEXaggData 2 3 2 2" xfId="38922" xr:uid="{00000000-0005-0000-0000-0000DC970000}"/>
    <cellStyle name="SAPBEXaggData 2 3 3" xfId="38923" xr:uid="{00000000-0005-0000-0000-0000DD970000}"/>
    <cellStyle name="SAPBEXaggData 2 4" xfId="38924" xr:uid="{00000000-0005-0000-0000-0000DE970000}"/>
    <cellStyle name="SAPBEXaggData 2 4 2" xfId="38925" xr:uid="{00000000-0005-0000-0000-0000DF970000}"/>
    <cellStyle name="SAPBEXaggData 2 4 2 2" xfId="38926" xr:uid="{00000000-0005-0000-0000-0000E0970000}"/>
    <cellStyle name="SAPBEXaggData 2 4 3" xfId="38927" xr:uid="{00000000-0005-0000-0000-0000E1970000}"/>
    <cellStyle name="SAPBEXaggData 2 5" xfId="38928" xr:uid="{00000000-0005-0000-0000-0000E2970000}"/>
    <cellStyle name="SAPBEXaggData 2 5 2" xfId="38929" xr:uid="{00000000-0005-0000-0000-0000E3970000}"/>
    <cellStyle name="SAPBEXaggData 2 6" xfId="38930" xr:uid="{00000000-0005-0000-0000-0000E4970000}"/>
    <cellStyle name="SAPBEXaggData 3" xfId="38931" xr:uid="{00000000-0005-0000-0000-0000E5970000}"/>
    <cellStyle name="SAPBEXaggData 3 2" xfId="38932" xr:uid="{00000000-0005-0000-0000-0000E6970000}"/>
    <cellStyle name="SAPBEXaggData 3 2 2" xfId="38933" xr:uid="{00000000-0005-0000-0000-0000E7970000}"/>
    <cellStyle name="SAPBEXaggData 3 2 2 2" xfId="38934" xr:uid="{00000000-0005-0000-0000-0000E8970000}"/>
    <cellStyle name="SAPBEXaggData 3 2 3" xfId="38935" xr:uid="{00000000-0005-0000-0000-0000E9970000}"/>
    <cellStyle name="SAPBEXaggData 3 3" xfId="38936" xr:uid="{00000000-0005-0000-0000-0000EA970000}"/>
    <cellStyle name="SAPBEXaggData 3 3 2" xfId="38937" xr:uid="{00000000-0005-0000-0000-0000EB970000}"/>
    <cellStyle name="SAPBEXaggData 3 3 2 2" xfId="38938" xr:uid="{00000000-0005-0000-0000-0000EC970000}"/>
    <cellStyle name="SAPBEXaggData 3 3 3" xfId="38939" xr:uid="{00000000-0005-0000-0000-0000ED970000}"/>
    <cellStyle name="SAPBEXaggData 3 4" xfId="38940" xr:uid="{00000000-0005-0000-0000-0000EE970000}"/>
    <cellStyle name="SAPBEXaggData 3 4 2" xfId="38941" xr:uid="{00000000-0005-0000-0000-0000EF970000}"/>
    <cellStyle name="SAPBEXaggData 3 5" xfId="38942" xr:uid="{00000000-0005-0000-0000-0000F0970000}"/>
    <cellStyle name="SAPBEXaggData 4" xfId="38943" xr:uid="{00000000-0005-0000-0000-0000F1970000}"/>
    <cellStyle name="SAPBEXaggData 4 2" xfId="38944" xr:uid="{00000000-0005-0000-0000-0000F2970000}"/>
    <cellStyle name="SAPBEXaggData 4 2 2" xfId="38945" xr:uid="{00000000-0005-0000-0000-0000F3970000}"/>
    <cellStyle name="SAPBEXaggData 4 2 2 2" xfId="38946" xr:uid="{00000000-0005-0000-0000-0000F4970000}"/>
    <cellStyle name="SAPBEXaggData 4 2 3" xfId="38947" xr:uid="{00000000-0005-0000-0000-0000F5970000}"/>
    <cellStyle name="SAPBEXaggData 4 3" xfId="38948" xr:uid="{00000000-0005-0000-0000-0000F6970000}"/>
    <cellStyle name="SAPBEXaggData 4 3 2" xfId="38949" xr:uid="{00000000-0005-0000-0000-0000F7970000}"/>
    <cellStyle name="SAPBEXaggData 4 3 2 2" xfId="38950" xr:uid="{00000000-0005-0000-0000-0000F8970000}"/>
    <cellStyle name="SAPBEXaggData 4 3 3" xfId="38951" xr:uid="{00000000-0005-0000-0000-0000F9970000}"/>
    <cellStyle name="SAPBEXaggData 4 4" xfId="38952" xr:uid="{00000000-0005-0000-0000-0000FA970000}"/>
    <cellStyle name="SAPBEXaggData 4 4 2" xfId="38953" xr:uid="{00000000-0005-0000-0000-0000FB970000}"/>
    <cellStyle name="SAPBEXaggData 4 5" xfId="38954" xr:uid="{00000000-0005-0000-0000-0000FC970000}"/>
    <cellStyle name="SAPBEXaggData 5" xfId="38955" xr:uid="{00000000-0005-0000-0000-0000FD970000}"/>
    <cellStyle name="SAPBEXaggData 5 2" xfId="38956" xr:uid="{00000000-0005-0000-0000-0000FE970000}"/>
    <cellStyle name="SAPBEXaggData 5 2 2" xfId="38957" xr:uid="{00000000-0005-0000-0000-0000FF970000}"/>
    <cellStyle name="SAPBEXaggData 5 3" xfId="38958" xr:uid="{00000000-0005-0000-0000-000000980000}"/>
    <cellStyle name="SAPBEXaggData 6" xfId="38959" xr:uid="{00000000-0005-0000-0000-000001980000}"/>
    <cellStyle name="SAPBEXaggData 6 2" xfId="38960" xr:uid="{00000000-0005-0000-0000-000002980000}"/>
    <cellStyle name="SAPBEXaggData 6 2 2" xfId="38961" xr:uid="{00000000-0005-0000-0000-000003980000}"/>
    <cellStyle name="SAPBEXaggData 6 3" xfId="38962" xr:uid="{00000000-0005-0000-0000-000004980000}"/>
    <cellStyle name="SAPBEXaggData 7" xfId="38963" xr:uid="{00000000-0005-0000-0000-000005980000}"/>
    <cellStyle name="SAPBEXaggData 7 2" xfId="38964" xr:uid="{00000000-0005-0000-0000-000006980000}"/>
    <cellStyle name="SAPBEXaggData 7 2 2" xfId="38965" xr:uid="{00000000-0005-0000-0000-000007980000}"/>
    <cellStyle name="SAPBEXaggData 7 3" xfId="38966" xr:uid="{00000000-0005-0000-0000-000008980000}"/>
    <cellStyle name="SAPBEXaggData 8" xfId="38967" xr:uid="{00000000-0005-0000-0000-000009980000}"/>
    <cellStyle name="SAPBEXaggData 9" xfId="38968" xr:uid="{00000000-0005-0000-0000-00000A980000}"/>
    <cellStyle name="SAPBEXaggDataEmph" xfId="38969" xr:uid="{00000000-0005-0000-0000-00000B980000}"/>
    <cellStyle name="SAPBEXaggDataEmph 2" xfId="38970" xr:uid="{00000000-0005-0000-0000-00000C980000}"/>
    <cellStyle name="SAPBEXaggDataEmph 2 2" xfId="38971" xr:uid="{00000000-0005-0000-0000-00000D980000}"/>
    <cellStyle name="SAPBEXaggDataEmph 2 2 2" xfId="38972" xr:uid="{00000000-0005-0000-0000-00000E980000}"/>
    <cellStyle name="SAPBEXaggDataEmph 2 2 2 2" xfId="38973" xr:uid="{00000000-0005-0000-0000-00000F980000}"/>
    <cellStyle name="SAPBEXaggDataEmph 2 2 2 2 2" xfId="38974" xr:uid="{00000000-0005-0000-0000-000010980000}"/>
    <cellStyle name="SAPBEXaggDataEmph 2 2 2 3" xfId="38975" xr:uid="{00000000-0005-0000-0000-000011980000}"/>
    <cellStyle name="SAPBEXaggDataEmph 2 2 3" xfId="38976" xr:uid="{00000000-0005-0000-0000-000012980000}"/>
    <cellStyle name="SAPBEXaggDataEmph 2 2 3 2" xfId="38977" xr:uid="{00000000-0005-0000-0000-000013980000}"/>
    <cellStyle name="SAPBEXaggDataEmph 2 2 3 2 2" xfId="38978" xr:uid="{00000000-0005-0000-0000-000014980000}"/>
    <cellStyle name="SAPBEXaggDataEmph 2 2 3 3" xfId="38979" xr:uid="{00000000-0005-0000-0000-000015980000}"/>
    <cellStyle name="SAPBEXaggDataEmph 2 2 4" xfId="38980" xr:uid="{00000000-0005-0000-0000-000016980000}"/>
    <cellStyle name="SAPBEXaggDataEmph 2 2 4 2" xfId="38981" xr:uid="{00000000-0005-0000-0000-000017980000}"/>
    <cellStyle name="SAPBEXaggDataEmph 2 2 5" xfId="38982" xr:uid="{00000000-0005-0000-0000-000018980000}"/>
    <cellStyle name="SAPBEXaggDataEmph 2 3" xfId="38983" xr:uid="{00000000-0005-0000-0000-000019980000}"/>
    <cellStyle name="SAPBEXaggDataEmph 2 3 2" xfId="38984" xr:uid="{00000000-0005-0000-0000-00001A980000}"/>
    <cellStyle name="SAPBEXaggDataEmph 2 3 2 2" xfId="38985" xr:uid="{00000000-0005-0000-0000-00001B980000}"/>
    <cellStyle name="SAPBEXaggDataEmph 2 3 3" xfId="38986" xr:uid="{00000000-0005-0000-0000-00001C980000}"/>
    <cellStyle name="SAPBEXaggDataEmph 2 4" xfId="38987" xr:uid="{00000000-0005-0000-0000-00001D980000}"/>
    <cellStyle name="SAPBEXaggDataEmph 2 4 2" xfId="38988" xr:uid="{00000000-0005-0000-0000-00001E980000}"/>
    <cellStyle name="SAPBEXaggDataEmph 2 4 2 2" xfId="38989" xr:uid="{00000000-0005-0000-0000-00001F980000}"/>
    <cellStyle name="SAPBEXaggDataEmph 2 4 3" xfId="38990" xr:uid="{00000000-0005-0000-0000-000020980000}"/>
    <cellStyle name="SAPBEXaggDataEmph 2 5" xfId="38991" xr:uid="{00000000-0005-0000-0000-000021980000}"/>
    <cellStyle name="SAPBEXaggDataEmph 2 5 2" xfId="38992" xr:uid="{00000000-0005-0000-0000-000022980000}"/>
    <cellStyle name="SAPBEXaggDataEmph 2 6" xfId="38993" xr:uid="{00000000-0005-0000-0000-000023980000}"/>
    <cellStyle name="SAPBEXaggDataEmph 3" xfId="38994" xr:uid="{00000000-0005-0000-0000-000024980000}"/>
    <cellStyle name="SAPBEXaggDataEmph 3 2" xfId="38995" xr:uid="{00000000-0005-0000-0000-000025980000}"/>
    <cellStyle name="SAPBEXaggDataEmph 3 2 2" xfId="38996" xr:uid="{00000000-0005-0000-0000-000026980000}"/>
    <cellStyle name="SAPBEXaggDataEmph 3 2 2 2" xfId="38997" xr:uid="{00000000-0005-0000-0000-000027980000}"/>
    <cellStyle name="SAPBEXaggDataEmph 3 2 3" xfId="38998" xr:uid="{00000000-0005-0000-0000-000028980000}"/>
    <cellStyle name="SAPBEXaggDataEmph 3 3" xfId="38999" xr:uid="{00000000-0005-0000-0000-000029980000}"/>
    <cellStyle name="SAPBEXaggDataEmph 3 3 2" xfId="39000" xr:uid="{00000000-0005-0000-0000-00002A980000}"/>
    <cellStyle name="SAPBEXaggDataEmph 3 3 2 2" xfId="39001" xr:uid="{00000000-0005-0000-0000-00002B980000}"/>
    <cellStyle name="SAPBEXaggDataEmph 3 3 3" xfId="39002" xr:uid="{00000000-0005-0000-0000-00002C980000}"/>
    <cellStyle name="SAPBEXaggDataEmph 3 4" xfId="39003" xr:uid="{00000000-0005-0000-0000-00002D980000}"/>
    <cellStyle name="SAPBEXaggDataEmph 3 4 2" xfId="39004" xr:uid="{00000000-0005-0000-0000-00002E980000}"/>
    <cellStyle name="SAPBEXaggDataEmph 3 5" xfId="39005" xr:uid="{00000000-0005-0000-0000-00002F980000}"/>
    <cellStyle name="SAPBEXaggDataEmph 4" xfId="39006" xr:uid="{00000000-0005-0000-0000-000030980000}"/>
    <cellStyle name="SAPBEXaggDataEmph 4 2" xfId="39007" xr:uid="{00000000-0005-0000-0000-000031980000}"/>
    <cellStyle name="SAPBEXaggDataEmph 4 2 2" xfId="39008" xr:uid="{00000000-0005-0000-0000-000032980000}"/>
    <cellStyle name="SAPBEXaggDataEmph 4 2 2 2" xfId="39009" xr:uid="{00000000-0005-0000-0000-000033980000}"/>
    <cellStyle name="SAPBEXaggDataEmph 4 2 3" xfId="39010" xr:uid="{00000000-0005-0000-0000-000034980000}"/>
    <cellStyle name="SAPBEXaggDataEmph 4 3" xfId="39011" xr:uid="{00000000-0005-0000-0000-000035980000}"/>
    <cellStyle name="SAPBEXaggDataEmph 4 3 2" xfId="39012" xr:uid="{00000000-0005-0000-0000-000036980000}"/>
    <cellStyle name="SAPBEXaggDataEmph 4 3 2 2" xfId="39013" xr:uid="{00000000-0005-0000-0000-000037980000}"/>
    <cellStyle name="SAPBEXaggDataEmph 4 3 3" xfId="39014" xr:uid="{00000000-0005-0000-0000-000038980000}"/>
    <cellStyle name="SAPBEXaggDataEmph 4 4" xfId="39015" xr:uid="{00000000-0005-0000-0000-000039980000}"/>
    <cellStyle name="SAPBEXaggDataEmph 4 4 2" xfId="39016" xr:uid="{00000000-0005-0000-0000-00003A980000}"/>
    <cellStyle name="SAPBEXaggDataEmph 4 5" xfId="39017" xr:uid="{00000000-0005-0000-0000-00003B980000}"/>
    <cellStyle name="SAPBEXaggDataEmph 5" xfId="39018" xr:uid="{00000000-0005-0000-0000-00003C980000}"/>
    <cellStyle name="SAPBEXaggDataEmph 5 2" xfId="39019" xr:uid="{00000000-0005-0000-0000-00003D980000}"/>
    <cellStyle name="SAPBEXaggDataEmph 5 2 2" xfId="39020" xr:uid="{00000000-0005-0000-0000-00003E980000}"/>
    <cellStyle name="SAPBEXaggDataEmph 5 3" xfId="39021" xr:uid="{00000000-0005-0000-0000-00003F980000}"/>
    <cellStyle name="SAPBEXaggDataEmph 6" xfId="39022" xr:uid="{00000000-0005-0000-0000-000040980000}"/>
    <cellStyle name="SAPBEXaggDataEmph 6 2" xfId="39023" xr:uid="{00000000-0005-0000-0000-000041980000}"/>
    <cellStyle name="SAPBEXaggDataEmph 6 2 2" xfId="39024" xr:uid="{00000000-0005-0000-0000-000042980000}"/>
    <cellStyle name="SAPBEXaggDataEmph 6 3" xfId="39025" xr:uid="{00000000-0005-0000-0000-000043980000}"/>
    <cellStyle name="SAPBEXaggDataEmph 7" xfId="39026" xr:uid="{00000000-0005-0000-0000-000044980000}"/>
    <cellStyle name="SAPBEXaggDataEmph 7 2" xfId="39027" xr:uid="{00000000-0005-0000-0000-000045980000}"/>
    <cellStyle name="SAPBEXaggDataEmph 7 2 2" xfId="39028" xr:uid="{00000000-0005-0000-0000-000046980000}"/>
    <cellStyle name="SAPBEXaggDataEmph 7 3" xfId="39029" xr:uid="{00000000-0005-0000-0000-000047980000}"/>
    <cellStyle name="SAPBEXaggDataEmph 8" xfId="39030" xr:uid="{00000000-0005-0000-0000-000048980000}"/>
    <cellStyle name="SAPBEXaggDataEmph 9" xfId="39031" xr:uid="{00000000-0005-0000-0000-000049980000}"/>
    <cellStyle name="SAPBEXaggItem" xfId="39032" xr:uid="{00000000-0005-0000-0000-00004A980000}"/>
    <cellStyle name="SAPBEXaggItem 2" xfId="39033" xr:uid="{00000000-0005-0000-0000-00004B980000}"/>
    <cellStyle name="SAPBEXaggItem 2 2" xfId="39034" xr:uid="{00000000-0005-0000-0000-00004C980000}"/>
    <cellStyle name="SAPBEXaggItem 2 2 2" xfId="39035" xr:uid="{00000000-0005-0000-0000-00004D980000}"/>
    <cellStyle name="SAPBEXaggItem 2 2 2 2" xfId="39036" xr:uid="{00000000-0005-0000-0000-00004E980000}"/>
    <cellStyle name="SAPBEXaggItem 2 2 2 2 2" xfId="39037" xr:uid="{00000000-0005-0000-0000-00004F980000}"/>
    <cellStyle name="SAPBEXaggItem 2 2 2 3" xfId="39038" xr:uid="{00000000-0005-0000-0000-000050980000}"/>
    <cellStyle name="SAPBEXaggItem 2 2 3" xfId="39039" xr:uid="{00000000-0005-0000-0000-000051980000}"/>
    <cellStyle name="SAPBEXaggItem 2 2 3 2" xfId="39040" xr:uid="{00000000-0005-0000-0000-000052980000}"/>
    <cellStyle name="SAPBEXaggItem 2 2 3 2 2" xfId="39041" xr:uid="{00000000-0005-0000-0000-000053980000}"/>
    <cellStyle name="SAPBEXaggItem 2 2 3 3" xfId="39042" xr:uid="{00000000-0005-0000-0000-000054980000}"/>
    <cellStyle name="SAPBEXaggItem 2 2 4" xfId="39043" xr:uid="{00000000-0005-0000-0000-000055980000}"/>
    <cellStyle name="SAPBEXaggItem 2 2 4 2" xfId="39044" xr:uid="{00000000-0005-0000-0000-000056980000}"/>
    <cellStyle name="SAPBEXaggItem 2 2 5" xfId="39045" xr:uid="{00000000-0005-0000-0000-000057980000}"/>
    <cellStyle name="SAPBEXaggItem 2 3" xfId="39046" xr:uid="{00000000-0005-0000-0000-000058980000}"/>
    <cellStyle name="SAPBEXaggItem 2 3 2" xfId="39047" xr:uid="{00000000-0005-0000-0000-000059980000}"/>
    <cellStyle name="SAPBEXaggItem 2 3 2 2" xfId="39048" xr:uid="{00000000-0005-0000-0000-00005A980000}"/>
    <cellStyle name="SAPBEXaggItem 2 3 3" xfId="39049" xr:uid="{00000000-0005-0000-0000-00005B980000}"/>
    <cellStyle name="SAPBEXaggItem 2 4" xfId="39050" xr:uid="{00000000-0005-0000-0000-00005C980000}"/>
    <cellStyle name="SAPBEXaggItem 2 4 2" xfId="39051" xr:uid="{00000000-0005-0000-0000-00005D980000}"/>
    <cellStyle name="SAPBEXaggItem 2 4 2 2" xfId="39052" xr:uid="{00000000-0005-0000-0000-00005E980000}"/>
    <cellStyle name="SAPBEXaggItem 2 4 3" xfId="39053" xr:uid="{00000000-0005-0000-0000-00005F980000}"/>
    <cellStyle name="SAPBEXaggItem 2 5" xfId="39054" xr:uid="{00000000-0005-0000-0000-000060980000}"/>
    <cellStyle name="SAPBEXaggItem 2 5 2" xfId="39055" xr:uid="{00000000-0005-0000-0000-000061980000}"/>
    <cellStyle name="SAPBEXaggItem 2 6" xfId="39056" xr:uid="{00000000-0005-0000-0000-000062980000}"/>
    <cellStyle name="SAPBEXaggItem 3" xfId="39057" xr:uid="{00000000-0005-0000-0000-000063980000}"/>
    <cellStyle name="SAPBEXaggItem 3 2" xfId="39058" xr:uid="{00000000-0005-0000-0000-000064980000}"/>
    <cellStyle name="SAPBEXaggItem 3 2 2" xfId="39059" xr:uid="{00000000-0005-0000-0000-000065980000}"/>
    <cellStyle name="SAPBEXaggItem 3 2 2 2" xfId="39060" xr:uid="{00000000-0005-0000-0000-000066980000}"/>
    <cellStyle name="SAPBEXaggItem 3 2 3" xfId="39061" xr:uid="{00000000-0005-0000-0000-000067980000}"/>
    <cellStyle name="SAPBEXaggItem 3 3" xfId="39062" xr:uid="{00000000-0005-0000-0000-000068980000}"/>
    <cellStyle name="SAPBEXaggItem 3 3 2" xfId="39063" xr:uid="{00000000-0005-0000-0000-000069980000}"/>
    <cellStyle name="SAPBEXaggItem 3 3 2 2" xfId="39064" xr:uid="{00000000-0005-0000-0000-00006A980000}"/>
    <cellStyle name="SAPBEXaggItem 3 3 3" xfId="39065" xr:uid="{00000000-0005-0000-0000-00006B980000}"/>
    <cellStyle name="SAPBEXaggItem 3 4" xfId="39066" xr:uid="{00000000-0005-0000-0000-00006C980000}"/>
    <cellStyle name="SAPBEXaggItem 3 4 2" xfId="39067" xr:uid="{00000000-0005-0000-0000-00006D980000}"/>
    <cellStyle name="SAPBEXaggItem 3 5" xfId="39068" xr:uid="{00000000-0005-0000-0000-00006E980000}"/>
    <cellStyle name="SAPBEXaggItem 4" xfId="39069" xr:uid="{00000000-0005-0000-0000-00006F980000}"/>
    <cellStyle name="SAPBEXaggItem 4 2" xfId="39070" xr:uid="{00000000-0005-0000-0000-000070980000}"/>
    <cellStyle name="SAPBEXaggItem 4 2 2" xfId="39071" xr:uid="{00000000-0005-0000-0000-000071980000}"/>
    <cellStyle name="SAPBEXaggItem 4 2 2 2" xfId="39072" xr:uid="{00000000-0005-0000-0000-000072980000}"/>
    <cellStyle name="SAPBEXaggItem 4 2 3" xfId="39073" xr:uid="{00000000-0005-0000-0000-000073980000}"/>
    <cellStyle name="SAPBEXaggItem 4 3" xfId="39074" xr:uid="{00000000-0005-0000-0000-000074980000}"/>
    <cellStyle name="SAPBEXaggItem 4 3 2" xfId="39075" xr:uid="{00000000-0005-0000-0000-000075980000}"/>
    <cellStyle name="SAPBEXaggItem 4 3 2 2" xfId="39076" xr:uid="{00000000-0005-0000-0000-000076980000}"/>
    <cellStyle name="SAPBEXaggItem 4 3 3" xfId="39077" xr:uid="{00000000-0005-0000-0000-000077980000}"/>
    <cellStyle name="SAPBEXaggItem 4 4" xfId="39078" xr:uid="{00000000-0005-0000-0000-000078980000}"/>
    <cellStyle name="SAPBEXaggItem 4 4 2" xfId="39079" xr:uid="{00000000-0005-0000-0000-000079980000}"/>
    <cellStyle name="SAPBEXaggItem 4 5" xfId="39080" xr:uid="{00000000-0005-0000-0000-00007A980000}"/>
    <cellStyle name="SAPBEXaggItem 5" xfId="39081" xr:uid="{00000000-0005-0000-0000-00007B980000}"/>
    <cellStyle name="SAPBEXaggItem 5 2" xfId="39082" xr:uid="{00000000-0005-0000-0000-00007C980000}"/>
    <cellStyle name="SAPBEXaggItem 5 2 2" xfId="39083" xr:uid="{00000000-0005-0000-0000-00007D980000}"/>
    <cellStyle name="SAPBEXaggItem 5 3" xfId="39084" xr:uid="{00000000-0005-0000-0000-00007E980000}"/>
    <cellStyle name="SAPBEXaggItem 6" xfId="39085" xr:uid="{00000000-0005-0000-0000-00007F980000}"/>
    <cellStyle name="SAPBEXaggItem 6 2" xfId="39086" xr:uid="{00000000-0005-0000-0000-000080980000}"/>
    <cellStyle name="SAPBEXaggItem 6 2 2" xfId="39087" xr:uid="{00000000-0005-0000-0000-000081980000}"/>
    <cellStyle name="SAPBEXaggItem 6 3" xfId="39088" xr:uid="{00000000-0005-0000-0000-000082980000}"/>
    <cellStyle name="SAPBEXaggItem 7" xfId="39089" xr:uid="{00000000-0005-0000-0000-000083980000}"/>
    <cellStyle name="SAPBEXaggItem 7 2" xfId="39090" xr:uid="{00000000-0005-0000-0000-000084980000}"/>
    <cellStyle name="SAPBEXaggItem 7 2 2" xfId="39091" xr:uid="{00000000-0005-0000-0000-000085980000}"/>
    <cellStyle name="SAPBEXaggItem 7 3" xfId="39092" xr:uid="{00000000-0005-0000-0000-000086980000}"/>
    <cellStyle name="SAPBEXaggItem 8" xfId="39093" xr:uid="{00000000-0005-0000-0000-000087980000}"/>
    <cellStyle name="SAPBEXaggItem 9" xfId="39094" xr:uid="{00000000-0005-0000-0000-000088980000}"/>
    <cellStyle name="SAPBEXaggItemX" xfId="39095" xr:uid="{00000000-0005-0000-0000-000089980000}"/>
    <cellStyle name="SAPBEXaggItemX 2" xfId="39096" xr:uid="{00000000-0005-0000-0000-00008A980000}"/>
    <cellStyle name="SAPBEXaggItemX 2 2" xfId="39097" xr:uid="{00000000-0005-0000-0000-00008B980000}"/>
    <cellStyle name="SAPBEXaggItemX 2 2 2" xfId="39098" xr:uid="{00000000-0005-0000-0000-00008C980000}"/>
    <cellStyle name="SAPBEXaggItemX 2 2 2 2" xfId="39099" xr:uid="{00000000-0005-0000-0000-00008D980000}"/>
    <cellStyle name="SAPBEXaggItemX 2 2 2 2 2" xfId="39100" xr:uid="{00000000-0005-0000-0000-00008E980000}"/>
    <cellStyle name="SAPBEXaggItemX 2 2 2 3" xfId="39101" xr:uid="{00000000-0005-0000-0000-00008F980000}"/>
    <cellStyle name="SAPBEXaggItemX 2 2 3" xfId="39102" xr:uid="{00000000-0005-0000-0000-000090980000}"/>
    <cellStyle name="SAPBEXaggItemX 2 2 3 2" xfId="39103" xr:uid="{00000000-0005-0000-0000-000091980000}"/>
    <cellStyle name="SAPBEXaggItemX 2 2 3 2 2" xfId="39104" xr:uid="{00000000-0005-0000-0000-000092980000}"/>
    <cellStyle name="SAPBEXaggItemX 2 2 3 3" xfId="39105" xr:uid="{00000000-0005-0000-0000-000093980000}"/>
    <cellStyle name="SAPBEXaggItemX 2 2 4" xfId="39106" xr:uid="{00000000-0005-0000-0000-000094980000}"/>
    <cellStyle name="SAPBEXaggItemX 2 2 4 2" xfId="39107" xr:uid="{00000000-0005-0000-0000-000095980000}"/>
    <cellStyle name="SAPBEXaggItemX 2 2 5" xfId="39108" xr:uid="{00000000-0005-0000-0000-000096980000}"/>
    <cellStyle name="SAPBEXaggItemX 2 3" xfId="39109" xr:uid="{00000000-0005-0000-0000-000097980000}"/>
    <cellStyle name="SAPBEXaggItemX 2 3 2" xfId="39110" xr:uid="{00000000-0005-0000-0000-000098980000}"/>
    <cellStyle name="SAPBEXaggItemX 2 3 2 2" xfId="39111" xr:uid="{00000000-0005-0000-0000-000099980000}"/>
    <cellStyle name="SAPBEXaggItemX 2 3 3" xfId="39112" xr:uid="{00000000-0005-0000-0000-00009A980000}"/>
    <cellStyle name="SAPBEXaggItemX 2 4" xfId="39113" xr:uid="{00000000-0005-0000-0000-00009B980000}"/>
    <cellStyle name="SAPBEXaggItemX 2 4 2" xfId="39114" xr:uid="{00000000-0005-0000-0000-00009C980000}"/>
    <cellStyle name="SAPBEXaggItemX 2 4 2 2" xfId="39115" xr:uid="{00000000-0005-0000-0000-00009D980000}"/>
    <cellStyle name="SAPBEXaggItemX 2 4 3" xfId="39116" xr:uid="{00000000-0005-0000-0000-00009E980000}"/>
    <cellStyle name="SAPBEXaggItemX 2 5" xfId="39117" xr:uid="{00000000-0005-0000-0000-00009F980000}"/>
    <cellStyle name="SAPBEXaggItemX 2 5 2" xfId="39118" xr:uid="{00000000-0005-0000-0000-0000A0980000}"/>
    <cellStyle name="SAPBEXaggItemX 2 6" xfId="39119" xr:uid="{00000000-0005-0000-0000-0000A1980000}"/>
    <cellStyle name="SAPBEXaggItemX 3" xfId="39120" xr:uid="{00000000-0005-0000-0000-0000A2980000}"/>
    <cellStyle name="SAPBEXaggItemX 3 2" xfId="39121" xr:uid="{00000000-0005-0000-0000-0000A3980000}"/>
    <cellStyle name="SAPBEXaggItemX 3 2 2" xfId="39122" xr:uid="{00000000-0005-0000-0000-0000A4980000}"/>
    <cellStyle name="SAPBEXaggItemX 3 2 2 2" xfId="39123" xr:uid="{00000000-0005-0000-0000-0000A5980000}"/>
    <cellStyle name="SAPBEXaggItemX 3 2 3" xfId="39124" xr:uid="{00000000-0005-0000-0000-0000A6980000}"/>
    <cellStyle name="SAPBEXaggItemX 3 3" xfId="39125" xr:uid="{00000000-0005-0000-0000-0000A7980000}"/>
    <cellStyle name="SAPBEXaggItemX 3 3 2" xfId="39126" xr:uid="{00000000-0005-0000-0000-0000A8980000}"/>
    <cellStyle name="SAPBEXaggItemX 3 3 2 2" xfId="39127" xr:uid="{00000000-0005-0000-0000-0000A9980000}"/>
    <cellStyle name="SAPBEXaggItemX 3 3 3" xfId="39128" xr:uid="{00000000-0005-0000-0000-0000AA980000}"/>
    <cellStyle name="SAPBEXaggItemX 3 4" xfId="39129" xr:uid="{00000000-0005-0000-0000-0000AB980000}"/>
    <cellStyle name="SAPBEXaggItemX 3 4 2" xfId="39130" xr:uid="{00000000-0005-0000-0000-0000AC980000}"/>
    <cellStyle name="SAPBEXaggItemX 3 5" xfId="39131" xr:uid="{00000000-0005-0000-0000-0000AD980000}"/>
    <cellStyle name="SAPBEXaggItemX 4" xfId="39132" xr:uid="{00000000-0005-0000-0000-0000AE980000}"/>
    <cellStyle name="SAPBEXaggItemX 4 2" xfId="39133" xr:uid="{00000000-0005-0000-0000-0000AF980000}"/>
    <cellStyle name="SAPBEXaggItemX 4 2 2" xfId="39134" xr:uid="{00000000-0005-0000-0000-0000B0980000}"/>
    <cellStyle name="SAPBEXaggItemX 4 2 2 2" xfId="39135" xr:uid="{00000000-0005-0000-0000-0000B1980000}"/>
    <cellStyle name="SAPBEXaggItemX 4 2 3" xfId="39136" xr:uid="{00000000-0005-0000-0000-0000B2980000}"/>
    <cellStyle name="SAPBEXaggItemX 4 3" xfId="39137" xr:uid="{00000000-0005-0000-0000-0000B3980000}"/>
    <cellStyle name="SAPBEXaggItemX 4 3 2" xfId="39138" xr:uid="{00000000-0005-0000-0000-0000B4980000}"/>
    <cellStyle name="SAPBEXaggItemX 4 3 2 2" xfId="39139" xr:uid="{00000000-0005-0000-0000-0000B5980000}"/>
    <cellStyle name="SAPBEXaggItemX 4 3 3" xfId="39140" xr:uid="{00000000-0005-0000-0000-0000B6980000}"/>
    <cellStyle name="SAPBEXaggItemX 4 4" xfId="39141" xr:uid="{00000000-0005-0000-0000-0000B7980000}"/>
    <cellStyle name="SAPBEXaggItemX 4 4 2" xfId="39142" xr:uid="{00000000-0005-0000-0000-0000B8980000}"/>
    <cellStyle name="SAPBEXaggItemX 4 5" xfId="39143" xr:uid="{00000000-0005-0000-0000-0000B9980000}"/>
    <cellStyle name="SAPBEXaggItemX 5" xfId="39144" xr:uid="{00000000-0005-0000-0000-0000BA980000}"/>
    <cellStyle name="SAPBEXaggItemX 5 2" xfId="39145" xr:uid="{00000000-0005-0000-0000-0000BB980000}"/>
    <cellStyle name="SAPBEXaggItemX 5 2 2" xfId="39146" xr:uid="{00000000-0005-0000-0000-0000BC980000}"/>
    <cellStyle name="SAPBEXaggItemX 5 3" xfId="39147" xr:uid="{00000000-0005-0000-0000-0000BD980000}"/>
    <cellStyle name="SAPBEXaggItemX 6" xfId="39148" xr:uid="{00000000-0005-0000-0000-0000BE980000}"/>
    <cellStyle name="SAPBEXaggItemX 6 2" xfId="39149" xr:uid="{00000000-0005-0000-0000-0000BF980000}"/>
    <cellStyle name="SAPBEXaggItemX 6 2 2" xfId="39150" xr:uid="{00000000-0005-0000-0000-0000C0980000}"/>
    <cellStyle name="SAPBEXaggItemX 6 3" xfId="39151" xr:uid="{00000000-0005-0000-0000-0000C1980000}"/>
    <cellStyle name="SAPBEXaggItemX 7" xfId="39152" xr:uid="{00000000-0005-0000-0000-0000C2980000}"/>
    <cellStyle name="SAPBEXaggItemX 7 2" xfId="39153" xr:uid="{00000000-0005-0000-0000-0000C3980000}"/>
    <cellStyle name="SAPBEXaggItemX 7 2 2" xfId="39154" xr:uid="{00000000-0005-0000-0000-0000C4980000}"/>
    <cellStyle name="SAPBEXaggItemX 7 3" xfId="39155" xr:uid="{00000000-0005-0000-0000-0000C5980000}"/>
    <cellStyle name="SAPBEXaggItemX 8" xfId="39156" xr:uid="{00000000-0005-0000-0000-0000C6980000}"/>
    <cellStyle name="SAPBEXaggItemX 8 2" xfId="39157" xr:uid="{00000000-0005-0000-0000-0000C7980000}"/>
    <cellStyle name="SAPBEXaggItemX 9" xfId="39158" xr:uid="{00000000-0005-0000-0000-0000C8980000}"/>
    <cellStyle name="SAPBEXchaText" xfId="39159" xr:uid="{00000000-0005-0000-0000-0000C9980000}"/>
    <cellStyle name="SAPBEXchaText 2" xfId="39160" xr:uid="{00000000-0005-0000-0000-0000CA980000}"/>
    <cellStyle name="SAPBEXchaText 2 2" xfId="39161" xr:uid="{00000000-0005-0000-0000-0000CB980000}"/>
    <cellStyle name="SAPBEXchaText 2 2 2" xfId="39162" xr:uid="{00000000-0005-0000-0000-0000CC980000}"/>
    <cellStyle name="SAPBEXchaText 2 2 2 2" xfId="39163" xr:uid="{00000000-0005-0000-0000-0000CD980000}"/>
    <cellStyle name="SAPBEXchaText 2 2 2 2 2" xfId="39164" xr:uid="{00000000-0005-0000-0000-0000CE980000}"/>
    <cellStyle name="SAPBEXchaText 2 2 2 3" xfId="39165" xr:uid="{00000000-0005-0000-0000-0000CF980000}"/>
    <cellStyle name="SAPBEXchaText 2 2 3" xfId="39166" xr:uid="{00000000-0005-0000-0000-0000D0980000}"/>
    <cellStyle name="SAPBEXchaText 2 2 3 2" xfId="39167" xr:uid="{00000000-0005-0000-0000-0000D1980000}"/>
    <cellStyle name="SAPBEXchaText 2 2 3 2 2" xfId="39168" xr:uid="{00000000-0005-0000-0000-0000D2980000}"/>
    <cellStyle name="SAPBEXchaText 2 2 3 3" xfId="39169" xr:uid="{00000000-0005-0000-0000-0000D3980000}"/>
    <cellStyle name="SAPBEXchaText 2 2 4" xfId="39170" xr:uid="{00000000-0005-0000-0000-0000D4980000}"/>
    <cellStyle name="SAPBEXchaText 2 2 4 2" xfId="39171" xr:uid="{00000000-0005-0000-0000-0000D5980000}"/>
    <cellStyle name="SAPBEXchaText 2 2 5" xfId="39172" xr:uid="{00000000-0005-0000-0000-0000D6980000}"/>
    <cellStyle name="SAPBEXchaText 2 3" xfId="39173" xr:uid="{00000000-0005-0000-0000-0000D7980000}"/>
    <cellStyle name="SAPBEXchaText 2 3 2" xfId="39174" xr:uid="{00000000-0005-0000-0000-0000D8980000}"/>
    <cellStyle name="SAPBEXchaText 2 3 2 2" xfId="39175" xr:uid="{00000000-0005-0000-0000-0000D9980000}"/>
    <cellStyle name="SAPBEXchaText 2 3 3" xfId="39176" xr:uid="{00000000-0005-0000-0000-0000DA980000}"/>
    <cellStyle name="SAPBEXchaText 2 4" xfId="39177" xr:uid="{00000000-0005-0000-0000-0000DB980000}"/>
    <cellStyle name="SAPBEXchaText 2 4 2" xfId="39178" xr:uid="{00000000-0005-0000-0000-0000DC980000}"/>
    <cellStyle name="SAPBEXchaText 2 4 2 2" xfId="39179" xr:uid="{00000000-0005-0000-0000-0000DD980000}"/>
    <cellStyle name="SAPBEXchaText 2 4 3" xfId="39180" xr:uid="{00000000-0005-0000-0000-0000DE980000}"/>
    <cellStyle name="SAPBEXchaText 2 5" xfId="39181" xr:uid="{00000000-0005-0000-0000-0000DF980000}"/>
    <cellStyle name="SAPBEXchaText 2 5 2" xfId="39182" xr:uid="{00000000-0005-0000-0000-0000E0980000}"/>
    <cellStyle name="SAPBEXchaText 2 6" xfId="39183" xr:uid="{00000000-0005-0000-0000-0000E1980000}"/>
    <cellStyle name="SAPBEXchaText 3" xfId="39184" xr:uid="{00000000-0005-0000-0000-0000E2980000}"/>
    <cellStyle name="SAPBEXchaText 3 2" xfId="39185" xr:uid="{00000000-0005-0000-0000-0000E3980000}"/>
    <cellStyle name="SAPBEXchaText 3 2 2" xfId="39186" xr:uid="{00000000-0005-0000-0000-0000E4980000}"/>
    <cellStyle name="SAPBEXchaText 3 2 2 2" xfId="39187" xr:uid="{00000000-0005-0000-0000-0000E5980000}"/>
    <cellStyle name="SAPBEXchaText 3 2 3" xfId="39188" xr:uid="{00000000-0005-0000-0000-0000E6980000}"/>
    <cellStyle name="SAPBEXchaText 3 3" xfId="39189" xr:uid="{00000000-0005-0000-0000-0000E7980000}"/>
    <cellStyle name="SAPBEXchaText 3 3 2" xfId="39190" xr:uid="{00000000-0005-0000-0000-0000E8980000}"/>
    <cellStyle name="SAPBEXchaText 3 3 2 2" xfId="39191" xr:uid="{00000000-0005-0000-0000-0000E9980000}"/>
    <cellStyle name="SAPBEXchaText 3 3 3" xfId="39192" xr:uid="{00000000-0005-0000-0000-0000EA980000}"/>
    <cellStyle name="SAPBEXchaText 3 4" xfId="39193" xr:uid="{00000000-0005-0000-0000-0000EB980000}"/>
    <cellStyle name="SAPBEXchaText 3 4 2" xfId="39194" xr:uid="{00000000-0005-0000-0000-0000EC980000}"/>
    <cellStyle name="SAPBEXchaText 3 5" xfId="39195" xr:uid="{00000000-0005-0000-0000-0000ED980000}"/>
    <cellStyle name="SAPBEXchaText 4" xfId="39196" xr:uid="{00000000-0005-0000-0000-0000EE980000}"/>
    <cellStyle name="SAPBEXchaText 4 2" xfId="39197" xr:uid="{00000000-0005-0000-0000-0000EF980000}"/>
    <cellStyle name="SAPBEXchaText 4 2 2" xfId="39198" xr:uid="{00000000-0005-0000-0000-0000F0980000}"/>
    <cellStyle name="SAPBEXchaText 4 2 2 2" xfId="39199" xr:uid="{00000000-0005-0000-0000-0000F1980000}"/>
    <cellStyle name="SAPBEXchaText 4 2 3" xfId="39200" xr:uid="{00000000-0005-0000-0000-0000F2980000}"/>
    <cellStyle name="SAPBEXchaText 4 3" xfId="39201" xr:uid="{00000000-0005-0000-0000-0000F3980000}"/>
    <cellStyle name="SAPBEXchaText 4 3 2" xfId="39202" xr:uid="{00000000-0005-0000-0000-0000F4980000}"/>
    <cellStyle name="SAPBEXchaText 4 3 2 2" xfId="39203" xr:uid="{00000000-0005-0000-0000-0000F5980000}"/>
    <cellStyle name="SAPBEXchaText 4 3 3" xfId="39204" xr:uid="{00000000-0005-0000-0000-0000F6980000}"/>
    <cellStyle name="SAPBEXchaText 4 4" xfId="39205" xr:uid="{00000000-0005-0000-0000-0000F7980000}"/>
    <cellStyle name="SAPBEXchaText 4 4 2" xfId="39206" xr:uid="{00000000-0005-0000-0000-0000F8980000}"/>
    <cellStyle name="SAPBEXchaText 4 5" xfId="39207" xr:uid="{00000000-0005-0000-0000-0000F9980000}"/>
    <cellStyle name="SAPBEXchaText 5" xfId="39208" xr:uid="{00000000-0005-0000-0000-0000FA980000}"/>
    <cellStyle name="SAPBEXchaText 5 2" xfId="39209" xr:uid="{00000000-0005-0000-0000-0000FB980000}"/>
    <cellStyle name="SAPBEXchaText 5 2 2" xfId="39210" xr:uid="{00000000-0005-0000-0000-0000FC980000}"/>
    <cellStyle name="SAPBEXchaText 5 3" xfId="39211" xr:uid="{00000000-0005-0000-0000-0000FD980000}"/>
    <cellStyle name="SAPBEXchaText 6" xfId="39212" xr:uid="{00000000-0005-0000-0000-0000FE980000}"/>
    <cellStyle name="SAPBEXchaText 6 2" xfId="39213" xr:uid="{00000000-0005-0000-0000-0000FF980000}"/>
    <cellStyle name="SAPBEXchaText 6 2 2" xfId="39214" xr:uid="{00000000-0005-0000-0000-000000990000}"/>
    <cellStyle name="SAPBEXchaText 6 3" xfId="39215" xr:uid="{00000000-0005-0000-0000-000001990000}"/>
    <cellStyle name="SAPBEXchaText 7" xfId="39216" xr:uid="{00000000-0005-0000-0000-000002990000}"/>
    <cellStyle name="SAPBEXchaText 7 2" xfId="39217" xr:uid="{00000000-0005-0000-0000-000003990000}"/>
    <cellStyle name="SAPBEXchaText 7 2 2" xfId="39218" xr:uid="{00000000-0005-0000-0000-000004990000}"/>
    <cellStyle name="SAPBEXchaText 7 3" xfId="39219" xr:uid="{00000000-0005-0000-0000-000005990000}"/>
    <cellStyle name="SAPBEXchaText 8" xfId="39220" xr:uid="{00000000-0005-0000-0000-000006990000}"/>
    <cellStyle name="SAPBEXchaText 9" xfId="39221" xr:uid="{00000000-0005-0000-0000-000007990000}"/>
    <cellStyle name="SAPBEXexcBad7" xfId="39222" xr:uid="{00000000-0005-0000-0000-000008990000}"/>
    <cellStyle name="SAPBEXexcBad7 2" xfId="39223" xr:uid="{00000000-0005-0000-0000-000009990000}"/>
    <cellStyle name="SAPBEXexcBad7 2 2" xfId="39224" xr:uid="{00000000-0005-0000-0000-00000A990000}"/>
    <cellStyle name="SAPBEXexcBad7 2 2 2" xfId="39225" xr:uid="{00000000-0005-0000-0000-00000B990000}"/>
    <cellStyle name="SAPBEXexcBad7 2 2 2 2" xfId="39226" xr:uid="{00000000-0005-0000-0000-00000C990000}"/>
    <cellStyle name="SAPBEXexcBad7 2 2 2 2 2" xfId="39227" xr:uid="{00000000-0005-0000-0000-00000D990000}"/>
    <cellStyle name="SAPBEXexcBad7 2 2 2 3" xfId="39228" xr:uid="{00000000-0005-0000-0000-00000E990000}"/>
    <cellStyle name="SAPBEXexcBad7 2 2 3" xfId="39229" xr:uid="{00000000-0005-0000-0000-00000F990000}"/>
    <cellStyle name="SAPBEXexcBad7 2 2 3 2" xfId="39230" xr:uid="{00000000-0005-0000-0000-000010990000}"/>
    <cellStyle name="SAPBEXexcBad7 2 2 3 2 2" xfId="39231" xr:uid="{00000000-0005-0000-0000-000011990000}"/>
    <cellStyle name="SAPBEXexcBad7 2 2 3 3" xfId="39232" xr:uid="{00000000-0005-0000-0000-000012990000}"/>
    <cellStyle name="SAPBEXexcBad7 2 2 4" xfId="39233" xr:uid="{00000000-0005-0000-0000-000013990000}"/>
    <cellStyle name="SAPBEXexcBad7 2 2 4 2" xfId="39234" xr:uid="{00000000-0005-0000-0000-000014990000}"/>
    <cellStyle name="SAPBEXexcBad7 2 2 5" xfId="39235" xr:uid="{00000000-0005-0000-0000-000015990000}"/>
    <cellStyle name="SAPBEXexcBad7 2 3" xfId="39236" xr:uid="{00000000-0005-0000-0000-000016990000}"/>
    <cellStyle name="SAPBEXexcBad7 2 3 2" xfId="39237" xr:uid="{00000000-0005-0000-0000-000017990000}"/>
    <cellStyle name="SAPBEXexcBad7 2 3 2 2" xfId="39238" xr:uid="{00000000-0005-0000-0000-000018990000}"/>
    <cellStyle name="SAPBEXexcBad7 2 3 3" xfId="39239" xr:uid="{00000000-0005-0000-0000-000019990000}"/>
    <cellStyle name="SAPBEXexcBad7 2 4" xfId="39240" xr:uid="{00000000-0005-0000-0000-00001A990000}"/>
    <cellStyle name="SAPBEXexcBad7 2 4 2" xfId="39241" xr:uid="{00000000-0005-0000-0000-00001B990000}"/>
    <cellStyle name="SAPBEXexcBad7 2 4 2 2" xfId="39242" xr:uid="{00000000-0005-0000-0000-00001C990000}"/>
    <cellStyle name="SAPBEXexcBad7 2 4 3" xfId="39243" xr:uid="{00000000-0005-0000-0000-00001D990000}"/>
    <cellStyle name="SAPBEXexcBad7 2 5" xfId="39244" xr:uid="{00000000-0005-0000-0000-00001E990000}"/>
    <cellStyle name="SAPBEXexcBad7 2 5 2" xfId="39245" xr:uid="{00000000-0005-0000-0000-00001F990000}"/>
    <cellStyle name="SAPBEXexcBad7 2 6" xfId="39246" xr:uid="{00000000-0005-0000-0000-000020990000}"/>
    <cellStyle name="SAPBEXexcBad7 3" xfId="39247" xr:uid="{00000000-0005-0000-0000-000021990000}"/>
    <cellStyle name="SAPBEXexcBad7 3 2" xfId="39248" xr:uid="{00000000-0005-0000-0000-000022990000}"/>
    <cellStyle name="SAPBEXexcBad7 3 2 2" xfId="39249" xr:uid="{00000000-0005-0000-0000-000023990000}"/>
    <cellStyle name="SAPBEXexcBad7 3 2 2 2" xfId="39250" xr:uid="{00000000-0005-0000-0000-000024990000}"/>
    <cellStyle name="SAPBEXexcBad7 3 2 3" xfId="39251" xr:uid="{00000000-0005-0000-0000-000025990000}"/>
    <cellStyle name="SAPBEXexcBad7 3 3" xfId="39252" xr:uid="{00000000-0005-0000-0000-000026990000}"/>
    <cellStyle name="SAPBEXexcBad7 3 3 2" xfId="39253" xr:uid="{00000000-0005-0000-0000-000027990000}"/>
    <cellStyle name="SAPBEXexcBad7 3 3 2 2" xfId="39254" xr:uid="{00000000-0005-0000-0000-000028990000}"/>
    <cellStyle name="SAPBEXexcBad7 3 3 3" xfId="39255" xr:uid="{00000000-0005-0000-0000-000029990000}"/>
    <cellStyle name="SAPBEXexcBad7 3 4" xfId="39256" xr:uid="{00000000-0005-0000-0000-00002A990000}"/>
    <cellStyle name="SAPBEXexcBad7 3 4 2" xfId="39257" xr:uid="{00000000-0005-0000-0000-00002B990000}"/>
    <cellStyle name="SAPBEXexcBad7 3 5" xfId="39258" xr:uid="{00000000-0005-0000-0000-00002C990000}"/>
    <cellStyle name="SAPBEXexcBad7 4" xfId="39259" xr:uid="{00000000-0005-0000-0000-00002D990000}"/>
    <cellStyle name="SAPBEXexcBad7 4 2" xfId="39260" xr:uid="{00000000-0005-0000-0000-00002E990000}"/>
    <cellStyle name="SAPBEXexcBad7 4 2 2" xfId="39261" xr:uid="{00000000-0005-0000-0000-00002F990000}"/>
    <cellStyle name="SAPBEXexcBad7 4 2 2 2" xfId="39262" xr:uid="{00000000-0005-0000-0000-000030990000}"/>
    <cellStyle name="SAPBEXexcBad7 4 2 3" xfId="39263" xr:uid="{00000000-0005-0000-0000-000031990000}"/>
    <cellStyle name="SAPBEXexcBad7 4 3" xfId="39264" xr:uid="{00000000-0005-0000-0000-000032990000}"/>
    <cellStyle name="SAPBEXexcBad7 4 3 2" xfId="39265" xr:uid="{00000000-0005-0000-0000-000033990000}"/>
    <cellStyle name="SAPBEXexcBad7 4 3 2 2" xfId="39266" xr:uid="{00000000-0005-0000-0000-000034990000}"/>
    <cellStyle name="SAPBEXexcBad7 4 3 3" xfId="39267" xr:uid="{00000000-0005-0000-0000-000035990000}"/>
    <cellStyle name="SAPBEXexcBad7 4 4" xfId="39268" xr:uid="{00000000-0005-0000-0000-000036990000}"/>
    <cellStyle name="SAPBEXexcBad7 4 4 2" xfId="39269" xr:uid="{00000000-0005-0000-0000-000037990000}"/>
    <cellStyle name="SAPBEXexcBad7 4 5" xfId="39270" xr:uid="{00000000-0005-0000-0000-000038990000}"/>
    <cellStyle name="SAPBEXexcBad7 5" xfId="39271" xr:uid="{00000000-0005-0000-0000-000039990000}"/>
    <cellStyle name="SAPBEXexcBad7 5 2" xfId="39272" xr:uid="{00000000-0005-0000-0000-00003A990000}"/>
    <cellStyle name="SAPBEXexcBad7 5 2 2" xfId="39273" xr:uid="{00000000-0005-0000-0000-00003B990000}"/>
    <cellStyle name="SAPBEXexcBad7 5 3" xfId="39274" xr:uid="{00000000-0005-0000-0000-00003C990000}"/>
    <cellStyle name="SAPBEXexcBad7 6" xfId="39275" xr:uid="{00000000-0005-0000-0000-00003D990000}"/>
    <cellStyle name="SAPBEXexcBad7 6 2" xfId="39276" xr:uid="{00000000-0005-0000-0000-00003E990000}"/>
    <cellStyle name="SAPBEXexcBad7 6 2 2" xfId="39277" xr:uid="{00000000-0005-0000-0000-00003F990000}"/>
    <cellStyle name="SAPBEXexcBad7 6 3" xfId="39278" xr:uid="{00000000-0005-0000-0000-000040990000}"/>
    <cellStyle name="SAPBEXexcBad7 7" xfId="39279" xr:uid="{00000000-0005-0000-0000-000041990000}"/>
    <cellStyle name="SAPBEXexcBad7 7 2" xfId="39280" xr:uid="{00000000-0005-0000-0000-000042990000}"/>
    <cellStyle name="SAPBEXexcBad7 7 2 2" xfId="39281" xr:uid="{00000000-0005-0000-0000-000043990000}"/>
    <cellStyle name="SAPBEXexcBad7 7 3" xfId="39282" xr:uid="{00000000-0005-0000-0000-000044990000}"/>
    <cellStyle name="SAPBEXexcBad7 8" xfId="39283" xr:uid="{00000000-0005-0000-0000-000045990000}"/>
    <cellStyle name="SAPBEXexcBad7 9" xfId="39284" xr:uid="{00000000-0005-0000-0000-000046990000}"/>
    <cellStyle name="SAPBEXexcBad8" xfId="39285" xr:uid="{00000000-0005-0000-0000-000047990000}"/>
    <cellStyle name="SAPBEXexcBad8 2" xfId="39286" xr:uid="{00000000-0005-0000-0000-000048990000}"/>
    <cellStyle name="SAPBEXexcBad8 2 2" xfId="39287" xr:uid="{00000000-0005-0000-0000-000049990000}"/>
    <cellStyle name="SAPBEXexcBad8 2 2 2" xfId="39288" xr:uid="{00000000-0005-0000-0000-00004A990000}"/>
    <cellStyle name="SAPBEXexcBad8 2 2 2 2" xfId="39289" xr:uid="{00000000-0005-0000-0000-00004B990000}"/>
    <cellStyle name="SAPBEXexcBad8 2 2 2 2 2" xfId="39290" xr:uid="{00000000-0005-0000-0000-00004C990000}"/>
    <cellStyle name="SAPBEXexcBad8 2 2 2 3" xfId="39291" xr:uid="{00000000-0005-0000-0000-00004D990000}"/>
    <cellStyle name="SAPBEXexcBad8 2 2 3" xfId="39292" xr:uid="{00000000-0005-0000-0000-00004E990000}"/>
    <cellStyle name="SAPBEXexcBad8 2 2 3 2" xfId="39293" xr:uid="{00000000-0005-0000-0000-00004F990000}"/>
    <cellStyle name="SAPBEXexcBad8 2 2 3 2 2" xfId="39294" xr:uid="{00000000-0005-0000-0000-000050990000}"/>
    <cellStyle name="SAPBEXexcBad8 2 2 3 3" xfId="39295" xr:uid="{00000000-0005-0000-0000-000051990000}"/>
    <cellStyle name="SAPBEXexcBad8 2 2 4" xfId="39296" xr:uid="{00000000-0005-0000-0000-000052990000}"/>
    <cellStyle name="SAPBEXexcBad8 2 2 4 2" xfId="39297" xr:uid="{00000000-0005-0000-0000-000053990000}"/>
    <cellStyle name="SAPBEXexcBad8 2 2 5" xfId="39298" xr:uid="{00000000-0005-0000-0000-000054990000}"/>
    <cellStyle name="SAPBEXexcBad8 2 3" xfId="39299" xr:uid="{00000000-0005-0000-0000-000055990000}"/>
    <cellStyle name="SAPBEXexcBad8 2 3 2" xfId="39300" xr:uid="{00000000-0005-0000-0000-000056990000}"/>
    <cellStyle name="SAPBEXexcBad8 2 3 2 2" xfId="39301" xr:uid="{00000000-0005-0000-0000-000057990000}"/>
    <cellStyle name="SAPBEXexcBad8 2 3 3" xfId="39302" xr:uid="{00000000-0005-0000-0000-000058990000}"/>
    <cellStyle name="SAPBEXexcBad8 2 4" xfId="39303" xr:uid="{00000000-0005-0000-0000-000059990000}"/>
    <cellStyle name="SAPBEXexcBad8 2 4 2" xfId="39304" xr:uid="{00000000-0005-0000-0000-00005A990000}"/>
    <cellStyle name="SAPBEXexcBad8 2 4 2 2" xfId="39305" xr:uid="{00000000-0005-0000-0000-00005B990000}"/>
    <cellStyle name="SAPBEXexcBad8 2 4 3" xfId="39306" xr:uid="{00000000-0005-0000-0000-00005C990000}"/>
    <cellStyle name="SAPBEXexcBad8 2 5" xfId="39307" xr:uid="{00000000-0005-0000-0000-00005D990000}"/>
    <cellStyle name="SAPBEXexcBad8 2 5 2" xfId="39308" xr:uid="{00000000-0005-0000-0000-00005E990000}"/>
    <cellStyle name="SAPBEXexcBad8 2 6" xfId="39309" xr:uid="{00000000-0005-0000-0000-00005F990000}"/>
    <cellStyle name="SAPBEXexcBad8 3" xfId="39310" xr:uid="{00000000-0005-0000-0000-000060990000}"/>
    <cellStyle name="SAPBEXexcBad8 3 2" xfId="39311" xr:uid="{00000000-0005-0000-0000-000061990000}"/>
    <cellStyle name="SAPBEXexcBad8 3 2 2" xfId="39312" xr:uid="{00000000-0005-0000-0000-000062990000}"/>
    <cellStyle name="SAPBEXexcBad8 3 2 2 2" xfId="39313" xr:uid="{00000000-0005-0000-0000-000063990000}"/>
    <cellStyle name="SAPBEXexcBad8 3 2 3" xfId="39314" xr:uid="{00000000-0005-0000-0000-000064990000}"/>
    <cellStyle name="SAPBEXexcBad8 3 3" xfId="39315" xr:uid="{00000000-0005-0000-0000-000065990000}"/>
    <cellStyle name="SAPBEXexcBad8 3 3 2" xfId="39316" xr:uid="{00000000-0005-0000-0000-000066990000}"/>
    <cellStyle name="SAPBEXexcBad8 3 3 2 2" xfId="39317" xr:uid="{00000000-0005-0000-0000-000067990000}"/>
    <cellStyle name="SAPBEXexcBad8 3 3 3" xfId="39318" xr:uid="{00000000-0005-0000-0000-000068990000}"/>
    <cellStyle name="SAPBEXexcBad8 3 4" xfId="39319" xr:uid="{00000000-0005-0000-0000-000069990000}"/>
    <cellStyle name="SAPBEXexcBad8 3 4 2" xfId="39320" xr:uid="{00000000-0005-0000-0000-00006A990000}"/>
    <cellStyle name="SAPBEXexcBad8 3 5" xfId="39321" xr:uid="{00000000-0005-0000-0000-00006B990000}"/>
    <cellStyle name="SAPBEXexcBad8 4" xfId="39322" xr:uid="{00000000-0005-0000-0000-00006C990000}"/>
    <cellStyle name="SAPBEXexcBad8 4 2" xfId="39323" xr:uid="{00000000-0005-0000-0000-00006D990000}"/>
    <cellStyle name="SAPBEXexcBad8 4 2 2" xfId="39324" xr:uid="{00000000-0005-0000-0000-00006E990000}"/>
    <cellStyle name="SAPBEXexcBad8 4 2 2 2" xfId="39325" xr:uid="{00000000-0005-0000-0000-00006F990000}"/>
    <cellStyle name="SAPBEXexcBad8 4 2 3" xfId="39326" xr:uid="{00000000-0005-0000-0000-000070990000}"/>
    <cellStyle name="SAPBEXexcBad8 4 3" xfId="39327" xr:uid="{00000000-0005-0000-0000-000071990000}"/>
    <cellStyle name="SAPBEXexcBad8 4 3 2" xfId="39328" xr:uid="{00000000-0005-0000-0000-000072990000}"/>
    <cellStyle name="SAPBEXexcBad8 4 3 2 2" xfId="39329" xr:uid="{00000000-0005-0000-0000-000073990000}"/>
    <cellStyle name="SAPBEXexcBad8 4 3 3" xfId="39330" xr:uid="{00000000-0005-0000-0000-000074990000}"/>
    <cellStyle name="SAPBEXexcBad8 4 4" xfId="39331" xr:uid="{00000000-0005-0000-0000-000075990000}"/>
    <cellStyle name="SAPBEXexcBad8 4 4 2" xfId="39332" xr:uid="{00000000-0005-0000-0000-000076990000}"/>
    <cellStyle name="SAPBEXexcBad8 4 5" xfId="39333" xr:uid="{00000000-0005-0000-0000-000077990000}"/>
    <cellStyle name="SAPBEXexcBad8 5" xfId="39334" xr:uid="{00000000-0005-0000-0000-000078990000}"/>
    <cellStyle name="SAPBEXexcBad8 5 2" xfId="39335" xr:uid="{00000000-0005-0000-0000-000079990000}"/>
    <cellStyle name="SAPBEXexcBad8 5 2 2" xfId="39336" xr:uid="{00000000-0005-0000-0000-00007A990000}"/>
    <cellStyle name="SAPBEXexcBad8 5 3" xfId="39337" xr:uid="{00000000-0005-0000-0000-00007B990000}"/>
    <cellStyle name="SAPBEXexcBad8 6" xfId="39338" xr:uid="{00000000-0005-0000-0000-00007C990000}"/>
    <cellStyle name="SAPBEXexcBad8 6 2" xfId="39339" xr:uid="{00000000-0005-0000-0000-00007D990000}"/>
    <cellStyle name="SAPBEXexcBad8 6 2 2" xfId="39340" xr:uid="{00000000-0005-0000-0000-00007E990000}"/>
    <cellStyle name="SAPBEXexcBad8 6 3" xfId="39341" xr:uid="{00000000-0005-0000-0000-00007F990000}"/>
    <cellStyle name="SAPBEXexcBad8 7" xfId="39342" xr:uid="{00000000-0005-0000-0000-000080990000}"/>
    <cellStyle name="SAPBEXexcBad8 7 2" xfId="39343" xr:uid="{00000000-0005-0000-0000-000081990000}"/>
    <cellStyle name="SAPBEXexcBad8 7 2 2" xfId="39344" xr:uid="{00000000-0005-0000-0000-000082990000}"/>
    <cellStyle name="SAPBEXexcBad8 7 3" xfId="39345" xr:uid="{00000000-0005-0000-0000-000083990000}"/>
    <cellStyle name="SAPBEXexcBad8 8" xfId="39346" xr:uid="{00000000-0005-0000-0000-000084990000}"/>
    <cellStyle name="SAPBEXexcBad8 9" xfId="39347" xr:uid="{00000000-0005-0000-0000-000085990000}"/>
    <cellStyle name="SAPBEXexcBad9" xfId="39348" xr:uid="{00000000-0005-0000-0000-000086990000}"/>
    <cellStyle name="SAPBEXexcBad9 2" xfId="39349" xr:uid="{00000000-0005-0000-0000-000087990000}"/>
    <cellStyle name="SAPBEXexcBad9 2 2" xfId="39350" xr:uid="{00000000-0005-0000-0000-000088990000}"/>
    <cellStyle name="SAPBEXexcBad9 2 2 2" xfId="39351" xr:uid="{00000000-0005-0000-0000-000089990000}"/>
    <cellStyle name="SAPBEXexcBad9 2 2 2 2" xfId="39352" xr:uid="{00000000-0005-0000-0000-00008A990000}"/>
    <cellStyle name="SAPBEXexcBad9 2 2 2 2 2" xfId="39353" xr:uid="{00000000-0005-0000-0000-00008B990000}"/>
    <cellStyle name="SAPBEXexcBad9 2 2 2 3" xfId="39354" xr:uid="{00000000-0005-0000-0000-00008C990000}"/>
    <cellStyle name="SAPBEXexcBad9 2 2 3" xfId="39355" xr:uid="{00000000-0005-0000-0000-00008D990000}"/>
    <cellStyle name="SAPBEXexcBad9 2 2 3 2" xfId="39356" xr:uid="{00000000-0005-0000-0000-00008E990000}"/>
    <cellStyle name="SAPBEXexcBad9 2 2 3 2 2" xfId="39357" xr:uid="{00000000-0005-0000-0000-00008F990000}"/>
    <cellStyle name="SAPBEXexcBad9 2 2 3 3" xfId="39358" xr:uid="{00000000-0005-0000-0000-000090990000}"/>
    <cellStyle name="SAPBEXexcBad9 2 2 4" xfId="39359" xr:uid="{00000000-0005-0000-0000-000091990000}"/>
    <cellStyle name="SAPBEXexcBad9 2 2 4 2" xfId="39360" xr:uid="{00000000-0005-0000-0000-000092990000}"/>
    <cellStyle name="SAPBEXexcBad9 2 2 5" xfId="39361" xr:uid="{00000000-0005-0000-0000-000093990000}"/>
    <cellStyle name="SAPBEXexcBad9 2 3" xfId="39362" xr:uid="{00000000-0005-0000-0000-000094990000}"/>
    <cellStyle name="SAPBEXexcBad9 2 3 2" xfId="39363" xr:uid="{00000000-0005-0000-0000-000095990000}"/>
    <cellStyle name="SAPBEXexcBad9 2 3 2 2" xfId="39364" xr:uid="{00000000-0005-0000-0000-000096990000}"/>
    <cellStyle name="SAPBEXexcBad9 2 3 3" xfId="39365" xr:uid="{00000000-0005-0000-0000-000097990000}"/>
    <cellStyle name="SAPBEXexcBad9 2 4" xfId="39366" xr:uid="{00000000-0005-0000-0000-000098990000}"/>
    <cellStyle name="SAPBEXexcBad9 2 4 2" xfId="39367" xr:uid="{00000000-0005-0000-0000-000099990000}"/>
    <cellStyle name="SAPBEXexcBad9 2 4 2 2" xfId="39368" xr:uid="{00000000-0005-0000-0000-00009A990000}"/>
    <cellStyle name="SAPBEXexcBad9 2 4 3" xfId="39369" xr:uid="{00000000-0005-0000-0000-00009B990000}"/>
    <cellStyle name="SAPBEXexcBad9 2 5" xfId="39370" xr:uid="{00000000-0005-0000-0000-00009C990000}"/>
    <cellStyle name="SAPBEXexcBad9 2 5 2" xfId="39371" xr:uid="{00000000-0005-0000-0000-00009D990000}"/>
    <cellStyle name="SAPBEXexcBad9 2 6" xfId="39372" xr:uid="{00000000-0005-0000-0000-00009E990000}"/>
    <cellStyle name="SAPBEXexcBad9 3" xfId="39373" xr:uid="{00000000-0005-0000-0000-00009F990000}"/>
    <cellStyle name="SAPBEXexcBad9 3 2" xfId="39374" xr:uid="{00000000-0005-0000-0000-0000A0990000}"/>
    <cellStyle name="SAPBEXexcBad9 3 2 2" xfId="39375" xr:uid="{00000000-0005-0000-0000-0000A1990000}"/>
    <cellStyle name="SAPBEXexcBad9 3 2 2 2" xfId="39376" xr:uid="{00000000-0005-0000-0000-0000A2990000}"/>
    <cellStyle name="SAPBEXexcBad9 3 2 3" xfId="39377" xr:uid="{00000000-0005-0000-0000-0000A3990000}"/>
    <cellStyle name="SAPBEXexcBad9 3 3" xfId="39378" xr:uid="{00000000-0005-0000-0000-0000A4990000}"/>
    <cellStyle name="SAPBEXexcBad9 3 3 2" xfId="39379" xr:uid="{00000000-0005-0000-0000-0000A5990000}"/>
    <cellStyle name="SAPBEXexcBad9 3 3 2 2" xfId="39380" xr:uid="{00000000-0005-0000-0000-0000A6990000}"/>
    <cellStyle name="SAPBEXexcBad9 3 3 3" xfId="39381" xr:uid="{00000000-0005-0000-0000-0000A7990000}"/>
    <cellStyle name="SAPBEXexcBad9 3 4" xfId="39382" xr:uid="{00000000-0005-0000-0000-0000A8990000}"/>
    <cellStyle name="SAPBEXexcBad9 3 4 2" xfId="39383" xr:uid="{00000000-0005-0000-0000-0000A9990000}"/>
    <cellStyle name="SAPBEXexcBad9 3 5" xfId="39384" xr:uid="{00000000-0005-0000-0000-0000AA990000}"/>
    <cellStyle name="SAPBEXexcBad9 4" xfId="39385" xr:uid="{00000000-0005-0000-0000-0000AB990000}"/>
    <cellStyle name="SAPBEXexcBad9 4 2" xfId="39386" xr:uid="{00000000-0005-0000-0000-0000AC990000}"/>
    <cellStyle name="SAPBEXexcBad9 4 2 2" xfId="39387" xr:uid="{00000000-0005-0000-0000-0000AD990000}"/>
    <cellStyle name="SAPBEXexcBad9 4 2 2 2" xfId="39388" xr:uid="{00000000-0005-0000-0000-0000AE990000}"/>
    <cellStyle name="SAPBEXexcBad9 4 2 3" xfId="39389" xr:uid="{00000000-0005-0000-0000-0000AF990000}"/>
    <cellStyle name="SAPBEXexcBad9 4 3" xfId="39390" xr:uid="{00000000-0005-0000-0000-0000B0990000}"/>
    <cellStyle name="SAPBEXexcBad9 4 3 2" xfId="39391" xr:uid="{00000000-0005-0000-0000-0000B1990000}"/>
    <cellStyle name="SAPBEXexcBad9 4 3 2 2" xfId="39392" xr:uid="{00000000-0005-0000-0000-0000B2990000}"/>
    <cellStyle name="SAPBEXexcBad9 4 3 3" xfId="39393" xr:uid="{00000000-0005-0000-0000-0000B3990000}"/>
    <cellStyle name="SAPBEXexcBad9 4 4" xfId="39394" xr:uid="{00000000-0005-0000-0000-0000B4990000}"/>
    <cellStyle name="SAPBEXexcBad9 4 4 2" xfId="39395" xr:uid="{00000000-0005-0000-0000-0000B5990000}"/>
    <cellStyle name="SAPBEXexcBad9 4 5" xfId="39396" xr:uid="{00000000-0005-0000-0000-0000B6990000}"/>
    <cellStyle name="SAPBEXexcBad9 5" xfId="39397" xr:uid="{00000000-0005-0000-0000-0000B7990000}"/>
    <cellStyle name="SAPBEXexcBad9 5 2" xfId="39398" xr:uid="{00000000-0005-0000-0000-0000B8990000}"/>
    <cellStyle name="SAPBEXexcBad9 5 2 2" xfId="39399" xr:uid="{00000000-0005-0000-0000-0000B9990000}"/>
    <cellStyle name="SAPBEXexcBad9 5 3" xfId="39400" xr:uid="{00000000-0005-0000-0000-0000BA990000}"/>
    <cellStyle name="SAPBEXexcBad9 6" xfId="39401" xr:uid="{00000000-0005-0000-0000-0000BB990000}"/>
    <cellStyle name="SAPBEXexcBad9 6 2" xfId="39402" xr:uid="{00000000-0005-0000-0000-0000BC990000}"/>
    <cellStyle name="SAPBEXexcBad9 6 2 2" xfId="39403" xr:uid="{00000000-0005-0000-0000-0000BD990000}"/>
    <cellStyle name="SAPBEXexcBad9 6 3" xfId="39404" xr:uid="{00000000-0005-0000-0000-0000BE990000}"/>
    <cellStyle name="SAPBEXexcBad9 7" xfId="39405" xr:uid="{00000000-0005-0000-0000-0000BF990000}"/>
    <cellStyle name="SAPBEXexcBad9 7 2" xfId="39406" xr:uid="{00000000-0005-0000-0000-0000C0990000}"/>
    <cellStyle name="SAPBEXexcBad9 7 2 2" xfId="39407" xr:uid="{00000000-0005-0000-0000-0000C1990000}"/>
    <cellStyle name="SAPBEXexcBad9 7 3" xfId="39408" xr:uid="{00000000-0005-0000-0000-0000C2990000}"/>
    <cellStyle name="SAPBEXexcBad9 8" xfId="39409" xr:uid="{00000000-0005-0000-0000-0000C3990000}"/>
    <cellStyle name="SAPBEXexcBad9 9" xfId="39410" xr:uid="{00000000-0005-0000-0000-0000C4990000}"/>
    <cellStyle name="SAPBEXexcCritical4" xfId="39411" xr:uid="{00000000-0005-0000-0000-0000C5990000}"/>
    <cellStyle name="SAPBEXexcCritical4 2" xfId="39412" xr:uid="{00000000-0005-0000-0000-0000C6990000}"/>
    <cellStyle name="SAPBEXexcCritical4 2 2" xfId="39413" xr:uid="{00000000-0005-0000-0000-0000C7990000}"/>
    <cellStyle name="SAPBEXexcCritical4 2 2 2" xfId="39414" xr:uid="{00000000-0005-0000-0000-0000C8990000}"/>
    <cellStyle name="SAPBEXexcCritical4 2 2 2 2" xfId="39415" xr:uid="{00000000-0005-0000-0000-0000C9990000}"/>
    <cellStyle name="SAPBEXexcCritical4 2 2 2 2 2" xfId="39416" xr:uid="{00000000-0005-0000-0000-0000CA990000}"/>
    <cellStyle name="SAPBEXexcCritical4 2 2 2 3" xfId="39417" xr:uid="{00000000-0005-0000-0000-0000CB990000}"/>
    <cellStyle name="SAPBEXexcCritical4 2 2 3" xfId="39418" xr:uid="{00000000-0005-0000-0000-0000CC990000}"/>
    <cellStyle name="SAPBEXexcCritical4 2 2 3 2" xfId="39419" xr:uid="{00000000-0005-0000-0000-0000CD990000}"/>
    <cellStyle name="SAPBEXexcCritical4 2 2 3 2 2" xfId="39420" xr:uid="{00000000-0005-0000-0000-0000CE990000}"/>
    <cellStyle name="SAPBEXexcCritical4 2 2 3 3" xfId="39421" xr:uid="{00000000-0005-0000-0000-0000CF990000}"/>
    <cellStyle name="SAPBEXexcCritical4 2 2 4" xfId="39422" xr:uid="{00000000-0005-0000-0000-0000D0990000}"/>
    <cellStyle name="SAPBEXexcCritical4 2 2 4 2" xfId="39423" xr:uid="{00000000-0005-0000-0000-0000D1990000}"/>
    <cellStyle name="SAPBEXexcCritical4 2 2 5" xfId="39424" xr:uid="{00000000-0005-0000-0000-0000D2990000}"/>
    <cellStyle name="SAPBEXexcCritical4 2 3" xfId="39425" xr:uid="{00000000-0005-0000-0000-0000D3990000}"/>
    <cellStyle name="SAPBEXexcCritical4 2 3 2" xfId="39426" xr:uid="{00000000-0005-0000-0000-0000D4990000}"/>
    <cellStyle name="SAPBEXexcCritical4 2 3 2 2" xfId="39427" xr:uid="{00000000-0005-0000-0000-0000D5990000}"/>
    <cellStyle name="SAPBEXexcCritical4 2 3 3" xfId="39428" xr:uid="{00000000-0005-0000-0000-0000D6990000}"/>
    <cellStyle name="SAPBEXexcCritical4 2 4" xfId="39429" xr:uid="{00000000-0005-0000-0000-0000D7990000}"/>
    <cellStyle name="SAPBEXexcCritical4 2 4 2" xfId="39430" xr:uid="{00000000-0005-0000-0000-0000D8990000}"/>
    <cellStyle name="SAPBEXexcCritical4 2 4 2 2" xfId="39431" xr:uid="{00000000-0005-0000-0000-0000D9990000}"/>
    <cellStyle name="SAPBEXexcCritical4 2 4 3" xfId="39432" xr:uid="{00000000-0005-0000-0000-0000DA990000}"/>
    <cellStyle name="SAPBEXexcCritical4 2 5" xfId="39433" xr:uid="{00000000-0005-0000-0000-0000DB990000}"/>
    <cellStyle name="SAPBEXexcCritical4 2 5 2" xfId="39434" xr:uid="{00000000-0005-0000-0000-0000DC990000}"/>
    <cellStyle name="SAPBEXexcCritical4 2 6" xfId="39435" xr:uid="{00000000-0005-0000-0000-0000DD990000}"/>
    <cellStyle name="SAPBEXexcCritical4 3" xfId="39436" xr:uid="{00000000-0005-0000-0000-0000DE990000}"/>
    <cellStyle name="SAPBEXexcCritical4 3 2" xfId="39437" xr:uid="{00000000-0005-0000-0000-0000DF990000}"/>
    <cellStyle name="SAPBEXexcCritical4 3 2 2" xfId="39438" xr:uid="{00000000-0005-0000-0000-0000E0990000}"/>
    <cellStyle name="SAPBEXexcCritical4 3 2 2 2" xfId="39439" xr:uid="{00000000-0005-0000-0000-0000E1990000}"/>
    <cellStyle name="SAPBEXexcCritical4 3 2 3" xfId="39440" xr:uid="{00000000-0005-0000-0000-0000E2990000}"/>
    <cellStyle name="SAPBEXexcCritical4 3 3" xfId="39441" xr:uid="{00000000-0005-0000-0000-0000E3990000}"/>
    <cellStyle name="SAPBEXexcCritical4 3 3 2" xfId="39442" xr:uid="{00000000-0005-0000-0000-0000E4990000}"/>
    <cellStyle name="SAPBEXexcCritical4 3 3 2 2" xfId="39443" xr:uid="{00000000-0005-0000-0000-0000E5990000}"/>
    <cellStyle name="SAPBEXexcCritical4 3 3 3" xfId="39444" xr:uid="{00000000-0005-0000-0000-0000E6990000}"/>
    <cellStyle name="SAPBEXexcCritical4 3 4" xfId="39445" xr:uid="{00000000-0005-0000-0000-0000E7990000}"/>
    <cellStyle name="SAPBEXexcCritical4 3 4 2" xfId="39446" xr:uid="{00000000-0005-0000-0000-0000E8990000}"/>
    <cellStyle name="SAPBEXexcCritical4 3 5" xfId="39447" xr:uid="{00000000-0005-0000-0000-0000E9990000}"/>
    <cellStyle name="SAPBEXexcCritical4 4" xfId="39448" xr:uid="{00000000-0005-0000-0000-0000EA990000}"/>
    <cellStyle name="SAPBEXexcCritical4 4 2" xfId="39449" xr:uid="{00000000-0005-0000-0000-0000EB990000}"/>
    <cellStyle name="SAPBEXexcCritical4 4 2 2" xfId="39450" xr:uid="{00000000-0005-0000-0000-0000EC990000}"/>
    <cellStyle name="SAPBEXexcCritical4 4 2 2 2" xfId="39451" xr:uid="{00000000-0005-0000-0000-0000ED990000}"/>
    <cellStyle name="SAPBEXexcCritical4 4 2 3" xfId="39452" xr:uid="{00000000-0005-0000-0000-0000EE990000}"/>
    <cellStyle name="SAPBEXexcCritical4 4 3" xfId="39453" xr:uid="{00000000-0005-0000-0000-0000EF990000}"/>
    <cellStyle name="SAPBEXexcCritical4 4 3 2" xfId="39454" xr:uid="{00000000-0005-0000-0000-0000F0990000}"/>
    <cellStyle name="SAPBEXexcCritical4 4 3 2 2" xfId="39455" xr:uid="{00000000-0005-0000-0000-0000F1990000}"/>
    <cellStyle name="SAPBEXexcCritical4 4 3 3" xfId="39456" xr:uid="{00000000-0005-0000-0000-0000F2990000}"/>
    <cellStyle name="SAPBEXexcCritical4 4 4" xfId="39457" xr:uid="{00000000-0005-0000-0000-0000F3990000}"/>
    <cellStyle name="SAPBEXexcCritical4 4 4 2" xfId="39458" xr:uid="{00000000-0005-0000-0000-0000F4990000}"/>
    <cellStyle name="SAPBEXexcCritical4 4 5" xfId="39459" xr:uid="{00000000-0005-0000-0000-0000F5990000}"/>
    <cellStyle name="SAPBEXexcCritical4 5" xfId="39460" xr:uid="{00000000-0005-0000-0000-0000F6990000}"/>
    <cellStyle name="SAPBEXexcCritical4 5 2" xfId="39461" xr:uid="{00000000-0005-0000-0000-0000F7990000}"/>
    <cellStyle name="SAPBEXexcCritical4 5 2 2" xfId="39462" xr:uid="{00000000-0005-0000-0000-0000F8990000}"/>
    <cellStyle name="SAPBEXexcCritical4 5 3" xfId="39463" xr:uid="{00000000-0005-0000-0000-0000F9990000}"/>
    <cellStyle name="SAPBEXexcCritical4 6" xfId="39464" xr:uid="{00000000-0005-0000-0000-0000FA990000}"/>
    <cellStyle name="SAPBEXexcCritical4 6 2" xfId="39465" xr:uid="{00000000-0005-0000-0000-0000FB990000}"/>
    <cellStyle name="SAPBEXexcCritical4 6 2 2" xfId="39466" xr:uid="{00000000-0005-0000-0000-0000FC990000}"/>
    <cellStyle name="SAPBEXexcCritical4 6 3" xfId="39467" xr:uid="{00000000-0005-0000-0000-0000FD990000}"/>
    <cellStyle name="SAPBEXexcCritical4 7" xfId="39468" xr:uid="{00000000-0005-0000-0000-0000FE990000}"/>
    <cellStyle name="SAPBEXexcCritical4 7 2" xfId="39469" xr:uid="{00000000-0005-0000-0000-0000FF990000}"/>
    <cellStyle name="SAPBEXexcCritical4 7 2 2" xfId="39470" xr:uid="{00000000-0005-0000-0000-0000009A0000}"/>
    <cellStyle name="SAPBEXexcCritical4 7 3" xfId="39471" xr:uid="{00000000-0005-0000-0000-0000019A0000}"/>
    <cellStyle name="SAPBEXexcCritical4 8" xfId="39472" xr:uid="{00000000-0005-0000-0000-0000029A0000}"/>
    <cellStyle name="SAPBEXexcCritical4 9" xfId="39473" xr:uid="{00000000-0005-0000-0000-0000039A0000}"/>
    <cellStyle name="SAPBEXexcCritical5" xfId="39474" xr:uid="{00000000-0005-0000-0000-0000049A0000}"/>
    <cellStyle name="SAPBEXexcCritical5 2" xfId="39475" xr:uid="{00000000-0005-0000-0000-0000059A0000}"/>
    <cellStyle name="SAPBEXexcCritical5 2 2" xfId="39476" xr:uid="{00000000-0005-0000-0000-0000069A0000}"/>
    <cellStyle name="SAPBEXexcCritical5 2 2 2" xfId="39477" xr:uid="{00000000-0005-0000-0000-0000079A0000}"/>
    <cellStyle name="SAPBEXexcCritical5 2 2 2 2" xfId="39478" xr:uid="{00000000-0005-0000-0000-0000089A0000}"/>
    <cellStyle name="SAPBEXexcCritical5 2 2 2 2 2" xfId="39479" xr:uid="{00000000-0005-0000-0000-0000099A0000}"/>
    <cellStyle name="SAPBEXexcCritical5 2 2 2 3" xfId="39480" xr:uid="{00000000-0005-0000-0000-00000A9A0000}"/>
    <cellStyle name="SAPBEXexcCritical5 2 2 3" xfId="39481" xr:uid="{00000000-0005-0000-0000-00000B9A0000}"/>
    <cellStyle name="SAPBEXexcCritical5 2 2 3 2" xfId="39482" xr:uid="{00000000-0005-0000-0000-00000C9A0000}"/>
    <cellStyle name="SAPBEXexcCritical5 2 2 3 2 2" xfId="39483" xr:uid="{00000000-0005-0000-0000-00000D9A0000}"/>
    <cellStyle name="SAPBEXexcCritical5 2 2 3 3" xfId="39484" xr:uid="{00000000-0005-0000-0000-00000E9A0000}"/>
    <cellStyle name="SAPBEXexcCritical5 2 2 4" xfId="39485" xr:uid="{00000000-0005-0000-0000-00000F9A0000}"/>
    <cellStyle name="SAPBEXexcCritical5 2 2 4 2" xfId="39486" xr:uid="{00000000-0005-0000-0000-0000109A0000}"/>
    <cellStyle name="SAPBEXexcCritical5 2 2 5" xfId="39487" xr:uid="{00000000-0005-0000-0000-0000119A0000}"/>
    <cellStyle name="SAPBEXexcCritical5 2 3" xfId="39488" xr:uid="{00000000-0005-0000-0000-0000129A0000}"/>
    <cellStyle name="SAPBEXexcCritical5 2 3 2" xfId="39489" xr:uid="{00000000-0005-0000-0000-0000139A0000}"/>
    <cellStyle name="SAPBEXexcCritical5 2 3 2 2" xfId="39490" xr:uid="{00000000-0005-0000-0000-0000149A0000}"/>
    <cellStyle name="SAPBEXexcCritical5 2 3 3" xfId="39491" xr:uid="{00000000-0005-0000-0000-0000159A0000}"/>
    <cellStyle name="SAPBEXexcCritical5 2 4" xfId="39492" xr:uid="{00000000-0005-0000-0000-0000169A0000}"/>
    <cellStyle name="SAPBEXexcCritical5 2 4 2" xfId="39493" xr:uid="{00000000-0005-0000-0000-0000179A0000}"/>
    <cellStyle name="SAPBEXexcCritical5 2 4 2 2" xfId="39494" xr:uid="{00000000-0005-0000-0000-0000189A0000}"/>
    <cellStyle name="SAPBEXexcCritical5 2 4 3" xfId="39495" xr:uid="{00000000-0005-0000-0000-0000199A0000}"/>
    <cellStyle name="SAPBEXexcCritical5 2 5" xfId="39496" xr:uid="{00000000-0005-0000-0000-00001A9A0000}"/>
    <cellStyle name="SAPBEXexcCritical5 2 5 2" xfId="39497" xr:uid="{00000000-0005-0000-0000-00001B9A0000}"/>
    <cellStyle name="SAPBEXexcCritical5 2 6" xfId="39498" xr:uid="{00000000-0005-0000-0000-00001C9A0000}"/>
    <cellStyle name="SAPBEXexcCritical5 3" xfId="39499" xr:uid="{00000000-0005-0000-0000-00001D9A0000}"/>
    <cellStyle name="SAPBEXexcCritical5 3 2" xfId="39500" xr:uid="{00000000-0005-0000-0000-00001E9A0000}"/>
    <cellStyle name="SAPBEXexcCritical5 3 2 2" xfId="39501" xr:uid="{00000000-0005-0000-0000-00001F9A0000}"/>
    <cellStyle name="SAPBEXexcCritical5 3 2 2 2" xfId="39502" xr:uid="{00000000-0005-0000-0000-0000209A0000}"/>
    <cellStyle name="SAPBEXexcCritical5 3 2 3" xfId="39503" xr:uid="{00000000-0005-0000-0000-0000219A0000}"/>
    <cellStyle name="SAPBEXexcCritical5 3 3" xfId="39504" xr:uid="{00000000-0005-0000-0000-0000229A0000}"/>
    <cellStyle name="SAPBEXexcCritical5 3 3 2" xfId="39505" xr:uid="{00000000-0005-0000-0000-0000239A0000}"/>
    <cellStyle name="SAPBEXexcCritical5 3 3 2 2" xfId="39506" xr:uid="{00000000-0005-0000-0000-0000249A0000}"/>
    <cellStyle name="SAPBEXexcCritical5 3 3 3" xfId="39507" xr:uid="{00000000-0005-0000-0000-0000259A0000}"/>
    <cellStyle name="SAPBEXexcCritical5 3 4" xfId="39508" xr:uid="{00000000-0005-0000-0000-0000269A0000}"/>
    <cellStyle name="SAPBEXexcCritical5 3 4 2" xfId="39509" xr:uid="{00000000-0005-0000-0000-0000279A0000}"/>
    <cellStyle name="SAPBEXexcCritical5 3 5" xfId="39510" xr:uid="{00000000-0005-0000-0000-0000289A0000}"/>
    <cellStyle name="SAPBEXexcCritical5 4" xfId="39511" xr:uid="{00000000-0005-0000-0000-0000299A0000}"/>
    <cellStyle name="SAPBEXexcCritical5 4 2" xfId="39512" xr:uid="{00000000-0005-0000-0000-00002A9A0000}"/>
    <cellStyle name="SAPBEXexcCritical5 4 2 2" xfId="39513" xr:uid="{00000000-0005-0000-0000-00002B9A0000}"/>
    <cellStyle name="SAPBEXexcCritical5 4 2 2 2" xfId="39514" xr:uid="{00000000-0005-0000-0000-00002C9A0000}"/>
    <cellStyle name="SAPBEXexcCritical5 4 2 3" xfId="39515" xr:uid="{00000000-0005-0000-0000-00002D9A0000}"/>
    <cellStyle name="SAPBEXexcCritical5 4 3" xfId="39516" xr:uid="{00000000-0005-0000-0000-00002E9A0000}"/>
    <cellStyle name="SAPBEXexcCritical5 4 3 2" xfId="39517" xr:uid="{00000000-0005-0000-0000-00002F9A0000}"/>
    <cellStyle name="SAPBEXexcCritical5 4 3 2 2" xfId="39518" xr:uid="{00000000-0005-0000-0000-0000309A0000}"/>
    <cellStyle name="SAPBEXexcCritical5 4 3 3" xfId="39519" xr:uid="{00000000-0005-0000-0000-0000319A0000}"/>
    <cellStyle name="SAPBEXexcCritical5 4 4" xfId="39520" xr:uid="{00000000-0005-0000-0000-0000329A0000}"/>
    <cellStyle name="SAPBEXexcCritical5 4 4 2" xfId="39521" xr:uid="{00000000-0005-0000-0000-0000339A0000}"/>
    <cellStyle name="SAPBEXexcCritical5 4 5" xfId="39522" xr:uid="{00000000-0005-0000-0000-0000349A0000}"/>
    <cellStyle name="SAPBEXexcCritical5 5" xfId="39523" xr:uid="{00000000-0005-0000-0000-0000359A0000}"/>
    <cellStyle name="SAPBEXexcCritical5 5 2" xfId="39524" xr:uid="{00000000-0005-0000-0000-0000369A0000}"/>
    <cellStyle name="SAPBEXexcCritical5 5 2 2" xfId="39525" xr:uid="{00000000-0005-0000-0000-0000379A0000}"/>
    <cellStyle name="SAPBEXexcCritical5 5 3" xfId="39526" xr:uid="{00000000-0005-0000-0000-0000389A0000}"/>
    <cellStyle name="SAPBEXexcCritical5 6" xfId="39527" xr:uid="{00000000-0005-0000-0000-0000399A0000}"/>
    <cellStyle name="SAPBEXexcCritical5 6 2" xfId="39528" xr:uid="{00000000-0005-0000-0000-00003A9A0000}"/>
    <cellStyle name="SAPBEXexcCritical5 6 2 2" xfId="39529" xr:uid="{00000000-0005-0000-0000-00003B9A0000}"/>
    <cellStyle name="SAPBEXexcCritical5 6 3" xfId="39530" xr:uid="{00000000-0005-0000-0000-00003C9A0000}"/>
    <cellStyle name="SAPBEXexcCritical5 7" xfId="39531" xr:uid="{00000000-0005-0000-0000-00003D9A0000}"/>
    <cellStyle name="SAPBEXexcCritical5 7 2" xfId="39532" xr:uid="{00000000-0005-0000-0000-00003E9A0000}"/>
    <cellStyle name="SAPBEXexcCritical5 7 2 2" xfId="39533" xr:uid="{00000000-0005-0000-0000-00003F9A0000}"/>
    <cellStyle name="SAPBEXexcCritical5 7 3" xfId="39534" xr:uid="{00000000-0005-0000-0000-0000409A0000}"/>
    <cellStyle name="SAPBEXexcCritical5 8" xfId="39535" xr:uid="{00000000-0005-0000-0000-0000419A0000}"/>
    <cellStyle name="SAPBEXexcCritical5 9" xfId="39536" xr:uid="{00000000-0005-0000-0000-0000429A0000}"/>
    <cellStyle name="SAPBEXexcCritical6" xfId="39537" xr:uid="{00000000-0005-0000-0000-0000439A0000}"/>
    <cellStyle name="SAPBEXexcCritical6 2" xfId="39538" xr:uid="{00000000-0005-0000-0000-0000449A0000}"/>
    <cellStyle name="SAPBEXexcCritical6 2 2" xfId="39539" xr:uid="{00000000-0005-0000-0000-0000459A0000}"/>
    <cellStyle name="SAPBEXexcCritical6 2 2 2" xfId="39540" xr:uid="{00000000-0005-0000-0000-0000469A0000}"/>
    <cellStyle name="SAPBEXexcCritical6 2 2 2 2" xfId="39541" xr:uid="{00000000-0005-0000-0000-0000479A0000}"/>
    <cellStyle name="SAPBEXexcCritical6 2 2 2 2 2" xfId="39542" xr:uid="{00000000-0005-0000-0000-0000489A0000}"/>
    <cellStyle name="SAPBEXexcCritical6 2 2 2 3" xfId="39543" xr:uid="{00000000-0005-0000-0000-0000499A0000}"/>
    <cellStyle name="SAPBEXexcCritical6 2 2 3" xfId="39544" xr:uid="{00000000-0005-0000-0000-00004A9A0000}"/>
    <cellStyle name="SAPBEXexcCritical6 2 2 3 2" xfId="39545" xr:uid="{00000000-0005-0000-0000-00004B9A0000}"/>
    <cellStyle name="SAPBEXexcCritical6 2 2 3 2 2" xfId="39546" xr:uid="{00000000-0005-0000-0000-00004C9A0000}"/>
    <cellStyle name="SAPBEXexcCritical6 2 2 3 3" xfId="39547" xr:uid="{00000000-0005-0000-0000-00004D9A0000}"/>
    <cellStyle name="SAPBEXexcCritical6 2 2 4" xfId="39548" xr:uid="{00000000-0005-0000-0000-00004E9A0000}"/>
    <cellStyle name="SAPBEXexcCritical6 2 2 4 2" xfId="39549" xr:uid="{00000000-0005-0000-0000-00004F9A0000}"/>
    <cellStyle name="SAPBEXexcCritical6 2 2 5" xfId="39550" xr:uid="{00000000-0005-0000-0000-0000509A0000}"/>
    <cellStyle name="SAPBEXexcCritical6 2 3" xfId="39551" xr:uid="{00000000-0005-0000-0000-0000519A0000}"/>
    <cellStyle name="SAPBEXexcCritical6 2 3 2" xfId="39552" xr:uid="{00000000-0005-0000-0000-0000529A0000}"/>
    <cellStyle name="SAPBEXexcCritical6 2 3 2 2" xfId="39553" xr:uid="{00000000-0005-0000-0000-0000539A0000}"/>
    <cellStyle name="SAPBEXexcCritical6 2 3 3" xfId="39554" xr:uid="{00000000-0005-0000-0000-0000549A0000}"/>
    <cellStyle name="SAPBEXexcCritical6 2 4" xfId="39555" xr:uid="{00000000-0005-0000-0000-0000559A0000}"/>
    <cellStyle name="SAPBEXexcCritical6 2 4 2" xfId="39556" xr:uid="{00000000-0005-0000-0000-0000569A0000}"/>
    <cellStyle name="SAPBEXexcCritical6 2 4 2 2" xfId="39557" xr:uid="{00000000-0005-0000-0000-0000579A0000}"/>
    <cellStyle name="SAPBEXexcCritical6 2 4 3" xfId="39558" xr:uid="{00000000-0005-0000-0000-0000589A0000}"/>
    <cellStyle name="SAPBEXexcCritical6 2 5" xfId="39559" xr:uid="{00000000-0005-0000-0000-0000599A0000}"/>
    <cellStyle name="SAPBEXexcCritical6 2 5 2" xfId="39560" xr:uid="{00000000-0005-0000-0000-00005A9A0000}"/>
    <cellStyle name="SAPBEXexcCritical6 2 6" xfId="39561" xr:uid="{00000000-0005-0000-0000-00005B9A0000}"/>
    <cellStyle name="SAPBEXexcCritical6 3" xfId="39562" xr:uid="{00000000-0005-0000-0000-00005C9A0000}"/>
    <cellStyle name="SAPBEXexcCritical6 3 2" xfId="39563" xr:uid="{00000000-0005-0000-0000-00005D9A0000}"/>
    <cellStyle name="SAPBEXexcCritical6 3 2 2" xfId="39564" xr:uid="{00000000-0005-0000-0000-00005E9A0000}"/>
    <cellStyle name="SAPBEXexcCritical6 3 2 2 2" xfId="39565" xr:uid="{00000000-0005-0000-0000-00005F9A0000}"/>
    <cellStyle name="SAPBEXexcCritical6 3 2 3" xfId="39566" xr:uid="{00000000-0005-0000-0000-0000609A0000}"/>
    <cellStyle name="SAPBEXexcCritical6 3 3" xfId="39567" xr:uid="{00000000-0005-0000-0000-0000619A0000}"/>
    <cellStyle name="SAPBEXexcCritical6 3 3 2" xfId="39568" xr:uid="{00000000-0005-0000-0000-0000629A0000}"/>
    <cellStyle name="SAPBEXexcCritical6 3 3 2 2" xfId="39569" xr:uid="{00000000-0005-0000-0000-0000639A0000}"/>
    <cellStyle name="SAPBEXexcCritical6 3 3 3" xfId="39570" xr:uid="{00000000-0005-0000-0000-0000649A0000}"/>
    <cellStyle name="SAPBEXexcCritical6 3 4" xfId="39571" xr:uid="{00000000-0005-0000-0000-0000659A0000}"/>
    <cellStyle name="SAPBEXexcCritical6 3 4 2" xfId="39572" xr:uid="{00000000-0005-0000-0000-0000669A0000}"/>
    <cellStyle name="SAPBEXexcCritical6 3 5" xfId="39573" xr:uid="{00000000-0005-0000-0000-0000679A0000}"/>
    <cellStyle name="SAPBEXexcCritical6 4" xfId="39574" xr:uid="{00000000-0005-0000-0000-0000689A0000}"/>
    <cellStyle name="SAPBEXexcCritical6 4 2" xfId="39575" xr:uid="{00000000-0005-0000-0000-0000699A0000}"/>
    <cellStyle name="SAPBEXexcCritical6 4 2 2" xfId="39576" xr:uid="{00000000-0005-0000-0000-00006A9A0000}"/>
    <cellStyle name="SAPBEXexcCritical6 4 2 2 2" xfId="39577" xr:uid="{00000000-0005-0000-0000-00006B9A0000}"/>
    <cellStyle name="SAPBEXexcCritical6 4 2 3" xfId="39578" xr:uid="{00000000-0005-0000-0000-00006C9A0000}"/>
    <cellStyle name="SAPBEXexcCritical6 4 3" xfId="39579" xr:uid="{00000000-0005-0000-0000-00006D9A0000}"/>
    <cellStyle name="SAPBEXexcCritical6 4 3 2" xfId="39580" xr:uid="{00000000-0005-0000-0000-00006E9A0000}"/>
    <cellStyle name="SAPBEXexcCritical6 4 3 2 2" xfId="39581" xr:uid="{00000000-0005-0000-0000-00006F9A0000}"/>
    <cellStyle name="SAPBEXexcCritical6 4 3 3" xfId="39582" xr:uid="{00000000-0005-0000-0000-0000709A0000}"/>
    <cellStyle name="SAPBEXexcCritical6 4 4" xfId="39583" xr:uid="{00000000-0005-0000-0000-0000719A0000}"/>
    <cellStyle name="SAPBEXexcCritical6 4 4 2" xfId="39584" xr:uid="{00000000-0005-0000-0000-0000729A0000}"/>
    <cellStyle name="SAPBEXexcCritical6 4 5" xfId="39585" xr:uid="{00000000-0005-0000-0000-0000739A0000}"/>
    <cellStyle name="SAPBEXexcCritical6 5" xfId="39586" xr:uid="{00000000-0005-0000-0000-0000749A0000}"/>
    <cellStyle name="SAPBEXexcCritical6 5 2" xfId="39587" xr:uid="{00000000-0005-0000-0000-0000759A0000}"/>
    <cellStyle name="SAPBEXexcCritical6 5 2 2" xfId="39588" xr:uid="{00000000-0005-0000-0000-0000769A0000}"/>
    <cellStyle name="SAPBEXexcCritical6 5 3" xfId="39589" xr:uid="{00000000-0005-0000-0000-0000779A0000}"/>
    <cellStyle name="SAPBEXexcCritical6 6" xfId="39590" xr:uid="{00000000-0005-0000-0000-0000789A0000}"/>
    <cellStyle name="SAPBEXexcCritical6 6 2" xfId="39591" xr:uid="{00000000-0005-0000-0000-0000799A0000}"/>
    <cellStyle name="SAPBEXexcCritical6 6 2 2" xfId="39592" xr:uid="{00000000-0005-0000-0000-00007A9A0000}"/>
    <cellStyle name="SAPBEXexcCritical6 6 3" xfId="39593" xr:uid="{00000000-0005-0000-0000-00007B9A0000}"/>
    <cellStyle name="SAPBEXexcCritical6 7" xfId="39594" xr:uid="{00000000-0005-0000-0000-00007C9A0000}"/>
    <cellStyle name="SAPBEXexcCritical6 7 2" xfId="39595" xr:uid="{00000000-0005-0000-0000-00007D9A0000}"/>
    <cellStyle name="SAPBEXexcCritical6 7 2 2" xfId="39596" xr:uid="{00000000-0005-0000-0000-00007E9A0000}"/>
    <cellStyle name="SAPBEXexcCritical6 7 3" xfId="39597" xr:uid="{00000000-0005-0000-0000-00007F9A0000}"/>
    <cellStyle name="SAPBEXexcCritical6 8" xfId="39598" xr:uid="{00000000-0005-0000-0000-0000809A0000}"/>
    <cellStyle name="SAPBEXexcCritical6 9" xfId="39599" xr:uid="{00000000-0005-0000-0000-0000819A0000}"/>
    <cellStyle name="SAPBEXexcGood1" xfId="39600" xr:uid="{00000000-0005-0000-0000-0000829A0000}"/>
    <cellStyle name="SAPBEXexcGood1 2" xfId="39601" xr:uid="{00000000-0005-0000-0000-0000839A0000}"/>
    <cellStyle name="SAPBEXexcGood1 2 2" xfId="39602" xr:uid="{00000000-0005-0000-0000-0000849A0000}"/>
    <cellStyle name="SAPBEXexcGood1 2 2 2" xfId="39603" xr:uid="{00000000-0005-0000-0000-0000859A0000}"/>
    <cellStyle name="SAPBEXexcGood1 2 2 2 2" xfId="39604" xr:uid="{00000000-0005-0000-0000-0000869A0000}"/>
    <cellStyle name="SAPBEXexcGood1 2 2 2 2 2" xfId="39605" xr:uid="{00000000-0005-0000-0000-0000879A0000}"/>
    <cellStyle name="SAPBEXexcGood1 2 2 2 3" xfId="39606" xr:uid="{00000000-0005-0000-0000-0000889A0000}"/>
    <cellStyle name="SAPBEXexcGood1 2 2 3" xfId="39607" xr:uid="{00000000-0005-0000-0000-0000899A0000}"/>
    <cellStyle name="SAPBEXexcGood1 2 2 3 2" xfId="39608" xr:uid="{00000000-0005-0000-0000-00008A9A0000}"/>
    <cellStyle name="SAPBEXexcGood1 2 2 3 2 2" xfId="39609" xr:uid="{00000000-0005-0000-0000-00008B9A0000}"/>
    <cellStyle name="SAPBEXexcGood1 2 2 3 3" xfId="39610" xr:uid="{00000000-0005-0000-0000-00008C9A0000}"/>
    <cellStyle name="SAPBEXexcGood1 2 2 4" xfId="39611" xr:uid="{00000000-0005-0000-0000-00008D9A0000}"/>
    <cellStyle name="SAPBEXexcGood1 2 2 4 2" xfId="39612" xr:uid="{00000000-0005-0000-0000-00008E9A0000}"/>
    <cellStyle name="SAPBEXexcGood1 2 2 5" xfId="39613" xr:uid="{00000000-0005-0000-0000-00008F9A0000}"/>
    <cellStyle name="SAPBEXexcGood1 2 3" xfId="39614" xr:uid="{00000000-0005-0000-0000-0000909A0000}"/>
    <cellStyle name="SAPBEXexcGood1 2 3 2" xfId="39615" xr:uid="{00000000-0005-0000-0000-0000919A0000}"/>
    <cellStyle name="SAPBEXexcGood1 2 3 2 2" xfId="39616" xr:uid="{00000000-0005-0000-0000-0000929A0000}"/>
    <cellStyle name="SAPBEXexcGood1 2 3 3" xfId="39617" xr:uid="{00000000-0005-0000-0000-0000939A0000}"/>
    <cellStyle name="SAPBEXexcGood1 2 4" xfId="39618" xr:uid="{00000000-0005-0000-0000-0000949A0000}"/>
    <cellStyle name="SAPBEXexcGood1 2 4 2" xfId="39619" xr:uid="{00000000-0005-0000-0000-0000959A0000}"/>
    <cellStyle name="SAPBEXexcGood1 2 4 2 2" xfId="39620" xr:uid="{00000000-0005-0000-0000-0000969A0000}"/>
    <cellStyle name="SAPBEXexcGood1 2 4 3" xfId="39621" xr:uid="{00000000-0005-0000-0000-0000979A0000}"/>
    <cellStyle name="SAPBEXexcGood1 2 5" xfId="39622" xr:uid="{00000000-0005-0000-0000-0000989A0000}"/>
    <cellStyle name="SAPBEXexcGood1 2 5 2" xfId="39623" xr:uid="{00000000-0005-0000-0000-0000999A0000}"/>
    <cellStyle name="SAPBEXexcGood1 2 6" xfId="39624" xr:uid="{00000000-0005-0000-0000-00009A9A0000}"/>
    <cellStyle name="SAPBEXexcGood1 3" xfId="39625" xr:uid="{00000000-0005-0000-0000-00009B9A0000}"/>
    <cellStyle name="SAPBEXexcGood1 3 2" xfId="39626" xr:uid="{00000000-0005-0000-0000-00009C9A0000}"/>
    <cellStyle name="SAPBEXexcGood1 3 2 2" xfId="39627" xr:uid="{00000000-0005-0000-0000-00009D9A0000}"/>
    <cellStyle name="SAPBEXexcGood1 3 2 2 2" xfId="39628" xr:uid="{00000000-0005-0000-0000-00009E9A0000}"/>
    <cellStyle name="SAPBEXexcGood1 3 2 3" xfId="39629" xr:uid="{00000000-0005-0000-0000-00009F9A0000}"/>
    <cellStyle name="SAPBEXexcGood1 3 3" xfId="39630" xr:uid="{00000000-0005-0000-0000-0000A09A0000}"/>
    <cellStyle name="SAPBEXexcGood1 3 3 2" xfId="39631" xr:uid="{00000000-0005-0000-0000-0000A19A0000}"/>
    <cellStyle name="SAPBEXexcGood1 3 3 2 2" xfId="39632" xr:uid="{00000000-0005-0000-0000-0000A29A0000}"/>
    <cellStyle name="SAPBEXexcGood1 3 3 3" xfId="39633" xr:uid="{00000000-0005-0000-0000-0000A39A0000}"/>
    <cellStyle name="SAPBEXexcGood1 3 4" xfId="39634" xr:uid="{00000000-0005-0000-0000-0000A49A0000}"/>
    <cellStyle name="SAPBEXexcGood1 3 4 2" xfId="39635" xr:uid="{00000000-0005-0000-0000-0000A59A0000}"/>
    <cellStyle name="SAPBEXexcGood1 3 5" xfId="39636" xr:uid="{00000000-0005-0000-0000-0000A69A0000}"/>
    <cellStyle name="SAPBEXexcGood1 4" xfId="39637" xr:uid="{00000000-0005-0000-0000-0000A79A0000}"/>
    <cellStyle name="SAPBEXexcGood1 4 2" xfId="39638" xr:uid="{00000000-0005-0000-0000-0000A89A0000}"/>
    <cellStyle name="SAPBEXexcGood1 4 2 2" xfId="39639" xr:uid="{00000000-0005-0000-0000-0000A99A0000}"/>
    <cellStyle name="SAPBEXexcGood1 4 2 2 2" xfId="39640" xr:uid="{00000000-0005-0000-0000-0000AA9A0000}"/>
    <cellStyle name="SAPBEXexcGood1 4 2 3" xfId="39641" xr:uid="{00000000-0005-0000-0000-0000AB9A0000}"/>
    <cellStyle name="SAPBEXexcGood1 4 3" xfId="39642" xr:uid="{00000000-0005-0000-0000-0000AC9A0000}"/>
    <cellStyle name="SAPBEXexcGood1 4 3 2" xfId="39643" xr:uid="{00000000-0005-0000-0000-0000AD9A0000}"/>
    <cellStyle name="SAPBEXexcGood1 4 3 2 2" xfId="39644" xr:uid="{00000000-0005-0000-0000-0000AE9A0000}"/>
    <cellStyle name="SAPBEXexcGood1 4 3 3" xfId="39645" xr:uid="{00000000-0005-0000-0000-0000AF9A0000}"/>
    <cellStyle name="SAPBEXexcGood1 4 4" xfId="39646" xr:uid="{00000000-0005-0000-0000-0000B09A0000}"/>
    <cellStyle name="SAPBEXexcGood1 4 4 2" xfId="39647" xr:uid="{00000000-0005-0000-0000-0000B19A0000}"/>
    <cellStyle name="SAPBEXexcGood1 4 5" xfId="39648" xr:uid="{00000000-0005-0000-0000-0000B29A0000}"/>
    <cellStyle name="SAPBEXexcGood1 5" xfId="39649" xr:uid="{00000000-0005-0000-0000-0000B39A0000}"/>
    <cellStyle name="SAPBEXexcGood1 5 2" xfId="39650" xr:uid="{00000000-0005-0000-0000-0000B49A0000}"/>
    <cellStyle name="SAPBEXexcGood1 5 2 2" xfId="39651" xr:uid="{00000000-0005-0000-0000-0000B59A0000}"/>
    <cellStyle name="SAPBEXexcGood1 5 3" xfId="39652" xr:uid="{00000000-0005-0000-0000-0000B69A0000}"/>
    <cellStyle name="SAPBEXexcGood1 6" xfId="39653" xr:uid="{00000000-0005-0000-0000-0000B79A0000}"/>
    <cellStyle name="SAPBEXexcGood1 6 2" xfId="39654" xr:uid="{00000000-0005-0000-0000-0000B89A0000}"/>
    <cellStyle name="SAPBEXexcGood1 6 2 2" xfId="39655" xr:uid="{00000000-0005-0000-0000-0000B99A0000}"/>
    <cellStyle name="SAPBEXexcGood1 6 3" xfId="39656" xr:uid="{00000000-0005-0000-0000-0000BA9A0000}"/>
    <cellStyle name="SAPBEXexcGood1 7" xfId="39657" xr:uid="{00000000-0005-0000-0000-0000BB9A0000}"/>
    <cellStyle name="SAPBEXexcGood1 7 2" xfId="39658" xr:uid="{00000000-0005-0000-0000-0000BC9A0000}"/>
    <cellStyle name="SAPBEXexcGood1 7 2 2" xfId="39659" xr:uid="{00000000-0005-0000-0000-0000BD9A0000}"/>
    <cellStyle name="SAPBEXexcGood1 7 3" xfId="39660" xr:uid="{00000000-0005-0000-0000-0000BE9A0000}"/>
    <cellStyle name="SAPBEXexcGood1 8" xfId="39661" xr:uid="{00000000-0005-0000-0000-0000BF9A0000}"/>
    <cellStyle name="SAPBEXexcGood1 9" xfId="39662" xr:uid="{00000000-0005-0000-0000-0000C09A0000}"/>
    <cellStyle name="SAPBEXexcGood2" xfId="39663" xr:uid="{00000000-0005-0000-0000-0000C19A0000}"/>
    <cellStyle name="SAPBEXexcGood2 2" xfId="39664" xr:uid="{00000000-0005-0000-0000-0000C29A0000}"/>
    <cellStyle name="SAPBEXexcGood2 2 2" xfId="39665" xr:uid="{00000000-0005-0000-0000-0000C39A0000}"/>
    <cellStyle name="SAPBEXexcGood2 2 2 2" xfId="39666" xr:uid="{00000000-0005-0000-0000-0000C49A0000}"/>
    <cellStyle name="SAPBEXexcGood2 2 2 2 2" xfId="39667" xr:uid="{00000000-0005-0000-0000-0000C59A0000}"/>
    <cellStyle name="SAPBEXexcGood2 2 2 2 2 2" xfId="39668" xr:uid="{00000000-0005-0000-0000-0000C69A0000}"/>
    <cellStyle name="SAPBEXexcGood2 2 2 2 3" xfId="39669" xr:uid="{00000000-0005-0000-0000-0000C79A0000}"/>
    <cellStyle name="SAPBEXexcGood2 2 2 3" xfId="39670" xr:uid="{00000000-0005-0000-0000-0000C89A0000}"/>
    <cellStyle name="SAPBEXexcGood2 2 2 3 2" xfId="39671" xr:uid="{00000000-0005-0000-0000-0000C99A0000}"/>
    <cellStyle name="SAPBEXexcGood2 2 2 3 2 2" xfId="39672" xr:uid="{00000000-0005-0000-0000-0000CA9A0000}"/>
    <cellStyle name="SAPBEXexcGood2 2 2 3 3" xfId="39673" xr:uid="{00000000-0005-0000-0000-0000CB9A0000}"/>
    <cellStyle name="SAPBEXexcGood2 2 2 4" xfId="39674" xr:uid="{00000000-0005-0000-0000-0000CC9A0000}"/>
    <cellStyle name="SAPBEXexcGood2 2 2 4 2" xfId="39675" xr:uid="{00000000-0005-0000-0000-0000CD9A0000}"/>
    <cellStyle name="SAPBEXexcGood2 2 2 5" xfId="39676" xr:uid="{00000000-0005-0000-0000-0000CE9A0000}"/>
    <cellStyle name="SAPBEXexcGood2 2 3" xfId="39677" xr:uid="{00000000-0005-0000-0000-0000CF9A0000}"/>
    <cellStyle name="SAPBEXexcGood2 2 3 2" xfId="39678" xr:uid="{00000000-0005-0000-0000-0000D09A0000}"/>
    <cellStyle name="SAPBEXexcGood2 2 3 2 2" xfId="39679" xr:uid="{00000000-0005-0000-0000-0000D19A0000}"/>
    <cellStyle name="SAPBEXexcGood2 2 3 3" xfId="39680" xr:uid="{00000000-0005-0000-0000-0000D29A0000}"/>
    <cellStyle name="SAPBEXexcGood2 2 4" xfId="39681" xr:uid="{00000000-0005-0000-0000-0000D39A0000}"/>
    <cellStyle name="SAPBEXexcGood2 2 4 2" xfId="39682" xr:uid="{00000000-0005-0000-0000-0000D49A0000}"/>
    <cellStyle name="SAPBEXexcGood2 2 4 2 2" xfId="39683" xr:uid="{00000000-0005-0000-0000-0000D59A0000}"/>
    <cellStyle name="SAPBEXexcGood2 2 4 3" xfId="39684" xr:uid="{00000000-0005-0000-0000-0000D69A0000}"/>
    <cellStyle name="SAPBEXexcGood2 2 5" xfId="39685" xr:uid="{00000000-0005-0000-0000-0000D79A0000}"/>
    <cellStyle name="SAPBEXexcGood2 2 5 2" xfId="39686" xr:uid="{00000000-0005-0000-0000-0000D89A0000}"/>
    <cellStyle name="SAPBEXexcGood2 2 6" xfId="39687" xr:uid="{00000000-0005-0000-0000-0000D99A0000}"/>
    <cellStyle name="SAPBEXexcGood2 3" xfId="39688" xr:uid="{00000000-0005-0000-0000-0000DA9A0000}"/>
    <cellStyle name="SAPBEXexcGood2 3 2" xfId="39689" xr:uid="{00000000-0005-0000-0000-0000DB9A0000}"/>
    <cellStyle name="SAPBEXexcGood2 3 2 2" xfId="39690" xr:uid="{00000000-0005-0000-0000-0000DC9A0000}"/>
    <cellStyle name="SAPBEXexcGood2 3 2 2 2" xfId="39691" xr:uid="{00000000-0005-0000-0000-0000DD9A0000}"/>
    <cellStyle name="SAPBEXexcGood2 3 2 3" xfId="39692" xr:uid="{00000000-0005-0000-0000-0000DE9A0000}"/>
    <cellStyle name="SAPBEXexcGood2 3 3" xfId="39693" xr:uid="{00000000-0005-0000-0000-0000DF9A0000}"/>
    <cellStyle name="SAPBEXexcGood2 3 3 2" xfId="39694" xr:uid="{00000000-0005-0000-0000-0000E09A0000}"/>
    <cellStyle name="SAPBEXexcGood2 3 3 2 2" xfId="39695" xr:uid="{00000000-0005-0000-0000-0000E19A0000}"/>
    <cellStyle name="SAPBEXexcGood2 3 3 3" xfId="39696" xr:uid="{00000000-0005-0000-0000-0000E29A0000}"/>
    <cellStyle name="SAPBEXexcGood2 3 4" xfId="39697" xr:uid="{00000000-0005-0000-0000-0000E39A0000}"/>
    <cellStyle name="SAPBEXexcGood2 3 4 2" xfId="39698" xr:uid="{00000000-0005-0000-0000-0000E49A0000}"/>
    <cellStyle name="SAPBEXexcGood2 3 5" xfId="39699" xr:uid="{00000000-0005-0000-0000-0000E59A0000}"/>
    <cellStyle name="SAPBEXexcGood2 4" xfId="39700" xr:uid="{00000000-0005-0000-0000-0000E69A0000}"/>
    <cellStyle name="SAPBEXexcGood2 4 2" xfId="39701" xr:uid="{00000000-0005-0000-0000-0000E79A0000}"/>
    <cellStyle name="SAPBEXexcGood2 4 2 2" xfId="39702" xr:uid="{00000000-0005-0000-0000-0000E89A0000}"/>
    <cellStyle name="SAPBEXexcGood2 4 2 2 2" xfId="39703" xr:uid="{00000000-0005-0000-0000-0000E99A0000}"/>
    <cellStyle name="SAPBEXexcGood2 4 2 3" xfId="39704" xr:uid="{00000000-0005-0000-0000-0000EA9A0000}"/>
    <cellStyle name="SAPBEXexcGood2 4 3" xfId="39705" xr:uid="{00000000-0005-0000-0000-0000EB9A0000}"/>
    <cellStyle name="SAPBEXexcGood2 4 3 2" xfId="39706" xr:uid="{00000000-0005-0000-0000-0000EC9A0000}"/>
    <cellStyle name="SAPBEXexcGood2 4 3 2 2" xfId="39707" xr:uid="{00000000-0005-0000-0000-0000ED9A0000}"/>
    <cellStyle name="SAPBEXexcGood2 4 3 3" xfId="39708" xr:uid="{00000000-0005-0000-0000-0000EE9A0000}"/>
    <cellStyle name="SAPBEXexcGood2 4 4" xfId="39709" xr:uid="{00000000-0005-0000-0000-0000EF9A0000}"/>
    <cellStyle name="SAPBEXexcGood2 4 4 2" xfId="39710" xr:uid="{00000000-0005-0000-0000-0000F09A0000}"/>
    <cellStyle name="SAPBEXexcGood2 4 5" xfId="39711" xr:uid="{00000000-0005-0000-0000-0000F19A0000}"/>
    <cellStyle name="SAPBEXexcGood2 5" xfId="39712" xr:uid="{00000000-0005-0000-0000-0000F29A0000}"/>
    <cellStyle name="SAPBEXexcGood2 5 2" xfId="39713" xr:uid="{00000000-0005-0000-0000-0000F39A0000}"/>
    <cellStyle name="SAPBEXexcGood2 5 2 2" xfId="39714" xr:uid="{00000000-0005-0000-0000-0000F49A0000}"/>
    <cellStyle name="SAPBEXexcGood2 5 3" xfId="39715" xr:uid="{00000000-0005-0000-0000-0000F59A0000}"/>
    <cellStyle name="SAPBEXexcGood2 6" xfId="39716" xr:uid="{00000000-0005-0000-0000-0000F69A0000}"/>
    <cellStyle name="SAPBEXexcGood2 6 2" xfId="39717" xr:uid="{00000000-0005-0000-0000-0000F79A0000}"/>
    <cellStyle name="SAPBEXexcGood2 6 2 2" xfId="39718" xr:uid="{00000000-0005-0000-0000-0000F89A0000}"/>
    <cellStyle name="SAPBEXexcGood2 6 3" xfId="39719" xr:uid="{00000000-0005-0000-0000-0000F99A0000}"/>
    <cellStyle name="SAPBEXexcGood2 7" xfId="39720" xr:uid="{00000000-0005-0000-0000-0000FA9A0000}"/>
    <cellStyle name="SAPBEXexcGood2 7 2" xfId="39721" xr:uid="{00000000-0005-0000-0000-0000FB9A0000}"/>
    <cellStyle name="SAPBEXexcGood2 7 2 2" xfId="39722" xr:uid="{00000000-0005-0000-0000-0000FC9A0000}"/>
    <cellStyle name="SAPBEXexcGood2 7 3" xfId="39723" xr:uid="{00000000-0005-0000-0000-0000FD9A0000}"/>
    <cellStyle name="SAPBEXexcGood2 8" xfId="39724" xr:uid="{00000000-0005-0000-0000-0000FE9A0000}"/>
    <cellStyle name="SAPBEXexcGood2 9" xfId="39725" xr:uid="{00000000-0005-0000-0000-0000FF9A0000}"/>
    <cellStyle name="SAPBEXexcGood3" xfId="39726" xr:uid="{00000000-0005-0000-0000-0000009B0000}"/>
    <cellStyle name="SAPBEXexcGood3 2" xfId="39727" xr:uid="{00000000-0005-0000-0000-0000019B0000}"/>
    <cellStyle name="SAPBEXexcGood3 2 2" xfId="39728" xr:uid="{00000000-0005-0000-0000-0000029B0000}"/>
    <cellStyle name="SAPBEXexcGood3 2 2 2" xfId="39729" xr:uid="{00000000-0005-0000-0000-0000039B0000}"/>
    <cellStyle name="SAPBEXexcGood3 2 2 2 2" xfId="39730" xr:uid="{00000000-0005-0000-0000-0000049B0000}"/>
    <cellStyle name="SAPBEXexcGood3 2 2 2 2 2" xfId="39731" xr:uid="{00000000-0005-0000-0000-0000059B0000}"/>
    <cellStyle name="SAPBEXexcGood3 2 2 2 3" xfId="39732" xr:uid="{00000000-0005-0000-0000-0000069B0000}"/>
    <cellStyle name="SAPBEXexcGood3 2 2 3" xfId="39733" xr:uid="{00000000-0005-0000-0000-0000079B0000}"/>
    <cellStyle name="SAPBEXexcGood3 2 2 3 2" xfId="39734" xr:uid="{00000000-0005-0000-0000-0000089B0000}"/>
    <cellStyle name="SAPBEXexcGood3 2 2 3 2 2" xfId="39735" xr:uid="{00000000-0005-0000-0000-0000099B0000}"/>
    <cellStyle name="SAPBEXexcGood3 2 2 3 3" xfId="39736" xr:uid="{00000000-0005-0000-0000-00000A9B0000}"/>
    <cellStyle name="SAPBEXexcGood3 2 2 4" xfId="39737" xr:uid="{00000000-0005-0000-0000-00000B9B0000}"/>
    <cellStyle name="SAPBEXexcGood3 2 2 4 2" xfId="39738" xr:uid="{00000000-0005-0000-0000-00000C9B0000}"/>
    <cellStyle name="SAPBEXexcGood3 2 2 5" xfId="39739" xr:uid="{00000000-0005-0000-0000-00000D9B0000}"/>
    <cellStyle name="SAPBEXexcGood3 2 3" xfId="39740" xr:uid="{00000000-0005-0000-0000-00000E9B0000}"/>
    <cellStyle name="SAPBEXexcGood3 2 3 2" xfId="39741" xr:uid="{00000000-0005-0000-0000-00000F9B0000}"/>
    <cellStyle name="SAPBEXexcGood3 2 3 2 2" xfId="39742" xr:uid="{00000000-0005-0000-0000-0000109B0000}"/>
    <cellStyle name="SAPBEXexcGood3 2 3 3" xfId="39743" xr:uid="{00000000-0005-0000-0000-0000119B0000}"/>
    <cellStyle name="SAPBEXexcGood3 2 4" xfId="39744" xr:uid="{00000000-0005-0000-0000-0000129B0000}"/>
    <cellStyle name="SAPBEXexcGood3 2 4 2" xfId="39745" xr:uid="{00000000-0005-0000-0000-0000139B0000}"/>
    <cellStyle name="SAPBEXexcGood3 2 4 2 2" xfId="39746" xr:uid="{00000000-0005-0000-0000-0000149B0000}"/>
    <cellStyle name="SAPBEXexcGood3 2 4 3" xfId="39747" xr:uid="{00000000-0005-0000-0000-0000159B0000}"/>
    <cellStyle name="SAPBEXexcGood3 2 5" xfId="39748" xr:uid="{00000000-0005-0000-0000-0000169B0000}"/>
    <cellStyle name="SAPBEXexcGood3 2 5 2" xfId="39749" xr:uid="{00000000-0005-0000-0000-0000179B0000}"/>
    <cellStyle name="SAPBEXexcGood3 2 6" xfId="39750" xr:uid="{00000000-0005-0000-0000-0000189B0000}"/>
    <cellStyle name="SAPBEXexcGood3 3" xfId="39751" xr:uid="{00000000-0005-0000-0000-0000199B0000}"/>
    <cellStyle name="SAPBEXexcGood3 3 2" xfId="39752" xr:uid="{00000000-0005-0000-0000-00001A9B0000}"/>
    <cellStyle name="SAPBEXexcGood3 3 2 2" xfId="39753" xr:uid="{00000000-0005-0000-0000-00001B9B0000}"/>
    <cellStyle name="SAPBEXexcGood3 3 2 2 2" xfId="39754" xr:uid="{00000000-0005-0000-0000-00001C9B0000}"/>
    <cellStyle name="SAPBEXexcGood3 3 2 3" xfId="39755" xr:uid="{00000000-0005-0000-0000-00001D9B0000}"/>
    <cellStyle name="SAPBEXexcGood3 3 3" xfId="39756" xr:uid="{00000000-0005-0000-0000-00001E9B0000}"/>
    <cellStyle name="SAPBEXexcGood3 3 3 2" xfId="39757" xr:uid="{00000000-0005-0000-0000-00001F9B0000}"/>
    <cellStyle name="SAPBEXexcGood3 3 3 2 2" xfId="39758" xr:uid="{00000000-0005-0000-0000-0000209B0000}"/>
    <cellStyle name="SAPBEXexcGood3 3 3 3" xfId="39759" xr:uid="{00000000-0005-0000-0000-0000219B0000}"/>
    <cellStyle name="SAPBEXexcGood3 3 4" xfId="39760" xr:uid="{00000000-0005-0000-0000-0000229B0000}"/>
    <cellStyle name="SAPBEXexcGood3 3 4 2" xfId="39761" xr:uid="{00000000-0005-0000-0000-0000239B0000}"/>
    <cellStyle name="SAPBEXexcGood3 3 5" xfId="39762" xr:uid="{00000000-0005-0000-0000-0000249B0000}"/>
    <cellStyle name="SAPBEXexcGood3 4" xfId="39763" xr:uid="{00000000-0005-0000-0000-0000259B0000}"/>
    <cellStyle name="SAPBEXexcGood3 4 2" xfId="39764" xr:uid="{00000000-0005-0000-0000-0000269B0000}"/>
    <cellStyle name="SAPBEXexcGood3 4 2 2" xfId="39765" xr:uid="{00000000-0005-0000-0000-0000279B0000}"/>
    <cellStyle name="SAPBEXexcGood3 4 2 2 2" xfId="39766" xr:uid="{00000000-0005-0000-0000-0000289B0000}"/>
    <cellStyle name="SAPBEXexcGood3 4 2 3" xfId="39767" xr:uid="{00000000-0005-0000-0000-0000299B0000}"/>
    <cellStyle name="SAPBEXexcGood3 4 3" xfId="39768" xr:uid="{00000000-0005-0000-0000-00002A9B0000}"/>
    <cellStyle name="SAPBEXexcGood3 4 3 2" xfId="39769" xr:uid="{00000000-0005-0000-0000-00002B9B0000}"/>
    <cellStyle name="SAPBEXexcGood3 4 3 2 2" xfId="39770" xr:uid="{00000000-0005-0000-0000-00002C9B0000}"/>
    <cellStyle name="SAPBEXexcGood3 4 3 3" xfId="39771" xr:uid="{00000000-0005-0000-0000-00002D9B0000}"/>
    <cellStyle name="SAPBEXexcGood3 4 4" xfId="39772" xr:uid="{00000000-0005-0000-0000-00002E9B0000}"/>
    <cellStyle name="SAPBEXexcGood3 4 4 2" xfId="39773" xr:uid="{00000000-0005-0000-0000-00002F9B0000}"/>
    <cellStyle name="SAPBEXexcGood3 4 5" xfId="39774" xr:uid="{00000000-0005-0000-0000-0000309B0000}"/>
    <cellStyle name="SAPBEXexcGood3 5" xfId="39775" xr:uid="{00000000-0005-0000-0000-0000319B0000}"/>
    <cellStyle name="SAPBEXexcGood3 5 2" xfId="39776" xr:uid="{00000000-0005-0000-0000-0000329B0000}"/>
    <cellStyle name="SAPBEXexcGood3 5 2 2" xfId="39777" xr:uid="{00000000-0005-0000-0000-0000339B0000}"/>
    <cellStyle name="SAPBEXexcGood3 5 3" xfId="39778" xr:uid="{00000000-0005-0000-0000-0000349B0000}"/>
    <cellStyle name="SAPBEXexcGood3 6" xfId="39779" xr:uid="{00000000-0005-0000-0000-0000359B0000}"/>
    <cellStyle name="SAPBEXexcGood3 6 2" xfId="39780" xr:uid="{00000000-0005-0000-0000-0000369B0000}"/>
    <cellStyle name="SAPBEXexcGood3 6 2 2" xfId="39781" xr:uid="{00000000-0005-0000-0000-0000379B0000}"/>
    <cellStyle name="SAPBEXexcGood3 6 3" xfId="39782" xr:uid="{00000000-0005-0000-0000-0000389B0000}"/>
    <cellStyle name="SAPBEXexcGood3 7" xfId="39783" xr:uid="{00000000-0005-0000-0000-0000399B0000}"/>
    <cellStyle name="SAPBEXexcGood3 7 2" xfId="39784" xr:uid="{00000000-0005-0000-0000-00003A9B0000}"/>
    <cellStyle name="SAPBEXexcGood3 7 2 2" xfId="39785" xr:uid="{00000000-0005-0000-0000-00003B9B0000}"/>
    <cellStyle name="SAPBEXexcGood3 7 3" xfId="39786" xr:uid="{00000000-0005-0000-0000-00003C9B0000}"/>
    <cellStyle name="SAPBEXexcGood3 8" xfId="39787" xr:uid="{00000000-0005-0000-0000-00003D9B0000}"/>
    <cellStyle name="SAPBEXexcGood3 9" xfId="39788" xr:uid="{00000000-0005-0000-0000-00003E9B0000}"/>
    <cellStyle name="SAPBEXfilterDrill" xfId="39789" xr:uid="{00000000-0005-0000-0000-00003F9B0000}"/>
    <cellStyle name="SAPBEXfilterDrill 2" xfId="39790" xr:uid="{00000000-0005-0000-0000-0000409B0000}"/>
    <cellStyle name="SAPBEXfilterDrill 2 2" xfId="39791" xr:uid="{00000000-0005-0000-0000-0000419B0000}"/>
    <cellStyle name="SAPBEXfilterDrill 2 2 2" xfId="39792" xr:uid="{00000000-0005-0000-0000-0000429B0000}"/>
    <cellStyle name="SAPBEXfilterDrill 2 2 2 2" xfId="39793" xr:uid="{00000000-0005-0000-0000-0000439B0000}"/>
    <cellStyle name="SAPBEXfilterDrill 2 2 2 2 2" xfId="39794" xr:uid="{00000000-0005-0000-0000-0000449B0000}"/>
    <cellStyle name="SAPBEXfilterDrill 2 2 2 3" xfId="39795" xr:uid="{00000000-0005-0000-0000-0000459B0000}"/>
    <cellStyle name="SAPBEXfilterDrill 2 2 3" xfId="39796" xr:uid="{00000000-0005-0000-0000-0000469B0000}"/>
    <cellStyle name="SAPBEXfilterDrill 2 2 3 2" xfId="39797" xr:uid="{00000000-0005-0000-0000-0000479B0000}"/>
    <cellStyle name="SAPBEXfilterDrill 2 2 3 2 2" xfId="39798" xr:uid="{00000000-0005-0000-0000-0000489B0000}"/>
    <cellStyle name="SAPBEXfilterDrill 2 2 3 3" xfId="39799" xr:uid="{00000000-0005-0000-0000-0000499B0000}"/>
    <cellStyle name="SAPBEXfilterDrill 2 2 4" xfId="39800" xr:uid="{00000000-0005-0000-0000-00004A9B0000}"/>
    <cellStyle name="SAPBEXfilterDrill 2 2 4 2" xfId="39801" xr:uid="{00000000-0005-0000-0000-00004B9B0000}"/>
    <cellStyle name="SAPBEXfilterDrill 2 2 5" xfId="39802" xr:uid="{00000000-0005-0000-0000-00004C9B0000}"/>
    <cellStyle name="SAPBEXfilterDrill 2 3" xfId="39803" xr:uid="{00000000-0005-0000-0000-00004D9B0000}"/>
    <cellStyle name="SAPBEXfilterDrill 2 3 2" xfId="39804" xr:uid="{00000000-0005-0000-0000-00004E9B0000}"/>
    <cellStyle name="SAPBEXfilterDrill 2 3 2 2" xfId="39805" xr:uid="{00000000-0005-0000-0000-00004F9B0000}"/>
    <cellStyle name="SAPBEXfilterDrill 2 3 3" xfId="39806" xr:uid="{00000000-0005-0000-0000-0000509B0000}"/>
    <cellStyle name="SAPBEXfilterDrill 2 4" xfId="39807" xr:uid="{00000000-0005-0000-0000-0000519B0000}"/>
    <cellStyle name="SAPBEXfilterDrill 2 4 2" xfId="39808" xr:uid="{00000000-0005-0000-0000-0000529B0000}"/>
    <cellStyle name="SAPBEXfilterDrill 2 4 2 2" xfId="39809" xr:uid="{00000000-0005-0000-0000-0000539B0000}"/>
    <cellStyle name="SAPBEXfilterDrill 2 4 3" xfId="39810" xr:uid="{00000000-0005-0000-0000-0000549B0000}"/>
    <cellStyle name="SAPBEXfilterDrill 2 5" xfId="39811" xr:uid="{00000000-0005-0000-0000-0000559B0000}"/>
    <cellStyle name="SAPBEXfilterDrill 2 5 2" xfId="39812" xr:uid="{00000000-0005-0000-0000-0000569B0000}"/>
    <cellStyle name="SAPBEXfilterDrill 2 6" xfId="39813" xr:uid="{00000000-0005-0000-0000-0000579B0000}"/>
    <cellStyle name="SAPBEXfilterDrill 3" xfId="39814" xr:uid="{00000000-0005-0000-0000-0000589B0000}"/>
    <cellStyle name="SAPBEXfilterDrill 3 2" xfId="39815" xr:uid="{00000000-0005-0000-0000-0000599B0000}"/>
    <cellStyle name="SAPBEXfilterDrill 3 2 2" xfId="39816" xr:uid="{00000000-0005-0000-0000-00005A9B0000}"/>
    <cellStyle name="SAPBEXfilterDrill 3 2 2 2" xfId="39817" xr:uid="{00000000-0005-0000-0000-00005B9B0000}"/>
    <cellStyle name="SAPBEXfilterDrill 3 2 3" xfId="39818" xr:uid="{00000000-0005-0000-0000-00005C9B0000}"/>
    <cellStyle name="SAPBEXfilterDrill 3 3" xfId="39819" xr:uid="{00000000-0005-0000-0000-00005D9B0000}"/>
    <cellStyle name="SAPBEXfilterDrill 3 3 2" xfId="39820" xr:uid="{00000000-0005-0000-0000-00005E9B0000}"/>
    <cellStyle name="SAPBEXfilterDrill 3 3 2 2" xfId="39821" xr:uid="{00000000-0005-0000-0000-00005F9B0000}"/>
    <cellStyle name="SAPBEXfilterDrill 3 3 3" xfId="39822" xr:uid="{00000000-0005-0000-0000-0000609B0000}"/>
    <cellStyle name="SAPBEXfilterDrill 3 4" xfId="39823" xr:uid="{00000000-0005-0000-0000-0000619B0000}"/>
    <cellStyle name="SAPBEXfilterDrill 3 4 2" xfId="39824" xr:uid="{00000000-0005-0000-0000-0000629B0000}"/>
    <cellStyle name="SAPBEXfilterDrill 3 5" xfId="39825" xr:uid="{00000000-0005-0000-0000-0000639B0000}"/>
    <cellStyle name="SAPBEXfilterDrill 4" xfId="39826" xr:uid="{00000000-0005-0000-0000-0000649B0000}"/>
    <cellStyle name="SAPBEXfilterDrill 4 2" xfId="39827" xr:uid="{00000000-0005-0000-0000-0000659B0000}"/>
    <cellStyle name="SAPBEXfilterDrill 4 2 2" xfId="39828" xr:uid="{00000000-0005-0000-0000-0000669B0000}"/>
    <cellStyle name="SAPBEXfilterDrill 4 2 2 2" xfId="39829" xr:uid="{00000000-0005-0000-0000-0000679B0000}"/>
    <cellStyle name="SAPBEXfilterDrill 4 2 3" xfId="39830" xr:uid="{00000000-0005-0000-0000-0000689B0000}"/>
    <cellStyle name="SAPBEXfilterDrill 4 3" xfId="39831" xr:uid="{00000000-0005-0000-0000-0000699B0000}"/>
    <cellStyle name="SAPBEXfilterDrill 4 3 2" xfId="39832" xr:uid="{00000000-0005-0000-0000-00006A9B0000}"/>
    <cellStyle name="SAPBEXfilterDrill 4 3 2 2" xfId="39833" xr:uid="{00000000-0005-0000-0000-00006B9B0000}"/>
    <cellStyle name="SAPBEXfilterDrill 4 3 3" xfId="39834" xr:uid="{00000000-0005-0000-0000-00006C9B0000}"/>
    <cellStyle name="SAPBEXfilterDrill 4 4" xfId="39835" xr:uid="{00000000-0005-0000-0000-00006D9B0000}"/>
    <cellStyle name="SAPBEXfilterDrill 4 4 2" xfId="39836" xr:uid="{00000000-0005-0000-0000-00006E9B0000}"/>
    <cellStyle name="SAPBEXfilterDrill 4 5" xfId="39837" xr:uid="{00000000-0005-0000-0000-00006F9B0000}"/>
    <cellStyle name="SAPBEXfilterDrill 5" xfId="39838" xr:uid="{00000000-0005-0000-0000-0000709B0000}"/>
    <cellStyle name="SAPBEXfilterDrill 5 2" xfId="39839" xr:uid="{00000000-0005-0000-0000-0000719B0000}"/>
    <cellStyle name="SAPBEXfilterDrill 5 2 2" xfId="39840" xr:uid="{00000000-0005-0000-0000-0000729B0000}"/>
    <cellStyle name="SAPBEXfilterDrill 5 3" xfId="39841" xr:uid="{00000000-0005-0000-0000-0000739B0000}"/>
    <cellStyle name="SAPBEXfilterDrill 6" xfId="39842" xr:uid="{00000000-0005-0000-0000-0000749B0000}"/>
    <cellStyle name="SAPBEXfilterDrill 6 2" xfId="39843" xr:uid="{00000000-0005-0000-0000-0000759B0000}"/>
    <cellStyle name="SAPBEXfilterDrill 6 2 2" xfId="39844" xr:uid="{00000000-0005-0000-0000-0000769B0000}"/>
    <cellStyle name="SAPBEXfilterDrill 6 3" xfId="39845" xr:uid="{00000000-0005-0000-0000-0000779B0000}"/>
    <cellStyle name="SAPBEXfilterDrill 7" xfId="39846" xr:uid="{00000000-0005-0000-0000-0000789B0000}"/>
    <cellStyle name="SAPBEXfilterDrill 7 2" xfId="39847" xr:uid="{00000000-0005-0000-0000-0000799B0000}"/>
    <cellStyle name="SAPBEXfilterDrill 7 2 2" xfId="39848" xr:uid="{00000000-0005-0000-0000-00007A9B0000}"/>
    <cellStyle name="SAPBEXfilterDrill 7 3" xfId="39849" xr:uid="{00000000-0005-0000-0000-00007B9B0000}"/>
    <cellStyle name="SAPBEXfilterDrill 8" xfId="39850" xr:uid="{00000000-0005-0000-0000-00007C9B0000}"/>
    <cellStyle name="SAPBEXfilterDrill 9" xfId="39851" xr:uid="{00000000-0005-0000-0000-00007D9B0000}"/>
    <cellStyle name="SAPBEXfilterItem" xfId="39852" xr:uid="{00000000-0005-0000-0000-00007E9B0000}"/>
    <cellStyle name="SAPBEXfilterItem 2" xfId="39853" xr:uid="{00000000-0005-0000-0000-00007F9B0000}"/>
    <cellStyle name="SAPBEXfilterItem 2 2" xfId="39854" xr:uid="{00000000-0005-0000-0000-0000809B0000}"/>
    <cellStyle name="SAPBEXfilterItem 2 2 2" xfId="39855" xr:uid="{00000000-0005-0000-0000-0000819B0000}"/>
    <cellStyle name="SAPBEXfilterItem 2 2 2 2" xfId="39856" xr:uid="{00000000-0005-0000-0000-0000829B0000}"/>
    <cellStyle name="SAPBEXfilterItem 2 2 2 2 2" xfId="39857" xr:uid="{00000000-0005-0000-0000-0000839B0000}"/>
    <cellStyle name="SAPBEXfilterItem 2 2 2 3" xfId="39858" xr:uid="{00000000-0005-0000-0000-0000849B0000}"/>
    <cellStyle name="SAPBEXfilterItem 2 2 3" xfId="39859" xr:uid="{00000000-0005-0000-0000-0000859B0000}"/>
    <cellStyle name="SAPBEXfilterItem 2 2 3 2" xfId="39860" xr:uid="{00000000-0005-0000-0000-0000869B0000}"/>
    <cellStyle name="SAPBEXfilterItem 2 2 3 2 2" xfId="39861" xr:uid="{00000000-0005-0000-0000-0000879B0000}"/>
    <cellStyle name="SAPBEXfilterItem 2 2 3 3" xfId="39862" xr:uid="{00000000-0005-0000-0000-0000889B0000}"/>
    <cellStyle name="SAPBEXfilterItem 2 2 4" xfId="39863" xr:uid="{00000000-0005-0000-0000-0000899B0000}"/>
    <cellStyle name="SAPBEXfilterItem 2 2 4 2" xfId="39864" xr:uid="{00000000-0005-0000-0000-00008A9B0000}"/>
    <cellStyle name="SAPBEXfilterItem 2 2 5" xfId="39865" xr:uid="{00000000-0005-0000-0000-00008B9B0000}"/>
    <cellStyle name="SAPBEXfilterItem 2 3" xfId="39866" xr:uid="{00000000-0005-0000-0000-00008C9B0000}"/>
    <cellStyle name="SAPBEXfilterItem 2 3 2" xfId="39867" xr:uid="{00000000-0005-0000-0000-00008D9B0000}"/>
    <cellStyle name="SAPBEXfilterItem 2 3 2 2" xfId="39868" xr:uid="{00000000-0005-0000-0000-00008E9B0000}"/>
    <cellStyle name="SAPBEXfilterItem 2 3 3" xfId="39869" xr:uid="{00000000-0005-0000-0000-00008F9B0000}"/>
    <cellStyle name="SAPBEXfilterItem 2 4" xfId="39870" xr:uid="{00000000-0005-0000-0000-0000909B0000}"/>
    <cellStyle name="SAPBEXfilterItem 2 4 2" xfId="39871" xr:uid="{00000000-0005-0000-0000-0000919B0000}"/>
    <cellStyle name="SAPBEXfilterItem 2 4 2 2" xfId="39872" xr:uid="{00000000-0005-0000-0000-0000929B0000}"/>
    <cellStyle name="SAPBEXfilterItem 2 4 3" xfId="39873" xr:uid="{00000000-0005-0000-0000-0000939B0000}"/>
    <cellStyle name="SAPBEXfilterItem 2 5" xfId="39874" xr:uid="{00000000-0005-0000-0000-0000949B0000}"/>
    <cellStyle name="SAPBEXfilterItem 2 5 2" xfId="39875" xr:uid="{00000000-0005-0000-0000-0000959B0000}"/>
    <cellStyle name="SAPBEXfilterItem 2 6" xfId="39876" xr:uid="{00000000-0005-0000-0000-0000969B0000}"/>
    <cellStyle name="SAPBEXfilterItem 3" xfId="39877" xr:uid="{00000000-0005-0000-0000-0000979B0000}"/>
    <cellStyle name="SAPBEXfilterItem 3 2" xfId="39878" xr:uid="{00000000-0005-0000-0000-0000989B0000}"/>
    <cellStyle name="SAPBEXfilterItem 3 2 2" xfId="39879" xr:uid="{00000000-0005-0000-0000-0000999B0000}"/>
    <cellStyle name="SAPBEXfilterItem 3 2 2 2" xfId="39880" xr:uid="{00000000-0005-0000-0000-00009A9B0000}"/>
    <cellStyle name="SAPBEXfilterItem 3 2 3" xfId="39881" xr:uid="{00000000-0005-0000-0000-00009B9B0000}"/>
    <cellStyle name="SAPBEXfilterItem 3 3" xfId="39882" xr:uid="{00000000-0005-0000-0000-00009C9B0000}"/>
    <cellStyle name="SAPBEXfilterItem 3 3 2" xfId="39883" xr:uid="{00000000-0005-0000-0000-00009D9B0000}"/>
    <cellStyle name="SAPBEXfilterItem 3 3 2 2" xfId="39884" xr:uid="{00000000-0005-0000-0000-00009E9B0000}"/>
    <cellStyle name="SAPBEXfilterItem 3 3 3" xfId="39885" xr:uid="{00000000-0005-0000-0000-00009F9B0000}"/>
    <cellStyle name="SAPBEXfilterItem 3 4" xfId="39886" xr:uid="{00000000-0005-0000-0000-0000A09B0000}"/>
    <cellStyle name="SAPBEXfilterItem 3 4 2" xfId="39887" xr:uid="{00000000-0005-0000-0000-0000A19B0000}"/>
    <cellStyle name="SAPBEXfilterItem 3 5" xfId="39888" xr:uid="{00000000-0005-0000-0000-0000A29B0000}"/>
    <cellStyle name="SAPBEXfilterItem 4" xfId="39889" xr:uid="{00000000-0005-0000-0000-0000A39B0000}"/>
    <cellStyle name="SAPBEXfilterItem 4 2" xfId="39890" xr:uid="{00000000-0005-0000-0000-0000A49B0000}"/>
    <cellStyle name="SAPBEXfilterItem 4 2 2" xfId="39891" xr:uid="{00000000-0005-0000-0000-0000A59B0000}"/>
    <cellStyle name="SAPBEXfilterItem 4 2 2 2" xfId="39892" xr:uid="{00000000-0005-0000-0000-0000A69B0000}"/>
    <cellStyle name="SAPBEXfilterItem 4 2 3" xfId="39893" xr:uid="{00000000-0005-0000-0000-0000A79B0000}"/>
    <cellStyle name="SAPBEXfilterItem 4 3" xfId="39894" xr:uid="{00000000-0005-0000-0000-0000A89B0000}"/>
    <cellStyle name="SAPBEXfilterItem 4 3 2" xfId="39895" xr:uid="{00000000-0005-0000-0000-0000A99B0000}"/>
    <cellStyle name="SAPBEXfilterItem 4 3 2 2" xfId="39896" xr:uid="{00000000-0005-0000-0000-0000AA9B0000}"/>
    <cellStyle name="SAPBEXfilterItem 4 3 3" xfId="39897" xr:uid="{00000000-0005-0000-0000-0000AB9B0000}"/>
    <cellStyle name="SAPBEXfilterItem 4 4" xfId="39898" xr:uid="{00000000-0005-0000-0000-0000AC9B0000}"/>
    <cellStyle name="SAPBEXfilterItem 4 4 2" xfId="39899" xr:uid="{00000000-0005-0000-0000-0000AD9B0000}"/>
    <cellStyle name="SAPBEXfilterItem 4 5" xfId="39900" xr:uid="{00000000-0005-0000-0000-0000AE9B0000}"/>
    <cellStyle name="SAPBEXfilterItem 5" xfId="39901" xr:uid="{00000000-0005-0000-0000-0000AF9B0000}"/>
    <cellStyle name="SAPBEXfilterItem 5 2" xfId="39902" xr:uid="{00000000-0005-0000-0000-0000B09B0000}"/>
    <cellStyle name="SAPBEXfilterItem 5 2 2" xfId="39903" xr:uid="{00000000-0005-0000-0000-0000B19B0000}"/>
    <cellStyle name="SAPBEXfilterItem 5 3" xfId="39904" xr:uid="{00000000-0005-0000-0000-0000B29B0000}"/>
    <cellStyle name="SAPBEXfilterItem 6" xfId="39905" xr:uid="{00000000-0005-0000-0000-0000B39B0000}"/>
    <cellStyle name="SAPBEXfilterItem 6 2" xfId="39906" xr:uid="{00000000-0005-0000-0000-0000B49B0000}"/>
    <cellStyle name="SAPBEXfilterItem 6 2 2" xfId="39907" xr:uid="{00000000-0005-0000-0000-0000B59B0000}"/>
    <cellStyle name="SAPBEXfilterItem 6 3" xfId="39908" xr:uid="{00000000-0005-0000-0000-0000B69B0000}"/>
    <cellStyle name="SAPBEXfilterItem 7" xfId="39909" xr:uid="{00000000-0005-0000-0000-0000B79B0000}"/>
    <cellStyle name="SAPBEXfilterItem 7 2" xfId="39910" xr:uid="{00000000-0005-0000-0000-0000B89B0000}"/>
    <cellStyle name="SAPBEXfilterItem 7 2 2" xfId="39911" xr:uid="{00000000-0005-0000-0000-0000B99B0000}"/>
    <cellStyle name="SAPBEXfilterItem 7 3" xfId="39912" xr:uid="{00000000-0005-0000-0000-0000BA9B0000}"/>
    <cellStyle name="SAPBEXfilterItem 8" xfId="39913" xr:uid="{00000000-0005-0000-0000-0000BB9B0000}"/>
    <cellStyle name="SAPBEXfilterItem 9" xfId="39914" xr:uid="{00000000-0005-0000-0000-0000BC9B0000}"/>
    <cellStyle name="SAPBEXfilterText" xfId="39915" xr:uid="{00000000-0005-0000-0000-0000BD9B0000}"/>
    <cellStyle name="SAPBEXfilterText 2" xfId="39916" xr:uid="{00000000-0005-0000-0000-0000BE9B0000}"/>
    <cellStyle name="SAPBEXfilterText 2 2" xfId="39917" xr:uid="{00000000-0005-0000-0000-0000BF9B0000}"/>
    <cellStyle name="SAPBEXfilterText 2 2 2" xfId="39918" xr:uid="{00000000-0005-0000-0000-0000C09B0000}"/>
    <cellStyle name="SAPBEXfilterText 2 2 2 2" xfId="39919" xr:uid="{00000000-0005-0000-0000-0000C19B0000}"/>
    <cellStyle name="SAPBEXfilterText 2 2 2 2 2" xfId="39920" xr:uid="{00000000-0005-0000-0000-0000C29B0000}"/>
    <cellStyle name="SAPBEXfilterText 2 2 2 3" xfId="39921" xr:uid="{00000000-0005-0000-0000-0000C39B0000}"/>
    <cellStyle name="SAPBEXfilterText 2 2 3" xfId="39922" xr:uid="{00000000-0005-0000-0000-0000C49B0000}"/>
    <cellStyle name="SAPBEXfilterText 2 2 3 2" xfId="39923" xr:uid="{00000000-0005-0000-0000-0000C59B0000}"/>
    <cellStyle name="SAPBEXfilterText 2 2 3 2 2" xfId="39924" xr:uid="{00000000-0005-0000-0000-0000C69B0000}"/>
    <cellStyle name="SAPBEXfilterText 2 2 3 3" xfId="39925" xr:uid="{00000000-0005-0000-0000-0000C79B0000}"/>
    <cellStyle name="SAPBEXfilterText 2 2 4" xfId="39926" xr:uid="{00000000-0005-0000-0000-0000C89B0000}"/>
    <cellStyle name="SAPBEXfilterText 2 2 4 2" xfId="39927" xr:uid="{00000000-0005-0000-0000-0000C99B0000}"/>
    <cellStyle name="SAPBEXfilterText 2 2 5" xfId="39928" xr:uid="{00000000-0005-0000-0000-0000CA9B0000}"/>
    <cellStyle name="SAPBEXfilterText 2 3" xfId="39929" xr:uid="{00000000-0005-0000-0000-0000CB9B0000}"/>
    <cellStyle name="SAPBEXfilterText 2 3 2" xfId="39930" xr:uid="{00000000-0005-0000-0000-0000CC9B0000}"/>
    <cellStyle name="SAPBEXfilterText 2 3 2 2" xfId="39931" xr:uid="{00000000-0005-0000-0000-0000CD9B0000}"/>
    <cellStyle name="SAPBEXfilterText 2 3 3" xfId="39932" xr:uid="{00000000-0005-0000-0000-0000CE9B0000}"/>
    <cellStyle name="SAPBEXfilterText 2 4" xfId="39933" xr:uid="{00000000-0005-0000-0000-0000CF9B0000}"/>
    <cellStyle name="SAPBEXfilterText 2 4 2" xfId="39934" xr:uid="{00000000-0005-0000-0000-0000D09B0000}"/>
    <cellStyle name="SAPBEXfilterText 2 4 2 2" xfId="39935" xr:uid="{00000000-0005-0000-0000-0000D19B0000}"/>
    <cellStyle name="SAPBEXfilterText 2 4 3" xfId="39936" xr:uid="{00000000-0005-0000-0000-0000D29B0000}"/>
    <cellStyle name="SAPBEXfilterText 2 5" xfId="39937" xr:uid="{00000000-0005-0000-0000-0000D39B0000}"/>
    <cellStyle name="SAPBEXfilterText 2 5 2" xfId="39938" xr:uid="{00000000-0005-0000-0000-0000D49B0000}"/>
    <cellStyle name="SAPBEXfilterText 2 6" xfId="39939" xr:uid="{00000000-0005-0000-0000-0000D59B0000}"/>
    <cellStyle name="SAPBEXfilterText 3" xfId="39940" xr:uid="{00000000-0005-0000-0000-0000D69B0000}"/>
    <cellStyle name="SAPBEXfilterText 3 2" xfId="39941" xr:uid="{00000000-0005-0000-0000-0000D79B0000}"/>
    <cellStyle name="SAPBEXfilterText 3 2 2" xfId="39942" xr:uid="{00000000-0005-0000-0000-0000D89B0000}"/>
    <cellStyle name="SAPBEXfilterText 3 2 2 2" xfId="39943" xr:uid="{00000000-0005-0000-0000-0000D99B0000}"/>
    <cellStyle name="SAPBEXfilterText 3 2 3" xfId="39944" xr:uid="{00000000-0005-0000-0000-0000DA9B0000}"/>
    <cellStyle name="SAPBEXfilterText 3 3" xfId="39945" xr:uid="{00000000-0005-0000-0000-0000DB9B0000}"/>
    <cellStyle name="SAPBEXfilterText 3 3 2" xfId="39946" xr:uid="{00000000-0005-0000-0000-0000DC9B0000}"/>
    <cellStyle name="SAPBEXfilterText 3 3 2 2" xfId="39947" xr:uid="{00000000-0005-0000-0000-0000DD9B0000}"/>
    <cellStyle name="SAPBEXfilterText 3 3 3" xfId="39948" xr:uid="{00000000-0005-0000-0000-0000DE9B0000}"/>
    <cellStyle name="SAPBEXfilterText 3 4" xfId="39949" xr:uid="{00000000-0005-0000-0000-0000DF9B0000}"/>
    <cellStyle name="SAPBEXfilterText 3 4 2" xfId="39950" xr:uid="{00000000-0005-0000-0000-0000E09B0000}"/>
    <cellStyle name="SAPBEXfilterText 3 5" xfId="39951" xr:uid="{00000000-0005-0000-0000-0000E19B0000}"/>
    <cellStyle name="SAPBEXfilterText 4" xfId="39952" xr:uid="{00000000-0005-0000-0000-0000E29B0000}"/>
    <cellStyle name="SAPBEXfilterText 4 2" xfId="39953" xr:uid="{00000000-0005-0000-0000-0000E39B0000}"/>
    <cellStyle name="SAPBEXfilterText 4 2 2" xfId="39954" xr:uid="{00000000-0005-0000-0000-0000E49B0000}"/>
    <cellStyle name="SAPBEXfilterText 4 2 2 2" xfId="39955" xr:uid="{00000000-0005-0000-0000-0000E59B0000}"/>
    <cellStyle name="SAPBEXfilterText 4 2 3" xfId="39956" xr:uid="{00000000-0005-0000-0000-0000E69B0000}"/>
    <cellStyle name="SAPBEXfilterText 4 3" xfId="39957" xr:uid="{00000000-0005-0000-0000-0000E79B0000}"/>
    <cellStyle name="SAPBEXfilterText 4 3 2" xfId="39958" xr:uid="{00000000-0005-0000-0000-0000E89B0000}"/>
    <cellStyle name="SAPBEXfilterText 4 3 2 2" xfId="39959" xr:uid="{00000000-0005-0000-0000-0000E99B0000}"/>
    <cellStyle name="SAPBEXfilterText 4 3 3" xfId="39960" xr:uid="{00000000-0005-0000-0000-0000EA9B0000}"/>
    <cellStyle name="SAPBEXfilterText 4 4" xfId="39961" xr:uid="{00000000-0005-0000-0000-0000EB9B0000}"/>
    <cellStyle name="SAPBEXfilterText 4 4 2" xfId="39962" xr:uid="{00000000-0005-0000-0000-0000EC9B0000}"/>
    <cellStyle name="SAPBEXfilterText 4 5" xfId="39963" xr:uid="{00000000-0005-0000-0000-0000ED9B0000}"/>
    <cellStyle name="SAPBEXfilterText 5" xfId="39964" xr:uid="{00000000-0005-0000-0000-0000EE9B0000}"/>
    <cellStyle name="SAPBEXfilterText 5 2" xfId="39965" xr:uid="{00000000-0005-0000-0000-0000EF9B0000}"/>
    <cellStyle name="SAPBEXfilterText 5 2 2" xfId="39966" xr:uid="{00000000-0005-0000-0000-0000F09B0000}"/>
    <cellStyle name="SAPBEXfilterText 5 3" xfId="39967" xr:uid="{00000000-0005-0000-0000-0000F19B0000}"/>
    <cellStyle name="SAPBEXfilterText 6" xfId="39968" xr:uid="{00000000-0005-0000-0000-0000F29B0000}"/>
    <cellStyle name="SAPBEXfilterText 6 2" xfId="39969" xr:uid="{00000000-0005-0000-0000-0000F39B0000}"/>
    <cellStyle name="SAPBEXfilterText 6 2 2" xfId="39970" xr:uid="{00000000-0005-0000-0000-0000F49B0000}"/>
    <cellStyle name="SAPBEXfilterText 6 3" xfId="39971" xr:uid="{00000000-0005-0000-0000-0000F59B0000}"/>
    <cellStyle name="SAPBEXfilterText 7" xfId="39972" xr:uid="{00000000-0005-0000-0000-0000F69B0000}"/>
    <cellStyle name="SAPBEXfilterText 7 2" xfId="39973" xr:uid="{00000000-0005-0000-0000-0000F79B0000}"/>
    <cellStyle name="SAPBEXfilterText 7 2 2" xfId="39974" xr:uid="{00000000-0005-0000-0000-0000F89B0000}"/>
    <cellStyle name="SAPBEXfilterText 7 3" xfId="39975" xr:uid="{00000000-0005-0000-0000-0000F99B0000}"/>
    <cellStyle name="SAPBEXfilterText 8" xfId="39976" xr:uid="{00000000-0005-0000-0000-0000FA9B0000}"/>
    <cellStyle name="SAPBEXfilterText 9" xfId="39977" xr:uid="{00000000-0005-0000-0000-0000FB9B0000}"/>
    <cellStyle name="SAPBEXformats" xfId="39978" xr:uid="{00000000-0005-0000-0000-0000FC9B0000}"/>
    <cellStyle name="SAPBEXformats 2" xfId="39979" xr:uid="{00000000-0005-0000-0000-0000FD9B0000}"/>
    <cellStyle name="SAPBEXformats 2 2" xfId="39980" xr:uid="{00000000-0005-0000-0000-0000FE9B0000}"/>
    <cellStyle name="SAPBEXformats 2 2 2" xfId="39981" xr:uid="{00000000-0005-0000-0000-0000FF9B0000}"/>
    <cellStyle name="SAPBEXformats 2 2 2 2" xfId="39982" xr:uid="{00000000-0005-0000-0000-0000009C0000}"/>
    <cellStyle name="SAPBEXformats 2 2 2 2 2" xfId="39983" xr:uid="{00000000-0005-0000-0000-0000019C0000}"/>
    <cellStyle name="SAPBEXformats 2 2 2 3" xfId="39984" xr:uid="{00000000-0005-0000-0000-0000029C0000}"/>
    <cellStyle name="SAPBEXformats 2 2 3" xfId="39985" xr:uid="{00000000-0005-0000-0000-0000039C0000}"/>
    <cellStyle name="SAPBEXformats 2 2 3 2" xfId="39986" xr:uid="{00000000-0005-0000-0000-0000049C0000}"/>
    <cellStyle name="SAPBEXformats 2 2 3 2 2" xfId="39987" xr:uid="{00000000-0005-0000-0000-0000059C0000}"/>
    <cellStyle name="SAPBEXformats 2 2 3 3" xfId="39988" xr:uid="{00000000-0005-0000-0000-0000069C0000}"/>
    <cellStyle name="SAPBEXformats 2 2 4" xfId="39989" xr:uid="{00000000-0005-0000-0000-0000079C0000}"/>
    <cellStyle name="SAPBEXformats 2 2 4 2" xfId="39990" xr:uid="{00000000-0005-0000-0000-0000089C0000}"/>
    <cellStyle name="SAPBEXformats 2 2 5" xfId="39991" xr:uid="{00000000-0005-0000-0000-0000099C0000}"/>
    <cellStyle name="SAPBEXformats 2 3" xfId="39992" xr:uid="{00000000-0005-0000-0000-00000A9C0000}"/>
    <cellStyle name="SAPBEXformats 2 3 2" xfId="39993" xr:uid="{00000000-0005-0000-0000-00000B9C0000}"/>
    <cellStyle name="SAPBEXformats 2 3 2 2" xfId="39994" xr:uid="{00000000-0005-0000-0000-00000C9C0000}"/>
    <cellStyle name="SAPBEXformats 2 3 3" xfId="39995" xr:uid="{00000000-0005-0000-0000-00000D9C0000}"/>
    <cellStyle name="SAPBEXformats 2 4" xfId="39996" xr:uid="{00000000-0005-0000-0000-00000E9C0000}"/>
    <cellStyle name="SAPBEXformats 2 4 2" xfId="39997" xr:uid="{00000000-0005-0000-0000-00000F9C0000}"/>
    <cellStyle name="SAPBEXformats 2 4 2 2" xfId="39998" xr:uid="{00000000-0005-0000-0000-0000109C0000}"/>
    <cellStyle name="SAPBEXformats 2 4 3" xfId="39999" xr:uid="{00000000-0005-0000-0000-0000119C0000}"/>
    <cellStyle name="SAPBEXformats 2 5" xfId="40000" xr:uid="{00000000-0005-0000-0000-0000129C0000}"/>
    <cellStyle name="SAPBEXformats 2 5 2" xfId="40001" xr:uid="{00000000-0005-0000-0000-0000139C0000}"/>
    <cellStyle name="SAPBEXformats 2 6" xfId="40002" xr:uid="{00000000-0005-0000-0000-0000149C0000}"/>
    <cellStyle name="SAPBEXformats 3" xfId="40003" xr:uid="{00000000-0005-0000-0000-0000159C0000}"/>
    <cellStyle name="SAPBEXformats 3 2" xfId="40004" xr:uid="{00000000-0005-0000-0000-0000169C0000}"/>
    <cellStyle name="SAPBEXformats 3 2 2" xfId="40005" xr:uid="{00000000-0005-0000-0000-0000179C0000}"/>
    <cellStyle name="SAPBEXformats 3 2 2 2" xfId="40006" xr:uid="{00000000-0005-0000-0000-0000189C0000}"/>
    <cellStyle name="SAPBEXformats 3 2 3" xfId="40007" xr:uid="{00000000-0005-0000-0000-0000199C0000}"/>
    <cellStyle name="SAPBEXformats 3 3" xfId="40008" xr:uid="{00000000-0005-0000-0000-00001A9C0000}"/>
    <cellStyle name="SAPBEXformats 3 3 2" xfId="40009" xr:uid="{00000000-0005-0000-0000-00001B9C0000}"/>
    <cellStyle name="SAPBEXformats 3 3 2 2" xfId="40010" xr:uid="{00000000-0005-0000-0000-00001C9C0000}"/>
    <cellStyle name="SAPBEXformats 3 3 3" xfId="40011" xr:uid="{00000000-0005-0000-0000-00001D9C0000}"/>
    <cellStyle name="SAPBEXformats 3 4" xfId="40012" xr:uid="{00000000-0005-0000-0000-00001E9C0000}"/>
    <cellStyle name="SAPBEXformats 3 4 2" xfId="40013" xr:uid="{00000000-0005-0000-0000-00001F9C0000}"/>
    <cellStyle name="SAPBEXformats 3 5" xfId="40014" xr:uid="{00000000-0005-0000-0000-0000209C0000}"/>
    <cellStyle name="SAPBEXformats 4" xfId="40015" xr:uid="{00000000-0005-0000-0000-0000219C0000}"/>
    <cellStyle name="SAPBEXformats 4 2" xfId="40016" xr:uid="{00000000-0005-0000-0000-0000229C0000}"/>
    <cellStyle name="SAPBEXformats 4 2 2" xfId="40017" xr:uid="{00000000-0005-0000-0000-0000239C0000}"/>
    <cellStyle name="SAPBEXformats 4 2 2 2" xfId="40018" xr:uid="{00000000-0005-0000-0000-0000249C0000}"/>
    <cellStyle name="SAPBEXformats 4 2 3" xfId="40019" xr:uid="{00000000-0005-0000-0000-0000259C0000}"/>
    <cellStyle name="SAPBEXformats 4 3" xfId="40020" xr:uid="{00000000-0005-0000-0000-0000269C0000}"/>
    <cellStyle name="SAPBEXformats 4 3 2" xfId="40021" xr:uid="{00000000-0005-0000-0000-0000279C0000}"/>
    <cellStyle name="SAPBEXformats 4 3 2 2" xfId="40022" xr:uid="{00000000-0005-0000-0000-0000289C0000}"/>
    <cellStyle name="SAPBEXformats 4 3 3" xfId="40023" xr:uid="{00000000-0005-0000-0000-0000299C0000}"/>
    <cellStyle name="SAPBEXformats 4 4" xfId="40024" xr:uid="{00000000-0005-0000-0000-00002A9C0000}"/>
    <cellStyle name="SAPBEXformats 4 4 2" xfId="40025" xr:uid="{00000000-0005-0000-0000-00002B9C0000}"/>
    <cellStyle name="SAPBEXformats 4 5" xfId="40026" xr:uid="{00000000-0005-0000-0000-00002C9C0000}"/>
    <cellStyle name="SAPBEXformats 5" xfId="40027" xr:uid="{00000000-0005-0000-0000-00002D9C0000}"/>
    <cellStyle name="SAPBEXformats 5 2" xfId="40028" xr:uid="{00000000-0005-0000-0000-00002E9C0000}"/>
    <cellStyle name="SAPBEXformats 5 2 2" xfId="40029" xr:uid="{00000000-0005-0000-0000-00002F9C0000}"/>
    <cellStyle name="SAPBEXformats 5 3" xfId="40030" xr:uid="{00000000-0005-0000-0000-0000309C0000}"/>
    <cellStyle name="SAPBEXformats 6" xfId="40031" xr:uid="{00000000-0005-0000-0000-0000319C0000}"/>
    <cellStyle name="SAPBEXformats 6 2" xfId="40032" xr:uid="{00000000-0005-0000-0000-0000329C0000}"/>
    <cellStyle name="SAPBEXformats 6 2 2" xfId="40033" xr:uid="{00000000-0005-0000-0000-0000339C0000}"/>
    <cellStyle name="SAPBEXformats 6 3" xfId="40034" xr:uid="{00000000-0005-0000-0000-0000349C0000}"/>
    <cellStyle name="SAPBEXformats 7" xfId="40035" xr:uid="{00000000-0005-0000-0000-0000359C0000}"/>
    <cellStyle name="SAPBEXformats 7 2" xfId="40036" xr:uid="{00000000-0005-0000-0000-0000369C0000}"/>
    <cellStyle name="SAPBEXformats 7 2 2" xfId="40037" xr:uid="{00000000-0005-0000-0000-0000379C0000}"/>
    <cellStyle name="SAPBEXformats 7 3" xfId="40038" xr:uid="{00000000-0005-0000-0000-0000389C0000}"/>
    <cellStyle name="SAPBEXformats 8" xfId="40039" xr:uid="{00000000-0005-0000-0000-0000399C0000}"/>
    <cellStyle name="SAPBEXformats 9" xfId="40040" xr:uid="{00000000-0005-0000-0000-00003A9C0000}"/>
    <cellStyle name="SAPBEXheaderItem" xfId="40041" xr:uid="{00000000-0005-0000-0000-00003B9C0000}"/>
    <cellStyle name="SAPBEXheaderItem 2" xfId="40042" xr:uid="{00000000-0005-0000-0000-00003C9C0000}"/>
    <cellStyle name="SAPBEXheaderItem 2 2" xfId="40043" xr:uid="{00000000-0005-0000-0000-00003D9C0000}"/>
    <cellStyle name="SAPBEXheaderItem 2 2 2" xfId="40044" xr:uid="{00000000-0005-0000-0000-00003E9C0000}"/>
    <cellStyle name="SAPBEXheaderItem 2 2 2 2" xfId="40045" xr:uid="{00000000-0005-0000-0000-00003F9C0000}"/>
    <cellStyle name="SAPBEXheaderItem 2 2 2 2 2" xfId="40046" xr:uid="{00000000-0005-0000-0000-0000409C0000}"/>
    <cellStyle name="SAPBEXheaderItem 2 2 2 3" xfId="40047" xr:uid="{00000000-0005-0000-0000-0000419C0000}"/>
    <cellStyle name="SAPBEXheaderItem 2 2 3" xfId="40048" xr:uid="{00000000-0005-0000-0000-0000429C0000}"/>
    <cellStyle name="SAPBEXheaderItem 2 2 3 2" xfId="40049" xr:uid="{00000000-0005-0000-0000-0000439C0000}"/>
    <cellStyle name="SAPBEXheaderItem 2 2 3 2 2" xfId="40050" xr:uid="{00000000-0005-0000-0000-0000449C0000}"/>
    <cellStyle name="SAPBEXheaderItem 2 2 3 3" xfId="40051" xr:uid="{00000000-0005-0000-0000-0000459C0000}"/>
    <cellStyle name="SAPBEXheaderItem 2 2 4" xfId="40052" xr:uid="{00000000-0005-0000-0000-0000469C0000}"/>
    <cellStyle name="SAPBEXheaderItem 2 2 4 2" xfId="40053" xr:uid="{00000000-0005-0000-0000-0000479C0000}"/>
    <cellStyle name="SAPBEXheaderItem 2 2 5" xfId="40054" xr:uid="{00000000-0005-0000-0000-0000489C0000}"/>
    <cellStyle name="SAPBEXheaderItem 2 3" xfId="40055" xr:uid="{00000000-0005-0000-0000-0000499C0000}"/>
    <cellStyle name="SAPBEXheaderItem 2 3 2" xfId="40056" xr:uid="{00000000-0005-0000-0000-00004A9C0000}"/>
    <cellStyle name="SAPBEXheaderItem 2 3 2 2" xfId="40057" xr:uid="{00000000-0005-0000-0000-00004B9C0000}"/>
    <cellStyle name="SAPBEXheaderItem 2 3 3" xfId="40058" xr:uid="{00000000-0005-0000-0000-00004C9C0000}"/>
    <cellStyle name="SAPBEXheaderItem 2 4" xfId="40059" xr:uid="{00000000-0005-0000-0000-00004D9C0000}"/>
    <cellStyle name="SAPBEXheaderItem 2 4 2" xfId="40060" xr:uid="{00000000-0005-0000-0000-00004E9C0000}"/>
    <cellStyle name="SAPBEXheaderItem 2 4 2 2" xfId="40061" xr:uid="{00000000-0005-0000-0000-00004F9C0000}"/>
    <cellStyle name="SAPBEXheaderItem 2 4 3" xfId="40062" xr:uid="{00000000-0005-0000-0000-0000509C0000}"/>
    <cellStyle name="SAPBEXheaderItem 2 5" xfId="40063" xr:uid="{00000000-0005-0000-0000-0000519C0000}"/>
    <cellStyle name="SAPBEXheaderItem 2 5 2" xfId="40064" xr:uid="{00000000-0005-0000-0000-0000529C0000}"/>
    <cellStyle name="SAPBEXheaderItem 2 6" xfId="40065" xr:uid="{00000000-0005-0000-0000-0000539C0000}"/>
    <cellStyle name="SAPBEXheaderItem 3" xfId="40066" xr:uid="{00000000-0005-0000-0000-0000549C0000}"/>
    <cellStyle name="SAPBEXheaderItem 3 2" xfId="40067" xr:uid="{00000000-0005-0000-0000-0000559C0000}"/>
    <cellStyle name="SAPBEXheaderItem 3 2 2" xfId="40068" xr:uid="{00000000-0005-0000-0000-0000569C0000}"/>
    <cellStyle name="SAPBEXheaderItem 3 2 2 2" xfId="40069" xr:uid="{00000000-0005-0000-0000-0000579C0000}"/>
    <cellStyle name="SAPBEXheaderItem 3 2 3" xfId="40070" xr:uid="{00000000-0005-0000-0000-0000589C0000}"/>
    <cellStyle name="SAPBEXheaderItem 3 3" xfId="40071" xr:uid="{00000000-0005-0000-0000-0000599C0000}"/>
    <cellStyle name="SAPBEXheaderItem 3 3 2" xfId="40072" xr:uid="{00000000-0005-0000-0000-00005A9C0000}"/>
    <cellStyle name="SAPBEXheaderItem 3 3 2 2" xfId="40073" xr:uid="{00000000-0005-0000-0000-00005B9C0000}"/>
    <cellStyle name="SAPBEXheaderItem 3 3 3" xfId="40074" xr:uid="{00000000-0005-0000-0000-00005C9C0000}"/>
    <cellStyle name="SAPBEXheaderItem 3 4" xfId="40075" xr:uid="{00000000-0005-0000-0000-00005D9C0000}"/>
    <cellStyle name="SAPBEXheaderItem 3 4 2" xfId="40076" xr:uid="{00000000-0005-0000-0000-00005E9C0000}"/>
    <cellStyle name="SAPBEXheaderItem 3 5" xfId="40077" xr:uid="{00000000-0005-0000-0000-00005F9C0000}"/>
    <cellStyle name="SAPBEXheaderItem 4" xfId="40078" xr:uid="{00000000-0005-0000-0000-0000609C0000}"/>
    <cellStyle name="SAPBEXheaderItem 4 2" xfId="40079" xr:uid="{00000000-0005-0000-0000-0000619C0000}"/>
    <cellStyle name="SAPBEXheaderItem 4 2 2" xfId="40080" xr:uid="{00000000-0005-0000-0000-0000629C0000}"/>
    <cellStyle name="SAPBEXheaderItem 4 2 2 2" xfId="40081" xr:uid="{00000000-0005-0000-0000-0000639C0000}"/>
    <cellStyle name="SAPBEXheaderItem 4 2 3" xfId="40082" xr:uid="{00000000-0005-0000-0000-0000649C0000}"/>
    <cellStyle name="SAPBEXheaderItem 4 3" xfId="40083" xr:uid="{00000000-0005-0000-0000-0000659C0000}"/>
    <cellStyle name="SAPBEXheaderItem 4 3 2" xfId="40084" xr:uid="{00000000-0005-0000-0000-0000669C0000}"/>
    <cellStyle name="SAPBEXheaderItem 4 3 2 2" xfId="40085" xr:uid="{00000000-0005-0000-0000-0000679C0000}"/>
    <cellStyle name="SAPBEXheaderItem 4 3 3" xfId="40086" xr:uid="{00000000-0005-0000-0000-0000689C0000}"/>
    <cellStyle name="SAPBEXheaderItem 4 4" xfId="40087" xr:uid="{00000000-0005-0000-0000-0000699C0000}"/>
    <cellStyle name="SAPBEXheaderItem 4 4 2" xfId="40088" xr:uid="{00000000-0005-0000-0000-00006A9C0000}"/>
    <cellStyle name="SAPBEXheaderItem 4 5" xfId="40089" xr:uid="{00000000-0005-0000-0000-00006B9C0000}"/>
    <cellStyle name="SAPBEXheaderItem 5" xfId="40090" xr:uid="{00000000-0005-0000-0000-00006C9C0000}"/>
    <cellStyle name="SAPBEXheaderItem 5 2" xfId="40091" xr:uid="{00000000-0005-0000-0000-00006D9C0000}"/>
    <cellStyle name="SAPBEXheaderItem 5 2 2" xfId="40092" xr:uid="{00000000-0005-0000-0000-00006E9C0000}"/>
    <cellStyle name="SAPBEXheaderItem 5 3" xfId="40093" xr:uid="{00000000-0005-0000-0000-00006F9C0000}"/>
    <cellStyle name="SAPBEXheaderItem 6" xfId="40094" xr:uid="{00000000-0005-0000-0000-0000709C0000}"/>
    <cellStyle name="SAPBEXheaderItem 6 2" xfId="40095" xr:uid="{00000000-0005-0000-0000-0000719C0000}"/>
    <cellStyle name="SAPBEXheaderItem 6 2 2" xfId="40096" xr:uid="{00000000-0005-0000-0000-0000729C0000}"/>
    <cellStyle name="SAPBEXheaderItem 6 3" xfId="40097" xr:uid="{00000000-0005-0000-0000-0000739C0000}"/>
    <cellStyle name="SAPBEXheaderItem 7" xfId="40098" xr:uid="{00000000-0005-0000-0000-0000749C0000}"/>
    <cellStyle name="SAPBEXheaderItem 7 2" xfId="40099" xr:uid="{00000000-0005-0000-0000-0000759C0000}"/>
    <cellStyle name="SAPBEXheaderItem 7 2 2" xfId="40100" xr:uid="{00000000-0005-0000-0000-0000769C0000}"/>
    <cellStyle name="SAPBEXheaderItem 7 3" xfId="40101" xr:uid="{00000000-0005-0000-0000-0000779C0000}"/>
    <cellStyle name="SAPBEXheaderItem 8" xfId="40102" xr:uid="{00000000-0005-0000-0000-0000789C0000}"/>
    <cellStyle name="SAPBEXheaderItem 9" xfId="40103" xr:uid="{00000000-0005-0000-0000-0000799C0000}"/>
    <cellStyle name="SAPBEXheaderText" xfId="40104" xr:uid="{00000000-0005-0000-0000-00007A9C0000}"/>
    <cellStyle name="SAPBEXheaderText 2" xfId="40105" xr:uid="{00000000-0005-0000-0000-00007B9C0000}"/>
    <cellStyle name="SAPBEXheaderText 2 2" xfId="40106" xr:uid="{00000000-0005-0000-0000-00007C9C0000}"/>
    <cellStyle name="SAPBEXheaderText 2 2 2" xfId="40107" xr:uid="{00000000-0005-0000-0000-00007D9C0000}"/>
    <cellStyle name="SAPBEXheaderText 2 2 2 2" xfId="40108" xr:uid="{00000000-0005-0000-0000-00007E9C0000}"/>
    <cellStyle name="SAPBEXheaderText 2 2 2 2 2" xfId="40109" xr:uid="{00000000-0005-0000-0000-00007F9C0000}"/>
    <cellStyle name="SAPBEXheaderText 2 2 2 3" xfId="40110" xr:uid="{00000000-0005-0000-0000-0000809C0000}"/>
    <cellStyle name="SAPBEXheaderText 2 2 3" xfId="40111" xr:uid="{00000000-0005-0000-0000-0000819C0000}"/>
    <cellStyle name="SAPBEXheaderText 2 2 3 2" xfId="40112" xr:uid="{00000000-0005-0000-0000-0000829C0000}"/>
    <cellStyle name="SAPBEXheaderText 2 2 3 2 2" xfId="40113" xr:uid="{00000000-0005-0000-0000-0000839C0000}"/>
    <cellStyle name="SAPBEXheaderText 2 2 3 3" xfId="40114" xr:uid="{00000000-0005-0000-0000-0000849C0000}"/>
    <cellStyle name="SAPBEXheaderText 2 2 4" xfId="40115" xr:uid="{00000000-0005-0000-0000-0000859C0000}"/>
    <cellStyle name="SAPBEXheaderText 2 2 4 2" xfId="40116" xr:uid="{00000000-0005-0000-0000-0000869C0000}"/>
    <cellStyle name="SAPBEXheaderText 2 2 5" xfId="40117" xr:uid="{00000000-0005-0000-0000-0000879C0000}"/>
    <cellStyle name="SAPBEXheaderText 2 3" xfId="40118" xr:uid="{00000000-0005-0000-0000-0000889C0000}"/>
    <cellStyle name="SAPBEXheaderText 2 3 2" xfId="40119" xr:uid="{00000000-0005-0000-0000-0000899C0000}"/>
    <cellStyle name="SAPBEXheaderText 2 3 2 2" xfId="40120" xr:uid="{00000000-0005-0000-0000-00008A9C0000}"/>
    <cellStyle name="SAPBEXheaderText 2 3 3" xfId="40121" xr:uid="{00000000-0005-0000-0000-00008B9C0000}"/>
    <cellStyle name="SAPBEXheaderText 2 4" xfId="40122" xr:uid="{00000000-0005-0000-0000-00008C9C0000}"/>
    <cellStyle name="SAPBEXheaderText 2 4 2" xfId="40123" xr:uid="{00000000-0005-0000-0000-00008D9C0000}"/>
    <cellStyle name="SAPBEXheaderText 2 4 2 2" xfId="40124" xr:uid="{00000000-0005-0000-0000-00008E9C0000}"/>
    <cellStyle name="SAPBEXheaderText 2 4 3" xfId="40125" xr:uid="{00000000-0005-0000-0000-00008F9C0000}"/>
    <cellStyle name="SAPBEXheaderText 2 5" xfId="40126" xr:uid="{00000000-0005-0000-0000-0000909C0000}"/>
    <cellStyle name="SAPBEXheaderText 2 5 2" xfId="40127" xr:uid="{00000000-0005-0000-0000-0000919C0000}"/>
    <cellStyle name="SAPBEXheaderText 2 6" xfId="40128" xr:uid="{00000000-0005-0000-0000-0000929C0000}"/>
    <cellStyle name="SAPBEXheaderText 3" xfId="40129" xr:uid="{00000000-0005-0000-0000-0000939C0000}"/>
    <cellStyle name="SAPBEXheaderText 3 2" xfId="40130" xr:uid="{00000000-0005-0000-0000-0000949C0000}"/>
    <cellStyle name="SAPBEXheaderText 3 2 2" xfId="40131" xr:uid="{00000000-0005-0000-0000-0000959C0000}"/>
    <cellStyle name="SAPBEXheaderText 3 2 2 2" xfId="40132" xr:uid="{00000000-0005-0000-0000-0000969C0000}"/>
    <cellStyle name="SAPBEXheaderText 3 2 3" xfId="40133" xr:uid="{00000000-0005-0000-0000-0000979C0000}"/>
    <cellStyle name="SAPBEXheaderText 3 3" xfId="40134" xr:uid="{00000000-0005-0000-0000-0000989C0000}"/>
    <cellStyle name="SAPBEXheaderText 3 3 2" xfId="40135" xr:uid="{00000000-0005-0000-0000-0000999C0000}"/>
    <cellStyle name="SAPBEXheaderText 3 3 2 2" xfId="40136" xr:uid="{00000000-0005-0000-0000-00009A9C0000}"/>
    <cellStyle name="SAPBEXheaderText 3 3 3" xfId="40137" xr:uid="{00000000-0005-0000-0000-00009B9C0000}"/>
    <cellStyle name="SAPBEXheaderText 3 4" xfId="40138" xr:uid="{00000000-0005-0000-0000-00009C9C0000}"/>
    <cellStyle name="SAPBEXheaderText 3 4 2" xfId="40139" xr:uid="{00000000-0005-0000-0000-00009D9C0000}"/>
    <cellStyle name="SAPBEXheaderText 3 5" xfId="40140" xr:uid="{00000000-0005-0000-0000-00009E9C0000}"/>
    <cellStyle name="SAPBEXheaderText 4" xfId="40141" xr:uid="{00000000-0005-0000-0000-00009F9C0000}"/>
    <cellStyle name="SAPBEXheaderText 4 2" xfId="40142" xr:uid="{00000000-0005-0000-0000-0000A09C0000}"/>
    <cellStyle name="SAPBEXheaderText 4 2 2" xfId="40143" xr:uid="{00000000-0005-0000-0000-0000A19C0000}"/>
    <cellStyle name="SAPBEXheaderText 4 2 2 2" xfId="40144" xr:uid="{00000000-0005-0000-0000-0000A29C0000}"/>
    <cellStyle name="SAPBEXheaderText 4 2 3" xfId="40145" xr:uid="{00000000-0005-0000-0000-0000A39C0000}"/>
    <cellStyle name="SAPBEXheaderText 4 3" xfId="40146" xr:uid="{00000000-0005-0000-0000-0000A49C0000}"/>
    <cellStyle name="SAPBEXheaderText 4 3 2" xfId="40147" xr:uid="{00000000-0005-0000-0000-0000A59C0000}"/>
    <cellStyle name="SAPBEXheaderText 4 3 2 2" xfId="40148" xr:uid="{00000000-0005-0000-0000-0000A69C0000}"/>
    <cellStyle name="SAPBEXheaderText 4 3 3" xfId="40149" xr:uid="{00000000-0005-0000-0000-0000A79C0000}"/>
    <cellStyle name="SAPBEXheaderText 4 4" xfId="40150" xr:uid="{00000000-0005-0000-0000-0000A89C0000}"/>
    <cellStyle name="SAPBEXheaderText 4 4 2" xfId="40151" xr:uid="{00000000-0005-0000-0000-0000A99C0000}"/>
    <cellStyle name="SAPBEXheaderText 4 5" xfId="40152" xr:uid="{00000000-0005-0000-0000-0000AA9C0000}"/>
    <cellStyle name="SAPBEXheaderText 5" xfId="40153" xr:uid="{00000000-0005-0000-0000-0000AB9C0000}"/>
    <cellStyle name="SAPBEXheaderText 5 2" xfId="40154" xr:uid="{00000000-0005-0000-0000-0000AC9C0000}"/>
    <cellStyle name="SAPBEXheaderText 5 2 2" xfId="40155" xr:uid="{00000000-0005-0000-0000-0000AD9C0000}"/>
    <cellStyle name="SAPBEXheaderText 5 3" xfId="40156" xr:uid="{00000000-0005-0000-0000-0000AE9C0000}"/>
    <cellStyle name="SAPBEXheaderText 6" xfId="40157" xr:uid="{00000000-0005-0000-0000-0000AF9C0000}"/>
    <cellStyle name="SAPBEXheaderText 6 2" xfId="40158" xr:uid="{00000000-0005-0000-0000-0000B09C0000}"/>
    <cellStyle name="SAPBEXheaderText 6 2 2" xfId="40159" xr:uid="{00000000-0005-0000-0000-0000B19C0000}"/>
    <cellStyle name="SAPBEXheaderText 6 3" xfId="40160" xr:uid="{00000000-0005-0000-0000-0000B29C0000}"/>
    <cellStyle name="SAPBEXheaderText 7" xfId="40161" xr:uid="{00000000-0005-0000-0000-0000B39C0000}"/>
    <cellStyle name="SAPBEXheaderText 7 2" xfId="40162" xr:uid="{00000000-0005-0000-0000-0000B49C0000}"/>
    <cellStyle name="SAPBEXheaderText 7 2 2" xfId="40163" xr:uid="{00000000-0005-0000-0000-0000B59C0000}"/>
    <cellStyle name="SAPBEXheaderText 7 3" xfId="40164" xr:uid="{00000000-0005-0000-0000-0000B69C0000}"/>
    <cellStyle name="SAPBEXheaderText 8" xfId="40165" xr:uid="{00000000-0005-0000-0000-0000B79C0000}"/>
    <cellStyle name="SAPBEXheaderText 9" xfId="40166" xr:uid="{00000000-0005-0000-0000-0000B89C0000}"/>
    <cellStyle name="SAPBEXHLevel0" xfId="40167" xr:uid="{00000000-0005-0000-0000-0000B99C0000}"/>
    <cellStyle name="SAPBEXHLevel0 2" xfId="40168" xr:uid="{00000000-0005-0000-0000-0000BA9C0000}"/>
    <cellStyle name="SAPBEXHLevel0 2 2" xfId="40169" xr:uid="{00000000-0005-0000-0000-0000BB9C0000}"/>
    <cellStyle name="SAPBEXHLevel0 2 2 2" xfId="40170" xr:uid="{00000000-0005-0000-0000-0000BC9C0000}"/>
    <cellStyle name="SAPBEXHLevel0 2 2 2 2" xfId="40171" xr:uid="{00000000-0005-0000-0000-0000BD9C0000}"/>
    <cellStyle name="SAPBEXHLevel0 2 2 2 2 2" xfId="40172" xr:uid="{00000000-0005-0000-0000-0000BE9C0000}"/>
    <cellStyle name="SAPBEXHLevel0 2 2 2 3" xfId="40173" xr:uid="{00000000-0005-0000-0000-0000BF9C0000}"/>
    <cellStyle name="SAPBEXHLevel0 2 2 3" xfId="40174" xr:uid="{00000000-0005-0000-0000-0000C09C0000}"/>
    <cellStyle name="SAPBEXHLevel0 2 2 3 2" xfId="40175" xr:uid="{00000000-0005-0000-0000-0000C19C0000}"/>
    <cellStyle name="SAPBEXHLevel0 2 2 3 2 2" xfId="40176" xr:uid="{00000000-0005-0000-0000-0000C29C0000}"/>
    <cellStyle name="SAPBEXHLevel0 2 2 3 3" xfId="40177" xr:uid="{00000000-0005-0000-0000-0000C39C0000}"/>
    <cellStyle name="SAPBEXHLevel0 2 2 4" xfId="40178" xr:uid="{00000000-0005-0000-0000-0000C49C0000}"/>
    <cellStyle name="SAPBEXHLevel0 2 2 4 2" xfId="40179" xr:uid="{00000000-0005-0000-0000-0000C59C0000}"/>
    <cellStyle name="SAPBEXHLevel0 2 2 5" xfId="40180" xr:uid="{00000000-0005-0000-0000-0000C69C0000}"/>
    <cellStyle name="SAPBEXHLevel0 2 3" xfId="40181" xr:uid="{00000000-0005-0000-0000-0000C79C0000}"/>
    <cellStyle name="SAPBEXHLevel0 2 3 2" xfId="40182" xr:uid="{00000000-0005-0000-0000-0000C89C0000}"/>
    <cellStyle name="SAPBEXHLevel0 2 3 2 2" xfId="40183" xr:uid="{00000000-0005-0000-0000-0000C99C0000}"/>
    <cellStyle name="SAPBEXHLevel0 2 3 3" xfId="40184" xr:uid="{00000000-0005-0000-0000-0000CA9C0000}"/>
    <cellStyle name="SAPBEXHLevel0 2 4" xfId="40185" xr:uid="{00000000-0005-0000-0000-0000CB9C0000}"/>
    <cellStyle name="SAPBEXHLevel0 2 4 2" xfId="40186" xr:uid="{00000000-0005-0000-0000-0000CC9C0000}"/>
    <cellStyle name="SAPBEXHLevel0 2 4 2 2" xfId="40187" xr:uid="{00000000-0005-0000-0000-0000CD9C0000}"/>
    <cellStyle name="SAPBEXHLevel0 2 4 3" xfId="40188" xr:uid="{00000000-0005-0000-0000-0000CE9C0000}"/>
    <cellStyle name="SAPBEXHLevel0 2 5" xfId="40189" xr:uid="{00000000-0005-0000-0000-0000CF9C0000}"/>
    <cellStyle name="SAPBEXHLevel0 2 5 2" xfId="40190" xr:uid="{00000000-0005-0000-0000-0000D09C0000}"/>
    <cellStyle name="SAPBEXHLevel0 2 6" xfId="40191" xr:uid="{00000000-0005-0000-0000-0000D19C0000}"/>
    <cellStyle name="SAPBEXHLevel0 3" xfId="40192" xr:uid="{00000000-0005-0000-0000-0000D29C0000}"/>
    <cellStyle name="SAPBEXHLevel0 3 2" xfId="40193" xr:uid="{00000000-0005-0000-0000-0000D39C0000}"/>
    <cellStyle name="SAPBEXHLevel0 3 2 2" xfId="40194" xr:uid="{00000000-0005-0000-0000-0000D49C0000}"/>
    <cellStyle name="SAPBEXHLevel0 3 2 2 2" xfId="40195" xr:uid="{00000000-0005-0000-0000-0000D59C0000}"/>
    <cellStyle name="SAPBEXHLevel0 3 2 3" xfId="40196" xr:uid="{00000000-0005-0000-0000-0000D69C0000}"/>
    <cellStyle name="SAPBEXHLevel0 3 3" xfId="40197" xr:uid="{00000000-0005-0000-0000-0000D79C0000}"/>
    <cellStyle name="SAPBEXHLevel0 3 3 2" xfId="40198" xr:uid="{00000000-0005-0000-0000-0000D89C0000}"/>
    <cellStyle name="SAPBEXHLevel0 3 3 2 2" xfId="40199" xr:uid="{00000000-0005-0000-0000-0000D99C0000}"/>
    <cellStyle name="SAPBEXHLevel0 3 3 3" xfId="40200" xr:uid="{00000000-0005-0000-0000-0000DA9C0000}"/>
    <cellStyle name="SAPBEXHLevel0 3 4" xfId="40201" xr:uid="{00000000-0005-0000-0000-0000DB9C0000}"/>
    <cellStyle name="SAPBEXHLevel0 3 4 2" xfId="40202" xr:uid="{00000000-0005-0000-0000-0000DC9C0000}"/>
    <cellStyle name="SAPBEXHLevel0 3 5" xfId="40203" xr:uid="{00000000-0005-0000-0000-0000DD9C0000}"/>
    <cellStyle name="SAPBEXHLevel0 4" xfId="40204" xr:uid="{00000000-0005-0000-0000-0000DE9C0000}"/>
    <cellStyle name="SAPBEXHLevel0 4 2" xfId="40205" xr:uid="{00000000-0005-0000-0000-0000DF9C0000}"/>
    <cellStyle name="SAPBEXHLevel0 4 2 2" xfId="40206" xr:uid="{00000000-0005-0000-0000-0000E09C0000}"/>
    <cellStyle name="SAPBEXHLevel0 4 2 2 2" xfId="40207" xr:uid="{00000000-0005-0000-0000-0000E19C0000}"/>
    <cellStyle name="SAPBEXHLevel0 4 2 3" xfId="40208" xr:uid="{00000000-0005-0000-0000-0000E29C0000}"/>
    <cellStyle name="SAPBEXHLevel0 4 3" xfId="40209" xr:uid="{00000000-0005-0000-0000-0000E39C0000}"/>
    <cellStyle name="SAPBEXHLevel0 4 3 2" xfId="40210" xr:uid="{00000000-0005-0000-0000-0000E49C0000}"/>
    <cellStyle name="SAPBEXHLevel0 4 3 2 2" xfId="40211" xr:uid="{00000000-0005-0000-0000-0000E59C0000}"/>
    <cellStyle name="SAPBEXHLevel0 4 3 3" xfId="40212" xr:uid="{00000000-0005-0000-0000-0000E69C0000}"/>
    <cellStyle name="SAPBEXHLevel0 4 4" xfId="40213" xr:uid="{00000000-0005-0000-0000-0000E79C0000}"/>
    <cellStyle name="SAPBEXHLevel0 4 4 2" xfId="40214" xr:uid="{00000000-0005-0000-0000-0000E89C0000}"/>
    <cellStyle name="SAPBEXHLevel0 4 5" xfId="40215" xr:uid="{00000000-0005-0000-0000-0000E99C0000}"/>
    <cellStyle name="SAPBEXHLevel0 5" xfId="40216" xr:uid="{00000000-0005-0000-0000-0000EA9C0000}"/>
    <cellStyle name="SAPBEXHLevel0 5 2" xfId="40217" xr:uid="{00000000-0005-0000-0000-0000EB9C0000}"/>
    <cellStyle name="SAPBEXHLevel0 5 2 2" xfId="40218" xr:uid="{00000000-0005-0000-0000-0000EC9C0000}"/>
    <cellStyle name="SAPBEXHLevel0 5 3" xfId="40219" xr:uid="{00000000-0005-0000-0000-0000ED9C0000}"/>
    <cellStyle name="SAPBEXHLevel0 6" xfId="40220" xr:uid="{00000000-0005-0000-0000-0000EE9C0000}"/>
    <cellStyle name="SAPBEXHLevel0 6 2" xfId="40221" xr:uid="{00000000-0005-0000-0000-0000EF9C0000}"/>
    <cellStyle name="SAPBEXHLevel0 6 2 2" xfId="40222" xr:uid="{00000000-0005-0000-0000-0000F09C0000}"/>
    <cellStyle name="SAPBEXHLevel0 6 3" xfId="40223" xr:uid="{00000000-0005-0000-0000-0000F19C0000}"/>
    <cellStyle name="SAPBEXHLevel0 7" xfId="40224" xr:uid="{00000000-0005-0000-0000-0000F29C0000}"/>
    <cellStyle name="SAPBEXHLevel0 7 2" xfId="40225" xr:uid="{00000000-0005-0000-0000-0000F39C0000}"/>
    <cellStyle name="SAPBEXHLevel0 7 2 2" xfId="40226" xr:uid="{00000000-0005-0000-0000-0000F49C0000}"/>
    <cellStyle name="SAPBEXHLevel0 7 3" xfId="40227" xr:uid="{00000000-0005-0000-0000-0000F59C0000}"/>
    <cellStyle name="SAPBEXHLevel0 8" xfId="40228" xr:uid="{00000000-0005-0000-0000-0000F69C0000}"/>
    <cellStyle name="SAPBEXHLevel0 9" xfId="40229" xr:uid="{00000000-0005-0000-0000-0000F79C0000}"/>
    <cellStyle name="SAPBEXHLevel0X" xfId="40230" xr:uid="{00000000-0005-0000-0000-0000F89C0000}"/>
    <cellStyle name="SAPBEXHLevel0X 2" xfId="40231" xr:uid="{00000000-0005-0000-0000-0000F99C0000}"/>
    <cellStyle name="SAPBEXHLevel0X 2 2" xfId="40232" xr:uid="{00000000-0005-0000-0000-0000FA9C0000}"/>
    <cellStyle name="SAPBEXHLevel0X 2 2 2" xfId="40233" xr:uid="{00000000-0005-0000-0000-0000FB9C0000}"/>
    <cellStyle name="SAPBEXHLevel0X 2 2 2 2" xfId="40234" xr:uid="{00000000-0005-0000-0000-0000FC9C0000}"/>
    <cellStyle name="SAPBEXHLevel0X 2 2 2 2 2" xfId="40235" xr:uid="{00000000-0005-0000-0000-0000FD9C0000}"/>
    <cellStyle name="SAPBEXHLevel0X 2 2 2 3" xfId="40236" xr:uid="{00000000-0005-0000-0000-0000FE9C0000}"/>
    <cellStyle name="SAPBEXHLevel0X 2 2 3" xfId="40237" xr:uid="{00000000-0005-0000-0000-0000FF9C0000}"/>
    <cellStyle name="SAPBEXHLevel0X 2 2 3 2" xfId="40238" xr:uid="{00000000-0005-0000-0000-0000009D0000}"/>
    <cellStyle name="SAPBEXHLevel0X 2 2 3 2 2" xfId="40239" xr:uid="{00000000-0005-0000-0000-0000019D0000}"/>
    <cellStyle name="SAPBEXHLevel0X 2 2 3 3" xfId="40240" xr:uid="{00000000-0005-0000-0000-0000029D0000}"/>
    <cellStyle name="SAPBEXHLevel0X 2 2 4" xfId="40241" xr:uid="{00000000-0005-0000-0000-0000039D0000}"/>
    <cellStyle name="SAPBEXHLevel0X 2 2 4 2" xfId="40242" xr:uid="{00000000-0005-0000-0000-0000049D0000}"/>
    <cellStyle name="SAPBEXHLevel0X 2 2 5" xfId="40243" xr:uid="{00000000-0005-0000-0000-0000059D0000}"/>
    <cellStyle name="SAPBEXHLevel0X 2 3" xfId="40244" xr:uid="{00000000-0005-0000-0000-0000069D0000}"/>
    <cellStyle name="SAPBEXHLevel0X 2 3 2" xfId="40245" xr:uid="{00000000-0005-0000-0000-0000079D0000}"/>
    <cellStyle name="SAPBEXHLevel0X 2 3 2 2" xfId="40246" xr:uid="{00000000-0005-0000-0000-0000089D0000}"/>
    <cellStyle name="SAPBEXHLevel0X 2 3 3" xfId="40247" xr:uid="{00000000-0005-0000-0000-0000099D0000}"/>
    <cellStyle name="SAPBEXHLevel0X 2 4" xfId="40248" xr:uid="{00000000-0005-0000-0000-00000A9D0000}"/>
    <cellStyle name="SAPBEXHLevel0X 2 4 2" xfId="40249" xr:uid="{00000000-0005-0000-0000-00000B9D0000}"/>
    <cellStyle name="SAPBEXHLevel0X 2 4 2 2" xfId="40250" xr:uid="{00000000-0005-0000-0000-00000C9D0000}"/>
    <cellStyle name="SAPBEXHLevel0X 2 4 3" xfId="40251" xr:uid="{00000000-0005-0000-0000-00000D9D0000}"/>
    <cellStyle name="SAPBEXHLevel0X 2 5" xfId="40252" xr:uid="{00000000-0005-0000-0000-00000E9D0000}"/>
    <cellStyle name="SAPBEXHLevel0X 2 5 2" xfId="40253" xr:uid="{00000000-0005-0000-0000-00000F9D0000}"/>
    <cellStyle name="SAPBEXHLevel0X 2 6" xfId="40254" xr:uid="{00000000-0005-0000-0000-0000109D0000}"/>
    <cellStyle name="SAPBEXHLevel0X 3" xfId="40255" xr:uid="{00000000-0005-0000-0000-0000119D0000}"/>
    <cellStyle name="SAPBEXHLevel0X 3 2" xfId="40256" xr:uid="{00000000-0005-0000-0000-0000129D0000}"/>
    <cellStyle name="SAPBEXHLevel0X 3 2 2" xfId="40257" xr:uid="{00000000-0005-0000-0000-0000139D0000}"/>
    <cellStyle name="SAPBEXHLevel0X 3 2 2 2" xfId="40258" xr:uid="{00000000-0005-0000-0000-0000149D0000}"/>
    <cellStyle name="SAPBEXHLevel0X 3 2 3" xfId="40259" xr:uid="{00000000-0005-0000-0000-0000159D0000}"/>
    <cellStyle name="SAPBEXHLevel0X 3 3" xfId="40260" xr:uid="{00000000-0005-0000-0000-0000169D0000}"/>
    <cellStyle name="SAPBEXHLevel0X 3 3 2" xfId="40261" xr:uid="{00000000-0005-0000-0000-0000179D0000}"/>
    <cellStyle name="SAPBEXHLevel0X 3 3 2 2" xfId="40262" xr:uid="{00000000-0005-0000-0000-0000189D0000}"/>
    <cellStyle name="SAPBEXHLevel0X 3 3 3" xfId="40263" xr:uid="{00000000-0005-0000-0000-0000199D0000}"/>
    <cellStyle name="SAPBEXHLevel0X 3 4" xfId="40264" xr:uid="{00000000-0005-0000-0000-00001A9D0000}"/>
    <cellStyle name="SAPBEXHLevel0X 3 4 2" xfId="40265" xr:uid="{00000000-0005-0000-0000-00001B9D0000}"/>
    <cellStyle name="SAPBEXHLevel0X 3 5" xfId="40266" xr:uid="{00000000-0005-0000-0000-00001C9D0000}"/>
    <cellStyle name="SAPBEXHLevel0X 4" xfId="40267" xr:uid="{00000000-0005-0000-0000-00001D9D0000}"/>
    <cellStyle name="SAPBEXHLevel0X 4 2" xfId="40268" xr:uid="{00000000-0005-0000-0000-00001E9D0000}"/>
    <cellStyle name="SAPBEXHLevel0X 4 2 2" xfId="40269" xr:uid="{00000000-0005-0000-0000-00001F9D0000}"/>
    <cellStyle name="SAPBEXHLevel0X 4 2 2 2" xfId="40270" xr:uid="{00000000-0005-0000-0000-0000209D0000}"/>
    <cellStyle name="SAPBEXHLevel0X 4 2 3" xfId="40271" xr:uid="{00000000-0005-0000-0000-0000219D0000}"/>
    <cellStyle name="SAPBEXHLevel0X 4 3" xfId="40272" xr:uid="{00000000-0005-0000-0000-0000229D0000}"/>
    <cellStyle name="SAPBEXHLevel0X 4 3 2" xfId="40273" xr:uid="{00000000-0005-0000-0000-0000239D0000}"/>
    <cellStyle name="SAPBEXHLevel0X 4 3 2 2" xfId="40274" xr:uid="{00000000-0005-0000-0000-0000249D0000}"/>
    <cellStyle name="SAPBEXHLevel0X 4 3 3" xfId="40275" xr:uid="{00000000-0005-0000-0000-0000259D0000}"/>
    <cellStyle name="SAPBEXHLevel0X 4 4" xfId="40276" xr:uid="{00000000-0005-0000-0000-0000269D0000}"/>
    <cellStyle name="SAPBEXHLevel0X 4 4 2" xfId="40277" xr:uid="{00000000-0005-0000-0000-0000279D0000}"/>
    <cellStyle name="SAPBEXHLevel0X 4 5" xfId="40278" xr:uid="{00000000-0005-0000-0000-0000289D0000}"/>
    <cellStyle name="SAPBEXHLevel0X 5" xfId="40279" xr:uid="{00000000-0005-0000-0000-0000299D0000}"/>
    <cellStyle name="SAPBEXHLevel0X 5 2" xfId="40280" xr:uid="{00000000-0005-0000-0000-00002A9D0000}"/>
    <cellStyle name="SAPBEXHLevel0X 5 2 2" xfId="40281" xr:uid="{00000000-0005-0000-0000-00002B9D0000}"/>
    <cellStyle name="SAPBEXHLevel0X 5 3" xfId="40282" xr:uid="{00000000-0005-0000-0000-00002C9D0000}"/>
    <cellStyle name="SAPBEXHLevel0X 6" xfId="40283" xr:uid="{00000000-0005-0000-0000-00002D9D0000}"/>
    <cellStyle name="SAPBEXHLevel0X 6 2" xfId="40284" xr:uid="{00000000-0005-0000-0000-00002E9D0000}"/>
    <cellStyle name="SAPBEXHLevel0X 6 2 2" xfId="40285" xr:uid="{00000000-0005-0000-0000-00002F9D0000}"/>
    <cellStyle name="SAPBEXHLevel0X 6 3" xfId="40286" xr:uid="{00000000-0005-0000-0000-0000309D0000}"/>
    <cellStyle name="SAPBEXHLevel0X 7" xfId="40287" xr:uid="{00000000-0005-0000-0000-0000319D0000}"/>
    <cellStyle name="SAPBEXHLevel0X 7 2" xfId="40288" xr:uid="{00000000-0005-0000-0000-0000329D0000}"/>
    <cellStyle name="SAPBEXHLevel0X 7 2 2" xfId="40289" xr:uid="{00000000-0005-0000-0000-0000339D0000}"/>
    <cellStyle name="SAPBEXHLevel0X 7 3" xfId="40290" xr:uid="{00000000-0005-0000-0000-0000349D0000}"/>
    <cellStyle name="SAPBEXHLevel0X 8" xfId="40291" xr:uid="{00000000-0005-0000-0000-0000359D0000}"/>
    <cellStyle name="SAPBEXHLevel0X 8 2" xfId="40292" xr:uid="{00000000-0005-0000-0000-0000369D0000}"/>
    <cellStyle name="SAPBEXHLevel0X 9" xfId="40293" xr:uid="{00000000-0005-0000-0000-0000379D0000}"/>
    <cellStyle name="SAPBEXHLevel1" xfId="40294" xr:uid="{00000000-0005-0000-0000-0000389D0000}"/>
    <cellStyle name="SAPBEXHLevel1 2" xfId="40295" xr:uid="{00000000-0005-0000-0000-0000399D0000}"/>
    <cellStyle name="SAPBEXHLevel1 2 2" xfId="40296" xr:uid="{00000000-0005-0000-0000-00003A9D0000}"/>
    <cellStyle name="SAPBEXHLevel1 2 2 2" xfId="40297" xr:uid="{00000000-0005-0000-0000-00003B9D0000}"/>
    <cellStyle name="SAPBEXHLevel1 2 2 2 2" xfId="40298" xr:uid="{00000000-0005-0000-0000-00003C9D0000}"/>
    <cellStyle name="SAPBEXHLevel1 2 2 2 2 2" xfId="40299" xr:uid="{00000000-0005-0000-0000-00003D9D0000}"/>
    <cellStyle name="SAPBEXHLevel1 2 2 2 3" xfId="40300" xr:uid="{00000000-0005-0000-0000-00003E9D0000}"/>
    <cellStyle name="SAPBEXHLevel1 2 2 3" xfId="40301" xr:uid="{00000000-0005-0000-0000-00003F9D0000}"/>
    <cellStyle name="SAPBEXHLevel1 2 2 3 2" xfId="40302" xr:uid="{00000000-0005-0000-0000-0000409D0000}"/>
    <cellStyle name="SAPBEXHLevel1 2 2 3 2 2" xfId="40303" xr:uid="{00000000-0005-0000-0000-0000419D0000}"/>
    <cellStyle name="SAPBEXHLevel1 2 2 3 3" xfId="40304" xr:uid="{00000000-0005-0000-0000-0000429D0000}"/>
    <cellStyle name="SAPBEXHLevel1 2 2 4" xfId="40305" xr:uid="{00000000-0005-0000-0000-0000439D0000}"/>
    <cellStyle name="SAPBEXHLevel1 2 2 4 2" xfId="40306" xr:uid="{00000000-0005-0000-0000-0000449D0000}"/>
    <cellStyle name="SAPBEXHLevel1 2 2 5" xfId="40307" xr:uid="{00000000-0005-0000-0000-0000459D0000}"/>
    <cellStyle name="SAPBEXHLevel1 2 3" xfId="40308" xr:uid="{00000000-0005-0000-0000-0000469D0000}"/>
    <cellStyle name="SAPBEXHLevel1 2 3 2" xfId="40309" xr:uid="{00000000-0005-0000-0000-0000479D0000}"/>
    <cellStyle name="SAPBEXHLevel1 2 3 2 2" xfId="40310" xr:uid="{00000000-0005-0000-0000-0000489D0000}"/>
    <cellStyle name="SAPBEXHLevel1 2 3 3" xfId="40311" xr:uid="{00000000-0005-0000-0000-0000499D0000}"/>
    <cellStyle name="SAPBEXHLevel1 2 4" xfId="40312" xr:uid="{00000000-0005-0000-0000-00004A9D0000}"/>
    <cellStyle name="SAPBEXHLevel1 2 4 2" xfId="40313" xr:uid="{00000000-0005-0000-0000-00004B9D0000}"/>
    <cellStyle name="SAPBEXHLevel1 2 4 2 2" xfId="40314" xr:uid="{00000000-0005-0000-0000-00004C9D0000}"/>
    <cellStyle name="SAPBEXHLevel1 2 4 3" xfId="40315" xr:uid="{00000000-0005-0000-0000-00004D9D0000}"/>
    <cellStyle name="SAPBEXHLevel1 2 5" xfId="40316" xr:uid="{00000000-0005-0000-0000-00004E9D0000}"/>
    <cellStyle name="SAPBEXHLevel1 2 5 2" xfId="40317" xr:uid="{00000000-0005-0000-0000-00004F9D0000}"/>
    <cellStyle name="SAPBEXHLevel1 2 6" xfId="40318" xr:uid="{00000000-0005-0000-0000-0000509D0000}"/>
    <cellStyle name="SAPBEXHLevel1 3" xfId="40319" xr:uid="{00000000-0005-0000-0000-0000519D0000}"/>
    <cellStyle name="SAPBEXHLevel1 3 2" xfId="40320" xr:uid="{00000000-0005-0000-0000-0000529D0000}"/>
    <cellStyle name="SAPBEXHLevel1 3 2 2" xfId="40321" xr:uid="{00000000-0005-0000-0000-0000539D0000}"/>
    <cellStyle name="SAPBEXHLevel1 3 2 2 2" xfId="40322" xr:uid="{00000000-0005-0000-0000-0000549D0000}"/>
    <cellStyle name="SAPBEXHLevel1 3 2 3" xfId="40323" xr:uid="{00000000-0005-0000-0000-0000559D0000}"/>
    <cellStyle name="SAPBEXHLevel1 3 3" xfId="40324" xr:uid="{00000000-0005-0000-0000-0000569D0000}"/>
    <cellStyle name="SAPBEXHLevel1 3 3 2" xfId="40325" xr:uid="{00000000-0005-0000-0000-0000579D0000}"/>
    <cellStyle name="SAPBEXHLevel1 3 3 2 2" xfId="40326" xr:uid="{00000000-0005-0000-0000-0000589D0000}"/>
    <cellStyle name="SAPBEXHLevel1 3 3 3" xfId="40327" xr:uid="{00000000-0005-0000-0000-0000599D0000}"/>
    <cellStyle name="SAPBEXHLevel1 3 4" xfId="40328" xr:uid="{00000000-0005-0000-0000-00005A9D0000}"/>
    <cellStyle name="SAPBEXHLevel1 3 4 2" xfId="40329" xr:uid="{00000000-0005-0000-0000-00005B9D0000}"/>
    <cellStyle name="SAPBEXHLevel1 3 5" xfId="40330" xr:uid="{00000000-0005-0000-0000-00005C9D0000}"/>
    <cellStyle name="SAPBEXHLevel1 4" xfId="40331" xr:uid="{00000000-0005-0000-0000-00005D9D0000}"/>
    <cellStyle name="SAPBEXHLevel1 4 2" xfId="40332" xr:uid="{00000000-0005-0000-0000-00005E9D0000}"/>
    <cellStyle name="SAPBEXHLevel1 4 2 2" xfId="40333" xr:uid="{00000000-0005-0000-0000-00005F9D0000}"/>
    <cellStyle name="SAPBEXHLevel1 4 2 2 2" xfId="40334" xr:uid="{00000000-0005-0000-0000-0000609D0000}"/>
    <cellStyle name="SAPBEXHLevel1 4 2 3" xfId="40335" xr:uid="{00000000-0005-0000-0000-0000619D0000}"/>
    <cellStyle name="SAPBEXHLevel1 4 3" xfId="40336" xr:uid="{00000000-0005-0000-0000-0000629D0000}"/>
    <cellStyle name="SAPBEXHLevel1 4 3 2" xfId="40337" xr:uid="{00000000-0005-0000-0000-0000639D0000}"/>
    <cellStyle name="SAPBEXHLevel1 4 3 2 2" xfId="40338" xr:uid="{00000000-0005-0000-0000-0000649D0000}"/>
    <cellStyle name="SAPBEXHLevel1 4 3 3" xfId="40339" xr:uid="{00000000-0005-0000-0000-0000659D0000}"/>
    <cellStyle name="SAPBEXHLevel1 4 4" xfId="40340" xr:uid="{00000000-0005-0000-0000-0000669D0000}"/>
    <cellStyle name="SAPBEXHLevel1 4 4 2" xfId="40341" xr:uid="{00000000-0005-0000-0000-0000679D0000}"/>
    <cellStyle name="SAPBEXHLevel1 4 5" xfId="40342" xr:uid="{00000000-0005-0000-0000-0000689D0000}"/>
    <cellStyle name="SAPBEXHLevel1 5" xfId="40343" xr:uid="{00000000-0005-0000-0000-0000699D0000}"/>
    <cellStyle name="SAPBEXHLevel1 5 2" xfId="40344" xr:uid="{00000000-0005-0000-0000-00006A9D0000}"/>
    <cellStyle name="SAPBEXHLevel1 5 2 2" xfId="40345" xr:uid="{00000000-0005-0000-0000-00006B9D0000}"/>
    <cellStyle name="SAPBEXHLevel1 5 3" xfId="40346" xr:uid="{00000000-0005-0000-0000-00006C9D0000}"/>
    <cellStyle name="SAPBEXHLevel1 6" xfId="40347" xr:uid="{00000000-0005-0000-0000-00006D9D0000}"/>
    <cellStyle name="SAPBEXHLevel1 6 2" xfId="40348" xr:uid="{00000000-0005-0000-0000-00006E9D0000}"/>
    <cellStyle name="SAPBEXHLevel1 6 2 2" xfId="40349" xr:uid="{00000000-0005-0000-0000-00006F9D0000}"/>
    <cellStyle name="SAPBEXHLevel1 6 3" xfId="40350" xr:uid="{00000000-0005-0000-0000-0000709D0000}"/>
    <cellStyle name="SAPBEXHLevel1 7" xfId="40351" xr:uid="{00000000-0005-0000-0000-0000719D0000}"/>
    <cellStyle name="SAPBEXHLevel1 7 2" xfId="40352" xr:uid="{00000000-0005-0000-0000-0000729D0000}"/>
    <cellStyle name="SAPBEXHLevel1 7 2 2" xfId="40353" xr:uid="{00000000-0005-0000-0000-0000739D0000}"/>
    <cellStyle name="SAPBEXHLevel1 7 3" xfId="40354" xr:uid="{00000000-0005-0000-0000-0000749D0000}"/>
    <cellStyle name="SAPBEXHLevel1 8" xfId="40355" xr:uid="{00000000-0005-0000-0000-0000759D0000}"/>
    <cellStyle name="SAPBEXHLevel1 9" xfId="40356" xr:uid="{00000000-0005-0000-0000-0000769D0000}"/>
    <cellStyle name="SAPBEXHLevel1X" xfId="40357" xr:uid="{00000000-0005-0000-0000-0000779D0000}"/>
    <cellStyle name="SAPBEXHLevel1X 2" xfId="40358" xr:uid="{00000000-0005-0000-0000-0000789D0000}"/>
    <cellStyle name="SAPBEXHLevel1X 2 2" xfId="40359" xr:uid="{00000000-0005-0000-0000-0000799D0000}"/>
    <cellStyle name="SAPBEXHLevel1X 2 2 2" xfId="40360" xr:uid="{00000000-0005-0000-0000-00007A9D0000}"/>
    <cellStyle name="SAPBEXHLevel1X 2 2 2 2" xfId="40361" xr:uid="{00000000-0005-0000-0000-00007B9D0000}"/>
    <cellStyle name="SAPBEXHLevel1X 2 2 2 2 2" xfId="40362" xr:uid="{00000000-0005-0000-0000-00007C9D0000}"/>
    <cellStyle name="SAPBEXHLevel1X 2 2 2 3" xfId="40363" xr:uid="{00000000-0005-0000-0000-00007D9D0000}"/>
    <cellStyle name="SAPBEXHLevel1X 2 2 3" xfId="40364" xr:uid="{00000000-0005-0000-0000-00007E9D0000}"/>
    <cellStyle name="SAPBEXHLevel1X 2 2 3 2" xfId="40365" xr:uid="{00000000-0005-0000-0000-00007F9D0000}"/>
    <cellStyle name="SAPBEXHLevel1X 2 2 3 2 2" xfId="40366" xr:uid="{00000000-0005-0000-0000-0000809D0000}"/>
    <cellStyle name="SAPBEXHLevel1X 2 2 3 3" xfId="40367" xr:uid="{00000000-0005-0000-0000-0000819D0000}"/>
    <cellStyle name="SAPBEXHLevel1X 2 2 4" xfId="40368" xr:uid="{00000000-0005-0000-0000-0000829D0000}"/>
    <cellStyle name="SAPBEXHLevel1X 2 2 4 2" xfId="40369" xr:uid="{00000000-0005-0000-0000-0000839D0000}"/>
    <cellStyle name="SAPBEXHLevel1X 2 2 5" xfId="40370" xr:uid="{00000000-0005-0000-0000-0000849D0000}"/>
    <cellStyle name="SAPBEXHLevel1X 2 3" xfId="40371" xr:uid="{00000000-0005-0000-0000-0000859D0000}"/>
    <cellStyle name="SAPBEXHLevel1X 2 3 2" xfId="40372" xr:uid="{00000000-0005-0000-0000-0000869D0000}"/>
    <cellStyle name="SAPBEXHLevel1X 2 3 2 2" xfId="40373" xr:uid="{00000000-0005-0000-0000-0000879D0000}"/>
    <cellStyle name="SAPBEXHLevel1X 2 3 3" xfId="40374" xr:uid="{00000000-0005-0000-0000-0000889D0000}"/>
    <cellStyle name="SAPBEXHLevel1X 2 4" xfId="40375" xr:uid="{00000000-0005-0000-0000-0000899D0000}"/>
    <cellStyle name="SAPBEXHLevel1X 2 4 2" xfId="40376" xr:uid="{00000000-0005-0000-0000-00008A9D0000}"/>
    <cellStyle name="SAPBEXHLevel1X 2 4 2 2" xfId="40377" xr:uid="{00000000-0005-0000-0000-00008B9D0000}"/>
    <cellStyle name="SAPBEXHLevel1X 2 4 3" xfId="40378" xr:uid="{00000000-0005-0000-0000-00008C9D0000}"/>
    <cellStyle name="SAPBEXHLevel1X 2 5" xfId="40379" xr:uid="{00000000-0005-0000-0000-00008D9D0000}"/>
    <cellStyle name="SAPBEXHLevel1X 2 5 2" xfId="40380" xr:uid="{00000000-0005-0000-0000-00008E9D0000}"/>
    <cellStyle name="SAPBEXHLevel1X 2 6" xfId="40381" xr:uid="{00000000-0005-0000-0000-00008F9D0000}"/>
    <cellStyle name="SAPBEXHLevel1X 3" xfId="40382" xr:uid="{00000000-0005-0000-0000-0000909D0000}"/>
    <cellStyle name="SAPBEXHLevel1X 3 2" xfId="40383" xr:uid="{00000000-0005-0000-0000-0000919D0000}"/>
    <cellStyle name="SAPBEXHLevel1X 3 2 2" xfId="40384" xr:uid="{00000000-0005-0000-0000-0000929D0000}"/>
    <cellStyle name="SAPBEXHLevel1X 3 2 2 2" xfId="40385" xr:uid="{00000000-0005-0000-0000-0000939D0000}"/>
    <cellStyle name="SAPBEXHLevel1X 3 2 3" xfId="40386" xr:uid="{00000000-0005-0000-0000-0000949D0000}"/>
    <cellStyle name="SAPBEXHLevel1X 3 3" xfId="40387" xr:uid="{00000000-0005-0000-0000-0000959D0000}"/>
    <cellStyle name="SAPBEXHLevel1X 3 3 2" xfId="40388" xr:uid="{00000000-0005-0000-0000-0000969D0000}"/>
    <cellStyle name="SAPBEXHLevel1X 3 3 2 2" xfId="40389" xr:uid="{00000000-0005-0000-0000-0000979D0000}"/>
    <cellStyle name="SAPBEXHLevel1X 3 3 3" xfId="40390" xr:uid="{00000000-0005-0000-0000-0000989D0000}"/>
    <cellStyle name="SAPBEXHLevel1X 3 4" xfId="40391" xr:uid="{00000000-0005-0000-0000-0000999D0000}"/>
    <cellStyle name="SAPBEXHLevel1X 3 4 2" xfId="40392" xr:uid="{00000000-0005-0000-0000-00009A9D0000}"/>
    <cellStyle name="SAPBEXHLevel1X 3 5" xfId="40393" xr:uid="{00000000-0005-0000-0000-00009B9D0000}"/>
    <cellStyle name="SAPBEXHLevel1X 4" xfId="40394" xr:uid="{00000000-0005-0000-0000-00009C9D0000}"/>
    <cellStyle name="SAPBEXHLevel1X 4 2" xfId="40395" xr:uid="{00000000-0005-0000-0000-00009D9D0000}"/>
    <cellStyle name="SAPBEXHLevel1X 4 2 2" xfId="40396" xr:uid="{00000000-0005-0000-0000-00009E9D0000}"/>
    <cellStyle name="SAPBEXHLevel1X 4 2 2 2" xfId="40397" xr:uid="{00000000-0005-0000-0000-00009F9D0000}"/>
    <cellStyle name="SAPBEXHLevel1X 4 2 3" xfId="40398" xr:uid="{00000000-0005-0000-0000-0000A09D0000}"/>
    <cellStyle name="SAPBEXHLevel1X 4 3" xfId="40399" xr:uid="{00000000-0005-0000-0000-0000A19D0000}"/>
    <cellStyle name="SAPBEXHLevel1X 4 3 2" xfId="40400" xr:uid="{00000000-0005-0000-0000-0000A29D0000}"/>
    <cellStyle name="SAPBEXHLevel1X 4 3 2 2" xfId="40401" xr:uid="{00000000-0005-0000-0000-0000A39D0000}"/>
    <cellStyle name="SAPBEXHLevel1X 4 3 3" xfId="40402" xr:uid="{00000000-0005-0000-0000-0000A49D0000}"/>
    <cellStyle name="SAPBEXHLevel1X 4 4" xfId="40403" xr:uid="{00000000-0005-0000-0000-0000A59D0000}"/>
    <cellStyle name="SAPBEXHLevel1X 4 4 2" xfId="40404" xr:uid="{00000000-0005-0000-0000-0000A69D0000}"/>
    <cellStyle name="SAPBEXHLevel1X 4 5" xfId="40405" xr:uid="{00000000-0005-0000-0000-0000A79D0000}"/>
    <cellStyle name="SAPBEXHLevel1X 5" xfId="40406" xr:uid="{00000000-0005-0000-0000-0000A89D0000}"/>
    <cellStyle name="SAPBEXHLevel1X 5 2" xfId="40407" xr:uid="{00000000-0005-0000-0000-0000A99D0000}"/>
    <cellStyle name="SAPBEXHLevel1X 5 2 2" xfId="40408" xr:uid="{00000000-0005-0000-0000-0000AA9D0000}"/>
    <cellStyle name="SAPBEXHLevel1X 5 3" xfId="40409" xr:uid="{00000000-0005-0000-0000-0000AB9D0000}"/>
    <cellStyle name="SAPBEXHLevel1X 6" xfId="40410" xr:uid="{00000000-0005-0000-0000-0000AC9D0000}"/>
    <cellStyle name="SAPBEXHLevel1X 6 2" xfId="40411" xr:uid="{00000000-0005-0000-0000-0000AD9D0000}"/>
    <cellStyle name="SAPBEXHLevel1X 6 2 2" xfId="40412" xr:uid="{00000000-0005-0000-0000-0000AE9D0000}"/>
    <cellStyle name="SAPBEXHLevel1X 6 3" xfId="40413" xr:uid="{00000000-0005-0000-0000-0000AF9D0000}"/>
    <cellStyle name="SAPBEXHLevel1X 7" xfId="40414" xr:uid="{00000000-0005-0000-0000-0000B09D0000}"/>
    <cellStyle name="SAPBEXHLevel1X 7 2" xfId="40415" xr:uid="{00000000-0005-0000-0000-0000B19D0000}"/>
    <cellStyle name="SAPBEXHLevel1X 7 2 2" xfId="40416" xr:uid="{00000000-0005-0000-0000-0000B29D0000}"/>
    <cellStyle name="SAPBEXHLevel1X 7 3" xfId="40417" xr:uid="{00000000-0005-0000-0000-0000B39D0000}"/>
    <cellStyle name="SAPBEXHLevel1X 8" xfId="40418" xr:uid="{00000000-0005-0000-0000-0000B49D0000}"/>
    <cellStyle name="SAPBEXHLevel1X 8 2" xfId="40419" xr:uid="{00000000-0005-0000-0000-0000B59D0000}"/>
    <cellStyle name="SAPBEXHLevel1X 9" xfId="40420" xr:uid="{00000000-0005-0000-0000-0000B69D0000}"/>
    <cellStyle name="SAPBEXHLevel2" xfId="40421" xr:uid="{00000000-0005-0000-0000-0000B79D0000}"/>
    <cellStyle name="SAPBEXHLevel2 2" xfId="40422" xr:uid="{00000000-0005-0000-0000-0000B89D0000}"/>
    <cellStyle name="SAPBEXHLevel2 2 2" xfId="40423" xr:uid="{00000000-0005-0000-0000-0000B99D0000}"/>
    <cellStyle name="SAPBEXHLevel2 2 2 2" xfId="40424" xr:uid="{00000000-0005-0000-0000-0000BA9D0000}"/>
    <cellStyle name="SAPBEXHLevel2 2 2 2 2" xfId="40425" xr:uid="{00000000-0005-0000-0000-0000BB9D0000}"/>
    <cellStyle name="SAPBEXHLevel2 2 2 2 2 2" xfId="40426" xr:uid="{00000000-0005-0000-0000-0000BC9D0000}"/>
    <cellStyle name="SAPBEXHLevel2 2 2 2 3" xfId="40427" xr:uid="{00000000-0005-0000-0000-0000BD9D0000}"/>
    <cellStyle name="SAPBEXHLevel2 2 2 3" xfId="40428" xr:uid="{00000000-0005-0000-0000-0000BE9D0000}"/>
    <cellStyle name="SAPBEXHLevel2 2 2 3 2" xfId="40429" xr:uid="{00000000-0005-0000-0000-0000BF9D0000}"/>
    <cellStyle name="SAPBEXHLevel2 2 2 3 2 2" xfId="40430" xr:uid="{00000000-0005-0000-0000-0000C09D0000}"/>
    <cellStyle name="SAPBEXHLevel2 2 2 3 3" xfId="40431" xr:uid="{00000000-0005-0000-0000-0000C19D0000}"/>
    <cellStyle name="SAPBEXHLevel2 2 2 4" xfId="40432" xr:uid="{00000000-0005-0000-0000-0000C29D0000}"/>
    <cellStyle name="SAPBEXHLevel2 2 2 4 2" xfId="40433" xr:uid="{00000000-0005-0000-0000-0000C39D0000}"/>
    <cellStyle name="SAPBEXHLevel2 2 2 5" xfId="40434" xr:uid="{00000000-0005-0000-0000-0000C49D0000}"/>
    <cellStyle name="SAPBEXHLevel2 2 3" xfId="40435" xr:uid="{00000000-0005-0000-0000-0000C59D0000}"/>
    <cellStyle name="SAPBEXHLevel2 2 3 2" xfId="40436" xr:uid="{00000000-0005-0000-0000-0000C69D0000}"/>
    <cellStyle name="SAPBEXHLevel2 2 3 2 2" xfId="40437" xr:uid="{00000000-0005-0000-0000-0000C79D0000}"/>
    <cellStyle name="SAPBEXHLevel2 2 3 3" xfId="40438" xr:uid="{00000000-0005-0000-0000-0000C89D0000}"/>
    <cellStyle name="SAPBEXHLevel2 2 4" xfId="40439" xr:uid="{00000000-0005-0000-0000-0000C99D0000}"/>
    <cellStyle name="SAPBEXHLevel2 2 4 2" xfId="40440" xr:uid="{00000000-0005-0000-0000-0000CA9D0000}"/>
    <cellStyle name="SAPBEXHLevel2 2 4 2 2" xfId="40441" xr:uid="{00000000-0005-0000-0000-0000CB9D0000}"/>
    <cellStyle name="SAPBEXHLevel2 2 4 3" xfId="40442" xr:uid="{00000000-0005-0000-0000-0000CC9D0000}"/>
    <cellStyle name="SAPBEXHLevel2 2 5" xfId="40443" xr:uid="{00000000-0005-0000-0000-0000CD9D0000}"/>
    <cellStyle name="SAPBEXHLevel2 2 5 2" xfId="40444" xr:uid="{00000000-0005-0000-0000-0000CE9D0000}"/>
    <cellStyle name="SAPBEXHLevel2 2 6" xfId="40445" xr:uid="{00000000-0005-0000-0000-0000CF9D0000}"/>
    <cellStyle name="SAPBEXHLevel2 3" xfId="40446" xr:uid="{00000000-0005-0000-0000-0000D09D0000}"/>
    <cellStyle name="SAPBEXHLevel2 3 2" xfId="40447" xr:uid="{00000000-0005-0000-0000-0000D19D0000}"/>
    <cellStyle name="SAPBEXHLevel2 3 2 2" xfId="40448" xr:uid="{00000000-0005-0000-0000-0000D29D0000}"/>
    <cellStyle name="SAPBEXHLevel2 3 2 2 2" xfId="40449" xr:uid="{00000000-0005-0000-0000-0000D39D0000}"/>
    <cellStyle name="SAPBEXHLevel2 3 2 3" xfId="40450" xr:uid="{00000000-0005-0000-0000-0000D49D0000}"/>
    <cellStyle name="SAPBEXHLevel2 3 3" xfId="40451" xr:uid="{00000000-0005-0000-0000-0000D59D0000}"/>
    <cellStyle name="SAPBEXHLevel2 3 3 2" xfId="40452" xr:uid="{00000000-0005-0000-0000-0000D69D0000}"/>
    <cellStyle name="SAPBEXHLevel2 3 3 2 2" xfId="40453" xr:uid="{00000000-0005-0000-0000-0000D79D0000}"/>
    <cellStyle name="SAPBEXHLevel2 3 3 3" xfId="40454" xr:uid="{00000000-0005-0000-0000-0000D89D0000}"/>
    <cellStyle name="SAPBEXHLevel2 3 4" xfId="40455" xr:uid="{00000000-0005-0000-0000-0000D99D0000}"/>
    <cellStyle name="SAPBEXHLevel2 3 4 2" xfId="40456" xr:uid="{00000000-0005-0000-0000-0000DA9D0000}"/>
    <cellStyle name="SAPBEXHLevel2 3 5" xfId="40457" xr:uid="{00000000-0005-0000-0000-0000DB9D0000}"/>
    <cellStyle name="SAPBEXHLevel2 4" xfId="40458" xr:uid="{00000000-0005-0000-0000-0000DC9D0000}"/>
    <cellStyle name="SAPBEXHLevel2 4 2" xfId="40459" xr:uid="{00000000-0005-0000-0000-0000DD9D0000}"/>
    <cellStyle name="SAPBEXHLevel2 4 2 2" xfId="40460" xr:uid="{00000000-0005-0000-0000-0000DE9D0000}"/>
    <cellStyle name="SAPBEXHLevel2 4 2 2 2" xfId="40461" xr:uid="{00000000-0005-0000-0000-0000DF9D0000}"/>
    <cellStyle name="SAPBEXHLevel2 4 2 3" xfId="40462" xr:uid="{00000000-0005-0000-0000-0000E09D0000}"/>
    <cellStyle name="SAPBEXHLevel2 4 3" xfId="40463" xr:uid="{00000000-0005-0000-0000-0000E19D0000}"/>
    <cellStyle name="SAPBEXHLevel2 4 3 2" xfId="40464" xr:uid="{00000000-0005-0000-0000-0000E29D0000}"/>
    <cellStyle name="SAPBEXHLevel2 4 3 2 2" xfId="40465" xr:uid="{00000000-0005-0000-0000-0000E39D0000}"/>
    <cellStyle name="SAPBEXHLevel2 4 3 3" xfId="40466" xr:uid="{00000000-0005-0000-0000-0000E49D0000}"/>
    <cellStyle name="SAPBEXHLevel2 4 4" xfId="40467" xr:uid="{00000000-0005-0000-0000-0000E59D0000}"/>
    <cellStyle name="SAPBEXHLevel2 4 4 2" xfId="40468" xr:uid="{00000000-0005-0000-0000-0000E69D0000}"/>
    <cellStyle name="SAPBEXHLevel2 4 5" xfId="40469" xr:uid="{00000000-0005-0000-0000-0000E79D0000}"/>
    <cellStyle name="SAPBEXHLevel2 5" xfId="40470" xr:uid="{00000000-0005-0000-0000-0000E89D0000}"/>
    <cellStyle name="SAPBEXHLevel2 5 2" xfId="40471" xr:uid="{00000000-0005-0000-0000-0000E99D0000}"/>
    <cellStyle name="SAPBEXHLevel2 5 2 2" xfId="40472" xr:uid="{00000000-0005-0000-0000-0000EA9D0000}"/>
    <cellStyle name="SAPBEXHLevel2 5 3" xfId="40473" xr:uid="{00000000-0005-0000-0000-0000EB9D0000}"/>
    <cellStyle name="SAPBEXHLevel2 6" xfId="40474" xr:uid="{00000000-0005-0000-0000-0000EC9D0000}"/>
    <cellStyle name="SAPBEXHLevel2 6 2" xfId="40475" xr:uid="{00000000-0005-0000-0000-0000ED9D0000}"/>
    <cellStyle name="SAPBEXHLevel2 6 2 2" xfId="40476" xr:uid="{00000000-0005-0000-0000-0000EE9D0000}"/>
    <cellStyle name="SAPBEXHLevel2 6 3" xfId="40477" xr:uid="{00000000-0005-0000-0000-0000EF9D0000}"/>
    <cellStyle name="SAPBEXHLevel2 7" xfId="40478" xr:uid="{00000000-0005-0000-0000-0000F09D0000}"/>
    <cellStyle name="SAPBEXHLevel2 7 2" xfId="40479" xr:uid="{00000000-0005-0000-0000-0000F19D0000}"/>
    <cellStyle name="SAPBEXHLevel2 7 2 2" xfId="40480" xr:uid="{00000000-0005-0000-0000-0000F29D0000}"/>
    <cellStyle name="SAPBEXHLevel2 7 3" xfId="40481" xr:uid="{00000000-0005-0000-0000-0000F39D0000}"/>
    <cellStyle name="SAPBEXHLevel2 8" xfId="40482" xr:uid="{00000000-0005-0000-0000-0000F49D0000}"/>
    <cellStyle name="SAPBEXHLevel2 9" xfId="40483" xr:uid="{00000000-0005-0000-0000-0000F59D0000}"/>
    <cellStyle name="SAPBEXHLevel2X" xfId="40484" xr:uid="{00000000-0005-0000-0000-0000F69D0000}"/>
    <cellStyle name="SAPBEXHLevel2X 2" xfId="40485" xr:uid="{00000000-0005-0000-0000-0000F79D0000}"/>
    <cellStyle name="SAPBEXHLevel2X 2 2" xfId="40486" xr:uid="{00000000-0005-0000-0000-0000F89D0000}"/>
    <cellStyle name="SAPBEXHLevel2X 2 2 2" xfId="40487" xr:uid="{00000000-0005-0000-0000-0000F99D0000}"/>
    <cellStyle name="SAPBEXHLevel2X 2 2 2 2" xfId="40488" xr:uid="{00000000-0005-0000-0000-0000FA9D0000}"/>
    <cellStyle name="SAPBEXHLevel2X 2 2 2 2 2" xfId="40489" xr:uid="{00000000-0005-0000-0000-0000FB9D0000}"/>
    <cellStyle name="SAPBEXHLevel2X 2 2 2 3" xfId="40490" xr:uid="{00000000-0005-0000-0000-0000FC9D0000}"/>
    <cellStyle name="SAPBEXHLevel2X 2 2 3" xfId="40491" xr:uid="{00000000-0005-0000-0000-0000FD9D0000}"/>
    <cellStyle name="SAPBEXHLevel2X 2 2 3 2" xfId="40492" xr:uid="{00000000-0005-0000-0000-0000FE9D0000}"/>
    <cellStyle name="SAPBEXHLevel2X 2 2 3 2 2" xfId="40493" xr:uid="{00000000-0005-0000-0000-0000FF9D0000}"/>
    <cellStyle name="SAPBEXHLevel2X 2 2 3 3" xfId="40494" xr:uid="{00000000-0005-0000-0000-0000009E0000}"/>
    <cellStyle name="SAPBEXHLevel2X 2 2 4" xfId="40495" xr:uid="{00000000-0005-0000-0000-0000019E0000}"/>
    <cellStyle name="SAPBEXHLevel2X 2 2 4 2" xfId="40496" xr:uid="{00000000-0005-0000-0000-0000029E0000}"/>
    <cellStyle name="SAPBEXHLevel2X 2 2 5" xfId="40497" xr:uid="{00000000-0005-0000-0000-0000039E0000}"/>
    <cellStyle name="SAPBEXHLevel2X 2 3" xfId="40498" xr:uid="{00000000-0005-0000-0000-0000049E0000}"/>
    <cellStyle name="SAPBEXHLevel2X 2 3 2" xfId="40499" xr:uid="{00000000-0005-0000-0000-0000059E0000}"/>
    <cellStyle name="SAPBEXHLevel2X 2 3 2 2" xfId="40500" xr:uid="{00000000-0005-0000-0000-0000069E0000}"/>
    <cellStyle name="SAPBEXHLevel2X 2 3 3" xfId="40501" xr:uid="{00000000-0005-0000-0000-0000079E0000}"/>
    <cellStyle name="SAPBEXHLevel2X 2 4" xfId="40502" xr:uid="{00000000-0005-0000-0000-0000089E0000}"/>
    <cellStyle name="SAPBEXHLevel2X 2 4 2" xfId="40503" xr:uid="{00000000-0005-0000-0000-0000099E0000}"/>
    <cellStyle name="SAPBEXHLevel2X 2 4 2 2" xfId="40504" xr:uid="{00000000-0005-0000-0000-00000A9E0000}"/>
    <cellStyle name="SAPBEXHLevel2X 2 4 3" xfId="40505" xr:uid="{00000000-0005-0000-0000-00000B9E0000}"/>
    <cellStyle name="SAPBEXHLevel2X 2 5" xfId="40506" xr:uid="{00000000-0005-0000-0000-00000C9E0000}"/>
    <cellStyle name="SAPBEXHLevel2X 2 5 2" xfId="40507" xr:uid="{00000000-0005-0000-0000-00000D9E0000}"/>
    <cellStyle name="SAPBEXHLevel2X 2 6" xfId="40508" xr:uid="{00000000-0005-0000-0000-00000E9E0000}"/>
    <cellStyle name="SAPBEXHLevel2X 3" xfId="40509" xr:uid="{00000000-0005-0000-0000-00000F9E0000}"/>
    <cellStyle name="SAPBEXHLevel2X 3 2" xfId="40510" xr:uid="{00000000-0005-0000-0000-0000109E0000}"/>
    <cellStyle name="SAPBEXHLevel2X 3 2 2" xfId="40511" xr:uid="{00000000-0005-0000-0000-0000119E0000}"/>
    <cellStyle name="SAPBEXHLevel2X 3 2 2 2" xfId="40512" xr:uid="{00000000-0005-0000-0000-0000129E0000}"/>
    <cellStyle name="SAPBEXHLevel2X 3 2 3" xfId="40513" xr:uid="{00000000-0005-0000-0000-0000139E0000}"/>
    <cellStyle name="SAPBEXHLevel2X 3 3" xfId="40514" xr:uid="{00000000-0005-0000-0000-0000149E0000}"/>
    <cellStyle name="SAPBEXHLevel2X 3 3 2" xfId="40515" xr:uid="{00000000-0005-0000-0000-0000159E0000}"/>
    <cellStyle name="SAPBEXHLevel2X 3 3 2 2" xfId="40516" xr:uid="{00000000-0005-0000-0000-0000169E0000}"/>
    <cellStyle name="SAPBEXHLevel2X 3 3 3" xfId="40517" xr:uid="{00000000-0005-0000-0000-0000179E0000}"/>
    <cellStyle name="SAPBEXHLevel2X 3 4" xfId="40518" xr:uid="{00000000-0005-0000-0000-0000189E0000}"/>
    <cellStyle name="SAPBEXHLevel2X 3 4 2" xfId="40519" xr:uid="{00000000-0005-0000-0000-0000199E0000}"/>
    <cellStyle name="SAPBEXHLevel2X 3 5" xfId="40520" xr:uid="{00000000-0005-0000-0000-00001A9E0000}"/>
    <cellStyle name="SAPBEXHLevel2X 4" xfId="40521" xr:uid="{00000000-0005-0000-0000-00001B9E0000}"/>
    <cellStyle name="SAPBEXHLevel2X 4 2" xfId="40522" xr:uid="{00000000-0005-0000-0000-00001C9E0000}"/>
    <cellStyle name="SAPBEXHLevel2X 4 2 2" xfId="40523" xr:uid="{00000000-0005-0000-0000-00001D9E0000}"/>
    <cellStyle name="SAPBEXHLevel2X 4 2 2 2" xfId="40524" xr:uid="{00000000-0005-0000-0000-00001E9E0000}"/>
    <cellStyle name="SAPBEXHLevel2X 4 2 3" xfId="40525" xr:uid="{00000000-0005-0000-0000-00001F9E0000}"/>
    <cellStyle name="SAPBEXHLevel2X 4 3" xfId="40526" xr:uid="{00000000-0005-0000-0000-0000209E0000}"/>
    <cellStyle name="SAPBEXHLevel2X 4 3 2" xfId="40527" xr:uid="{00000000-0005-0000-0000-0000219E0000}"/>
    <cellStyle name="SAPBEXHLevel2X 4 3 2 2" xfId="40528" xr:uid="{00000000-0005-0000-0000-0000229E0000}"/>
    <cellStyle name="SAPBEXHLevel2X 4 3 3" xfId="40529" xr:uid="{00000000-0005-0000-0000-0000239E0000}"/>
    <cellStyle name="SAPBEXHLevel2X 4 4" xfId="40530" xr:uid="{00000000-0005-0000-0000-0000249E0000}"/>
    <cellStyle name="SAPBEXHLevel2X 4 4 2" xfId="40531" xr:uid="{00000000-0005-0000-0000-0000259E0000}"/>
    <cellStyle name="SAPBEXHLevel2X 4 5" xfId="40532" xr:uid="{00000000-0005-0000-0000-0000269E0000}"/>
    <cellStyle name="SAPBEXHLevel2X 5" xfId="40533" xr:uid="{00000000-0005-0000-0000-0000279E0000}"/>
    <cellStyle name="SAPBEXHLevel2X 5 2" xfId="40534" xr:uid="{00000000-0005-0000-0000-0000289E0000}"/>
    <cellStyle name="SAPBEXHLevel2X 5 2 2" xfId="40535" xr:uid="{00000000-0005-0000-0000-0000299E0000}"/>
    <cellStyle name="SAPBEXHLevel2X 5 3" xfId="40536" xr:uid="{00000000-0005-0000-0000-00002A9E0000}"/>
    <cellStyle name="SAPBEXHLevel2X 6" xfId="40537" xr:uid="{00000000-0005-0000-0000-00002B9E0000}"/>
    <cellStyle name="SAPBEXHLevel2X 6 2" xfId="40538" xr:uid="{00000000-0005-0000-0000-00002C9E0000}"/>
    <cellStyle name="SAPBEXHLevel2X 6 2 2" xfId="40539" xr:uid="{00000000-0005-0000-0000-00002D9E0000}"/>
    <cellStyle name="SAPBEXHLevel2X 6 3" xfId="40540" xr:uid="{00000000-0005-0000-0000-00002E9E0000}"/>
    <cellStyle name="SAPBEXHLevel2X 7" xfId="40541" xr:uid="{00000000-0005-0000-0000-00002F9E0000}"/>
    <cellStyle name="SAPBEXHLevel2X 7 2" xfId="40542" xr:uid="{00000000-0005-0000-0000-0000309E0000}"/>
    <cellStyle name="SAPBEXHLevel2X 7 2 2" xfId="40543" xr:uid="{00000000-0005-0000-0000-0000319E0000}"/>
    <cellStyle name="SAPBEXHLevel2X 7 3" xfId="40544" xr:uid="{00000000-0005-0000-0000-0000329E0000}"/>
    <cellStyle name="SAPBEXHLevel2X 8" xfId="40545" xr:uid="{00000000-0005-0000-0000-0000339E0000}"/>
    <cellStyle name="SAPBEXHLevel2X 8 2" xfId="40546" xr:uid="{00000000-0005-0000-0000-0000349E0000}"/>
    <cellStyle name="SAPBEXHLevel2X 9" xfId="40547" xr:uid="{00000000-0005-0000-0000-0000359E0000}"/>
    <cellStyle name="SAPBEXHLevel3" xfId="40548" xr:uid="{00000000-0005-0000-0000-0000369E0000}"/>
    <cellStyle name="SAPBEXHLevel3 2" xfId="40549" xr:uid="{00000000-0005-0000-0000-0000379E0000}"/>
    <cellStyle name="SAPBEXHLevel3 2 2" xfId="40550" xr:uid="{00000000-0005-0000-0000-0000389E0000}"/>
    <cellStyle name="SAPBEXHLevel3 2 2 2" xfId="40551" xr:uid="{00000000-0005-0000-0000-0000399E0000}"/>
    <cellStyle name="SAPBEXHLevel3 2 2 2 2" xfId="40552" xr:uid="{00000000-0005-0000-0000-00003A9E0000}"/>
    <cellStyle name="SAPBEXHLevel3 2 2 2 2 2" xfId="40553" xr:uid="{00000000-0005-0000-0000-00003B9E0000}"/>
    <cellStyle name="SAPBEXHLevel3 2 2 2 3" xfId="40554" xr:uid="{00000000-0005-0000-0000-00003C9E0000}"/>
    <cellStyle name="SAPBEXHLevel3 2 2 3" xfId="40555" xr:uid="{00000000-0005-0000-0000-00003D9E0000}"/>
    <cellStyle name="SAPBEXHLevel3 2 2 3 2" xfId="40556" xr:uid="{00000000-0005-0000-0000-00003E9E0000}"/>
    <cellStyle name="SAPBEXHLevel3 2 2 3 2 2" xfId="40557" xr:uid="{00000000-0005-0000-0000-00003F9E0000}"/>
    <cellStyle name="SAPBEXHLevel3 2 2 3 3" xfId="40558" xr:uid="{00000000-0005-0000-0000-0000409E0000}"/>
    <cellStyle name="SAPBEXHLevel3 2 2 4" xfId="40559" xr:uid="{00000000-0005-0000-0000-0000419E0000}"/>
    <cellStyle name="SAPBEXHLevel3 2 2 4 2" xfId="40560" xr:uid="{00000000-0005-0000-0000-0000429E0000}"/>
    <cellStyle name="SAPBEXHLevel3 2 2 5" xfId="40561" xr:uid="{00000000-0005-0000-0000-0000439E0000}"/>
    <cellStyle name="SAPBEXHLevel3 2 3" xfId="40562" xr:uid="{00000000-0005-0000-0000-0000449E0000}"/>
    <cellStyle name="SAPBEXHLevel3 2 3 2" xfId="40563" xr:uid="{00000000-0005-0000-0000-0000459E0000}"/>
    <cellStyle name="SAPBEXHLevel3 2 3 2 2" xfId="40564" xr:uid="{00000000-0005-0000-0000-0000469E0000}"/>
    <cellStyle name="SAPBEXHLevel3 2 3 3" xfId="40565" xr:uid="{00000000-0005-0000-0000-0000479E0000}"/>
    <cellStyle name="SAPBEXHLevel3 2 4" xfId="40566" xr:uid="{00000000-0005-0000-0000-0000489E0000}"/>
    <cellStyle name="SAPBEXHLevel3 2 4 2" xfId="40567" xr:uid="{00000000-0005-0000-0000-0000499E0000}"/>
    <cellStyle name="SAPBEXHLevel3 2 4 2 2" xfId="40568" xr:uid="{00000000-0005-0000-0000-00004A9E0000}"/>
    <cellStyle name="SAPBEXHLevel3 2 4 3" xfId="40569" xr:uid="{00000000-0005-0000-0000-00004B9E0000}"/>
    <cellStyle name="SAPBEXHLevel3 2 5" xfId="40570" xr:uid="{00000000-0005-0000-0000-00004C9E0000}"/>
    <cellStyle name="SAPBEXHLevel3 2 5 2" xfId="40571" xr:uid="{00000000-0005-0000-0000-00004D9E0000}"/>
    <cellStyle name="SAPBEXHLevel3 2 6" xfId="40572" xr:uid="{00000000-0005-0000-0000-00004E9E0000}"/>
    <cellStyle name="SAPBEXHLevel3 3" xfId="40573" xr:uid="{00000000-0005-0000-0000-00004F9E0000}"/>
    <cellStyle name="SAPBEXHLevel3 3 2" xfId="40574" xr:uid="{00000000-0005-0000-0000-0000509E0000}"/>
    <cellStyle name="SAPBEXHLevel3 3 2 2" xfId="40575" xr:uid="{00000000-0005-0000-0000-0000519E0000}"/>
    <cellStyle name="SAPBEXHLevel3 3 2 2 2" xfId="40576" xr:uid="{00000000-0005-0000-0000-0000529E0000}"/>
    <cellStyle name="SAPBEXHLevel3 3 2 3" xfId="40577" xr:uid="{00000000-0005-0000-0000-0000539E0000}"/>
    <cellStyle name="SAPBEXHLevel3 3 3" xfId="40578" xr:uid="{00000000-0005-0000-0000-0000549E0000}"/>
    <cellStyle name="SAPBEXHLevel3 3 3 2" xfId="40579" xr:uid="{00000000-0005-0000-0000-0000559E0000}"/>
    <cellStyle name="SAPBEXHLevel3 3 3 2 2" xfId="40580" xr:uid="{00000000-0005-0000-0000-0000569E0000}"/>
    <cellStyle name="SAPBEXHLevel3 3 3 3" xfId="40581" xr:uid="{00000000-0005-0000-0000-0000579E0000}"/>
    <cellStyle name="SAPBEXHLevel3 3 4" xfId="40582" xr:uid="{00000000-0005-0000-0000-0000589E0000}"/>
    <cellStyle name="SAPBEXHLevel3 3 4 2" xfId="40583" xr:uid="{00000000-0005-0000-0000-0000599E0000}"/>
    <cellStyle name="SAPBEXHLevel3 3 5" xfId="40584" xr:uid="{00000000-0005-0000-0000-00005A9E0000}"/>
    <cellStyle name="SAPBEXHLevel3 4" xfId="40585" xr:uid="{00000000-0005-0000-0000-00005B9E0000}"/>
    <cellStyle name="SAPBEXHLevel3 4 2" xfId="40586" xr:uid="{00000000-0005-0000-0000-00005C9E0000}"/>
    <cellStyle name="SAPBEXHLevel3 4 2 2" xfId="40587" xr:uid="{00000000-0005-0000-0000-00005D9E0000}"/>
    <cellStyle name="SAPBEXHLevel3 4 2 2 2" xfId="40588" xr:uid="{00000000-0005-0000-0000-00005E9E0000}"/>
    <cellStyle name="SAPBEXHLevel3 4 2 3" xfId="40589" xr:uid="{00000000-0005-0000-0000-00005F9E0000}"/>
    <cellStyle name="SAPBEXHLevel3 4 3" xfId="40590" xr:uid="{00000000-0005-0000-0000-0000609E0000}"/>
    <cellStyle name="SAPBEXHLevel3 4 3 2" xfId="40591" xr:uid="{00000000-0005-0000-0000-0000619E0000}"/>
    <cellStyle name="SAPBEXHLevel3 4 3 2 2" xfId="40592" xr:uid="{00000000-0005-0000-0000-0000629E0000}"/>
    <cellStyle name="SAPBEXHLevel3 4 3 3" xfId="40593" xr:uid="{00000000-0005-0000-0000-0000639E0000}"/>
    <cellStyle name="SAPBEXHLevel3 4 4" xfId="40594" xr:uid="{00000000-0005-0000-0000-0000649E0000}"/>
    <cellStyle name="SAPBEXHLevel3 4 4 2" xfId="40595" xr:uid="{00000000-0005-0000-0000-0000659E0000}"/>
    <cellStyle name="SAPBEXHLevel3 4 5" xfId="40596" xr:uid="{00000000-0005-0000-0000-0000669E0000}"/>
    <cellStyle name="SAPBEXHLevel3 5" xfId="40597" xr:uid="{00000000-0005-0000-0000-0000679E0000}"/>
    <cellStyle name="SAPBEXHLevel3 5 2" xfId="40598" xr:uid="{00000000-0005-0000-0000-0000689E0000}"/>
    <cellStyle name="SAPBEXHLevel3 5 2 2" xfId="40599" xr:uid="{00000000-0005-0000-0000-0000699E0000}"/>
    <cellStyle name="SAPBEXHLevel3 5 3" xfId="40600" xr:uid="{00000000-0005-0000-0000-00006A9E0000}"/>
    <cellStyle name="SAPBEXHLevel3 6" xfId="40601" xr:uid="{00000000-0005-0000-0000-00006B9E0000}"/>
    <cellStyle name="SAPBEXHLevel3 6 2" xfId="40602" xr:uid="{00000000-0005-0000-0000-00006C9E0000}"/>
    <cellStyle name="SAPBEXHLevel3 6 2 2" xfId="40603" xr:uid="{00000000-0005-0000-0000-00006D9E0000}"/>
    <cellStyle name="SAPBEXHLevel3 6 3" xfId="40604" xr:uid="{00000000-0005-0000-0000-00006E9E0000}"/>
    <cellStyle name="SAPBEXHLevel3 7" xfId="40605" xr:uid="{00000000-0005-0000-0000-00006F9E0000}"/>
    <cellStyle name="SAPBEXHLevel3 7 2" xfId="40606" xr:uid="{00000000-0005-0000-0000-0000709E0000}"/>
    <cellStyle name="SAPBEXHLevel3 7 2 2" xfId="40607" xr:uid="{00000000-0005-0000-0000-0000719E0000}"/>
    <cellStyle name="SAPBEXHLevel3 7 3" xfId="40608" xr:uid="{00000000-0005-0000-0000-0000729E0000}"/>
    <cellStyle name="SAPBEXHLevel3 8" xfId="40609" xr:uid="{00000000-0005-0000-0000-0000739E0000}"/>
    <cellStyle name="SAPBEXHLevel3 9" xfId="40610" xr:uid="{00000000-0005-0000-0000-0000749E0000}"/>
    <cellStyle name="SAPBEXHLevel3X" xfId="40611" xr:uid="{00000000-0005-0000-0000-0000759E0000}"/>
    <cellStyle name="SAPBEXHLevel3X 2" xfId="40612" xr:uid="{00000000-0005-0000-0000-0000769E0000}"/>
    <cellStyle name="SAPBEXHLevel3X 2 2" xfId="40613" xr:uid="{00000000-0005-0000-0000-0000779E0000}"/>
    <cellStyle name="SAPBEXHLevel3X 2 2 2" xfId="40614" xr:uid="{00000000-0005-0000-0000-0000789E0000}"/>
    <cellStyle name="SAPBEXHLevel3X 2 2 2 2" xfId="40615" xr:uid="{00000000-0005-0000-0000-0000799E0000}"/>
    <cellStyle name="SAPBEXHLevel3X 2 2 2 2 2" xfId="40616" xr:uid="{00000000-0005-0000-0000-00007A9E0000}"/>
    <cellStyle name="SAPBEXHLevel3X 2 2 2 3" xfId="40617" xr:uid="{00000000-0005-0000-0000-00007B9E0000}"/>
    <cellStyle name="SAPBEXHLevel3X 2 2 3" xfId="40618" xr:uid="{00000000-0005-0000-0000-00007C9E0000}"/>
    <cellStyle name="SAPBEXHLevel3X 2 2 3 2" xfId="40619" xr:uid="{00000000-0005-0000-0000-00007D9E0000}"/>
    <cellStyle name="SAPBEXHLevel3X 2 2 3 2 2" xfId="40620" xr:uid="{00000000-0005-0000-0000-00007E9E0000}"/>
    <cellStyle name="SAPBEXHLevel3X 2 2 3 3" xfId="40621" xr:uid="{00000000-0005-0000-0000-00007F9E0000}"/>
    <cellStyle name="SAPBEXHLevel3X 2 2 4" xfId="40622" xr:uid="{00000000-0005-0000-0000-0000809E0000}"/>
    <cellStyle name="SAPBEXHLevel3X 2 2 4 2" xfId="40623" xr:uid="{00000000-0005-0000-0000-0000819E0000}"/>
    <cellStyle name="SAPBEXHLevel3X 2 2 5" xfId="40624" xr:uid="{00000000-0005-0000-0000-0000829E0000}"/>
    <cellStyle name="SAPBEXHLevel3X 2 3" xfId="40625" xr:uid="{00000000-0005-0000-0000-0000839E0000}"/>
    <cellStyle name="SAPBEXHLevel3X 2 3 2" xfId="40626" xr:uid="{00000000-0005-0000-0000-0000849E0000}"/>
    <cellStyle name="SAPBEXHLevel3X 2 3 2 2" xfId="40627" xr:uid="{00000000-0005-0000-0000-0000859E0000}"/>
    <cellStyle name="SAPBEXHLevel3X 2 3 3" xfId="40628" xr:uid="{00000000-0005-0000-0000-0000869E0000}"/>
    <cellStyle name="SAPBEXHLevel3X 2 4" xfId="40629" xr:uid="{00000000-0005-0000-0000-0000879E0000}"/>
    <cellStyle name="SAPBEXHLevel3X 2 4 2" xfId="40630" xr:uid="{00000000-0005-0000-0000-0000889E0000}"/>
    <cellStyle name="SAPBEXHLevel3X 2 4 2 2" xfId="40631" xr:uid="{00000000-0005-0000-0000-0000899E0000}"/>
    <cellStyle name="SAPBEXHLevel3X 2 4 3" xfId="40632" xr:uid="{00000000-0005-0000-0000-00008A9E0000}"/>
    <cellStyle name="SAPBEXHLevel3X 2 5" xfId="40633" xr:uid="{00000000-0005-0000-0000-00008B9E0000}"/>
    <cellStyle name="SAPBEXHLevel3X 2 5 2" xfId="40634" xr:uid="{00000000-0005-0000-0000-00008C9E0000}"/>
    <cellStyle name="SAPBEXHLevel3X 2 6" xfId="40635" xr:uid="{00000000-0005-0000-0000-00008D9E0000}"/>
    <cellStyle name="SAPBEXHLevel3X 3" xfId="40636" xr:uid="{00000000-0005-0000-0000-00008E9E0000}"/>
    <cellStyle name="SAPBEXHLevel3X 3 2" xfId="40637" xr:uid="{00000000-0005-0000-0000-00008F9E0000}"/>
    <cellStyle name="SAPBEXHLevel3X 3 2 2" xfId="40638" xr:uid="{00000000-0005-0000-0000-0000909E0000}"/>
    <cellStyle name="SAPBEXHLevel3X 3 2 2 2" xfId="40639" xr:uid="{00000000-0005-0000-0000-0000919E0000}"/>
    <cellStyle name="SAPBEXHLevel3X 3 2 3" xfId="40640" xr:uid="{00000000-0005-0000-0000-0000929E0000}"/>
    <cellStyle name="SAPBEXHLevel3X 3 3" xfId="40641" xr:uid="{00000000-0005-0000-0000-0000939E0000}"/>
    <cellStyle name="SAPBEXHLevel3X 3 3 2" xfId="40642" xr:uid="{00000000-0005-0000-0000-0000949E0000}"/>
    <cellStyle name="SAPBEXHLevel3X 3 3 2 2" xfId="40643" xr:uid="{00000000-0005-0000-0000-0000959E0000}"/>
    <cellStyle name="SAPBEXHLevel3X 3 3 3" xfId="40644" xr:uid="{00000000-0005-0000-0000-0000969E0000}"/>
    <cellStyle name="SAPBEXHLevel3X 3 4" xfId="40645" xr:uid="{00000000-0005-0000-0000-0000979E0000}"/>
    <cellStyle name="SAPBEXHLevel3X 3 4 2" xfId="40646" xr:uid="{00000000-0005-0000-0000-0000989E0000}"/>
    <cellStyle name="SAPBEXHLevel3X 3 5" xfId="40647" xr:uid="{00000000-0005-0000-0000-0000999E0000}"/>
    <cellStyle name="SAPBEXHLevel3X 4" xfId="40648" xr:uid="{00000000-0005-0000-0000-00009A9E0000}"/>
    <cellStyle name="SAPBEXHLevel3X 4 2" xfId="40649" xr:uid="{00000000-0005-0000-0000-00009B9E0000}"/>
    <cellStyle name="SAPBEXHLevel3X 4 2 2" xfId="40650" xr:uid="{00000000-0005-0000-0000-00009C9E0000}"/>
    <cellStyle name="SAPBEXHLevel3X 4 2 2 2" xfId="40651" xr:uid="{00000000-0005-0000-0000-00009D9E0000}"/>
    <cellStyle name="SAPBEXHLevel3X 4 2 3" xfId="40652" xr:uid="{00000000-0005-0000-0000-00009E9E0000}"/>
    <cellStyle name="SAPBEXHLevel3X 4 3" xfId="40653" xr:uid="{00000000-0005-0000-0000-00009F9E0000}"/>
    <cellStyle name="SAPBEXHLevel3X 4 3 2" xfId="40654" xr:uid="{00000000-0005-0000-0000-0000A09E0000}"/>
    <cellStyle name="SAPBEXHLevel3X 4 3 2 2" xfId="40655" xr:uid="{00000000-0005-0000-0000-0000A19E0000}"/>
    <cellStyle name="SAPBEXHLevel3X 4 3 3" xfId="40656" xr:uid="{00000000-0005-0000-0000-0000A29E0000}"/>
    <cellStyle name="SAPBEXHLevel3X 4 4" xfId="40657" xr:uid="{00000000-0005-0000-0000-0000A39E0000}"/>
    <cellStyle name="SAPBEXHLevel3X 4 4 2" xfId="40658" xr:uid="{00000000-0005-0000-0000-0000A49E0000}"/>
    <cellStyle name="SAPBEXHLevel3X 4 5" xfId="40659" xr:uid="{00000000-0005-0000-0000-0000A59E0000}"/>
    <cellStyle name="SAPBEXHLevel3X 5" xfId="40660" xr:uid="{00000000-0005-0000-0000-0000A69E0000}"/>
    <cellStyle name="SAPBEXHLevel3X 5 2" xfId="40661" xr:uid="{00000000-0005-0000-0000-0000A79E0000}"/>
    <cellStyle name="SAPBEXHLevel3X 5 2 2" xfId="40662" xr:uid="{00000000-0005-0000-0000-0000A89E0000}"/>
    <cellStyle name="SAPBEXHLevel3X 5 3" xfId="40663" xr:uid="{00000000-0005-0000-0000-0000A99E0000}"/>
    <cellStyle name="SAPBEXHLevel3X 6" xfId="40664" xr:uid="{00000000-0005-0000-0000-0000AA9E0000}"/>
    <cellStyle name="SAPBEXHLevel3X 6 2" xfId="40665" xr:uid="{00000000-0005-0000-0000-0000AB9E0000}"/>
    <cellStyle name="SAPBEXHLevel3X 6 2 2" xfId="40666" xr:uid="{00000000-0005-0000-0000-0000AC9E0000}"/>
    <cellStyle name="SAPBEXHLevel3X 6 3" xfId="40667" xr:uid="{00000000-0005-0000-0000-0000AD9E0000}"/>
    <cellStyle name="SAPBEXHLevel3X 7" xfId="40668" xr:uid="{00000000-0005-0000-0000-0000AE9E0000}"/>
    <cellStyle name="SAPBEXHLevel3X 7 2" xfId="40669" xr:uid="{00000000-0005-0000-0000-0000AF9E0000}"/>
    <cellStyle name="SAPBEXHLevel3X 7 2 2" xfId="40670" xr:uid="{00000000-0005-0000-0000-0000B09E0000}"/>
    <cellStyle name="SAPBEXHLevel3X 7 3" xfId="40671" xr:uid="{00000000-0005-0000-0000-0000B19E0000}"/>
    <cellStyle name="SAPBEXHLevel3X 8" xfId="40672" xr:uid="{00000000-0005-0000-0000-0000B29E0000}"/>
    <cellStyle name="SAPBEXHLevel3X 8 2" xfId="40673" xr:uid="{00000000-0005-0000-0000-0000B39E0000}"/>
    <cellStyle name="SAPBEXHLevel3X 9" xfId="40674" xr:uid="{00000000-0005-0000-0000-0000B49E0000}"/>
    <cellStyle name="SAPBEXinputData" xfId="40675" xr:uid="{00000000-0005-0000-0000-0000B59E0000}"/>
    <cellStyle name="SAPBEXItemHeader" xfId="40676" xr:uid="{00000000-0005-0000-0000-0000B69E0000}"/>
    <cellStyle name="SAPBEXItemHeader 2" xfId="40677" xr:uid="{00000000-0005-0000-0000-0000B79E0000}"/>
    <cellStyle name="SAPBEXItemHeader 2 2" xfId="40678" xr:uid="{00000000-0005-0000-0000-0000B89E0000}"/>
    <cellStyle name="SAPBEXItemHeader 2 2 2" xfId="40679" xr:uid="{00000000-0005-0000-0000-0000B99E0000}"/>
    <cellStyle name="SAPBEXItemHeader 2 2 2 2" xfId="40680" xr:uid="{00000000-0005-0000-0000-0000BA9E0000}"/>
    <cellStyle name="SAPBEXItemHeader 2 2 2 2 2" xfId="40681" xr:uid="{00000000-0005-0000-0000-0000BB9E0000}"/>
    <cellStyle name="SAPBEXItemHeader 2 2 2 3" xfId="40682" xr:uid="{00000000-0005-0000-0000-0000BC9E0000}"/>
    <cellStyle name="SAPBEXItemHeader 2 2 3" xfId="40683" xr:uid="{00000000-0005-0000-0000-0000BD9E0000}"/>
    <cellStyle name="SAPBEXItemHeader 2 2 3 2" xfId="40684" xr:uid="{00000000-0005-0000-0000-0000BE9E0000}"/>
    <cellStyle name="SAPBEXItemHeader 2 2 3 2 2" xfId="40685" xr:uid="{00000000-0005-0000-0000-0000BF9E0000}"/>
    <cellStyle name="SAPBEXItemHeader 2 2 3 3" xfId="40686" xr:uid="{00000000-0005-0000-0000-0000C09E0000}"/>
    <cellStyle name="SAPBEXItemHeader 2 2 4" xfId="40687" xr:uid="{00000000-0005-0000-0000-0000C19E0000}"/>
    <cellStyle name="SAPBEXItemHeader 2 2 4 2" xfId="40688" xr:uid="{00000000-0005-0000-0000-0000C29E0000}"/>
    <cellStyle name="SAPBEXItemHeader 2 2 5" xfId="40689" xr:uid="{00000000-0005-0000-0000-0000C39E0000}"/>
    <cellStyle name="SAPBEXItemHeader 2 3" xfId="40690" xr:uid="{00000000-0005-0000-0000-0000C49E0000}"/>
    <cellStyle name="SAPBEXItemHeader 2 3 2" xfId="40691" xr:uid="{00000000-0005-0000-0000-0000C59E0000}"/>
    <cellStyle name="SAPBEXItemHeader 2 3 2 2" xfId="40692" xr:uid="{00000000-0005-0000-0000-0000C69E0000}"/>
    <cellStyle name="SAPBEXItemHeader 2 3 3" xfId="40693" xr:uid="{00000000-0005-0000-0000-0000C79E0000}"/>
    <cellStyle name="SAPBEXItemHeader 2 4" xfId="40694" xr:uid="{00000000-0005-0000-0000-0000C89E0000}"/>
    <cellStyle name="SAPBEXItemHeader 2 4 2" xfId="40695" xr:uid="{00000000-0005-0000-0000-0000C99E0000}"/>
    <cellStyle name="SAPBEXItemHeader 2 4 2 2" xfId="40696" xr:uid="{00000000-0005-0000-0000-0000CA9E0000}"/>
    <cellStyle name="SAPBEXItemHeader 2 4 3" xfId="40697" xr:uid="{00000000-0005-0000-0000-0000CB9E0000}"/>
    <cellStyle name="SAPBEXItemHeader 2 5" xfId="40698" xr:uid="{00000000-0005-0000-0000-0000CC9E0000}"/>
    <cellStyle name="SAPBEXItemHeader 2 5 2" xfId="40699" xr:uid="{00000000-0005-0000-0000-0000CD9E0000}"/>
    <cellStyle name="SAPBEXItemHeader 2 6" xfId="40700" xr:uid="{00000000-0005-0000-0000-0000CE9E0000}"/>
    <cellStyle name="SAPBEXItemHeader 3" xfId="40701" xr:uid="{00000000-0005-0000-0000-0000CF9E0000}"/>
    <cellStyle name="SAPBEXItemHeader 3 2" xfId="40702" xr:uid="{00000000-0005-0000-0000-0000D09E0000}"/>
    <cellStyle name="SAPBEXItemHeader 3 2 2" xfId="40703" xr:uid="{00000000-0005-0000-0000-0000D19E0000}"/>
    <cellStyle name="SAPBEXItemHeader 3 2 2 2" xfId="40704" xr:uid="{00000000-0005-0000-0000-0000D29E0000}"/>
    <cellStyle name="SAPBEXItemHeader 3 2 3" xfId="40705" xr:uid="{00000000-0005-0000-0000-0000D39E0000}"/>
    <cellStyle name="SAPBEXItemHeader 3 3" xfId="40706" xr:uid="{00000000-0005-0000-0000-0000D49E0000}"/>
    <cellStyle name="SAPBEXItemHeader 3 3 2" xfId="40707" xr:uid="{00000000-0005-0000-0000-0000D59E0000}"/>
    <cellStyle name="SAPBEXItemHeader 3 3 2 2" xfId="40708" xr:uid="{00000000-0005-0000-0000-0000D69E0000}"/>
    <cellStyle name="SAPBEXItemHeader 3 3 3" xfId="40709" xr:uid="{00000000-0005-0000-0000-0000D79E0000}"/>
    <cellStyle name="SAPBEXItemHeader 3 4" xfId="40710" xr:uid="{00000000-0005-0000-0000-0000D89E0000}"/>
    <cellStyle name="SAPBEXItemHeader 3 4 2" xfId="40711" xr:uid="{00000000-0005-0000-0000-0000D99E0000}"/>
    <cellStyle name="SAPBEXItemHeader 3 5" xfId="40712" xr:uid="{00000000-0005-0000-0000-0000DA9E0000}"/>
    <cellStyle name="SAPBEXItemHeader 4" xfId="40713" xr:uid="{00000000-0005-0000-0000-0000DB9E0000}"/>
    <cellStyle name="SAPBEXItemHeader 4 2" xfId="40714" xr:uid="{00000000-0005-0000-0000-0000DC9E0000}"/>
    <cellStyle name="SAPBEXItemHeader 4 2 2" xfId="40715" xr:uid="{00000000-0005-0000-0000-0000DD9E0000}"/>
    <cellStyle name="SAPBEXItemHeader 4 2 2 2" xfId="40716" xr:uid="{00000000-0005-0000-0000-0000DE9E0000}"/>
    <cellStyle name="SAPBEXItemHeader 4 2 3" xfId="40717" xr:uid="{00000000-0005-0000-0000-0000DF9E0000}"/>
    <cellStyle name="SAPBEXItemHeader 4 3" xfId="40718" xr:uid="{00000000-0005-0000-0000-0000E09E0000}"/>
    <cellStyle name="SAPBEXItemHeader 4 3 2" xfId="40719" xr:uid="{00000000-0005-0000-0000-0000E19E0000}"/>
    <cellStyle name="SAPBEXItemHeader 4 3 2 2" xfId="40720" xr:uid="{00000000-0005-0000-0000-0000E29E0000}"/>
    <cellStyle name="SAPBEXItemHeader 4 3 3" xfId="40721" xr:uid="{00000000-0005-0000-0000-0000E39E0000}"/>
    <cellStyle name="SAPBEXItemHeader 4 4" xfId="40722" xr:uid="{00000000-0005-0000-0000-0000E49E0000}"/>
    <cellStyle name="SAPBEXItemHeader 4 4 2" xfId="40723" xr:uid="{00000000-0005-0000-0000-0000E59E0000}"/>
    <cellStyle name="SAPBEXItemHeader 4 5" xfId="40724" xr:uid="{00000000-0005-0000-0000-0000E69E0000}"/>
    <cellStyle name="SAPBEXItemHeader 5" xfId="40725" xr:uid="{00000000-0005-0000-0000-0000E79E0000}"/>
    <cellStyle name="SAPBEXItemHeader 5 2" xfId="40726" xr:uid="{00000000-0005-0000-0000-0000E89E0000}"/>
    <cellStyle name="SAPBEXItemHeader 5 2 2" xfId="40727" xr:uid="{00000000-0005-0000-0000-0000E99E0000}"/>
    <cellStyle name="SAPBEXItemHeader 5 3" xfId="40728" xr:uid="{00000000-0005-0000-0000-0000EA9E0000}"/>
    <cellStyle name="SAPBEXItemHeader 6" xfId="40729" xr:uid="{00000000-0005-0000-0000-0000EB9E0000}"/>
    <cellStyle name="SAPBEXItemHeader 6 2" xfId="40730" xr:uid="{00000000-0005-0000-0000-0000EC9E0000}"/>
    <cellStyle name="SAPBEXItemHeader 6 2 2" xfId="40731" xr:uid="{00000000-0005-0000-0000-0000ED9E0000}"/>
    <cellStyle name="SAPBEXItemHeader 6 3" xfId="40732" xr:uid="{00000000-0005-0000-0000-0000EE9E0000}"/>
    <cellStyle name="SAPBEXItemHeader 7" xfId="40733" xr:uid="{00000000-0005-0000-0000-0000EF9E0000}"/>
    <cellStyle name="SAPBEXItemHeader 7 2" xfId="40734" xr:uid="{00000000-0005-0000-0000-0000F09E0000}"/>
    <cellStyle name="SAPBEXItemHeader 7 2 2" xfId="40735" xr:uid="{00000000-0005-0000-0000-0000F19E0000}"/>
    <cellStyle name="SAPBEXItemHeader 7 3" xfId="40736" xr:uid="{00000000-0005-0000-0000-0000F29E0000}"/>
    <cellStyle name="SAPBEXItemHeader 8" xfId="40737" xr:uid="{00000000-0005-0000-0000-0000F39E0000}"/>
    <cellStyle name="SAPBEXItemHeader 8 2" xfId="40738" xr:uid="{00000000-0005-0000-0000-0000F49E0000}"/>
    <cellStyle name="SAPBEXItemHeader 9" xfId="40739" xr:uid="{00000000-0005-0000-0000-0000F59E0000}"/>
    <cellStyle name="SAPBEXresData" xfId="40740" xr:uid="{00000000-0005-0000-0000-0000F69E0000}"/>
    <cellStyle name="SAPBEXresData 2" xfId="40741" xr:uid="{00000000-0005-0000-0000-0000F79E0000}"/>
    <cellStyle name="SAPBEXresData 2 2" xfId="40742" xr:uid="{00000000-0005-0000-0000-0000F89E0000}"/>
    <cellStyle name="SAPBEXresData 2 2 2" xfId="40743" xr:uid="{00000000-0005-0000-0000-0000F99E0000}"/>
    <cellStyle name="SAPBEXresData 2 2 2 2" xfId="40744" xr:uid="{00000000-0005-0000-0000-0000FA9E0000}"/>
    <cellStyle name="SAPBEXresData 2 2 2 2 2" xfId="40745" xr:uid="{00000000-0005-0000-0000-0000FB9E0000}"/>
    <cellStyle name="SAPBEXresData 2 2 2 3" xfId="40746" xr:uid="{00000000-0005-0000-0000-0000FC9E0000}"/>
    <cellStyle name="SAPBEXresData 2 2 3" xfId="40747" xr:uid="{00000000-0005-0000-0000-0000FD9E0000}"/>
    <cellStyle name="SAPBEXresData 2 2 3 2" xfId="40748" xr:uid="{00000000-0005-0000-0000-0000FE9E0000}"/>
    <cellStyle name="SAPBEXresData 2 2 3 2 2" xfId="40749" xr:uid="{00000000-0005-0000-0000-0000FF9E0000}"/>
    <cellStyle name="SAPBEXresData 2 2 3 3" xfId="40750" xr:uid="{00000000-0005-0000-0000-0000009F0000}"/>
    <cellStyle name="SAPBEXresData 2 2 4" xfId="40751" xr:uid="{00000000-0005-0000-0000-0000019F0000}"/>
    <cellStyle name="SAPBEXresData 2 2 4 2" xfId="40752" xr:uid="{00000000-0005-0000-0000-0000029F0000}"/>
    <cellStyle name="SAPBEXresData 2 2 5" xfId="40753" xr:uid="{00000000-0005-0000-0000-0000039F0000}"/>
    <cellStyle name="SAPBEXresData 2 3" xfId="40754" xr:uid="{00000000-0005-0000-0000-0000049F0000}"/>
    <cellStyle name="SAPBEXresData 2 3 2" xfId="40755" xr:uid="{00000000-0005-0000-0000-0000059F0000}"/>
    <cellStyle name="SAPBEXresData 2 3 2 2" xfId="40756" xr:uid="{00000000-0005-0000-0000-0000069F0000}"/>
    <cellStyle name="SAPBEXresData 2 3 3" xfId="40757" xr:uid="{00000000-0005-0000-0000-0000079F0000}"/>
    <cellStyle name="SAPBEXresData 2 4" xfId="40758" xr:uid="{00000000-0005-0000-0000-0000089F0000}"/>
    <cellStyle name="SAPBEXresData 2 4 2" xfId="40759" xr:uid="{00000000-0005-0000-0000-0000099F0000}"/>
    <cellStyle name="SAPBEXresData 2 4 2 2" xfId="40760" xr:uid="{00000000-0005-0000-0000-00000A9F0000}"/>
    <cellStyle name="SAPBEXresData 2 4 3" xfId="40761" xr:uid="{00000000-0005-0000-0000-00000B9F0000}"/>
    <cellStyle name="SAPBEXresData 2 5" xfId="40762" xr:uid="{00000000-0005-0000-0000-00000C9F0000}"/>
    <cellStyle name="SAPBEXresData 2 5 2" xfId="40763" xr:uid="{00000000-0005-0000-0000-00000D9F0000}"/>
    <cellStyle name="SAPBEXresData 2 6" xfId="40764" xr:uid="{00000000-0005-0000-0000-00000E9F0000}"/>
    <cellStyle name="SAPBEXresData 3" xfId="40765" xr:uid="{00000000-0005-0000-0000-00000F9F0000}"/>
    <cellStyle name="SAPBEXresData 3 2" xfId="40766" xr:uid="{00000000-0005-0000-0000-0000109F0000}"/>
    <cellStyle name="SAPBEXresData 3 2 2" xfId="40767" xr:uid="{00000000-0005-0000-0000-0000119F0000}"/>
    <cellStyle name="SAPBEXresData 3 2 2 2" xfId="40768" xr:uid="{00000000-0005-0000-0000-0000129F0000}"/>
    <cellStyle name="SAPBEXresData 3 2 3" xfId="40769" xr:uid="{00000000-0005-0000-0000-0000139F0000}"/>
    <cellStyle name="SAPBEXresData 3 3" xfId="40770" xr:uid="{00000000-0005-0000-0000-0000149F0000}"/>
    <cellStyle name="SAPBEXresData 3 3 2" xfId="40771" xr:uid="{00000000-0005-0000-0000-0000159F0000}"/>
    <cellStyle name="SAPBEXresData 3 3 2 2" xfId="40772" xr:uid="{00000000-0005-0000-0000-0000169F0000}"/>
    <cellStyle name="SAPBEXresData 3 3 3" xfId="40773" xr:uid="{00000000-0005-0000-0000-0000179F0000}"/>
    <cellStyle name="SAPBEXresData 3 4" xfId="40774" xr:uid="{00000000-0005-0000-0000-0000189F0000}"/>
    <cellStyle name="SAPBEXresData 3 4 2" xfId="40775" xr:uid="{00000000-0005-0000-0000-0000199F0000}"/>
    <cellStyle name="SAPBEXresData 3 5" xfId="40776" xr:uid="{00000000-0005-0000-0000-00001A9F0000}"/>
    <cellStyle name="SAPBEXresData 4" xfId="40777" xr:uid="{00000000-0005-0000-0000-00001B9F0000}"/>
    <cellStyle name="SAPBEXresData 4 2" xfId="40778" xr:uid="{00000000-0005-0000-0000-00001C9F0000}"/>
    <cellStyle name="SAPBEXresData 4 2 2" xfId="40779" xr:uid="{00000000-0005-0000-0000-00001D9F0000}"/>
    <cellStyle name="SAPBEXresData 4 2 2 2" xfId="40780" xr:uid="{00000000-0005-0000-0000-00001E9F0000}"/>
    <cellStyle name="SAPBEXresData 4 2 3" xfId="40781" xr:uid="{00000000-0005-0000-0000-00001F9F0000}"/>
    <cellStyle name="SAPBEXresData 4 3" xfId="40782" xr:uid="{00000000-0005-0000-0000-0000209F0000}"/>
    <cellStyle name="SAPBEXresData 4 3 2" xfId="40783" xr:uid="{00000000-0005-0000-0000-0000219F0000}"/>
    <cellStyle name="SAPBEXresData 4 3 2 2" xfId="40784" xr:uid="{00000000-0005-0000-0000-0000229F0000}"/>
    <cellStyle name="SAPBEXresData 4 3 3" xfId="40785" xr:uid="{00000000-0005-0000-0000-0000239F0000}"/>
    <cellStyle name="SAPBEXresData 4 4" xfId="40786" xr:uid="{00000000-0005-0000-0000-0000249F0000}"/>
    <cellStyle name="SAPBEXresData 4 4 2" xfId="40787" xr:uid="{00000000-0005-0000-0000-0000259F0000}"/>
    <cellStyle name="SAPBEXresData 4 5" xfId="40788" xr:uid="{00000000-0005-0000-0000-0000269F0000}"/>
    <cellStyle name="SAPBEXresData 5" xfId="40789" xr:uid="{00000000-0005-0000-0000-0000279F0000}"/>
    <cellStyle name="SAPBEXresData 5 2" xfId="40790" xr:uid="{00000000-0005-0000-0000-0000289F0000}"/>
    <cellStyle name="SAPBEXresData 5 2 2" xfId="40791" xr:uid="{00000000-0005-0000-0000-0000299F0000}"/>
    <cellStyle name="SAPBEXresData 5 3" xfId="40792" xr:uid="{00000000-0005-0000-0000-00002A9F0000}"/>
    <cellStyle name="SAPBEXresData 6" xfId="40793" xr:uid="{00000000-0005-0000-0000-00002B9F0000}"/>
    <cellStyle name="SAPBEXresData 6 2" xfId="40794" xr:uid="{00000000-0005-0000-0000-00002C9F0000}"/>
    <cellStyle name="SAPBEXresData 6 2 2" xfId="40795" xr:uid="{00000000-0005-0000-0000-00002D9F0000}"/>
    <cellStyle name="SAPBEXresData 6 3" xfId="40796" xr:uid="{00000000-0005-0000-0000-00002E9F0000}"/>
    <cellStyle name="SAPBEXresData 7" xfId="40797" xr:uid="{00000000-0005-0000-0000-00002F9F0000}"/>
    <cellStyle name="SAPBEXresData 7 2" xfId="40798" xr:uid="{00000000-0005-0000-0000-0000309F0000}"/>
    <cellStyle name="SAPBEXresData 7 2 2" xfId="40799" xr:uid="{00000000-0005-0000-0000-0000319F0000}"/>
    <cellStyle name="SAPBEXresData 7 3" xfId="40800" xr:uid="{00000000-0005-0000-0000-0000329F0000}"/>
    <cellStyle name="SAPBEXresData 8" xfId="40801" xr:uid="{00000000-0005-0000-0000-0000339F0000}"/>
    <cellStyle name="SAPBEXresData 8 2" xfId="40802" xr:uid="{00000000-0005-0000-0000-0000349F0000}"/>
    <cellStyle name="SAPBEXresData 9" xfId="40803" xr:uid="{00000000-0005-0000-0000-0000359F0000}"/>
    <cellStyle name="SAPBEXresDataEmph" xfId="40804" xr:uid="{00000000-0005-0000-0000-0000369F0000}"/>
    <cellStyle name="SAPBEXresItem" xfId="40805" xr:uid="{00000000-0005-0000-0000-0000379F0000}"/>
    <cellStyle name="SAPBEXresItem 2" xfId="40806" xr:uid="{00000000-0005-0000-0000-0000389F0000}"/>
    <cellStyle name="SAPBEXresItem 2 2" xfId="40807" xr:uid="{00000000-0005-0000-0000-0000399F0000}"/>
    <cellStyle name="SAPBEXresItem 2 2 2" xfId="40808" xr:uid="{00000000-0005-0000-0000-00003A9F0000}"/>
    <cellStyle name="SAPBEXresItem 2 2 2 2" xfId="40809" xr:uid="{00000000-0005-0000-0000-00003B9F0000}"/>
    <cellStyle name="SAPBEXresItem 2 2 2 2 2" xfId="40810" xr:uid="{00000000-0005-0000-0000-00003C9F0000}"/>
    <cellStyle name="SAPBEXresItem 2 2 2 3" xfId="40811" xr:uid="{00000000-0005-0000-0000-00003D9F0000}"/>
    <cellStyle name="SAPBEXresItem 2 2 3" xfId="40812" xr:uid="{00000000-0005-0000-0000-00003E9F0000}"/>
    <cellStyle name="SAPBEXresItem 2 2 3 2" xfId="40813" xr:uid="{00000000-0005-0000-0000-00003F9F0000}"/>
    <cellStyle name="SAPBEXresItem 2 2 3 2 2" xfId="40814" xr:uid="{00000000-0005-0000-0000-0000409F0000}"/>
    <cellStyle name="SAPBEXresItem 2 2 3 3" xfId="40815" xr:uid="{00000000-0005-0000-0000-0000419F0000}"/>
    <cellStyle name="SAPBEXresItem 2 2 4" xfId="40816" xr:uid="{00000000-0005-0000-0000-0000429F0000}"/>
    <cellStyle name="SAPBEXresItem 2 2 4 2" xfId="40817" xr:uid="{00000000-0005-0000-0000-0000439F0000}"/>
    <cellStyle name="SAPBEXresItem 2 2 5" xfId="40818" xr:uid="{00000000-0005-0000-0000-0000449F0000}"/>
    <cellStyle name="SAPBEXresItem 2 3" xfId="40819" xr:uid="{00000000-0005-0000-0000-0000459F0000}"/>
    <cellStyle name="SAPBEXresItem 2 3 2" xfId="40820" xr:uid="{00000000-0005-0000-0000-0000469F0000}"/>
    <cellStyle name="SAPBEXresItem 2 3 2 2" xfId="40821" xr:uid="{00000000-0005-0000-0000-0000479F0000}"/>
    <cellStyle name="SAPBEXresItem 2 3 3" xfId="40822" xr:uid="{00000000-0005-0000-0000-0000489F0000}"/>
    <cellStyle name="SAPBEXresItem 2 4" xfId="40823" xr:uid="{00000000-0005-0000-0000-0000499F0000}"/>
    <cellStyle name="SAPBEXresItem 2 4 2" xfId="40824" xr:uid="{00000000-0005-0000-0000-00004A9F0000}"/>
    <cellStyle name="SAPBEXresItem 2 4 2 2" xfId="40825" xr:uid="{00000000-0005-0000-0000-00004B9F0000}"/>
    <cellStyle name="SAPBEXresItem 2 4 3" xfId="40826" xr:uid="{00000000-0005-0000-0000-00004C9F0000}"/>
    <cellStyle name="SAPBEXresItem 2 5" xfId="40827" xr:uid="{00000000-0005-0000-0000-00004D9F0000}"/>
    <cellStyle name="SAPBEXresItem 2 5 2" xfId="40828" xr:uid="{00000000-0005-0000-0000-00004E9F0000}"/>
    <cellStyle name="SAPBEXresItem 2 6" xfId="40829" xr:uid="{00000000-0005-0000-0000-00004F9F0000}"/>
    <cellStyle name="SAPBEXresItem 3" xfId="40830" xr:uid="{00000000-0005-0000-0000-0000509F0000}"/>
    <cellStyle name="SAPBEXresItem 3 2" xfId="40831" xr:uid="{00000000-0005-0000-0000-0000519F0000}"/>
    <cellStyle name="SAPBEXresItem 3 2 2" xfId="40832" xr:uid="{00000000-0005-0000-0000-0000529F0000}"/>
    <cellStyle name="SAPBEXresItem 3 2 2 2" xfId="40833" xr:uid="{00000000-0005-0000-0000-0000539F0000}"/>
    <cellStyle name="SAPBEXresItem 3 2 3" xfId="40834" xr:uid="{00000000-0005-0000-0000-0000549F0000}"/>
    <cellStyle name="SAPBEXresItem 3 3" xfId="40835" xr:uid="{00000000-0005-0000-0000-0000559F0000}"/>
    <cellStyle name="SAPBEXresItem 3 3 2" xfId="40836" xr:uid="{00000000-0005-0000-0000-0000569F0000}"/>
    <cellStyle name="SAPBEXresItem 3 3 2 2" xfId="40837" xr:uid="{00000000-0005-0000-0000-0000579F0000}"/>
    <cellStyle name="SAPBEXresItem 3 3 3" xfId="40838" xr:uid="{00000000-0005-0000-0000-0000589F0000}"/>
    <cellStyle name="SAPBEXresItem 3 4" xfId="40839" xr:uid="{00000000-0005-0000-0000-0000599F0000}"/>
    <cellStyle name="SAPBEXresItem 3 4 2" xfId="40840" xr:uid="{00000000-0005-0000-0000-00005A9F0000}"/>
    <cellStyle name="SAPBEXresItem 3 5" xfId="40841" xr:uid="{00000000-0005-0000-0000-00005B9F0000}"/>
    <cellStyle name="SAPBEXresItem 4" xfId="40842" xr:uid="{00000000-0005-0000-0000-00005C9F0000}"/>
    <cellStyle name="SAPBEXresItem 4 2" xfId="40843" xr:uid="{00000000-0005-0000-0000-00005D9F0000}"/>
    <cellStyle name="SAPBEXresItem 4 2 2" xfId="40844" xr:uid="{00000000-0005-0000-0000-00005E9F0000}"/>
    <cellStyle name="SAPBEXresItem 4 2 2 2" xfId="40845" xr:uid="{00000000-0005-0000-0000-00005F9F0000}"/>
    <cellStyle name="SAPBEXresItem 4 2 3" xfId="40846" xr:uid="{00000000-0005-0000-0000-0000609F0000}"/>
    <cellStyle name="SAPBEXresItem 4 3" xfId="40847" xr:uid="{00000000-0005-0000-0000-0000619F0000}"/>
    <cellStyle name="SAPBEXresItem 4 3 2" xfId="40848" xr:uid="{00000000-0005-0000-0000-0000629F0000}"/>
    <cellStyle name="SAPBEXresItem 4 3 2 2" xfId="40849" xr:uid="{00000000-0005-0000-0000-0000639F0000}"/>
    <cellStyle name="SAPBEXresItem 4 3 3" xfId="40850" xr:uid="{00000000-0005-0000-0000-0000649F0000}"/>
    <cellStyle name="SAPBEXresItem 4 4" xfId="40851" xr:uid="{00000000-0005-0000-0000-0000659F0000}"/>
    <cellStyle name="SAPBEXresItem 4 4 2" xfId="40852" xr:uid="{00000000-0005-0000-0000-0000669F0000}"/>
    <cellStyle name="SAPBEXresItem 4 5" xfId="40853" xr:uid="{00000000-0005-0000-0000-0000679F0000}"/>
    <cellStyle name="SAPBEXresItem 5" xfId="40854" xr:uid="{00000000-0005-0000-0000-0000689F0000}"/>
    <cellStyle name="SAPBEXresItem 5 2" xfId="40855" xr:uid="{00000000-0005-0000-0000-0000699F0000}"/>
    <cellStyle name="SAPBEXresItem 5 2 2" xfId="40856" xr:uid="{00000000-0005-0000-0000-00006A9F0000}"/>
    <cellStyle name="SAPBEXresItem 5 3" xfId="40857" xr:uid="{00000000-0005-0000-0000-00006B9F0000}"/>
    <cellStyle name="SAPBEXresItem 6" xfId="40858" xr:uid="{00000000-0005-0000-0000-00006C9F0000}"/>
    <cellStyle name="SAPBEXresItem 6 2" xfId="40859" xr:uid="{00000000-0005-0000-0000-00006D9F0000}"/>
    <cellStyle name="SAPBEXresItem 6 2 2" xfId="40860" xr:uid="{00000000-0005-0000-0000-00006E9F0000}"/>
    <cellStyle name="SAPBEXresItem 6 3" xfId="40861" xr:uid="{00000000-0005-0000-0000-00006F9F0000}"/>
    <cellStyle name="SAPBEXresItem 7" xfId="40862" xr:uid="{00000000-0005-0000-0000-0000709F0000}"/>
    <cellStyle name="SAPBEXresItem 7 2" xfId="40863" xr:uid="{00000000-0005-0000-0000-0000719F0000}"/>
    <cellStyle name="SAPBEXresItem 7 2 2" xfId="40864" xr:uid="{00000000-0005-0000-0000-0000729F0000}"/>
    <cellStyle name="SAPBEXresItem 7 3" xfId="40865" xr:uid="{00000000-0005-0000-0000-0000739F0000}"/>
    <cellStyle name="SAPBEXresItem 8" xfId="40866" xr:uid="{00000000-0005-0000-0000-0000749F0000}"/>
    <cellStyle name="SAPBEXresItem 8 2" xfId="40867" xr:uid="{00000000-0005-0000-0000-0000759F0000}"/>
    <cellStyle name="SAPBEXresItem 9" xfId="40868" xr:uid="{00000000-0005-0000-0000-0000769F0000}"/>
    <cellStyle name="SAPBEXresItemX" xfId="40869" xr:uid="{00000000-0005-0000-0000-0000779F0000}"/>
    <cellStyle name="SAPBEXresItemX 2" xfId="40870" xr:uid="{00000000-0005-0000-0000-0000789F0000}"/>
    <cellStyle name="SAPBEXresItemX 2 2" xfId="40871" xr:uid="{00000000-0005-0000-0000-0000799F0000}"/>
    <cellStyle name="SAPBEXresItemX 2 2 2" xfId="40872" xr:uid="{00000000-0005-0000-0000-00007A9F0000}"/>
    <cellStyle name="SAPBEXresItemX 2 2 2 2" xfId="40873" xr:uid="{00000000-0005-0000-0000-00007B9F0000}"/>
    <cellStyle name="SAPBEXresItemX 2 2 2 2 2" xfId="40874" xr:uid="{00000000-0005-0000-0000-00007C9F0000}"/>
    <cellStyle name="SAPBEXresItemX 2 2 2 3" xfId="40875" xr:uid="{00000000-0005-0000-0000-00007D9F0000}"/>
    <cellStyle name="SAPBEXresItemX 2 2 3" xfId="40876" xr:uid="{00000000-0005-0000-0000-00007E9F0000}"/>
    <cellStyle name="SAPBEXresItemX 2 2 3 2" xfId="40877" xr:uid="{00000000-0005-0000-0000-00007F9F0000}"/>
    <cellStyle name="SAPBEXresItemX 2 2 3 2 2" xfId="40878" xr:uid="{00000000-0005-0000-0000-0000809F0000}"/>
    <cellStyle name="SAPBEXresItemX 2 2 3 3" xfId="40879" xr:uid="{00000000-0005-0000-0000-0000819F0000}"/>
    <cellStyle name="SAPBEXresItemX 2 2 4" xfId="40880" xr:uid="{00000000-0005-0000-0000-0000829F0000}"/>
    <cellStyle name="SAPBEXresItemX 2 2 4 2" xfId="40881" xr:uid="{00000000-0005-0000-0000-0000839F0000}"/>
    <cellStyle name="SAPBEXresItemX 2 2 5" xfId="40882" xr:uid="{00000000-0005-0000-0000-0000849F0000}"/>
    <cellStyle name="SAPBEXresItemX 2 3" xfId="40883" xr:uid="{00000000-0005-0000-0000-0000859F0000}"/>
    <cellStyle name="SAPBEXresItemX 2 3 2" xfId="40884" xr:uid="{00000000-0005-0000-0000-0000869F0000}"/>
    <cellStyle name="SAPBEXresItemX 2 3 2 2" xfId="40885" xr:uid="{00000000-0005-0000-0000-0000879F0000}"/>
    <cellStyle name="SAPBEXresItemX 2 3 3" xfId="40886" xr:uid="{00000000-0005-0000-0000-0000889F0000}"/>
    <cellStyle name="SAPBEXresItemX 2 4" xfId="40887" xr:uid="{00000000-0005-0000-0000-0000899F0000}"/>
    <cellStyle name="SAPBEXresItemX 2 4 2" xfId="40888" xr:uid="{00000000-0005-0000-0000-00008A9F0000}"/>
    <cellStyle name="SAPBEXresItemX 2 4 2 2" xfId="40889" xr:uid="{00000000-0005-0000-0000-00008B9F0000}"/>
    <cellStyle name="SAPBEXresItemX 2 4 3" xfId="40890" xr:uid="{00000000-0005-0000-0000-00008C9F0000}"/>
    <cellStyle name="SAPBEXresItemX 2 5" xfId="40891" xr:uid="{00000000-0005-0000-0000-00008D9F0000}"/>
    <cellStyle name="SAPBEXresItemX 2 5 2" xfId="40892" xr:uid="{00000000-0005-0000-0000-00008E9F0000}"/>
    <cellStyle name="SAPBEXresItemX 2 6" xfId="40893" xr:uid="{00000000-0005-0000-0000-00008F9F0000}"/>
    <cellStyle name="SAPBEXresItemX 3" xfId="40894" xr:uid="{00000000-0005-0000-0000-0000909F0000}"/>
    <cellStyle name="SAPBEXresItemX 3 2" xfId="40895" xr:uid="{00000000-0005-0000-0000-0000919F0000}"/>
    <cellStyle name="SAPBEXresItemX 3 2 2" xfId="40896" xr:uid="{00000000-0005-0000-0000-0000929F0000}"/>
    <cellStyle name="SAPBEXresItemX 3 2 2 2" xfId="40897" xr:uid="{00000000-0005-0000-0000-0000939F0000}"/>
    <cellStyle name="SAPBEXresItemX 3 2 3" xfId="40898" xr:uid="{00000000-0005-0000-0000-0000949F0000}"/>
    <cellStyle name="SAPBEXresItemX 3 3" xfId="40899" xr:uid="{00000000-0005-0000-0000-0000959F0000}"/>
    <cellStyle name="SAPBEXresItemX 3 3 2" xfId="40900" xr:uid="{00000000-0005-0000-0000-0000969F0000}"/>
    <cellStyle name="SAPBEXresItemX 3 3 2 2" xfId="40901" xr:uid="{00000000-0005-0000-0000-0000979F0000}"/>
    <cellStyle name="SAPBEXresItemX 3 3 3" xfId="40902" xr:uid="{00000000-0005-0000-0000-0000989F0000}"/>
    <cellStyle name="SAPBEXresItemX 3 4" xfId="40903" xr:uid="{00000000-0005-0000-0000-0000999F0000}"/>
    <cellStyle name="SAPBEXresItemX 3 4 2" xfId="40904" xr:uid="{00000000-0005-0000-0000-00009A9F0000}"/>
    <cellStyle name="SAPBEXresItemX 3 5" xfId="40905" xr:uid="{00000000-0005-0000-0000-00009B9F0000}"/>
    <cellStyle name="SAPBEXresItemX 4" xfId="40906" xr:uid="{00000000-0005-0000-0000-00009C9F0000}"/>
    <cellStyle name="SAPBEXresItemX 4 2" xfId="40907" xr:uid="{00000000-0005-0000-0000-00009D9F0000}"/>
    <cellStyle name="SAPBEXresItemX 4 2 2" xfId="40908" xr:uid="{00000000-0005-0000-0000-00009E9F0000}"/>
    <cellStyle name="SAPBEXresItemX 4 2 2 2" xfId="40909" xr:uid="{00000000-0005-0000-0000-00009F9F0000}"/>
    <cellStyle name="SAPBEXresItemX 4 2 3" xfId="40910" xr:uid="{00000000-0005-0000-0000-0000A09F0000}"/>
    <cellStyle name="SAPBEXresItemX 4 3" xfId="40911" xr:uid="{00000000-0005-0000-0000-0000A19F0000}"/>
    <cellStyle name="SAPBEXresItemX 4 3 2" xfId="40912" xr:uid="{00000000-0005-0000-0000-0000A29F0000}"/>
    <cellStyle name="SAPBEXresItemX 4 3 2 2" xfId="40913" xr:uid="{00000000-0005-0000-0000-0000A39F0000}"/>
    <cellStyle name="SAPBEXresItemX 4 3 3" xfId="40914" xr:uid="{00000000-0005-0000-0000-0000A49F0000}"/>
    <cellStyle name="SAPBEXresItemX 4 4" xfId="40915" xr:uid="{00000000-0005-0000-0000-0000A59F0000}"/>
    <cellStyle name="SAPBEXresItemX 4 4 2" xfId="40916" xr:uid="{00000000-0005-0000-0000-0000A69F0000}"/>
    <cellStyle name="SAPBEXresItemX 4 5" xfId="40917" xr:uid="{00000000-0005-0000-0000-0000A79F0000}"/>
    <cellStyle name="SAPBEXresItemX 5" xfId="40918" xr:uid="{00000000-0005-0000-0000-0000A89F0000}"/>
    <cellStyle name="SAPBEXresItemX 5 2" xfId="40919" xr:uid="{00000000-0005-0000-0000-0000A99F0000}"/>
    <cellStyle name="SAPBEXresItemX 5 2 2" xfId="40920" xr:uid="{00000000-0005-0000-0000-0000AA9F0000}"/>
    <cellStyle name="SAPBEXresItemX 5 3" xfId="40921" xr:uid="{00000000-0005-0000-0000-0000AB9F0000}"/>
    <cellStyle name="SAPBEXresItemX 6" xfId="40922" xr:uid="{00000000-0005-0000-0000-0000AC9F0000}"/>
    <cellStyle name="SAPBEXresItemX 6 2" xfId="40923" xr:uid="{00000000-0005-0000-0000-0000AD9F0000}"/>
    <cellStyle name="SAPBEXresItemX 6 2 2" xfId="40924" xr:uid="{00000000-0005-0000-0000-0000AE9F0000}"/>
    <cellStyle name="SAPBEXresItemX 6 3" xfId="40925" xr:uid="{00000000-0005-0000-0000-0000AF9F0000}"/>
    <cellStyle name="SAPBEXresItemX 7" xfId="40926" xr:uid="{00000000-0005-0000-0000-0000B09F0000}"/>
    <cellStyle name="SAPBEXresItemX 7 2" xfId="40927" xr:uid="{00000000-0005-0000-0000-0000B19F0000}"/>
    <cellStyle name="SAPBEXresItemX 7 2 2" xfId="40928" xr:uid="{00000000-0005-0000-0000-0000B29F0000}"/>
    <cellStyle name="SAPBEXresItemX 7 3" xfId="40929" xr:uid="{00000000-0005-0000-0000-0000B39F0000}"/>
    <cellStyle name="SAPBEXresItemX 8" xfId="40930" xr:uid="{00000000-0005-0000-0000-0000B49F0000}"/>
    <cellStyle name="SAPBEXresItemX 8 2" xfId="40931" xr:uid="{00000000-0005-0000-0000-0000B59F0000}"/>
    <cellStyle name="SAPBEXresItemX 9" xfId="40932" xr:uid="{00000000-0005-0000-0000-0000B69F0000}"/>
    <cellStyle name="SAPBEXstdData" xfId="40933" xr:uid="{00000000-0005-0000-0000-0000B79F0000}"/>
    <cellStyle name="SAPBEXstdData 2" xfId="40934" xr:uid="{00000000-0005-0000-0000-0000B89F0000}"/>
    <cellStyle name="SAPBEXstdData 2 2" xfId="40935" xr:uid="{00000000-0005-0000-0000-0000B99F0000}"/>
    <cellStyle name="SAPBEXstdData 2 2 2" xfId="40936" xr:uid="{00000000-0005-0000-0000-0000BA9F0000}"/>
    <cellStyle name="SAPBEXstdData 2 2 2 2" xfId="40937" xr:uid="{00000000-0005-0000-0000-0000BB9F0000}"/>
    <cellStyle name="SAPBEXstdData 2 2 2 2 2" xfId="40938" xr:uid="{00000000-0005-0000-0000-0000BC9F0000}"/>
    <cellStyle name="SAPBEXstdData 2 2 2 3" xfId="40939" xr:uid="{00000000-0005-0000-0000-0000BD9F0000}"/>
    <cellStyle name="SAPBEXstdData 2 2 3" xfId="40940" xr:uid="{00000000-0005-0000-0000-0000BE9F0000}"/>
    <cellStyle name="SAPBEXstdData 2 2 3 2" xfId="40941" xr:uid="{00000000-0005-0000-0000-0000BF9F0000}"/>
    <cellStyle name="SAPBEXstdData 2 2 3 2 2" xfId="40942" xr:uid="{00000000-0005-0000-0000-0000C09F0000}"/>
    <cellStyle name="SAPBEXstdData 2 2 3 3" xfId="40943" xr:uid="{00000000-0005-0000-0000-0000C19F0000}"/>
    <cellStyle name="SAPBEXstdData 2 2 4" xfId="40944" xr:uid="{00000000-0005-0000-0000-0000C29F0000}"/>
    <cellStyle name="SAPBEXstdData 2 2 4 2" xfId="40945" xr:uid="{00000000-0005-0000-0000-0000C39F0000}"/>
    <cellStyle name="SAPBEXstdData 2 2 5" xfId="40946" xr:uid="{00000000-0005-0000-0000-0000C49F0000}"/>
    <cellStyle name="SAPBEXstdData 2 3" xfId="40947" xr:uid="{00000000-0005-0000-0000-0000C59F0000}"/>
    <cellStyle name="SAPBEXstdData 2 3 2" xfId="40948" xr:uid="{00000000-0005-0000-0000-0000C69F0000}"/>
    <cellStyle name="SAPBEXstdData 2 3 2 2" xfId="40949" xr:uid="{00000000-0005-0000-0000-0000C79F0000}"/>
    <cellStyle name="SAPBEXstdData 2 3 3" xfId="40950" xr:uid="{00000000-0005-0000-0000-0000C89F0000}"/>
    <cellStyle name="SAPBEXstdData 2 4" xfId="40951" xr:uid="{00000000-0005-0000-0000-0000C99F0000}"/>
    <cellStyle name="SAPBEXstdData 2 4 2" xfId="40952" xr:uid="{00000000-0005-0000-0000-0000CA9F0000}"/>
    <cellStyle name="SAPBEXstdData 2 4 2 2" xfId="40953" xr:uid="{00000000-0005-0000-0000-0000CB9F0000}"/>
    <cellStyle name="SAPBEXstdData 2 4 3" xfId="40954" xr:uid="{00000000-0005-0000-0000-0000CC9F0000}"/>
    <cellStyle name="SAPBEXstdData 2 5" xfId="40955" xr:uid="{00000000-0005-0000-0000-0000CD9F0000}"/>
    <cellStyle name="SAPBEXstdData 2 5 2" xfId="40956" xr:uid="{00000000-0005-0000-0000-0000CE9F0000}"/>
    <cellStyle name="SAPBEXstdData 2 6" xfId="40957" xr:uid="{00000000-0005-0000-0000-0000CF9F0000}"/>
    <cellStyle name="SAPBEXstdData 3" xfId="40958" xr:uid="{00000000-0005-0000-0000-0000D09F0000}"/>
    <cellStyle name="SAPBEXstdData 3 2" xfId="40959" xr:uid="{00000000-0005-0000-0000-0000D19F0000}"/>
    <cellStyle name="SAPBEXstdData 3 2 2" xfId="40960" xr:uid="{00000000-0005-0000-0000-0000D29F0000}"/>
    <cellStyle name="SAPBEXstdData 3 2 2 2" xfId="40961" xr:uid="{00000000-0005-0000-0000-0000D39F0000}"/>
    <cellStyle name="SAPBEXstdData 3 2 3" xfId="40962" xr:uid="{00000000-0005-0000-0000-0000D49F0000}"/>
    <cellStyle name="SAPBEXstdData 3 3" xfId="40963" xr:uid="{00000000-0005-0000-0000-0000D59F0000}"/>
    <cellStyle name="SAPBEXstdData 3 3 2" xfId="40964" xr:uid="{00000000-0005-0000-0000-0000D69F0000}"/>
    <cellStyle name="SAPBEXstdData 3 3 2 2" xfId="40965" xr:uid="{00000000-0005-0000-0000-0000D79F0000}"/>
    <cellStyle name="SAPBEXstdData 3 3 3" xfId="40966" xr:uid="{00000000-0005-0000-0000-0000D89F0000}"/>
    <cellStyle name="SAPBEXstdData 3 4" xfId="40967" xr:uid="{00000000-0005-0000-0000-0000D99F0000}"/>
    <cellStyle name="SAPBEXstdData 3 4 2" xfId="40968" xr:uid="{00000000-0005-0000-0000-0000DA9F0000}"/>
    <cellStyle name="SAPBEXstdData 3 5" xfId="40969" xr:uid="{00000000-0005-0000-0000-0000DB9F0000}"/>
    <cellStyle name="SAPBEXstdData 4" xfId="40970" xr:uid="{00000000-0005-0000-0000-0000DC9F0000}"/>
    <cellStyle name="SAPBEXstdData 4 2" xfId="40971" xr:uid="{00000000-0005-0000-0000-0000DD9F0000}"/>
    <cellStyle name="SAPBEXstdData 4 2 2" xfId="40972" xr:uid="{00000000-0005-0000-0000-0000DE9F0000}"/>
    <cellStyle name="SAPBEXstdData 4 2 2 2" xfId="40973" xr:uid="{00000000-0005-0000-0000-0000DF9F0000}"/>
    <cellStyle name="SAPBEXstdData 4 2 3" xfId="40974" xr:uid="{00000000-0005-0000-0000-0000E09F0000}"/>
    <cellStyle name="SAPBEXstdData 4 3" xfId="40975" xr:uid="{00000000-0005-0000-0000-0000E19F0000}"/>
    <cellStyle name="SAPBEXstdData 4 3 2" xfId="40976" xr:uid="{00000000-0005-0000-0000-0000E29F0000}"/>
    <cellStyle name="SAPBEXstdData 4 3 2 2" xfId="40977" xr:uid="{00000000-0005-0000-0000-0000E39F0000}"/>
    <cellStyle name="SAPBEXstdData 4 3 3" xfId="40978" xr:uid="{00000000-0005-0000-0000-0000E49F0000}"/>
    <cellStyle name="SAPBEXstdData 4 4" xfId="40979" xr:uid="{00000000-0005-0000-0000-0000E59F0000}"/>
    <cellStyle name="SAPBEXstdData 4 4 2" xfId="40980" xr:uid="{00000000-0005-0000-0000-0000E69F0000}"/>
    <cellStyle name="SAPBEXstdData 4 5" xfId="40981" xr:uid="{00000000-0005-0000-0000-0000E79F0000}"/>
    <cellStyle name="SAPBEXstdData 5" xfId="40982" xr:uid="{00000000-0005-0000-0000-0000E89F0000}"/>
    <cellStyle name="SAPBEXstdData 5 2" xfId="40983" xr:uid="{00000000-0005-0000-0000-0000E99F0000}"/>
    <cellStyle name="SAPBEXstdData 5 2 2" xfId="40984" xr:uid="{00000000-0005-0000-0000-0000EA9F0000}"/>
    <cellStyle name="SAPBEXstdData 5 3" xfId="40985" xr:uid="{00000000-0005-0000-0000-0000EB9F0000}"/>
    <cellStyle name="SAPBEXstdData 6" xfId="40986" xr:uid="{00000000-0005-0000-0000-0000EC9F0000}"/>
    <cellStyle name="SAPBEXstdData 6 2" xfId="40987" xr:uid="{00000000-0005-0000-0000-0000ED9F0000}"/>
    <cellStyle name="SAPBEXstdData 6 2 2" xfId="40988" xr:uid="{00000000-0005-0000-0000-0000EE9F0000}"/>
    <cellStyle name="SAPBEXstdData 6 3" xfId="40989" xr:uid="{00000000-0005-0000-0000-0000EF9F0000}"/>
    <cellStyle name="SAPBEXstdData 7" xfId="40990" xr:uid="{00000000-0005-0000-0000-0000F09F0000}"/>
    <cellStyle name="SAPBEXstdData 7 2" xfId="40991" xr:uid="{00000000-0005-0000-0000-0000F19F0000}"/>
    <cellStyle name="SAPBEXstdData 7 2 2" xfId="40992" xr:uid="{00000000-0005-0000-0000-0000F29F0000}"/>
    <cellStyle name="SAPBEXstdData 7 3" xfId="40993" xr:uid="{00000000-0005-0000-0000-0000F39F0000}"/>
    <cellStyle name="SAPBEXstdData 8" xfId="40994" xr:uid="{00000000-0005-0000-0000-0000F49F0000}"/>
    <cellStyle name="SAPBEXstdData 9" xfId="40995" xr:uid="{00000000-0005-0000-0000-0000F59F0000}"/>
    <cellStyle name="SAPBEXstdDataEmph" xfId="40996" xr:uid="{00000000-0005-0000-0000-0000F69F0000}"/>
    <cellStyle name="SAPBEXstdDataEmph 2" xfId="40997" xr:uid="{00000000-0005-0000-0000-0000F79F0000}"/>
    <cellStyle name="SAPBEXstdDataEmph 2 2" xfId="40998" xr:uid="{00000000-0005-0000-0000-0000F89F0000}"/>
    <cellStyle name="SAPBEXstdDataEmph 2 2 2" xfId="40999" xr:uid="{00000000-0005-0000-0000-0000F99F0000}"/>
    <cellStyle name="SAPBEXstdDataEmph 2 2 2 2" xfId="41000" xr:uid="{00000000-0005-0000-0000-0000FA9F0000}"/>
    <cellStyle name="SAPBEXstdDataEmph 2 2 2 2 2" xfId="41001" xr:uid="{00000000-0005-0000-0000-0000FB9F0000}"/>
    <cellStyle name="SAPBEXstdDataEmph 2 2 2 3" xfId="41002" xr:uid="{00000000-0005-0000-0000-0000FC9F0000}"/>
    <cellStyle name="SAPBEXstdDataEmph 2 2 3" xfId="41003" xr:uid="{00000000-0005-0000-0000-0000FD9F0000}"/>
    <cellStyle name="SAPBEXstdDataEmph 2 2 3 2" xfId="41004" xr:uid="{00000000-0005-0000-0000-0000FE9F0000}"/>
    <cellStyle name="SAPBEXstdDataEmph 2 2 3 2 2" xfId="41005" xr:uid="{00000000-0005-0000-0000-0000FF9F0000}"/>
    <cellStyle name="SAPBEXstdDataEmph 2 2 3 3" xfId="41006" xr:uid="{00000000-0005-0000-0000-000000A00000}"/>
    <cellStyle name="SAPBEXstdDataEmph 2 2 4" xfId="41007" xr:uid="{00000000-0005-0000-0000-000001A00000}"/>
    <cellStyle name="SAPBEXstdDataEmph 2 2 4 2" xfId="41008" xr:uid="{00000000-0005-0000-0000-000002A00000}"/>
    <cellStyle name="SAPBEXstdDataEmph 2 2 5" xfId="41009" xr:uid="{00000000-0005-0000-0000-000003A00000}"/>
    <cellStyle name="SAPBEXstdDataEmph 2 3" xfId="41010" xr:uid="{00000000-0005-0000-0000-000004A00000}"/>
    <cellStyle name="SAPBEXstdDataEmph 2 3 2" xfId="41011" xr:uid="{00000000-0005-0000-0000-000005A00000}"/>
    <cellStyle name="SAPBEXstdDataEmph 2 3 2 2" xfId="41012" xr:uid="{00000000-0005-0000-0000-000006A00000}"/>
    <cellStyle name="SAPBEXstdDataEmph 2 3 3" xfId="41013" xr:uid="{00000000-0005-0000-0000-000007A00000}"/>
    <cellStyle name="SAPBEXstdDataEmph 2 4" xfId="41014" xr:uid="{00000000-0005-0000-0000-000008A00000}"/>
    <cellStyle name="SAPBEXstdDataEmph 2 4 2" xfId="41015" xr:uid="{00000000-0005-0000-0000-000009A00000}"/>
    <cellStyle name="SAPBEXstdDataEmph 2 4 2 2" xfId="41016" xr:uid="{00000000-0005-0000-0000-00000AA00000}"/>
    <cellStyle name="SAPBEXstdDataEmph 2 4 3" xfId="41017" xr:uid="{00000000-0005-0000-0000-00000BA00000}"/>
    <cellStyle name="SAPBEXstdDataEmph 2 5" xfId="41018" xr:uid="{00000000-0005-0000-0000-00000CA00000}"/>
    <cellStyle name="SAPBEXstdDataEmph 2 5 2" xfId="41019" xr:uid="{00000000-0005-0000-0000-00000DA00000}"/>
    <cellStyle name="SAPBEXstdDataEmph 2 6" xfId="41020" xr:uid="{00000000-0005-0000-0000-00000EA00000}"/>
    <cellStyle name="SAPBEXstdDataEmph 3" xfId="41021" xr:uid="{00000000-0005-0000-0000-00000FA00000}"/>
    <cellStyle name="SAPBEXstdDataEmph 3 2" xfId="41022" xr:uid="{00000000-0005-0000-0000-000010A00000}"/>
    <cellStyle name="SAPBEXstdDataEmph 3 2 2" xfId="41023" xr:uid="{00000000-0005-0000-0000-000011A00000}"/>
    <cellStyle name="SAPBEXstdDataEmph 3 2 2 2" xfId="41024" xr:uid="{00000000-0005-0000-0000-000012A00000}"/>
    <cellStyle name="SAPBEXstdDataEmph 3 2 3" xfId="41025" xr:uid="{00000000-0005-0000-0000-000013A00000}"/>
    <cellStyle name="SAPBEXstdDataEmph 3 3" xfId="41026" xr:uid="{00000000-0005-0000-0000-000014A00000}"/>
    <cellStyle name="SAPBEXstdDataEmph 3 3 2" xfId="41027" xr:uid="{00000000-0005-0000-0000-000015A00000}"/>
    <cellStyle name="SAPBEXstdDataEmph 3 3 2 2" xfId="41028" xr:uid="{00000000-0005-0000-0000-000016A00000}"/>
    <cellStyle name="SAPBEXstdDataEmph 3 3 3" xfId="41029" xr:uid="{00000000-0005-0000-0000-000017A00000}"/>
    <cellStyle name="SAPBEXstdDataEmph 3 4" xfId="41030" xr:uid="{00000000-0005-0000-0000-000018A00000}"/>
    <cellStyle name="SAPBEXstdDataEmph 3 4 2" xfId="41031" xr:uid="{00000000-0005-0000-0000-000019A00000}"/>
    <cellStyle name="SAPBEXstdDataEmph 3 5" xfId="41032" xr:uid="{00000000-0005-0000-0000-00001AA00000}"/>
    <cellStyle name="SAPBEXstdDataEmph 4" xfId="41033" xr:uid="{00000000-0005-0000-0000-00001BA00000}"/>
    <cellStyle name="SAPBEXstdDataEmph 4 2" xfId="41034" xr:uid="{00000000-0005-0000-0000-00001CA00000}"/>
    <cellStyle name="SAPBEXstdDataEmph 4 2 2" xfId="41035" xr:uid="{00000000-0005-0000-0000-00001DA00000}"/>
    <cellStyle name="SAPBEXstdDataEmph 4 2 2 2" xfId="41036" xr:uid="{00000000-0005-0000-0000-00001EA00000}"/>
    <cellStyle name="SAPBEXstdDataEmph 4 2 3" xfId="41037" xr:uid="{00000000-0005-0000-0000-00001FA00000}"/>
    <cellStyle name="SAPBEXstdDataEmph 4 3" xfId="41038" xr:uid="{00000000-0005-0000-0000-000020A00000}"/>
    <cellStyle name="SAPBEXstdDataEmph 4 3 2" xfId="41039" xr:uid="{00000000-0005-0000-0000-000021A00000}"/>
    <cellStyle name="SAPBEXstdDataEmph 4 3 2 2" xfId="41040" xr:uid="{00000000-0005-0000-0000-000022A00000}"/>
    <cellStyle name="SAPBEXstdDataEmph 4 3 3" xfId="41041" xr:uid="{00000000-0005-0000-0000-000023A00000}"/>
    <cellStyle name="SAPBEXstdDataEmph 4 4" xfId="41042" xr:uid="{00000000-0005-0000-0000-000024A00000}"/>
    <cellStyle name="SAPBEXstdDataEmph 4 4 2" xfId="41043" xr:uid="{00000000-0005-0000-0000-000025A00000}"/>
    <cellStyle name="SAPBEXstdDataEmph 4 5" xfId="41044" xr:uid="{00000000-0005-0000-0000-000026A00000}"/>
    <cellStyle name="SAPBEXstdDataEmph 5" xfId="41045" xr:uid="{00000000-0005-0000-0000-000027A00000}"/>
    <cellStyle name="SAPBEXstdDataEmph 5 2" xfId="41046" xr:uid="{00000000-0005-0000-0000-000028A00000}"/>
    <cellStyle name="SAPBEXstdDataEmph 5 2 2" xfId="41047" xr:uid="{00000000-0005-0000-0000-000029A00000}"/>
    <cellStyle name="SAPBEXstdDataEmph 5 3" xfId="41048" xr:uid="{00000000-0005-0000-0000-00002AA00000}"/>
    <cellStyle name="SAPBEXstdDataEmph 6" xfId="41049" xr:uid="{00000000-0005-0000-0000-00002BA00000}"/>
    <cellStyle name="SAPBEXstdDataEmph 6 2" xfId="41050" xr:uid="{00000000-0005-0000-0000-00002CA00000}"/>
    <cellStyle name="SAPBEXstdDataEmph 6 2 2" xfId="41051" xr:uid="{00000000-0005-0000-0000-00002DA00000}"/>
    <cellStyle name="SAPBEXstdDataEmph 6 3" xfId="41052" xr:uid="{00000000-0005-0000-0000-00002EA00000}"/>
    <cellStyle name="SAPBEXstdDataEmph 7" xfId="41053" xr:uid="{00000000-0005-0000-0000-00002FA00000}"/>
    <cellStyle name="SAPBEXstdDataEmph 7 2" xfId="41054" xr:uid="{00000000-0005-0000-0000-000030A00000}"/>
    <cellStyle name="SAPBEXstdDataEmph 7 2 2" xfId="41055" xr:uid="{00000000-0005-0000-0000-000031A00000}"/>
    <cellStyle name="SAPBEXstdDataEmph 7 3" xfId="41056" xr:uid="{00000000-0005-0000-0000-000032A00000}"/>
    <cellStyle name="SAPBEXstdDataEmph 8" xfId="41057" xr:uid="{00000000-0005-0000-0000-000033A00000}"/>
    <cellStyle name="SAPBEXstdDataEmph 9" xfId="41058" xr:uid="{00000000-0005-0000-0000-000034A00000}"/>
    <cellStyle name="SAPBEXstdItem" xfId="41059" xr:uid="{00000000-0005-0000-0000-000035A00000}"/>
    <cellStyle name="SAPBEXstdItem 2" xfId="41060" xr:uid="{00000000-0005-0000-0000-000036A00000}"/>
    <cellStyle name="SAPBEXstdItem 2 2" xfId="41061" xr:uid="{00000000-0005-0000-0000-000037A00000}"/>
    <cellStyle name="SAPBEXstdItem 2 2 2" xfId="41062" xr:uid="{00000000-0005-0000-0000-000038A00000}"/>
    <cellStyle name="SAPBEXstdItem 2 2 2 2" xfId="41063" xr:uid="{00000000-0005-0000-0000-000039A00000}"/>
    <cellStyle name="SAPBEXstdItem 2 2 2 2 2" xfId="41064" xr:uid="{00000000-0005-0000-0000-00003AA00000}"/>
    <cellStyle name="SAPBEXstdItem 2 2 2 3" xfId="41065" xr:uid="{00000000-0005-0000-0000-00003BA00000}"/>
    <cellStyle name="SAPBEXstdItem 2 2 3" xfId="41066" xr:uid="{00000000-0005-0000-0000-00003CA00000}"/>
    <cellStyle name="SAPBEXstdItem 2 2 3 2" xfId="41067" xr:uid="{00000000-0005-0000-0000-00003DA00000}"/>
    <cellStyle name="SAPBEXstdItem 2 2 3 2 2" xfId="41068" xr:uid="{00000000-0005-0000-0000-00003EA00000}"/>
    <cellStyle name="SAPBEXstdItem 2 2 3 3" xfId="41069" xr:uid="{00000000-0005-0000-0000-00003FA00000}"/>
    <cellStyle name="SAPBEXstdItem 2 2 4" xfId="41070" xr:uid="{00000000-0005-0000-0000-000040A00000}"/>
    <cellStyle name="SAPBEXstdItem 2 2 4 2" xfId="41071" xr:uid="{00000000-0005-0000-0000-000041A00000}"/>
    <cellStyle name="SAPBEXstdItem 2 2 5" xfId="41072" xr:uid="{00000000-0005-0000-0000-000042A00000}"/>
    <cellStyle name="SAPBEXstdItem 2 3" xfId="41073" xr:uid="{00000000-0005-0000-0000-000043A00000}"/>
    <cellStyle name="SAPBEXstdItem 2 3 2" xfId="41074" xr:uid="{00000000-0005-0000-0000-000044A00000}"/>
    <cellStyle name="SAPBEXstdItem 2 3 2 2" xfId="41075" xr:uid="{00000000-0005-0000-0000-000045A00000}"/>
    <cellStyle name="SAPBEXstdItem 2 3 3" xfId="41076" xr:uid="{00000000-0005-0000-0000-000046A00000}"/>
    <cellStyle name="SAPBEXstdItem 2 4" xfId="41077" xr:uid="{00000000-0005-0000-0000-000047A00000}"/>
    <cellStyle name="SAPBEXstdItem 2 4 2" xfId="41078" xr:uid="{00000000-0005-0000-0000-000048A00000}"/>
    <cellStyle name="SAPBEXstdItem 2 4 2 2" xfId="41079" xr:uid="{00000000-0005-0000-0000-000049A00000}"/>
    <cellStyle name="SAPBEXstdItem 2 4 3" xfId="41080" xr:uid="{00000000-0005-0000-0000-00004AA00000}"/>
    <cellStyle name="SAPBEXstdItem 2 5" xfId="41081" xr:uid="{00000000-0005-0000-0000-00004BA00000}"/>
    <cellStyle name="SAPBEXstdItem 2 5 2" xfId="41082" xr:uid="{00000000-0005-0000-0000-00004CA00000}"/>
    <cellStyle name="SAPBEXstdItem 2 6" xfId="41083" xr:uid="{00000000-0005-0000-0000-00004DA00000}"/>
    <cellStyle name="SAPBEXstdItem 3" xfId="41084" xr:uid="{00000000-0005-0000-0000-00004EA00000}"/>
    <cellStyle name="SAPBEXstdItem 3 2" xfId="41085" xr:uid="{00000000-0005-0000-0000-00004FA00000}"/>
    <cellStyle name="SAPBEXstdItem 3 2 2" xfId="41086" xr:uid="{00000000-0005-0000-0000-000050A00000}"/>
    <cellStyle name="SAPBEXstdItem 3 2 2 2" xfId="41087" xr:uid="{00000000-0005-0000-0000-000051A00000}"/>
    <cellStyle name="SAPBEXstdItem 3 2 3" xfId="41088" xr:uid="{00000000-0005-0000-0000-000052A00000}"/>
    <cellStyle name="SAPBEXstdItem 3 3" xfId="41089" xr:uid="{00000000-0005-0000-0000-000053A00000}"/>
    <cellStyle name="SAPBEXstdItem 3 3 2" xfId="41090" xr:uid="{00000000-0005-0000-0000-000054A00000}"/>
    <cellStyle name="SAPBEXstdItem 3 3 2 2" xfId="41091" xr:uid="{00000000-0005-0000-0000-000055A00000}"/>
    <cellStyle name="SAPBEXstdItem 3 3 3" xfId="41092" xr:uid="{00000000-0005-0000-0000-000056A00000}"/>
    <cellStyle name="SAPBEXstdItem 3 4" xfId="41093" xr:uid="{00000000-0005-0000-0000-000057A00000}"/>
    <cellStyle name="SAPBEXstdItem 3 4 2" xfId="41094" xr:uid="{00000000-0005-0000-0000-000058A00000}"/>
    <cellStyle name="SAPBEXstdItem 3 5" xfId="41095" xr:uid="{00000000-0005-0000-0000-000059A00000}"/>
    <cellStyle name="SAPBEXstdItem 4" xfId="41096" xr:uid="{00000000-0005-0000-0000-00005AA00000}"/>
    <cellStyle name="SAPBEXstdItem 4 2" xfId="41097" xr:uid="{00000000-0005-0000-0000-00005BA00000}"/>
    <cellStyle name="SAPBEXstdItem 4 2 2" xfId="41098" xr:uid="{00000000-0005-0000-0000-00005CA00000}"/>
    <cellStyle name="SAPBEXstdItem 4 2 2 2" xfId="41099" xr:uid="{00000000-0005-0000-0000-00005DA00000}"/>
    <cellStyle name="SAPBEXstdItem 4 2 3" xfId="41100" xr:uid="{00000000-0005-0000-0000-00005EA00000}"/>
    <cellStyle name="SAPBEXstdItem 4 3" xfId="41101" xr:uid="{00000000-0005-0000-0000-00005FA00000}"/>
    <cellStyle name="SAPBEXstdItem 4 3 2" xfId="41102" xr:uid="{00000000-0005-0000-0000-000060A00000}"/>
    <cellStyle name="SAPBEXstdItem 4 3 2 2" xfId="41103" xr:uid="{00000000-0005-0000-0000-000061A00000}"/>
    <cellStyle name="SAPBEXstdItem 4 3 3" xfId="41104" xr:uid="{00000000-0005-0000-0000-000062A00000}"/>
    <cellStyle name="SAPBEXstdItem 4 4" xfId="41105" xr:uid="{00000000-0005-0000-0000-000063A00000}"/>
    <cellStyle name="SAPBEXstdItem 4 4 2" xfId="41106" xr:uid="{00000000-0005-0000-0000-000064A00000}"/>
    <cellStyle name="SAPBEXstdItem 4 5" xfId="41107" xr:uid="{00000000-0005-0000-0000-000065A00000}"/>
    <cellStyle name="SAPBEXstdItem 5" xfId="41108" xr:uid="{00000000-0005-0000-0000-000066A00000}"/>
    <cellStyle name="SAPBEXstdItem 5 2" xfId="41109" xr:uid="{00000000-0005-0000-0000-000067A00000}"/>
    <cellStyle name="SAPBEXstdItem 5 2 2" xfId="41110" xr:uid="{00000000-0005-0000-0000-000068A00000}"/>
    <cellStyle name="SAPBEXstdItem 5 3" xfId="41111" xr:uid="{00000000-0005-0000-0000-000069A00000}"/>
    <cellStyle name="SAPBEXstdItem 6" xfId="41112" xr:uid="{00000000-0005-0000-0000-00006AA00000}"/>
    <cellStyle name="SAPBEXstdItem 6 2" xfId="41113" xr:uid="{00000000-0005-0000-0000-00006BA00000}"/>
    <cellStyle name="SAPBEXstdItem 6 2 2" xfId="41114" xr:uid="{00000000-0005-0000-0000-00006CA00000}"/>
    <cellStyle name="SAPBEXstdItem 6 3" xfId="41115" xr:uid="{00000000-0005-0000-0000-00006DA00000}"/>
    <cellStyle name="SAPBEXstdItem 7" xfId="41116" xr:uid="{00000000-0005-0000-0000-00006EA00000}"/>
    <cellStyle name="SAPBEXstdItem 7 2" xfId="41117" xr:uid="{00000000-0005-0000-0000-00006FA00000}"/>
    <cellStyle name="SAPBEXstdItem 7 2 2" xfId="41118" xr:uid="{00000000-0005-0000-0000-000070A00000}"/>
    <cellStyle name="SAPBEXstdItem 7 3" xfId="41119" xr:uid="{00000000-0005-0000-0000-000071A00000}"/>
    <cellStyle name="SAPBEXstdItem 8" xfId="41120" xr:uid="{00000000-0005-0000-0000-000072A00000}"/>
    <cellStyle name="SAPBEXstdItem 9" xfId="41121" xr:uid="{00000000-0005-0000-0000-000073A00000}"/>
    <cellStyle name="SAPBEXstdItemX" xfId="41122" xr:uid="{00000000-0005-0000-0000-000074A00000}"/>
    <cellStyle name="SAPBEXstdItemX 2" xfId="41123" xr:uid="{00000000-0005-0000-0000-000075A00000}"/>
    <cellStyle name="SAPBEXstdItemX 2 2" xfId="41124" xr:uid="{00000000-0005-0000-0000-000076A00000}"/>
    <cellStyle name="SAPBEXstdItemX 2 2 2" xfId="41125" xr:uid="{00000000-0005-0000-0000-000077A00000}"/>
    <cellStyle name="SAPBEXstdItemX 2 2 2 2" xfId="41126" xr:uid="{00000000-0005-0000-0000-000078A00000}"/>
    <cellStyle name="SAPBEXstdItemX 2 2 2 2 2" xfId="41127" xr:uid="{00000000-0005-0000-0000-000079A00000}"/>
    <cellStyle name="SAPBEXstdItemX 2 2 2 3" xfId="41128" xr:uid="{00000000-0005-0000-0000-00007AA00000}"/>
    <cellStyle name="SAPBEXstdItemX 2 2 3" xfId="41129" xr:uid="{00000000-0005-0000-0000-00007BA00000}"/>
    <cellStyle name="SAPBEXstdItemX 2 2 3 2" xfId="41130" xr:uid="{00000000-0005-0000-0000-00007CA00000}"/>
    <cellStyle name="SAPBEXstdItemX 2 2 3 2 2" xfId="41131" xr:uid="{00000000-0005-0000-0000-00007DA00000}"/>
    <cellStyle name="SAPBEXstdItemX 2 2 3 3" xfId="41132" xr:uid="{00000000-0005-0000-0000-00007EA00000}"/>
    <cellStyle name="SAPBEXstdItemX 2 2 4" xfId="41133" xr:uid="{00000000-0005-0000-0000-00007FA00000}"/>
    <cellStyle name="SAPBEXstdItemX 2 2 4 2" xfId="41134" xr:uid="{00000000-0005-0000-0000-000080A00000}"/>
    <cellStyle name="SAPBEXstdItemX 2 2 5" xfId="41135" xr:uid="{00000000-0005-0000-0000-000081A00000}"/>
    <cellStyle name="SAPBEXstdItemX 2 3" xfId="41136" xr:uid="{00000000-0005-0000-0000-000082A00000}"/>
    <cellStyle name="SAPBEXstdItemX 2 3 2" xfId="41137" xr:uid="{00000000-0005-0000-0000-000083A00000}"/>
    <cellStyle name="SAPBEXstdItemX 2 3 2 2" xfId="41138" xr:uid="{00000000-0005-0000-0000-000084A00000}"/>
    <cellStyle name="SAPBEXstdItemX 2 3 3" xfId="41139" xr:uid="{00000000-0005-0000-0000-000085A00000}"/>
    <cellStyle name="SAPBEXstdItemX 2 4" xfId="41140" xr:uid="{00000000-0005-0000-0000-000086A00000}"/>
    <cellStyle name="SAPBEXstdItemX 2 4 2" xfId="41141" xr:uid="{00000000-0005-0000-0000-000087A00000}"/>
    <cellStyle name="SAPBEXstdItemX 2 4 2 2" xfId="41142" xr:uid="{00000000-0005-0000-0000-000088A00000}"/>
    <cellStyle name="SAPBEXstdItemX 2 4 3" xfId="41143" xr:uid="{00000000-0005-0000-0000-000089A00000}"/>
    <cellStyle name="SAPBEXstdItemX 2 5" xfId="41144" xr:uid="{00000000-0005-0000-0000-00008AA00000}"/>
    <cellStyle name="SAPBEXstdItemX 2 5 2" xfId="41145" xr:uid="{00000000-0005-0000-0000-00008BA00000}"/>
    <cellStyle name="SAPBEXstdItemX 2 6" xfId="41146" xr:uid="{00000000-0005-0000-0000-00008CA00000}"/>
    <cellStyle name="SAPBEXstdItemX 3" xfId="41147" xr:uid="{00000000-0005-0000-0000-00008DA00000}"/>
    <cellStyle name="SAPBEXstdItemX 3 2" xfId="41148" xr:uid="{00000000-0005-0000-0000-00008EA00000}"/>
    <cellStyle name="SAPBEXstdItemX 3 2 2" xfId="41149" xr:uid="{00000000-0005-0000-0000-00008FA00000}"/>
    <cellStyle name="SAPBEXstdItemX 3 2 2 2" xfId="41150" xr:uid="{00000000-0005-0000-0000-000090A00000}"/>
    <cellStyle name="SAPBEXstdItemX 3 2 3" xfId="41151" xr:uid="{00000000-0005-0000-0000-000091A00000}"/>
    <cellStyle name="SAPBEXstdItemX 3 3" xfId="41152" xr:uid="{00000000-0005-0000-0000-000092A00000}"/>
    <cellStyle name="SAPBEXstdItemX 3 3 2" xfId="41153" xr:uid="{00000000-0005-0000-0000-000093A00000}"/>
    <cellStyle name="SAPBEXstdItemX 3 3 2 2" xfId="41154" xr:uid="{00000000-0005-0000-0000-000094A00000}"/>
    <cellStyle name="SAPBEXstdItemX 3 3 3" xfId="41155" xr:uid="{00000000-0005-0000-0000-000095A00000}"/>
    <cellStyle name="SAPBEXstdItemX 3 4" xfId="41156" xr:uid="{00000000-0005-0000-0000-000096A00000}"/>
    <cellStyle name="SAPBEXstdItemX 3 4 2" xfId="41157" xr:uid="{00000000-0005-0000-0000-000097A00000}"/>
    <cellStyle name="SAPBEXstdItemX 3 5" xfId="41158" xr:uid="{00000000-0005-0000-0000-000098A00000}"/>
    <cellStyle name="SAPBEXstdItemX 4" xfId="41159" xr:uid="{00000000-0005-0000-0000-000099A00000}"/>
    <cellStyle name="SAPBEXstdItemX 4 2" xfId="41160" xr:uid="{00000000-0005-0000-0000-00009AA00000}"/>
    <cellStyle name="SAPBEXstdItemX 4 2 2" xfId="41161" xr:uid="{00000000-0005-0000-0000-00009BA00000}"/>
    <cellStyle name="SAPBEXstdItemX 4 2 2 2" xfId="41162" xr:uid="{00000000-0005-0000-0000-00009CA00000}"/>
    <cellStyle name="SAPBEXstdItemX 4 2 3" xfId="41163" xr:uid="{00000000-0005-0000-0000-00009DA00000}"/>
    <cellStyle name="SAPBEXstdItemX 4 3" xfId="41164" xr:uid="{00000000-0005-0000-0000-00009EA00000}"/>
    <cellStyle name="SAPBEXstdItemX 4 3 2" xfId="41165" xr:uid="{00000000-0005-0000-0000-00009FA00000}"/>
    <cellStyle name="SAPBEXstdItemX 4 3 2 2" xfId="41166" xr:uid="{00000000-0005-0000-0000-0000A0A00000}"/>
    <cellStyle name="SAPBEXstdItemX 4 3 3" xfId="41167" xr:uid="{00000000-0005-0000-0000-0000A1A00000}"/>
    <cellStyle name="SAPBEXstdItemX 4 4" xfId="41168" xr:uid="{00000000-0005-0000-0000-0000A2A00000}"/>
    <cellStyle name="SAPBEXstdItemX 4 4 2" xfId="41169" xr:uid="{00000000-0005-0000-0000-0000A3A00000}"/>
    <cellStyle name="SAPBEXstdItemX 4 5" xfId="41170" xr:uid="{00000000-0005-0000-0000-0000A4A00000}"/>
    <cellStyle name="SAPBEXstdItemX 5" xfId="41171" xr:uid="{00000000-0005-0000-0000-0000A5A00000}"/>
    <cellStyle name="SAPBEXstdItemX 5 2" xfId="41172" xr:uid="{00000000-0005-0000-0000-0000A6A00000}"/>
    <cellStyle name="SAPBEXstdItemX 5 2 2" xfId="41173" xr:uid="{00000000-0005-0000-0000-0000A7A00000}"/>
    <cellStyle name="SAPBEXstdItemX 5 3" xfId="41174" xr:uid="{00000000-0005-0000-0000-0000A8A00000}"/>
    <cellStyle name="SAPBEXstdItemX 6" xfId="41175" xr:uid="{00000000-0005-0000-0000-0000A9A00000}"/>
    <cellStyle name="SAPBEXstdItemX 6 2" xfId="41176" xr:uid="{00000000-0005-0000-0000-0000AAA00000}"/>
    <cellStyle name="SAPBEXstdItemX 6 2 2" xfId="41177" xr:uid="{00000000-0005-0000-0000-0000ABA00000}"/>
    <cellStyle name="SAPBEXstdItemX 6 3" xfId="41178" xr:uid="{00000000-0005-0000-0000-0000ACA00000}"/>
    <cellStyle name="SAPBEXstdItemX 7" xfId="41179" xr:uid="{00000000-0005-0000-0000-0000ADA00000}"/>
    <cellStyle name="SAPBEXstdItemX 7 2" xfId="41180" xr:uid="{00000000-0005-0000-0000-0000AEA00000}"/>
    <cellStyle name="SAPBEXstdItemX 7 2 2" xfId="41181" xr:uid="{00000000-0005-0000-0000-0000AFA00000}"/>
    <cellStyle name="SAPBEXstdItemX 7 3" xfId="41182" xr:uid="{00000000-0005-0000-0000-0000B0A00000}"/>
    <cellStyle name="SAPBEXstdItemX 8" xfId="41183" xr:uid="{00000000-0005-0000-0000-0000B1A00000}"/>
    <cellStyle name="SAPBEXstdItemX 8 2" xfId="41184" xr:uid="{00000000-0005-0000-0000-0000B2A00000}"/>
    <cellStyle name="SAPBEXstdItemX 9" xfId="41185" xr:uid="{00000000-0005-0000-0000-0000B3A00000}"/>
    <cellStyle name="SAPBEXtitle" xfId="41186" xr:uid="{00000000-0005-0000-0000-0000B4A00000}"/>
    <cellStyle name="SAPBEXtitle 2" xfId="41187" xr:uid="{00000000-0005-0000-0000-0000B5A00000}"/>
    <cellStyle name="SAPBEXtitle 2 2" xfId="41188" xr:uid="{00000000-0005-0000-0000-0000B6A00000}"/>
    <cellStyle name="SAPBEXtitle 2 2 2" xfId="41189" xr:uid="{00000000-0005-0000-0000-0000B7A00000}"/>
    <cellStyle name="SAPBEXtitle 2 2 2 2" xfId="41190" xr:uid="{00000000-0005-0000-0000-0000B8A00000}"/>
    <cellStyle name="SAPBEXtitle 2 2 2 2 2" xfId="41191" xr:uid="{00000000-0005-0000-0000-0000B9A00000}"/>
    <cellStyle name="SAPBEXtitle 2 2 2 3" xfId="41192" xr:uid="{00000000-0005-0000-0000-0000BAA00000}"/>
    <cellStyle name="SAPBEXtitle 2 2 3" xfId="41193" xr:uid="{00000000-0005-0000-0000-0000BBA00000}"/>
    <cellStyle name="SAPBEXtitle 2 2 3 2" xfId="41194" xr:uid="{00000000-0005-0000-0000-0000BCA00000}"/>
    <cellStyle name="SAPBEXtitle 2 2 3 2 2" xfId="41195" xr:uid="{00000000-0005-0000-0000-0000BDA00000}"/>
    <cellStyle name="SAPBEXtitle 2 2 3 3" xfId="41196" xr:uid="{00000000-0005-0000-0000-0000BEA00000}"/>
    <cellStyle name="SAPBEXtitle 2 2 4" xfId="41197" xr:uid="{00000000-0005-0000-0000-0000BFA00000}"/>
    <cellStyle name="SAPBEXtitle 2 2 4 2" xfId="41198" xr:uid="{00000000-0005-0000-0000-0000C0A00000}"/>
    <cellStyle name="SAPBEXtitle 2 2 5" xfId="41199" xr:uid="{00000000-0005-0000-0000-0000C1A00000}"/>
    <cellStyle name="SAPBEXtitle 2 3" xfId="41200" xr:uid="{00000000-0005-0000-0000-0000C2A00000}"/>
    <cellStyle name="SAPBEXtitle 2 3 2" xfId="41201" xr:uid="{00000000-0005-0000-0000-0000C3A00000}"/>
    <cellStyle name="SAPBEXtitle 2 3 2 2" xfId="41202" xr:uid="{00000000-0005-0000-0000-0000C4A00000}"/>
    <cellStyle name="SAPBEXtitle 2 3 3" xfId="41203" xr:uid="{00000000-0005-0000-0000-0000C5A00000}"/>
    <cellStyle name="SAPBEXtitle 2 4" xfId="41204" xr:uid="{00000000-0005-0000-0000-0000C6A00000}"/>
    <cellStyle name="SAPBEXtitle 2 4 2" xfId="41205" xr:uid="{00000000-0005-0000-0000-0000C7A00000}"/>
    <cellStyle name="SAPBEXtitle 2 4 2 2" xfId="41206" xr:uid="{00000000-0005-0000-0000-0000C8A00000}"/>
    <cellStyle name="SAPBEXtitle 2 4 3" xfId="41207" xr:uid="{00000000-0005-0000-0000-0000C9A00000}"/>
    <cellStyle name="SAPBEXtitle 2 5" xfId="41208" xr:uid="{00000000-0005-0000-0000-0000CAA00000}"/>
    <cellStyle name="SAPBEXtitle 2 5 2" xfId="41209" xr:uid="{00000000-0005-0000-0000-0000CBA00000}"/>
    <cellStyle name="SAPBEXtitle 2 6" xfId="41210" xr:uid="{00000000-0005-0000-0000-0000CCA00000}"/>
    <cellStyle name="SAPBEXtitle 3" xfId="41211" xr:uid="{00000000-0005-0000-0000-0000CDA00000}"/>
    <cellStyle name="SAPBEXtitle 3 2" xfId="41212" xr:uid="{00000000-0005-0000-0000-0000CEA00000}"/>
    <cellStyle name="SAPBEXtitle 3 2 2" xfId="41213" xr:uid="{00000000-0005-0000-0000-0000CFA00000}"/>
    <cellStyle name="SAPBEXtitle 3 2 2 2" xfId="41214" xr:uid="{00000000-0005-0000-0000-0000D0A00000}"/>
    <cellStyle name="SAPBEXtitle 3 2 3" xfId="41215" xr:uid="{00000000-0005-0000-0000-0000D1A00000}"/>
    <cellStyle name="SAPBEXtitle 3 3" xfId="41216" xr:uid="{00000000-0005-0000-0000-0000D2A00000}"/>
    <cellStyle name="SAPBEXtitle 3 3 2" xfId="41217" xr:uid="{00000000-0005-0000-0000-0000D3A00000}"/>
    <cellStyle name="SAPBEXtitle 3 3 2 2" xfId="41218" xr:uid="{00000000-0005-0000-0000-0000D4A00000}"/>
    <cellStyle name="SAPBEXtitle 3 3 3" xfId="41219" xr:uid="{00000000-0005-0000-0000-0000D5A00000}"/>
    <cellStyle name="SAPBEXtitle 3 4" xfId="41220" xr:uid="{00000000-0005-0000-0000-0000D6A00000}"/>
    <cellStyle name="SAPBEXtitle 3 4 2" xfId="41221" xr:uid="{00000000-0005-0000-0000-0000D7A00000}"/>
    <cellStyle name="SAPBEXtitle 3 5" xfId="41222" xr:uid="{00000000-0005-0000-0000-0000D8A00000}"/>
    <cellStyle name="SAPBEXtitle 4" xfId="41223" xr:uid="{00000000-0005-0000-0000-0000D9A00000}"/>
    <cellStyle name="SAPBEXtitle 4 2" xfId="41224" xr:uid="{00000000-0005-0000-0000-0000DAA00000}"/>
    <cellStyle name="SAPBEXtitle 4 2 2" xfId="41225" xr:uid="{00000000-0005-0000-0000-0000DBA00000}"/>
    <cellStyle name="SAPBEXtitle 4 2 2 2" xfId="41226" xr:uid="{00000000-0005-0000-0000-0000DCA00000}"/>
    <cellStyle name="SAPBEXtitle 4 2 3" xfId="41227" xr:uid="{00000000-0005-0000-0000-0000DDA00000}"/>
    <cellStyle name="SAPBEXtitle 4 3" xfId="41228" xr:uid="{00000000-0005-0000-0000-0000DEA00000}"/>
    <cellStyle name="SAPBEXtitle 4 3 2" xfId="41229" xr:uid="{00000000-0005-0000-0000-0000DFA00000}"/>
    <cellStyle name="SAPBEXtitle 4 3 2 2" xfId="41230" xr:uid="{00000000-0005-0000-0000-0000E0A00000}"/>
    <cellStyle name="SAPBEXtitle 4 3 3" xfId="41231" xr:uid="{00000000-0005-0000-0000-0000E1A00000}"/>
    <cellStyle name="SAPBEXtitle 4 4" xfId="41232" xr:uid="{00000000-0005-0000-0000-0000E2A00000}"/>
    <cellStyle name="SAPBEXtitle 4 4 2" xfId="41233" xr:uid="{00000000-0005-0000-0000-0000E3A00000}"/>
    <cellStyle name="SAPBEXtitle 4 5" xfId="41234" xr:uid="{00000000-0005-0000-0000-0000E4A00000}"/>
    <cellStyle name="SAPBEXtitle 5" xfId="41235" xr:uid="{00000000-0005-0000-0000-0000E5A00000}"/>
    <cellStyle name="SAPBEXtitle 5 2" xfId="41236" xr:uid="{00000000-0005-0000-0000-0000E6A00000}"/>
    <cellStyle name="SAPBEXtitle 5 2 2" xfId="41237" xr:uid="{00000000-0005-0000-0000-0000E7A00000}"/>
    <cellStyle name="SAPBEXtitle 5 3" xfId="41238" xr:uid="{00000000-0005-0000-0000-0000E8A00000}"/>
    <cellStyle name="SAPBEXtitle 6" xfId="41239" xr:uid="{00000000-0005-0000-0000-0000E9A00000}"/>
    <cellStyle name="SAPBEXtitle 6 2" xfId="41240" xr:uid="{00000000-0005-0000-0000-0000EAA00000}"/>
    <cellStyle name="SAPBEXtitle 6 2 2" xfId="41241" xr:uid="{00000000-0005-0000-0000-0000EBA00000}"/>
    <cellStyle name="SAPBEXtitle 6 3" xfId="41242" xr:uid="{00000000-0005-0000-0000-0000ECA00000}"/>
    <cellStyle name="SAPBEXtitle 7" xfId="41243" xr:uid="{00000000-0005-0000-0000-0000EDA00000}"/>
    <cellStyle name="SAPBEXtitle 7 2" xfId="41244" xr:uid="{00000000-0005-0000-0000-0000EEA00000}"/>
    <cellStyle name="SAPBEXtitle 7 2 2" xfId="41245" xr:uid="{00000000-0005-0000-0000-0000EFA00000}"/>
    <cellStyle name="SAPBEXtitle 7 3" xfId="41246" xr:uid="{00000000-0005-0000-0000-0000F0A00000}"/>
    <cellStyle name="SAPBEXtitle 8" xfId="41247" xr:uid="{00000000-0005-0000-0000-0000F1A00000}"/>
    <cellStyle name="SAPBEXtitle 9" xfId="41248" xr:uid="{00000000-0005-0000-0000-0000F2A00000}"/>
    <cellStyle name="SAPBEXunassignedItem" xfId="41249" xr:uid="{00000000-0005-0000-0000-0000F3A00000}"/>
    <cellStyle name="SAPBEXundefined" xfId="41250" xr:uid="{00000000-0005-0000-0000-0000F4A00000}"/>
    <cellStyle name="SAPBEXundefined 2" xfId="41251" xr:uid="{00000000-0005-0000-0000-0000F5A00000}"/>
    <cellStyle name="SAPBEXundefined 2 2" xfId="41252" xr:uid="{00000000-0005-0000-0000-0000F6A00000}"/>
    <cellStyle name="SAPBEXundefined 2 2 2" xfId="41253" xr:uid="{00000000-0005-0000-0000-0000F7A00000}"/>
    <cellStyle name="SAPBEXundefined 2 2 2 2" xfId="41254" xr:uid="{00000000-0005-0000-0000-0000F8A00000}"/>
    <cellStyle name="SAPBEXundefined 2 2 2 2 2" xfId="41255" xr:uid="{00000000-0005-0000-0000-0000F9A00000}"/>
    <cellStyle name="SAPBEXundefined 2 2 2 3" xfId="41256" xr:uid="{00000000-0005-0000-0000-0000FAA00000}"/>
    <cellStyle name="SAPBEXundefined 2 2 3" xfId="41257" xr:uid="{00000000-0005-0000-0000-0000FBA00000}"/>
    <cellStyle name="SAPBEXundefined 2 2 3 2" xfId="41258" xr:uid="{00000000-0005-0000-0000-0000FCA00000}"/>
    <cellStyle name="SAPBEXundefined 2 2 3 2 2" xfId="41259" xr:uid="{00000000-0005-0000-0000-0000FDA00000}"/>
    <cellStyle name="SAPBEXundefined 2 2 3 3" xfId="41260" xr:uid="{00000000-0005-0000-0000-0000FEA00000}"/>
    <cellStyle name="SAPBEXundefined 2 2 4" xfId="41261" xr:uid="{00000000-0005-0000-0000-0000FFA00000}"/>
    <cellStyle name="SAPBEXundefined 2 2 4 2" xfId="41262" xr:uid="{00000000-0005-0000-0000-000000A10000}"/>
    <cellStyle name="SAPBEXundefined 2 2 5" xfId="41263" xr:uid="{00000000-0005-0000-0000-000001A10000}"/>
    <cellStyle name="SAPBEXundefined 2 3" xfId="41264" xr:uid="{00000000-0005-0000-0000-000002A10000}"/>
    <cellStyle name="SAPBEXundefined 2 3 2" xfId="41265" xr:uid="{00000000-0005-0000-0000-000003A10000}"/>
    <cellStyle name="SAPBEXundefined 2 3 2 2" xfId="41266" xr:uid="{00000000-0005-0000-0000-000004A10000}"/>
    <cellStyle name="SAPBEXundefined 2 3 3" xfId="41267" xr:uid="{00000000-0005-0000-0000-000005A10000}"/>
    <cellStyle name="SAPBEXundefined 2 4" xfId="41268" xr:uid="{00000000-0005-0000-0000-000006A10000}"/>
    <cellStyle name="SAPBEXundefined 2 4 2" xfId="41269" xr:uid="{00000000-0005-0000-0000-000007A10000}"/>
    <cellStyle name="SAPBEXundefined 2 4 2 2" xfId="41270" xr:uid="{00000000-0005-0000-0000-000008A10000}"/>
    <cellStyle name="SAPBEXundefined 2 4 3" xfId="41271" xr:uid="{00000000-0005-0000-0000-000009A10000}"/>
    <cellStyle name="SAPBEXundefined 2 5" xfId="41272" xr:uid="{00000000-0005-0000-0000-00000AA10000}"/>
    <cellStyle name="SAPBEXundefined 2 5 2" xfId="41273" xr:uid="{00000000-0005-0000-0000-00000BA10000}"/>
    <cellStyle name="SAPBEXundefined 2 6" xfId="41274" xr:uid="{00000000-0005-0000-0000-00000CA10000}"/>
    <cellStyle name="SAPBEXundefined 3" xfId="41275" xr:uid="{00000000-0005-0000-0000-00000DA10000}"/>
    <cellStyle name="SAPBEXundefined 3 2" xfId="41276" xr:uid="{00000000-0005-0000-0000-00000EA10000}"/>
    <cellStyle name="SAPBEXundefined 3 2 2" xfId="41277" xr:uid="{00000000-0005-0000-0000-00000FA10000}"/>
    <cellStyle name="SAPBEXundefined 3 2 2 2" xfId="41278" xr:uid="{00000000-0005-0000-0000-000010A10000}"/>
    <cellStyle name="SAPBEXundefined 3 2 3" xfId="41279" xr:uid="{00000000-0005-0000-0000-000011A10000}"/>
    <cellStyle name="SAPBEXundefined 3 3" xfId="41280" xr:uid="{00000000-0005-0000-0000-000012A10000}"/>
    <cellStyle name="SAPBEXundefined 3 3 2" xfId="41281" xr:uid="{00000000-0005-0000-0000-000013A10000}"/>
    <cellStyle name="SAPBEXundefined 3 3 2 2" xfId="41282" xr:uid="{00000000-0005-0000-0000-000014A10000}"/>
    <cellStyle name="SAPBEXundefined 3 3 3" xfId="41283" xr:uid="{00000000-0005-0000-0000-000015A10000}"/>
    <cellStyle name="SAPBEXundefined 3 4" xfId="41284" xr:uid="{00000000-0005-0000-0000-000016A10000}"/>
    <cellStyle name="SAPBEXundefined 3 4 2" xfId="41285" xr:uid="{00000000-0005-0000-0000-000017A10000}"/>
    <cellStyle name="SAPBEXundefined 3 5" xfId="41286" xr:uid="{00000000-0005-0000-0000-000018A10000}"/>
    <cellStyle name="SAPBEXundefined 4" xfId="41287" xr:uid="{00000000-0005-0000-0000-000019A10000}"/>
    <cellStyle name="SAPBEXundefined 4 2" xfId="41288" xr:uid="{00000000-0005-0000-0000-00001AA10000}"/>
    <cellStyle name="SAPBEXundefined 4 2 2" xfId="41289" xr:uid="{00000000-0005-0000-0000-00001BA10000}"/>
    <cellStyle name="SAPBEXundefined 4 2 2 2" xfId="41290" xr:uid="{00000000-0005-0000-0000-00001CA10000}"/>
    <cellStyle name="SAPBEXundefined 4 2 3" xfId="41291" xr:uid="{00000000-0005-0000-0000-00001DA10000}"/>
    <cellStyle name="SAPBEXundefined 4 3" xfId="41292" xr:uid="{00000000-0005-0000-0000-00001EA10000}"/>
    <cellStyle name="SAPBEXundefined 4 3 2" xfId="41293" xr:uid="{00000000-0005-0000-0000-00001FA10000}"/>
    <cellStyle name="SAPBEXundefined 4 3 2 2" xfId="41294" xr:uid="{00000000-0005-0000-0000-000020A10000}"/>
    <cellStyle name="SAPBEXundefined 4 3 3" xfId="41295" xr:uid="{00000000-0005-0000-0000-000021A10000}"/>
    <cellStyle name="SAPBEXundefined 4 4" xfId="41296" xr:uid="{00000000-0005-0000-0000-000022A10000}"/>
    <cellStyle name="SAPBEXundefined 4 4 2" xfId="41297" xr:uid="{00000000-0005-0000-0000-000023A10000}"/>
    <cellStyle name="SAPBEXundefined 4 5" xfId="41298" xr:uid="{00000000-0005-0000-0000-000024A10000}"/>
    <cellStyle name="SAPBEXundefined 5" xfId="41299" xr:uid="{00000000-0005-0000-0000-000025A10000}"/>
    <cellStyle name="SAPBEXundefined 5 2" xfId="41300" xr:uid="{00000000-0005-0000-0000-000026A10000}"/>
    <cellStyle name="SAPBEXundefined 5 2 2" xfId="41301" xr:uid="{00000000-0005-0000-0000-000027A10000}"/>
    <cellStyle name="SAPBEXundefined 5 3" xfId="41302" xr:uid="{00000000-0005-0000-0000-000028A10000}"/>
    <cellStyle name="SAPBEXundefined 6" xfId="41303" xr:uid="{00000000-0005-0000-0000-000029A10000}"/>
    <cellStyle name="SAPBEXundefined 6 2" xfId="41304" xr:uid="{00000000-0005-0000-0000-00002AA10000}"/>
    <cellStyle name="SAPBEXundefined 6 2 2" xfId="41305" xr:uid="{00000000-0005-0000-0000-00002BA10000}"/>
    <cellStyle name="SAPBEXundefined 6 3" xfId="41306" xr:uid="{00000000-0005-0000-0000-00002CA10000}"/>
    <cellStyle name="SAPBEXundefined 7" xfId="41307" xr:uid="{00000000-0005-0000-0000-00002DA10000}"/>
    <cellStyle name="SAPBEXundefined 7 2" xfId="41308" xr:uid="{00000000-0005-0000-0000-00002EA10000}"/>
    <cellStyle name="SAPBEXundefined 7 2 2" xfId="41309" xr:uid="{00000000-0005-0000-0000-00002FA10000}"/>
    <cellStyle name="SAPBEXundefined 7 3" xfId="41310" xr:uid="{00000000-0005-0000-0000-000030A10000}"/>
    <cellStyle name="SAPBEXundefined 8" xfId="41311" xr:uid="{00000000-0005-0000-0000-000031A10000}"/>
    <cellStyle name="SAPBEXundefined 9" xfId="41312" xr:uid="{00000000-0005-0000-0000-000032A10000}"/>
    <cellStyle name="Sheet Title" xfId="41313" xr:uid="{00000000-0005-0000-0000-000033A10000}"/>
    <cellStyle name="Sheet Title 2" xfId="41314" xr:uid="{00000000-0005-0000-0000-000034A10000}"/>
    <cellStyle name="STYL1 - Style1" xfId="41315" xr:uid="{00000000-0005-0000-0000-000035A10000}"/>
    <cellStyle name="STYL1 - Style1 2" xfId="41316" xr:uid="{00000000-0005-0000-0000-000036A10000}"/>
    <cellStyle name="STYL2 - Style2" xfId="41317" xr:uid="{00000000-0005-0000-0000-000037A10000}"/>
    <cellStyle name="STYL2 - Style2 2" xfId="41318" xr:uid="{00000000-0005-0000-0000-000038A10000}"/>
    <cellStyle name="STYL3 - Style3" xfId="41319" xr:uid="{00000000-0005-0000-0000-000039A10000}"/>
    <cellStyle name="STYL3 - Style3 2" xfId="41320" xr:uid="{00000000-0005-0000-0000-00003AA10000}"/>
    <cellStyle name="STYL4 - Style4" xfId="41321" xr:uid="{00000000-0005-0000-0000-00003BA10000}"/>
    <cellStyle name="STYL4 - Style4 2" xfId="41322" xr:uid="{00000000-0005-0000-0000-00003CA10000}"/>
    <cellStyle name="STYL5 - Style5" xfId="41323" xr:uid="{00000000-0005-0000-0000-00003DA10000}"/>
    <cellStyle name="STYL5 - Style5 2" xfId="41324" xr:uid="{00000000-0005-0000-0000-00003EA10000}"/>
    <cellStyle name="Style 1" xfId="46" xr:uid="{00000000-0005-0000-0000-00003FA10000}"/>
    <cellStyle name="Style 2" xfId="29082" xr:uid="{00000000-0005-0000-0000-000040A10000}"/>
    <cellStyle name="SUb Hd" xfId="29083" xr:uid="{00000000-0005-0000-0000-000041A10000}"/>
    <cellStyle name="SUb Hd 2" xfId="29084" xr:uid="{00000000-0005-0000-0000-000042A10000}"/>
    <cellStyle name="Sub Hd-mil" xfId="29085" xr:uid="{00000000-0005-0000-0000-000043A10000}"/>
    <cellStyle name="Sub Hd-mil 2" xfId="29086" xr:uid="{00000000-0005-0000-0000-000044A10000}"/>
    <cellStyle name="Text Indent A" xfId="41325" xr:uid="{00000000-0005-0000-0000-000045A10000}"/>
    <cellStyle name="Text Indent B" xfId="41326" xr:uid="{00000000-0005-0000-0000-000046A10000}"/>
    <cellStyle name="Text Indent C" xfId="41327" xr:uid="{00000000-0005-0000-0000-000047A10000}"/>
    <cellStyle name="Title 10" xfId="29087" xr:uid="{00000000-0005-0000-0000-000048A10000}"/>
    <cellStyle name="Title 11" xfId="29088" xr:uid="{00000000-0005-0000-0000-000049A10000}"/>
    <cellStyle name="Title 2" xfId="29089" xr:uid="{00000000-0005-0000-0000-00004AA10000}"/>
    <cellStyle name="Title 3" xfId="29090" xr:uid="{00000000-0005-0000-0000-00004BA10000}"/>
    <cellStyle name="Title 4" xfId="29091" xr:uid="{00000000-0005-0000-0000-00004CA10000}"/>
    <cellStyle name="Title 5" xfId="29092" xr:uid="{00000000-0005-0000-0000-00004DA10000}"/>
    <cellStyle name="Title 6" xfId="29093" xr:uid="{00000000-0005-0000-0000-00004EA10000}"/>
    <cellStyle name="Title 7" xfId="29094" xr:uid="{00000000-0005-0000-0000-00004FA10000}"/>
    <cellStyle name="Title 8" xfId="29095" xr:uid="{00000000-0005-0000-0000-000050A10000}"/>
    <cellStyle name="Title 9" xfId="29096" xr:uid="{00000000-0005-0000-0000-000051A10000}"/>
    <cellStyle name="Total 10" xfId="29097" xr:uid="{00000000-0005-0000-0000-000052A10000}"/>
    <cellStyle name="Total 11" xfId="29098" xr:uid="{00000000-0005-0000-0000-000053A10000}"/>
    <cellStyle name="Total 12" xfId="29099" xr:uid="{00000000-0005-0000-0000-000054A10000}"/>
    <cellStyle name="Total 2" xfId="29100" xr:uid="{00000000-0005-0000-0000-000055A10000}"/>
    <cellStyle name="Total 2 10" xfId="41328" xr:uid="{00000000-0005-0000-0000-000056A10000}"/>
    <cellStyle name="Total 2 10 2" xfId="41329" xr:uid="{00000000-0005-0000-0000-000057A10000}"/>
    <cellStyle name="Total 2 10 2 2" xfId="41330" xr:uid="{00000000-0005-0000-0000-000058A10000}"/>
    <cellStyle name="Total 2 10 2 2 2" xfId="41331" xr:uid="{00000000-0005-0000-0000-000059A10000}"/>
    <cellStyle name="Total 2 10 2 3" xfId="41332" xr:uid="{00000000-0005-0000-0000-00005AA10000}"/>
    <cellStyle name="Total 2 10 3" xfId="41333" xr:uid="{00000000-0005-0000-0000-00005BA10000}"/>
    <cellStyle name="Total 2 10 3 2" xfId="41334" xr:uid="{00000000-0005-0000-0000-00005CA10000}"/>
    <cellStyle name="Total 2 10 3 2 2" xfId="41335" xr:uid="{00000000-0005-0000-0000-00005DA10000}"/>
    <cellStyle name="Total 2 10 3 3" xfId="41336" xr:uid="{00000000-0005-0000-0000-00005EA10000}"/>
    <cellStyle name="Total 2 10 4" xfId="41337" xr:uid="{00000000-0005-0000-0000-00005FA10000}"/>
    <cellStyle name="Total 2 10 4 2" xfId="41338" xr:uid="{00000000-0005-0000-0000-000060A10000}"/>
    <cellStyle name="Total 2 10 5" xfId="41339" xr:uid="{00000000-0005-0000-0000-000061A10000}"/>
    <cellStyle name="Total 2 11" xfId="41340" xr:uid="{00000000-0005-0000-0000-000062A10000}"/>
    <cellStyle name="Total 2 11 2" xfId="41341" xr:uid="{00000000-0005-0000-0000-000063A10000}"/>
    <cellStyle name="Total 2 11 2 2" xfId="41342" xr:uid="{00000000-0005-0000-0000-000064A10000}"/>
    <cellStyle name="Total 2 11 3" xfId="41343" xr:uid="{00000000-0005-0000-0000-000065A10000}"/>
    <cellStyle name="Total 2 12" xfId="41344" xr:uid="{00000000-0005-0000-0000-000066A10000}"/>
    <cellStyle name="Total 2 12 2" xfId="41345" xr:uid="{00000000-0005-0000-0000-000067A10000}"/>
    <cellStyle name="Total 2 12 2 2" xfId="41346" xr:uid="{00000000-0005-0000-0000-000068A10000}"/>
    <cellStyle name="Total 2 12 3" xfId="41347" xr:uid="{00000000-0005-0000-0000-000069A10000}"/>
    <cellStyle name="Total 2 13" xfId="41348" xr:uid="{00000000-0005-0000-0000-00006AA10000}"/>
    <cellStyle name="Total 2 13 2" xfId="41349" xr:uid="{00000000-0005-0000-0000-00006BA10000}"/>
    <cellStyle name="Total 2 13 2 2" xfId="41350" xr:uid="{00000000-0005-0000-0000-00006CA10000}"/>
    <cellStyle name="Total 2 13 3" xfId="41351" xr:uid="{00000000-0005-0000-0000-00006DA10000}"/>
    <cellStyle name="Total 2 2" xfId="41352" xr:uid="{00000000-0005-0000-0000-00006EA10000}"/>
    <cellStyle name="Total 2 2 2" xfId="41353" xr:uid="{00000000-0005-0000-0000-00006FA10000}"/>
    <cellStyle name="Total 2 2 2 2" xfId="41354" xr:uid="{00000000-0005-0000-0000-000070A10000}"/>
    <cellStyle name="Total 2 2 2 2 2" xfId="41355" xr:uid="{00000000-0005-0000-0000-000071A10000}"/>
    <cellStyle name="Total 2 2 2 2 2 2" xfId="41356" xr:uid="{00000000-0005-0000-0000-000072A10000}"/>
    <cellStyle name="Total 2 2 2 2 2 2 2" xfId="41357" xr:uid="{00000000-0005-0000-0000-000073A10000}"/>
    <cellStyle name="Total 2 2 2 2 2 3" xfId="41358" xr:uid="{00000000-0005-0000-0000-000074A10000}"/>
    <cellStyle name="Total 2 2 2 2 3" xfId="41359" xr:uid="{00000000-0005-0000-0000-000075A10000}"/>
    <cellStyle name="Total 2 2 2 2 3 2" xfId="41360" xr:uid="{00000000-0005-0000-0000-000076A10000}"/>
    <cellStyle name="Total 2 2 2 2 3 2 2" xfId="41361" xr:uid="{00000000-0005-0000-0000-000077A10000}"/>
    <cellStyle name="Total 2 2 2 2 3 3" xfId="41362" xr:uid="{00000000-0005-0000-0000-000078A10000}"/>
    <cellStyle name="Total 2 2 2 2 4" xfId="41363" xr:uid="{00000000-0005-0000-0000-000079A10000}"/>
    <cellStyle name="Total 2 2 2 2 4 2" xfId="41364" xr:uid="{00000000-0005-0000-0000-00007AA10000}"/>
    <cellStyle name="Total 2 2 2 2 5" xfId="41365" xr:uid="{00000000-0005-0000-0000-00007BA10000}"/>
    <cellStyle name="Total 2 2 2 3" xfId="41366" xr:uid="{00000000-0005-0000-0000-00007CA10000}"/>
    <cellStyle name="Total 2 2 2 3 2" xfId="41367" xr:uid="{00000000-0005-0000-0000-00007DA10000}"/>
    <cellStyle name="Total 2 2 2 3 2 2" xfId="41368" xr:uid="{00000000-0005-0000-0000-00007EA10000}"/>
    <cellStyle name="Total 2 2 2 3 3" xfId="41369" xr:uid="{00000000-0005-0000-0000-00007FA10000}"/>
    <cellStyle name="Total 2 2 2 4" xfId="41370" xr:uid="{00000000-0005-0000-0000-000080A10000}"/>
    <cellStyle name="Total 2 2 2 4 2" xfId="41371" xr:uid="{00000000-0005-0000-0000-000081A10000}"/>
    <cellStyle name="Total 2 2 2 4 2 2" xfId="41372" xr:uid="{00000000-0005-0000-0000-000082A10000}"/>
    <cellStyle name="Total 2 2 2 4 3" xfId="41373" xr:uid="{00000000-0005-0000-0000-000083A10000}"/>
    <cellStyle name="Total 2 2 2 5" xfId="41374" xr:uid="{00000000-0005-0000-0000-000084A10000}"/>
    <cellStyle name="Total 2 2 2 5 2" xfId="41375" xr:uid="{00000000-0005-0000-0000-000085A10000}"/>
    <cellStyle name="Total 2 2 2 6" xfId="41376" xr:uid="{00000000-0005-0000-0000-000086A10000}"/>
    <cellStyle name="Total 2 2 3" xfId="41377" xr:uid="{00000000-0005-0000-0000-000087A10000}"/>
    <cellStyle name="Total 2 2 3 2" xfId="41378" xr:uid="{00000000-0005-0000-0000-000088A10000}"/>
    <cellStyle name="Total 2 2 3 2 2" xfId="41379" xr:uid="{00000000-0005-0000-0000-000089A10000}"/>
    <cellStyle name="Total 2 2 3 2 2 2" xfId="41380" xr:uid="{00000000-0005-0000-0000-00008AA10000}"/>
    <cellStyle name="Total 2 2 3 2 2 2 2" xfId="41381" xr:uid="{00000000-0005-0000-0000-00008BA10000}"/>
    <cellStyle name="Total 2 2 3 2 2 3" xfId="41382" xr:uid="{00000000-0005-0000-0000-00008CA10000}"/>
    <cellStyle name="Total 2 2 3 2 3" xfId="41383" xr:uid="{00000000-0005-0000-0000-00008DA10000}"/>
    <cellStyle name="Total 2 2 3 2 3 2" xfId="41384" xr:uid="{00000000-0005-0000-0000-00008EA10000}"/>
    <cellStyle name="Total 2 2 3 2 3 2 2" xfId="41385" xr:uid="{00000000-0005-0000-0000-00008FA10000}"/>
    <cellStyle name="Total 2 2 3 2 3 3" xfId="41386" xr:uid="{00000000-0005-0000-0000-000090A10000}"/>
    <cellStyle name="Total 2 2 3 2 4" xfId="41387" xr:uid="{00000000-0005-0000-0000-000091A10000}"/>
    <cellStyle name="Total 2 2 3 2 4 2" xfId="41388" xr:uid="{00000000-0005-0000-0000-000092A10000}"/>
    <cellStyle name="Total 2 2 3 2 5" xfId="41389" xr:uid="{00000000-0005-0000-0000-000093A10000}"/>
    <cellStyle name="Total 2 2 3 3" xfId="41390" xr:uid="{00000000-0005-0000-0000-000094A10000}"/>
    <cellStyle name="Total 2 2 3 3 2" xfId="41391" xr:uid="{00000000-0005-0000-0000-000095A10000}"/>
    <cellStyle name="Total 2 2 3 3 2 2" xfId="41392" xr:uid="{00000000-0005-0000-0000-000096A10000}"/>
    <cellStyle name="Total 2 2 3 3 3" xfId="41393" xr:uid="{00000000-0005-0000-0000-000097A10000}"/>
    <cellStyle name="Total 2 2 3 4" xfId="41394" xr:uid="{00000000-0005-0000-0000-000098A10000}"/>
    <cellStyle name="Total 2 2 3 4 2" xfId="41395" xr:uid="{00000000-0005-0000-0000-000099A10000}"/>
    <cellStyle name="Total 2 2 3 4 2 2" xfId="41396" xr:uid="{00000000-0005-0000-0000-00009AA10000}"/>
    <cellStyle name="Total 2 2 3 4 3" xfId="41397" xr:uid="{00000000-0005-0000-0000-00009BA10000}"/>
    <cellStyle name="Total 2 2 3 5" xfId="41398" xr:uid="{00000000-0005-0000-0000-00009CA10000}"/>
    <cellStyle name="Total 2 2 3 5 2" xfId="41399" xr:uid="{00000000-0005-0000-0000-00009DA10000}"/>
    <cellStyle name="Total 2 2 3 6" xfId="41400" xr:uid="{00000000-0005-0000-0000-00009EA10000}"/>
    <cellStyle name="Total 2 2 4" xfId="41401" xr:uid="{00000000-0005-0000-0000-00009FA10000}"/>
    <cellStyle name="Total 2 2 4 2" xfId="41402" xr:uid="{00000000-0005-0000-0000-0000A0A10000}"/>
    <cellStyle name="Total 2 2 4 2 2" xfId="41403" xr:uid="{00000000-0005-0000-0000-0000A1A10000}"/>
    <cellStyle name="Total 2 2 4 2 2 2" xfId="41404" xr:uid="{00000000-0005-0000-0000-0000A2A10000}"/>
    <cellStyle name="Total 2 2 4 2 3" xfId="41405" xr:uid="{00000000-0005-0000-0000-0000A3A10000}"/>
    <cellStyle name="Total 2 2 4 3" xfId="41406" xr:uid="{00000000-0005-0000-0000-0000A4A10000}"/>
    <cellStyle name="Total 2 2 4 3 2" xfId="41407" xr:uid="{00000000-0005-0000-0000-0000A5A10000}"/>
    <cellStyle name="Total 2 2 4 3 2 2" xfId="41408" xr:uid="{00000000-0005-0000-0000-0000A6A10000}"/>
    <cellStyle name="Total 2 2 4 3 3" xfId="41409" xr:uid="{00000000-0005-0000-0000-0000A7A10000}"/>
    <cellStyle name="Total 2 2 4 4" xfId="41410" xr:uid="{00000000-0005-0000-0000-0000A8A10000}"/>
    <cellStyle name="Total 2 2 4 4 2" xfId="41411" xr:uid="{00000000-0005-0000-0000-0000A9A10000}"/>
    <cellStyle name="Total 2 2 4 5" xfId="41412" xr:uid="{00000000-0005-0000-0000-0000AAA10000}"/>
    <cellStyle name="Total 2 2 5" xfId="41413" xr:uid="{00000000-0005-0000-0000-0000ABA10000}"/>
    <cellStyle name="Total 2 2 5 2" xfId="41414" xr:uid="{00000000-0005-0000-0000-0000ACA10000}"/>
    <cellStyle name="Total 2 2 5 2 2" xfId="41415" xr:uid="{00000000-0005-0000-0000-0000ADA10000}"/>
    <cellStyle name="Total 2 2 5 2 2 2" xfId="41416" xr:uid="{00000000-0005-0000-0000-0000AEA10000}"/>
    <cellStyle name="Total 2 2 5 2 3" xfId="41417" xr:uid="{00000000-0005-0000-0000-0000AFA10000}"/>
    <cellStyle name="Total 2 2 5 3" xfId="41418" xr:uid="{00000000-0005-0000-0000-0000B0A10000}"/>
    <cellStyle name="Total 2 2 5 3 2" xfId="41419" xr:uid="{00000000-0005-0000-0000-0000B1A10000}"/>
    <cellStyle name="Total 2 2 5 3 2 2" xfId="41420" xr:uid="{00000000-0005-0000-0000-0000B2A10000}"/>
    <cellStyle name="Total 2 2 5 3 3" xfId="41421" xr:uid="{00000000-0005-0000-0000-0000B3A10000}"/>
    <cellStyle name="Total 2 2 5 4" xfId="41422" xr:uid="{00000000-0005-0000-0000-0000B4A10000}"/>
    <cellStyle name="Total 2 2 5 4 2" xfId="41423" xr:uid="{00000000-0005-0000-0000-0000B5A10000}"/>
    <cellStyle name="Total 2 2 5 5" xfId="41424" xr:uid="{00000000-0005-0000-0000-0000B6A10000}"/>
    <cellStyle name="Total 2 2 6" xfId="41425" xr:uid="{00000000-0005-0000-0000-0000B7A10000}"/>
    <cellStyle name="Total 2 2 6 2" xfId="41426" xr:uid="{00000000-0005-0000-0000-0000B8A10000}"/>
    <cellStyle name="Total 2 2 6 2 2" xfId="41427" xr:uid="{00000000-0005-0000-0000-0000B9A10000}"/>
    <cellStyle name="Total 2 2 6 3" xfId="41428" xr:uid="{00000000-0005-0000-0000-0000BAA10000}"/>
    <cellStyle name="Total 2 3" xfId="41429" xr:uid="{00000000-0005-0000-0000-0000BBA10000}"/>
    <cellStyle name="Total 2 3 2" xfId="41430" xr:uid="{00000000-0005-0000-0000-0000BCA10000}"/>
    <cellStyle name="Total 2 3 2 2" xfId="41431" xr:uid="{00000000-0005-0000-0000-0000BDA10000}"/>
    <cellStyle name="Total 2 3 2 2 2" xfId="41432" xr:uid="{00000000-0005-0000-0000-0000BEA10000}"/>
    <cellStyle name="Total 2 3 2 2 2 2" xfId="41433" xr:uid="{00000000-0005-0000-0000-0000BFA10000}"/>
    <cellStyle name="Total 2 3 2 2 2 2 2" xfId="41434" xr:uid="{00000000-0005-0000-0000-0000C0A10000}"/>
    <cellStyle name="Total 2 3 2 2 2 3" xfId="41435" xr:uid="{00000000-0005-0000-0000-0000C1A10000}"/>
    <cellStyle name="Total 2 3 2 2 3" xfId="41436" xr:uid="{00000000-0005-0000-0000-0000C2A10000}"/>
    <cellStyle name="Total 2 3 2 2 3 2" xfId="41437" xr:uid="{00000000-0005-0000-0000-0000C3A10000}"/>
    <cellStyle name="Total 2 3 2 2 3 2 2" xfId="41438" xr:uid="{00000000-0005-0000-0000-0000C4A10000}"/>
    <cellStyle name="Total 2 3 2 2 3 3" xfId="41439" xr:uid="{00000000-0005-0000-0000-0000C5A10000}"/>
    <cellStyle name="Total 2 3 2 2 4" xfId="41440" xr:uid="{00000000-0005-0000-0000-0000C6A10000}"/>
    <cellStyle name="Total 2 3 2 2 4 2" xfId="41441" xr:uid="{00000000-0005-0000-0000-0000C7A10000}"/>
    <cellStyle name="Total 2 3 2 2 5" xfId="41442" xr:uid="{00000000-0005-0000-0000-0000C8A10000}"/>
    <cellStyle name="Total 2 3 2 3" xfId="41443" xr:uid="{00000000-0005-0000-0000-0000C9A10000}"/>
    <cellStyle name="Total 2 3 2 3 2" xfId="41444" xr:uid="{00000000-0005-0000-0000-0000CAA10000}"/>
    <cellStyle name="Total 2 3 2 3 2 2" xfId="41445" xr:uid="{00000000-0005-0000-0000-0000CBA10000}"/>
    <cellStyle name="Total 2 3 2 3 3" xfId="41446" xr:uid="{00000000-0005-0000-0000-0000CCA10000}"/>
    <cellStyle name="Total 2 3 2 4" xfId="41447" xr:uid="{00000000-0005-0000-0000-0000CDA10000}"/>
    <cellStyle name="Total 2 3 2 4 2" xfId="41448" xr:uid="{00000000-0005-0000-0000-0000CEA10000}"/>
    <cellStyle name="Total 2 3 2 4 2 2" xfId="41449" xr:uid="{00000000-0005-0000-0000-0000CFA10000}"/>
    <cellStyle name="Total 2 3 2 4 3" xfId="41450" xr:uid="{00000000-0005-0000-0000-0000D0A10000}"/>
    <cellStyle name="Total 2 3 2 5" xfId="41451" xr:uid="{00000000-0005-0000-0000-0000D1A10000}"/>
    <cellStyle name="Total 2 3 2 5 2" xfId="41452" xr:uid="{00000000-0005-0000-0000-0000D2A10000}"/>
    <cellStyle name="Total 2 3 2 6" xfId="41453" xr:uid="{00000000-0005-0000-0000-0000D3A10000}"/>
    <cellStyle name="Total 2 3 3" xfId="41454" xr:uid="{00000000-0005-0000-0000-0000D4A10000}"/>
    <cellStyle name="Total 2 3 3 2" xfId="41455" xr:uid="{00000000-0005-0000-0000-0000D5A10000}"/>
    <cellStyle name="Total 2 3 3 2 2" xfId="41456" xr:uid="{00000000-0005-0000-0000-0000D6A10000}"/>
    <cellStyle name="Total 2 3 3 2 2 2" xfId="41457" xr:uid="{00000000-0005-0000-0000-0000D7A10000}"/>
    <cellStyle name="Total 2 3 3 2 3" xfId="41458" xr:uid="{00000000-0005-0000-0000-0000D8A10000}"/>
    <cellStyle name="Total 2 3 3 3" xfId="41459" xr:uid="{00000000-0005-0000-0000-0000D9A10000}"/>
    <cellStyle name="Total 2 3 3 3 2" xfId="41460" xr:uid="{00000000-0005-0000-0000-0000DAA10000}"/>
    <cellStyle name="Total 2 3 3 3 2 2" xfId="41461" xr:uid="{00000000-0005-0000-0000-0000DBA10000}"/>
    <cellStyle name="Total 2 3 3 3 3" xfId="41462" xr:uid="{00000000-0005-0000-0000-0000DCA10000}"/>
    <cellStyle name="Total 2 3 3 4" xfId="41463" xr:uid="{00000000-0005-0000-0000-0000DDA10000}"/>
    <cellStyle name="Total 2 3 3 4 2" xfId="41464" xr:uid="{00000000-0005-0000-0000-0000DEA10000}"/>
    <cellStyle name="Total 2 3 3 5" xfId="41465" xr:uid="{00000000-0005-0000-0000-0000DFA10000}"/>
    <cellStyle name="Total 2 3 4" xfId="41466" xr:uid="{00000000-0005-0000-0000-0000E0A10000}"/>
    <cellStyle name="Total 2 3 4 2" xfId="41467" xr:uid="{00000000-0005-0000-0000-0000E1A10000}"/>
    <cellStyle name="Total 2 3 4 2 2" xfId="41468" xr:uid="{00000000-0005-0000-0000-0000E2A10000}"/>
    <cellStyle name="Total 2 3 4 2 2 2" xfId="41469" xr:uid="{00000000-0005-0000-0000-0000E3A10000}"/>
    <cellStyle name="Total 2 3 4 2 3" xfId="41470" xr:uid="{00000000-0005-0000-0000-0000E4A10000}"/>
    <cellStyle name="Total 2 3 4 3" xfId="41471" xr:uid="{00000000-0005-0000-0000-0000E5A10000}"/>
    <cellStyle name="Total 2 3 4 3 2" xfId="41472" xr:uid="{00000000-0005-0000-0000-0000E6A10000}"/>
    <cellStyle name="Total 2 3 4 3 2 2" xfId="41473" xr:uid="{00000000-0005-0000-0000-0000E7A10000}"/>
    <cellStyle name="Total 2 3 4 3 3" xfId="41474" xr:uid="{00000000-0005-0000-0000-0000E8A10000}"/>
    <cellStyle name="Total 2 3 4 4" xfId="41475" xr:uid="{00000000-0005-0000-0000-0000E9A10000}"/>
    <cellStyle name="Total 2 3 4 4 2" xfId="41476" xr:uid="{00000000-0005-0000-0000-0000EAA10000}"/>
    <cellStyle name="Total 2 3 4 5" xfId="41477" xr:uid="{00000000-0005-0000-0000-0000EBA10000}"/>
    <cellStyle name="Total 2 3 5" xfId="41478" xr:uid="{00000000-0005-0000-0000-0000ECA10000}"/>
    <cellStyle name="Total 2 3 5 2" xfId="41479" xr:uid="{00000000-0005-0000-0000-0000EDA10000}"/>
    <cellStyle name="Total 2 3 5 2 2" xfId="41480" xr:uid="{00000000-0005-0000-0000-0000EEA10000}"/>
    <cellStyle name="Total 2 3 5 3" xfId="41481" xr:uid="{00000000-0005-0000-0000-0000EFA10000}"/>
    <cellStyle name="Total 2 4" xfId="41482" xr:uid="{00000000-0005-0000-0000-0000F0A10000}"/>
    <cellStyle name="Total 2 4 2" xfId="41483" xr:uid="{00000000-0005-0000-0000-0000F1A10000}"/>
    <cellStyle name="Total 2 4 2 2" xfId="41484" xr:uid="{00000000-0005-0000-0000-0000F2A10000}"/>
    <cellStyle name="Total 2 4 2 2 2" xfId="41485" xr:uid="{00000000-0005-0000-0000-0000F3A10000}"/>
    <cellStyle name="Total 2 4 2 2 2 2" xfId="41486" xr:uid="{00000000-0005-0000-0000-0000F4A10000}"/>
    <cellStyle name="Total 2 4 2 2 3" xfId="41487" xr:uid="{00000000-0005-0000-0000-0000F5A10000}"/>
    <cellStyle name="Total 2 4 2 3" xfId="41488" xr:uid="{00000000-0005-0000-0000-0000F6A10000}"/>
    <cellStyle name="Total 2 4 2 3 2" xfId="41489" xr:uid="{00000000-0005-0000-0000-0000F7A10000}"/>
    <cellStyle name="Total 2 4 2 3 2 2" xfId="41490" xr:uid="{00000000-0005-0000-0000-0000F8A10000}"/>
    <cellStyle name="Total 2 4 2 3 3" xfId="41491" xr:uid="{00000000-0005-0000-0000-0000F9A10000}"/>
    <cellStyle name="Total 2 4 2 4" xfId="41492" xr:uid="{00000000-0005-0000-0000-0000FAA10000}"/>
    <cellStyle name="Total 2 4 2 4 2" xfId="41493" xr:uid="{00000000-0005-0000-0000-0000FBA10000}"/>
    <cellStyle name="Total 2 4 2 5" xfId="41494" xr:uid="{00000000-0005-0000-0000-0000FCA10000}"/>
    <cellStyle name="Total 2 4 3" xfId="41495" xr:uid="{00000000-0005-0000-0000-0000FDA10000}"/>
    <cellStyle name="Total 2 4 3 2" xfId="41496" xr:uid="{00000000-0005-0000-0000-0000FEA10000}"/>
    <cellStyle name="Total 2 4 3 2 2" xfId="41497" xr:uid="{00000000-0005-0000-0000-0000FFA10000}"/>
    <cellStyle name="Total 2 4 3 2 2 2" xfId="41498" xr:uid="{00000000-0005-0000-0000-000000A20000}"/>
    <cellStyle name="Total 2 4 3 2 3" xfId="41499" xr:uid="{00000000-0005-0000-0000-000001A20000}"/>
    <cellStyle name="Total 2 4 3 3" xfId="41500" xr:uid="{00000000-0005-0000-0000-000002A20000}"/>
    <cellStyle name="Total 2 4 3 3 2" xfId="41501" xr:uid="{00000000-0005-0000-0000-000003A20000}"/>
    <cellStyle name="Total 2 4 3 3 2 2" xfId="41502" xr:uid="{00000000-0005-0000-0000-000004A20000}"/>
    <cellStyle name="Total 2 4 3 3 3" xfId="41503" xr:uid="{00000000-0005-0000-0000-000005A20000}"/>
    <cellStyle name="Total 2 4 3 4" xfId="41504" xr:uid="{00000000-0005-0000-0000-000006A20000}"/>
    <cellStyle name="Total 2 4 3 4 2" xfId="41505" xr:uid="{00000000-0005-0000-0000-000007A20000}"/>
    <cellStyle name="Total 2 4 3 5" xfId="41506" xr:uid="{00000000-0005-0000-0000-000008A20000}"/>
    <cellStyle name="Total 2 4 4" xfId="41507" xr:uid="{00000000-0005-0000-0000-000009A20000}"/>
    <cellStyle name="Total 2 4 4 2" xfId="41508" xr:uid="{00000000-0005-0000-0000-00000AA20000}"/>
    <cellStyle name="Total 2 4 4 2 2" xfId="41509" xr:uid="{00000000-0005-0000-0000-00000BA20000}"/>
    <cellStyle name="Total 2 4 4 3" xfId="41510" xr:uid="{00000000-0005-0000-0000-00000CA20000}"/>
    <cellStyle name="Total 2 5" xfId="41511" xr:uid="{00000000-0005-0000-0000-00000DA20000}"/>
    <cellStyle name="Total 2 5 2" xfId="41512" xr:uid="{00000000-0005-0000-0000-00000EA20000}"/>
    <cellStyle name="Total 2 5 2 2" xfId="41513" xr:uid="{00000000-0005-0000-0000-00000FA20000}"/>
    <cellStyle name="Total 2 5 2 2 2" xfId="41514" xr:uid="{00000000-0005-0000-0000-000010A20000}"/>
    <cellStyle name="Total 2 5 2 2 2 2" xfId="41515" xr:uid="{00000000-0005-0000-0000-000011A20000}"/>
    <cellStyle name="Total 2 5 2 2 3" xfId="41516" xr:uid="{00000000-0005-0000-0000-000012A20000}"/>
    <cellStyle name="Total 2 5 2 3" xfId="41517" xr:uid="{00000000-0005-0000-0000-000013A20000}"/>
    <cellStyle name="Total 2 5 2 3 2" xfId="41518" xr:uid="{00000000-0005-0000-0000-000014A20000}"/>
    <cellStyle name="Total 2 5 2 3 2 2" xfId="41519" xr:uid="{00000000-0005-0000-0000-000015A20000}"/>
    <cellStyle name="Total 2 5 2 3 3" xfId="41520" xr:uid="{00000000-0005-0000-0000-000016A20000}"/>
    <cellStyle name="Total 2 5 2 4" xfId="41521" xr:uid="{00000000-0005-0000-0000-000017A20000}"/>
    <cellStyle name="Total 2 5 2 4 2" xfId="41522" xr:uid="{00000000-0005-0000-0000-000018A20000}"/>
    <cellStyle name="Total 2 5 2 5" xfId="41523" xr:uid="{00000000-0005-0000-0000-000019A20000}"/>
    <cellStyle name="Total 2 5 3" xfId="41524" xr:uid="{00000000-0005-0000-0000-00001AA20000}"/>
    <cellStyle name="Total 2 5 3 2" xfId="41525" xr:uid="{00000000-0005-0000-0000-00001BA20000}"/>
    <cellStyle name="Total 2 5 3 2 2" xfId="41526" xr:uid="{00000000-0005-0000-0000-00001CA20000}"/>
    <cellStyle name="Total 2 5 3 2 2 2" xfId="41527" xr:uid="{00000000-0005-0000-0000-00001DA20000}"/>
    <cellStyle name="Total 2 5 3 2 3" xfId="41528" xr:uid="{00000000-0005-0000-0000-00001EA20000}"/>
    <cellStyle name="Total 2 5 3 3" xfId="41529" xr:uid="{00000000-0005-0000-0000-00001FA20000}"/>
    <cellStyle name="Total 2 5 3 3 2" xfId="41530" xr:uid="{00000000-0005-0000-0000-000020A20000}"/>
    <cellStyle name="Total 2 5 3 3 2 2" xfId="41531" xr:uid="{00000000-0005-0000-0000-000021A20000}"/>
    <cellStyle name="Total 2 5 3 3 3" xfId="41532" xr:uid="{00000000-0005-0000-0000-000022A20000}"/>
    <cellStyle name="Total 2 5 3 4" xfId="41533" xr:uid="{00000000-0005-0000-0000-000023A20000}"/>
    <cellStyle name="Total 2 5 3 4 2" xfId="41534" xr:uid="{00000000-0005-0000-0000-000024A20000}"/>
    <cellStyle name="Total 2 5 3 5" xfId="41535" xr:uid="{00000000-0005-0000-0000-000025A20000}"/>
    <cellStyle name="Total 2 5 4" xfId="41536" xr:uid="{00000000-0005-0000-0000-000026A20000}"/>
    <cellStyle name="Total 2 5 4 2" xfId="41537" xr:uid="{00000000-0005-0000-0000-000027A20000}"/>
    <cellStyle name="Total 2 5 4 2 2" xfId="41538" xr:uid="{00000000-0005-0000-0000-000028A20000}"/>
    <cellStyle name="Total 2 5 4 3" xfId="41539" xr:uid="{00000000-0005-0000-0000-000029A20000}"/>
    <cellStyle name="Total 2 6" xfId="41540" xr:uid="{00000000-0005-0000-0000-00002AA20000}"/>
    <cellStyle name="Total 2 6 2" xfId="41541" xr:uid="{00000000-0005-0000-0000-00002BA20000}"/>
    <cellStyle name="Total 2 6 2 2" xfId="41542" xr:uid="{00000000-0005-0000-0000-00002CA20000}"/>
    <cellStyle name="Total 2 6 2 2 2" xfId="41543" xr:uid="{00000000-0005-0000-0000-00002DA20000}"/>
    <cellStyle name="Total 2 6 2 2 2 2" xfId="41544" xr:uid="{00000000-0005-0000-0000-00002EA20000}"/>
    <cellStyle name="Total 2 6 2 2 3" xfId="41545" xr:uid="{00000000-0005-0000-0000-00002FA20000}"/>
    <cellStyle name="Total 2 6 2 3" xfId="41546" xr:uid="{00000000-0005-0000-0000-000030A20000}"/>
    <cellStyle name="Total 2 6 2 3 2" xfId="41547" xr:uid="{00000000-0005-0000-0000-000031A20000}"/>
    <cellStyle name="Total 2 6 2 3 2 2" xfId="41548" xr:uid="{00000000-0005-0000-0000-000032A20000}"/>
    <cellStyle name="Total 2 6 2 3 3" xfId="41549" xr:uid="{00000000-0005-0000-0000-000033A20000}"/>
    <cellStyle name="Total 2 6 2 4" xfId="41550" xr:uid="{00000000-0005-0000-0000-000034A20000}"/>
    <cellStyle name="Total 2 6 2 4 2" xfId="41551" xr:uid="{00000000-0005-0000-0000-000035A20000}"/>
    <cellStyle name="Total 2 6 2 5" xfId="41552" xr:uid="{00000000-0005-0000-0000-000036A20000}"/>
    <cellStyle name="Total 2 6 3" xfId="41553" xr:uid="{00000000-0005-0000-0000-000037A20000}"/>
    <cellStyle name="Total 2 6 3 2" xfId="41554" xr:uid="{00000000-0005-0000-0000-000038A20000}"/>
    <cellStyle name="Total 2 6 3 2 2" xfId="41555" xr:uid="{00000000-0005-0000-0000-000039A20000}"/>
    <cellStyle name="Total 2 6 3 2 2 2" xfId="41556" xr:uid="{00000000-0005-0000-0000-00003AA20000}"/>
    <cellStyle name="Total 2 6 3 2 3" xfId="41557" xr:uid="{00000000-0005-0000-0000-00003BA20000}"/>
    <cellStyle name="Total 2 6 3 3" xfId="41558" xr:uid="{00000000-0005-0000-0000-00003CA20000}"/>
    <cellStyle name="Total 2 6 3 3 2" xfId="41559" xr:uid="{00000000-0005-0000-0000-00003DA20000}"/>
    <cellStyle name="Total 2 6 3 3 2 2" xfId="41560" xr:uid="{00000000-0005-0000-0000-00003EA20000}"/>
    <cellStyle name="Total 2 6 3 3 3" xfId="41561" xr:uid="{00000000-0005-0000-0000-00003FA20000}"/>
    <cellStyle name="Total 2 6 3 4" xfId="41562" xr:uid="{00000000-0005-0000-0000-000040A20000}"/>
    <cellStyle name="Total 2 6 3 4 2" xfId="41563" xr:uid="{00000000-0005-0000-0000-000041A20000}"/>
    <cellStyle name="Total 2 6 3 5" xfId="41564" xr:uid="{00000000-0005-0000-0000-000042A20000}"/>
    <cellStyle name="Total 2 6 4" xfId="41565" xr:uid="{00000000-0005-0000-0000-000043A20000}"/>
    <cellStyle name="Total 2 6 4 2" xfId="41566" xr:uid="{00000000-0005-0000-0000-000044A20000}"/>
    <cellStyle name="Total 2 6 4 2 2" xfId="41567" xr:uid="{00000000-0005-0000-0000-000045A20000}"/>
    <cellStyle name="Total 2 6 4 3" xfId="41568" xr:uid="{00000000-0005-0000-0000-000046A20000}"/>
    <cellStyle name="Total 2 7" xfId="41569" xr:uid="{00000000-0005-0000-0000-000047A20000}"/>
    <cellStyle name="Total 2 7 2" xfId="41570" xr:uid="{00000000-0005-0000-0000-000048A20000}"/>
    <cellStyle name="Total 2 7 2 2" xfId="41571" xr:uid="{00000000-0005-0000-0000-000049A20000}"/>
    <cellStyle name="Total 2 7 2 2 2" xfId="41572" xr:uid="{00000000-0005-0000-0000-00004AA20000}"/>
    <cellStyle name="Total 2 7 2 2 2 2" xfId="41573" xr:uid="{00000000-0005-0000-0000-00004BA20000}"/>
    <cellStyle name="Total 2 7 2 2 3" xfId="41574" xr:uid="{00000000-0005-0000-0000-00004CA20000}"/>
    <cellStyle name="Total 2 7 2 3" xfId="41575" xr:uid="{00000000-0005-0000-0000-00004DA20000}"/>
    <cellStyle name="Total 2 7 2 3 2" xfId="41576" xr:uid="{00000000-0005-0000-0000-00004EA20000}"/>
    <cellStyle name="Total 2 7 2 3 2 2" xfId="41577" xr:uid="{00000000-0005-0000-0000-00004FA20000}"/>
    <cellStyle name="Total 2 7 2 3 3" xfId="41578" xr:uid="{00000000-0005-0000-0000-000050A20000}"/>
    <cellStyle name="Total 2 7 2 4" xfId="41579" xr:uid="{00000000-0005-0000-0000-000051A20000}"/>
    <cellStyle name="Total 2 7 2 4 2" xfId="41580" xr:uid="{00000000-0005-0000-0000-000052A20000}"/>
    <cellStyle name="Total 2 7 2 5" xfId="41581" xr:uid="{00000000-0005-0000-0000-000053A20000}"/>
    <cellStyle name="Total 2 7 3" xfId="41582" xr:uid="{00000000-0005-0000-0000-000054A20000}"/>
    <cellStyle name="Total 2 7 3 2" xfId="41583" xr:uid="{00000000-0005-0000-0000-000055A20000}"/>
    <cellStyle name="Total 2 7 3 2 2" xfId="41584" xr:uid="{00000000-0005-0000-0000-000056A20000}"/>
    <cellStyle name="Total 2 7 3 3" xfId="41585" xr:uid="{00000000-0005-0000-0000-000057A20000}"/>
    <cellStyle name="Total 2 7 4" xfId="41586" xr:uid="{00000000-0005-0000-0000-000058A20000}"/>
    <cellStyle name="Total 2 7 4 2" xfId="41587" xr:uid="{00000000-0005-0000-0000-000059A20000}"/>
    <cellStyle name="Total 2 7 4 2 2" xfId="41588" xr:uid="{00000000-0005-0000-0000-00005AA20000}"/>
    <cellStyle name="Total 2 7 4 3" xfId="41589" xr:uid="{00000000-0005-0000-0000-00005BA20000}"/>
    <cellStyle name="Total 2 7 5" xfId="41590" xr:uid="{00000000-0005-0000-0000-00005CA20000}"/>
    <cellStyle name="Total 2 7 5 2" xfId="41591" xr:uid="{00000000-0005-0000-0000-00005DA20000}"/>
    <cellStyle name="Total 2 7 6" xfId="41592" xr:uid="{00000000-0005-0000-0000-00005EA20000}"/>
    <cellStyle name="Total 2 8" xfId="41593" xr:uid="{00000000-0005-0000-0000-00005FA20000}"/>
    <cellStyle name="Total 2 8 2" xfId="41594" xr:uid="{00000000-0005-0000-0000-000060A20000}"/>
    <cellStyle name="Total 2 8 2 2" xfId="41595" xr:uid="{00000000-0005-0000-0000-000061A20000}"/>
    <cellStyle name="Total 2 8 2 2 2" xfId="41596" xr:uid="{00000000-0005-0000-0000-000062A20000}"/>
    <cellStyle name="Total 2 8 2 2 2 2" xfId="41597" xr:uid="{00000000-0005-0000-0000-000063A20000}"/>
    <cellStyle name="Total 2 8 2 2 3" xfId="41598" xr:uid="{00000000-0005-0000-0000-000064A20000}"/>
    <cellStyle name="Total 2 8 2 3" xfId="41599" xr:uid="{00000000-0005-0000-0000-000065A20000}"/>
    <cellStyle name="Total 2 8 2 3 2" xfId="41600" xr:uid="{00000000-0005-0000-0000-000066A20000}"/>
    <cellStyle name="Total 2 8 2 3 2 2" xfId="41601" xr:uid="{00000000-0005-0000-0000-000067A20000}"/>
    <cellStyle name="Total 2 8 2 3 3" xfId="41602" xr:uid="{00000000-0005-0000-0000-000068A20000}"/>
    <cellStyle name="Total 2 8 2 4" xfId="41603" xr:uid="{00000000-0005-0000-0000-000069A20000}"/>
    <cellStyle name="Total 2 8 2 4 2" xfId="41604" xr:uid="{00000000-0005-0000-0000-00006AA20000}"/>
    <cellStyle name="Total 2 8 2 5" xfId="41605" xr:uid="{00000000-0005-0000-0000-00006BA20000}"/>
    <cellStyle name="Total 2 8 3" xfId="41606" xr:uid="{00000000-0005-0000-0000-00006CA20000}"/>
    <cellStyle name="Total 2 8 3 2" xfId="41607" xr:uid="{00000000-0005-0000-0000-00006DA20000}"/>
    <cellStyle name="Total 2 8 3 2 2" xfId="41608" xr:uid="{00000000-0005-0000-0000-00006EA20000}"/>
    <cellStyle name="Total 2 8 3 3" xfId="41609" xr:uid="{00000000-0005-0000-0000-00006FA20000}"/>
    <cellStyle name="Total 2 8 4" xfId="41610" xr:uid="{00000000-0005-0000-0000-000070A20000}"/>
    <cellStyle name="Total 2 8 4 2" xfId="41611" xr:uid="{00000000-0005-0000-0000-000071A20000}"/>
    <cellStyle name="Total 2 8 4 2 2" xfId="41612" xr:uid="{00000000-0005-0000-0000-000072A20000}"/>
    <cellStyle name="Total 2 8 4 3" xfId="41613" xr:uid="{00000000-0005-0000-0000-000073A20000}"/>
    <cellStyle name="Total 2 8 5" xfId="41614" xr:uid="{00000000-0005-0000-0000-000074A20000}"/>
    <cellStyle name="Total 2 8 5 2" xfId="41615" xr:uid="{00000000-0005-0000-0000-000075A20000}"/>
    <cellStyle name="Total 2 8 6" xfId="41616" xr:uid="{00000000-0005-0000-0000-000076A20000}"/>
    <cellStyle name="Total 2 9" xfId="41617" xr:uid="{00000000-0005-0000-0000-000077A20000}"/>
    <cellStyle name="Total 2 9 2" xfId="41618" xr:uid="{00000000-0005-0000-0000-000078A20000}"/>
    <cellStyle name="Total 2 9 2 2" xfId="41619" xr:uid="{00000000-0005-0000-0000-000079A20000}"/>
    <cellStyle name="Total 2 9 2 2 2" xfId="41620" xr:uid="{00000000-0005-0000-0000-00007AA20000}"/>
    <cellStyle name="Total 2 9 2 3" xfId="41621" xr:uid="{00000000-0005-0000-0000-00007BA20000}"/>
    <cellStyle name="Total 2 9 3" xfId="41622" xr:uid="{00000000-0005-0000-0000-00007CA20000}"/>
    <cellStyle name="Total 2 9 3 2" xfId="41623" xr:uid="{00000000-0005-0000-0000-00007DA20000}"/>
    <cellStyle name="Total 2 9 3 2 2" xfId="41624" xr:uid="{00000000-0005-0000-0000-00007EA20000}"/>
    <cellStyle name="Total 2 9 3 3" xfId="41625" xr:uid="{00000000-0005-0000-0000-00007FA20000}"/>
    <cellStyle name="Total 2 9 4" xfId="41626" xr:uid="{00000000-0005-0000-0000-000080A20000}"/>
    <cellStyle name="Total 2 9 4 2" xfId="41627" xr:uid="{00000000-0005-0000-0000-000081A20000}"/>
    <cellStyle name="Total 2 9 5" xfId="41628" xr:uid="{00000000-0005-0000-0000-000082A20000}"/>
    <cellStyle name="Total 3" xfId="29101" xr:uid="{00000000-0005-0000-0000-000083A20000}"/>
    <cellStyle name="Total 3 10" xfId="41629" xr:uid="{00000000-0005-0000-0000-000084A20000}"/>
    <cellStyle name="Total 3 10 2" xfId="41630" xr:uid="{00000000-0005-0000-0000-000085A20000}"/>
    <cellStyle name="Total 3 10 2 2" xfId="41631" xr:uid="{00000000-0005-0000-0000-000086A20000}"/>
    <cellStyle name="Total 3 10 3" xfId="41632" xr:uid="{00000000-0005-0000-0000-000087A20000}"/>
    <cellStyle name="Total 3 2" xfId="41633" xr:uid="{00000000-0005-0000-0000-000088A20000}"/>
    <cellStyle name="Total 3 2 2" xfId="41634" xr:uid="{00000000-0005-0000-0000-000089A20000}"/>
    <cellStyle name="Total 3 2 2 2" xfId="41635" xr:uid="{00000000-0005-0000-0000-00008AA20000}"/>
    <cellStyle name="Total 3 2 2 2 2" xfId="41636" xr:uid="{00000000-0005-0000-0000-00008BA20000}"/>
    <cellStyle name="Total 3 2 2 2 2 2" xfId="41637" xr:uid="{00000000-0005-0000-0000-00008CA20000}"/>
    <cellStyle name="Total 3 2 2 2 2 2 2" xfId="41638" xr:uid="{00000000-0005-0000-0000-00008DA20000}"/>
    <cellStyle name="Total 3 2 2 2 2 3" xfId="41639" xr:uid="{00000000-0005-0000-0000-00008EA20000}"/>
    <cellStyle name="Total 3 2 2 2 3" xfId="41640" xr:uid="{00000000-0005-0000-0000-00008FA20000}"/>
    <cellStyle name="Total 3 2 2 2 3 2" xfId="41641" xr:uid="{00000000-0005-0000-0000-000090A20000}"/>
    <cellStyle name="Total 3 2 2 2 3 2 2" xfId="41642" xr:uid="{00000000-0005-0000-0000-000091A20000}"/>
    <cellStyle name="Total 3 2 2 2 3 3" xfId="41643" xr:uid="{00000000-0005-0000-0000-000092A20000}"/>
    <cellStyle name="Total 3 2 2 2 4" xfId="41644" xr:uid="{00000000-0005-0000-0000-000093A20000}"/>
    <cellStyle name="Total 3 2 2 2 4 2" xfId="41645" xr:uid="{00000000-0005-0000-0000-000094A20000}"/>
    <cellStyle name="Total 3 2 2 2 5" xfId="41646" xr:uid="{00000000-0005-0000-0000-000095A20000}"/>
    <cellStyle name="Total 3 2 2 3" xfId="41647" xr:uid="{00000000-0005-0000-0000-000096A20000}"/>
    <cellStyle name="Total 3 2 2 3 2" xfId="41648" xr:uid="{00000000-0005-0000-0000-000097A20000}"/>
    <cellStyle name="Total 3 2 2 3 2 2" xfId="41649" xr:uid="{00000000-0005-0000-0000-000098A20000}"/>
    <cellStyle name="Total 3 2 2 3 3" xfId="41650" xr:uid="{00000000-0005-0000-0000-000099A20000}"/>
    <cellStyle name="Total 3 2 2 4" xfId="41651" xr:uid="{00000000-0005-0000-0000-00009AA20000}"/>
    <cellStyle name="Total 3 2 2 4 2" xfId="41652" xr:uid="{00000000-0005-0000-0000-00009BA20000}"/>
    <cellStyle name="Total 3 2 2 4 2 2" xfId="41653" xr:uid="{00000000-0005-0000-0000-00009CA20000}"/>
    <cellStyle name="Total 3 2 2 4 3" xfId="41654" xr:uid="{00000000-0005-0000-0000-00009DA20000}"/>
    <cellStyle name="Total 3 2 2 5" xfId="41655" xr:uid="{00000000-0005-0000-0000-00009EA20000}"/>
    <cellStyle name="Total 3 2 2 5 2" xfId="41656" xr:uid="{00000000-0005-0000-0000-00009FA20000}"/>
    <cellStyle name="Total 3 2 2 6" xfId="41657" xr:uid="{00000000-0005-0000-0000-0000A0A20000}"/>
    <cellStyle name="Total 3 2 3" xfId="41658" xr:uid="{00000000-0005-0000-0000-0000A1A20000}"/>
    <cellStyle name="Total 3 2 3 2" xfId="41659" xr:uid="{00000000-0005-0000-0000-0000A2A20000}"/>
    <cellStyle name="Total 3 2 3 2 2" xfId="41660" xr:uid="{00000000-0005-0000-0000-0000A3A20000}"/>
    <cellStyle name="Total 3 2 3 2 2 2" xfId="41661" xr:uid="{00000000-0005-0000-0000-0000A4A20000}"/>
    <cellStyle name="Total 3 2 3 2 3" xfId="41662" xr:uid="{00000000-0005-0000-0000-0000A5A20000}"/>
    <cellStyle name="Total 3 2 3 3" xfId="41663" xr:uid="{00000000-0005-0000-0000-0000A6A20000}"/>
    <cellStyle name="Total 3 2 3 3 2" xfId="41664" xr:uid="{00000000-0005-0000-0000-0000A7A20000}"/>
    <cellStyle name="Total 3 2 3 3 2 2" xfId="41665" xr:uid="{00000000-0005-0000-0000-0000A8A20000}"/>
    <cellStyle name="Total 3 2 3 3 3" xfId="41666" xr:uid="{00000000-0005-0000-0000-0000A9A20000}"/>
    <cellStyle name="Total 3 2 3 4" xfId="41667" xr:uid="{00000000-0005-0000-0000-0000AAA20000}"/>
    <cellStyle name="Total 3 2 3 4 2" xfId="41668" xr:uid="{00000000-0005-0000-0000-0000ABA20000}"/>
    <cellStyle name="Total 3 2 3 5" xfId="41669" xr:uid="{00000000-0005-0000-0000-0000ACA20000}"/>
    <cellStyle name="Total 3 2 4" xfId="41670" xr:uid="{00000000-0005-0000-0000-0000ADA20000}"/>
    <cellStyle name="Total 3 2 4 2" xfId="41671" xr:uid="{00000000-0005-0000-0000-0000AEA20000}"/>
    <cellStyle name="Total 3 2 4 2 2" xfId="41672" xr:uid="{00000000-0005-0000-0000-0000AFA20000}"/>
    <cellStyle name="Total 3 2 4 2 2 2" xfId="41673" xr:uid="{00000000-0005-0000-0000-0000B0A20000}"/>
    <cellStyle name="Total 3 2 4 2 3" xfId="41674" xr:uid="{00000000-0005-0000-0000-0000B1A20000}"/>
    <cellStyle name="Total 3 2 4 3" xfId="41675" xr:uid="{00000000-0005-0000-0000-0000B2A20000}"/>
    <cellStyle name="Total 3 2 4 3 2" xfId="41676" xr:uid="{00000000-0005-0000-0000-0000B3A20000}"/>
    <cellStyle name="Total 3 2 4 3 2 2" xfId="41677" xr:uid="{00000000-0005-0000-0000-0000B4A20000}"/>
    <cellStyle name="Total 3 2 4 3 3" xfId="41678" xr:uid="{00000000-0005-0000-0000-0000B5A20000}"/>
    <cellStyle name="Total 3 2 4 4" xfId="41679" xr:uid="{00000000-0005-0000-0000-0000B6A20000}"/>
    <cellStyle name="Total 3 2 4 4 2" xfId="41680" xr:uid="{00000000-0005-0000-0000-0000B7A20000}"/>
    <cellStyle name="Total 3 2 4 5" xfId="41681" xr:uid="{00000000-0005-0000-0000-0000B8A20000}"/>
    <cellStyle name="Total 3 2 5" xfId="41682" xr:uid="{00000000-0005-0000-0000-0000B9A20000}"/>
    <cellStyle name="Total 3 2 5 2" xfId="41683" xr:uid="{00000000-0005-0000-0000-0000BAA20000}"/>
    <cellStyle name="Total 3 2 5 2 2" xfId="41684" xr:uid="{00000000-0005-0000-0000-0000BBA20000}"/>
    <cellStyle name="Total 3 2 5 3" xfId="41685" xr:uid="{00000000-0005-0000-0000-0000BCA20000}"/>
    <cellStyle name="Total 3 3" xfId="41686" xr:uid="{00000000-0005-0000-0000-0000BDA20000}"/>
    <cellStyle name="Total 3 3 2" xfId="41687" xr:uid="{00000000-0005-0000-0000-0000BEA20000}"/>
    <cellStyle name="Total 3 3 2 2" xfId="41688" xr:uid="{00000000-0005-0000-0000-0000BFA20000}"/>
    <cellStyle name="Total 3 3 2 2 2" xfId="41689" xr:uid="{00000000-0005-0000-0000-0000C0A20000}"/>
    <cellStyle name="Total 3 3 2 2 2 2" xfId="41690" xr:uid="{00000000-0005-0000-0000-0000C1A20000}"/>
    <cellStyle name="Total 3 3 2 2 3" xfId="41691" xr:uid="{00000000-0005-0000-0000-0000C2A20000}"/>
    <cellStyle name="Total 3 3 2 3" xfId="41692" xr:uid="{00000000-0005-0000-0000-0000C3A20000}"/>
    <cellStyle name="Total 3 3 2 3 2" xfId="41693" xr:uid="{00000000-0005-0000-0000-0000C4A20000}"/>
    <cellStyle name="Total 3 3 2 3 2 2" xfId="41694" xr:uid="{00000000-0005-0000-0000-0000C5A20000}"/>
    <cellStyle name="Total 3 3 2 3 3" xfId="41695" xr:uid="{00000000-0005-0000-0000-0000C6A20000}"/>
    <cellStyle name="Total 3 3 2 4" xfId="41696" xr:uid="{00000000-0005-0000-0000-0000C7A20000}"/>
    <cellStyle name="Total 3 3 2 4 2" xfId="41697" xr:uid="{00000000-0005-0000-0000-0000C8A20000}"/>
    <cellStyle name="Total 3 3 2 5" xfId="41698" xr:uid="{00000000-0005-0000-0000-0000C9A20000}"/>
    <cellStyle name="Total 3 3 3" xfId="41699" xr:uid="{00000000-0005-0000-0000-0000CAA20000}"/>
    <cellStyle name="Total 3 3 3 2" xfId="41700" xr:uid="{00000000-0005-0000-0000-0000CBA20000}"/>
    <cellStyle name="Total 3 3 3 2 2" xfId="41701" xr:uid="{00000000-0005-0000-0000-0000CCA20000}"/>
    <cellStyle name="Total 3 3 3 2 2 2" xfId="41702" xr:uid="{00000000-0005-0000-0000-0000CDA20000}"/>
    <cellStyle name="Total 3 3 3 2 3" xfId="41703" xr:uid="{00000000-0005-0000-0000-0000CEA20000}"/>
    <cellStyle name="Total 3 3 3 3" xfId="41704" xr:uid="{00000000-0005-0000-0000-0000CFA20000}"/>
    <cellStyle name="Total 3 3 3 3 2" xfId="41705" xr:uid="{00000000-0005-0000-0000-0000D0A20000}"/>
    <cellStyle name="Total 3 3 3 3 2 2" xfId="41706" xr:uid="{00000000-0005-0000-0000-0000D1A20000}"/>
    <cellStyle name="Total 3 3 3 3 3" xfId="41707" xr:uid="{00000000-0005-0000-0000-0000D2A20000}"/>
    <cellStyle name="Total 3 3 3 4" xfId="41708" xr:uid="{00000000-0005-0000-0000-0000D3A20000}"/>
    <cellStyle name="Total 3 3 3 4 2" xfId="41709" xr:uid="{00000000-0005-0000-0000-0000D4A20000}"/>
    <cellStyle name="Total 3 3 3 5" xfId="41710" xr:uid="{00000000-0005-0000-0000-0000D5A20000}"/>
    <cellStyle name="Total 3 3 4" xfId="41711" xr:uid="{00000000-0005-0000-0000-0000D6A20000}"/>
    <cellStyle name="Total 3 3 4 2" xfId="41712" xr:uid="{00000000-0005-0000-0000-0000D7A20000}"/>
    <cellStyle name="Total 3 3 4 2 2" xfId="41713" xr:uid="{00000000-0005-0000-0000-0000D8A20000}"/>
    <cellStyle name="Total 3 3 4 3" xfId="41714" xr:uid="{00000000-0005-0000-0000-0000D9A20000}"/>
    <cellStyle name="Total 3 4" xfId="41715" xr:uid="{00000000-0005-0000-0000-0000DAA20000}"/>
    <cellStyle name="Total 3 4 2" xfId="41716" xr:uid="{00000000-0005-0000-0000-0000DBA20000}"/>
    <cellStyle name="Total 3 4 2 2" xfId="41717" xr:uid="{00000000-0005-0000-0000-0000DCA20000}"/>
    <cellStyle name="Total 3 4 2 2 2" xfId="41718" xr:uid="{00000000-0005-0000-0000-0000DDA20000}"/>
    <cellStyle name="Total 3 4 2 2 2 2" xfId="41719" xr:uid="{00000000-0005-0000-0000-0000DEA20000}"/>
    <cellStyle name="Total 3 4 2 2 3" xfId="41720" xr:uid="{00000000-0005-0000-0000-0000DFA20000}"/>
    <cellStyle name="Total 3 4 2 3" xfId="41721" xr:uid="{00000000-0005-0000-0000-0000E0A20000}"/>
    <cellStyle name="Total 3 4 2 3 2" xfId="41722" xr:uid="{00000000-0005-0000-0000-0000E1A20000}"/>
    <cellStyle name="Total 3 4 2 3 2 2" xfId="41723" xr:uid="{00000000-0005-0000-0000-0000E2A20000}"/>
    <cellStyle name="Total 3 4 2 3 3" xfId="41724" xr:uid="{00000000-0005-0000-0000-0000E3A20000}"/>
    <cellStyle name="Total 3 4 2 4" xfId="41725" xr:uid="{00000000-0005-0000-0000-0000E4A20000}"/>
    <cellStyle name="Total 3 4 2 4 2" xfId="41726" xr:uid="{00000000-0005-0000-0000-0000E5A20000}"/>
    <cellStyle name="Total 3 4 2 5" xfId="41727" xr:uid="{00000000-0005-0000-0000-0000E6A20000}"/>
    <cellStyle name="Total 3 4 3" xfId="41728" xr:uid="{00000000-0005-0000-0000-0000E7A20000}"/>
    <cellStyle name="Total 3 4 3 2" xfId="41729" xr:uid="{00000000-0005-0000-0000-0000E8A20000}"/>
    <cellStyle name="Total 3 4 3 2 2" xfId="41730" xr:uid="{00000000-0005-0000-0000-0000E9A20000}"/>
    <cellStyle name="Total 3 4 3 2 2 2" xfId="41731" xr:uid="{00000000-0005-0000-0000-0000EAA20000}"/>
    <cellStyle name="Total 3 4 3 2 3" xfId="41732" xr:uid="{00000000-0005-0000-0000-0000EBA20000}"/>
    <cellStyle name="Total 3 4 3 3" xfId="41733" xr:uid="{00000000-0005-0000-0000-0000ECA20000}"/>
    <cellStyle name="Total 3 4 3 3 2" xfId="41734" xr:uid="{00000000-0005-0000-0000-0000EDA20000}"/>
    <cellStyle name="Total 3 4 3 3 2 2" xfId="41735" xr:uid="{00000000-0005-0000-0000-0000EEA20000}"/>
    <cellStyle name="Total 3 4 3 3 3" xfId="41736" xr:uid="{00000000-0005-0000-0000-0000EFA20000}"/>
    <cellStyle name="Total 3 4 3 4" xfId="41737" xr:uid="{00000000-0005-0000-0000-0000F0A20000}"/>
    <cellStyle name="Total 3 4 3 4 2" xfId="41738" xr:uid="{00000000-0005-0000-0000-0000F1A20000}"/>
    <cellStyle name="Total 3 4 3 5" xfId="41739" xr:uid="{00000000-0005-0000-0000-0000F2A20000}"/>
    <cellStyle name="Total 3 4 4" xfId="41740" xr:uid="{00000000-0005-0000-0000-0000F3A20000}"/>
    <cellStyle name="Total 3 4 4 2" xfId="41741" xr:uid="{00000000-0005-0000-0000-0000F4A20000}"/>
    <cellStyle name="Total 3 4 4 2 2" xfId="41742" xr:uid="{00000000-0005-0000-0000-0000F5A20000}"/>
    <cellStyle name="Total 3 4 4 3" xfId="41743" xr:uid="{00000000-0005-0000-0000-0000F6A20000}"/>
    <cellStyle name="Total 3 5" xfId="41744" xr:uid="{00000000-0005-0000-0000-0000F7A20000}"/>
    <cellStyle name="Total 3 5 2" xfId="41745" xr:uid="{00000000-0005-0000-0000-0000F8A20000}"/>
    <cellStyle name="Total 3 5 2 2" xfId="41746" xr:uid="{00000000-0005-0000-0000-0000F9A20000}"/>
    <cellStyle name="Total 3 5 2 2 2" xfId="41747" xr:uid="{00000000-0005-0000-0000-0000FAA20000}"/>
    <cellStyle name="Total 3 5 2 2 2 2" xfId="41748" xr:uid="{00000000-0005-0000-0000-0000FBA20000}"/>
    <cellStyle name="Total 3 5 2 2 3" xfId="41749" xr:uid="{00000000-0005-0000-0000-0000FCA20000}"/>
    <cellStyle name="Total 3 5 2 3" xfId="41750" xr:uid="{00000000-0005-0000-0000-0000FDA20000}"/>
    <cellStyle name="Total 3 5 2 3 2" xfId="41751" xr:uid="{00000000-0005-0000-0000-0000FEA20000}"/>
    <cellStyle name="Total 3 5 2 3 2 2" xfId="41752" xr:uid="{00000000-0005-0000-0000-0000FFA20000}"/>
    <cellStyle name="Total 3 5 2 3 3" xfId="41753" xr:uid="{00000000-0005-0000-0000-000000A30000}"/>
    <cellStyle name="Total 3 5 2 4" xfId="41754" xr:uid="{00000000-0005-0000-0000-000001A30000}"/>
    <cellStyle name="Total 3 5 2 4 2" xfId="41755" xr:uid="{00000000-0005-0000-0000-000002A30000}"/>
    <cellStyle name="Total 3 5 2 5" xfId="41756" xr:uid="{00000000-0005-0000-0000-000003A30000}"/>
    <cellStyle name="Total 3 5 3" xfId="41757" xr:uid="{00000000-0005-0000-0000-000004A30000}"/>
    <cellStyle name="Total 3 5 3 2" xfId="41758" xr:uid="{00000000-0005-0000-0000-000005A30000}"/>
    <cellStyle name="Total 3 5 3 2 2" xfId="41759" xr:uid="{00000000-0005-0000-0000-000006A30000}"/>
    <cellStyle name="Total 3 5 3 2 2 2" xfId="41760" xr:uid="{00000000-0005-0000-0000-000007A30000}"/>
    <cellStyle name="Total 3 5 3 2 3" xfId="41761" xr:uid="{00000000-0005-0000-0000-000008A30000}"/>
    <cellStyle name="Total 3 5 3 3" xfId="41762" xr:uid="{00000000-0005-0000-0000-000009A30000}"/>
    <cellStyle name="Total 3 5 3 3 2" xfId="41763" xr:uid="{00000000-0005-0000-0000-00000AA30000}"/>
    <cellStyle name="Total 3 5 3 3 2 2" xfId="41764" xr:uid="{00000000-0005-0000-0000-00000BA30000}"/>
    <cellStyle name="Total 3 5 3 3 3" xfId="41765" xr:uid="{00000000-0005-0000-0000-00000CA30000}"/>
    <cellStyle name="Total 3 5 3 4" xfId="41766" xr:uid="{00000000-0005-0000-0000-00000DA30000}"/>
    <cellStyle name="Total 3 5 3 4 2" xfId="41767" xr:uid="{00000000-0005-0000-0000-00000EA30000}"/>
    <cellStyle name="Total 3 5 3 5" xfId="41768" xr:uid="{00000000-0005-0000-0000-00000FA30000}"/>
    <cellStyle name="Total 3 5 4" xfId="41769" xr:uid="{00000000-0005-0000-0000-000010A30000}"/>
    <cellStyle name="Total 3 5 4 2" xfId="41770" xr:uid="{00000000-0005-0000-0000-000011A30000}"/>
    <cellStyle name="Total 3 5 4 2 2" xfId="41771" xr:uid="{00000000-0005-0000-0000-000012A30000}"/>
    <cellStyle name="Total 3 5 4 3" xfId="41772" xr:uid="{00000000-0005-0000-0000-000013A30000}"/>
    <cellStyle name="Total 3 6" xfId="41773" xr:uid="{00000000-0005-0000-0000-000014A30000}"/>
    <cellStyle name="Total 3 6 2" xfId="41774" xr:uid="{00000000-0005-0000-0000-000015A30000}"/>
    <cellStyle name="Total 3 6 2 2" xfId="41775" xr:uid="{00000000-0005-0000-0000-000016A30000}"/>
    <cellStyle name="Total 3 6 2 2 2" xfId="41776" xr:uid="{00000000-0005-0000-0000-000017A30000}"/>
    <cellStyle name="Total 3 6 2 2 2 2" xfId="41777" xr:uid="{00000000-0005-0000-0000-000018A30000}"/>
    <cellStyle name="Total 3 6 2 2 3" xfId="41778" xr:uid="{00000000-0005-0000-0000-000019A30000}"/>
    <cellStyle name="Total 3 6 2 3" xfId="41779" xr:uid="{00000000-0005-0000-0000-00001AA30000}"/>
    <cellStyle name="Total 3 6 2 3 2" xfId="41780" xr:uid="{00000000-0005-0000-0000-00001BA30000}"/>
    <cellStyle name="Total 3 6 2 3 2 2" xfId="41781" xr:uid="{00000000-0005-0000-0000-00001CA30000}"/>
    <cellStyle name="Total 3 6 2 3 3" xfId="41782" xr:uid="{00000000-0005-0000-0000-00001DA30000}"/>
    <cellStyle name="Total 3 6 2 4" xfId="41783" xr:uid="{00000000-0005-0000-0000-00001EA30000}"/>
    <cellStyle name="Total 3 6 2 4 2" xfId="41784" xr:uid="{00000000-0005-0000-0000-00001FA30000}"/>
    <cellStyle name="Total 3 6 2 5" xfId="41785" xr:uid="{00000000-0005-0000-0000-000020A30000}"/>
    <cellStyle name="Total 3 6 3" xfId="41786" xr:uid="{00000000-0005-0000-0000-000021A30000}"/>
    <cellStyle name="Total 3 6 3 2" xfId="41787" xr:uid="{00000000-0005-0000-0000-000022A30000}"/>
    <cellStyle name="Total 3 6 3 2 2" xfId="41788" xr:uid="{00000000-0005-0000-0000-000023A30000}"/>
    <cellStyle name="Total 3 6 3 2 2 2" xfId="41789" xr:uid="{00000000-0005-0000-0000-000024A30000}"/>
    <cellStyle name="Total 3 6 3 2 3" xfId="41790" xr:uid="{00000000-0005-0000-0000-000025A30000}"/>
    <cellStyle name="Total 3 6 3 3" xfId="41791" xr:uid="{00000000-0005-0000-0000-000026A30000}"/>
    <cellStyle name="Total 3 6 3 3 2" xfId="41792" xr:uid="{00000000-0005-0000-0000-000027A30000}"/>
    <cellStyle name="Total 3 6 3 3 2 2" xfId="41793" xr:uid="{00000000-0005-0000-0000-000028A30000}"/>
    <cellStyle name="Total 3 6 3 3 3" xfId="41794" xr:uid="{00000000-0005-0000-0000-000029A30000}"/>
    <cellStyle name="Total 3 6 3 4" xfId="41795" xr:uid="{00000000-0005-0000-0000-00002AA30000}"/>
    <cellStyle name="Total 3 6 3 4 2" xfId="41796" xr:uid="{00000000-0005-0000-0000-00002BA30000}"/>
    <cellStyle name="Total 3 6 3 5" xfId="41797" xr:uid="{00000000-0005-0000-0000-00002CA30000}"/>
    <cellStyle name="Total 3 6 4" xfId="41798" xr:uid="{00000000-0005-0000-0000-00002DA30000}"/>
    <cellStyle name="Total 3 6 4 2" xfId="41799" xr:uid="{00000000-0005-0000-0000-00002EA30000}"/>
    <cellStyle name="Total 3 6 4 2 2" xfId="41800" xr:uid="{00000000-0005-0000-0000-00002FA30000}"/>
    <cellStyle name="Total 3 6 4 3" xfId="41801" xr:uid="{00000000-0005-0000-0000-000030A30000}"/>
    <cellStyle name="Total 3 7" xfId="41802" xr:uid="{00000000-0005-0000-0000-000031A30000}"/>
    <cellStyle name="Total 3 7 2" xfId="41803" xr:uid="{00000000-0005-0000-0000-000032A30000}"/>
    <cellStyle name="Total 3 7 2 2" xfId="41804" xr:uid="{00000000-0005-0000-0000-000033A30000}"/>
    <cellStyle name="Total 3 7 2 2 2" xfId="41805" xr:uid="{00000000-0005-0000-0000-000034A30000}"/>
    <cellStyle name="Total 3 7 2 2 2 2" xfId="41806" xr:uid="{00000000-0005-0000-0000-000035A30000}"/>
    <cellStyle name="Total 3 7 2 2 3" xfId="41807" xr:uid="{00000000-0005-0000-0000-000036A30000}"/>
    <cellStyle name="Total 3 7 2 3" xfId="41808" xr:uid="{00000000-0005-0000-0000-000037A30000}"/>
    <cellStyle name="Total 3 7 2 3 2" xfId="41809" xr:uid="{00000000-0005-0000-0000-000038A30000}"/>
    <cellStyle name="Total 3 7 2 3 2 2" xfId="41810" xr:uid="{00000000-0005-0000-0000-000039A30000}"/>
    <cellStyle name="Total 3 7 2 3 3" xfId="41811" xr:uid="{00000000-0005-0000-0000-00003AA30000}"/>
    <cellStyle name="Total 3 7 2 4" xfId="41812" xr:uid="{00000000-0005-0000-0000-00003BA30000}"/>
    <cellStyle name="Total 3 7 2 4 2" xfId="41813" xr:uid="{00000000-0005-0000-0000-00003CA30000}"/>
    <cellStyle name="Total 3 7 2 5" xfId="41814" xr:uid="{00000000-0005-0000-0000-00003DA30000}"/>
    <cellStyle name="Total 3 7 3" xfId="41815" xr:uid="{00000000-0005-0000-0000-00003EA30000}"/>
    <cellStyle name="Total 3 7 3 2" xfId="41816" xr:uid="{00000000-0005-0000-0000-00003FA30000}"/>
    <cellStyle name="Total 3 7 3 2 2" xfId="41817" xr:uid="{00000000-0005-0000-0000-000040A30000}"/>
    <cellStyle name="Total 3 7 3 3" xfId="41818" xr:uid="{00000000-0005-0000-0000-000041A30000}"/>
    <cellStyle name="Total 3 7 4" xfId="41819" xr:uid="{00000000-0005-0000-0000-000042A30000}"/>
    <cellStyle name="Total 3 7 4 2" xfId="41820" xr:uid="{00000000-0005-0000-0000-000043A30000}"/>
    <cellStyle name="Total 3 7 4 2 2" xfId="41821" xr:uid="{00000000-0005-0000-0000-000044A30000}"/>
    <cellStyle name="Total 3 7 4 3" xfId="41822" xr:uid="{00000000-0005-0000-0000-000045A30000}"/>
    <cellStyle name="Total 3 7 5" xfId="41823" xr:uid="{00000000-0005-0000-0000-000046A30000}"/>
    <cellStyle name="Total 3 7 5 2" xfId="41824" xr:uid="{00000000-0005-0000-0000-000047A30000}"/>
    <cellStyle name="Total 3 7 6" xfId="41825" xr:uid="{00000000-0005-0000-0000-000048A30000}"/>
    <cellStyle name="Total 3 8" xfId="41826" xr:uid="{00000000-0005-0000-0000-000049A30000}"/>
    <cellStyle name="Total 3 8 2" xfId="41827" xr:uid="{00000000-0005-0000-0000-00004AA30000}"/>
    <cellStyle name="Total 3 8 2 2" xfId="41828" xr:uid="{00000000-0005-0000-0000-00004BA30000}"/>
    <cellStyle name="Total 3 8 2 2 2" xfId="41829" xr:uid="{00000000-0005-0000-0000-00004CA30000}"/>
    <cellStyle name="Total 3 8 2 3" xfId="41830" xr:uid="{00000000-0005-0000-0000-00004DA30000}"/>
    <cellStyle name="Total 3 8 3" xfId="41831" xr:uid="{00000000-0005-0000-0000-00004EA30000}"/>
    <cellStyle name="Total 3 8 3 2" xfId="41832" xr:uid="{00000000-0005-0000-0000-00004FA30000}"/>
    <cellStyle name="Total 3 8 3 2 2" xfId="41833" xr:uid="{00000000-0005-0000-0000-000050A30000}"/>
    <cellStyle name="Total 3 8 3 3" xfId="41834" xr:uid="{00000000-0005-0000-0000-000051A30000}"/>
    <cellStyle name="Total 3 8 4" xfId="41835" xr:uid="{00000000-0005-0000-0000-000052A30000}"/>
    <cellStyle name="Total 3 8 4 2" xfId="41836" xr:uid="{00000000-0005-0000-0000-000053A30000}"/>
    <cellStyle name="Total 3 8 5" xfId="41837" xr:uid="{00000000-0005-0000-0000-000054A30000}"/>
    <cellStyle name="Total 3 9" xfId="41838" xr:uid="{00000000-0005-0000-0000-000055A30000}"/>
    <cellStyle name="Total 3 9 2" xfId="41839" xr:uid="{00000000-0005-0000-0000-000056A30000}"/>
    <cellStyle name="Total 3 9 2 2" xfId="41840" xr:uid="{00000000-0005-0000-0000-000057A30000}"/>
    <cellStyle name="Total 3 9 2 2 2" xfId="41841" xr:uid="{00000000-0005-0000-0000-000058A30000}"/>
    <cellStyle name="Total 3 9 2 3" xfId="41842" xr:uid="{00000000-0005-0000-0000-000059A30000}"/>
    <cellStyle name="Total 3 9 3" xfId="41843" xr:uid="{00000000-0005-0000-0000-00005AA30000}"/>
    <cellStyle name="Total 3 9 3 2" xfId="41844" xr:uid="{00000000-0005-0000-0000-00005BA30000}"/>
    <cellStyle name="Total 3 9 3 2 2" xfId="41845" xr:uid="{00000000-0005-0000-0000-00005CA30000}"/>
    <cellStyle name="Total 3 9 3 3" xfId="41846" xr:uid="{00000000-0005-0000-0000-00005DA30000}"/>
    <cellStyle name="Total 3 9 4" xfId="41847" xr:uid="{00000000-0005-0000-0000-00005EA30000}"/>
    <cellStyle name="Total 3 9 4 2" xfId="41848" xr:uid="{00000000-0005-0000-0000-00005FA30000}"/>
    <cellStyle name="Total 3 9 5" xfId="41849" xr:uid="{00000000-0005-0000-0000-000060A30000}"/>
    <cellStyle name="total 4" xfId="29102" xr:uid="{00000000-0005-0000-0000-000061A30000}"/>
    <cellStyle name="Total 4 10" xfId="41850" xr:uid="{00000000-0005-0000-0000-000062A30000}"/>
    <cellStyle name="Total 4 10 2" xfId="41851" xr:uid="{00000000-0005-0000-0000-000063A30000}"/>
    <cellStyle name="Total 4 10 2 2" xfId="41852" xr:uid="{00000000-0005-0000-0000-000064A30000}"/>
    <cellStyle name="Total 4 10 3" xfId="41853" xr:uid="{00000000-0005-0000-0000-000065A30000}"/>
    <cellStyle name="Total 4 2" xfId="41854" xr:uid="{00000000-0005-0000-0000-000066A30000}"/>
    <cellStyle name="Total 4 2 2" xfId="41855" xr:uid="{00000000-0005-0000-0000-000067A30000}"/>
    <cellStyle name="Total 4 2 2 2" xfId="41856" xr:uid="{00000000-0005-0000-0000-000068A30000}"/>
    <cellStyle name="Total 4 2 2 2 2" xfId="41857" xr:uid="{00000000-0005-0000-0000-000069A30000}"/>
    <cellStyle name="Total 4 2 2 2 2 2" xfId="41858" xr:uid="{00000000-0005-0000-0000-00006AA30000}"/>
    <cellStyle name="Total 4 2 2 2 2 2 2" xfId="41859" xr:uid="{00000000-0005-0000-0000-00006BA30000}"/>
    <cellStyle name="Total 4 2 2 2 2 3" xfId="41860" xr:uid="{00000000-0005-0000-0000-00006CA30000}"/>
    <cellStyle name="Total 4 2 2 2 3" xfId="41861" xr:uid="{00000000-0005-0000-0000-00006DA30000}"/>
    <cellStyle name="Total 4 2 2 2 3 2" xfId="41862" xr:uid="{00000000-0005-0000-0000-00006EA30000}"/>
    <cellStyle name="Total 4 2 2 2 3 2 2" xfId="41863" xr:uid="{00000000-0005-0000-0000-00006FA30000}"/>
    <cellStyle name="Total 4 2 2 2 3 3" xfId="41864" xr:uid="{00000000-0005-0000-0000-000070A30000}"/>
    <cellStyle name="Total 4 2 2 2 4" xfId="41865" xr:uid="{00000000-0005-0000-0000-000071A30000}"/>
    <cellStyle name="Total 4 2 2 2 4 2" xfId="41866" xr:uid="{00000000-0005-0000-0000-000072A30000}"/>
    <cellStyle name="Total 4 2 2 2 5" xfId="41867" xr:uid="{00000000-0005-0000-0000-000073A30000}"/>
    <cellStyle name="Total 4 2 2 3" xfId="41868" xr:uid="{00000000-0005-0000-0000-000074A30000}"/>
    <cellStyle name="Total 4 2 2 3 2" xfId="41869" xr:uid="{00000000-0005-0000-0000-000075A30000}"/>
    <cellStyle name="Total 4 2 2 3 2 2" xfId="41870" xr:uid="{00000000-0005-0000-0000-000076A30000}"/>
    <cellStyle name="Total 4 2 2 3 3" xfId="41871" xr:uid="{00000000-0005-0000-0000-000077A30000}"/>
    <cellStyle name="Total 4 2 2 4" xfId="41872" xr:uid="{00000000-0005-0000-0000-000078A30000}"/>
    <cellStyle name="Total 4 2 2 4 2" xfId="41873" xr:uid="{00000000-0005-0000-0000-000079A30000}"/>
    <cellStyle name="Total 4 2 2 4 2 2" xfId="41874" xr:uid="{00000000-0005-0000-0000-00007AA30000}"/>
    <cellStyle name="Total 4 2 2 4 3" xfId="41875" xr:uid="{00000000-0005-0000-0000-00007BA30000}"/>
    <cellStyle name="Total 4 2 2 5" xfId="41876" xr:uid="{00000000-0005-0000-0000-00007CA30000}"/>
    <cellStyle name="Total 4 2 2 5 2" xfId="41877" xr:uid="{00000000-0005-0000-0000-00007DA30000}"/>
    <cellStyle name="Total 4 2 2 6" xfId="41878" xr:uid="{00000000-0005-0000-0000-00007EA30000}"/>
    <cellStyle name="Total 4 2 3" xfId="41879" xr:uid="{00000000-0005-0000-0000-00007FA30000}"/>
    <cellStyle name="Total 4 2 3 2" xfId="41880" xr:uid="{00000000-0005-0000-0000-000080A30000}"/>
    <cellStyle name="Total 4 2 3 2 2" xfId="41881" xr:uid="{00000000-0005-0000-0000-000081A30000}"/>
    <cellStyle name="Total 4 2 3 2 2 2" xfId="41882" xr:uid="{00000000-0005-0000-0000-000082A30000}"/>
    <cellStyle name="Total 4 2 3 2 3" xfId="41883" xr:uid="{00000000-0005-0000-0000-000083A30000}"/>
    <cellStyle name="Total 4 2 3 3" xfId="41884" xr:uid="{00000000-0005-0000-0000-000084A30000}"/>
    <cellStyle name="Total 4 2 3 3 2" xfId="41885" xr:uid="{00000000-0005-0000-0000-000085A30000}"/>
    <cellStyle name="Total 4 2 3 3 2 2" xfId="41886" xr:uid="{00000000-0005-0000-0000-000086A30000}"/>
    <cellStyle name="Total 4 2 3 3 3" xfId="41887" xr:uid="{00000000-0005-0000-0000-000087A30000}"/>
    <cellStyle name="Total 4 2 3 4" xfId="41888" xr:uid="{00000000-0005-0000-0000-000088A30000}"/>
    <cellStyle name="Total 4 2 3 4 2" xfId="41889" xr:uid="{00000000-0005-0000-0000-000089A30000}"/>
    <cellStyle name="Total 4 2 3 5" xfId="41890" xr:uid="{00000000-0005-0000-0000-00008AA30000}"/>
    <cellStyle name="Total 4 2 4" xfId="41891" xr:uid="{00000000-0005-0000-0000-00008BA30000}"/>
    <cellStyle name="Total 4 2 4 2" xfId="41892" xr:uid="{00000000-0005-0000-0000-00008CA30000}"/>
    <cellStyle name="Total 4 2 4 2 2" xfId="41893" xr:uid="{00000000-0005-0000-0000-00008DA30000}"/>
    <cellStyle name="Total 4 2 4 2 2 2" xfId="41894" xr:uid="{00000000-0005-0000-0000-00008EA30000}"/>
    <cellStyle name="Total 4 2 4 2 3" xfId="41895" xr:uid="{00000000-0005-0000-0000-00008FA30000}"/>
    <cellStyle name="Total 4 2 4 3" xfId="41896" xr:uid="{00000000-0005-0000-0000-000090A30000}"/>
    <cellStyle name="Total 4 2 4 3 2" xfId="41897" xr:uid="{00000000-0005-0000-0000-000091A30000}"/>
    <cellStyle name="Total 4 2 4 3 2 2" xfId="41898" xr:uid="{00000000-0005-0000-0000-000092A30000}"/>
    <cellStyle name="Total 4 2 4 3 3" xfId="41899" xr:uid="{00000000-0005-0000-0000-000093A30000}"/>
    <cellStyle name="Total 4 2 4 4" xfId="41900" xr:uid="{00000000-0005-0000-0000-000094A30000}"/>
    <cellStyle name="Total 4 2 4 4 2" xfId="41901" xr:uid="{00000000-0005-0000-0000-000095A30000}"/>
    <cellStyle name="Total 4 2 4 5" xfId="41902" xr:uid="{00000000-0005-0000-0000-000096A30000}"/>
    <cellStyle name="Total 4 2 5" xfId="41903" xr:uid="{00000000-0005-0000-0000-000097A30000}"/>
    <cellStyle name="Total 4 2 5 2" xfId="41904" xr:uid="{00000000-0005-0000-0000-000098A30000}"/>
    <cellStyle name="Total 4 2 5 2 2" xfId="41905" xr:uid="{00000000-0005-0000-0000-000099A30000}"/>
    <cellStyle name="Total 4 2 5 3" xfId="41906" xr:uid="{00000000-0005-0000-0000-00009AA30000}"/>
    <cellStyle name="Total 4 3" xfId="41907" xr:uid="{00000000-0005-0000-0000-00009BA30000}"/>
    <cellStyle name="Total 4 3 2" xfId="41908" xr:uid="{00000000-0005-0000-0000-00009CA30000}"/>
    <cellStyle name="Total 4 3 2 2" xfId="41909" xr:uid="{00000000-0005-0000-0000-00009DA30000}"/>
    <cellStyle name="Total 4 3 2 2 2" xfId="41910" xr:uid="{00000000-0005-0000-0000-00009EA30000}"/>
    <cellStyle name="Total 4 3 2 2 2 2" xfId="41911" xr:uid="{00000000-0005-0000-0000-00009FA30000}"/>
    <cellStyle name="Total 4 3 2 2 3" xfId="41912" xr:uid="{00000000-0005-0000-0000-0000A0A30000}"/>
    <cellStyle name="Total 4 3 2 3" xfId="41913" xr:uid="{00000000-0005-0000-0000-0000A1A30000}"/>
    <cellStyle name="Total 4 3 2 3 2" xfId="41914" xr:uid="{00000000-0005-0000-0000-0000A2A30000}"/>
    <cellStyle name="Total 4 3 2 3 2 2" xfId="41915" xr:uid="{00000000-0005-0000-0000-0000A3A30000}"/>
    <cellStyle name="Total 4 3 2 3 3" xfId="41916" xr:uid="{00000000-0005-0000-0000-0000A4A30000}"/>
    <cellStyle name="Total 4 3 2 4" xfId="41917" xr:uid="{00000000-0005-0000-0000-0000A5A30000}"/>
    <cellStyle name="Total 4 3 2 4 2" xfId="41918" xr:uid="{00000000-0005-0000-0000-0000A6A30000}"/>
    <cellStyle name="Total 4 3 2 5" xfId="41919" xr:uid="{00000000-0005-0000-0000-0000A7A30000}"/>
    <cellStyle name="Total 4 3 3" xfId="41920" xr:uid="{00000000-0005-0000-0000-0000A8A30000}"/>
    <cellStyle name="Total 4 3 3 2" xfId="41921" xr:uid="{00000000-0005-0000-0000-0000A9A30000}"/>
    <cellStyle name="Total 4 3 3 2 2" xfId="41922" xr:uid="{00000000-0005-0000-0000-0000AAA30000}"/>
    <cellStyle name="Total 4 3 3 2 2 2" xfId="41923" xr:uid="{00000000-0005-0000-0000-0000ABA30000}"/>
    <cellStyle name="Total 4 3 3 2 3" xfId="41924" xr:uid="{00000000-0005-0000-0000-0000ACA30000}"/>
    <cellStyle name="Total 4 3 3 3" xfId="41925" xr:uid="{00000000-0005-0000-0000-0000ADA30000}"/>
    <cellStyle name="Total 4 3 3 3 2" xfId="41926" xr:uid="{00000000-0005-0000-0000-0000AEA30000}"/>
    <cellStyle name="Total 4 3 3 3 2 2" xfId="41927" xr:uid="{00000000-0005-0000-0000-0000AFA30000}"/>
    <cellStyle name="Total 4 3 3 3 3" xfId="41928" xr:uid="{00000000-0005-0000-0000-0000B0A30000}"/>
    <cellStyle name="Total 4 3 3 4" xfId="41929" xr:uid="{00000000-0005-0000-0000-0000B1A30000}"/>
    <cellStyle name="Total 4 3 3 4 2" xfId="41930" xr:uid="{00000000-0005-0000-0000-0000B2A30000}"/>
    <cellStyle name="Total 4 3 3 5" xfId="41931" xr:uid="{00000000-0005-0000-0000-0000B3A30000}"/>
    <cellStyle name="Total 4 3 4" xfId="41932" xr:uid="{00000000-0005-0000-0000-0000B4A30000}"/>
    <cellStyle name="Total 4 3 4 2" xfId="41933" xr:uid="{00000000-0005-0000-0000-0000B5A30000}"/>
    <cellStyle name="Total 4 3 4 2 2" xfId="41934" xr:uid="{00000000-0005-0000-0000-0000B6A30000}"/>
    <cellStyle name="Total 4 3 4 3" xfId="41935" xr:uid="{00000000-0005-0000-0000-0000B7A30000}"/>
    <cellStyle name="Total 4 4" xfId="41936" xr:uid="{00000000-0005-0000-0000-0000B8A30000}"/>
    <cellStyle name="Total 4 4 2" xfId="41937" xr:uid="{00000000-0005-0000-0000-0000B9A30000}"/>
    <cellStyle name="Total 4 4 2 2" xfId="41938" xr:uid="{00000000-0005-0000-0000-0000BAA30000}"/>
    <cellStyle name="Total 4 4 2 2 2" xfId="41939" xr:uid="{00000000-0005-0000-0000-0000BBA30000}"/>
    <cellStyle name="Total 4 4 2 2 2 2" xfId="41940" xr:uid="{00000000-0005-0000-0000-0000BCA30000}"/>
    <cellStyle name="Total 4 4 2 2 3" xfId="41941" xr:uid="{00000000-0005-0000-0000-0000BDA30000}"/>
    <cellStyle name="Total 4 4 2 3" xfId="41942" xr:uid="{00000000-0005-0000-0000-0000BEA30000}"/>
    <cellStyle name="Total 4 4 2 3 2" xfId="41943" xr:uid="{00000000-0005-0000-0000-0000BFA30000}"/>
    <cellStyle name="Total 4 4 2 3 2 2" xfId="41944" xr:uid="{00000000-0005-0000-0000-0000C0A30000}"/>
    <cellStyle name="Total 4 4 2 3 3" xfId="41945" xr:uid="{00000000-0005-0000-0000-0000C1A30000}"/>
    <cellStyle name="Total 4 4 2 4" xfId="41946" xr:uid="{00000000-0005-0000-0000-0000C2A30000}"/>
    <cellStyle name="Total 4 4 2 4 2" xfId="41947" xr:uid="{00000000-0005-0000-0000-0000C3A30000}"/>
    <cellStyle name="Total 4 4 2 5" xfId="41948" xr:uid="{00000000-0005-0000-0000-0000C4A30000}"/>
    <cellStyle name="Total 4 4 3" xfId="41949" xr:uid="{00000000-0005-0000-0000-0000C5A30000}"/>
    <cellStyle name="Total 4 4 3 2" xfId="41950" xr:uid="{00000000-0005-0000-0000-0000C6A30000}"/>
    <cellStyle name="Total 4 4 3 2 2" xfId="41951" xr:uid="{00000000-0005-0000-0000-0000C7A30000}"/>
    <cellStyle name="Total 4 4 3 2 2 2" xfId="41952" xr:uid="{00000000-0005-0000-0000-0000C8A30000}"/>
    <cellStyle name="Total 4 4 3 2 3" xfId="41953" xr:uid="{00000000-0005-0000-0000-0000C9A30000}"/>
    <cellStyle name="Total 4 4 3 3" xfId="41954" xr:uid="{00000000-0005-0000-0000-0000CAA30000}"/>
    <cellStyle name="Total 4 4 3 3 2" xfId="41955" xr:uid="{00000000-0005-0000-0000-0000CBA30000}"/>
    <cellStyle name="Total 4 4 3 3 2 2" xfId="41956" xr:uid="{00000000-0005-0000-0000-0000CCA30000}"/>
    <cellStyle name="Total 4 4 3 3 3" xfId="41957" xr:uid="{00000000-0005-0000-0000-0000CDA30000}"/>
    <cellStyle name="Total 4 4 3 4" xfId="41958" xr:uid="{00000000-0005-0000-0000-0000CEA30000}"/>
    <cellStyle name="Total 4 4 3 4 2" xfId="41959" xr:uid="{00000000-0005-0000-0000-0000CFA30000}"/>
    <cellStyle name="Total 4 4 3 5" xfId="41960" xr:uid="{00000000-0005-0000-0000-0000D0A30000}"/>
    <cellStyle name="Total 4 4 4" xfId="41961" xr:uid="{00000000-0005-0000-0000-0000D1A30000}"/>
    <cellStyle name="Total 4 4 4 2" xfId="41962" xr:uid="{00000000-0005-0000-0000-0000D2A30000}"/>
    <cellStyle name="Total 4 4 4 2 2" xfId="41963" xr:uid="{00000000-0005-0000-0000-0000D3A30000}"/>
    <cellStyle name="Total 4 4 4 3" xfId="41964" xr:uid="{00000000-0005-0000-0000-0000D4A30000}"/>
    <cellStyle name="Total 4 5" xfId="41965" xr:uid="{00000000-0005-0000-0000-0000D5A30000}"/>
    <cellStyle name="Total 4 5 2" xfId="41966" xr:uid="{00000000-0005-0000-0000-0000D6A30000}"/>
    <cellStyle name="Total 4 5 2 2" xfId="41967" xr:uid="{00000000-0005-0000-0000-0000D7A30000}"/>
    <cellStyle name="Total 4 5 2 2 2" xfId="41968" xr:uid="{00000000-0005-0000-0000-0000D8A30000}"/>
    <cellStyle name="Total 4 5 2 2 2 2" xfId="41969" xr:uid="{00000000-0005-0000-0000-0000D9A30000}"/>
    <cellStyle name="Total 4 5 2 2 3" xfId="41970" xr:uid="{00000000-0005-0000-0000-0000DAA30000}"/>
    <cellStyle name="Total 4 5 2 3" xfId="41971" xr:uid="{00000000-0005-0000-0000-0000DBA30000}"/>
    <cellStyle name="Total 4 5 2 3 2" xfId="41972" xr:uid="{00000000-0005-0000-0000-0000DCA30000}"/>
    <cellStyle name="Total 4 5 2 3 2 2" xfId="41973" xr:uid="{00000000-0005-0000-0000-0000DDA30000}"/>
    <cellStyle name="Total 4 5 2 3 3" xfId="41974" xr:uid="{00000000-0005-0000-0000-0000DEA30000}"/>
    <cellStyle name="Total 4 5 2 4" xfId="41975" xr:uid="{00000000-0005-0000-0000-0000DFA30000}"/>
    <cellStyle name="Total 4 5 2 4 2" xfId="41976" xr:uid="{00000000-0005-0000-0000-0000E0A30000}"/>
    <cellStyle name="Total 4 5 2 5" xfId="41977" xr:uid="{00000000-0005-0000-0000-0000E1A30000}"/>
    <cellStyle name="Total 4 5 3" xfId="41978" xr:uid="{00000000-0005-0000-0000-0000E2A30000}"/>
    <cellStyle name="Total 4 5 3 2" xfId="41979" xr:uid="{00000000-0005-0000-0000-0000E3A30000}"/>
    <cellStyle name="Total 4 5 3 2 2" xfId="41980" xr:uid="{00000000-0005-0000-0000-0000E4A30000}"/>
    <cellStyle name="Total 4 5 3 2 2 2" xfId="41981" xr:uid="{00000000-0005-0000-0000-0000E5A30000}"/>
    <cellStyle name="Total 4 5 3 2 3" xfId="41982" xr:uid="{00000000-0005-0000-0000-0000E6A30000}"/>
    <cellStyle name="Total 4 5 3 3" xfId="41983" xr:uid="{00000000-0005-0000-0000-0000E7A30000}"/>
    <cellStyle name="Total 4 5 3 3 2" xfId="41984" xr:uid="{00000000-0005-0000-0000-0000E8A30000}"/>
    <cellStyle name="Total 4 5 3 3 2 2" xfId="41985" xr:uid="{00000000-0005-0000-0000-0000E9A30000}"/>
    <cellStyle name="Total 4 5 3 3 3" xfId="41986" xr:uid="{00000000-0005-0000-0000-0000EAA30000}"/>
    <cellStyle name="Total 4 5 3 4" xfId="41987" xr:uid="{00000000-0005-0000-0000-0000EBA30000}"/>
    <cellStyle name="Total 4 5 3 4 2" xfId="41988" xr:uid="{00000000-0005-0000-0000-0000ECA30000}"/>
    <cellStyle name="Total 4 5 3 5" xfId="41989" xr:uid="{00000000-0005-0000-0000-0000EDA30000}"/>
    <cellStyle name="Total 4 5 4" xfId="41990" xr:uid="{00000000-0005-0000-0000-0000EEA30000}"/>
    <cellStyle name="Total 4 5 4 2" xfId="41991" xr:uid="{00000000-0005-0000-0000-0000EFA30000}"/>
    <cellStyle name="Total 4 5 4 2 2" xfId="41992" xr:uid="{00000000-0005-0000-0000-0000F0A30000}"/>
    <cellStyle name="Total 4 5 4 3" xfId="41993" xr:uid="{00000000-0005-0000-0000-0000F1A30000}"/>
    <cellStyle name="Total 4 6" xfId="41994" xr:uid="{00000000-0005-0000-0000-0000F2A30000}"/>
    <cellStyle name="Total 4 6 2" xfId="41995" xr:uid="{00000000-0005-0000-0000-0000F3A30000}"/>
    <cellStyle name="Total 4 6 2 2" xfId="41996" xr:uid="{00000000-0005-0000-0000-0000F4A30000}"/>
    <cellStyle name="Total 4 6 2 2 2" xfId="41997" xr:uid="{00000000-0005-0000-0000-0000F5A30000}"/>
    <cellStyle name="Total 4 6 2 2 2 2" xfId="41998" xr:uid="{00000000-0005-0000-0000-0000F6A30000}"/>
    <cellStyle name="Total 4 6 2 2 3" xfId="41999" xr:uid="{00000000-0005-0000-0000-0000F7A30000}"/>
    <cellStyle name="Total 4 6 2 3" xfId="42000" xr:uid="{00000000-0005-0000-0000-0000F8A30000}"/>
    <cellStyle name="Total 4 6 2 3 2" xfId="42001" xr:uid="{00000000-0005-0000-0000-0000F9A30000}"/>
    <cellStyle name="Total 4 6 2 3 2 2" xfId="42002" xr:uid="{00000000-0005-0000-0000-0000FAA30000}"/>
    <cellStyle name="Total 4 6 2 3 3" xfId="42003" xr:uid="{00000000-0005-0000-0000-0000FBA30000}"/>
    <cellStyle name="Total 4 6 2 4" xfId="42004" xr:uid="{00000000-0005-0000-0000-0000FCA30000}"/>
    <cellStyle name="Total 4 6 2 4 2" xfId="42005" xr:uid="{00000000-0005-0000-0000-0000FDA30000}"/>
    <cellStyle name="Total 4 6 2 5" xfId="42006" xr:uid="{00000000-0005-0000-0000-0000FEA30000}"/>
    <cellStyle name="Total 4 6 3" xfId="42007" xr:uid="{00000000-0005-0000-0000-0000FFA30000}"/>
    <cellStyle name="Total 4 6 3 2" xfId="42008" xr:uid="{00000000-0005-0000-0000-000000A40000}"/>
    <cellStyle name="Total 4 6 3 2 2" xfId="42009" xr:uid="{00000000-0005-0000-0000-000001A40000}"/>
    <cellStyle name="Total 4 6 3 2 2 2" xfId="42010" xr:uid="{00000000-0005-0000-0000-000002A40000}"/>
    <cellStyle name="Total 4 6 3 2 3" xfId="42011" xr:uid="{00000000-0005-0000-0000-000003A40000}"/>
    <cellStyle name="Total 4 6 3 3" xfId="42012" xr:uid="{00000000-0005-0000-0000-000004A40000}"/>
    <cellStyle name="Total 4 6 3 3 2" xfId="42013" xr:uid="{00000000-0005-0000-0000-000005A40000}"/>
    <cellStyle name="Total 4 6 3 3 2 2" xfId="42014" xr:uid="{00000000-0005-0000-0000-000006A40000}"/>
    <cellStyle name="Total 4 6 3 3 3" xfId="42015" xr:uid="{00000000-0005-0000-0000-000007A40000}"/>
    <cellStyle name="Total 4 6 3 4" xfId="42016" xr:uid="{00000000-0005-0000-0000-000008A40000}"/>
    <cellStyle name="Total 4 6 3 4 2" xfId="42017" xr:uid="{00000000-0005-0000-0000-000009A40000}"/>
    <cellStyle name="Total 4 6 3 5" xfId="42018" xr:uid="{00000000-0005-0000-0000-00000AA40000}"/>
    <cellStyle name="Total 4 6 4" xfId="42019" xr:uid="{00000000-0005-0000-0000-00000BA40000}"/>
    <cellStyle name="Total 4 6 4 2" xfId="42020" xr:uid="{00000000-0005-0000-0000-00000CA40000}"/>
    <cellStyle name="Total 4 6 4 2 2" xfId="42021" xr:uid="{00000000-0005-0000-0000-00000DA40000}"/>
    <cellStyle name="Total 4 6 4 3" xfId="42022" xr:uid="{00000000-0005-0000-0000-00000EA40000}"/>
    <cellStyle name="Total 4 7" xfId="42023" xr:uid="{00000000-0005-0000-0000-00000FA40000}"/>
    <cellStyle name="Total 4 7 2" xfId="42024" xr:uid="{00000000-0005-0000-0000-000010A40000}"/>
    <cellStyle name="Total 4 7 2 2" xfId="42025" xr:uid="{00000000-0005-0000-0000-000011A40000}"/>
    <cellStyle name="Total 4 7 2 2 2" xfId="42026" xr:uid="{00000000-0005-0000-0000-000012A40000}"/>
    <cellStyle name="Total 4 7 2 2 2 2" xfId="42027" xr:uid="{00000000-0005-0000-0000-000013A40000}"/>
    <cellStyle name="Total 4 7 2 2 3" xfId="42028" xr:uid="{00000000-0005-0000-0000-000014A40000}"/>
    <cellStyle name="Total 4 7 2 3" xfId="42029" xr:uid="{00000000-0005-0000-0000-000015A40000}"/>
    <cellStyle name="Total 4 7 2 3 2" xfId="42030" xr:uid="{00000000-0005-0000-0000-000016A40000}"/>
    <cellStyle name="Total 4 7 2 3 2 2" xfId="42031" xr:uid="{00000000-0005-0000-0000-000017A40000}"/>
    <cellStyle name="Total 4 7 2 3 3" xfId="42032" xr:uid="{00000000-0005-0000-0000-000018A40000}"/>
    <cellStyle name="Total 4 7 2 4" xfId="42033" xr:uid="{00000000-0005-0000-0000-000019A40000}"/>
    <cellStyle name="Total 4 7 2 4 2" xfId="42034" xr:uid="{00000000-0005-0000-0000-00001AA40000}"/>
    <cellStyle name="Total 4 7 2 5" xfId="42035" xr:uid="{00000000-0005-0000-0000-00001BA40000}"/>
    <cellStyle name="Total 4 7 3" xfId="42036" xr:uid="{00000000-0005-0000-0000-00001CA40000}"/>
    <cellStyle name="Total 4 7 3 2" xfId="42037" xr:uid="{00000000-0005-0000-0000-00001DA40000}"/>
    <cellStyle name="Total 4 7 3 2 2" xfId="42038" xr:uid="{00000000-0005-0000-0000-00001EA40000}"/>
    <cellStyle name="Total 4 7 3 3" xfId="42039" xr:uid="{00000000-0005-0000-0000-00001FA40000}"/>
    <cellStyle name="Total 4 7 4" xfId="42040" xr:uid="{00000000-0005-0000-0000-000020A40000}"/>
    <cellStyle name="Total 4 7 4 2" xfId="42041" xr:uid="{00000000-0005-0000-0000-000021A40000}"/>
    <cellStyle name="Total 4 7 4 2 2" xfId="42042" xr:uid="{00000000-0005-0000-0000-000022A40000}"/>
    <cellStyle name="Total 4 7 4 3" xfId="42043" xr:uid="{00000000-0005-0000-0000-000023A40000}"/>
    <cellStyle name="Total 4 7 5" xfId="42044" xr:uid="{00000000-0005-0000-0000-000024A40000}"/>
    <cellStyle name="Total 4 7 5 2" xfId="42045" xr:uid="{00000000-0005-0000-0000-000025A40000}"/>
    <cellStyle name="Total 4 7 6" xfId="42046" xr:uid="{00000000-0005-0000-0000-000026A40000}"/>
    <cellStyle name="Total 4 8" xfId="42047" xr:uid="{00000000-0005-0000-0000-000027A40000}"/>
    <cellStyle name="Total 4 8 2" xfId="42048" xr:uid="{00000000-0005-0000-0000-000028A40000}"/>
    <cellStyle name="Total 4 8 2 2" xfId="42049" xr:uid="{00000000-0005-0000-0000-000029A40000}"/>
    <cellStyle name="Total 4 8 2 2 2" xfId="42050" xr:uid="{00000000-0005-0000-0000-00002AA40000}"/>
    <cellStyle name="Total 4 8 2 3" xfId="42051" xr:uid="{00000000-0005-0000-0000-00002BA40000}"/>
    <cellStyle name="Total 4 8 3" xfId="42052" xr:uid="{00000000-0005-0000-0000-00002CA40000}"/>
    <cellStyle name="Total 4 8 3 2" xfId="42053" xr:uid="{00000000-0005-0000-0000-00002DA40000}"/>
    <cellStyle name="Total 4 8 3 2 2" xfId="42054" xr:uid="{00000000-0005-0000-0000-00002EA40000}"/>
    <cellStyle name="Total 4 8 3 3" xfId="42055" xr:uid="{00000000-0005-0000-0000-00002FA40000}"/>
    <cellStyle name="Total 4 8 4" xfId="42056" xr:uid="{00000000-0005-0000-0000-000030A40000}"/>
    <cellStyle name="Total 4 8 4 2" xfId="42057" xr:uid="{00000000-0005-0000-0000-000031A40000}"/>
    <cellStyle name="Total 4 8 5" xfId="42058" xr:uid="{00000000-0005-0000-0000-000032A40000}"/>
    <cellStyle name="Total 4 9" xfId="42059" xr:uid="{00000000-0005-0000-0000-000033A40000}"/>
    <cellStyle name="Total 4 9 2" xfId="42060" xr:uid="{00000000-0005-0000-0000-000034A40000}"/>
    <cellStyle name="Total 4 9 2 2" xfId="42061" xr:uid="{00000000-0005-0000-0000-000035A40000}"/>
    <cellStyle name="Total 4 9 2 2 2" xfId="42062" xr:uid="{00000000-0005-0000-0000-000036A40000}"/>
    <cellStyle name="Total 4 9 2 3" xfId="42063" xr:uid="{00000000-0005-0000-0000-000037A40000}"/>
    <cellStyle name="Total 4 9 3" xfId="42064" xr:uid="{00000000-0005-0000-0000-000038A40000}"/>
    <cellStyle name="Total 4 9 3 2" xfId="42065" xr:uid="{00000000-0005-0000-0000-000039A40000}"/>
    <cellStyle name="Total 4 9 3 2 2" xfId="42066" xr:uid="{00000000-0005-0000-0000-00003AA40000}"/>
    <cellStyle name="Total 4 9 3 3" xfId="42067" xr:uid="{00000000-0005-0000-0000-00003BA40000}"/>
    <cellStyle name="Total 4 9 4" xfId="42068" xr:uid="{00000000-0005-0000-0000-00003CA40000}"/>
    <cellStyle name="Total 4 9 4 2" xfId="42069" xr:uid="{00000000-0005-0000-0000-00003DA40000}"/>
    <cellStyle name="Total 4 9 5" xfId="42070" xr:uid="{00000000-0005-0000-0000-00003EA40000}"/>
    <cellStyle name="Total 5" xfId="29103" xr:uid="{00000000-0005-0000-0000-00003FA40000}"/>
    <cellStyle name="Total 5 10" xfId="42071" xr:uid="{00000000-0005-0000-0000-000040A40000}"/>
    <cellStyle name="Total 5 10 2" xfId="42072" xr:uid="{00000000-0005-0000-0000-000041A40000}"/>
    <cellStyle name="Total 5 10 2 2" xfId="42073" xr:uid="{00000000-0005-0000-0000-000042A40000}"/>
    <cellStyle name="Total 5 10 3" xfId="42074" xr:uid="{00000000-0005-0000-0000-000043A40000}"/>
    <cellStyle name="Total 5 2" xfId="42075" xr:uid="{00000000-0005-0000-0000-000044A40000}"/>
    <cellStyle name="Total 5 2 2" xfId="42076" xr:uid="{00000000-0005-0000-0000-000045A40000}"/>
    <cellStyle name="Total 5 2 2 2" xfId="42077" xr:uid="{00000000-0005-0000-0000-000046A40000}"/>
    <cellStyle name="Total 5 2 2 2 2" xfId="42078" xr:uid="{00000000-0005-0000-0000-000047A40000}"/>
    <cellStyle name="Total 5 2 2 2 2 2" xfId="42079" xr:uid="{00000000-0005-0000-0000-000048A40000}"/>
    <cellStyle name="Total 5 2 2 2 2 2 2" xfId="42080" xr:uid="{00000000-0005-0000-0000-000049A40000}"/>
    <cellStyle name="Total 5 2 2 2 2 3" xfId="42081" xr:uid="{00000000-0005-0000-0000-00004AA40000}"/>
    <cellStyle name="Total 5 2 2 2 3" xfId="42082" xr:uid="{00000000-0005-0000-0000-00004BA40000}"/>
    <cellStyle name="Total 5 2 2 2 3 2" xfId="42083" xr:uid="{00000000-0005-0000-0000-00004CA40000}"/>
    <cellStyle name="Total 5 2 2 2 3 2 2" xfId="42084" xr:uid="{00000000-0005-0000-0000-00004DA40000}"/>
    <cellStyle name="Total 5 2 2 2 3 3" xfId="42085" xr:uid="{00000000-0005-0000-0000-00004EA40000}"/>
    <cellStyle name="Total 5 2 2 2 4" xfId="42086" xr:uid="{00000000-0005-0000-0000-00004FA40000}"/>
    <cellStyle name="Total 5 2 2 2 4 2" xfId="42087" xr:uid="{00000000-0005-0000-0000-000050A40000}"/>
    <cellStyle name="Total 5 2 2 2 5" xfId="42088" xr:uid="{00000000-0005-0000-0000-000051A40000}"/>
    <cellStyle name="Total 5 2 2 3" xfId="42089" xr:uid="{00000000-0005-0000-0000-000052A40000}"/>
    <cellStyle name="Total 5 2 2 3 2" xfId="42090" xr:uid="{00000000-0005-0000-0000-000053A40000}"/>
    <cellStyle name="Total 5 2 2 3 2 2" xfId="42091" xr:uid="{00000000-0005-0000-0000-000054A40000}"/>
    <cellStyle name="Total 5 2 2 3 3" xfId="42092" xr:uid="{00000000-0005-0000-0000-000055A40000}"/>
    <cellStyle name="Total 5 2 2 4" xfId="42093" xr:uid="{00000000-0005-0000-0000-000056A40000}"/>
    <cellStyle name="Total 5 2 2 4 2" xfId="42094" xr:uid="{00000000-0005-0000-0000-000057A40000}"/>
    <cellStyle name="Total 5 2 2 4 2 2" xfId="42095" xr:uid="{00000000-0005-0000-0000-000058A40000}"/>
    <cellStyle name="Total 5 2 2 4 3" xfId="42096" xr:uid="{00000000-0005-0000-0000-000059A40000}"/>
    <cellStyle name="Total 5 2 2 5" xfId="42097" xr:uid="{00000000-0005-0000-0000-00005AA40000}"/>
    <cellStyle name="Total 5 2 2 5 2" xfId="42098" xr:uid="{00000000-0005-0000-0000-00005BA40000}"/>
    <cellStyle name="Total 5 2 2 6" xfId="42099" xr:uid="{00000000-0005-0000-0000-00005CA40000}"/>
    <cellStyle name="Total 5 2 3" xfId="42100" xr:uid="{00000000-0005-0000-0000-00005DA40000}"/>
    <cellStyle name="Total 5 2 3 2" xfId="42101" xr:uid="{00000000-0005-0000-0000-00005EA40000}"/>
    <cellStyle name="Total 5 2 3 2 2" xfId="42102" xr:uid="{00000000-0005-0000-0000-00005FA40000}"/>
    <cellStyle name="Total 5 2 3 2 2 2" xfId="42103" xr:uid="{00000000-0005-0000-0000-000060A40000}"/>
    <cellStyle name="Total 5 2 3 2 3" xfId="42104" xr:uid="{00000000-0005-0000-0000-000061A40000}"/>
    <cellStyle name="Total 5 2 3 3" xfId="42105" xr:uid="{00000000-0005-0000-0000-000062A40000}"/>
    <cellStyle name="Total 5 2 3 3 2" xfId="42106" xr:uid="{00000000-0005-0000-0000-000063A40000}"/>
    <cellStyle name="Total 5 2 3 3 2 2" xfId="42107" xr:uid="{00000000-0005-0000-0000-000064A40000}"/>
    <cellStyle name="Total 5 2 3 3 3" xfId="42108" xr:uid="{00000000-0005-0000-0000-000065A40000}"/>
    <cellStyle name="Total 5 2 3 4" xfId="42109" xr:uid="{00000000-0005-0000-0000-000066A40000}"/>
    <cellStyle name="Total 5 2 3 4 2" xfId="42110" xr:uid="{00000000-0005-0000-0000-000067A40000}"/>
    <cellStyle name="Total 5 2 3 5" xfId="42111" xr:uid="{00000000-0005-0000-0000-000068A40000}"/>
    <cellStyle name="Total 5 2 4" xfId="42112" xr:uid="{00000000-0005-0000-0000-000069A40000}"/>
    <cellStyle name="Total 5 2 4 2" xfId="42113" xr:uid="{00000000-0005-0000-0000-00006AA40000}"/>
    <cellStyle name="Total 5 2 4 2 2" xfId="42114" xr:uid="{00000000-0005-0000-0000-00006BA40000}"/>
    <cellStyle name="Total 5 2 4 2 2 2" xfId="42115" xr:uid="{00000000-0005-0000-0000-00006CA40000}"/>
    <cellStyle name="Total 5 2 4 2 3" xfId="42116" xr:uid="{00000000-0005-0000-0000-00006DA40000}"/>
    <cellStyle name="Total 5 2 4 3" xfId="42117" xr:uid="{00000000-0005-0000-0000-00006EA40000}"/>
    <cellStyle name="Total 5 2 4 3 2" xfId="42118" xr:uid="{00000000-0005-0000-0000-00006FA40000}"/>
    <cellStyle name="Total 5 2 4 3 2 2" xfId="42119" xr:uid="{00000000-0005-0000-0000-000070A40000}"/>
    <cellStyle name="Total 5 2 4 3 3" xfId="42120" xr:uid="{00000000-0005-0000-0000-000071A40000}"/>
    <cellStyle name="Total 5 2 4 4" xfId="42121" xr:uid="{00000000-0005-0000-0000-000072A40000}"/>
    <cellStyle name="Total 5 2 4 4 2" xfId="42122" xr:uid="{00000000-0005-0000-0000-000073A40000}"/>
    <cellStyle name="Total 5 2 4 5" xfId="42123" xr:uid="{00000000-0005-0000-0000-000074A40000}"/>
    <cellStyle name="Total 5 2 5" xfId="42124" xr:uid="{00000000-0005-0000-0000-000075A40000}"/>
    <cellStyle name="Total 5 2 5 2" xfId="42125" xr:uid="{00000000-0005-0000-0000-000076A40000}"/>
    <cellStyle name="Total 5 2 5 2 2" xfId="42126" xr:uid="{00000000-0005-0000-0000-000077A40000}"/>
    <cellStyle name="Total 5 2 5 3" xfId="42127" xr:uid="{00000000-0005-0000-0000-000078A40000}"/>
    <cellStyle name="Total 5 3" xfId="42128" xr:uid="{00000000-0005-0000-0000-000079A40000}"/>
    <cellStyle name="Total 5 3 2" xfId="42129" xr:uid="{00000000-0005-0000-0000-00007AA40000}"/>
    <cellStyle name="Total 5 3 2 2" xfId="42130" xr:uid="{00000000-0005-0000-0000-00007BA40000}"/>
    <cellStyle name="Total 5 3 2 2 2" xfId="42131" xr:uid="{00000000-0005-0000-0000-00007CA40000}"/>
    <cellStyle name="Total 5 3 2 2 2 2" xfId="42132" xr:uid="{00000000-0005-0000-0000-00007DA40000}"/>
    <cellStyle name="Total 5 3 2 2 3" xfId="42133" xr:uid="{00000000-0005-0000-0000-00007EA40000}"/>
    <cellStyle name="Total 5 3 2 3" xfId="42134" xr:uid="{00000000-0005-0000-0000-00007FA40000}"/>
    <cellStyle name="Total 5 3 2 3 2" xfId="42135" xr:uid="{00000000-0005-0000-0000-000080A40000}"/>
    <cellStyle name="Total 5 3 2 3 2 2" xfId="42136" xr:uid="{00000000-0005-0000-0000-000081A40000}"/>
    <cellStyle name="Total 5 3 2 3 3" xfId="42137" xr:uid="{00000000-0005-0000-0000-000082A40000}"/>
    <cellStyle name="Total 5 3 2 4" xfId="42138" xr:uid="{00000000-0005-0000-0000-000083A40000}"/>
    <cellStyle name="Total 5 3 2 4 2" xfId="42139" xr:uid="{00000000-0005-0000-0000-000084A40000}"/>
    <cellStyle name="Total 5 3 2 5" xfId="42140" xr:uid="{00000000-0005-0000-0000-000085A40000}"/>
    <cellStyle name="Total 5 3 3" xfId="42141" xr:uid="{00000000-0005-0000-0000-000086A40000}"/>
    <cellStyle name="Total 5 3 3 2" xfId="42142" xr:uid="{00000000-0005-0000-0000-000087A40000}"/>
    <cellStyle name="Total 5 3 3 2 2" xfId="42143" xr:uid="{00000000-0005-0000-0000-000088A40000}"/>
    <cellStyle name="Total 5 3 3 2 2 2" xfId="42144" xr:uid="{00000000-0005-0000-0000-000089A40000}"/>
    <cellStyle name="Total 5 3 3 2 3" xfId="42145" xr:uid="{00000000-0005-0000-0000-00008AA40000}"/>
    <cellStyle name="Total 5 3 3 3" xfId="42146" xr:uid="{00000000-0005-0000-0000-00008BA40000}"/>
    <cellStyle name="Total 5 3 3 3 2" xfId="42147" xr:uid="{00000000-0005-0000-0000-00008CA40000}"/>
    <cellStyle name="Total 5 3 3 3 2 2" xfId="42148" xr:uid="{00000000-0005-0000-0000-00008DA40000}"/>
    <cellStyle name="Total 5 3 3 3 3" xfId="42149" xr:uid="{00000000-0005-0000-0000-00008EA40000}"/>
    <cellStyle name="Total 5 3 3 4" xfId="42150" xr:uid="{00000000-0005-0000-0000-00008FA40000}"/>
    <cellStyle name="Total 5 3 3 4 2" xfId="42151" xr:uid="{00000000-0005-0000-0000-000090A40000}"/>
    <cellStyle name="Total 5 3 3 5" xfId="42152" xr:uid="{00000000-0005-0000-0000-000091A40000}"/>
    <cellStyle name="Total 5 3 4" xfId="42153" xr:uid="{00000000-0005-0000-0000-000092A40000}"/>
    <cellStyle name="Total 5 3 4 2" xfId="42154" xr:uid="{00000000-0005-0000-0000-000093A40000}"/>
    <cellStyle name="Total 5 3 4 2 2" xfId="42155" xr:uid="{00000000-0005-0000-0000-000094A40000}"/>
    <cellStyle name="Total 5 3 4 3" xfId="42156" xr:uid="{00000000-0005-0000-0000-000095A40000}"/>
    <cellStyle name="Total 5 4" xfId="42157" xr:uid="{00000000-0005-0000-0000-000096A40000}"/>
    <cellStyle name="Total 5 4 2" xfId="42158" xr:uid="{00000000-0005-0000-0000-000097A40000}"/>
    <cellStyle name="Total 5 4 2 2" xfId="42159" xr:uid="{00000000-0005-0000-0000-000098A40000}"/>
    <cellStyle name="Total 5 4 2 2 2" xfId="42160" xr:uid="{00000000-0005-0000-0000-000099A40000}"/>
    <cellStyle name="Total 5 4 2 2 2 2" xfId="42161" xr:uid="{00000000-0005-0000-0000-00009AA40000}"/>
    <cellStyle name="Total 5 4 2 2 3" xfId="42162" xr:uid="{00000000-0005-0000-0000-00009BA40000}"/>
    <cellStyle name="Total 5 4 2 3" xfId="42163" xr:uid="{00000000-0005-0000-0000-00009CA40000}"/>
    <cellStyle name="Total 5 4 2 3 2" xfId="42164" xr:uid="{00000000-0005-0000-0000-00009DA40000}"/>
    <cellStyle name="Total 5 4 2 3 2 2" xfId="42165" xr:uid="{00000000-0005-0000-0000-00009EA40000}"/>
    <cellStyle name="Total 5 4 2 3 3" xfId="42166" xr:uid="{00000000-0005-0000-0000-00009FA40000}"/>
    <cellStyle name="Total 5 4 2 4" xfId="42167" xr:uid="{00000000-0005-0000-0000-0000A0A40000}"/>
    <cellStyle name="Total 5 4 2 4 2" xfId="42168" xr:uid="{00000000-0005-0000-0000-0000A1A40000}"/>
    <cellStyle name="Total 5 4 2 5" xfId="42169" xr:uid="{00000000-0005-0000-0000-0000A2A40000}"/>
    <cellStyle name="Total 5 4 3" xfId="42170" xr:uid="{00000000-0005-0000-0000-0000A3A40000}"/>
    <cellStyle name="Total 5 4 3 2" xfId="42171" xr:uid="{00000000-0005-0000-0000-0000A4A40000}"/>
    <cellStyle name="Total 5 4 3 2 2" xfId="42172" xr:uid="{00000000-0005-0000-0000-0000A5A40000}"/>
    <cellStyle name="Total 5 4 3 2 2 2" xfId="42173" xr:uid="{00000000-0005-0000-0000-0000A6A40000}"/>
    <cellStyle name="Total 5 4 3 2 3" xfId="42174" xr:uid="{00000000-0005-0000-0000-0000A7A40000}"/>
    <cellStyle name="Total 5 4 3 3" xfId="42175" xr:uid="{00000000-0005-0000-0000-0000A8A40000}"/>
    <cellStyle name="Total 5 4 3 3 2" xfId="42176" xr:uid="{00000000-0005-0000-0000-0000A9A40000}"/>
    <cellStyle name="Total 5 4 3 3 2 2" xfId="42177" xr:uid="{00000000-0005-0000-0000-0000AAA40000}"/>
    <cellStyle name="Total 5 4 3 3 3" xfId="42178" xr:uid="{00000000-0005-0000-0000-0000ABA40000}"/>
    <cellStyle name="Total 5 4 3 4" xfId="42179" xr:uid="{00000000-0005-0000-0000-0000ACA40000}"/>
    <cellStyle name="Total 5 4 3 4 2" xfId="42180" xr:uid="{00000000-0005-0000-0000-0000ADA40000}"/>
    <cellStyle name="Total 5 4 3 5" xfId="42181" xr:uid="{00000000-0005-0000-0000-0000AEA40000}"/>
    <cellStyle name="Total 5 4 4" xfId="42182" xr:uid="{00000000-0005-0000-0000-0000AFA40000}"/>
    <cellStyle name="Total 5 4 4 2" xfId="42183" xr:uid="{00000000-0005-0000-0000-0000B0A40000}"/>
    <cellStyle name="Total 5 4 4 2 2" xfId="42184" xr:uid="{00000000-0005-0000-0000-0000B1A40000}"/>
    <cellStyle name="Total 5 4 4 3" xfId="42185" xr:uid="{00000000-0005-0000-0000-0000B2A40000}"/>
    <cellStyle name="Total 5 5" xfId="42186" xr:uid="{00000000-0005-0000-0000-0000B3A40000}"/>
    <cellStyle name="Total 5 5 2" xfId="42187" xr:uid="{00000000-0005-0000-0000-0000B4A40000}"/>
    <cellStyle name="Total 5 5 2 2" xfId="42188" xr:uid="{00000000-0005-0000-0000-0000B5A40000}"/>
    <cellStyle name="Total 5 5 2 2 2" xfId="42189" xr:uid="{00000000-0005-0000-0000-0000B6A40000}"/>
    <cellStyle name="Total 5 5 2 2 2 2" xfId="42190" xr:uid="{00000000-0005-0000-0000-0000B7A40000}"/>
    <cellStyle name="Total 5 5 2 2 3" xfId="42191" xr:uid="{00000000-0005-0000-0000-0000B8A40000}"/>
    <cellStyle name="Total 5 5 2 3" xfId="42192" xr:uid="{00000000-0005-0000-0000-0000B9A40000}"/>
    <cellStyle name="Total 5 5 2 3 2" xfId="42193" xr:uid="{00000000-0005-0000-0000-0000BAA40000}"/>
    <cellStyle name="Total 5 5 2 3 2 2" xfId="42194" xr:uid="{00000000-0005-0000-0000-0000BBA40000}"/>
    <cellStyle name="Total 5 5 2 3 3" xfId="42195" xr:uid="{00000000-0005-0000-0000-0000BCA40000}"/>
    <cellStyle name="Total 5 5 2 4" xfId="42196" xr:uid="{00000000-0005-0000-0000-0000BDA40000}"/>
    <cellStyle name="Total 5 5 2 4 2" xfId="42197" xr:uid="{00000000-0005-0000-0000-0000BEA40000}"/>
    <cellStyle name="Total 5 5 2 5" xfId="42198" xr:uid="{00000000-0005-0000-0000-0000BFA40000}"/>
    <cellStyle name="Total 5 5 3" xfId="42199" xr:uid="{00000000-0005-0000-0000-0000C0A40000}"/>
    <cellStyle name="Total 5 5 3 2" xfId="42200" xr:uid="{00000000-0005-0000-0000-0000C1A40000}"/>
    <cellStyle name="Total 5 5 3 2 2" xfId="42201" xr:uid="{00000000-0005-0000-0000-0000C2A40000}"/>
    <cellStyle name="Total 5 5 3 2 2 2" xfId="42202" xr:uid="{00000000-0005-0000-0000-0000C3A40000}"/>
    <cellStyle name="Total 5 5 3 2 3" xfId="42203" xr:uid="{00000000-0005-0000-0000-0000C4A40000}"/>
    <cellStyle name="Total 5 5 3 3" xfId="42204" xr:uid="{00000000-0005-0000-0000-0000C5A40000}"/>
    <cellStyle name="Total 5 5 3 3 2" xfId="42205" xr:uid="{00000000-0005-0000-0000-0000C6A40000}"/>
    <cellStyle name="Total 5 5 3 3 2 2" xfId="42206" xr:uid="{00000000-0005-0000-0000-0000C7A40000}"/>
    <cellStyle name="Total 5 5 3 3 3" xfId="42207" xr:uid="{00000000-0005-0000-0000-0000C8A40000}"/>
    <cellStyle name="Total 5 5 3 4" xfId="42208" xr:uid="{00000000-0005-0000-0000-0000C9A40000}"/>
    <cellStyle name="Total 5 5 3 4 2" xfId="42209" xr:uid="{00000000-0005-0000-0000-0000CAA40000}"/>
    <cellStyle name="Total 5 5 3 5" xfId="42210" xr:uid="{00000000-0005-0000-0000-0000CBA40000}"/>
    <cellStyle name="Total 5 5 4" xfId="42211" xr:uid="{00000000-0005-0000-0000-0000CCA40000}"/>
    <cellStyle name="Total 5 5 4 2" xfId="42212" xr:uid="{00000000-0005-0000-0000-0000CDA40000}"/>
    <cellStyle name="Total 5 5 4 2 2" xfId="42213" xr:uid="{00000000-0005-0000-0000-0000CEA40000}"/>
    <cellStyle name="Total 5 5 4 3" xfId="42214" xr:uid="{00000000-0005-0000-0000-0000CFA40000}"/>
    <cellStyle name="Total 5 6" xfId="42215" xr:uid="{00000000-0005-0000-0000-0000D0A40000}"/>
    <cellStyle name="Total 5 6 2" xfId="42216" xr:uid="{00000000-0005-0000-0000-0000D1A40000}"/>
    <cellStyle name="Total 5 6 2 2" xfId="42217" xr:uid="{00000000-0005-0000-0000-0000D2A40000}"/>
    <cellStyle name="Total 5 6 2 2 2" xfId="42218" xr:uid="{00000000-0005-0000-0000-0000D3A40000}"/>
    <cellStyle name="Total 5 6 2 2 2 2" xfId="42219" xr:uid="{00000000-0005-0000-0000-0000D4A40000}"/>
    <cellStyle name="Total 5 6 2 2 3" xfId="42220" xr:uid="{00000000-0005-0000-0000-0000D5A40000}"/>
    <cellStyle name="Total 5 6 2 3" xfId="42221" xr:uid="{00000000-0005-0000-0000-0000D6A40000}"/>
    <cellStyle name="Total 5 6 2 3 2" xfId="42222" xr:uid="{00000000-0005-0000-0000-0000D7A40000}"/>
    <cellStyle name="Total 5 6 2 3 2 2" xfId="42223" xr:uid="{00000000-0005-0000-0000-0000D8A40000}"/>
    <cellStyle name="Total 5 6 2 3 3" xfId="42224" xr:uid="{00000000-0005-0000-0000-0000D9A40000}"/>
    <cellStyle name="Total 5 6 2 4" xfId="42225" xr:uid="{00000000-0005-0000-0000-0000DAA40000}"/>
    <cellStyle name="Total 5 6 2 4 2" xfId="42226" xr:uid="{00000000-0005-0000-0000-0000DBA40000}"/>
    <cellStyle name="Total 5 6 2 5" xfId="42227" xr:uid="{00000000-0005-0000-0000-0000DCA40000}"/>
    <cellStyle name="Total 5 6 3" xfId="42228" xr:uid="{00000000-0005-0000-0000-0000DDA40000}"/>
    <cellStyle name="Total 5 6 3 2" xfId="42229" xr:uid="{00000000-0005-0000-0000-0000DEA40000}"/>
    <cellStyle name="Total 5 6 3 2 2" xfId="42230" xr:uid="{00000000-0005-0000-0000-0000DFA40000}"/>
    <cellStyle name="Total 5 6 3 2 2 2" xfId="42231" xr:uid="{00000000-0005-0000-0000-0000E0A40000}"/>
    <cellStyle name="Total 5 6 3 2 3" xfId="42232" xr:uid="{00000000-0005-0000-0000-0000E1A40000}"/>
    <cellStyle name="Total 5 6 3 3" xfId="42233" xr:uid="{00000000-0005-0000-0000-0000E2A40000}"/>
    <cellStyle name="Total 5 6 3 3 2" xfId="42234" xr:uid="{00000000-0005-0000-0000-0000E3A40000}"/>
    <cellStyle name="Total 5 6 3 3 2 2" xfId="42235" xr:uid="{00000000-0005-0000-0000-0000E4A40000}"/>
    <cellStyle name="Total 5 6 3 3 3" xfId="42236" xr:uid="{00000000-0005-0000-0000-0000E5A40000}"/>
    <cellStyle name="Total 5 6 3 4" xfId="42237" xr:uid="{00000000-0005-0000-0000-0000E6A40000}"/>
    <cellStyle name="Total 5 6 3 4 2" xfId="42238" xr:uid="{00000000-0005-0000-0000-0000E7A40000}"/>
    <cellStyle name="Total 5 6 3 5" xfId="42239" xr:uid="{00000000-0005-0000-0000-0000E8A40000}"/>
    <cellStyle name="Total 5 6 4" xfId="42240" xr:uid="{00000000-0005-0000-0000-0000E9A40000}"/>
    <cellStyle name="Total 5 6 4 2" xfId="42241" xr:uid="{00000000-0005-0000-0000-0000EAA40000}"/>
    <cellStyle name="Total 5 6 4 2 2" xfId="42242" xr:uid="{00000000-0005-0000-0000-0000EBA40000}"/>
    <cellStyle name="Total 5 6 4 3" xfId="42243" xr:uid="{00000000-0005-0000-0000-0000ECA40000}"/>
    <cellStyle name="Total 5 7" xfId="42244" xr:uid="{00000000-0005-0000-0000-0000EDA40000}"/>
    <cellStyle name="Total 5 7 2" xfId="42245" xr:uid="{00000000-0005-0000-0000-0000EEA40000}"/>
    <cellStyle name="Total 5 7 2 2" xfId="42246" xr:uid="{00000000-0005-0000-0000-0000EFA40000}"/>
    <cellStyle name="Total 5 7 2 2 2" xfId="42247" xr:uid="{00000000-0005-0000-0000-0000F0A40000}"/>
    <cellStyle name="Total 5 7 2 2 2 2" xfId="42248" xr:uid="{00000000-0005-0000-0000-0000F1A40000}"/>
    <cellStyle name="Total 5 7 2 2 3" xfId="42249" xr:uid="{00000000-0005-0000-0000-0000F2A40000}"/>
    <cellStyle name="Total 5 7 2 3" xfId="42250" xr:uid="{00000000-0005-0000-0000-0000F3A40000}"/>
    <cellStyle name="Total 5 7 2 3 2" xfId="42251" xr:uid="{00000000-0005-0000-0000-0000F4A40000}"/>
    <cellStyle name="Total 5 7 2 3 2 2" xfId="42252" xr:uid="{00000000-0005-0000-0000-0000F5A40000}"/>
    <cellStyle name="Total 5 7 2 3 3" xfId="42253" xr:uid="{00000000-0005-0000-0000-0000F6A40000}"/>
    <cellStyle name="Total 5 7 2 4" xfId="42254" xr:uid="{00000000-0005-0000-0000-0000F7A40000}"/>
    <cellStyle name="Total 5 7 2 4 2" xfId="42255" xr:uid="{00000000-0005-0000-0000-0000F8A40000}"/>
    <cellStyle name="Total 5 7 2 5" xfId="42256" xr:uid="{00000000-0005-0000-0000-0000F9A40000}"/>
    <cellStyle name="Total 5 7 3" xfId="42257" xr:uid="{00000000-0005-0000-0000-0000FAA40000}"/>
    <cellStyle name="Total 5 7 3 2" xfId="42258" xr:uid="{00000000-0005-0000-0000-0000FBA40000}"/>
    <cellStyle name="Total 5 7 3 2 2" xfId="42259" xr:uid="{00000000-0005-0000-0000-0000FCA40000}"/>
    <cellStyle name="Total 5 7 3 3" xfId="42260" xr:uid="{00000000-0005-0000-0000-0000FDA40000}"/>
    <cellStyle name="Total 5 7 4" xfId="42261" xr:uid="{00000000-0005-0000-0000-0000FEA40000}"/>
    <cellStyle name="Total 5 7 4 2" xfId="42262" xr:uid="{00000000-0005-0000-0000-0000FFA40000}"/>
    <cellStyle name="Total 5 7 4 2 2" xfId="42263" xr:uid="{00000000-0005-0000-0000-000000A50000}"/>
    <cellStyle name="Total 5 7 4 3" xfId="42264" xr:uid="{00000000-0005-0000-0000-000001A50000}"/>
    <cellStyle name="Total 5 7 5" xfId="42265" xr:uid="{00000000-0005-0000-0000-000002A50000}"/>
    <cellStyle name="Total 5 7 5 2" xfId="42266" xr:uid="{00000000-0005-0000-0000-000003A50000}"/>
    <cellStyle name="Total 5 7 6" xfId="42267" xr:uid="{00000000-0005-0000-0000-000004A50000}"/>
    <cellStyle name="Total 5 8" xfId="42268" xr:uid="{00000000-0005-0000-0000-000005A50000}"/>
    <cellStyle name="Total 5 8 2" xfId="42269" xr:uid="{00000000-0005-0000-0000-000006A50000}"/>
    <cellStyle name="Total 5 8 2 2" xfId="42270" xr:uid="{00000000-0005-0000-0000-000007A50000}"/>
    <cellStyle name="Total 5 8 2 2 2" xfId="42271" xr:uid="{00000000-0005-0000-0000-000008A50000}"/>
    <cellStyle name="Total 5 8 2 3" xfId="42272" xr:uid="{00000000-0005-0000-0000-000009A50000}"/>
    <cellStyle name="Total 5 8 3" xfId="42273" xr:uid="{00000000-0005-0000-0000-00000AA50000}"/>
    <cellStyle name="Total 5 8 3 2" xfId="42274" xr:uid="{00000000-0005-0000-0000-00000BA50000}"/>
    <cellStyle name="Total 5 8 3 2 2" xfId="42275" xr:uid="{00000000-0005-0000-0000-00000CA50000}"/>
    <cellStyle name="Total 5 8 3 3" xfId="42276" xr:uid="{00000000-0005-0000-0000-00000DA50000}"/>
    <cellStyle name="Total 5 8 4" xfId="42277" xr:uid="{00000000-0005-0000-0000-00000EA50000}"/>
    <cellStyle name="Total 5 8 4 2" xfId="42278" xr:uid="{00000000-0005-0000-0000-00000FA50000}"/>
    <cellStyle name="Total 5 8 5" xfId="42279" xr:uid="{00000000-0005-0000-0000-000010A50000}"/>
    <cellStyle name="Total 5 9" xfId="42280" xr:uid="{00000000-0005-0000-0000-000011A50000}"/>
    <cellStyle name="Total 5 9 2" xfId="42281" xr:uid="{00000000-0005-0000-0000-000012A50000}"/>
    <cellStyle name="Total 5 9 2 2" xfId="42282" xr:uid="{00000000-0005-0000-0000-000013A50000}"/>
    <cellStyle name="Total 5 9 2 2 2" xfId="42283" xr:uid="{00000000-0005-0000-0000-000014A50000}"/>
    <cellStyle name="Total 5 9 2 3" xfId="42284" xr:uid="{00000000-0005-0000-0000-000015A50000}"/>
    <cellStyle name="Total 5 9 3" xfId="42285" xr:uid="{00000000-0005-0000-0000-000016A50000}"/>
    <cellStyle name="Total 5 9 3 2" xfId="42286" xr:uid="{00000000-0005-0000-0000-000017A50000}"/>
    <cellStyle name="Total 5 9 3 2 2" xfId="42287" xr:uid="{00000000-0005-0000-0000-000018A50000}"/>
    <cellStyle name="Total 5 9 3 3" xfId="42288" xr:uid="{00000000-0005-0000-0000-000019A50000}"/>
    <cellStyle name="Total 5 9 4" xfId="42289" xr:uid="{00000000-0005-0000-0000-00001AA50000}"/>
    <cellStyle name="Total 5 9 4 2" xfId="42290" xr:uid="{00000000-0005-0000-0000-00001BA50000}"/>
    <cellStyle name="Total 5 9 5" xfId="42291" xr:uid="{00000000-0005-0000-0000-00001CA50000}"/>
    <cellStyle name="Total 6" xfId="29104" xr:uid="{00000000-0005-0000-0000-00001DA50000}"/>
    <cellStyle name="Total 6 2" xfId="42292" xr:uid="{00000000-0005-0000-0000-00001EA50000}"/>
    <cellStyle name="Total 6 2 2" xfId="42293" xr:uid="{00000000-0005-0000-0000-00001FA50000}"/>
    <cellStyle name="Total 6 2 2 2" xfId="42294" xr:uid="{00000000-0005-0000-0000-000020A50000}"/>
    <cellStyle name="Total 6 2 2 2 2" xfId="42295" xr:uid="{00000000-0005-0000-0000-000021A50000}"/>
    <cellStyle name="Total 6 2 2 2 2 2" xfId="42296" xr:uid="{00000000-0005-0000-0000-000022A50000}"/>
    <cellStyle name="Total 6 2 2 2 3" xfId="42297" xr:uid="{00000000-0005-0000-0000-000023A50000}"/>
    <cellStyle name="Total 6 2 2 3" xfId="42298" xr:uid="{00000000-0005-0000-0000-000024A50000}"/>
    <cellStyle name="Total 6 2 2 3 2" xfId="42299" xr:uid="{00000000-0005-0000-0000-000025A50000}"/>
    <cellStyle name="Total 6 2 2 3 2 2" xfId="42300" xr:uid="{00000000-0005-0000-0000-000026A50000}"/>
    <cellStyle name="Total 6 2 2 3 3" xfId="42301" xr:uid="{00000000-0005-0000-0000-000027A50000}"/>
    <cellStyle name="Total 6 2 2 4" xfId="42302" xr:uid="{00000000-0005-0000-0000-000028A50000}"/>
    <cellStyle name="Total 6 2 2 4 2" xfId="42303" xr:uid="{00000000-0005-0000-0000-000029A50000}"/>
    <cellStyle name="Total 6 2 2 5" xfId="42304" xr:uid="{00000000-0005-0000-0000-00002AA50000}"/>
    <cellStyle name="Total 6 2 3" xfId="42305" xr:uid="{00000000-0005-0000-0000-00002BA50000}"/>
    <cellStyle name="Total 6 2 3 2" xfId="42306" xr:uid="{00000000-0005-0000-0000-00002CA50000}"/>
    <cellStyle name="Total 6 2 3 2 2" xfId="42307" xr:uid="{00000000-0005-0000-0000-00002DA50000}"/>
    <cellStyle name="Total 6 2 3 2 2 2" xfId="42308" xr:uid="{00000000-0005-0000-0000-00002EA50000}"/>
    <cellStyle name="Total 6 2 3 2 3" xfId="42309" xr:uid="{00000000-0005-0000-0000-00002FA50000}"/>
    <cellStyle name="Total 6 2 3 3" xfId="42310" xr:uid="{00000000-0005-0000-0000-000030A50000}"/>
    <cellStyle name="Total 6 2 3 3 2" xfId="42311" xr:uid="{00000000-0005-0000-0000-000031A50000}"/>
    <cellStyle name="Total 6 2 3 3 2 2" xfId="42312" xr:uid="{00000000-0005-0000-0000-000032A50000}"/>
    <cellStyle name="Total 6 2 3 3 3" xfId="42313" xr:uid="{00000000-0005-0000-0000-000033A50000}"/>
    <cellStyle name="Total 6 2 3 4" xfId="42314" xr:uid="{00000000-0005-0000-0000-000034A50000}"/>
    <cellStyle name="Total 6 2 3 4 2" xfId="42315" xr:uid="{00000000-0005-0000-0000-000035A50000}"/>
    <cellStyle name="Total 6 2 3 5" xfId="42316" xr:uid="{00000000-0005-0000-0000-000036A50000}"/>
    <cellStyle name="Total 6 2 4" xfId="42317" xr:uid="{00000000-0005-0000-0000-000037A50000}"/>
    <cellStyle name="Total 6 2 4 2" xfId="42318" xr:uid="{00000000-0005-0000-0000-000038A50000}"/>
    <cellStyle name="Total 6 2 4 2 2" xfId="42319" xr:uid="{00000000-0005-0000-0000-000039A50000}"/>
    <cellStyle name="Total 6 2 4 3" xfId="42320" xr:uid="{00000000-0005-0000-0000-00003AA50000}"/>
    <cellStyle name="Total 6 3" xfId="42321" xr:uid="{00000000-0005-0000-0000-00003BA50000}"/>
    <cellStyle name="Total 6 3 2" xfId="42322" xr:uid="{00000000-0005-0000-0000-00003CA50000}"/>
    <cellStyle name="Total 6 3 2 2" xfId="42323" xr:uid="{00000000-0005-0000-0000-00003DA50000}"/>
    <cellStyle name="Total 6 3 2 2 2" xfId="42324" xr:uid="{00000000-0005-0000-0000-00003EA50000}"/>
    <cellStyle name="Total 6 3 2 2 2 2" xfId="42325" xr:uid="{00000000-0005-0000-0000-00003FA50000}"/>
    <cellStyle name="Total 6 3 2 2 3" xfId="42326" xr:uid="{00000000-0005-0000-0000-000040A50000}"/>
    <cellStyle name="Total 6 3 2 3" xfId="42327" xr:uid="{00000000-0005-0000-0000-000041A50000}"/>
    <cellStyle name="Total 6 3 2 3 2" xfId="42328" xr:uid="{00000000-0005-0000-0000-000042A50000}"/>
    <cellStyle name="Total 6 3 2 3 2 2" xfId="42329" xr:uid="{00000000-0005-0000-0000-000043A50000}"/>
    <cellStyle name="Total 6 3 2 3 3" xfId="42330" xr:uid="{00000000-0005-0000-0000-000044A50000}"/>
    <cellStyle name="Total 6 3 2 4" xfId="42331" xr:uid="{00000000-0005-0000-0000-000045A50000}"/>
    <cellStyle name="Total 6 3 2 4 2" xfId="42332" xr:uid="{00000000-0005-0000-0000-000046A50000}"/>
    <cellStyle name="Total 6 3 2 5" xfId="42333" xr:uid="{00000000-0005-0000-0000-000047A50000}"/>
    <cellStyle name="Total 6 3 3" xfId="42334" xr:uid="{00000000-0005-0000-0000-000048A50000}"/>
    <cellStyle name="Total 6 3 3 2" xfId="42335" xr:uid="{00000000-0005-0000-0000-000049A50000}"/>
    <cellStyle name="Total 6 3 3 2 2" xfId="42336" xr:uid="{00000000-0005-0000-0000-00004AA50000}"/>
    <cellStyle name="Total 6 3 3 2 2 2" xfId="42337" xr:uid="{00000000-0005-0000-0000-00004BA50000}"/>
    <cellStyle name="Total 6 3 3 2 3" xfId="42338" xr:uid="{00000000-0005-0000-0000-00004CA50000}"/>
    <cellStyle name="Total 6 3 3 3" xfId="42339" xr:uid="{00000000-0005-0000-0000-00004DA50000}"/>
    <cellStyle name="Total 6 3 3 3 2" xfId="42340" xr:uid="{00000000-0005-0000-0000-00004EA50000}"/>
    <cellStyle name="Total 6 3 3 3 2 2" xfId="42341" xr:uid="{00000000-0005-0000-0000-00004FA50000}"/>
    <cellStyle name="Total 6 3 3 3 3" xfId="42342" xr:uid="{00000000-0005-0000-0000-000050A50000}"/>
    <cellStyle name="Total 6 3 3 4" xfId="42343" xr:uid="{00000000-0005-0000-0000-000051A50000}"/>
    <cellStyle name="Total 6 3 3 4 2" xfId="42344" xr:uid="{00000000-0005-0000-0000-000052A50000}"/>
    <cellStyle name="Total 6 3 3 5" xfId="42345" xr:uid="{00000000-0005-0000-0000-000053A50000}"/>
    <cellStyle name="Total 6 3 4" xfId="42346" xr:uid="{00000000-0005-0000-0000-000054A50000}"/>
    <cellStyle name="Total 6 3 4 2" xfId="42347" xr:uid="{00000000-0005-0000-0000-000055A50000}"/>
    <cellStyle name="Total 6 3 4 2 2" xfId="42348" xr:uid="{00000000-0005-0000-0000-000056A50000}"/>
    <cellStyle name="Total 6 3 4 3" xfId="42349" xr:uid="{00000000-0005-0000-0000-000057A50000}"/>
    <cellStyle name="Total 6 4" xfId="42350" xr:uid="{00000000-0005-0000-0000-000058A50000}"/>
    <cellStyle name="Total 6 4 2" xfId="42351" xr:uid="{00000000-0005-0000-0000-000059A50000}"/>
    <cellStyle name="Total 6 4 2 2" xfId="42352" xr:uid="{00000000-0005-0000-0000-00005AA50000}"/>
    <cellStyle name="Total 6 4 2 2 2" xfId="42353" xr:uid="{00000000-0005-0000-0000-00005BA50000}"/>
    <cellStyle name="Total 6 4 2 2 2 2" xfId="42354" xr:uid="{00000000-0005-0000-0000-00005CA50000}"/>
    <cellStyle name="Total 6 4 2 2 3" xfId="42355" xr:uid="{00000000-0005-0000-0000-00005DA50000}"/>
    <cellStyle name="Total 6 4 2 3" xfId="42356" xr:uid="{00000000-0005-0000-0000-00005EA50000}"/>
    <cellStyle name="Total 6 4 2 3 2" xfId="42357" xr:uid="{00000000-0005-0000-0000-00005FA50000}"/>
    <cellStyle name="Total 6 4 2 3 2 2" xfId="42358" xr:uid="{00000000-0005-0000-0000-000060A50000}"/>
    <cellStyle name="Total 6 4 2 3 3" xfId="42359" xr:uid="{00000000-0005-0000-0000-000061A50000}"/>
    <cellStyle name="Total 6 4 2 4" xfId="42360" xr:uid="{00000000-0005-0000-0000-000062A50000}"/>
    <cellStyle name="Total 6 4 2 4 2" xfId="42361" xr:uid="{00000000-0005-0000-0000-000063A50000}"/>
    <cellStyle name="Total 6 4 2 5" xfId="42362" xr:uid="{00000000-0005-0000-0000-000064A50000}"/>
    <cellStyle name="Total 6 4 3" xfId="42363" xr:uid="{00000000-0005-0000-0000-000065A50000}"/>
    <cellStyle name="Total 6 4 3 2" xfId="42364" xr:uid="{00000000-0005-0000-0000-000066A50000}"/>
    <cellStyle name="Total 6 4 3 2 2" xfId="42365" xr:uid="{00000000-0005-0000-0000-000067A50000}"/>
    <cellStyle name="Total 6 4 3 2 2 2" xfId="42366" xr:uid="{00000000-0005-0000-0000-000068A50000}"/>
    <cellStyle name="Total 6 4 3 2 3" xfId="42367" xr:uid="{00000000-0005-0000-0000-000069A50000}"/>
    <cellStyle name="Total 6 4 3 3" xfId="42368" xr:uid="{00000000-0005-0000-0000-00006AA50000}"/>
    <cellStyle name="Total 6 4 3 3 2" xfId="42369" xr:uid="{00000000-0005-0000-0000-00006BA50000}"/>
    <cellStyle name="Total 6 4 3 3 2 2" xfId="42370" xr:uid="{00000000-0005-0000-0000-00006CA50000}"/>
    <cellStyle name="Total 6 4 3 3 3" xfId="42371" xr:uid="{00000000-0005-0000-0000-00006DA50000}"/>
    <cellStyle name="Total 6 4 3 4" xfId="42372" xr:uid="{00000000-0005-0000-0000-00006EA50000}"/>
    <cellStyle name="Total 6 4 3 4 2" xfId="42373" xr:uid="{00000000-0005-0000-0000-00006FA50000}"/>
    <cellStyle name="Total 6 4 3 5" xfId="42374" xr:uid="{00000000-0005-0000-0000-000070A50000}"/>
    <cellStyle name="Total 6 4 4" xfId="42375" xr:uid="{00000000-0005-0000-0000-000071A50000}"/>
    <cellStyle name="Total 6 4 4 2" xfId="42376" xr:uid="{00000000-0005-0000-0000-000072A50000}"/>
    <cellStyle name="Total 6 4 4 2 2" xfId="42377" xr:uid="{00000000-0005-0000-0000-000073A50000}"/>
    <cellStyle name="Total 6 4 4 3" xfId="42378" xr:uid="{00000000-0005-0000-0000-000074A50000}"/>
    <cellStyle name="Total 6 5" xfId="42379" xr:uid="{00000000-0005-0000-0000-000075A50000}"/>
    <cellStyle name="Total 6 5 2" xfId="42380" xr:uid="{00000000-0005-0000-0000-000076A50000}"/>
    <cellStyle name="Total 6 5 2 2" xfId="42381" xr:uid="{00000000-0005-0000-0000-000077A50000}"/>
    <cellStyle name="Total 6 5 2 2 2" xfId="42382" xr:uid="{00000000-0005-0000-0000-000078A50000}"/>
    <cellStyle name="Total 6 5 2 2 2 2" xfId="42383" xr:uid="{00000000-0005-0000-0000-000079A50000}"/>
    <cellStyle name="Total 6 5 2 2 3" xfId="42384" xr:uid="{00000000-0005-0000-0000-00007AA50000}"/>
    <cellStyle name="Total 6 5 2 3" xfId="42385" xr:uid="{00000000-0005-0000-0000-00007BA50000}"/>
    <cellStyle name="Total 6 5 2 3 2" xfId="42386" xr:uid="{00000000-0005-0000-0000-00007CA50000}"/>
    <cellStyle name="Total 6 5 2 3 2 2" xfId="42387" xr:uid="{00000000-0005-0000-0000-00007DA50000}"/>
    <cellStyle name="Total 6 5 2 3 3" xfId="42388" xr:uid="{00000000-0005-0000-0000-00007EA50000}"/>
    <cellStyle name="Total 6 5 2 4" xfId="42389" xr:uid="{00000000-0005-0000-0000-00007FA50000}"/>
    <cellStyle name="Total 6 5 2 4 2" xfId="42390" xr:uid="{00000000-0005-0000-0000-000080A50000}"/>
    <cellStyle name="Total 6 5 2 5" xfId="42391" xr:uid="{00000000-0005-0000-0000-000081A50000}"/>
    <cellStyle name="Total 6 5 3" xfId="42392" xr:uid="{00000000-0005-0000-0000-000082A50000}"/>
    <cellStyle name="Total 6 5 3 2" xfId="42393" xr:uid="{00000000-0005-0000-0000-000083A50000}"/>
    <cellStyle name="Total 6 5 3 2 2" xfId="42394" xr:uid="{00000000-0005-0000-0000-000084A50000}"/>
    <cellStyle name="Total 6 5 3 2 2 2" xfId="42395" xr:uid="{00000000-0005-0000-0000-000085A50000}"/>
    <cellStyle name="Total 6 5 3 2 3" xfId="42396" xr:uid="{00000000-0005-0000-0000-000086A50000}"/>
    <cellStyle name="Total 6 5 3 3" xfId="42397" xr:uid="{00000000-0005-0000-0000-000087A50000}"/>
    <cellStyle name="Total 6 5 3 3 2" xfId="42398" xr:uid="{00000000-0005-0000-0000-000088A50000}"/>
    <cellStyle name="Total 6 5 3 3 2 2" xfId="42399" xr:uid="{00000000-0005-0000-0000-000089A50000}"/>
    <cellStyle name="Total 6 5 3 3 3" xfId="42400" xr:uid="{00000000-0005-0000-0000-00008AA50000}"/>
    <cellStyle name="Total 6 5 3 4" xfId="42401" xr:uid="{00000000-0005-0000-0000-00008BA50000}"/>
    <cellStyle name="Total 6 5 3 4 2" xfId="42402" xr:uid="{00000000-0005-0000-0000-00008CA50000}"/>
    <cellStyle name="Total 6 5 3 5" xfId="42403" xr:uid="{00000000-0005-0000-0000-00008DA50000}"/>
    <cellStyle name="Total 6 5 4" xfId="42404" xr:uid="{00000000-0005-0000-0000-00008EA50000}"/>
    <cellStyle name="Total 6 5 4 2" xfId="42405" xr:uid="{00000000-0005-0000-0000-00008FA50000}"/>
    <cellStyle name="Total 6 5 4 2 2" xfId="42406" xr:uid="{00000000-0005-0000-0000-000090A50000}"/>
    <cellStyle name="Total 6 5 4 3" xfId="42407" xr:uid="{00000000-0005-0000-0000-000091A50000}"/>
    <cellStyle name="Total 6 6" xfId="42408" xr:uid="{00000000-0005-0000-0000-000092A50000}"/>
    <cellStyle name="Total 6 6 2" xfId="42409" xr:uid="{00000000-0005-0000-0000-000093A50000}"/>
    <cellStyle name="Total 6 6 2 2" xfId="42410" xr:uid="{00000000-0005-0000-0000-000094A50000}"/>
    <cellStyle name="Total 6 6 2 2 2" xfId="42411" xr:uid="{00000000-0005-0000-0000-000095A50000}"/>
    <cellStyle name="Total 6 6 2 2 2 2" xfId="42412" xr:uid="{00000000-0005-0000-0000-000096A50000}"/>
    <cellStyle name="Total 6 6 2 2 3" xfId="42413" xr:uid="{00000000-0005-0000-0000-000097A50000}"/>
    <cellStyle name="Total 6 6 2 3" xfId="42414" xr:uid="{00000000-0005-0000-0000-000098A50000}"/>
    <cellStyle name="Total 6 6 2 3 2" xfId="42415" xr:uid="{00000000-0005-0000-0000-000099A50000}"/>
    <cellStyle name="Total 6 6 2 3 2 2" xfId="42416" xr:uid="{00000000-0005-0000-0000-00009AA50000}"/>
    <cellStyle name="Total 6 6 2 3 3" xfId="42417" xr:uid="{00000000-0005-0000-0000-00009BA50000}"/>
    <cellStyle name="Total 6 6 2 4" xfId="42418" xr:uid="{00000000-0005-0000-0000-00009CA50000}"/>
    <cellStyle name="Total 6 6 2 4 2" xfId="42419" xr:uid="{00000000-0005-0000-0000-00009DA50000}"/>
    <cellStyle name="Total 6 6 2 5" xfId="42420" xr:uid="{00000000-0005-0000-0000-00009EA50000}"/>
    <cellStyle name="Total 6 6 3" xfId="42421" xr:uid="{00000000-0005-0000-0000-00009FA50000}"/>
    <cellStyle name="Total 6 6 3 2" xfId="42422" xr:uid="{00000000-0005-0000-0000-0000A0A50000}"/>
    <cellStyle name="Total 6 6 3 2 2" xfId="42423" xr:uid="{00000000-0005-0000-0000-0000A1A50000}"/>
    <cellStyle name="Total 6 6 3 2 2 2" xfId="42424" xr:uid="{00000000-0005-0000-0000-0000A2A50000}"/>
    <cellStyle name="Total 6 6 3 2 3" xfId="42425" xr:uid="{00000000-0005-0000-0000-0000A3A50000}"/>
    <cellStyle name="Total 6 6 3 3" xfId="42426" xr:uid="{00000000-0005-0000-0000-0000A4A50000}"/>
    <cellStyle name="Total 6 6 3 3 2" xfId="42427" xr:uid="{00000000-0005-0000-0000-0000A5A50000}"/>
    <cellStyle name="Total 6 6 3 3 2 2" xfId="42428" xr:uid="{00000000-0005-0000-0000-0000A6A50000}"/>
    <cellStyle name="Total 6 6 3 3 3" xfId="42429" xr:uid="{00000000-0005-0000-0000-0000A7A50000}"/>
    <cellStyle name="Total 6 6 3 4" xfId="42430" xr:uid="{00000000-0005-0000-0000-0000A8A50000}"/>
    <cellStyle name="Total 6 6 3 4 2" xfId="42431" xr:uid="{00000000-0005-0000-0000-0000A9A50000}"/>
    <cellStyle name="Total 6 6 3 5" xfId="42432" xr:uid="{00000000-0005-0000-0000-0000AAA50000}"/>
    <cellStyle name="Total 6 6 4" xfId="42433" xr:uid="{00000000-0005-0000-0000-0000ABA50000}"/>
    <cellStyle name="Total 6 6 4 2" xfId="42434" xr:uid="{00000000-0005-0000-0000-0000ACA50000}"/>
    <cellStyle name="Total 6 6 4 2 2" xfId="42435" xr:uid="{00000000-0005-0000-0000-0000ADA50000}"/>
    <cellStyle name="Total 6 6 4 3" xfId="42436" xr:uid="{00000000-0005-0000-0000-0000AEA50000}"/>
    <cellStyle name="Total 6 7" xfId="42437" xr:uid="{00000000-0005-0000-0000-0000AFA50000}"/>
    <cellStyle name="Total 6 7 2" xfId="42438" xr:uid="{00000000-0005-0000-0000-0000B0A50000}"/>
    <cellStyle name="Total 6 7 2 2" xfId="42439" xr:uid="{00000000-0005-0000-0000-0000B1A50000}"/>
    <cellStyle name="Total 6 7 2 2 2" xfId="42440" xr:uid="{00000000-0005-0000-0000-0000B2A50000}"/>
    <cellStyle name="Total 6 7 2 3" xfId="42441" xr:uid="{00000000-0005-0000-0000-0000B3A50000}"/>
    <cellStyle name="Total 6 7 3" xfId="42442" xr:uid="{00000000-0005-0000-0000-0000B4A50000}"/>
    <cellStyle name="Total 6 7 3 2" xfId="42443" xr:uid="{00000000-0005-0000-0000-0000B5A50000}"/>
    <cellStyle name="Total 6 7 3 2 2" xfId="42444" xr:uid="{00000000-0005-0000-0000-0000B6A50000}"/>
    <cellStyle name="Total 6 7 3 3" xfId="42445" xr:uid="{00000000-0005-0000-0000-0000B7A50000}"/>
    <cellStyle name="Total 6 7 4" xfId="42446" xr:uid="{00000000-0005-0000-0000-0000B8A50000}"/>
    <cellStyle name="Total 6 7 4 2" xfId="42447" xr:uid="{00000000-0005-0000-0000-0000B9A50000}"/>
    <cellStyle name="Total 6 7 5" xfId="42448" xr:uid="{00000000-0005-0000-0000-0000BAA50000}"/>
    <cellStyle name="Total 6 8" xfId="42449" xr:uid="{00000000-0005-0000-0000-0000BBA50000}"/>
    <cellStyle name="Total 6 8 2" xfId="42450" xr:uid="{00000000-0005-0000-0000-0000BCA50000}"/>
    <cellStyle name="Total 6 8 2 2" xfId="42451" xr:uid="{00000000-0005-0000-0000-0000BDA50000}"/>
    <cellStyle name="Total 6 8 2 2 2" xfId="42452" xr:uid="{00000000-0005-0000-0000-0000BEA50000}"/>
    <cellStyle name="Total 6 8 2 3" xfId="42453" xr:uid="{00000000-0005-0000-0000-0000BFA50000}"/>
    <cellStyle name="Total 6 8 3" xfId="42454" xr:uid="{00000000-0005-0000-0000-0000C0A50000}"/>
    <cellStyle name="Total 6 8 3 2" xfId="42455" xr:uid="{00000000-0005-0000-0000-0000C1A50000}"/>
    <cellStyle name="Total 6 8 3 2 2" xfId="42456" xr:uid="{00000000-0005-0000-0000-0000C2A50000}"/>
    <cellStyle name="Total 6 8 3 3" xfId="42457" xr:uid="{00000000-0005-0000-0000-0000C3A50000}"/>
    <cellStyle name="Total 6 8 4" xfId="42458" xr:uid="{00000000-0005-0000-0000-0000C4A50000}"/>
    <cellStyle name="Total 6 8 4 2" xfId="42459" xr:uid="{00000000-0005-0000-0000-0000C5A50000}"/>
    <cellStyle name="Total 6 8 5" xfId="42460" xr:uid="{00000000-0005-0000-0000-0000C6A50000}"/>
    <cellStyle name="Total 6 9" xfId="42461" xr:uid="{00000000-0005-0000-0000-0000C7A50000}"/>
    <cellStyle name="Total 6 9 2" xfId="42462" xr:uid="{00000000-0005-0000-0000-0000C8A50000}"/>
    <cellStyle name="Total 6 9 2 2" xfId="42463" xr:uid="{00000000-0005-0000-0000-0000C9A50000}"/>
    <cellStyle name="Total 6 9 3" xfId="42464" xr:uid="{00000000-0005-0000-0000-0000CAA50000}"/>
    <cellStyle name="Total 7" xfId="29105" xr:uid="{00000000-0005-0000-0000-0000CBA50000}"/>
    <cellStyle name="Total 7 2" xfId="42465" xr:uid="{00000000-0005-0000-0000-0000CCA50000}"/>
    <cellStyle name="Total 7 2 2" xfId="42466" xr:uid="{00000000-0005-0000-0000-0000CDA50000}"/>
    <cellStyle name="Total 7 2 2 2" xfId="42467" xr:uid="{00000000-0005-0000-0000-0000CEA50000}"/>
    <cellStyle name="Total 7 2 2 2 2" xfId="42468" xr:uid="{00000000-0005-0000-0000-0000CFA50000}"/>
    <cellStyle name="Total 7 2 2 2 2 2" xfId="42469" xr:uid="{00000000-0005-0000-0000-0000D0A50000}"/>
    <cellStyle name="Total 7 2 2 2 3" xfId="42470" xr:uid="{00000000-0005-0000-0000-0000D1A50000}"/>
    <cellStyle name="Total 7 2 2 3" xfId="42471" xr:uid="{00000000-0005-0000-0000-0000D2A50000}"/>
    <cellStyle name="Total 7 2 2 3 2" xfId="42472" xr:uid="{00000000-0005-0000-0000-0000D3A50000}"/>
    <cellStyle name="Total 7 2 2 3 2 2" xfId="42473" xr:uid="{00000000-0005-0000-0000-0000D4A50000}"/>
    <cellStyle name="Total 7 2 2 3 3" xfId="42474" xr:uid="{00000000-0005-0000-0000-0000D5A50000}"/>
    <cellStyle name="Total 7 2 2 4" xfId="42475" xr:uid="{00000000-0005-0000-0000-0000D6A50000}"/>
    <cellStyle name="Total 7 2 2 4 2" xfId="42476" xr:uid="{00000000-0005-0000-0000-0000D7A50000}"/>
    <cellStyle name="Total 7 2 2 5" xfId="42477" xr:uid="{00000000-0005-0000-0000-0000D8A50000}"/>
    <cellStyle name="Total 7 2 3" xfId="42478" xr:uid="{00000000-0005-0000-0000-0000D9A50000}"/>
    <cellStyle name="Total 7 2 3 2" xfId="42479" xr:uid="{00000000-0005-0000-0000-0000DAA50000}"/>
    <cellStyle name="Total 7 2 3 2 2" xfId="42480" xr:uid="{00000000-0005-0000-0000-0000DBA50000}"/>
    <cellStyle name="Total 7 2 3 2 2 2" xfId="42481" xr:uid="{00000000-0005-0000-0000-0000DCA50000}"/>
    <cellStyle name="Total 7 2 3 2 3" xfId="42482" xr:uid="{00000000-0005-0000-0000-0000DDA50000}"/>
    <cellStyle name="Total 7 2 3 3" xfId="42483" xr:uid="{00000000-0005-0000-0000-0000DEA50000}"/>
    <cellStyle name="Total 7 2 3 3 2" xfId="42484" xr:uid="{00000000-0005-0000-0000-0000DFA50000}"/>
    <cellStyle name="Total 7 2 3 3 2 2" xfId="42485" xr:uid="{00000000-0005-0000-0000-0000E0A50000}"/>
    <cellStyle name="Total 7 2 3 3 3" xfId="42486" xr:uid="{00000000-0005-0000-0000-0000E1A50000}"/>
    <cellStyle name="Total 7 2 3 4" xfId="42487" xr:uid="{00000000-0005-0000-0000-0000E2A50000}"/>
    <cellStyle name="Total 7 2 3 4 2" xfId="42488" xr:uid="{00000000-0005-0000-0000-0000E3A50000}"/>
    <cellStyle name="Total 7 2 3 5" xfId="42489" xr:uid="{00000000-0005-0000-0000-0000E4A50000}"/>
    <cellStyle name="Total 7 2 4" xfId="42490" xr:uid="{00000000-0005-0000-0000-0000E5A50000}"/>
    <cellStyle name="Total 7 2 4 2" xfId="42491" xr:uid="{00000000-0005-0000-0000-0000E6A50000}"/>
    <cellStyle name="Total 7 2 4 2 2" xfId="42492" xr:uid="{00000000-0005-0000-0000-0000E7A50000}"/>
    <cellStyle name="Total 7 2 4 3" xfId="42493" xr:uid="{00000000-0005-0000-0000-0000E8A50000}"/>
    <cellStyle name="Total 7 3" xfId="42494" xr:uid="{00000000-0005-0000-0000-0000E9A50000}"/>
    <cellStyle name="Total 7 3 2" xfId="42495" xr:uid="{00000000-0005-0000-0000-0000EAA50000}"/>
    <cellStyle name="Total 7 3 2 2" xfId="42496" xr:uid="{00000000-0005-0000-0000-0000EBA50000}"/>
    <cellStyle name="Total 7 3 2 2 2" xfId="42497" xr:uid="{00000000-0005-0000-0000-0000ECA50000}"/>
    <cellStyle name="Total 7 3 2 2 2 2" xfId="42498" xr:uid="{00000000-0005-0000-0000-0000EDA50000}"/>
    <cellStyle name="Total 7 3 2 2 3" xfId="42499" xr:uid="{00000000-0005-0000-0000-0000EEA50000}"/>
    <cellStyle name="Total 7 3 2 3" xfId="42500" xr:uid="{00000000-0005-0000-0000-0000EFA50000}"/>
    <cellStyle name="Total 7 3 2 3 2" xfId="42501" xr:uid="{00000000-0005-0000-0000-0000F0A50000}"/>
    <cellStyle name="Total 7 3 2 3 2 2" xfId="42502" xr:uid="{00000000-0005-0000-0000-0000F1A50000}"/>
    <cellStyle name="Total 7 3 2 3 3" xfId="42503" xr:uid="{00000000-0005-0000-0000-0000F2A50000}"/>
    <cellStyle name="Total 7 3 2 4" xfId="42504" xr:uid="{00000000-0005-0000-0000-0000F3A50000}"/>
    <cellStyle name="Total 7 3 2 4 2" xfId="42505" xr:uid="{00000000-0005-0000-0000-0000F4A50000}"/>
    <cellStyle name="Total 7 3 2 5" xfId="42506" xr:uid="{00000000-0005-0000-0000-0000F5A50000}"/>
    <cellStyle name="Total 7 3 3" xfId="42507" xr:uid="{00000000-0005-0000-0000-0000F6A50000}"/>
    <cellStyle name="Total 7 3 3 2" xfId="42508" xr:uid="{00000000-0005-0000-0000-0000F7A50000}"/>
    <cellStyle name="Total 7 3 3 2 2" xfId="42509" xr:uid="{00000000-0005-0000-0000-0000F8A50000}"/>
    <cellStyle name="Total 7 3 3 2 2 2" xfId="42510" xr:uid="{00000000-0005-0000-0000-0000F9A50000}"/>
    <cellStyle name="Total 7 3 3 2 3" xfId="42511" xr:uid="{00000000-0005-0000-0000-0000FAA50000}"/>
    <cellStyle name="Total 7 3 3 3" xfId="42512" xr:uid="{00000000-0005-0000-0000-0000FBA50000}"/>
    <cellStyle name="Total 7 3 3 3 2" xfId="42513" xr:uid="{00000000-0005-0000-0000-0000FCA50000}"/>
    <cellStyle name="Total 7 3 3 3 2 2" xfId="42514" xr:uid="{00000000-0005-0000-0000-0000FDA50000}"/>
    <cellStyle name="Total 7 3 3 3 3" xfId="42515" xr:uid="{00000000-0005-0000-0000-0000FEA50000}"/>
    <cellStyle name="Total 7 3 3 4" xfId="42516" xr:uid="{00000000-0005-0000-0000-0000FFA50000}"/>
    <cellStyle name="Total 7 3 3 4 2" xfId="42517" xr:uid="{00000000-0005-0000-0000-000000A60000}"/>
    <cellStyle name="Total 7 3 3 5" xfId="42518" xr:uid="{00000000-0005-0000-0000-000001A60000}"/>
    <cellStyle name="Total 7 3 4" xfId="42519" xr:uid="{00000000-0005-0000-0000-000002A60000}"/>
    <cellStyle name="Total 7 3 4 2" xfId="42520" xr:uid="{00000000-0005-0000-0000-000003A60000}"/>
    <cellStyle name="Total 7 3 4 2 2" xfId="42521" xr:uid="{00000000-0005-0000-0000-000004A60000}"/>
    <cellStyle name="Total 7 3 4 3" xfId="42522" xr:uid="{00000000-0005-0000-0000-000005A60000}"/>
    <cellStyle name="Total 7 4" xfId="42523" xr:uid="{00000000-0005-0000-0000-000006A60000}"/>
    <cellStyle name="Total 7 4 2" xfId="42524" xr:uid="{00000000-0005-0000-0000-000007A60000}"/>
    <cellStyle name="Total 7 4 2 2" xfId="42525" xr:uid="{00000000-0005-0000-0000-000008A60000}"/>
    <cellStyle name="Total 7 4 2 2 2" xfId="42526" xr:uid="{00000000-0005-0000-0000-000009A60000}"/>
    <cellStyle name="Total 7 4 2 2 2 2" xfId="42527" xr:uid="{00000000-0005-0000-0000-00000AA60000}"/>
    <cellStyle name="Total 7 4 2 2 3" xfId="42528" xr:uid="{00000000-0005-0000-0000-00000BA60000}"/>
    <cellStyle name="Total 7 4 2 3" xfId="42529" xr:uid="{00000000-0005-0000-0000-00000CA60000}"/>
    <cellStyle name="Total 7 4 2 3 2" xfId="42530" xr:uid="{00000000-0005-0000-0000-00000DA60000}"/>
    <cellStyle name="Total 7 4 2 3 2 2" xfId="42531" xr:uid="{00000000-0005-0000-0000-00000EA60000}"/>
    <cellStyle name="Total 7 4 2 3 3" xfId="42532" xr:uid="{00000000-0005-0000-0000-00000FA60000}"/>
    <cellStyle name="Total 7 4 2 4" xfId="42533" xr:uid="{00000000-0005-0000-0000-000010A60000}"/>
    <cellStyle name="Total 7 4 2 4 2" xfId="42534" xr:uid="{00000000-0005-0000-0000-000011A60000}"/>
    <cellStyle name="Total 7 4 2 5" xfId="42535" xr:uid="{00000000-0005-0000-0000-000012A60000}"/>
    <cellStyle name="Total 7 4 3" xfId="42536" xr:uid="{00000000-0005-0000-0000-000013A60000}"/>
    <cellStyle name="Total 7 4 3 2" xfId="42537" xr:uid="{00000000-0005-0000-0000-000014A60000}"/>
    <cellStyle name="Total 7 4 3 2 2" xfId="42538" xr:uid="{00000000-0005-0000-0000-000015A60000}"/>
    <cellStyle name="Total 7 4 3 2 2 2" xfId="42539" xr:uid="{00000000-0005-0000-0000-000016A60000}"/>
    <cellStyle name="Total 7 4 3 2 3" xfId="42540" xr:uid="{00000000-0005-0000-0000-000017A60000}"/>
    <cellStyle name="Total 7 4 3 3" xfId="42541" xr:uid="{00000000-0005-0000-0000-000018A60000}"/>
    <cellStyle name="Total 7 4 3 3 2" xfId="42542" xr:uid="{00000000-0005-0000-0000-000019A60000}"/>
    <cellStyle name="Total 7 4 3 3 2 2" xfId="42543" xr:uid="{00000000-0005-0000-0000-00001AA60000}"/>
    <cellStyle name="Total 7 4 3 3 3" xfId="42544" xr:uid="{00000000-0005-0000-0000-00001BA60000}"/>
    <cellStyle name="Total 7 4 3 4" xfId="42545" xr:uid="{00000000-0005-0000-0000-00001CA60000}"/>
    <cellStyle name="Total 7 4 3 4 2" xfId="42546" xr:uid="{00000000-0005-0000-0000-00001DA60000}"/>
    <cellStyle name="Total 7 4 3 5" xfId="42547" xr:uid="{00000000-0005-0000-0000-00001EA60000}"/>
    <cellStyle name="Total 7 4 4" xfId="42548" xr:uid="{00000000-0005-0000-0000-00001FA60000}"/>
    <cellStyle name="Total 7 4 4 2" xfId="42549" xr:uid="{00000000-0005-0000-0000-000020A60000}"/>
    <cellStyle name="Total 7 4 4 2 2" xfId="42550" xr:uid="{00000000-0005-0000-0000-000021A60000}"/>
    <cellStyle name="Total 7 4 4 3" xfId="42551" xr:uid="{00000000-0005-0000-0000-000022A60000}"/>
    <cellStyle name="Total 7 5" xfId="42552" xr:uid="{00000000-0005-0000-0000-000023A60000}"/>
    <cellStyle name="Total 7 5 2" xfId="42553" xr:uid="{00000000-0005-0000-0000-000024A60000}"/>
    <cellStyle name="Total 7 5 2 2" xfId="42554" xr:uid="{00000000-0005-0000-0000-000025A60000}"/>
    <cellStyle name="Total 7 5 2 2 2" xfId="42555" xr:uid="{00000000-0005-0000-0000-000026A60000}"/>
    <cellStyle name="Total 7 5 2 2 2 2" xfId="42556" xr:uid="{00000000-0005-0000-0000-000027A60000}"/>
    <cellStyle name="Total 7 5 2 2 3" xfId="42557" xr:uid="{00000000-0005-0000-0000-000028A60000}"/>
    <cellStyle name="Total 7 5 2 3" xfId="42558" xr:uid="{00000000-0005-0000-0000-000029A60000}"/>
    <cellStyle name="Total 7 5 2 3 2" xfId="42559" xr:uid="{00000000-0005-0000-0000-00002AA60000}"/>
    <cellStyle name="Total 7 5 2 3 2 2" xfId="42560" xr:uid="{00000000-0005-0000-0000-00002BA60000}"/>
    <cellStyle name="Total 7 5 2 3 3" xfId="42561" xr:uid="{00000000-0005-0000-0000-00002CA60000}"/>
    <cellStyle name="Total 7 5 2 4" xfId="42562" xr:uid="{00000000-0005-0000-0000-00002DA60000}"/>
    <cellStyle name="Total 7 5 2 4 2" xfId="42563" xr:uid="{00000000-0005-0000-0000-00002EA60000}"/>
    <cellStyle name="Total 7 5 2 5" xfId="42564" xr:uid="{00000000-0005-0000-0000-00002FA60000}"/>
    <cellStyle name="Total 7 5 3" xfId="42565" xr:uid="{00000000-0005-0000-0000-000030A60000}"/>
    <cellStyle name="Total 7 5 3 2" xfId="42566" xr:uid="{00000000-0005-0000-0000-000031A60000}"/>
    <cellStyle name="Total 7 5 3 2 2" xfId="42567" xr:uid="{00000000-0005-0000-0000-000032A60000}"/>
    <cellStyle name="Total 7 5 3 2 2 2" xfId="42568" xr:uid="{00000000-0005-0000-0000-000033A60000}"/>
    <cellStyle name="Total 7 5 3 2 3" xfId="42569" xr:uid="{00000000-0005-0000-0000-000034A60000}"/>
    <cellStyle name="Total 7 5 3 3" xfId="42570" xr:uid="{00000000-0005-0000-0000-000035A60000}"/>
    <cellStyle name="Total 7 5 3 3 2" xfId="42571" xr:uid="{00000000-0005-0000-0000-000036A60000}"/>
    <cellStyle name="Total 7 5 3 3 2 2" xfId="42572" xr:uid="{00000000-0005-0000-0000-000037A60000}"/>
    <cellStyle name="Total 7 5 3 3 3" xfId="42573" xr:uid="{00000000-0005-0000-0000-000038A60000}"/>
    <cellStyle name="Total 7 5 3 4" xfId="42574" xr:uid="{00000000-0005-0000-0000-000039A60000}"/>
    <cellStyle name="Total 7 5 3 4 2" xfId="42575" xr:uid="{00000000-0005-0000-0000-00003AA60000}"/>
    <cellStyle name="Total 7 5 3 5" xfId="42576" xr:uid="{00000000-0005-0000-0000-00003BA60000}"/>
    <cellStyle name="Total 7 5 4" xfId="42577" xr:uid="{00000000-0005-0000-0000-00003CA60000}"/>
    <cellStyle name="Total 7 5 4 2" xfId="42578" xr:uid="{00000000-0005-0000-0000-00003DA60000}"/>
    <cellStyle name="Total 7 5 4 2 2" xfId="42579" xr:uid="{00000000-0005-0000-0000-00003EA60000}"/>
    <cellStyle name="Total 7 5 4 3" xfId="42580" xr:uid="{00000000-0005-0000-0000-00003FA60000}"/>
    <cellStyle name="Total 7 6" xfId="42581" xr:uid="{00000000-0005-0000-0000-000040A60000}"/>
    <cellStyle name="Total 7 6 2" xfId="42582" xr:uid="{00000000-0005-0000-0000-000041A60000}"/>
    <cellStyle name="Total 7 6 2 2" xfId="42583" xr:uid="{00000000-0005-0000-0000-000042A60000}"/>
    <cellStyle name="Total 7 6 2 2 2" xfId="42584" xr:uid="{00000000-0005-0000-0000-000043A60000}"/>
    <cellStyle name="Total 7 6 2 2 2 2" xfId="42585" xr:uid="{00000000-0005-0000-0000-000044A60000}"/>
    <cellStyle name="Total 7 6 2 2 3" xfId="42586" xr:uid="{00000000-0005-0000-0000-000045A60000}"/>
    <cellStyle name="Total 7 6 2 3" xfId="42587" xr:uid="{00000000-0005-0000-0000-000046A60000}"/>
    <cellStyle name="Total 7 6 2 3 2" xfId="42588" xr:uid="{00000000-0005-0000-0000-000047A60000}"/>
    <cellStyle name="Total 7 6 2 3 2 2" xfId="42589" xr:uid="{00000000-0005-0000-0000-000048A60000}"/>
    <cellStyle name="Total 7 6 2 3 3" xfId="42590" xr:uid="{00000000-0005-0000-0000-000049A60000}"/>
    <cellStyle name="Total 7 6 2 4" xfId="42591" xr:uid="{00000000-0005-0000-0000-00004AA60000}"/>
    <cellStyle name="Total 7 6 2 4 2" xfId="42592" xr:uid="{00000000-0005-0000-0000-00004BA60000}"/>
    <cellStyle name="Total 7 6 2 5" xfId="42593" xr:uid="{00000000-0005-0000-0000-00004CA60000}"/>
    <cellStyle name="Total 7 6 3" xfId="42594" xr:uid="{00000000-0005-0000-0000-00004DA60000}"/>
    <cellStyle name="Total 7 6 3 2" xfId="42595" xr:uid="{00000000-0005-0000-0000-00004EA60000}"/>
    <cellStyle name="Total 7 6 3 2 2" xfId="42596" xr:uid="{00000000-0005-0000-0000-00004FA60000}"/>
    <cellStyle name="Total 7 6 3 2 2 2" xfId="42597" xr:uid="{00000000-0005-0000-0000-000050A60000}"/>
    <cellStyle name="Total 7 6 3 2 3" xfId="42598" xr:uid="{00000000-0005-0000-0000-000051A60000}"/>
    <cellStyle name="Total 7 6 3 3" xfId="42599" xr:uid="{00000000-0005-0000-0000-000052A60000}"/>
    <cellStyle name="Total 7 6 3 3 2" xfId="42600" xr:uid="{00000000-0005-0000-0000-000053A60000}"/>
    <cellStyle name="Total 7 6 3 3 2 2" xfId="42601" xr:uid="{00000000-0005-0000-0000-000054A60000}"/>
    <cellStyle name="Total 7 6 3 3 3" xfId="42602" xr:uid="{00000000-0005-0000-0000-000055A60000}"/>
    <cellStyle name="Total 7 6 3 4" xfId="42603" xr:uid="{00000000-0005-0000-0000-000056A60000}"/>
    <cellStyle name="Total 7 6 3 4 2" xfId="42604" xr:uid="{00000000-0005-0000-0000-000057A60000}"/>
    <cellStyle name="Total 7 6 3 5" xfId="42605" xr:uid="{00000000-0005-0000-0000-000058A60000}"/>
    <cellStyle name="Total 7 6 4" xfId="42606" xr:uid="{00000000-0005-0000-0000-000059A60000}"/>
    <cellStyle name="Total 7 6 4 2" xfId="42607" xr:uid="{00000000-0005-0000-0000-00005AA60000}"/>
    <cellStyle name="Total 7 6 4 2 2" xfId="42608" xr:uid="{00000000-0005-0000-0000-00005BA60000}"/>
    <cellStyle name="Total 7 6 4 3" xfId="42609" xr:uid="{00000000-0005-0000-0000-00005CA60000}"/>
    <cellStyle name="Total 7 7" xfId="42610" xr:uid="{00000000-0005-0000-0000-00005DA60000}"/>
    <cellStyle name="Total 7 7 2" xfId="42611" xr:uid="{00000000-0005-0000-0000-00005EA60000}"/>
    <cellStyle name="Total 7 7 2 2" xfId="42612" xr:uid="{00000000-0005-0000-0000-00005FA60000}"/>
    <cellStyle name="Total 7 7 2 2 2" xfId="42613" xr:uid="{00000000-0005-0000-0000-000060A60000}"/>
    <cellStyle name="Total 7 7 2 3" xfId="42614" xr:uid="{00000000-0005-0000-0000-000061A60000}"/>
    <cellStyle name="Total 7 7 3" xfId="42615" xr:uid="{00000000-0005-0000-0000-000062A60000}"/>
    <cellStyle name="Total 7 7 3 2" xfId="42616" xr:uid="{00000000-0005-0000-0000-000063A60000}"/>
    <cellStyle name="Total 7 7 3 2 2" xfId="42617" xr:uid="{00000000-0005-0000-0000-000064A60000}"/>
    <cellStyle name="Total 7 7 3 3" xfId="42618" xr:uid="{00000000-0005-0000-0000-000065A60000}"/>
    <cellStyle name="Total 7 7 4" xfId="42619" xr:uid="{00000000-0005-0000-0000-000066A60000}"/>
    <cellStyle name="Total 7 7 4 2" xfId="42620" xr:uid="{00000000-0005-0000-0000-000067A60000}"/>
    <cellStyle name="Total 7 7 5" xfId="42621" xr:uid="{00000000-0005-0000-0000-000068A60000}"/>
    <cellStyle name="Total 7 8" xfId="42622" xr:uid="{00000000-0005-0000-0000-000069A60000}"/>
    <cellStyle name="Total 7 8 2" xfId="42623" xr:uid="{00000000-0005-0000-0000-00006AA60000}"/>
    <cellStyle name="Total 7 8 2 2" xfId="42624" xr:uid="{00000000-0005-0000-0000-00006BA60000}"/>
    <cellStyle name="Total 7 8 2 2 2" xfId="42625" xr:uid="{00000000-0005-0000-0000-00006CA60000}"/>
    <cellStyle name="Total 7 8 2 3" xfId="42626" xr:uid="{00000000-0005-0000-0000-00006DA60000}"/>
    <cellStyle name="Total 7 8 3" xfId="42627" xr:uid="{00000000-0005-0000-0000-00006EA60000}"/>
    <cellStyle name="Total 7 8 3 2" xfId="42628" xr:uid="{00000000-0005-0000-0000-00006FA60000}"/>
    <cellStyle name="Total 7 8 3 2 2" xfId="42629" xr:uid="{00000000-0005-0000-0000-000070A60000}"/>
    <cellStyle name="Total 7 8 3 3" xfId="42630" xr:uid="{00000000-0005-0000-0000-000071A60000}"/>
    <cellStyle name="Total 7 8 4" xfId="42631" xr:uid="{00000000-0005-0000-0000-000072A60000}"/>
    <cellStyle name="Total 7 8 4 2" xfId="42632" xr:uid="{00000000-0005-0000-0000-000073A60000}"/>
    <cellStyle name="Total 7 8 5" xfId="42633" xr:uid="{00000000-0005-0000-0000-000074A60000}"/>
    <cellStyle name="Total 7 9" xfId="42634" xr:uid="{00000000-0005-0000-0000-000075A60000}"/>
    <cellStyle name="Total 7 9 2" xfId="42635" xr:uid="{00000000-0005-0000-0000-000076A60000}"/>
    <cellStyle name="Total 7 9 2 2" xfId="42636" xr:uid="{00000000-0005-0000-0000-000077A60000}"/>
    <cellStyle name="Total 7 9 3" xfId="42637" xr:uid="{00000000-0005-0000-0000-000078A60000}"/>
    <cellStyle name="Total 8" xfId="29106" xr:uid="{00000000-0005-0000-0000-000079A60000}"/>
    <cellStyle name="Total 8 2" xfId="42638" xr:uid="{00000000-0005-0000-0000-00007AA60000}"/>
    <cellStyle name="Total 8 2 2" xfId="42639" xr:uid="{00000000-0005-0000-0000-00007BA60000}"/>
    <cellStyle name="Total 8 2 2 2" xfId="42640" xr:uid="{00000000-0005-0000-0000-00007CA60000}"/>
    <cellStyle name="Total 8 2 2 2 2" xfId="42641" xr:uid="{00000000-0005-0000-0000-00007DA60000}"/>
    <cellStyle name="Total 8 2 2 2 2 2" xfId="42642" xr:uid="{00000000-0005-0000-0000-00007EA60000}"/>
    <cellStyle name="Total 8 2 2 2 3" xfId="42643" xr:uid="{00000000-0005-0000-0000-00007FA60000}"/>
    <cellStyle name="Total 8 2 2 3" xfId="42644" xr:uid="{00000000-0005-0000-0000-000080A60000}"/>
    <cellStyle name="Total 8 2 2 3 2" xfId="42645" xr:uid="{00000000-0005-0000-0000-000081A60000}"/>
    <cellStyle name="Total 8 2 2 3 2 2" xfId="42646" xr:uid="{00000000-0005-0000-0000-000082A60000}"/>
    <cellStyle name="Total 8 2 2 3 3" xfId="42647" xr:uid="{00000000-0005-0000-0000-000083A60000}"/>
    <cellStyle name="Total 8 2 2 4" xfId="42648" xr:uid="{00000000-0005-0000-0000-000084A60000}"/>
    <cellStyle name="Total 8 2 2 4 2" xfId="42649" xr:uid="{00000000-0005-0000-0000-000085A60000}"/>
    <cellStyle name="Total 8 2 2 5" xfId="42650" xr:uid="{00000000-0005-0000-0000-000086A60000}"/>
    <cellStyle name="Total 8 2 3" xfId="42651" xr:uid="{00000000-0005-0000-0000-000087A60000}"/>
    <cellStyle name="Total 8 2 3 2" xfId="42652" xr:uid="{00000000-0005-0000-0000-000088A60000}"/>
    <cellStyle name="Total 8 2 3 2 2" xfId="42653" xr:uid="{00000000-0005-0000-0000-000089A60000}"/>
    <cellStyle name="Total 8 2 3 2 2 2" xfId="42654" xr:uid="{00000000-0005-0000-0000-00008AA60000}"/>
    <cellStyle name="Total 8 2 3 2 3" xfId="42655" xr:uid="{00000000-0005-0000-0000-00008BA60000}"/>
    <cellStyle name="Total 8 2 3 3" xfId="42656" xr:uid="{00000000-0005-0000-0000-00008CA60000}"/>
    <cellStyle name="Total 8 2 3 3 2" xfId="42657" xr:uid="{00000000-0005-0000-0000-00008DA60000}"/>
    <cellStyle name="Total 8 2 3 3 2 2" xfId="42658" xr:uid="{00000000-0005-0000-0000-00008EA60000}"/>
    <cellStyle name="Total 8 2 3 3 3" xfId="42659" xr:uid="{00000000-0005-0000-0000-00008FA60000}"/>
    <cellStyle name="Total 8 2 3 4" xfId="42660" xr:uid="{00000000-0005-0000-0000-000090A60000}"/>
    <cellStyle name="Total 8 2 3 4 2" xfId="42661" xr:uid="{00000000-0005-0000-0000-000091A60000}"/>
    <cellStyle name="Total 8 2 3 5" xfId="42662" xr:uid="{00000000-0005-0000-0000-000092A60000}"/>
    <cellStyle name="Total 8 2 4" xfId="42663" xr:uid="{00000000-0005-0000-0000-000093A60000}"/>
    <cellStyle name="Total 8 2 4 2" xfId="42664" xr:uid="{00000000-0005-0000-0000-000094A60000}"/>
    <cellStyle name="Total 8 2 4 2 2" xfId="42665" xr:uid="{00000000-0005-0000-0000-000095A60000}"/>
    <cellStyle name="Total 8 2 4 3" xfId="42666" xr:uid="{00000000-0005-0000-0000-000096A60000}"/>
    <cellStyle name="Total 8 3" xfId="42667" xr:uid="{00000000-0005-0000-0000-000097A60000}"/>
    <cellStyle name="Total 8 3 2" xfId="42668" xr:uid="{00000000-0005-0000-0000-000098A60000}"/>
    <cellStyle name="Total 8 3 2 2" xfId="42669" xr:uid="{00000000-0005-0000-0000-000099A60000}"/>
    <cellStyle name="Total 8 3 2 2 2" xfId="42670" xr:uid="{00000000-0005-0000-0000-00009AA60000}"/>
    <cellStyle name="Total 8 3 2 2 2 2" xfId="42671" xr:uid="{00000000-0005-0000-0000-00009BA60000}"/>
    <cellStyle name="Total 8 3 2 2 3" xfId="42672" xr:uid="{00000000-0005-0000-0000-00009CA60000}"/>
    <cellStyle name="Total 8 3 2 3" xfId="42673" xr:uid="{00000000-0005-0000-0000-00009DA60000}"/>
    <cellStyle name="Total 8 3 2 3 2" xfId="42674" xr:uid="{00000000-0005-0000-0000-00009EA60000}"/>
    <cellStyle name="Total 8 3 2 3 2 2" xfId="42675" xr:uid="{00000000-0005-0000-0000-00009FA60000}"/>
    <cellStyle name="Total 8 3 2 3 3" xfId="42676" xr:uid="{00000000-0005-0000-0000-0000A0A60000}"/>
    <cellStyle name="Total 8 3 2 4" xfId="42677" xr:uid="{00000000-0005-0000-0000-0000A1A60000}"/>
    <cellStyle name="Total 8 3 2 4 2" xfId="42678" xr:uid="{00000000-0005-0000-0000-0000A2A60000}"/>
    <cellStyle name="Total 8 3 2 5" xfId="42679" xr:uid="{00000000-0005-0000-0000-0000A3A60000}"/>
    <cellStyle name="Total 8 3 3" xfId="42680" xr:uid="{00000000-0005-0000-0000-0000A4A60000}"/>
    <cellStyle name="Total 8 3 3 2" xfId="42681" xr:uid="{00000000-0005-0000-0000-0000A5A60000}"/>
    <cellStyle name="Total 8 3 3 2 2" xfId="42682" xr:uid="{00000000-0005-0000-0000-0000A6A60000}"/>
    <cellStyle name="Total 8 3 3 2 2 2" xfId="42683" xr:uid="{00000000-0005-0000-0000-0000A7A60000}"/>
    <cellStyle name="Total 8 3 3 2 3" xfId="42684" xr:uid="{00000000-0005-0000-0000-0000A8A60000}"/>
    <cellStyle name="Total 8 3 3 3" xfId="42685" xr:uid="{00000000-0005-0000-0000-0000A9A60000}"/>
    <cellStyle name="Total 8 3 3 3 2" xfId="42686" xr:uid="{00000000-0005-0000-0000-0000AAA60000}"/>
    <cellStyle name="Total 8 3 3 3 2 2" xfId="42687" xr:uid="{00000000-0005-0000-0000-0000ABA60000}"/>
    <cellStyle name="Total 8 3 3 3 3" xfId="42688" xr:uid="{00000000-0005-0000-0000-0000ACA60000}"/>
    <cellStyle name="Total 8 3 3 4" xfId="42689" xr:uid="{00000000-0005-0000-0000-0000ADA60000}"/>
    <cellStyle name="Total 8 3 3 4 2" xfId="42690" xr:uid="{00000000-0005-0000-0000-0000AEA60000}"/>
    <cellStyle name="Total 8 3 3 5" xfId="42691" xr:uid="{00000000-0005-0000-0000-0000AFA60000}"/>
    <cellStyle name="Total 8 3 4" xfId="42692" xr:uid="{00000000-0005-0000-0000-0000B0A60000}"/>
    <cellStyle name="Total 8 3 4 2" xfId="42693" xr:uid="{00000000-0005-0000-0000-0000B1A60000}"/>
    <cellStyle name="Total 8 3 4 2 2" xfId="42694" xr:uid="{00000000-0005-0000-0000-0000B2A60000}"/>
    <cellStyle name="Total 8 3 4 3" xfId="42695" xr:uid="{00000000-0005-0000-0000-0000B3A60000}"/>
    <cellStyle name="Total 8 4" xfId="42696" xr:uid="{00000000-0005-0000-0000-0000B4A60000}"/>
    <cellStyle name="Total 8 4 2" xfId="42697" xr:uid="{00000000-0005-0000-0000-0000B5A60000}"/>
    <cellStyle name="Total 8 4 2 2" xfId="42698" xr:uid="{00000000-0005-0000-0000-0000B6A60000}"/>
    <cellStyle name="Total 8 4 2 2 2" xfId="42699" xr:uid="{00000000-0005-0000-0000-0000B7A60000}"/>
    <cellStyle name="Total 8 4 2 2 2 2" xfId="42700" xr:uid="{00000000-0005-0000-0000-0000B8A60000}"/>
    <cellStyle name="Total 8 4 2 2 3" xfId="42701" xr:uid="{00000000-0005-0000-0000-0000B9A60000}"/>
    <cellStyle name="Total 8 4 2 3" xfId="42702" xr:uid="{00000000-0005-0000-0000-0000BAA60000}"/>
    <cellStyle name="Total 8 4 2 3 2" xfId="42703" xr:uid="{00000000-0005-0000-0000-0000BBA60000}"/>
    <cellStyle name="Total 8 4 2 3 2 2" xfId="42704" xr:uid="{00000000-0005-0000-0000-0000BCA60000}"/>
    <cellStyle name="Total 8 4 2 3 3" xfId="42705" xr:uid="{00000000-0005-0000-0000-0000BDA60000}"/>
    <cellStyle name="Total 8 4 2 4" xfId="42706" xr:uid="{00000000-0005-0000-0000-0000BEA60000}"/>
    <cellStyle name="Total 8 4 2 4 2" xfId="42707" xr:uid="{00000000-0005-0000-0000-0000BFA60000}"/>
    <cellStyle name="Total 8 4 2 5" xfId="42708" xr:uid="{00000000-0005-0000-0000-0000C0A60000}"/>
    <cellStyle name="Total 8 4 3" xfId="42709" xr:uid="{00000000-0005-0000-0000-0000C1A60000}"/>
    <cellStyle name="Total 8 4 3 2" xfId="42710" xr:uid="{00000000-0005-0000-0000-0000C2A60000}"/>
    <cellStyle name="Total 8 4 3 2 2" xfId="42711" xr:uid="{00000000-0005-0000-0000-0000C3A60000}"/>
    <cellStyle name="Total 8 4 3 2 2 2" xfId="42712" xr:uid="{00000000-0005-0000-0000-0000C4A60000}"/>
    <cellStyle name="Total 8 4 3 2 3" xfId="42713" xr:uid="{00000000-0005-0000-0000-0000C5A60000}"/>
    <cellStyle name="Total 8 4 3 3" xfId="42714" xr:uid="{00000000-0005-0000-0000-0000C6A60000}"/>
    <cellStyle name="Total 8 4 3 3 2" xfId="42715" xr:uid="{00000000-0005-0000-0000-0000C7A60000}"/>
    <cellStyle name="Total 8 4 3 3 2 2" xfId="42716" xr:uid="{00000000-0005-0000-0000-0000C8A60000}"/>
    <cellStyle name="Total 8 4 3 3 3" xfId="42717" xr:uid="{00000000-0005-0000-0000-0000C9A60000}"/>
    <cellStyle name="Total 8 4 3 4" xfId="42718" xr:uid="{00000000-0005-0000-0000-0000CAA60000}"/>
    <cellStyle name="Total 8 4 3 4 2" xfId="42719" xr:uid="{00000000-0005-0000-0000-0000CBA60000}"/>
    <cellStyle name="Total 8 4 3 5" xfId="42720" xr:uid="{00000000-0005-0000-0000-0000CCA60000}"/>
    <cellStyle name="Total 8 4 4" xfId="42721" xr:uid="{00000000-0005-0000-0000-0000CDA60000}"/>
    <cellStyle name="Total 8 4 4 2" xfId="42722" xr:uid="{00000000-0005-0000-0000-0000CEA60000}"/>
    <cellStyle name="Total 8 4 4 2 2" xfId="42723" xr:uid="{00000000-0005-0000-0000-0000CFA60000}"/>
    <cellStyle name="Total 8 4 4 3" xfId="42724" xr:uid="{00000000-0005-0000-0000-0000D0A60000}"/>
    <cellStyle name="Total 8 5" xfId="42725" xr:uid="{00000000-0005-0000-0000-0000D1A60000}"/>
    <cellStyle name="Total 8 5 2" xfId="42726" xr:uid="{00000000-0005-0000-0000-0000D2A60000}"/>
    <cellStyle name="Total 8 5 2 2" xfId="42727" xr:uid="{00000000-0005-0000-0000-0000D3A60000}"/>
    <cellStyle name="Total 8 5 2 2 2" xfId="42728" xr:uid="{00000000-0005-0000-0000-0000D4A60000}"/>
    <cellStyle name="Total 8 5 2 2 2 2" xfId="42729" xr:uid="{00000000-0005-0000-0000-0000D5A60000}"/>
    <cellStyle name="Total 8 5 2 2 3" xfId="42730" xr:uid="{00000000-0005-0000-0000-0000D6A60000}"/>
    <cellStyle name="Total 8 5 2 3" xfId="42731" xr:uid="{00000000-0005-0000-0000-0000D7A60000}"/>
    <cellStyle name="Total 8 5 2 3 2" xfId="42732" xr:uid="{00000000-0005-0000-0000-0000D8A60000}"/>
    <cellStyle name="Total 8 5 2 3 2 2" xfId="42733" xr:uid="{00000000-0005-0000-0000-0000D9A60000}"/>
    <cellStyle name="Total 8 5 2 3 3" xfId="42734" xr:uid="{00000000-0005-0000-0000-0000DAA60000}"/>
    <cellStyle name="Total 8 5 2 4" xfId="42735" xr:uid="{00000000-0005-0000-0000-0000DBA60000}"/>
    <cellStyle name="Total 8 5 2 4 2" xfId="42736" xr:uid="{00000000-0005-0000-0000-0000DCA60000}"/>
    <cellStyle name="Total 8 5 2 5" xfId="42737" xr:uid="{00000000-0005-0000-0000-0000DDA60000}"/>
    <cellStyle name="Total 8 5 3" xfId="42738" xr:uid="{00000000-0005-0000-0000-0000DEA60000}"/>
    <cellStyle name="Total 8 5 3 2" xfId="42739" xr:uid="{00000000-0005-0000-0000-0000DFA60000}"/>
    <cellStyle name="Total 8 5 3 2 2" xfId="42740" xr:uid="{00000000-0005-0000-0000-0000E0A60000}"/>
    <cellStyle name="Total 8 5 3 2 2 2" xfId="42741" xr:uid="{00000000-0005-0000-0000-0000E1A60000}"/>
    <cellStyle name="Total 8 5 3 2 3" xfId="42742" xr:uid="{00000000-0005-0000-0000-0000E2A60000}"/>
    <cellStyle name="Total 8 5 3 3" xfId="42743" xr:uid="{00000000-0005-0000-0000-0000E3A60000}"/>
    <cellStyle name="Total 8 5 3 3 2" xfId="42744" xr:uid="{00000000-0005-0000-0000-0000E4A60000}"/>
    <cellStyle name="Total 8 5 3 3 2 2" xfId="42745" xr:uid="{00000000-0005-0000-0000-0000E5A60000}"/>
    <cellStyle name="Total 8 5 3 3 3" xfId="42746" xr:uid="{00000000-0005-0000-0000-0000E6A60000}"/>
    <cellStyle name="Total 8 5 3 4" xfId="42747" xr:uid="{00000000-0005-0000-0000-0000E7A60000}"/>
    <cellStyle name="Total 8 5 3 4 2" xfId="42748" xr:uid="{00000000-0005-0000-0000-0000E8A60000}"/>
    <cellStyle name="Total 8 5 3 5" xfId="42749" xr:uid="{00000000-0005-0000-0000-0000E9A60000}"/>
    <cellStyle name="Total 8 5 4" xfId="42750" xr:uid="{00000000-0005-0000-0000-0000EAA60000}"/>
    <cellStyle name="Total 8 5 4 2" xfId="42751" xr:uid="{00000000-0005-0000-0000-0000EBA60000}"/>
    <cellStyle name="Total 8 5 4 2 2" xfId="42752" xr:uid="{00000000-0005-0000-0000-0000ECA60000}"/>
    <cellStyle name="Total 8 5 4 3" xfId="42753" xr:uid="{00000000-0005-0000-0000-0000EDA60000}"/>
    <cellStyle name="Total 8 6" xfId="42754" xr:uid="{00000000-0005-0000-0000-0000EEA60000}"/>
    <cellStyle name="Total 8 6 2" xfId="42755" xr:uid="{00000000-0005-0000-0000-0000EFA60000}"/>
    <cellStyle name="Total 8 6 2 2" xfId="42756" xr:uid="{00000000-0005-0000-0000-0000F0A60000}"/>
    <cellStyle name="Total 8 6 2 2 2" xfId="42757" xr:uid="{00000000-0005-0000-0000-0000F1A60000}"/>
    <cellStyle name="Total 8 6 2 2 2 2" xfId="42758" xr:uid="{00000000-0005-0000-0000-0000F2A60000}"/>
    <cellStyle name="Total 8 6 2 2 3" xfId="42759" xr:uid="{00000000-0005-0000-0000-0000F3A60000}"/>
    <cellStyle name="Total 8 6 2 3" xfId="42760" xr:uid="{00000000-0005-0000-0000-0000F4A60000}"/>
    <cellStyle name="Total 8 6 2 3 2" xfId="42761" xr:uid="{00000000-0005-0000-0000-0000F5A60000}"/>
    <cellStyle name="Total 8 6 2 3 2 2" xfId="42762" xr:uid="{00000000-0005-0000-0000-0000F6A60000}"/>
    <cellStyle name="Total 8 6 2 3 3" xfId="42763" xr:uid="{00000000-0005-0000-0000-0000F7A60000}"/>
    <cellStyle name="Total 8 6 2 4" xfId="42764" xr:uid="{00000000-0005-0000-0000-0000F8A60000}"/>
    <cellStyle name="Total 8 6 2 4 2" xfId="42765" xr:uid="{00000000-0005-0000-0000-0000F9A60000}"/>
    <cellStyle name="Total 8 6 2 5" xfId="42766" xr:uid="{00000000-0005-0000-0000-0000FAA60000}"/>
    <cellStyle name="Total 8 6 3" xfId="42767" xr:uid="{00000000-0005-0000-0000-0000FBA60000}"/>
    <cellStyle name="Total 8 6 3 2" xfId="42768" xr:uid="{00000000-0005-0000-0000-0000FCA60000}"/>
    <cellStyle name="Total 8 6 3 2 2" xfId="42769" xr:uid="{00000000-0005-0000-0000-0000FDA60000}"/>
    <cellStyle name="Total 8 6 3 2 2 2" xfId="42770" xr:uid="{00000000-0005-0000-0000-0000FEA60000}"/>
    <cellStyle name="Total 8 6 3 2 3" xfId="42771" xr:uid="{00000000-0005-0000-0000-0000FFA60000}"/>
    <cellStyle name="Total 8 6 3 3" xfId="42772" xr:uid="{00000000-0005-0000-0000-000000A70000}"/>
    <cellStyle name="Total 8 6 3 3 2" xfId="42773" xr:uid="{00000000-0005-0000-0000-000001A70000}"/>
    <cellStyle name="Total 8 6 3 3 2 2" xfId="42774" xr:uid="{00000000-0005-0000-0000-000002A70000}"/>
    <cellStyle name="Total 8 6 3 3 3" xfId="42775" xr:uid="{00000000-0005-0000-0000-000003A70000}"/>
    <cellStyle name="Total 8 6 3 4" xfId="42776" xr:uid="{00000000-0005-0000-0000-000004A70000}"/>
    <cellStyle name="Total 8 6 3 4 2" xfId="42777" xr:uid="{00000000-0005-0000-0000-000005A70000}"/>
    <cellStyle name="Total 8 6 3 5" xfId="42778" xr:uid="{00000000-0005-0000-0000-000006A70000}"/>
    <cellStyle name="Total 8 6 4" xfId="42779" xr:uid="{00000000-0005-0000-0000-000007A70000}"/>
    <cellStyle name="Total 8 6 4 2" xfId="42780" xr:uid="{00000000-0005-0000-0000-000008A70000}"/>
    <cellStyle name="Total 8 6 4 2 2" xfId="42781" xr:uid="{00000000-0005-0000-0000-000009A70000}"/>
    <cellStyle name="Total 8 6 4 3" xfId="42782" xr:uid="{00000000-0005-0000-0000-00000AA70000}"/>
    <cellStyle name="Total 8 7" xfId="42783" xr:uid="{00000000-0005-0000-0000-00000BA70000}"/>
    <cellStyle name="Total 8 7 2" xfId="42784" xr:uid="{00000000-0005-0000-0000-00000CA70000}"/>
    <cellStyle name="Total 8 7 2 2" xfId="42785" xr:uid="{00000000-0005-0000-0000-00000DA70000}"/>
    <cellStyle name="Total 8 7 2 2 2" xfId="42786" xr:uid="{00000000-0005-0000-0000-00000EA70000}"/>
    <cellStyle name="Total 8 7 2 3" xfId="42787" xr:uid="{00000000-0005-0000-0000-00000FA70000}"/>
    <cellStyle name="Total 8 7 3" xfId="42788" xr:uid="{00000000-0005-0000-0000-000010A70000}"/>
    <cellStyle name="Total 8 7 3 2" xfId="42789" xr:uid="{00000000-0005-0000-0000-000011A70000}"/>
    <cellStyle name="Total 8 7 3 2 2" xfId="42790" xr:uid="{00000000-0005-0000-0000-000012A70000}"/>
    <cellStyle name="Total 8 7 3 3" xfId="42791" xr:uid="{00000000-0005-0000-0000-000013A70000}"/>
    <cellStyle name="Total 8 7 4" xfId="42792" xr:uid="{00000000-0005-0000-0000-000014A70000}"/>
    <cellStyle name="Total 8 7 4 2" xfId="42793" xr:uid="{00000000-0005-0000-0000-000015A70000}"/>
    <cellStyle name="Total 8 7 5" xfId="42794" xr:uid="{00000000-0005-0000-0000-000016A70000}"/>
    <cellStyle name="Total 8 8" xfId="42795" xr:uid="{00000000-0005-0000-0000-000017A70000}"/>
    <cellStyle name="Total 8 8 2" xfId="42796" xr:uid="{00000000-0005-0000-0000-000018A70000}"/>
    <cellStyle name="Total 8 8 2 2" xfId="42797" xr:uid="{00000000-0005-0000-0000-000019A70000}"/>
    <cellStyle name="Total 8 8 2 2 2" xfId="42798" xr:uid="{00000000-0005-0000-0000-00001AA70000}"/>
    <cellStyle name="Total 8 8 2 3" xfId="42799" xr:uid="{00000000-0005-0000-0000-00001BA70000}"/>
    <cellStyle name="Total 8 8 3" xfId="42800" xr:uid="{00000000-0005-0000-0000-00001CA70000}"/>
    <cellStyle name="Total 8 8 3 2" xfId="42801" xr:uid="{00000000-0005-0000-0000-00001DA70000}"/>
    <cellStyle name="Total 8 8 3 2 2" xfId="42802" xr:uid="{00000000-0005-0000-0000-00001EA70000}"/>
    <cellStyle name="Total 8 8 3 3" xfId="42803" xr:uid="{00000000-0005-0000-0000-00001FA70000}"/>
    <cellStyle name="Total 8 8 4" xfId="42804" xr:uid="{00000000-0005-0000-0000-000020A70000}"/>
    <cellStyle name="Total 8 8 4 2" xfId="42805" xr:uid="{00000000-0005-0000-0000-000021A70000}"/>
    <cellStyle name="Total 8 8 5" xfId="42806" xr:uid="{00000000-0005-0000-0000-000022A70000}"/>
    <cellStyle name="Total 8 9" xfId="42807" xr:uid="{00000000-0005-0000-0000-000023A70000}"/>
    <cellStyle name="Total 8 9 2" xfId="42808" xr:uid="{00000000-0005-0000-0000-000024A70000}"/>
    <cellStyle name="Total 8 9 2 2" xfId="42809" xr:uid="{00000000-0005-0000-0000-000025A70000}"/>
    <cellStyle name="Total 8 9 3" xfId="42810" xr:uid="{00000000-0005-0000-0000-000026A70000}"/>
    <cellStyle name="Total 9" xfId="29107" xr:uid="{00000000-0005-0000-0000-000027A70000}"/>
    <cellStyle name="unit" xfId="29108" xr:uid="{00000000-0005-0000-0000-000028A70000}"/>
    <cellStyle name="Update" xfId="42811" xr:uid="{00000000-0005-0000-0000-000029A70000}"/>
    <cellStyle name="V Line" xfId="29109" xr:uid="{00000000-0005-0000-0000-00002AA70000}"/>
    <cellStyle name="V Line 2" xfId="29110" xr:uid="{00000000-0005-0000-0000-00002BA70000}"/>
    <cellStyle name="Warning Text 10" xfId="29111" xr:uid="{00000000-0005-0000-0000-00002CA70000}"/>
    <cellStyle name="Warning Text 11" xfId="29112" xr:uid="{00000000-0005-0000-0000-00002DA70000}"/>
    <cellStyle name="Warning Text 12" xfId="29113" xr:uid="{00000000-0005-0000-0000-00002EA70000}"/>
    <cellStyle name="Warning Text 2" xfId="29114" xr:uid="{00000000-0005-0000-0000-00002FA70000}"/>
    <cellStyle name="Warning Text 2 2" xfId="42812" xr:uid="{00000000-0005-0000-0000-000030A70000}"/>
    <cellStyle name="Warning Text 2 3" xfId="42813" xr:uid="{00000000-0005-0000-0000-000031A70000}"/>
    <cellStyle name="Warning Text 2 4" xfId="42814" xr:uid="{00000000-0005-0000-0000-000032A70000}"/>
    <cellStyle name="Warning Text 2 5" xfId="42815" xr:uid="{00000000-0005-0000-0000-000033A70000}"/>
    <cellStyle name="Warning Text 3" xfId="29115" xr:uid="{00000000-0005-0000-0000-000034A70000}"/>
    <cellStyle name="Warning Text 4" xfId="29116" xr:uid="{00000000-0005-0000-0000-000035A70000}"/>
    <cellStyle name="Warning Text 5" xfId="29117" xr:uid="{00000000-0005-0000-0000-000036A70000}"/>
    <cellStyle name="Warning Text 6" xfId="29118" xr:uid="{00000000-0005-0000-0000-000037A70000}"/>
    <cellStyle name="Warning Text 7" xfId="29119" xr:uid="{00000000-0005-0000-0000-000038A70000}"/>
    <cellStyle name="Warning Text 8" xfId="29120" xr:uid="{00000000-0005-0000-0000-000039A70000}"/>
    <cellStyle name="Warning Text 9" xfId="29121" xr:uid="{00000000-0005-0000-0000-00003AA70000}"/>
    <cellStyle name="一般_ado_proper" xfId="47" xr:uid="{00000000-0005-0000-0000-00003BA70000}"/>
    <cellStyle name="千分位_TAPAR01" xfId="49" xr:uid="{00000000-0005-0000-0000-00003DA70000}"/>
    <cellStyle name="千分位[0]_TAPAR01" xfId="48" xr:uid="{00000000-0005-0000-0000-00003CA70000}"/>
    <cellStyle name="常规_Sheet1" xfId="42816" xr:uid="{00000000-0005-0000-0000-00003EA70000}"/>
    <cellStyle name="貨幣 [0]_TAPAR01" xfId="50" xr:uid="{00000000-0005-0000-0000-00003FA70000}"/>
    <cellStyle name="貨幣_TAPAR01" xfId="51" xr:uid="{00000000-0005-0000-0000-000040A70000}"/>
    <cellStyle name="隨後的超連結_ado_proper" xfId="52" xr:uid="{00000000-0005-0000-0000-000041A70000}"/>
  </cellStyles>
  <dxfs count="22">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rgb="FFFF0000"/>
      </font>
    </dxf>
    <dxf>
      <font>
        <color theme="1"/>
      </font>
    </dxf>
    <dxf>
      <font>
        <color rgb="FFFF0000"/>
      </font>
    </dxf>
    <dxf>
      <font>
        <color rgb="FFFF0000"/>
      </font>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5" Type="http://schemas.openxmlformats.org/officeDocument/2006/relationships/customXml" Target="../customXml/item1.xml"/><Relationship Id="rId4" Type="http://schemas.openxmlformats.org/officeDocument/2006/relationships/sharedStrings" Target="sharedStrings.xml"/></Relationships>
</file>

<file path=xl/drawings/drawing1.xml><?xml version="1.0" encoding="utf-8"?>
<xdr:wsDr xmlns:xdr="http://schemas.openxmlformats.org/drawingml/2006/spreadsheetDrawing" xmlns:a="http://schemas.openxmlformats.org/drawingml/2006/main">
  <xdr:twoCellAnchor>
    <xdr:from>
      <xdr:col>9</xdr:col>
      <xdr:colOff>0</xdr:colOff>
      <xdr:row>16</xdr:row>
      <xdr:rowOff>11206</xdr:rowOff>
    </xdr:from>
    <xdr:to>
      <xdr:col>9</xdr:col>
      <xdr:colOff>201706</xdr:colOff>
      <xdr:row>19</xdr:row>
      <xdr:rowOff>201706</xdr:rowOff>
    </xdr:to>
    <xdr:sp macro="" textlink="">
      <xdr:nvSpPr>
        <xdr:cNvPr id="5" name="Right Brace 4">
          <a:extLst>
            <a:ext uri="{FF2B5EF4-FFF2-40B4-BE49-F238E27FC236}">
              <a16:creationId xmlns:a16="http://schemas.microsoft.com/office/drawing/2014/main" id="{00000000-0008-0000-0000-000005000000}"/>
            </a:ext>
          </a:extLst>
        </xdr:cNvPr>
        <xdr:cNvSpPr/>
      </xdr:nvSpPr>
      <xdr:spPr>
        <a:xfrm>
          <a:off x="9505950" y="3154456"/>
          <a:ext cx="201706" cy="952500"/>
        </a:xfrm>
        <a:prstGeom prst="rightBrace">
          <a:avLst>
            <a:gd name="adj1" fmla="val 8333"/>
            <a:gd name="adj2" fmla="val 13954"/>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9</xdr:col>
      <xdr:colOff>0</xdr:colOff>
      <xdr:row>20</xdr:row>
      <xdr:rowOff>22410</xdr:rowOff>
    </xdr:from>
    <xdr:to>
      <xdr:col>9</xdr:col>
      <xdr:colOff>190500</xdr:colOff>
      <xdr:row>26</xdr:row>
      <xdr:rowOff>212911</xdr:rowOff>
    </xdr:to>
    <xdr:sp macro="" textlink="">
      <xdr:nvSpPr>
        <xdr:cNvPr id="6" name="Right Brace 5">
          <a:extLst>
            <a:ext uri="{FF2B5EF4-FFF2-40B4-BE49-F238E27FC236}">
              <a16:creationId xmlns:a16="http://schemas.microsoft.com/office/drawing/2014/main" id="{00000000-0008-0000-0000-000006000000}"/>
            </a:ext>
          </a:extLst>
        </xdr:cNvPr>
        <xdr:cNvSpPr/>
      </xdr:nvSpPr>
      <xdr:spPr>
        <a:xfrm>
          <a:off x="9505950" y="4137210"/>
          <a:ext cx="190500" cy="1447801"/>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45</xdr:row>
      <xdr:rowOff>0</xdr:rowOff>
    </xdr:from>
    <xdr:to>
      <xdr:col>2</xdr:col>
      <xdr:colOff>168088</xdr:colOff>
      <xdr:row>46</xdr:row>
      <xdr:rowOff>190501</xdr:rowOff>
    </xdr:to>
    <xdr:sp macro="" textlink="">
      <xdr:nvSpPr>
        <xdr:cNvPr id="9" name="Right Brace 8">
          <a:extLst>
            <a:ext uri="{FF2B5EF4-FFF2-40B4-BE49-F238E27FC236}">
              <a16:creationId xmlns:a16="http://schemas.microsoft.com/office/drawing/2014/main" id="{00000000-0008-0000-0000-000009000000}"/>
            </a:ext>
          </a:extLst>
        </xdr:cNvPr>
        <xdr:cNvSpPr/>
      </xdr:nvSpPr>
      <xdr:spPr>
        <a:xfrm>
          <a:off x="4705350" y="9353550"/>
          <a:ext cx="168088" cy="400051"/>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49</xdr:row>
      <xdr:rowOff>0</xdr:rowOff>
    </xdr:from>
    <xdr:to>
      <xdr:col>2</xdr:col>
      <xdr:colOff>168088</xdr:colOff>
      <xdr:row>50</xdr:row>
      <xdr:rowOff>190501</xdr:rowOff>
    </xdr:to>
    <xdr:sp macro="" textlink="">
      <xdr:nvSpPr>
        <xdr:cNvPr id="10" name="Right Brace 9">
          <a:extLst>
            <a:ext uri="{FF2B5EF4-FFF2-40B4-BE49-F238E27FC236}">
              <a16:creationId xmlns:a16="http://schemas.microsoft.com/office/drawing/2014/main" id="{00000000-0008-0000-0000-00000A000000}"/>
            </a:ext>
          </a:extLst>
        </xdr:cNvPr>
        <xdr:cNvSpPr/>
      </xdr:nvSpPr>
      <xdr:spPr>
        <a:xfrm>
          <a:off x="4705350" y="10191750"/>
          <a:ext cx="168088" cy="400051"/>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52</xdr:row>
      <xdr:rowOff>0</xdr:rowOff>
    </xdr:from>
    <xdr:to>
      <xdr:col>2</xdr:col>
      <xdr:colOff>168088</xdr:colOff>
      <xdr:row>53</xdr:row>
      <xdr:rowOff>190500</xdr:rowOff>
    </xdr:to>
    <xdr:sp macro="" textlink="">
      <xdr:nvSpPr>
        <xdr:cNvPr id="11" name="Right Brace 10">
          <a:extLst>
            <a:ext uri="{FF2B5EF4-FFF2-40B4-BE49-F238E27FC236}">
              <a16:creationId xmlns:a16="http://schemas.microsoft.com/office/drawing/2014/main" id="{00000000-0008-0000-0000-00000B000000}"/>
            </a:ext>
          </a:extLst>
        </xdr:cNvPr>
        <xdr:cNvSpPr/>
      </xdr:nvSpPr>
      <xdr:spPr>
        <a:xfrm>
          <a:off x="4705350" y="10820400"/>
          <a:ext cx="168088" cy="400050"/>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102</xdr:row>
      <xdr:rowOff>0</xdr:rowOff>
    </xdr:from>
    <xdr:to>
      <xdr:col>2</xdr:col>
      <xdr:colOff>168088</xdr:colOff>
      <xdr:row>103</xdr:row>
      <xdr:rowOff>190500</xdr:rowOff>
    </xdr:to>
    <xdr:sp macro="" textlink="">
      <xdr:nvSpPr>
        <xdr:cNvPr id="13" name="Right Brace 12">
          <a:extLst>
            <a:ext uri="{FF2B5EF4-FFF2-40B4-BE49-F238E27FC236}">
              <a16:creationId xmlns:a16="http://schemas.microsoft.com/office/drawing/2014/main" id="{00000000-0008-0000-0000-00000D000000}"/>
            </a:ext>
          </a:extLst>
        </xdr:cNvPr>
        <xdr:cNvSpPr/>
      </xdr:nvSpPr>
      <xdr:spPr>
        <a:xfrm>
          <a:off x="4705350" y="21421725"/>
          <a:ext cx="168088" cy="400050"/>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107</xdr:row>
      <xdr:rowOff>0</xdr:rowOff>
    </xdr:from>
    <xdr:to>
      <xdr:col>2</xdr:col>
      <xdr:colOff>168088</xdr:colOff>
      <xdr:row>108</xdr:row>
      <xdr:rowOff>190500</xdr:rowOff>
    </xdr:to>
    <xdr:sp macro="" textlink="">
      <xdr:nvSpPr>
        <xdr:cNvPr id="14" name="Right Brace 13">
          <a:extLst>
            <a:ext uri="{FF2B5EF4-FFF2-40B4-BE49-F238E27FC236}">
              <a16:creationId xmlns:a16="http://schemas.microsoft.com/office/drawing/2014/main" id="{00000000-0008-0000-0000-00000E000000}"/>
            </a:ext>
          </a:extLst>
        </xdr:cNvPr>
        <xdr:cNvSpPr/>
      </xdr:nvSpPr>
      <xdr:spPr>
        <a:xfrm>
          <a:off x="4705350" y="22469475"/>
          <a:ext cx="168088" cy="400050"/>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111</xdr:row>
      <xdr:rowOff>0</xdr:rowOff>
    </xdr:from>
    <xdr:to>
      <xdr:col>2</xdr:col>
      <xdr:colOff>168088</xdr:colOff>
      <xdr:row>112</xdr:row>
      <xdr:rowOff>190500</xdr:rowOff>
    </xdr:to>
    <xdr:sp macro="" textlink="">
      <xdr:nvSpPr>
        <xdr:cNvPr id="15" name="Right Brace 14">
          <a:extLst>
            <a:ext uri="{FF2B5EF4-FFF2-40B4-BE49-F238E27FC236}">
              <a16:creationId xmlns:a16="http://schemas.microsoft.com/office/drawing/2014/main" id="{00000000-0008-0000-0000-00000F000000}"/>
            </a:ext>
          </a:extLst>
        </xdr:cNvPr>
        <xdr:cNvSpPr/>
      </xdr:nvSpPr>
      <xdr:spPr>
        <a:xfrm>
          <a:off x="4705350" y="23307675"/>
          <a:ext cx="168088" cy="400050"/>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114</xdr:row>
      <xdr:rowOff>0</xdr:rowOff>
    </xdr:from>
    <xdr:to>
      <xdr:col>2</xdr:col>
      <xdr:colOff>168088</xdr:colOff>
      <xdr:row>115</xdr:row>
      <xdr:rowOff>190500</xdr:rowOff>
    </xdr:to>
    <xdr:sp macro="" textlink="">
      <xdr:nvSpPr>
        <xdr:cNvPr id="16" name="Right Brace 15">
          <a:extLst>
            <a:ext uri="{FF2B5EF4-FFF2-40B4-BE49-F238E27FC236}">
              <a16:creationId xmlns:a16="http://schemas.microsoft.com/office/drawing/2014/main" id="{00000000-0008-0000-0000-000010000000}"/>
            </a:ext>
          </a:extLst>
        </xdr:cNvPr>
        <xdr:cNvSpPr/>
      </xdr:nvSpPr>
      <xdr:spPr>
        <a:xfrm>
          <a:off x="4705350" y="23936325"/>
          <a:ext cx="168088" cy="400050"/>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134</xdr:row>
      <xdr:rowOff>0</xdr:rowOff>
    </xdr:from>
    <xdr:to>
      <xdr:col>2</xdr:col>
      <xdr:colOff>168088</xdr:colOff>
      <xdr:row>135</xdr:row>
      <xdr:rowOff>190501</xdr:rowOff>
    </xdr:to>
    <xdr:sp macro="" textlink="">
      <xdr:nvSpPr>
        <xdr:cNvPr id="17" name="Right Brace 16">
          <a:extLst>
            <a:ext uri="{FF2B5EF4-FFF2-40B4-BE49-F238E27FC236}">
              <a16:creationId xmlns:a16="http://schemas.microsoft.com/office/drawing/2014/main" id="{00000000-0008-0000-0000-000011000000}"/>
            </a:ext>
          </a:extLst>
        </xdr:cNvPr>
        <xdr:cNvSpPr/>
      </xdr:nvSpPr>
      <xdr:spPr>
        <a:xfrm>
          <a:off x="4705350" y="28270200"/>
          <a:ext cx="168088" cy="400051"/>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40</xdr:row>
      <xdr:rowOff>0</xdr:rowOff>
    </xdr:from>
    <xdr:to>
      <xdr:col>2</xdr:col>
      <xdr:colOff>168088</xdr:colOff>
      <xdr:row>41</xdr:row>
      <xdr:rowOff>190502</xdr:rowOff>
    </xdr:to>
    <xdr:sp macro="" textlink="">
      <xdr:nvSpPr>
        <xdr:cNvPr id="33" name="Right Brace 32">
          <a:extLst>
            <a:ext uri="{FF2B5EF4-FFF2-40B4-BE49-F238E27FC236}">
              <a16:creationId xmlns:a16="http://schemas.microsoft.com/office/drawing/2014/main" id="{00000000-0008-0000-0000-000021000000}"/>
            </a:ext>
          </a:extLst>
        </xdr:cNvPr>
        <xdr:cNvSpPr/>
      </xdr:nvSpPr>
      <xdr:spPr>
        <a:xfrm>
          <a:off x="4702969" y="8703469"/>
          <a:ext cx="168088" cy="404814"/>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2</xdr:col>
      <xdr:colOff>0</xdr:colOff>
      <xdr:row>71</xdr:row>
      <xdr:rowOff>0</xdr:rowOff>
    </xdr:from>
    <xdr:to>
      <xdr:col>2</xdr:col>
      <xdr:colOff>168088</xdr:colOff>
      <xdr:row>72</xdr:row>
      <xdr:rowOff>190500</xdr:rowOff>
    </xdr:to>
    <xdr:sp macro="" textlink="">
      <xdr:nvSpPr>
        <xdr:cNvPr id="34" name="Right Brace 33">
          <a:extLst>
            <a:ext uri="{FF2B5EF4-FFF2-40B4-BE49-F238E27FC236}">
              <a16:creationId xmlns:a16="http://schemas.microsoft.com/office/drawing/2014/main" id="{00000000-0008-0000-0000-000022000000}"/>
            </a:ext>
          </a:extLst>
        </xdr:cNvPr>
        <xdr:cNvSpPr/>
      </xdr:nvSpPr>
      <xdr:spPr>
        <a:xfrm>
          <a:off x="4702969" y="15466219"/>
          <a:ext cx="168088" cy="404812"/>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3</xdr:col>
      <xdr:colOff>0</xdr:colOff>
      <xdr:row>22</xdr:row>
      <xdr:rowOff>0</xdr:rowOff>
    </xdr:from>
    <xdr:to>
      <xdr:col>3</xdr:col>
      <xdr:colOff>168088</xdr:colOff>
      <xdr:row>23</xdr:row>
      <xdr:rowOff>190502</xdr:rowOff>
    </xdr:to>
    <xdr:sp macro="" textlink="">
      <xdr:nvSpPr>
        <xdr:cNvPr id="35" name="Right Brace 34">
          <a:extLst>
            <a:ext uri="{FF2B5EF4-FFF2-40B4-BE49-F238E27FC236}">
              <a16:creationId xmlns:a16="http://schemas.microsoft.com/office/drawing/2014/main" id="{00000000-0008-0000-0000-000023000000}"/>
            </a:ext>
          </a:extLst>
        </xdr:cNvPr>
        <xdr:cNvSpPr/>
      </xdr:nvSpPr>
      <xdr:spPr>
        <a:xfrm>
          <a:off x="5393531" y="4845844"/>
          <a:ext cx="168088" cy="404814"/>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7</xdr:col>
      <xdr:colOff>0</xdr:colOff>
      <xdr:row>25</xdr:row>
      <xdr:rowOff>0</xdr:rowOff>
    </xdr:from>
    <xdr:to>
      <xdr:col>7</xdr:col>
      <xdr:colOff>168088</xdr:colOff>
      <xdr:row>26</xdr:row>
      <xdr:rowOff>190501</xdr:rowOff>
    </xdr:to>
    <xdr:sp macro="" textlink="">
      <xdr:nvSpPr>
        <xdr:cNvPr id="36" name="Right Brace 35">
          <a:extLst>
            <a:ext uri="{FF2B5EF4-FFF2-40B4-BE49-F238E27FC236}">
              <a16:creationId xmlns:a16="http://schemas.microsoft.com/office/drawing/2014/main" id="{00000000-0008-0000-0000-000024000000}"/>
            </a:ext>
          </a:extLst>
        </xdr:cNvPr>
        <xdr:cNvSpPr/>
      </xdr:nvSpPr>
      <xdr:spPr>
        <a:xfrm>
          <a:off x="8155781" y="5488781"/>
          <a:ext cx="168088" cy="404814"/>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11</xdr:col>
      <xdr:colOff>0</xdr:colOff>
      <xdr:row>22</xdr:row>
      <xdr:rowOff>0</xdr:rowOff>
    </xdr:from>
    <xdr:to>
      <xdr:col>11</xdr:col>
      <xdr:colOff>168088</xdr:colOff>
      <xdr:row>23</xdr:row>
      <xdr:rowOff>190502</xdr:rowOff>
    </xdr:to>
    <xdr:sp macro="" textlink="">
      <xdr:nvSpPr>
        <xdr:cNvPr id="37" name="Right Brace 36">
          <a:extLst>
            <a:ext uri="{FF2B5EF4-FFF2-40B4-BE49-F238E27FC236}">
              <a16:creationId xmlns:a16="http://schemas.microsoft.com/office/drawing/2014/main" id="{00000000-0008-0000-0000-000025000000}"/>
            </a:ext>
          </a:extLst>
        </xdr:cNvPr>
        <xdr:cNvSpPr/>
      </xdr:nvSpPr>
      <xdr:spPr>
        <a:xfrm>
          <a:off x="10918031" y="4845844"/>
          <a:ext cx="168088" cy="404814"/>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twoCellAnchor>
    <xdr:from>
      <xdr:col>19</xdr:col>
      <xdr:colOff>0</xdr:colOff>
      <xdr:row>25</xdr:row>
      <xdr:rowOff>0</xdr:rowOff>
    </xdr:from>
    <xdr:to>
      <xdr:col>19</xdr:col>
      <xdr:colOff>168088</xdr:colOff>
      <xdr:row>26</xdr:row>
      <xdr:rowOff>190501</xdr:rowOff>
    </xdr:to>
    <xdr:sp macro="" textlink="">
      <xdr:nvSpPr>
        <xdr:cNvPr id="38" name="Right Brace 37">
          <a:extLst>
            <a:ext uri="{FF2B5EF4-FFF2-40B4-BE49-F238E27FC236}">
              <a16:creationId xmlns:a16="http://schemas.microsoft.com/office/drawing/2014/main" id="{00000000-0008-0000-0000-000026000000}"/>
            </a:ext>
          </a:extLst>
        </xdr:cNvPr>
        <xdr:cNvSpPr/>
      </xdr:nvSpPr>
      <xdr:spPr>
        <a:xfrm>
          <a:off x="16442531" y="5488781"/>
          <a:ext cx="168088" cy="404814"/>
        </a:xfrm>
        <a:prstGeom prst="rightBrace">
          <a:avLst/>
        </a:prstGeom>
        <a:ln>
          <a:solidFill>
            <a:schemeClr val="tx1"/>
          </a:solidFill>
        </a:ln>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H469"/>
  <sheetViews>
    <sheetView tabSelected="1" zoomScaleNormal="100" workbookViewId="0">
      <pane xSplit="2" ySplit="8" topLeftCell="C9" activePane="bottomRight" state="frozen"/>
      <selection pane="topRight" activeCell="C1" sqref="C1"/>
      <selection pane="bottomLeft" activeCell="A9" sqref="A9"/>
      <selection pane="bottomRight" activeCell="C9" sqref="C9"/>
    </sheetView>
  </sheetViews>
  <sheetFormatPr baseColWidth="10" defaultColWidth="9.1640625" defaultRowHeight="17" customHeight="1"/>
  <cols>
    <col min="1" max="1" width="3.1640625" style="1" customWidth="1"/>
    <col min="2" max="2" width="84.1640625" style="1" customWidth="1"/>
    <col min="3" max="10" width="9.83203125" style="6" customWidth="1"/>
    <col min="11" max="13" width="9.83203125" style="6" customWidth="1" collapsed="1"/>
    <col min="14" max="14" width="9.83203125" style="6" customWidth="1"/>
    <col min="15" max="16" width="9.83203125" style="6" customWidth="1" collapsed="1"/>
    <col min="17" max="19" width="9.83203125" style="6" customWidth="1"/>
    <col min="20" max="20" width="9.83203125" style="1" customWidth="1"/>
    <col min="21" max="22" width="9.1640625" style="1" bestFit="1" customWidth="1"/>
    <col min="23" max="23" width="11.5" style="1" bestFit="1" customWidth="1"/>
    <col min="24" max="24" width="11.33203125" style="1" bestFit="1" customWidth="1"/>
    <col min="25" max="26" width="9.6640625" style="1" bestFit="1" customWidth="1"/>
    <col min="27" max="27" width="10.83203125" style="1" bestFit="1" customWidth="1"/>
    <col min="28" max="28" width="9.33203125" style="1" bestFit="1" customWidth="1"/>
    <col min="29" max="101" width="9.1640625" style="1"/>
    <col min="102" max="112" width="0" style="1" hidden="1" customWidth="1"/>
    <col min="113" max="16384" width="9.1640625" style="1"/>
  </cols>
  <sheetData>
    <row r="1" spans="1:108" ht="17" customHeight="1">
      <c r="A1" s="97" t="s">
        <v>110</v>
      </c>
      <c r="B1" s="45"/>
      <c r="C1" s="48"/>
      <c r="D1" s="48"/>
      <c r="E1" s="48"/>
      <c r="F1" s="48"/>
      <c r="G1" s="48"/>
      <c r="H1" s="48"/>
      <c r="I1" s="48"/>
      <c r="J1" s="48"/>
      <c r="K1" s="48"/>
      <c r="L1" s="48"/>
      <c r="M1" s="48"/>
      <c r="N1" s="48"/>
      <c r="O1" s="48"/>
      <c r="P1" s="48"/>
      <c r="Q1" s="48"/>
      <c r="R1" s="48"/>
      <c r="S1" s="48"/>
      <c r="T1" s="48"/>
      <c r="U1" s="20"/>
      <c r="V1" s="20"/>
      <c r="W1" s="20"/>
      <c r="X1" s="20"/>
      <c r="Y1" s="20"/>
      <c r="Z1" s="20"/>
      <c r="AA1" s="20"/>
      <c r="AB1" s="20"/>
      <c r="AC1" s="20"/>
      <c r="AD1" s="20"/>
      <c r="AE1" s="20"/>
      <c r="AF1" s="20"/>
      <c r="AG1" s="20"/>
      <c r="AH1" s="20"/>
      <c r="AI1" s="20"/>
      <c r="AJ1" s="20"/>
      <c r="AK1" s="20"/>
      <c r="AL1" s="20"/>
      <c r="AM1" s="20"/>
      <c r="AN1" s="20"/>
      <c r="AO1" s="20"/>
      <c r="AP1" s="20"/>
      <c r="AQ1" s="20"/>
      <c r="AR1" s="20"/>
      <c r="AS1" s="20"/>
      <c r="AT1" s="20"/>
      <c r="AU1" s="20"/>
      <c r="AV1" s="20"/>
      <c r="AW1" s="20"/>
      <c r="AX1" s="20"/>
      <c r="AY1" s="20"/>
      <c r="AZ1" s="20"/>
      <c r="BA1" s="20"/>
      <c r="BB1" s="20"/>
      <c r="BC1" s="20"/>
      <c r="BD1" s="20"/>
      <c r="BE1" s="20"/>
      <c r="BF1" s="20"/>
      <c r="BG1" s="20"/>
      <c r="BH1" s="20"/>
      <c r="BI1" s="20"/>
      <c r="BJ1" s="20"/>
      <c r="BK1" s="20"/>
      <c r="BL1" s="20"/>
      <c r="BM1" s="20"/>
      <c r="BN1" s="20"/>
      <c r="BO1" s="20"/>
      <c r="BP1" s="20"/>
      <c r="BQ1" s="20"/>
      <c r="BR1" s="20"/>
      <c r="BS1" s="20"/>
      <c r="BT1" s="20"/>
      <c r="BU1" s="20"/>
      <c r="BV1" s="20"/>
      <c r="BW1" s="20"/>
      <c r="BX1" s="20"/>
      <c r="BY1" s="20"/>
      <c r="BZ1" s="20"/>
      <c r="CA1" s="20"/>
      <c r="CB1" s="20"/>
      <c r="CC1" s="20"/>
      <c r="CD1" s="20"/>
      <c r="CE1" s="20"/>
      <c r="CF1" s="20"/>
      <c r="CG1" s="20"/>
      <c r="CH1" s="20"/>
      <c r="CI1" s="20"/>
      <c r="CJ1" s="20"/>
      <c r="CK1" s="20"/>
      <c r="CL1" s="20"/>
      <c r="CM1" s="20"/>
      <c r="CN1" s="20"/>
      <c r="CO1" s="20"/>
      <c r="CP1" s="20"/>
      <c r="CQ1" s="20"/>
      <c r="CR1" s="20"/>
      <c r="CS1" s="20"/>
      <c r="CT1" s="20"/>
      <c r="CU1" s="20"/>
      <c r="CV1" s="20"/>
      <c r="CW1" s="20"/>
      <c r="CX1" s="20"/>
      <c r="CY1" s="20"/>
      <c r="CZ1" s="20"/>
      <c r="DA1" s="20"/>
      <c r="DB1" s="20"/>
      <c r="DC1" s="20"/>
      <c r="DD1" s="20"/>
    </row>
    <row r="2" spans="1:108" ht="17" customHeight="1">
      <c r="A2" s="46"/>
      <c r="B2" s="46"/>
      <c r="C2" s="46"/>
      <c r="D2" s="46"/>
      <c r="E2" s="46"/>
      <c r="F2" s="46"/>
      <c r="G2" s="46"/>
      <c r="H2" s="46"/>
      <c r="I2" s="46"/>
      <c r="J2" s="46"/>
      <c r="K2" s="46"/>
      <c r="L2" s="46"/>
      <c r="M2" s="46"/>
      <c r="N2" s="46"/>
      <c r="O2" s="46"/>
      <c r="P2" s="46"/>
      <c r="Q2" s="46"/>
      <c r="R2" s="66"/>
      <c r="S2" s="66"/>
      <c r="T2" s="66"/>
      <c r="U2" s="20"/>
      <c r="V2" s="20"/>
      <c r="W2" s="20"/>
      <c r="X2" s="20"/>
      <c r="Y2" s="20"/>
      <c r="Z2" s="20"/>
      <c r="AA2" s="20"/>
      <c r="AB2" s="20"/>
      <c r="AC2" s="20"/>
      <c r="AD2" s="20"/>
      <c r="AE2" s="20"/>
      <c r="AF2" s="20"/>
      <c r="AG2" s="20"/>
      <c r="AH2" s="20"/>
      <c r="AI2" s="20"/>
      <c r="AJ2" s="20"/>
      <c r="AK2" s="20"/>
      <c r="AL2" s="20"/>
      <c r="AM2" s="20"/>
      <c r="AN2" s="20"/>
      <c r="AO2" s="20"/>
      <c r="AP2" s="20"/>
      <c r="AQ2" s="20"/>
      <c r="AR2" s="20"/>
      <c r="AS2" s="20"/>
      <c r="AT2" s="20"/>
      <c r="AU2" s="20"/>
      <c r="AV2" s="20"/>
      <c r="AW2" s="20"/>
      <c r="AX2" s="20"/>
      <c r="AY2" s="20"/>
      <c r="AZ2" s="20"/>
      <c r="BA2" s="20"/>
      <c r="BB2" s="20"/>
      <c r="BC2" s="20"/>
      <c r="BD2" s="20"/>
      <c r="BE2" s="20"/>
      <c r="BF2" s="20"/>
      <c r="BG2" s="20"/>
      <c r="BH2" s="20"/>
      <c r="BI2" s="20"/>
      <c r="BJ2" s="20"/>
      <c r="BK2" s="20"/>
      <c r="BL2" s="20"/>
      <c r="BM2" s="20"/>
      <c r="BN2" s="20"/>
      <c r="BO2" s="20"/>
      <c r="BP2" s="20"/>
      <c r="BQ2" s="20"/>
      <c r="BR2" s="20"/>
      <c r="BS2" s="20"/>
      <c r="BT2" s="20"/>
      <c r="BU2" s="20"/>
      <c r="BV2" s="20"/>
      <c r="BW2" s="20"/>
      <c r="BX2" s="20"/>
      <c r="BY2" s="20"/>
      <c r="BZ2" s="20"/>
      <c r="CA2" s="20"/>
      <c r="CB2" s="20"/>
      <c r="CC2" s="20"/>
      <c r="CD2" s="20"/>
      <c r="CE2" s="20"/>
      <c r="CF2" s="20"/>
      <c r="CG2" s="20"/>
      <c r="CH2" s="20"/>
      <c r="CI2" s="20"/>
      <c r="CJ2" s="20"/>
      <c r="CK2" s="20"/>
      <c r="CL2" s="20"/>
      <c r="CM2" s="20"/>
      <c r="CN2" s="20"/>
      <c r="CO2" s="20"/>
      <c r="CP2" s="20"/>
      <c r="CQ2" s="20"/>
      <c r="CR2" s="20"/>
      <c r="CS2" s="20"/>
      <c r="CT2" s="20"/>
      <c r="CU2" s="20"/>
      <c r="CV2" s="20"/>
      <c r="CW2" s="20"/>
      <c r="CX2" s="20"/>
      <c r="CY2" s="20"/>
      <c r="CZ2" s="20"/>
      <c r="DA2" s="20"/>
      <c r="DB2" s="20"/>
      <c r="DC2" s="20"/>
      <c r="DD2" s="20"/>
    </row>
    <row r="3" spans="1:108" ht="17" customHeight="1">
      <c r="A3" s="46" t="s">
        <v>111</v>
      </c>
      <c r="B3" s="46"/>
      <c r="C3" s="46"/>
      <c r="D3" s="46"/>
      <c r="E3" s="46"/>
      <c r="F3" s="46"/>
      <c r="G3" s="46"/>
      <c r="H3" s="46"/>
      <c r="I3" s="46"/>
      <c r="J3" s="46"/>
      <c r="K3" s="46"/>
      <c r="L3" s="46"/>
      <c r="M3" s="46"/>
      <c r="N3" s="46"/>
      <c r="O3" s="46"/>
      <c r="P3" s="46"/>
      <c r="Q3" s="46"/>
      <c r="R3" s="66"/>
      <c r="S3" s="66"/>
      <c r="T3" s="66"/>
      <c r="U3" s="20"/>
      <c r="V3" s="20"/>
      <c r="W3" s="20"/>
      <c r="X3" s="20"/>
      <c r="Y3" s="20"/>
      <c r="Z3" s="20"/>
      <c r="AA3" s="20"/>
      <c r="AB3" s="20"/>
      <c r="AC3" s="20"/>
      <c r="AD3" s="20"/>
      <c r="AE3" s="20"/>
      <c r="AF3" s="20"/>
      <c r="AG3" s="20"/>
      <c r="AH3" s="20"/>
      <c r="AI3" s="20"/>
      <c r="AJ3" s="20"/>
      <c r="AK3" s="20"/>
      <c r="AL3" s="20"/>
      <c r="AM3" s="20"/>
      <c r="AN3" s="20"/>
      <c r="AO3" s="20"/>
      <c r="AP3" s="20"/>
      <c r="AQ3" s="20"/>
      <c r="AR3" s="20"/>
      <c r="AS3" s="20"/>
      <c r="AT3" s="20"/>
      <c r="AU3" s="20"/>
      <c r="AV3" s="20"/>
      <c r="AW3" s="20"/>
      <c r="AX3" s="20"/>
      <c r="AY3" s="20"/>
      <c r="AZ3" s="20"/>
      <c r="BA3" s="20"/>
      <c r="BB3" s="20"/>
      <c r="BC3" s="20"/>
      <c r="BD3" s="20"/>
      <c r="BE3" s="20"/>
      <c r="BF3" s="20"/>
      <c r="BG3" s="20"/>
      <c r="BH3" s="20"/>
      <c r="BI3" s="20"/>
      <c r="BJ3" s="20"/>
      <c r="BK3" s="20"/>
      <c r="BL3" s="20"/>
      <c r="BM3" s="20"/>
      <c r="BN3" s="20"/>
      <c r="BO3" s="20"/>
      <c r="BP3" s="20"/>
      <c r="BQ3" s="20"/>
      <c r="BR3" s="20"/>
      <c r="BS3" s="20"/>
      <c r="BT3" s="20"/>
      <c r="BU3" s="20"/>
      <c r="BV3" s="20"/>
      <c r="BW3" s="20"/>
      <c r="BX3" s="20"/>
      <c r="BY3" s="20"/>
      <c r="BZ3" s="20"/>
      <c r="CA3" s="20"/>
      <c r="CB3" s="20"/>
      <c r="CC3" s="20"/>
      <c r="CD3" s="20"/>
      <c r="CE3" s="20"/>
      <c r="CF3" s="20"/>
      <c r="CG3" s="20"/>
      <c r="CH3" s="20"/>
      <c r="CI3" s="20"/>
      <c r="CJ3" s="20"/>
      <c r="CK3" s="20"/>
      <c r="CL3" s="20"/>
      <c r="CM3" s="20"/>
      <c r="CN3" s="20"/>
      <c r="CO3" s="20"/>
      <c r="CP3" s="20"/>
      <c r="CQ3" s="20"/>
      <c r="CR3" s="20"/>
      <c r="CS3" s="20"/>
      <c r="CT3" s="20"/>
      <c r="CU3" s="20"/>
      <c r="CV3" s="20"/>
      <c r="CW3" s="20"/>
      <c r="CX3" s="20"/>
      <c r="CY3" s="20"/>
      <c r="CZ3" s="20"/>
      <c r="DA3" s="20"/>
      <c r="DB3" s="20"/>
      <c r="DC3" s="20"/>
      <c r="DD3" s="20"/>
    </row>
    <row r="4" spans="1:108" ht="17" customHeight="1">
      <c r="A4" s="46" t="s">
        <v>273</v>
      </c>
      <c r="B4" s="46"/>
      <c r="C4" s="46"/>
      <c r="D4" s="46"/>
      <c r="E4" s="46"/>
      <c r="F4" s="46"/>
      <c r="G4" s="46"/>
      <c r="H4" s="46"/>
      <c r="I4" s="46"/>
      <c r="J4" s="46"/>
      <c r="K4" s="46"/>
      <c r="L4" s="46"/>
      <c r="M4" s="46"/>
      <c r="N4" s="46"/>
      <c r="O4" s="46"/>
      <c r="P4" s="46"/>
      <c r="Q4" s="46"/>
      <c r="R4" s="66"/>
      <c r="S4" s="66"/>
      <c r="T4" s="66"/>
      <c r="U4" s="20"/>
      <c r="V4" s="20"/>
      <c r="W4" s="20"/>
      <c r="X4" s="20"/>
      <c r="Y4" s="20"/>
      <c r="Z4" s="20"/>
      <c r="AA4" s="20"/>
      <c r="AB4" s="20"/>
      <c r="AC4" s="20"/>
      <c r="AD4" s="20"/>
      <c r="AE4" s="20"/>
      <c r="AF4" s="20"/>
      <c r="AG4" s="20"/>
      <c r="AH4" s="20"/>
      <c r="AI4" s="20"/>
      <c r="AJ4" s="20"/>
      <c r="AK4" s="20"/>
      <c r="AL4" s="20"/>
      <c r="AM4" s="20"/>
      <c r="AN4" s="20"/>
      <c r="AO4" s="20"/>
      <c r="AP4" s="20"/>
      <c r="AQ4" s="20"/>
      <c r="AR4" s="20"/>
      <c r="AS4" s="20"/>
      <c r="AT4" s="20"/>
      <c r="AU4" s="20"/>
      <c r="AV4" s="20"/>
      <c r="AW4" s="20"/>
      <c r="AX4" s="20"/>
      <c r="AY4" s="20"/>
      <c r="AZ4" s="20"/>
      <c r="BA4" s="20"/>
      <c r="BB4" s="20"/>
      <c r="BC4" s="20"/>
      <c r="BD4" s="20"/>
      <c r="BE4" s="20"/>
      <c r="BF4" s="20"/>
      <c r="BG4" s="20"/>
      <c r="BH4" s="20"/>
      <c r="BI4" s="20"/>
      <c r="BJ4" s="20"/>
      <c r="BK4" s="20"/>
      <c r="BL4" s="20"/>
      <c r="BM4" s="20"/>
      <c r="BN4" s="20"/>
      <c r="BO4" s="20"/>
      <c r="BP4" s="20"/>
      <c r="BQ4" s="20"/>
      <c r="BR4" s="20"/>
      <c r="BS4" s="20"/>
      <c r="BT4" s="20"/>
      <c r="BU4" s="20"/>
      <c r="BV4" s="20"/>
      <c r="BW4" s="20"/>
      <c r="BX4" s="20"/>
      <c r="BY4" s="20"/>
      <c r="BZ4" s="20"/>
      <c r="CA4" s="20"/>
      <c r="CB4" s="20"/>
      <c r="CC4" s="20"/>
      <c r="CD4" s="20"/>
      <c r="CE4" s="20"/>
      <c r="CF4" s="20"/>
      <c r="CG4" s="20"/>
      <c r="CH4" s="20"/>
      <c r="CI4" s="20"/>
      <c r="CJ4" s="20"/>
      <c r="CK4" s="20"/>
      <c r="CL4" s="20"/>
      <c r="CM4" s="20"/>
      <c r="CN4" s="20"/>
      <c r="CO4" s="20"/>
      <c r="CP4" s="20"/>
      <c r="CQ4" s="20"/>
      <c r="CR4" s="20"/>
      <c r="CS4" s="20"/>
      <c r="CT4" s="20"/>
      <c r="CU4" s="20"/>
      <c r="CV4" s="20"/>
      <c r="CW4" s="20"/>
      <c r="CX4" s="20"/>
      <c r="CY4" s="20"/>
      <c r="CZ4" s="20"/>
      <c r="DA4" s="20"/>
      <c r="DB4" s="20"/>
      <c r="DC4" s="20"/>
      <c r="DD4" s="20"/>
    </row>
    <row r="5" spans="1:108" ht="17" customHeight="1">
      <c r="A5" s="46" t="s">
        <v>112</v>
      </c>
      <c r="B5" s="46"/>
      <c r="C5" s="46"/>
      <c r="D5" s="46"/>
      <c r="E5" s="46"/>
      <c r="F5" s="46"/>
      <c r="G5" s="46"/>
      <c r="H5" s="46"/>
      <c r="I5" s="46"/>
      <c r="J5" s="46"/>
      <c r="K5" s="46"/>
      <c r="L5" s="46"/>
      <c r="M5" s="46"/>
      <c r="N5" s="46"/>
      <c r="O5" s="46"/>
      <c r="P5" s="46"/>
      <c r="Q5" s="46"/>
      <c r="R5" s="66"/>
      <c r="S5" s="66"/>
      <c r="T5" s="66"/>
      <c r="U5" s="20"/>
      <c r="V5" s="20"/>
      <c r="W5" s="20"/>
      <c r="X5" s="20"/>
      <c r="Y5" s="20"/>
      <c r="Z5" s="20"/>
      <c r="AA5" s="20"/>
      <c r="AB5" s="20"/>
      <c r="AC5" s="20"/>
      <c r="AD5" s="20"/>
      <c r="AE5" s="20"/>
      <c r="AF5" s="20"/>
      <c r="AG5" s="20"/>
      <c r="AH5" s="20"/>
      <c r="AI5" s="20"/>
      <c r="AJ5" s="20"/>
      <c r="AK5" s="20"/>
      <c r="AL5" s="20"/>
      <c r="AM5" s="20"/>
      <c r="AN5" s="20"/>
      <c r="AO5" s="20"/>
      <c r="AP5" s="20"/>
      <c r="AQ5" s="20"/>
      <c r="AR5" s="20"/>
      <c r="AS5" s="20"/>
      <c r="AT5" s="20"/>
      <c r="AU5" s="20"/>
      <c r="AV5" s="20"/>
      <c r="AW5" s="20"/>
      <c r="AX5" s="20"/>
      <c r="AY5" s="20"/>
      <c r="AZ5" s="20"/>
      <c r="BA5" s="20"/>
      <c r="BB5" s="20"/>
      <c r="BC5" s="20"/>
      <c r="BD5" s="20"/>
      <c r="BE5" s="20"/>
      <c r="BF5" s="20"/>
      <c r="BG5" s="20"/>
      <c r="BH5" s="20"/>
      <c r="BI5" s="20"/>
      <c r="BJ5" s="20"/>
      <c r="BK5" s="20"/>
      <c r="BL5" s="20"/>
      <c r="BM5" s="20"/>
      <c r="BN5" s="20"/>
      <c r="BO5" s="20"/>
      <c r="BP5" s="20"/>
      <c r="BQ5" s="20"/>
      <c r="BR5" s="20"/>
      <c r="BS5" s="20"/>
      <c r="BT5" s="20"/>
      <c r="BU5" s="20"/>
      <c r="BV5" s="20"/>
      <c r="BW5" s="20"/>
      <c r="BX5" s="20"/>
      <c r="BY5" s="20"/>
      <c r="BZ5" s="20"/>
      <c r="CA5" s="20"/>
      <c r="CB5" s="20"/>
      <c r="CC5" s="20"/>
      <c r="CD5" s="20"/>
      <c r="CE5" s="20"/>
      <c r="CF5" s="20"/>
      <c r="CG5" s="20"/>
      <c r="CH5" s="20"/>
      <c r="CI5" s="20"/>
      <c r="CJ5" s="20"/>
      <c r="CK5" s="20"/>
      <c r="CL5" s="20"/>
      <c r="CM5" s="20"/>
      <c r="CN5" s="20"/>
      <c r="CO5" s="20"/>
      <c r="CP5" s="20"/>
      <c r="CQ5" s="20"/>
      <c r="CR5" s="20"/>
      <c r="CS5" s="20"/>
      <c r="CT5" s="20"/>
      <c r="CU5" s="20"/>
      <c r="CV5" s="20"/>
      <c r="CW5" s="20"/>
      <c r="CX5" s="20"/>
      <c r="CY5" s="20"/>
      <c r="CZ5" s="20"/>
      <c r="DA5" s="20"/>
      <c r="DB5" s="20"/>
      <c r="DC5" s="20"/>
      <c r="DD5" s="20"/>
    </row>
    <row r="6" spans="1:108" ht="17" customHeight="1">
      <c r="A6" s="98"/>
      <c r="B6" s="47"/>
      <c r="C6" s="47"/>
      <c r="D6" s="47"/>
      <c r="E6" s="47"/>
      <c r="F6" s="47"/>
      <c r="G6" s="47"/>
      <c r="H6" s="47"/>
      <c r="I6" s="47"/>
      <c r="J6" s="47"/>
      <c r="K6" s="47"/>
      <c r="L6" s="47"/>
      <c r="M6" s="47"/>
      <c r="N6" s="47"/>
      <c r="O6" s="47"/>
      <c r="P6" s="47"/>
      <c r="Q6" s="47"/>
      <c r="R6" s="67"/>
      <c r="S6" s="67"/>
      <c r="T6" s="20"/>
      <c r="U6" s="20"/>
      <c r="V6" s="20"/>
      <c r="W6" s="20"/>
      <c r="X6" s="20"/>
      <c r="Y6" s="20"/>
      <c r="Z6" s="20"/>
      <c r="AA6" s="20"/>
      <c r="AB6" s="20"/>
      <c r="AC6" s="20"/>
      <c r="AD6" s="20"/>
      <c r="AE6" s="20"/>
      <c r="AF6" s="20"/>
      <c r="AG6" s="20"/>
      <c r="AH6" s="20"/>
      <c r="AI6" s="20"/>
      <c r="AJ6" s="20"/>
      <c r="AK6" s="20"/>
      <c r="AL6" s="20"/>
      <c r="AM6" s="20"/>
      <c r="AN6" s="20"/>
      <c r="AO6" s="20"/>
      <c r="AP6" s="20"/>
      <c r="AQ6" s="20"/>
      <c r="AR6" s="20"/>
      <c r="AS6" s="20"/>
      <c r="AT6" s="20"/>
      <c r="AU6" s="20"/>
      <c r="AV6" s="20"/>
      <c r="AW6" s="20"/>
      <c r="AX6" s="20"/>
      <c r="AY6" s="20"/>
      <c r="AZ6" s="20"/>
      <c r="BA6" s="20"/>
      <c r="BB6" s="20"/>
      <c r="BC6" s="20"/>
      <c r="BD6" s="20"/>
      <c r="BE6" s="20"/>
      <c r="BF6" s="20"/>
      <c r="BG6" s="20"/>
      <c r="BH6" s="20"/>
      <c r="BI6" s="20"/>
      <c r="BJ6" s="20"/>
      <c r="BK6" s="20"/>
      <c r="BL6" s="20"/>
      <c r="BM6" s="20"/>
      <c r="BN6" s="20"/>
      <c r="BO6" s="20"/>
      <c r="BP6" s="20"/>
      <c r="BQ6" s="20"/>
      <c r="BR6" s="20"/>
      <c r="BS6" s="20"/>
      <c r="BT6" s="20"/>
      <c r="BU6" s="20"/>
      <c r="BV6" s="20"/>
      <c r="BW6" s="20"/>
      <c r="BX6" s="20"/>
      <c r="BY6" s="20"/>
      <c r="BZ6" s="20"/>
      <c r="CA6" s="20"/>
      <c r="CB6" s="20"/>
      <c r="CC6" s="20"/>
      <c r="CD6" s="20"/>
      <c r="CE6" s="20"/>
      <c r="CF6" s="20"/>
      <c r="CG6" s="20"/>
      <c r="CH6" s="20"/>
      <c r="CI6" s="20"/>
      <c r="CJ6" s="20"/>
      <c r="CK6" s="20"/>
      <c r="CL6" s="20"/>
      <c r="CM6" s="20"/>
      <c r="CN6" s="20"/>
      <c r="CO6" s="20"/>
      <c r="CP6" s="20"/>
      <c r="CQ6" s="20"/>
      <c r="CR6" s="20"/>
      <c r="CS6" s="20"/>
      <c r="CT6" s="20"/>
      <c r="CU6" s="20"/>
      <c r="CV6" s="20"/>
      <c r="CW6" s="20"/>
      <c r="CX6" s="20"/>
      <c r="CY6" s="20"/>
      <c r="CZ6" s="20"/>
      <c r="DA6" s="20"/>
      <c r="DB6" s="20"/>
      <c r="DC6" s="20"/>
      <c r="DD6" s="20"/>
    </row>
    <row r="7" spans="1:108" s="2" customFormat="1" ht="17" customHeight="1">
      <c r="A7" s="48"/>
      <c r="B7" s="48"/>
      <c r="C7" s="68">
        <v>2000</v>
      </c>
      <c r="D7" s="68">
        <v>2001</v>
      </c>
      <c r="E7" s="68">
        <v>2002</v>
      </c>
      <c r="F7" s="68">
        <v>2003</v>
      </c>
      <c r="G7" s="68">
        <v>2004</v>
      </c>
      <c r="H7" s="68">
        <v>2005</v>
      </c>
      <c r="I7" s="68">
        <v>2006</v>
      </c>
      <c r="J7" s="68">
        <v>2007</v>
      </c>
      <c r="K7" s="68">
        <v>2008</v>
      </c>
      <c r="L7" s="68">
        <v>2009</v>
      </c>
      <c r="M7" s="68">
        <v>2010</v>
      </c>
      <c r="N7" s="68">
        <v>2011</v>
      </c>
      <c r="O7" s="68">
        <v>2012</v>
      </c>
      <c r="P7" s="68">
        <v>2013</v>
      </c>
      <c r="Q7" s="68">
        <v>2014</v>
      </c>
      <c r="R7" s="68">
        <v>2015</v>
      </c>
      <c r="S7" s="68">
        <v>2016</v>
      </c>
      <c r="T7" s="68">
        <v>2017</v>
      </c>
      <c r="U7" s="21"/>
      <c r="V7" s="21"/>
      <c r="W7" s="21"/>
      <c r="X7" s="21"/>
      <c r="Y7" s="21"/>
      <c r="Z7" s="21"/>
      <c r="AA7" s="21"/>
      <c r="AB7" s="22"/>
      <c r="AC7" s="22"/>
      <c r="AD7" s="22"/>
      <c r="AE7" s="22"/>
      <c r="AF7" s="22"/>
      <c r="AG7" s="22"/>
      <c r="AH7" s="22"/>
      <c r="AI7" s="22"/>
      <c r="AJ7" s="22"/>
      <c r="AK7" s="22"/>
      <c r="AL7" s="22"/>
      <c r="AM7" s="22"/>
      <c r="AN7" s="22"/>
      <c r="AO7" s="22"/>
      <c r="AP7" s="22"/>
      <c r="AQ7" s="22"/>
      <c r="AR7" s="22"/>
      <c r="AS7" s="22"/>
      <c r="AT7" s="22"/>
      <c r="AU7" s="22"/>
      <c r="AV7" s="22"/>
      <c r="AW7" s="22"/>
      <c r="AX7" s="22"/>
      <c r="AY7" s="22"/>
      <c r="AZ7" s="22"/>
      <c r="BA7" s="22"/>
      <c r="BB7" s="22"/>
      <c r="BC7" s="22"/>
      <c r="BD7" s="22"/>
      <c r="BE7" s="22"/>
      <c r="BF7" s="22"/>
      <c r="BG7" s="22"/>
      <c r="BH7" s="22"/>
      <c r="BI7" s="22"/>
      <c r="BJ7" s="22"/>
      <c r="BK7" s="22"/>
      <c r="BL7" s="22"/>
      <c r="BM7" s="22"/>
      <c r="BN7" s="22"/>
      <c r="BO7" s="22"/>
      <c r="BP7" s="22"/>
      <c r="BQ7" s="22"/>
      <c r="BR7" s="22"/>
      <c r="BS7" s="22"/>
      <c r="BT7" s="22"/>
      <c r="BU7" s="22"/>
      <c r="BV7" s="22"/>
      <c r="BW7" s="22"/>
      <c r="BX7" s="22"/>
      <c r="BY7" s="22"/>
      <c r="BZ7" s="22"/>
      <c r="CA7" s="22"/>
      <c r="CB7" s="22"/>
      <c r="CC7" s="22"/>
      <c r="CD7" s="22"/>
      <c r="CE7" s="22"/>
      <c r="CF7" s="22"/>
      <c r="CG7" s="22"/>
      <c r="CH7" s="22"/>
      <c r="CI7" s="22"/>
      <c r="CJ7" s="22"/>
      <c r="CK7" s="22"/>
      <c r="CL7" s="22"/>
      <c r="CM7" s="22"/>
      <c r="CN7" s="22"/>
      <c r="CO7" s="22"/>
      <c r="CP7" s="22"/>
      <c r="CQ7" s="22"/>
      <c r="CR7" s="22"/>
      <c r="CS7" s="22"/>
      <c r="CT7" s="22"/>
      <c r="CU7" s="22"/>
      <c r="CV7" s="22"/>
      <c r="CW7" s="22"/>
      <c r="CX7" s="22"/>
      <c r="CY7" s="22"/>
      <c r="CZ7" s="22"/>
      <c r="DA7" s="22"/>
      <c r="DB7" s="22"/>
      <c r="DC7" s="22"/>
      <c r="DD7" s="22"/>
    </row>
    <row r="8" spans="1:108" ht="17" customHeight="1">
      <c r="A8" s="7"/>
      <c r="B8" s="49" t="s">
        <v>55</v>
      </c>
      <c r="C8" s="69"/>
      <c r="D8" s="69"/>
      <c r="E8" s="69"/>
      <c r="F8" s="69"/>
      <c r="G8" s="69"/>
      <c r="H8" s="69"/>
      <c r="I8" s="69"/>
      <c r="J8" s="69"/>
      <c r="K8" s="69"/>
      <c r="L8" s="69"/>
      <c r="M8" s="69"/>
      <c r="N8" s="69"/>
      <c r="O8" s="69"/>
      <c r="P8" s="69"/>
      <c r="Q8" s="69"/>
      <c r="R8" s="69"/>
      <c r="S8" s="69"/>
      <c r="T8" s="20"/>
      <c r="U8" s="20"/>
      <c r="V8" s="20"/>
      <c r="W8" s="20"/>
      <c r="X8" s="20"/>
      <c r="Y8" s="20"/>
      <c r="Z8" s="20"/>
      <c r="AA8" s="20"/>
      <c r="AB8" s="20"/>
      <c r="AC8" s="20"/>
      <c r="AD8" s="20"/>
      <c r="AE8" s="20"/>
      <c r="AF8" s="20"/>
      <c r="AG8" s="20"/>
      <c r="AH8" s="20"/>
      <c r="AI8" s="20"/>
      <c r="AJ8" s="20"/>
      <c r="AK8" s="20"/>
      <c r="AL8" s="20"/>
      <c r="AM8" s="20"/>
      <c r="AN8" s="20"/>
      <c r="AO8" s="20"/>
      <c r="AP8" s="20"/>
      <c r="AQ8" s="20"/>
      <c r="AR8" s="20"/>
      <c r="AS8" s="20"/>
      <c r="AT8" s="20"/>
      <c r="AU8" s="20"/>
      <c r="AV8" s="20"/>
      <c r="AW8" s="20"/>
      <c r="AX8" s="20"/>
      <c r="AY8" s="20"/>
      <c r="AZ8" s="20"/>
      <c r="BA8" s="20"/>
      <c r="BB8" s="20"/>
      <c r="BC8" s="20"/>
      <c r="BD8" s="20"/>
      <c r="BE8" s="20"/>
      <c r="BF8" s="20"/>
      <c r="BG8" s="20"/>
      <c r="BH8" s="20"/>
      <c r="BI8" s="20"/>
      <c r="BJ8" s="20"/>
      <c r="BK8" s="20"/>
      <c r="BL8" s="20"/>
      <c r="BM8" s="20"/>
      <c r="BN8" s="20"/>
      <c r="BO8" s="20"/>
      <c r="BP8" s="20"/>
      <c r="BQ8" s="20"/>
      <c r="BR8" s="20"/>
      <c r="BS8" s="20"/>
      <c r="BT8" s="20"/>
      <c r="BU8" s="20"/>
      <c r="BV8" s="20"/>
      <c r="BW8" s="20"/>
      <c r="BX8" s="20"/>
      <c r="BY8" s="20"/>
      <c r="BZ8" s="20"/>
      <c r="CA8" s="20"/>
      <c r="CB8" s="20"/>
      <c r="CC8" s="20"/>
      <c r="CD8" s="20"/>
      <c r="CE8" s="20"/>
      <c r="CF8" s="20"/>
      <c r="CG8" s="20"/>
      <c r="CH8" s="20"/>
      <c r="CI8" s="20"/>
      <c r="CJ8" s="20"/>
      <c r="CK8" s="20"/>
      <c r="CL8" s="20"/>
      <c r="CM8" s="20"/>
      <c r="CN8" s="20"/>
      <c r="CO8" s="20"/>
      <c r="CP8" s="20"/>
      <c r="CQ8" s="20"/>
      <c r="CR8" s="20"/>
      <c r="CS8" s="20"/>
      <c r="CT8" s="20"/>
      <c r="CU8" s="20"/>
      <c r="CV8" s="20"/>
      <c r="CW8" s="20"/>
      <c r="CX8" s="20"/>
      <c r="CY8" s="20"/>
      <c r="CZ8" s="20"/>
      <c r="DA8" s="20"/>
      <c r="DB8" s="20"/>
      <c r="DC8" s="20"/>
      <c r="DD8" s="20"/>
    </row>
    <row r="9" spans="1:108" ht="17" customHeight="1">
      <c r="A9" s="7"/>
      <c r="B9" s="44" t="s">
        <v>344</v>
      </c>
      <c r="C9" s="70">
        <v>595.27130999999997</v>
      </c>
      <c r="D9" s="70">
        <v>603.00984000000005</v>
      </c>
      <c r="E9" s="70">
        <v>610.84896000000003</v>
      </c>
      <c r="F9" s="70">
        <v>618.79</v>
      </c>
      <c r="G9" s="70">
        <v>626.83000000000004</v>
      </c>
      <c r="H9" s="70">
        <v>634.98</v>
      </c>
      <c r="I9" s="70">
        <v>646.85</v>
      </c>
      <c r="J9" s="70">
        <v>658.89</v>
      </c>
      <c r="K9" s="70">
        <v>671.08299999999997</v>
      </c>
      <c r="L9" s="70">
        <v>683.40700000000004</v>
      </c>
      <c r="M9" s="70">
        <v>695.822</v>
      </c>
      <c r="N9" s="70">
        <v>708.26499999999999</v>
      </c>
      <c r="O9" s="70">
        <v>720.67899999999997</v>
      </c>
      <c r="P9" s="70">
        <v>733.00400000000002</v>
      </c>
      <c r="Q9" s="70">
        <v>745.15300000000002</v>
      </c>
      <c r="R9" s="70">
        <v>757.04200000000003</v>
      </c>
      <c r="S9" s="70">
        <v>768.577</v>
      </c>
      <c r="T9" s="70">
        <v>727.14499999999998</v>
      </c>
      <c r="W9" s="4"/>
      <c r="X9" s="4"/>
      <c r="Y9" s="4"/>
      <c r="Z9" s="4"/>
      <c r="AA9" s="4"/>
      <c r="AB9" s="20"/>
      <c r="AC9" s="20"/>
      <c r="AD9" s="20"/>
      <c r="AE9" s="20"/>
      <c r="AF9" s="20"/>
      <c r="AG9" s="20"/>
      <c r="AH9" s="20"/>
      <c r="AI9" s="20"/>
      <c r="AJ9" s="20"/>
      <c r="AK9" s="20"/>
      <c r="AL9" s="20"/>
      <c r="AM9" s="20"/>
      <c r="AN9" s="20"/>
      <c r="AO9" s="20"/>
      <c r="AP9" s="20"/>
      <c r="AQ9" s="20"/>
      <c r="AR9" s="20"/>
      <c r="AS9" s="20"/>
      <c r="AT9" s="20"/>
      <c r="AU9" s="20"/>
      <c r="AV9" s="20"/>
      <c r="AW9" s="20"/>
      <c r="AX9" s="20"/>
      <c r="AY9" s="20"/>
      <c r="AZ9" s="20"/>
      <c r="BA9" s="20"/>
      <c r="BB9" s="20"/>
      <c r="BC9" s="20"/>
      <c r="BD9" s="20"/>
      <c r="BE9" s="20"/>
      <c r="BF9" s="20"/>
      <c r="BG9" s="20"/>
      <c r="BH9" s="20"/>
      <c r="BI9" s="20"/>
      <c r="BJ9" s="20"/>
      <c r="BK9" s="20"/>
      <c r="BL9" s="20"/>
      <c r="BM9" s="20"/>
      <c r="BN9" s="20"/>
      <c r="BO9" s="20"/>
      <c r="BP9" s="20"/>
      <c r="BQ9" s="20"/>
      <c r="BR9" s="20"/>
      <c r="BS9" s="20"/>
      <c r="BT9" s="20"/>
      <c r="BU9" s="20"/>
      <c r="BV9" s="20"/>
      <c r="BW9" s="20"/>
      <c r="BX9" s="20"/>
      <c r="BY9" s="20"/>
      <c r="BZ9" s="20"/>
      <c r="CA9" s="20"/>
      <c r="CB9" s="20"/>
      <c r="CC9" s="20"/>
      <c r="CD9" s="20"/>
      <c r="CE9" s="20"/>
      <c r="CF9" s="20"/>
      <c r="CG9" s="20"/>
      <c r="CH9" s="20"/>
      <c r="CI9" s="20"/>
      <c r="CJ9" s="20"/>
      <c r="CK9" s="20"/>
      <c r="CL9" s="20"/>
      <c r="CM9" s="20"/>
      <c r="CN9" s="20"/>
      <c r="CO9" s="20"/>
      <c r="CP9" s="20"/>
      <c r="CQ9" s="20"/>
      <c r="CR9" s="20"/>
      <c r="CS9" s="20"/>
      <c r="CT9" s="20"/>
      <c r="CU9" s="20"/>
      <c r="CV9" s="20"/>
      <c r="CW9" s="20"/>
      <c r="CX9" s="20"/>
      <c r="CY9" s="20"/>
      <c r="CZ9" s="20"/>
      <c r="DA9" s="20"/>
      <c r="DB9" s="20"/>
      <c r="DC9" s="20"/>
      <c r="DD9" s="20"/>
    </row>
    <row r="10" spans="1:108" ht="17" customHeight="1">
      <c r="A10" s="7"/>
      <c r="B10" s="50" t="s">
        <v>315</v>
      </c>
      <c r="C10" s="94">
        <v>14.80687</v>
      </c>
      <c r="D10" s="94">
        <v>14.999359999999999</v>
      </c>
      <c r="E10" s="94">
        <v>15.19435</v>
      </c>
      <c r="F10" s="94">
        <v>15.39188</v>
      </c>
      <c r="G10" s="94">
        <v>15.59197</v>
      </c>
      <c r="H10" s="94">
        <v>15.79467</v>
      </c>
      <c r="I10" s="94">
        <v>16.09</v>
      </c>
      <c r="J10" s="94">
        <v>17</v>
      </c>
      <c r="K10" s="94">
        <v>17.5</v>
      </c>
      <c r="L10" s="94">
        <v>17.8</v>
      </c>
      <c r="M10" s="94">
        <v>17.926159999999999</v>
      </c>
      <c r="N10" s="94">
        <v>18.246729999999999</v>
      </c>
      <c r="O10" s="94">
        <v>18.56654</v>
      </c>
      <c r="P10" s="94">
        <v>19.091629999999999</v>
      </c>
      <c r="Q10" s="94">
        <v>19.399999999999999</v>
      </c>
      <c r="R10" s="94">
        <v>19.7</v>
      </c>
      <c r="S10" s="94">
        <v>20.018153878210136</v>
      </c>
      <c r="T10" s="94">
        <v>19</v>
      </c>
      <c r="U10" s="26"/>
      <c r="V10" s="93"/>
      <c r="W10" s="26"/>
      <c r="X10" s="26"/>
      <c r="Y10" s="26"/>
      <c r="Z10" s="26"/>
      <c r="AA10" s="26"/>
      <c r="AB10" s="20"/>
      <c r="AC10" s="20"/>
      <c r="AD10" s="20"/>
      <c r="AE10" s="20"/>
      <c r="AF10" s="20"/>
      <c r="AG10" s="20"/>
      <c r="AH10" s="20"/>
      <c r="AI10" s="20"/>
      <c r="AJ10" s="20"/>
      <c r="AK10" s="20"/>
      <c r="AL10" s="20"/>
      <c r="AM10" s="20"/>
      <c r="AN10" s="20"/>
      <c r="AO10" s="20"/>
      <c r="AP10" s="20"/>
      <c r="AQ10" s="20"/>
      <c r="AR10" s="20"/>
      <c r="AS10" s="20"/>
      <c r="AT10" s="20"/>
      <c r="AU10" s="20"/>
      <c r="AV10" s="20"/>
      <c r="AW10" s="20"/>
      <c r="AX10" s="20"/>
      <c r="AY10" s="20"/>
      <c r="AZ10" s="20"/>
      <c r="BA10" s="20"/>
      <c r="BB10" s="20"/>
      <c r="BC10" s="20"/>
      <c r="BD10" s="20"/>
      <c r="BE10" s="20"/>
      <c r="BF10" s="20"/>
      <c r="BG10" s="20"/>
      <c r="BH10" s="20"/>
      <c r="BI10" s="20"/>
      <c r="BJ10" s="20"/>
      <c r="BK10" s="20"/>
      <c r="BL10" s="20"/>
      <c r="BM10" s="20"/>
      <c r="BN10" s="20"/>
      <c r="BO10" s="20"/>
      <c r="BP10" s="20"/>
      <c r="BQ10" s="20"/>
      <c r="BR10" s="20"/>
      <c r="BS10" s="20"/>
      <c r="BT10" s="20"/>
      <c r="BU10" s="20"/>
      <c r="BV10" s="20"/>
      <c r="BW10" s="20"/>
      <c r="BX10" s="20"/>
      <c r="BY10" s="20"/>
      <c r="BZ10" s="20"/>
      <c r="CA10" s="20"/>
      <c r="CB10" s="20"/>
      <c r="CC10" s="20"/>
      <c r="CD10" s="20"/>
      <c r="CE10" s="20"/>
      <c r="CF10" s="20"/>
      <c r="CG10" s="20"/>
      <c r="CH10" s="20"/>
      <c r="CI10" s="20"/>
      <c r="CJ10" s="20"/>
      <c r="CK10" s="20"/>
      <c r="CL10" s="20"/>
      <c r="CM10" s="20"/>
      <c r="CN10" s="20"/>
      <c r="CO10" s="20"/>
      <c r="CP10" s="20"/>
      <c r="CQ10" s="20"/>
      <c r="CR10" s="20"/>
      <c r="CS10" s="20"/>
      <c r="CT10" s="20"/>
      <c r="CU10" s="20"/>
      <c r="CV10" s="20"/>
      <c r="CW10" s="20"/>
      <c r="CX10" s="20"/>
      <c r="CY10" s="20"/>
      <c r="CZ10" s="20"/>
      <c r="DA10" s="20"/>
      <c r="DB10" s="20"/>
      <c r="DC10" s="20"/>
      <c r="DD10" s="20"/>
    </row>
    <row r="11" spans="1:108" ht="17" customHeight="1">
      <c r="A11" s="7"/>
      <c r="B11" s="50" t="s">
        <v>283</v>
      </c>
      <c r="C11" s="70">
        <v>1.3</v>
      </c>
      <c r="D11" s="70">
        <v>1.3</v>
      </c>
      <c r="E11" s="70">
        <v>1.3</v>
      </c>
      <c r="F11" s="70">
        <v>1.3</v>
      </c>
      <c r="G11" s="70">
        <v>1.29931</v>
      </c>
      <c r="H11" s="70">
        <v>1.30019</v>
      </c>
      <c r="I11" s="70">
        <v>1.8693500000000001</v>
      </c>
      <c r="J11" s="70">
        <v>1.8613299999999999</v>
      </c>
      <c r="K11" s="70">
        <v>1.8505400000000001</v>
      </c>
      <c r="L11" s="70">
        <v>1.83643</v>
      </c>
      <c r="M11" s="70">
        <v>1.81663</v>
      </c>
      <c r="N11" s="70">
        <v>1.7882400000000001</v>
      </c>
      <c r="O11" s="70">
        <v>1.7527299999999999</v>
      </c>
      <c r="P11" s="70">
        <v>1.7101900000000001</v>
      </c>
      <c r="Q11" s="71">
        <v>1.65743</v>
      </c>
      <c r="R11" s="71">
        <v>1.59551</v>
      </c>
      <c r="S11" s="36">
        <v>1.5236935335159796</v>
      </c>
      <c r="T11" s="36">
        <v>1.3</v>
      </c>
      <c r="U11" s="26"/>
      <c r="V11" s="26"/>
      <c r="W11" s="26"/>
      <c r="X11" s="26"/>
      <c r="Y11" s="26"/>
      <c r="Z11" s="26"/>
      <c r="AA11" s="26"/>
      <c r="AB11" s="20"/>
      <c r="AC11" s="20"/>
      <c r="AD11" s="20"/>
      <c r="AE11" s="20"/>
      <c r="AF11" s="20"/>
      <c r="AG11" s="20"/>
      <c r="AH11" s="20"/>
      <c r="AI11" s="20"/>
      <c r="AJ11" s="20"/>
      <c r="AK11" s="20"/>
      <c r="AL11" s="20"/>
      <c r="AM11" s="20"/>
      <c r="AN11" s="20"/>
      <c r="AO11" s="20"/>
      <c r="AP11" s="20"/>
      <c r="AQ11" s="20"/>
      <c r="AR11" s="20"/>
      <c r="AS11" s="20"/>
      <c r="AT11" s="20"/>
      <c r="AU11" s="20"/>
      <c r="AV11" s="20"/>
      <c r="AW11" s="20"/>
      <c r="AX11" s="20"/>
      <c r="AY11" s="20"/>
      <c r="AZ11" s="20"/>
      <c r="BA11" s="20"/>
      <c r="BB11" s="20"/>
      <c r="BC11" s="20"/>
      <c r="BD11" s="20"/>
      <c r="BE11" s="20"/>
      <c r="BF11" s="20"/>
      <c r="BG11" s="20"/>
      <c r="BH11" s="20"/>
      <c r="BI11" s="20"/>
      <c r="BJ11" s="20"/>
      <c r="BK11" s="20"/>
      <c r="BL11" s="20"/>
      <c r="BM11" s="20"/>
      <c r="BN11" s="20"/>
      <c r="BO11" s="20"/>
      <c r="BP11" s="20"/>
      <c r="BQ11" s="20"/>
      <c r="BR11" s="20"/>
      <c r="BS11" s="20"/>
      <c r="BT11" s="20"/>
      <c r="BU11" s="20"/>
      <c r="BV11" s="20"/>
      <c r="BW11" s="20"/>
      <c r="BX11" s="20"/>
      <c r="BY11" s="20"/>
      <c r="BZ11" s="20"/>
      <c r="CA11" s="20"/>
      <c r="CB11" s="20"/>
      <c r="CC11" s="20"/>
      <c r="CD11" s="20"/>
      <c r="CE11" s="20"/>
      <c r="CF11" s="20"/>
      <c r="CG11" s="20"/>
      <c r="CH11" s="20"/>
      <c r="CI11" s="20"/>
      <c r="CJ11" s="20"/>
      <c r="CK11" s="20"/>
      <c r="CL11" s="20"/>
      <c r="CM11" s="20"/>
      <c r="CN11" s="20"/>
      <c r="CO11" s="20"/>
      <c r="CP11" s="20"/>
      <c r="CQ11" s="20"/>
      <c r="CR11" s="20"/>
      <c r="CS11" s="20"/>
      <c r="CT11" s="20"/>
      <c r="CU11" s="20"/>
      <c r="CV11" s="20"/>
      <c r="CW11" s="20"/>
      <c r="CX11" s="20"/>
      <c r="CY11" s="20"/>
      <c r="CZ11" s="20"/>
      <c r="DA11" s="20"/>
      <c r="DB11" s="20"/>
      <c r="DC11" s="20"/>
      <c r="DD11" s="20"/>
    </row>
    <row r="12" spans="1:108" ht="17" customHeight="1">
      <c r="A12" s="7"/>
      <c r="B12" s="44" t="s">
        <v>316</v>
      </c>
      <c r="C12" s="70">
        <v>21</v>
      </c>
      <c r="D12" s="70">
        <v>21</v>
      </c>
      <c r="E12" s="70">
        <v>21</v>
      </c>
      <c r="F12" s="70">
        <v>21</v>
      </c>
      <c r="G12" s="70">
        <v>21</v>
      </c>
      <c r="H12" s="70">
        <v>30.9</v>
      </c>
      <c r="I12" s="70">
        <v>31.64423</v>
      </c>
      <c r="J12" s="70">
        <v>32.413849999999996</v>
      </c>
      <c r="K12" s="70">
        <v>33.193060000000003</v>
      </c>
      <c r="L12" s="70">
        <v>33.98151</v>
      </c>
      <c r="M12" s="70">
        <v>34.7791</v>
      </c>
      <c r="N12" s="70">
        <v>35.585270000000001</v>
      </c>
      <c r="O12" s="70">
        <v>36.399650000000001</v>
      </c>
      <c r="P12" s="70">
        <v>37.222029999999997</v>
      </c>
      <c r="Q12" s="70">
        <v>38.051780000000001</v>
      </c>
      <c r="R12" s="70">
        <v>38.888460000000002</v>
      </c>
      <c r="S12" s="72">
        <v>38.799999999999997</v>
      </c>
      <c r="T12" s="72">
        <v>37.799999999999997</v>
      </c>
      <c r="U12" s="4"/>
      <c r="V12" s="4"/>
      <c r="W12" s="4"/>
      <c r="X12" s="4"/>
      <c r="Y12" s="4"/>
      <c r="Z12" s="4"/>
      <c r="AA12" s="4"/>
      <c r="AB12" s="20"/>
      <c r="AC12" s="20"/>
      <c r="AD12" s="20"/>
      <c r="AE12" s="20"/>
      <c r="AF12" s="20"/>
      <c r="AG12" s="20"/>
      <c r="AH12" s="20"/>
      <c r="AI12" s="20"/>
      <c r="AJ12" s="20"/>
      <c r="AK12" s="20"/>
      <c r="AL12" s="20"/>
      <c r="AM12" s="20"/>
      <c r="AN12" s="20"/>
      <c r="AO12" s="20"/>
      <c r="AP12" s="20"/>
      <c r="AQ12" s="20"/>
      <c r="AR12" s="20"/>
      <c r="AS12" s="20"/>
      <c r="AT12" s="20"/>
      <c r="AU12" s="20"/>
      <c r="AV12" s="20"/>
      <c r="AW12" s="20"/>
      <c r="AX12" s="20"/>
      <c r="AY12" s="20"/>
      <c r="AZ12" s="20"/>
      <c r="BA12" s="20"/>
      <c r="BB12" s="20"/>
      <c r="BC12" s="20"/>
      <c r="BD12" s="20"/>
      <c r="BE12" s="20"/>
      <c r="BF12" s="20"/>
      <c r="BG12" s="20"/>
      <c r="BH12" s="20"/>
      <c r="BI12" s="20"/>
      <c r="BJ12" s="20"/>
      <c r="BK12" s="20"/>
      <c r="BL12" s="20"/>
      <c r="BM12" s="20"/>
      <c r="BN12" s="20"/>
      <c r="BO12" s="20"/>
      <c r="BP12" s="20"/>
      <c r="BQ12" s="20"/>
      <c r="BR12" s="20"/>
      <c r="BS12" s="20"/>
      <c r="BT12" s="20"/>
      <c r="BU12" s="20"/>
      <c r="BV12" s="20"/>
      <c r="BW12" s="20"/>
      <c r="BX12" s="20"/>
      <c r="BY12" s="20"/>
      <c r="BZ12" s="20"/>
      <c r="CA12" s="20"/>
      <c r="CB12" s="20"/>
      <c r="CC12" s="20"/>
      <c r="CD12" s="20"/>
      <c r="CE12" s="20"/>
      <c r="CF12" s="20"/>
      <c r="CG12" s="20"/>
      <c r="CH12" s="20"/>
      <c r="CI12" s="20"/>
      <c r="CJ12" s="20"/>
      <c r="CK12" s="20"/>
      <c r="CL12" s="20"/>
      <c r="CM12" s="20"/>
      <c r="CN12" s="20"/>
      <c r="CO12" s="20"/>
      <c r="CP12" s="20"/>
      <c r="CQ12" s="20"/>
      <c r="CR12" s="20"/>
      <c r="CS12" s="20"/>
      <c r="CT12" s="20"/>
      <c r="CU12" s="20"/>
      <c r="CV12" s="20"/>
      <c r="CW12" s="20"/>
      <c r="CX12" s="20"/>
      <c r="CY12" s="20"/>
      <c r="CZ12" s="20"/>
      <c r="DA12" s="20"/>
      <c r="DB12" s="20"/>
      <c r="DC12" s="20"/>
      <c r="DD12" s="20"/>
    </row>
    <row r="13" spans="1:108" ht="17" customHeight="1">
      <c r="A13" s="7"/>
      <c r="B13" s="44"/>
      <c r="C13" s="70"/>
      <c r="D13" s="70"/>
      <c r="E13" s="70"/>
      <c r="F13" s="70"/>
      <c r="G13" s="70"/>
      <c r="H13" s="70"/>
      <c r="I13" s="70"/>
      <c r="J13" s="70"/>
      <c r="K13" s="70"/>
      <c r="L13" s="70"/>
      <c r="M13" s="70"/>
      <c r="N13" s="70"/>
      <c r="O13" s="70"/>
      <c r="P13" s="70"/>
      <c r="Q13" s="70"/>
      <c r="R13" s="70"/>
      <c r="S13" s="70"/>
      <c r="T13" s="70"/>
      <c r="U13" s="9"/>
      <c r="V13" s="9"/>
      <c r="W13" s="9"/>
      <c r="X13" s="9"/>
      <c r="Y13" s="9"/>
      <c r="Z13" s="9"/>
      <c r="AB13" s="20"/>
      <c r="AC13" s="20"/>
      <c r="AD13" s="20"/>
      <c r="AE13" s="20"/>
      <c r="AF13" s="20"/>
      <c r="AG13" s="20"/>
      <c r="AH13" s="20"/>
      <c r="AI13" s="20"/>
      <c r="AJ13" s="20"/>
      <c r="AK13" s="20"/>
      <c r="AL13" s="20"/>
      <c r="AM13" s="20"/>
      <c r="AN13" s="20"/>
      <c r="AO13" s="20"/>
      <c r="AP13" s="20"/>
      <c r="AQ13" s="20"/>
      <c r="AR13" s="20"/>
      <c r="AS13" s="20"/>
      <c r="AT13" s="20"/>
      <c r="AU13" s="20"/>
      <c r="AV13" s="20"/>
      <c r="AW13" s="20"/>
      <c r="AX13" s="20"/>
      <c r="AY13" s="20"/>
      <c r="AZ13" s="20"/>
      <c r="BA13" s="20"/>
      <c r="BB13" s="20"/>
      <c r="BC13" s="20"/>
      <c r="BD13" s="20"/>
      <c r="BE13" s="20"/>
      <c r="BF13" s="20"/>
      <c r="BG13" s="20"/>
      <c r="BH13" s="20"/>
      <c r="BI13" s="20"/>
      <c r="BJ13" s="20"/>
      <c r="BK13" s="20"/>
      <c r="BL13" s="20"/>
      <c r="BM13" s="20"/>
      <c r="BN13" s="20"/>
      <c r="BO13" s="20"/>
      <c r="BP13" s="20"/>
      <c r="BQ13" s="20"/>
      <c r="BR13" s="20"/>
      <c r="BS13" s="20"/>
      <c r="BT13" s="20"/>
      <c r="BU13" s="20"/>
      <c r="BV13" s="20"/>
      <c r="BW13" s="20"/>
      <c r="BX13" s="20"/>
      <c r="BY13" s="20"/>
      <c r="BZ13" s="20"/>
      <c r="CA13" s="20"/>
      <c r="CB13" s="20"/>
      <c r="CC13" s="20"/>
      <c r="CD13" s="20"/>
      <c r="CE13" s="20"/>
      <c r="CF13" s="20"/>
      <c r="CG13" s="20"/>
      <c r="CH13" s="20"/>
      <c r="CI13" s="20"/>
      <c r="CJ13" s="20"/>
      <c r="CK13" s="20"/>
      <c r="CL13" s="20"/>
      <c r="CM13" s="20"/>
      <c r="CN13" s="20"/>
      <c r="CO13" s="20"/>
      <c r="CP13" s="20"/>
      <c r="CQ13" s="20"/>
      <c r="CR13" s="20"/>
      <c r="CS13" s="20"/>
      <c r="CT13" s="20"/>
      <c r="CU13" s="20"/>
      <c r="CV13" s="20"/>
      <c r="CW13" s="20"/>
      <c r="CX13" s="20"/>
      <c r="CY13" s="20"/>
      <c r="CZ13" s="20"/>
      <c r="DA13" s="20"/>
      <c r="DB13" s="20"/>
      <c r="DC13" s="20"/>
      <c r="DD13" s="20"/>
    </row>
    <row r="14" spans="1:108" ht="17" customHeight="1">
      <c r="A14" s="7"/>
      <c r="B14" s="20" t="s">
        <v>317</v>
      </c>
      <c r="C14" s="70" t="s">
        <v>51</v>
      </c>
      <c r="D14" s="70">
        <v>232.203</v>
      </c>
      <c r="E14" s="70" t="s">
        <v>51</v>
      </c>
      <c r="F14" s="70">
        <v>227.2</v>
      </c>
      <c r="G14" s="73">
        <v>216.5</v>
      </c>
      <c r="H14" s="73">
        <v>256.89499999999998</v>
      </c>
      <c r="I14" s="70">
        <v>229.8</v>
      </c>
      <c r="J14" s="70">
        <v>284.7</v>
      </c>
      <c r="K14" s="70" t="s">
        <v>51</v>
      </c>
      <c r="L14" s="70">
        <v>325.60000000000002</v>
      </c>
      <c r="M14" s="70">
        <v>331.9</v>
      </c>
      <c r="N14" s="70">
        <v>334.18594999999999</v>
      </c>
      <c r="O14" s="70">
        <v>336.39600000000002</v>
      </c>
      <c r="P14" s="70">
        <v>345.786</v>
      </c>
      <c r="Q14" s="70">
        <v>348.74200000000002</v>
      </c>
      <c r="R14" s="70">
        <v>352.95299999999997</v>
      </c>
      <c r="S14" s="70">
        <v>354.65199999999999</v>
      </c>
      <c r="T14" s="36">
        <v>340.23599999999999</v>
      </c>
      <c r="U14" s="28"/>
      <c r="V14" s="28"/>
      <c r="W14" s="28"/>
      <c r="X14" s="28"/>
      <c r="Y14" s="28"/>
      <c r="Z14" s="28"/>
      <c r="AA14" s="28"/>
      <c r="AB14" s="20"/>
      <c r="AC14" s="20"/>
      <c r="AD14" s="20"/>
      <c r="AE14" s="20"/>
      <c r="AF14" s="20"/>
      <c r="AG14" s="20"/>
      <c r="AH14" s="20"/>
      <c r="AI14" s="20"/>
      <c r="AJ14" s="20"/>
      <c r="AK14" s="20"/>
      <c r="AL14" s="20"/>
      <c r="AM14" s="20"/>
      <c r="AN14" s="20"/>
      <c r="AO14" s="20"/>
      <c r="AP14" s="20"/>
      <c r="AQ14" s="20"/>
      <c r="AR14" s="20"/>
      <c r="AS14" s="20"/>
      <c r="AT14" s="20"/>
      <c r="AU14" s="20"/>
      <c r="AV14" s="20"/>
      <c r="AW14" s="20"/>
      <c r="AX14" s="20"/>
      <c r="AY14" s="20"/>
      <c r="AZ14" s="20"/>
      <c r="BA14" s="20"/>
      <c r="BB14" s="20"/>
      <c r="BC14" s="20"/>
      <c r="BD14" s="20"/>
      <c r="BE14" s="20"/>
      <c r="BF14" s="20"/>
      <c r="BG14" s="20"/>
      <c r="BH14" s="20"/>
      <c r="BI14" s="20"/>
      <c r="BJ14" s="20"/>
      <c r="BK14" s="20"/>
      <c r="BL14" s="20"/>
      <c r="BM14" s="20"/>
      <c r="BN14" s="20"/>
      <c r="BO14" s="20"/>
      <c r="BP14" s="20"/>
      <c r="BQ14" s="20"/>
      <c r="BR14" s="20"/>
      <c r="BS14" s="20"/>
      <c r="BT14" s="20"/>
      <c r="BU14" s="20"/>
      <c r="BV14" s="20"/>
      <c r="BW14" s="20"/>
      <c r="BX14" s="20"/>
      <c r="BY14" s="20"/>
      <c r="BZ14" s="20"/>
      <c r="CA14" s="20"/>
      <c r="CB14" s="20"/>
      <c r="CC14" s="20"/>
      <c r="CD14" s="20"/>
      <c r="CE14" s="20"/>
      <c r="CF14" s="20"/>
      <c r="CG14" s="20"/>
      <c r="CH14" s="20"/>
      <c r="CI14" s="20"/>
      <c r="CJ14" s="20"/>
      <c r="CK14" s="20"/>
      <c r="CL14" s="20"/>
      <c r="CM14" s="20"/>
      <c r="CN14" s="20"/>
      <c r="CO14" s="20"/>
      <c r="CP14" s="20"/>
      <c r="CQ14" s="20"/>
      <c r="CR14" s="20"/>
      <c r="CS14" s="20"/>
      <c r="CT14" s="20"/>
      <c r="CU14" s="20"/>
      <c r="CV14" s="20"/>
      <c r="CW14" s="20"/>
      <c r="CX14" s="20"/>
      <c r="CY14" s="20"/>
      <c r="CZ14" s="20"/>
      <c r="DA14" s="20"/>
      <c r="DB14" s="20"/>
      <c r="DC14" s="20"/>
      <c r="DD14" s="20"/>
    </row>
    <row r="15" spans="1:108" ht="17" customHeight="1">
      <c r="A15" s="7"/>
      <c r="B15" s="20" t="s">
        <v>1</v>
      </c>
      <c r="C15" s="70" t="s">
        <v>51</v>
      </c>
      <c r="D15" s="70">
        <v>227.68100000000001</v>
      </c>
      <c r="E15" s="70" t="s">
        <v>51</v>
      </c>
      <c r="F15" s="70">
        <v>222.3</v>
      </c>
      <c r="G15" s="37">
        <v>210.5</v>
      </c>
      <c r="H15" s="37">
        <v>249.03</v>
      </c>
      <c r="I15" s="70">
        <v>222.1</v>
      </c>
      <c r="J15" s="70">
        <v>274.10000000000002</v>
      </c>
      <c r="K15" s="70" t="s">
        <v>51</v>
      </c>
      <c r="L15" s="70">
        <v>312.7</v>
      </c>
      <c r="M15" s="70">
        <v>320.89999999999998</v>
      </c>
      <c r="N15" s="70">
        <v>323.68594999999999</v>
      </c>
      <c r="O15" s="70">
        <v>329.49200000000002</v>
      </c>
      <c r="P15" s="70">
        <v>335.87</v>
      </c>
      <c r="Q15" s="70">
        <v>339.56900000000002</v>
      </c>
      <c r="R15" s="70">
        <v>344.29300000000001</v>
      </c>
      <c r="S15" s="70">
        <v>347.13</v>
      </c>
      <c r="T15" s="36">
        <v>332.09899999999999</v>
      </c>
      <c r="U15" s="29"/>
      <c r="V15" s="29"/>
      <c r="W15" s="29"/>
      <c r="X15" s="29"/>
      <c r="Y15" s="29"/>
      <c r="Z15" s="29"/>
      <c r="AA15" s="29"/>
      <c r="AB15" s="20"/>
      <c r="AC15" s="20"/>
      <c r="AD15" s="20"/>
      <c r="AE15" s="20"/>
      <c r="AF15" s="20"/>
      <c r="AG15" s="20"/>
      <c r="AH15" s="20"/>
      <c r="AI15" s="20"/>
      <c r="AJ15" s="20"/>
      <c r="AK15" s="20"/>
      <c r="AL15" s="20"/>
      <c r="AM15" s="20"/>
      <c r="AN15" s="20"/>
      <c r="AO15" s="20"/>
      <c r="AP15" s="20"/>
      <c r="AQ15" s="20"/>
      <c r="AR15" s="20"/>
      <c r="AS15" s="20"/>
      <c r="AT15" s="20"/>
      <c r="AU15" s="20"/>
      <c r="AV15" s="20"/>
      <c r="AW15" s="20"/>
      <c r="AX15" s="20"/>
      <c r="AY15" s="20"/>
      <c r="AZ15" s="20"/>
      <c r="BA15" s="20"/>
      <c r="BB15" s="20"/>
      <c r="BC15" s="20"/>
      <c r="BD15" s="20"/>
      <c r="BE15" s="20"/>
      <c r="BF15" s="20"/>
      <c r="BG15" s="20"/>
      <c r="BH15" s="20"/>
      <c r="BI15" s="20"/>
      <c r="BJ15" s="20"/>
      <c r="BK15" s="20"/>
      <c r="BL15" s="20"/>
      <c r="BM15" s="20"/>
      <c r="BN15" s="20"/>
      <c r="BO15" s="20"/>
      <c r="BP15" s="20"/>
      <c r="BQ15" s="20"/>
      <c r="BR15" s="20"/>
      <c r="BS15" s="20"/>
      <c r="BT15" s="20"/>
      <c r="BU15" s="20"/>
      <c r="BV15" s="20"/>
      <c r="BW15" s="20"/>
      <c r="BX15" s="20"/>
      <c r="BY15" s="20"/>
      <c r="BZ15" s="20"/>
      <c r="CA15" s="20"/>
      <c r="CB15" s="20"/>
      <c r="CC15" s="20"/>
      <c r="CD15" s="20"/>
      <c r="CE15" s="20"/>
      <c r="CF15" s="20"/>
      <c r="CG15" s="20"/>
      <c r="CH15" s="20"/>
      <c r="CI15" s="20"/>
      <c r="CJ15" s="20"/>
      <c r="CK15" s="20"/>
      <c r="CL15" s="20"/>
      <c r="CM15" s="20"/>
      <c r="CN15" s="20"/>
      <c r="CO15" s="20"/>
      <c r="CP15" s="20"/>
      <c r="CQ15" s="20"/>
      <c r="CR15" s="20"/>
      <c r="CS15" s="20"/>
      <c r="CT15" s="20"/>
      <c r="CU15" s="20"/>
      <c r="CV15" s="20"/>
      <c r="CW15" s="20"/>
      <c r="CX15" s="20"/>
      <c r="CY15" s="20"/>
      <c r="CZ15" s="20"/>
      <c r="DA15" s="20"/>
      <c r="DB15" s="20"/>
      <c r="DC15" s="20"/>
      <c r="DD15" s="20"/>
    </row>
    <row r="16" spans="1:108" ht="17" customHeight="1">
      <c r="A16" s="7"/>
      <c r="B16" s="44" t="s">
        <v>212</v>
      </c>
      <c r="C16" s="70" t="s">
        <v>51</v>
      </c>
      <c r="D16" s="70">
        <v>105.79600000000001</v>
      </c>
      <c r="E16" s="70" t="s">
        <v>51</v>
      </c>
      <c r="F16" s="70">
        <v>168.7</v>
      </c>
      <c r="G16" s="37">
        <v>132.9</v>
      </c>
      <c r="H16" s="37">
        <v>108.617</v>
      </c>
      <c r="I16" s="70">
        <v>139.69999999999999</v>
      </c>
      <c r="J16" s="70">
        <v>182.5506</v>
      </c>
      <c r="K16" s="70" t="s">
        <v>51</v>
      </c>
      <c r="L16" s="70">
        <v>204.4</v>
      </c>
      <c r="M16" s="70">
        <v>190.6</v>
      </c>
      <c r="N16" s="70">
        <v>194.70554999999999</v>
      </c>
      <c r="O16" s="70">
        <v>204.97800000000001</v>
      </c>
      <c r="P16" s="70">
        <v>189.24299999999999</v>
      </c>
      <c r="Q16" s="70">
        <v>192.369</v>
      </c>
      <c r="R16" s="70">
        <v>199.7</v>
      </c>
      <c r="S16" s="70">
        <v>198.429</v>
      </c>
      <c r="T16" s="36">
        <v>145.691</v>
      </c>
      <c r="U16" s="4"/>
      <c r="V16" s="4"/>
      <c r="W16" s="4"/>
      <c r="X16" s="4"/>
      <c r="Y16" s="4"/>
      <c r="Z16" s="4"/>
      <c r="AA16" s="4"/>
      <c r="AB16" s="20"/>
      <c r="AC16" s="20"/>
      <c r="AD16" s="20"/>
      <c r="AE16" s="20"/>
      <c r="AF16" s="20"/>
      <c r="AG16" s="20"/>
      <c r="AH16" s="20"/>
      <c r="AI16" s="20"/>
      <c r="AJ16" s="20"/>
      <c r="AK16" s="20"/>
      <c r="AL16" s="20"/>
      <c r="AM16" s="20"/>
      <c r="AN16" s="20"/>
      <c r="AO16" s="20"/>
      <c r="AP16" s="20"/>
      <c r="AQ16" s="20"/>
      <c r="AR16" s="20"/>
      <c r="AS16" s="20"/>
      <c r="AT16" s="20"/>
      <c r="AU16" s="20"/>
      <c r="AV16" s="20"/>
      <c r="AW16" s="20"/>
      <c r="AX16" s="20"/>
      <c r="AY16" s="20"/>
      <c r="AZ16" s="20"/>
      <c r="BA16" s="20"/>
      <c r="BB16" s="20"/>
      <c r="BC16" s="20"/>
      <c r="BD16" s="20"/>
      <c r="BE16" s="20"/>
      <c r="BF16" s="20"/>
      <c r="BG16" s="20"/>
      <c r="BH16" s="20"/>
      <c r="BI16" s="20"/>
      <c r="BJ16" s="20"/>
      <c r="BK16" s="20"/>
      <c r="BL16" s="20"/>
      <c r="BM16" s="20"/>
      <c r="BN16" s="20"/>
      <c r="BO16" s="20"/>
      <c r="BP16" s="20"/>
      <c r="BQ16" s="20"/>
      <c r="BR16" s="20"/>
      <c r="BS16" s="20"/>
      <c r="BT16" s="20"/>
      <c r="BU16" s="20"/>
      <c r="BV16" s="20"/>
      <c r="BW16" s="20"/>
      <c r="BX16" s="20"/>
      <c r="BY16" s="20"/>
      <c r="BZ16" s="20"/>
      <c r="CA16" s="20"/>
      <c r="CB16" s="20"/>
      <c r="CC16" s="20"/>
      <c r="CD16" s="20"/>
      <c r="CE16" s="20"/>
      <c r="CF16" s="20"/>
      <c r="CG16" s="20"/>
      <c r="CH16" s="20"/>
      <c r="CI16" s="20"/>
      <c r="CJ16" s="20"/>
      <c r="CK16" s="20"/>
      <c r="CL16" s="20"/>
      <c r="CM16" s="20"/>
      <c r="CN16" s="20"/>
      <c r="CO16" s="20"/>
      <c r="CP16" s="20"/>
      <c r="CQ16" s="20"/>
      <c r="CR16" s="20"/>
      <c r="CS16" s="20"/>
      <c r="CT16" s="20"/>
      <c r="CU16" s="20"/>
      <c r="CV16" s="20"/>
      <c r="CW16" s="20"/>
      <c r="CX16" s="20"/>
      <c r="CY16" s="20"/>
      <c r="CZ16" s="20"/>
      <c r="DA16" s="20"/>
      <c r="DB16" s="20"/>
      <c r="DC16" s="20"/>
      <c r="DD16" s="20"/>
    </row>
    <row r="17" spans="1:108" ht="17" customHeight="1">
      <c r="A17" s="7"/>
      <c r="B17" s="44" t="s">
        <v>180</v>
      </c>
      <c r="C17" s="70" t="s">
        <v>51</v>
      </c>
      <c r="D17" s="70">
        <v>0.93500000000000005</v>
      </c>
      <c r="E17" s="70" t="s">
        <v>51</v>
      </c>
      <c r="F17" s="70">
        <v>0.6</v>
      </c>
      <c r="G17" s="38">
        <v>0</v>
      </c>
      <c r="H17" s="37">
        <v>2.839</v>
      </c>
      <c r="I17" s="70">
        <v>0.1</v>
      </c>
      <c r="J17" s="70">
        <v>40.018599999999999</v>
      </c>
      <c r="K17" s="70" t="s">
        <v>51</v>
      </c>
      <c r="L17" s="70">
        <v>0.5</v>
      </c>
      <c r="M17" s="70">
        <v>0.9</v>
      </c>
      <c r="N17" s="70">
        <v>1.2</v>
      </c>
      <c r="O17" s="70">
        <v>0.499</v>
      </c>
      <c r="P17" s="70">
        <v>1.373</v>
      </c>
      <c r="Q17" s="70">
        <v>3.0859999999999999</v>
      </c>
      <c r="R17" s="70">
        <v>2</v>
      </c>
      <c r="S17" s="70">
        <v>1.1479999999999999</v>
      </c>
      <c r="T17" s="36">
        <v>2.1840000000000002</v>
      </c>
      <c r="U17" s="4"/>
      <c r="V17" s="4"/>
      <c r="W17" s="4"/>
      <c r="X17" s="4"/>
      <c r="Y17" s="4"/>
      <c r="Z17" s="4"/>
      <c r="AA17" s="4"/>
      <c r="AB17" s="20"/>
      <c r="AC17" s="20"/>
      <c r="AD17" s="20"/>
      <c r="AE17" s="20"/>
      <c r="AF17" s="20"/>
      <c r="AG17" s="20"/>
      <c r="AH17" s="20"/>
      <c r="AI17" s="20"/>
      <c r="AJ17" s="20"/>
      <c r="AK17" s="20"/>
      <c r="AL17" s="20"/>
      <c r="AM17" s="20"/>
      <c r="AN17" s="20"/>
      <c r="AO17" s="20"/>
      <c r="AP17" s="20"/>
      <c r="AQ17" s="20"/>
      <c r="AR17" s="20"/>
      <c r="AS17" s="20"/>
      <c r="AT17" s="20"/>
      <c r="AU17" s="20"/>
      <c r="AV17" s="20"/>
      <c r="AW17" s="20"/>
      <c r="AX17" s="20"/>
      <c r="AY17" s="20"/>
      <c r="AZ17" s="20"/>
      <c r="BA17" s="20"/>
      <c r="BB17" s="20"/>
      <c r="BC17" s="20"/>
      <c r="BD17" s="20"/>
      <c r="BE17" s="20"/>
      <c r="BF17" s="20"/>
      <c r="BG17" s="20"/>
      <c r="BH17" s="20"/>
      <c r="BI17" s="20"/>
      <c r="BJ17" s="20"/>
      <c r="BK17" s="20"/>
      <c r="BL17" s="20"/>
      <c r="BM17" s="20"/>
      <c r="BN17" s="20"/>
      <c r="BO17" s="20"/>
      <c r="BP17" s="20"/>
      <c r="BQ17" s="20"/>
      <c r="BR17" s="20"/>
      <c r="BS17" s="20"/>
      <c r="BT17" s="20"/>
      <c r="BU17" s="20"/>
      <c r="BV17" s="20"/>
      <c r="BW17" s="20"/>
      <c r="BX17" s="20"/>
      <c r="BY17" s="20"/>
      <c r="BZ17" s="20"/>
      <c r="CA17" s="20"/>
      <c r="CB17" s="20"/>
      <c r="CC17" s="20"/>
      <c r="CD17" s="20"/>
      <c r="CE17" s="20"/>
      <c r="CF17" s="20"/>
      <c r="CG17" s="20"/>
      <c r="CH17" s="20"/>
      <c r="CI17" s="20"/>
      <c r="CJ17" s="20"/>
      <c r="CK17" s="20"/>
      <c r="CL17" s="20"/>
      <c r="CM17" s="20"/>
      <c r="CN17" s="20"/>
      <c r="CO17" s="20"/>
      <c r="CP17" s="20"/>
      <c r="CQ17" s="20"/>
      <c r="CR17" s="20"/>
      <c r="CS17" s="20"/>
      <c r="CT17" s="20"/>
      <c r="CU17" s="20"/>
      <c r="CV17" s="20"/>
      <c r="CW17" s="20"/>
      <c r="CX17" s="20"/>
      <c r="CY17" s="20"/>
      <c r="CZ17" s="20"/>
      <c r="DA17" s="20"/>
      <c r="DB17" s="20"/>
      <c r="DC17" s="20"/>
      <c r="DD17" s="20"/>
    </row>
    <row r="18" spans="1:108" ht="17" customHeight="1">
      <c r="A18" s="7"/>
      <c r="B18" s="44" t="s">
        <v>181</v>
      </c>
      <c r="C18" s="70" t="s">
        <v>51</v>
      </c>
      <c r="D18" s="70">
        <v>3.0579999999999998</v>
      </c>
      <c r="E18" s="70" t="s">
        <v>51</v>
      </c>
      <c r="F18" s="70">
        <v>3.4</v>
      </c>
      <c r="G18" s="37">
        <v>12.6</v>
      </c>
      <c r="H18" s="37">
        <v>4.8819999999999997</v>
      </c>
      <c r="I18" s="70">
        <v>6.7</v>
      </c>
      <c r="J18" s="70"/>
      <c r="K18" s="70" t="s">
        <v>51</v>
      </c>
      <c r="L18" s="70">
        <v>14.7</v>
      </c>
      <c r="M18" s="70">
        <v>12.4</v>
      </c>
      <c r="N18" s="70">
        <v>16.899999999999999</v>
      </c>
      <c r="O18" s="70">
        <v>16.54</v>
      </c>
      <c r="P18" s="70">
        <v>20.646999999999998</v>
      </c>
      <c r="Q18" s="70">
        <v>23.863</v>
      </c>
      <c r="R18" s="70">
        <v>22.3</v>
      </c>
      <c r="S18" s="70">
        <v>19.832999999999998</v>
      </c>
      <c r="T18" s="36">
        <v>13.558999999999999</v>
      </c>
      <c r="U18" s="4"/>
      <c r="V18" s="4"/>
      <c r="W18" s="4"/>
      <c r="X18" s="4"/>
      <c r="Y18" s="4"/>
      <c r="Z18" s="4"/>
      <c r="AA18" s="4"/>
      <c r="AB18" s="20"/>
      <c r="AC18" s="20"/>
      <c r="AD18" s="20"/>
      <c r="AE18" s="20"/>
      <c r="AF18" s="20"/>
      <c r="AG18" s="20"/>
      <c r="AH18" s="20"/>
      <c r="AI18" s="20"/>
      <c r="AJ18" s="20"/>
      <c r="AK18" s="20"/>
      <c r="AL18" s="20"/>
      <c r="AM18" s="20"/>
      <c r="AN18" s="20"/>
      <c r="AO18" s="20"/>
      <c r="AP18" s="20"/>
      <c r="AQ18" s="20"/>
      <c r="AR18" s="20"/>
      <c r="AS18" s="20"/>
      <c r="AT18" s="20"/>
      <c r="AU18" s="20"/>
      <c r="AV18" s="20"/>
      <c r="AW18" s="20"/>
      <c r="AX18" s="20"/>
      <c r="AY18" s="20"/>
      <c r="AZ18" s="20"/>
      <c r="BA18" s="20"/>
      <c r="BB18" s="20"/>
      <c r="BC18" s="20"/>
      <c r="BD18" s="20"/>
      <c r="BE18" s="20"/>
      <c r="BF18" s="20"/>
      <c r="BG18" s="20"/>
      <c r="BH18" s="20"/>
      <c r="BI18" s="20"/>
      <c r="BJ18" s="20"/>
      <c r="BK18" s="20"/>
      <c r="BL18" s="20"/>
      <c r="BM18" s="20"/>
      <c r="BN18" s="20"/>
      <c r="BO18" s="20"/>
      <c r="BP18" s="20"/>
      <c r="BQ18" s="20"/>
      <c r="BR18" s="20"/>
      <c r="BS18" s="20"/>
      <c r="BT18" s="20"/>
      <c r="BU18" s="20"/>
      <c r="BV18" s="20"/>
      <c r="BW18" s="20"/>
      <c r="BX18" s="20"/>
      <c r="BY18" s="20"/>
      <c r="BZ18" s="20"/>
      <c r="CA18" s="20"/>
      <c r="CB18" s="20"/>
      <c r="CC18" s="20"/>
      <c r="CD18" s="20"/>
      <c r="CE18" s="20"/>
      <c r="CF18" s="20"/>
      <c r="CG18" s="20"/>
      <c r="CH18" s="20"/>
      <c r="CI18" s="20"/>
      <c r="CJ18" s="20"/>
      <c r="CK18" s="20"/>
      <c r="CL18" s="20"/>
      <c r="CM18" s="20"/>
      <c r="CN18" s="20"/>
      <c r="CO18" s="20"/>
      <c r="CP18" s="20"/>
      <c r="CQ18" s="20"/>
      <c r="CR18" s="20"/>
      <c r="CS18" s="20"/>
      <c r="CT18" s="20"/>
      <c r="CU18" s="20"/>
      <c r="CV18" s="20"/>
      <c r="CW18" s="20"/>
      <c r="CX18" s="20"/>
      <c r="CY18" s="20"/>
      <c r="CZ18" s="20"/>
      <c r="DA18" s="20"/>
      <c r="DB18" s="20"/>
      <c r="DC18" s="20"/>
      <c r="DD18" s="20"/>
    </row>
    <row r="19" spans="1:108" ht="28">
      <c r="A19" s="7"/>
      <c r="B19" s="51" t="s">
        <v>282</v>
      </c>
      <c r="C19" s="70" t="s">
        <v>51</v>
      </c>
      <c r="D19" s="70">
        <v>3.1520000000000001</v>
      </c>
      <c r="E19" s="70" t="s">
        <v>51</v>
      </c>
      <c r="F19" s="70">
        <v>0.6</v>
      </c>
      <c r="G19" s="37">
        <v>1.2</v>
      </c>
      <c r="H19" s="37">
        <v>4.1159999999999997</v>
      </c>
      <c r="I19" s="70">
        <v>3.9</v>
      </c>
      <c r="J19" s="70"/>
      <c r="K19" s="70" t="s">
        <v>51</v>
      </c>
      <c r="L19" s="70">
        <v>3.5</v>
      </c>
      <c r="M19" s="70">
        <v>5.2</v>
      </c>
      <c r="N19" s="74">
        <v>7.2</v>
      </c>
      <c r="O19" s="74">
        <v>6.4690000000000003</v>
      </c>
      <c r="P19" s="74">
        <v>4.04</v>
      </c>
      <c r="Q19" s="74">
        <v>3.1139999999999999</v>
      </c>
      <c r="R19" s="74">
        <v>2.7</v>
      </c>
      <c r="S19" s="70">
        <v>4.5549999999999997</v>
      </c>
      <c r="T19" s="36">
        <v>14.125999999999999</v>
      </c>
      <c r="U19" s="4"/>
      <c r="V19" s="4"/>
      <c r="W19" s="4"/>
      <c r="X19" s="4"/>
      <c r="Y19" s="4"/>
      <c r="Z19" s="4"/>
      <c r="AA19" s="4"/>
      <c r="AB19" s="20"/>
      <c r="AC19" s="20"/>
      <c r="AD19" s="20"/>
      <c r="AE19" s="20"/>
      <c r="AF19" s="20"/>
      <c r="AG19" s="20"/>
      <c r="AH19" s="20"/>
      <c r="AI19" s="20"/>
      <c r="AJ19" s="20"/>
      <c r="AK19" s="20"/>
      <c r="AL19" s="20"/>
      <c r="AM19" s="20"/>
      <c r="AN19" s="20"/>
      <c r="AO19" s="20"/>
      <c r="AP19" s="20"/>
      <c r="AQ19" s="20"/>
      <c r="AR19" s="20"/>
      <c r="AS19" s="20"/>
      <c r="AT19" s="20"/>
      <c r="AU19" s="20"/>
      <c r="AV19" s="20"/>
      <c r="AW19" s="20"/>
      <c r="AX19" s="20"/>
      <c r="AY19" s="20"/>
      <c r="AZ19" s="20"/>
      <c r="BA19" s="20"/>
      <c r="BB19" s="20"/>
      <c r="BC19" s="20"/>
      <c r="BD19" s="20"/>
      <c r="BE19" s="20"/>
      <c r="BF19" s="20"/>
      <c r="BG19" s="20"/>
      <c r="BH19" s="20"/>
      <c r="BI19" s="20"/>
      <c r="BJ19" s="20"/>
      <c r="BK19" s="20"/>
      <c r="BL19" s="20"/>
      <c r="BM19" s="20"/>
      <c r="BN19" s="20"/>
      <c r="BO19" s="20"/>
      <c r="BP19" s="20"/>
      <c r="BQ19" s="20"/>
      <c r="BR19" s="20"/>
      <c r="BS19" s="20"/>
      <c r="BT19" s="20"/>
      <c r="BU19" s="20"/>
      <c r="BV19" s="20"/>
      <c r="BW19" s="20"/>
      <c r="BX19" s="20"/>
      <c r="BY19" s="20"/>
      <c r="BZ19" s="20"/>
      <c r="CA19" s="20"/>
      <c r="CB19" s="20"/>
      <c r="CC19" s="20"/>
      <c r="CD19" s="20"/>
      <c r="CE19" s="20"/>
      <c r="CF19" s="20"/>
      <c r="CG19" s="20"/>
      <c r="CH19" s="20"/>
      <c r="CI19" s="20"/>
      <c r="CJ19" s="20"/>
      <c r="CK19" s="20"/>
      <c r="CL19" s="20"/>
      <c r="CM19" s="20"/>
      <c r="CN19" s="20"/>
      <c r="CO19" s="20"/>
      <c r="CP19" s="20"/>
      <c r="CQ19" s="20"/>
      <c r="CR19" s="20"/>
      <c r="CS19" s="20"/>
      <c r="CT19" s="20"/>
      <c r="CU19" s="20"/>
      <c r="CV19" s="20"/>
      <c r="CW19" s="20"/>
      <c r="CX19" s="20"/>
      <c r="CY19" s="20"/>
      <c r="CZ19" s="20"/>
      <c r="DA19" s="20"/>
      <c r="DB19" s="20"/>
      <c r="DC19" s="20"/>
      <c r="DD19" s="20"/>
    </row>
    <row r="20" spans="1:108" ht="17" customHeight="1">
      <c r="A20" s="7"/>
      <c r="B20" s="44" t="s">
        <v>182</v>
      </c>
      <c r="C20" s="70" t="s">
        <v>51</v>
      </c>
      <c r="D20" s="70">
        <v>5.5919999999999996</v>
      </c>
      <c r="E20" s="70" t="s">
        <v>51</v>
      </c>
      <c r="F20" s="70">
        <v>3</v>
      </c>
      <c r="G20" s="37">
        <v>6.7</v>
      </c>
      <c r="H20" s="37">
        <v>30.887</v>
      </c>
      <c r="I20" s="70">
        <v>6</v>
      </c>
      <c r="J20" s="70"/>
      <c r="K20" s="70" t="s">
        <v>51</v>
      </c>
      <c r="L20" s="70">
        <v>1.4</v>
      </c>
      <c r="M20" s="70">
        <v>2.7</v>
      </c>
      <c r="N20" s="70">
        <v>4.5</v>
      </c>
      <c r="O20" s="70">
        <v>4.9820000000000002</v>
      </c>
      <c r="P20" s="70">
        <v>10.744</v>
      </c>
      <c r="Q20" s="70">
        <v>6.6859999999999999</v>
      </c>
      <c r="R20" s="70">
        <v>6.2</v>
      </c>
      <c r="S20" s="70">
        <v>9.1059999999999999</v>
      </c>
      <c r="T20" s="36">
        <v>36.167000000000002</v>
      </c>
      <c r="U20" s="4"/>
      <c r="V20" s="4"/>
      <c r="W20" s="4"/>
      <c r="X20" s="4"/>
      <c r="Y20" s="4"/>
      <c r="Z20" s="4"/>
      <c r="AA20" s="4"/>
      <c r="AB20" s="20"/>
      <c r="AC20" s="20"/>
      <c r="AD20" s="20"/>
      <c r="AE20" s="20"/>
      <c r="AF20" s="20"/>
      <c r="AG20" s="20"/>
      <c r="AH20" s="20"/>
      <c r="AI20" s="20"/>
      <c r="AJ20" s="20"/>
      <c r="AK20" s="20"/>
      <c r="AL20" s="20"/>
      <c r="AM20" s="20"/>
      <c r="AN20" s="20"/>
      <c r="AO20" s="20"/>
      <c r="AP20" s="20"/>
      <c r="AQ20" s="20"/>
      <c r="AR20" s="20"/>
      <c r="AS20" s="20"/>
      <c r="AT20" s="20"/>
      <c r="AU20" s="20"/>
      <c r="AV20" s="20"/>
      <c r="AW20" s="20"/>
      <c r="AX20" s="20"/>
      <c r="AY20" s="20"/>
      <c r="AZ20" s="20"/>
      <c r="BA20" s="20"/>
      <c r="BB20" s="20"/>
      <c r="BC20" s="20"/>
      <c r="BD20" s="20"/>
      <c r="BE20" s="20"/>
      <c r="BF20" s="20"/>
      <c r="BG20" s="20"/>
      <c r="BH20" s="20"/>
      <c r="BI20" s="20"/>
      <c r="BJ20" s="20"/>
      <c r="BK20" s="20"/>
      <c r="BL20" s="20"/>
      <c r="BM20" s="20"/>
      <c r="BN20" s="20"/>
      <c r="BO20" s="20"/>
      <c r="BP20" s="20"/>
      <c r="BQ20" s="20"/>
      <c r="BR20" s="20"/>
      <c r="BS20" s="20"/>
      <c r="BT20" s="20"/>
      <c r="BU20" s="20"/>
      <c r="BV20" s="20"/>
      <c r="BW20" s="20"/>
      <c r="BX20" s="20"/>
      <c r="BY20" s="20"/>
      <c r="BZ20" s="20"/>
      <c r="CA20" s="20"/>
      <c r="CB20" s="20"/>
      <c r="CC20" s="20"/>
      <c r="CD20" s="20"/>
      <c r="CE20" s="20"/>
      <c r="CF20" s="20"/>
      <c r="CG20" s="20"/>
      <c r="CH20" s="20"/>
      <c r="CI20" s="20"/>
      <c r="CJ20" s="20"/>
      <c r="CK20" s="20"/>
      <c r="CL20" s="20"/>
      <c r="CM20" s="20"/>
      <c r="CN20" s="20"/>
      <c r="CO20" s="20"/>
      <c r="CP20" s="20"/>
      <c r="CQ20" s="20"/>
      <c r="CR20" s="20"/>
      <c r="CS20" s="20"/>
      <c r="CT20" s="20"/>
      <c r="CU20" s="20"/>
      <c r="CV20" s="20"/>
      <c r="CW20" s="20"/>
      <c r="CX20" s="20"/>
      <c r="CY20" s="20"/>
      <c r="CZ20" s="20"/>
      <c r="DA20" s="20"/>
      <c r="DB20" s="20"/>
      <c r="DC20" s="20"/>
      <c r="DD20" s="20"/>
    </row>
    <row r="21" spans="1:108" ht="17" customHeight="1">
      <c r="A21" s="7"/>
      <c r="B21" s="44" t="s">
        <v>318</v>
      </c>
      <c r="C21" s="70" t="s">
        <v>51</v>
      </c>
      <c r="D21" s="70">
        <v>25.334</v>
      </c>
      <c r="E21" s="70" t="s">
        <v>51</v>
      </c>
      <c r="F21" s="70">
        <v>7</v>
      </c>
      <c r="G21" s="37">
        <v>4.9000000000000004</v>
      </c>
      <c r="H21" s="37">
        <v>6.7469999999999999</v>
      </c>
      <c r="I21" s="70">
        <v>9.9</v>
      </c>
      <c r="J21" s="70">
        <v>51.530799999999999</v>
      </c>
      <c r="K21" s="70" t="s">
        <v>51</v>
      </c>
      <c r="L21" s="70">
        <v>0.2</v>
      </c>
      <c r="M21" s="70">
        <v>30.7</v>
      </c>
      <c r="N21" s="70">
        <v>27.8</v>
      </c>
      <c r="O21" s="70">
        <v>12.505000000000001</v>
      </c>
      <c r="P21" s="70">
        <v>25.917999999999999</v>
      </c>
      <c r="Q21" s="70">
        <v>26.417000000000002</v>
      </c>
      <c r="R21" s="70">
        <v>26.8</v>
      </c>
      <c r="S21" s="70">
        <v>26.66</v>
      </c>
      <c r="T21" s="36">
        <v>18.395</v>
      </c>
      <c r="U21" s="4"/>
      <c r="V21" s="4"/>
      <c r="W21" s="4"/>
      <c r="X21" s="4"/>
      <c r="Y21" s="4"/>
      <c r="Z21" s="4"/>
      <c r="AA21" s="4"/>
      <c r="AB21" s="20"/>
      <c r="AC21" s="20"/>
      <c r="AD21" s="20"/>
      <c r="AE21" s="20"/>
      <c r="AF21" s="20"/>
      <c r="AG21" s="20"/>
      <c r="AH21" s="20"/>
      <c r="AI21" s="20"/>
      <c r="AJ21" s="20"/>
      <c r="AK21" s="20"/>
      <c r="AL21" s="20"/>
      <c r="AM21" s="20"/>
      <c r="AN21" s="20"/>
      <c r="AO21" s="20"/>
      <c r="AP21" s="20"/>
      <c r="AQ21" s="20"/>
      <c r="AR21" s="20"/>
      <c r="AS21" s="20"/>
      <c r="AT21" s="20"/>
      <c r="AU21" s="20"/>
      <c r="AV21" s="20"/>
      <c r="AW21" s="20"/>
      <c r="AX21" s="20"/>
      <c r="AY21" s="20"/>
      <c r="AZ21" s="20"/>
      <c r="BA21" s="20"/>
      <c r="BB21" s="20"/>
      <c r="BC21" s="20"/>
      <c r="BD21" s="20"/>
      <c r="BE21" s="20"/>
      <c r="BF21" s="20"/>
      <c r="BG21" s="20"/>
      <c r="BH21" s="20"/>
      <c r="BI21" s="20"/>
      <c r="BJ21" s="20"/>
      <c r="BK21" s="20"/>
      <c r="BL21" s="20"/>
      <c r="BM21" s="20"/>
      <c r="BN21" s="20"/>
      <c r="BO21" s="20"/>
      <c r="BP21" s="20"/>
      <c r="BQ21" s="20"/>
      <c r="BR21" s="20"/>
      <c r="BS21" s="20"/>
      <c r="BT21" s="20"/>
      <c r="BU21" s="20"/>
      <c r="BV21" s="20"/>
      <c r="BW21" s="20"/>
      <c r="BX21" s="20"/>
      <c r="BY21" s="20"/>
      <c r="BZ21" s="20"/>
      <c r="CA21" s="20"/>
      <c r="CB21" s="20"/>
      <c r="CC21" s="20"/>
      <c r="CD21" s="20"/>
      <c r="CE21" s="20"/>
      <c r="CF21" s="20"/>
      <c r="CG21" s="20"/>
      <c r="CH21" s="20"/>
      <c r="CI21" s="20"/>
      <c r="CJ21" s="20"/>
      <c r="CK21" s="20"/>
      <c r="CL21" s="20"/>
      <c r="CM21" s="20"/>
      <c r="CN21" s="20"/>
      <c r="CO21" s="20"/>
      <c r="CP21" s="20"/>
      <c r="CQ21" s="20"/>
      <c r="CR21" s="20"/>
      <c r="CS21" s="20"/>
      <c r="CT21" s="20"/>
      <c r="CU21" s="20"/>
      <c r="CV21" s="20"/>
      <c r="CW21" s="20"/>
      <c r="CX21" s="20"/>
      <c r="CY21" s="20"/>
      <c r="CZ21" s="20"/>
      <c r="DA21" s="20"/>
      <c r="DB21" s="20"/>
      <c r="DC21" s="20"/>
      <c r="DD21" s="20"/>
    </row>
    <row r="22" spans="1:108" ht="17" customHeight="1">
      <c r="A22" s="7"/>
      <c r="B22" s="44" t="s">
        <v>183</v>
      </c>
      <c r="C22" s="70" t="s">
        <v>51</v>
      </c>
      <c r="D22" s="70">
        <v>14.858000000000001</v>
      </c>
      <c r="E22" s="70" t="s">
        <v>51</v>
      </c>
      <c r="F22" s="70">
        <v>1.4</v>
      </c>
      <c r="G22" s="37">
        <v>1.4</v>
      </c>
      <c r="H22" s="37">
        <v>4.0170000000000003</v>
      </c>
      <c r="I22" s="70">
        <v>6.1</v>
      </c>
      <c r="J22" s="70"/>
      <c r="K22" s="70" t="s">
        <v>51</v>
      </c>
      <c r="L22" s="70">
        <v>2.8</v>
      </c>
      <c r="M22" s="70">
        <v>4</v>
      </c>
      <c r="N22" s="70">
        <v>6.1</v>
      </c>
      <c r="O22" s="70">
        <v>6.0289999999999999</v>
      </c>
      <c r="P22" s="70">
        <v>10.54</v>
      </c>
      <c r="Q22" s="70">
        <v>9.7330000000000005</v>
      </c>
      <c r="R22" s="70">
        <v>8</v>
      </c>
      <c r="S22" s="70">
        <v>9.1630000000000003</v>
      </c>
      <c r="T22" s="36">
        <v>11.316000000000001</v>
      </c>
      <c r="U22" s="4"/>
      <c r="V22" s="4"/>
      <c r="W22" s="4"/>
      <c r="X22" s="4"/>
      <c r="Y22" s="4"/>
      <c r="Z22" s="4"/>
      <c r="AA22" s="4"/>
      <c r="AB22" s="20"/>
      <c r="AC22" s="20"/>
      <c r="AD22" s="20"/>
      <c r="AE22" s="20"/>
      <c r="AF22" s="20"/>
      <c r="AG22" s="20"/>
      <c r="AH22" s="20"/>
      <c r="AI22" s="20"/>
      <c r="AJ22" s="20"/>
      <c r="AK22" s="20"/>
      <c r="AL22" s="20"/>
      <c r="AM22" s="20"/>
      <c r="AN22" s="20"/>
      <c r="AO22" s="20"/>
      <c r="AP22" s="20"/>
      <c r="AQ22" s="20"/>
      <c r="AR22" s="20"/>
      <c r="AS22" s="20"/>
      <c r="AT22" s="20"/>
      <c r="AU22" s="20"/>
      <c r="AV22" s="20"/>
      <c r="AW22" s="20"/>
      <c r="AX22" s="20"/>
      <c r="AY22" s="20"/>
      <c r="AZ22" s="20"/>
      <c r="BA22" s="20"/>
      <c r="BB22" s="20"/>
      <c r="BC22" s="20"/>
      <c r="BD22" s="20"/>
      <c r="BE22" s="20"/>
      <c r="BF22" s="20"/>
      <c r="BG22" s="20"/>
      <c r="BH22" s="20"/>
      <c r="BI22" s="20"/>
      <c r="BJ22" s="20"/>
      <c r="BK22" s="20"/>
      <c r="BL22" s="20"/>
      <c r="BM22" s="20"/>
      <c r="BN22" s="20"/>
      <c r="BO22" s="20"/>
      <c r="BP22" s="20"/>
      <c r="BQ22" s="20"/>
      <c r="BR22" s="20"/>
      <c r="BS22" s="20"/>
      <c r="BT22" s="20"/>
      <c r="BU22" s="20"/>
      <c r="BV22" s="20"/>
      <c r="BW22" s="20"/>
      <c r="BX22" s="20"/>
      <c r="BY22" s="20"/>
      <c r="BZ22" s="20"/>
      <c r="CA22" s="20"/>
      <c r="CB22" s="20"/>
      <c r="CC22" s="20"/>
      <c r="CD22" s="20"/>
      <c r="CE22" s="20"/>
      <c r="CF22" s="20"/>
      <c r="CG22" s="20"/>
      <c r="CH22" s="20"/>
      <c r="CI22" s="20"/>
      <c r="CJ22" s="20"/>
      <c r="CK22" s="20"/>
      <c r="CL22" s="20"/>
      <c r="CM22" s="20"/>
      <c r="CN22" s="20"/>
      <c r="CO22" s="20"/>
      <c r="CP22" s="20"/>
      <c r="CQ22" s="20"/>
      <c r="CR22" s="20"/>
      <c r="CS22" s="20"/>
      <c r="CT22" s="20"/>
      <c r="CU22" s="20"/>
      <c r="CV22" s="20"/>
      <c r="CW22" s="20"/>
      <c r="CX22" s="20"/>
      <c r="CY22" s="20"/>
      <c r="CZ22" s="20"/>
      <c r="DA22" s="20"/>
      <c r="DB22" s="20"/>
      <c r="DC22" s="20"/>
      <c r="DD22" s="20"/>
    </row>
    <row r="23" spans="1:108" ht="17" customHeight="1">
      <c r="A23" s="7"/>
      <c r="B23" s="44" t="s">
        <v>184</v>
      </c>
      <c r="C23" s="70" t="s">
        <v>51</v>
      </c>
      <c r="D23" s="70">
        <v>3.4340000000000002</v>
      </c>
      <c r="E23" s="70" t="s">
        <v>51</v>
      </c>
      <c r="F23" s="70">
        <v>0.2</v>
      </c>
      <c r="G23" s="37">
        <v>2.7</v>
      </c>
      <c r="H23" s="37">
        <v>8.0570000000000004</v>
      </c>
      <c r="I23" s="70">
        <v>4.8</v>
      </c>
      <c r="J23" s="70"/>
      <c r="K23" s="70" t="s">
        <v>51</v>
      </c>
      <c r="L23" s="70">
        <v>0.9</v>
      </c>
      <c r="M23" s="70">
        <v>9.5</v>
      </c>
      <c r="N23" s="70">
        <v>8.9</v>
      </c>
      <c r="O23" s="70">
        <v>8.4209999999999994</v>
      </c>
      <c r="P23" s="70">
        <v>12.194000000000001</v>
      </c>
      <c r="Q23" s="70">
        <v>10.108000000000001</v>
      </c>
      <c r="R23" s="70">
        <v>12.7</v>
      </c>
      <c r="S23" s="70">
        <v>13.296000000000001</v>
      </c>
      <c r="T23" s="36">
        <v>11.997999999999999</v>
      </c>
      <c r="U23" s="4"/>
      <c r="V23" s="4"/>
      <c r="W23" s="4"/>
      <c r="X23" s="4"/>
      <c r="Y23" s="4"/>
      <c r="Z23" s="4"/>
      <c r="AA23" s="4"/>
      <c r="AB23" s="20"/>
      <c r="AC23" s="20"/>
      <c r="AD23" s="20"/>
      <c r="AE23" s="20"/>
      <c r="AF23" s="20"/>
      <c r="AG23" s="20"/>
      <c r="AH23" s="20"/>
      <c r="AI23" s="20"/>
      <c r="AJ23" s="20"/>
      <c r="AK23" s="20"/>
      <c r="AL23" s="20"/>
      <c r="AM23" s="20"/>
      <c r="AN23" s="20"/>
      <c r="AO23" s="20"/>
      <c r="AP23" s="20"/>
      <c r="AQ23" s="20"/>
      <c r="AR23" s="20"/>
      <c r="AS23" s="20"/>
      <c r="AT23" s="20"/>
      <c r="AU23" s="20"/>
      <c r="AV23" s="20"/>
      <c r="AW23" s="20"/>
      <c r="AX23" s="20"/>
      <c r="AY23" s="20"/>
      <c r="AZ23" s="20"/>
      <c r="BA23" s="20"/>
      <c r="BB23" s="20"/>
      <c r="BC23" s="20"/>
      <c r="BD23" s="20"/>
      <c r="BE23" s="20"/>
      <c r="BF23" s="20"/>
      <c r="BG23" s="20"/>
      <c r="BH23" s="20"/>
      <c r="BI23" s="20"/>
      <c r="BJ23" s="20"/>
      <c r="BK23" s="20"/>
      <c r="BL23" s="20"/>
      <c r="BM23" s="20"/>
      <c r="BN23" s="20"/>
      <c r="BO23" s="20"/>
      <c r="BP23" s="20"/>
      <c r="BQ23" s="20"/>
      <c r="BR23" s="20"/>
      <c r="BS23" s="20"/>
      <c r="BT23" s="20"/>
      <c r="BU23" s="20"/>
      <c r="BV23" s="20"/>
      <c r="BW23" s="20"/>
      <c r="BX23" s="20"/>
      <c r="BY23" s="20"/>
      <c r="BZ23" s="20"/>
      <c r="CA23" s="20"/>
      <c r="CB23" s="20"/>
      <c r="CC23" s="20"/>
      <c r="CD23" s="20"/>
      <c r="CE23" s="20"/>
      <c r="CF23" s="20"/>
      <c r="CG23" s="20"/>
      <c r="CH23" s="20"/>
      <c r="CI23" s="20"/>
      <c r="CJ23" s="20"/>
      <c r="CK23" s="20"/>
      <c r="CL23" s="20"/>
      <c r="CM23" s="20"/>
      <c r="CN23" s="20"/>
      <c r="CO23" s="20"/>
      <c r="CP23" s="20"/>
      <c r="CQ23" s="20"/>
      <c r="CR23" s="20"/>
      <c r="CS23" s="20"/>
      <c r="CT23" s="20"/>
      <c r="CU23" s="20"/>
      <c r="CV23" s="20"/>
      <c r="CW23" s="20"/>
      <c r="CX23" s="20"/>
      <c r="CY23" s="20"/>
      <c r="CZ23" s="20"/>
      <c r="DA23" s="20"/>
      <c r="DB23" s="20"/>
      <c r="DC23" s="20"/>
      <c r="DD23" s="20"/>
    </row>
    <row r="24" spans="1:108" ht="17" customHeight="1">
      <c r="A24" s="7"/>
      <c r="B24" s="44" t="s">
        <v>185</v>
      </c>
      <c r="C24" s="70" t="s">
        <v>51</v>
      </c>
      <c r="D24" s="70"/>
      <c r="E24" s="70"/>
      <c r="F24" s="70"/>
      <c r="G24" s="75"/>
      <c r="H24" s="75"/>
      <c r="I24" s="70"/>
      <c r="J24" s="70"/>
      <c r="K24" s="70" t="s">
        <v>113</v>
      </c>
      <c r="L24" s="70"/>
      <c r="M24" s="70"/>
      <c r="N24" s="70"/>
      <c r="O24" s="70"/>
      <c r="P24" s="70"/>
      <c r="Q24" s="70"/>
      <c r="R24" s="70"/>
      <c r="S24" s="70"/>
      <c r="T24" s="36"/>
      <c r="U24" s="4"/>
      <c r="V24" s="4"/>
      <c r="W24" s="4"/>
      <c r="X24" s="4"/>
      <c r="Y24" s="4"/>
      <c r="Z24" s="4"/>
      <c r="AA24" s="4"/>
      <c r="AB24" s="20"/>
      <c r="AC24" s="20"/>
      <c r="AD24" s="20"/>
      <c r="AE24" s="20"/>
      <c r="AF24" s="20"/>
      <c r="AG24" s="20"/>
      <c r="AH24" s="20"/>
      <c r="AI24" s="20"/>
      <c r="AJ24" s="20"/>
      <c r="AK24" s="20"/>
      <c r="AL24" s="20"/>
      <c r="AM24" s="20"/>
      <c r="AN24" s="20"/>
      <c r="AO24" s="20"/>
      <c r="AP24" s="20"/>
      <c r="AQ24" s="20"/>
      <c r="AR24" s="20"/>
      <c r="AS24" s="20"/>
      <c r="AT24" s="20"/>
      <c r="AU24" s="20"/>
      <c r="AV24" s="20"/>
      <c r="AW24" s="20"/>
      <c r="AX24" s="20"/>
      <c r="AY24" s="20"/>
      <c r="AZ24" s="20"/>
      <c r="BA24" s="20"/>
      <c r="BB24" s="20"/>
      <c r="BC24" s="20"/>
      <c r="BD24" s="20"/>
      <c r="BE24" s="20"/>
      <c r="BF24" s="20"/>
      <c r="BG24" s="20"/>
      <c r="BH24" s="20"/>
      <c r="BI24" s="20"/>
      <c r="BJ24" s="20"/>
      <c r="BK24" s="20"/>
      <c r="BL24" s="20"/>
      <c r="BM24" s="20"/>
      <c r="BN24" s="20"/>
      <c r="BO24" s="20"/>
      <c r="BP24" s="20"/>
      <c r="BQ24" s="20"/>
      <c r="BR24" s="20"/>
      <c r="BS24" s="20"/>
      <c r="BT24" s="20"/>
      <c r="BU24" s="20"/>
      <c r="BV24" s="20"/>
      <c r="BW24" s="20"/>
      <c r="BX24" s="20"/>
      <c r="BY24" s="20"/>
      <c r="BZ24" s="20"/>
      <c r="CA24" s="20"/>
      <c r="CB24" s="20"/>
      <c r="CC24" s="20"/>
      <c r="CD24" s="20"/>
      <c r="CE24" s="20"/>
      <c r="CF24" s="20"/>
      <c r="CG24" s="20"/>
      <c r="CH24" s="20"/>
      <c r="CI24" s="20"/>
      <c r="CJ24" s="20"/>
      <c r="CK24" s="20"/>
      <c r="CL24" s="20"/>
      <c r="CM24" s="20"/>
      <c r="CN24" s="20"/>
      <c r="CO24" s="20"/>
      <c r="CP24" s="20"/>
      <c r="CQ24" s="20"/>
      <c r="CR24" s="20"/>
      <c r="CS24" s="20"/>
      <c r="CT24" s="20"/>
      <c r="CU24" s="20"/>
      <c r="CV24" s="20"/>
      <c r="CW24" s="20"/>
      <c r="CX24" s="20"/>
      <c r="CY24" s="20"/>
      <c r="CZ24" s="20"/>
      <c r="DA24" s="20"/>
      <c r="DB24" s="20"/>
      <c r="DC24" s="20"/>
      <c r="DD24" s="20"/>
    </row>
    <row r="25" spans="1:108" ht="17" customHeight="1">
      <c r="A25" s="7"/>
      <c r="B25" s="44" t="s">
        <v>319</v>
      </c>
      <c r="C25" s="70" t="s">
        <v>51</v>
      </c>
      <c r="D25" s="70">
        <v>2.1150000000000002</v>
      </c>
      <c r="E25" s="70" t="s">
        <v>51</v>
      </c>
      <c r="F25" s="70">
        <v>0.2</v>
      </c>
      <c r="G25" s="37">
        <v>2.4</v>
      </c>
      <c r="H25" s="37">
        <v>2.2869999999999999</v>
      </c>
      <c r="I25" s="70">
        <v>1.3</v>
      </c>
      <c r="J25" s="70"/>
      <c r="K25" s="70" t="s">
        <v>51</v>
      </c>
      <c r="L25" s="70">
        <v>1</v>
      </c>
      <c r="M25" s="70">
        <v>2.4</v>
      </c>
      <c r="N25" s="70">
        <v>2.2999999999999998</v>
      </c>
      <c r="O25" s="70">
        <v>2.3969999999999998</v>
      </c>
      <c r="P25" s="70">
        <v>2.8650000000000002</v>
      </c>
      <c r="Q25" s="70">
        <v>2.677</v>
      </c>
      <c r="R25" s="70">
        <v>2.5</v>
      </c>
      <c r="S25" s="70">
        <v>3.3149999999999999</v>
      </c>
      <c r="T25" s="36">
        <v>2.7610000000000001</v>
      </c>
      <c r="U25" s="4"/>
      <c r="V25" s="4"/>
      <c r="W25" s="4"/>
      <c r="X25" s="4"/>
      <c r="Y25" s="4"/>
      <c r="Z25" s="4"/>
      <c r="AA25" s="4"/>
      <c r="AB25" s="20"/>
      <c r="AC25" s="20"/>
      <c r="AD25" s="20"/>
      <c r="AE25" s="20"/>
      <c r="AF25" s="20"/>
      <c r="AG25" s="20"/>
      <c r="AH25" s="20"/>
      <c r="AI25" s="20"/>
      <c r="AJ25" s="20"/>
      <c r="AK25" s="20"/>
      <c r="AL25" s="20"/>
      <c r="AM25" s="20"/>
      <c r="AN25" s="20"/>
      <c r="AO25" s="20"/>
      <c r="AP25" s="20"/>
      <c r="AQ25" s="20"/>
      <c r="AR25" s="20"/>
      <c r="AS25" s="20"/>
      <c r="AT25" s="20"/>
      <c r="AU25" s="20"/>
      <c r="AV25" s="20"/>
      <c r="AW25" s="20"/>
      <c r="AX25" s="20"/>
      <c r="AY25" s="20"/>
      <c r="AZ25" s="20"/>
      <c r="BA25" s="20"/>
      <c r="BB25" s="20"/>
      <c r="BC25" s="20"/>
      <c r="BD25" s="20"/>
      <c r="BE25" s="20"/>
      <c r="BF25" s="20"/>
      <c r="BG25" s="20"/>
      <c r="BH25" s="20"/>
      <c r="BI25" s="20"/>
      <c r="BJ25" s="20"/>
      <c r="BK25" s="20"/>
      <c r="BL25" s="20"/>
      <c r="BM25" s="20"/>
      <c r="BN25" s="20"/>
      <c r="BO25" s="20"/>
      <c r="BP25" s="20"/>
      <c r="BQ25" s="20"/>
      <c r="BR25" s="20"/>
      <c r="BS25" s="20"/>
      <c r="BT25" s="20"/>
      <c r="BU25" s="20"/>
      <c r="BV25" s="20"/>
      <c r="BW25" s="20"/>
      <c r="BX25" s="20"/>
      <c r="BY25" s="20"/>
      <c r="BZ25" s="20"/>
      <c r="CA25" s="20"/>
      <c r="CB25" s="20"/>
      <c r="CC25" s="20"/>
      <c r="CD25" s="20"/>
      <c r="CE25" s="20"/>
      <c r="CF25" s="20"/>
      <c r="CG25" s="20"/>
      <c r="CH25" s="20"/>
      <c r="CI25" s="20"/>
      <c r="CJ25" s="20"/>
      <c r="CK25" s="20"/>
      <c r="CL25" s="20"/>
      <c r="CM25" s="20"/>
      <c r="CN25" s="20"/>
      <c r="CO25" s="20"/>
      <c r="CP25" s="20"/>
      <c r="CQ25" s="20"/>
      <c r="CR25" s="20"/>
      <c r="CS25" s="20"/>
      <c r="CT25" s="20"/>
      <c r="CU25" s="20"/>
      <c r="CV25" s="20"/>
      <c r="CW25" s="20"/>
      <c r="CX25" s="20"/>
      <c r="CY25" s="20"/>
      <c r="CZ25" s="20"/>
      <c r="DA25" s="20"/>
      <c r="DB25" s="20"/>
      <c r="DC25" s="20"/>
      <c r="DD25" s="20"/>
    </row>
    <row r="26" spans="1:108" ht="17" customHeight="1">
      <c r="A26" s="7"/>
      <c r="B26" s="44" t="s">
        <v>320</v>
      </c>
      <c r="C26" s="70" t="s">
        <v>51</v>
      </c>
      <c r="D26" s="70">
        <v>12.66</v>
      </c>
      <c r="E26" s="70" t="s">
        <v>51</v>
      </c>
      <c r="F26" s="70">
        <v>0.9</v>
      </c>
      <c r="G26" s="37">
        <v>9.9</v>
      </c>
      <c r="H26" s="75"/>
      <c r="I26" s="70">
        <v>2.2000000000000002</v>
      </c>
      <c r="J26" s="70"/>
      <c r="K26" s="70" t="s">
        <v>51</v>
      </c>
      <c r="L26" s="70">
        <v>0.8</v>
      </c>
      <c r="M26" s="70">
        <v>13.3</v>
      </c>
      <c r="N26" s="70">
        <v>8.4</v>
      </c>
      <c r="O26" s="70">
        <v>1.962</v>
      </c>
      <c r="P26" s="70">
        <v>4.0869999999999997</v>
      </c>
      <c r="Q26" s="70">
        <v>3.9849999999999999</v>
      </c>
      <c r="R26" s="70">
        <v>3.2</v>
      </c>
      <c r="S26" s="70">
        <v>1.9790000000000001</v>
      </c>
      <c r="T26" s="36"/>
      <c r="U26" s="4"/>
      <c r="V26" s="4"/>
      <c r="W26" s="4"/>
      <c r="X26" s="4"/>
      <c r="Y26" s="4"/>
      <c r="Z26" s="4"/>
      <c r="AA26" s="4"/>
      <c r="AB26" s="20"/>
      <c r="AC26" s="20"/>
      <c r="AD26" s="20"/>
      <c r="AE26" s="20"/>
      <c r="AF26" s="20"/>
      <c r="AG26" s="20"/>
      <c r="AH26" s="20"/>
      <c r="AI26" s="20"/>
      <c r="AJ26" s="20"/>
      <c r="AK26" s="20"/>
      <c r="AL26" s="20"/>
      <c r="AM26" s="20"/>
      <c r="AN26" s="20"/>
      <c r="AO26" s="20"/>
      <c r="AP26" s="20"/>
      <c r="AQ26" s="20"/>
      <c r="AR26" s="20"/>
      <c r="AS26" s="20"/>
      <c r="AT26" s="20"/>
      <c r="AU26" s="20"/>
      <c r="AV26" s="20"/>
      <c r="AW26" s="20"/>
      <c r="AX26" s="20"/>
      <c r="AY26" s="20"/>
      <c r="AZ26" s="20"/>
      <c r="BA26" s="20"/>
      <c r="BB26" s="20"/>
      <c r="BC26" s="20"/>
      <c r="BD26" s="20"/>
      <c r="BE26" s="20"/>
      <c r="BF26" s="20"/>
      <c r="BG26" s="20"/>
      <c r="BH26" s="20"/>
      <c r="BI26" s="20"/>
      <c r="BJ26" s="20"/>
      <c r="BK26" s="20"/>
      <c r="BL26" s="20"/>
      <c r="BM26" s="20"/>
      <c r="BN26" s="20"/>
      <c r="BO26" s="20"/>
      <c r="BP26" s="20"/>
      <c r="BQ26" s="20"/>
      <c r="BR26" s="20"/>
      <c r="BS26" s="20"/>
      <c r="BT26" s="20"/>
      <c r="BU26" s="20"/>
      <c r="BV26" s="20"/>
      <c r="BW26" s="20"/>
      <c r="BX26" s="20"/>
      <c r="BY26" s="20"/>
      <c r="BZ26" s="20"/>
      <c r="CA26" s="20"/>
      <c r="CB26" s="20"/>
      <c r="CC26" s="20"/>
      <c r="CD26" s="20"/>
      <c r="CE26" s="20"/>
      <c r="CF26" s="20"/>
      <c r="CG26" s="20"/>
      <c r="CH26" s="20"/>
      <c r="CI26" s="20"/>
      <c r="CJ26" s="20"/>
      <c r="CK26" s="20"/>
      <c r="CL26" s="20"/>
      <c r="CM26" s="20"/>
      <c r="CN26" s="20"/>
      <c r="CO26" s="20"/>
      <c r="CP26" s="20"/>
      <c r="CQ26" s="20"/>
      <c r="CR26" s="20"/>
      <c r="CS26" s="20"/>
      <c r="CT26" s="20"/>
      <c r="CU26" s="20"/>
      <c r="CV26" s="20"/>
      <c r="CW26" s="20"/>
      <c r="CX26" s="20"/>
      <c r="CY26" s="20"/>
      <c r="CZ26" s="20"/>
      <c r="DA26" s="20"/>
      <c r="DB26" s="20"/>
      <c r="DC26" s="20"/>
      <c r="DD26" s="20"/>
    </row>
    <row r="27" spans="1:108" ht="17" customHeight="1">
      <c r="A27" s="7"/>
      <c r="B27" s="44" t="s">
        <v>321</v>
      </c>
      <c r="C27" s="70" t="s">
        <v>51</v>
      </c>
      <c r="D27" s="70">
        <v>50.764000000000003</v>
      </c>
      <c r="E27" s="70" t="s">
        <v>51</v>
      </c>
      <c r="F27" s="70">
        <v>36.299999999999997</v>
      </c>
      <c r="G27" s="37">
        <v>35.799999999999997</v>
      </c>
      <c r="H27" s="73">
        <v>76.581000000000003</v>
      </c>
      <c r="I27" s="70">
        <v>41.4</v>
      </c>
      <c r="J27" s="70"/>
      <c r="K27" s="70" t="s">
        <v>51</v>
      </c>
      <c r="L27" s="71">
        <v>82.5</v>
      </c>
      <c r="M27" s="71">
        <v>48.1</v>
      </c>
      <c r="N27" s="36">
        <v>45.7</v>
      </c>
      <c r="O27" s="36">
        <v>64.709999999999994</v>
      </c>
      <c r="P27" s="36">
        <v>54.216999999999999</v>
      </c>
      <c r="Q27" s="36">
        <v>57.530999999999999</v>
      </c>
      <c r="R27" s="36">
        <v>58.3</v>
      </c>
      <c r="S27" s="36">
        <v>59.646000000000001</v>
      </c>
      <c r="T27" s="36">
        <v>75.902000000000001</v>
      </c>
      <c r="U27" s="4"/>
      <c r="V27" s="4"/>
      <c r="W27" s="4"/>
      <c r="X27" s="4"/>
      <c r="Y27" s="4"/>
      <c r="Z27" s="4"/>
      <c r="AA27" s="4"/>
      <c r="AB27" s="20"/>
      <c r="AC27" s="20"/>
      <c r="AD27" s="20"/>
      <c r="AE27" s="20"/>
      <c r="AF27" s="20"/>
      <c r="AG27" s="20"/>
      <c r="AH27" s="20"/>
      <c r="AI27" s="20"/>
      <c r="AJ27" s="20"/>
      <c r="AK27" s="20"/>
      <c r="AL27" s="20"/>
      <c r="AM27" s="20"/>
      <c r="AN27" s="20"/>
      <c r="AO27" s="20"/>
      <c r="AP27" s="20"/>
      <c r="AQ27" s="20"/>
      <c r="AR27" s="20"/>
      <c r="AS27" s="20"/>
      <c r="AT27" s="20"/>
      <c r="AU27" s="20"/>
      <c r="AV27" s="20"/>
      <c r="AW27" s="20"/>
      <c r="AX27" s="20"/>
      <c r="AY27" s="20"/>
      <c r="AZ27" s="20"/>
      <c r="BA27" s="20"/>
      <c r="BB27" s="20"/>
      <c r="BC27" s="20"/>
      <c r="BD27" s="20"/>
      <c r="BE27" s="20"/>
      <c r="BF27" s="20"/>
      <c r="BG27" s="20"/>
      <c r="BH27" s="20"/>
      <c r="BI27" s="20"/>
      <c r="BJ27" s="20"/>
      <c r="BK27" s="20"/>
      <c r="BL27" s="20"/>
      <c r="BM27" s="20"/>
      <c r="BN27" s="20"/>
      <c r="BO27" s="20"/>
      <c r="BP27" s="20"/>
      <c r="BQ27" s="20"/>
      <c r="BR27" s="20"/>
      <c r="BS27" s="20"/>
      <c r="BT27" s="20"/>
      <c r="BU27" s="20"/>
      <c r="BV27" s="20"/>
      <c r="BW27" s="20"/>
      <c r="BX27" s="20"/>
      <c r="BY27" s="20"/>
      <c r="BZ27" s="20"/>
      <c r="CA27" s="20"/>
      <c r="CB27" s="20"/>
      <c r="CC27" s="20"/>
      <c r="CD27" s="20"/>
      <c r="CE27" s="20"/>
      <c r="CF27" s="20"/>
      <c r="CG27" s="20"/>
      <c r="CH27" s="20"/>
      <c r="CI27" s="20"/>
      <c r="CJ27" s="20"/>
      <c r="CK27" s="20"/>
      <c r="CL27" s="20"/>
      <c r="CM27" s="20"/>
      <c r="CN27" s="20"/>
      <c r="CO27" s="20"/>
      <c r="CP27" s="20"/>
      <c r="CQ27" s="20"/>
      <c r="CR27" s="20"/>
      <c r="CS27" s="20"/>
      <c r="CT27" s="20"/>
      <c r="CU27" s="20"/>
      <c r="CV27" s="20"/>
      <c r="CW27" s="20"/>
      <c r="CX27" s="20"/>
      <c r="CY27" s="20"/>
      <c r="CZ27" s="20"/>
      <c r="DA27" s="20"/>
      <c r="DB27" s="20"/>
      <c r="DC27" s="20"/>
      <c r="DD27" s="20"/>
    </row>
    <row r="28" spans="1:108" ht="17" customHeight="1">
      <c r="A28" s="7"/>
      <c r="B28" s="44" t="s">
        <v>3</v>
      </c>
      <c r="C28" s="70" t="s">
        <v>51</v>
      </c>
      <c r="D28" s="70">
        <v>4.5220000000000002</v>
      </c>
      <c r="E28" s="70" t="s">
        <v>51</v>
      </c>
      <c r="F28" s="70">
        <v>4</v>
      </c>
      <c r="G28" s="37">
        <v>5.4</v>
      </c>
      <c r="H28" s="37">
        <v>7.8650000000000002</v>
      </c>
      <c r="I28" s="70">
        <v>7.2</v>
      </c>
      <c r="J28" s="70">
        <v>10.6</v>
      </c>
      <c r="K28" s="70" t="s">
        <v>51</v>
      </c>
      <c r="L28" s="70">
        <v>12.9</v>
      </c>
      <c r="M28" s="70">
        <v>11</v>
      </c>
      <c r="N28" s="70">
        <v>10.5</v>
      </c>
      <c r="O28" s="70">
        <v>6.9039999999999999</v>
      </c>
      <c r="P28" s="70">
        <v>9.9160000000000004</v>
      </c>
      <c r="Q28" s="70">
        <v>9.1739999999999995</v>
      </c>
      <c r="R28" s="70">
        <v>8.66</v>
      </c>
      <c r="S28" s="70">
        <v>7.5209999999999999</v>
      </c>
      <c r="T28" s="36">
        <v>8.1370000000000005</v>
      </c>
      <c r="U28" s="4"/>
      <c r="V28" s="4"/>
      <c r="W28" s="4"/>
      <c r="X28" s="4"/>
      <c r="Y28" s="4"/>
      <c r="Z28" s="4"/>
      <c r="AA28" s="4"/>
      <c r="AB28" s="20"/>
      <c r="AC28" s="20"/>
      <c r="AD28" s="20"/>
      <c r="AE28" s="20"/>
      <c r="AF28" s="20"/>
      <c r="AG28" s="20"/>
      <c r="AH28" s="20"/>
      <c r="AI28" s="20"/>
      <c r="AJ28" s="20"/>
      <c r="AK28" s="20"/>
      <c r="AL28" s="20"/>
      <c r="AM28" s="20"/>
      <c r="AN28" s="20"/>
      <c r="AO28" s="20"/>
      <c r="AP28" s="20"/>
      <c r="AQ28" s="20"/>
      <c r="AR28" s="20"/>
      <c r="AS28" s="20"/>
      <c r="AT28" s="20"/>
      <c r="AU28" s="20"/>
      <c r="AV28" s="20"/>
      <c r="AW28" s="20"/>
      <c r="AX28" s="20"/>
      <c r="AY28" s="20"/>
      <c r="AZ28" s="20"/>
      <c r="BA28" s="20"/>
      <c r="BB28" s="20"/>
      <c r="BC28" s="20"/>
      <c r="BD28" s="20"/>
      <c r="BE28" s="20"/>
      <c r="BF28" s="20"/>
      <c r="BG28" s="20"/>
      <c r="BH28" s="20"/>
      <c r="BI28" s="20"/>
      <c r="BJ28" s="20"/>
      <c r="BK28" s="20"/>
      <c r="BL28" s="20"/>
      <c r="BM28" s="20"/>
      <c r="BN28" s="20"/>
      <c r="BO28" s="20"/>
      <c r="BP28" s="20"/>
      <c r="BQ28" s="20"/>
      <c r="BR28" s="20"/>
      <c r="BS28" s="20"/>
      <c r="BT28" s="20"/>
      <c r="BU28" s="20"/>
      <c r="BV28" s="20"/>
      <c r="BW28" s="20"/>
      <c r="BX28" s="20"/>
      <c r="BY28" s="20"/>
      <c r="BZ28" s="20"/>
      <c r="CA28" s="20"/>
      <c r="CB28" s="20"/>
      <c r="CC28" s="20"/>
      <c r="CD28" s="20"/>
      <c r="CE28" s="20"/>
      <c r="CF28" s="20"/>
      <c r="CG28" s="20"/>
      <c r="CH28" s="20"/>
      <c r="CI28" s="20"/>
      <c r="CJ28" s="20"/>
      <c r="CK28" s="20"/>
      <c r="CL28" s="20"/>
      <c r="CM28" s="20"/>
      <c r="CN28" s="20"/>
      <c r="CO28" s="20"/>
      <c r="CP28" s="20"/>
      <c r="CQ28" s="20"/>
      <c r="CR28" s="20"/>
      <c r="CS28" s="20"/>
      <c r="CT28" s="20"/>
      <c r="CU28" s="20"/>
      <c r="CV28" s="20"/>
      <c r="CW28" s="20"/>
      <c r="CX28" s="20"/>
      <c r="CY28" s="20"/>
      <c r="CZ28" s="20"/>
      <c r="DA28" s="20"/>
      <c r="DB28" s="20"/>
      <c r="DC28" s="20"/>
      <c r="DD28" s="20"/>
    </row>
    <row r="29" spans="1:108" ht="17" customHeight="1">
      <c r="A29" s="7"/>
      <c r="B29" s="44" t="s">
        <v>284</v>
      </c>
      <c r="C29" s="70" t="s">
        <v>51</v>
      </c>
      <c r="D29" s="70">
        <v>1.9</v>
      </c>
      <c r="E29" s="70" t="s">
        <v>51</v>
      </c>
      <c r="F29" s="70">
        <v>1.7605599999999999</v>
      </c>
      <c r="G29" s="37">
        <v>2.4942299999999999</v>
      </c>
      <c r="H29" s="37">
        <v>3.1</v>
      </c>
      <c r="I29" s="70">
        <v>3.1331600000000002</v>
      </c>
      <c r="J29" s="70">
        <v>3.72322</v>
      </c>
      <c r="K29" s="70" t="s">
        <v>51</v>
      </c>
      <c r="L29" s="70">
        <v>3.9619200000000001</v>
      </c>
      <c r="M29" s="70">
        <v>3.3142499999999999</v>
      </c>
      <c r="N29" s="70">
        <v>3.1418300000000001</v>
      </c>
      <c r="O29" s="70">
        <v>2.0523400000000001</v>
      </c>
      <c r="P29" s="70">
        <v>2.8676699999999999</v>
      </c>
      <c r="Q29" s="70">
        <v>2.6305900000000002</v>
      </c>
      <c r="R29" s="70">
        <v>2.5</v>
      </c>
      <c r="S29" s="70">
        <v>2.1</v>
      </c>
      <c r="T29" s="36">
        <v>2.3915752595257409</v>
      </c>
      <c r="U29" s="4"/>
      <c r="V29" s="4"/>
      <c r="W29" s="4"/>
      <c r="X29" s="4"/>
      <c r="Y29" s="4"/>
      <c r="Z29" s="4"/>
      <c r="AA29" s="4"/>
      <c r="AB29" s="20"/>
      <c r="AC29" s="20"/>
      <c r="AD29" s="20"/>
      <c r="AE29" s="20"/>
      <c r="AF29" s="20"/>
      <c r="AG29" s="20"/>
      <c r="AH29" s="20"/>
      <c r="AI29" s="20"/>
      <c r="AJ29" s="20"/>
      <c r="AK29" s="20"/>
      <c r="AL29" s="20"/>
      <c r="AM29" s="20"/>
      <c r="AN29" s="20"/>
      <c r="AO29" s="20"/>
      <c r="AP29" s="20"/>
      <c r="AQ29" s="20"/>
      <c r="AR29" s="20"/>
      <c r="AS29" s="20"/>
      <c r="AT29" s="20"/>
      <c r="AU29" s="20"/>
      <c r="AV29" s="20"/>
      <c r="AW29" s="20"/>
      <c r="AX29" s="20"/>
      <c r="AY29" s="20"/>
      <c r="AZ29" s="20"/>
      <c r="BA29" s="20"/>
      <c r="BB29" s="20"/>
      <c r="BC29" s="20"/>
      <c r="BD29" s="20"/>
      <c r="BE29" s="20"/>
      <c r="BF29" s="20"/>
      <c r="BG29" s="20"/>
      <c r="BH29" s="20"/>
      <c r="BI29" s="20"/>
      <c r="BJ29" s="20"/>
      <c r="BK29" s="20"/>
      <c r="BL29" s="20"/>
      <c r="BM29" s="20"/>
      <c r="BN29" s="20"/>
      <c r="BO29" s="20"/>
      <c r="BP29" s="20"/>
      <c r="BQ29" s="20"/>
      <c r="BR29" s="20"/>
      <c r="BS29" s="20"/>
      <c r="BT29" s="20"/>
      <c r="BU29" s="20"/>
      <c r="BV29" s="20"/>
      <c r="BW29" s="20"/>
      <c r="BX29" s="20"/>
      <c r="BY29" s="20"/>
      <c r="BZ29" s="20"/>
      <c r="CA29" s="20"/>
      <c r="CB29" s="20"/>
      <c r="CC29" s="20"/>
      <c r="CD29" s="20"/>
      <c r="CE29" s="20"/>
      <c r="CF29" s="20"/>
      <c r="CG29" s="20"/>
      <c r="CH29" s="20"/>
      <c r="CI29" s="20"/>
      <c r="CJ29" s="20"/>
      <c r="CK29" s="20"/>
      <c r="CL29" s="20"/>
      <c r="CM29" s="20"/>
      <c r="CN29" s="20"/>
      <c r="CO29" s="20"/>
      <c r="CP29" s="20"/>
      <c r="CQ29" s="20"/>
      <c r="CR29" s="20"/>
      <c r="CS29" s="20"/>
      <c r="CT29" s="20"/>
      <c r="CU29" s="20"/>
      <c r="CV29" s="20"/>
      <c r="CW29" s="20"/>
      <c r="CX29" s="20"/>
      <c r="CY29" s="20"/>
      <c r="CZ29" s="20"/>
      <c r="DA29" s="20"/>
      <c r="DB29" s="20"/>
      <c r="DC29" s="20"/>
      <c r="DD29" s="20"/>
    </row>
    <row r="30" spans="1:108" ht="17" customHeight="1">
      <c r="A30" s="7"/>
      <c r="B30" s="44" t="s">
        <v>285</v>
      </c>
      <c r="C30" s="70" t="s">
        <v>51</v>
      </c>
      <c r="D30" s="70" t="s">
        <v>51</v>
      </c>
      <c r="E30" s="70" t="s">
        <v>51</v>
      </c>
      <c r="F30" s="70" t="s">
        <v>51</v>
      </c>
      <c r="G30" s="37">
        <v>-4.7095099999999999</v>
      </c>
      <c r="H30" s="37">
        <v>18.658200000000001</v>
      </c>
      <c r="I30" s="70">
        <v>-10.54711</v>
      </c>
      <c r="J30" s="70">
        <v>23.890339999999998</v>
      </c>
      <c r="K30" s="70" t="s">
        <v>51</v>
      </c>
      <c r="L30" s="70" t="s">
        <v>51</v>
      </c>
      <c r="M30" s="70">
        <v>1.93489</v>
      </c>
      <c r="N30" s="70">
        <v>0.68874999999999997</v>
      </c>
      <c r="O30" s="70">
        <v>0.66132000000000002</v>
      </c>
      <c r="P30" s="70">
        <v>2.79135</v>
      </c>
      <c r="Q30" s="70">
        <v>0.85514999999999997</v>
      </c>
      <c r="R30" s="70">
        <v>1.2</v>
      </c>
      <c r="S30" s="70">
        <v>0.48136720753189088</v>
      </c>
      <c r="T30" s="36">
        <v>-4.0648297485986307</v>
      </c>
      <c r="U30" s="4"/>
      <c r="V30" s="4"/>
      <c r="W30" s="4"/>
      <c r="X30" s="4"/>
      <c r="Y30" s="4"/>
      <c r="Z30" s="4"/>
      <c r="AA30" s="4"/>
      <c r="AB30" s="20"/>
      <c r="AC30" s="20"/>
      <c r="AD30" s="20"/>
      <c r="AE30" s="20"/>
      <c r="AF30" s="20"/>
      <c r="AG30" s="20"/>
      <c r="AH30" s="20"/>
      <c r="AI30" s="20"/>
      <c r="AJ30" s="20"/>
      <c r="AK30" s="20"/>
      <c r="AL30" s="20"/>
      <c r="AM30" s="20"/>
      <c r="AN30" s="20"/>
      <c r="AO30" s="20"/>
      <c r="AP30" s="20"/>
      <c r="AQ30" s="20"/>
      <c r="AR30" s="20"/>
      <c r="AS30" s="20"/>
      <c r="AT30" s="20"/>
      <c r="AU30" s="20"/>
      <c r="AV30" s="20"/>
      <c r="AW30" s="20"/>
      <c r="AX30" s="20"/>
      <c r="AY30" s="20"/>
      <c r="AZ30" s="20"/>
      <c r="BA30" s="20"/>
      <c r="BB30" s="20"/>
      <c r="BC30" s="20"/>
      <c r="BD30" s="20"/>
      <c r="BE30" s="20"/>
      <c r="BF30" s="20"/>
      <c r="BG30" s="20"/>
      <c r="BH30" s="20"/>
      <c r="BI30" s="20"/>
      <c r="BJ30" s="20"/>
      <c r="BK30" s="20"/>
      <c r="BL30" s="20"/>
      <c r="BM30" s="20"/>
      <c r="BN30" s="20"/>
      <c r="BO30" s="20"/>
      <c r="BP30" s="20"/>
      <c r="BQ30" s="20"/>
      <c r="BR30" s="20"/>
      <c r="BS30" s="20"/>
      <c r="BT30" s="20"/>
      <c r="BU30" s="20"/>
      <c r="BV30" s="20"/>
      <c r="BW30" s="20"/>
      <c r="BX30" s="20"/>
      <c r="BY30" s="20"/>
      <c r="BZ30" s="20"/>
      <c r="CA30" s="20"/>
      <c r="CB30" s="20"/>
      <c r="CC30" s="20"/>
      <c r="CD30" s="20"/>
      <c r="CE30" s="20"/>
      <c r="CF30" s="20"/>
      <c r="CG30" s="20"/>
      <c r="CH30" s="20"/>
      <c r="CI30" s="20"/>
      <c r="CJ30" s="20"/>
      <c r="CK30" s="20"/>
      <c r="CL30" s="20"/>
      <c r="CM30" s="20"/>
      <c r="CN30" s="20"/>
      <c r="CO30" s="20"/>
      <c r="CP30" s="20"/>
      <c r="CQ30" s="20"/>
      <c r="CR30" s="20"/>
      <c r="CS30" s="20"/>
      <c r="CT30" s="20"/>
      <c r="CU30" s="20"/>
      <c r="CV30" s="20"/>
      <c r="CW30" s="20"/>
      <c r="CX30" s="20"/>
      <c r="CY30" s="20"/>
      <c r="CZ30" s="20"/>
      <c r="DA30" s="20"/>
      <c r="DB30" s="20"/>
      <c r="DC30" s="20"/>
      <c r="DD30" s="20"/>
    </row>
    <row r="31" spans="1:108" ht="17" customHeight="1">
      <c r="A31" s="7"/>
      <c r="B31" s="44" t="s">
        <v>286</v>
      </c>
      <c r="C31" s="70" t="s">
        <v>51</v>
      </c>
      <c r="D31" s="70">
        <v>56.5</v>
      </c>
      <c r="E31" s="70" t="s">
        <v>51</v>
      </c>
      <c r="F31" s="70">
        <v>62.9</v>
      </c>
      <c r="G31" s="37">
        <v>54.4</v>
      </c>
      <c r="H31" s="37">
        <v>60.442610000000002</v>
      </c>
      <c r="I31" s="70">
        <v>61.8</v>
      </c>
      <c r="J31" s="70">
        <v>67.3</v>
      </c>
      <c r="K31" s="70" t="s">
        <v>51</v>
      </c>
      <c r="L31" s="70">
        <v>68.5</v>
      </c>
      <c r="M31" s="70">
        <v>68.599999999999994</v>
      </c>
      <c r="N31" s="70">
        <v>67.400000000000006</v>
      </c>
      <c r="O31" s="70">
        <v>64.400000000000006</v>
      </c>
      <c r="P31" s="70">
        <v>65.3</v>
      </c>
      <c r="Q31" s="70">
        <v>62.6</v>
      </c>
      <c r="R31" s="70">
        <v>63.1</v>
      </c>
      <c r="S31" s="70">
        <v>62.2</v>
      </c>
      <c r="T31" s="36">
        <v>63.3</v>
      </c>
      <c r="U31" s="27"/>
      <c r="V31" s="27"/>
      <c r="W31" s="4"/>
      <c r="X31" s="4"/>
      <c r="Y31" s="4"/>
      <c r="Z31" s="4"/>
      <c r="AA31" s="4"/>
      <c r="AB31" s="20"/>
      <c r="AC31" s="20"/>
      <c r="AD31" s="20"/>
      <c r="AE31" s="20"/>
      <c r="AF31" s="20"/>
      <c r="AG31" s="20"/>
      <c r="AH31" s="20"/>
      <c r="AI31" s="20"/>
      <c r="AJ31" s="20"/>
      <c r="AK31" s="20"/>
      <c r="AL31" s="20"/>
      <c r="AM31" s="20"/>
      <c r="AN31" s="20"/>
      <c r="AO31" s="20"/>
      <c r="AP31" s="20"/>
      <c r="AQ31" s="20"/>
      <c r="AR31" s="20"/>
      <c r="AS31" s="20"/>
      <c r="AT31" s="20"/>
      <c r="AU31" s="20"/>
      <c r="AV31" s="20"/>
      <c r="AW31" s="20"/>
      <c r="AX31" s="20"/>
      <c r="AY31" s="20"/>
      <c r="AZ31" s="20"/>
      <c r="BA31" s="20"/>
      <c r="BB31" s="20"/>
      <c r="BC31" s="20"/>
      <c r="BD31" s="20"/>
      <c r="BE31" s="20"/>
      <c r="BF31" s="20"/>
      <c r="BG31" s="20"/>
      <c r="BH31" s="20"/>
      <c r="BI31" s="20"/>
      <c r="BJ31" s="20"/>
      <c r="BK31" s="20"/>
      <c r="BL31" s="20"/>
      <c r="BM31" s="20"/>
      <c r="BN31" s="20"/>
      <c r="BO31" s="20"/>
      <c r="BP31" s="20"/>
      <c r="BQ31" s="20"/>
      <c r="BR31" s="20"/>
      <c r="BS31" s="20"/>
      <c r="BT31" s="20"/>
      <c r="BU31" s="20"/>
      <c r="BV31" s="20"/>
      <c r="BW31" s="20"/>
      <c r="BX31" s="20"/>
      <c r="BY31" s="20"/>
      <c r="BZ31" s="20"/>
      <c r="CA31" s="20"/>
      <c r="CB31" s="20"/>
      <c r="CC31" s="20"/>
      <c r="CD31" s="20"/>
      <c r="CE31" s="20"/>
      <c r="CF31" s="20"/>
      <c r="CG31" s="20"/>
      <c r="CH31" s="20"/>
      <c r="CI31" s="20"/>
      <c r="CJ31" s="20"/>
      <c r="CK31" s="20"/>
      <c r="CL31" s="20"/>
      <c r="CM31" s="20"/>
      <c r="CN31" s="20"/>
      <c r="CO31" s="20"/>
      <c r="CP31" s="20"/>
      <c r="CQ31" s="20"/>
      <c r="CR31" s="20"/>
      <c r="CS31" s="20"/>
      <c r="CT31" s="20"/>
      <c r="CU31" s="20"/>
      <c r="CV31" s="20"/>
      <c r="CW31" s="20"/>
      <c r="CX31" s="20"/>
      <c r="CY31" s="20"/>
      <c r="CZ31" s="20"/>
      <c r="DA31" s="20"/>
      <c r="DB31" s="20"/>
      <c r="DC31" s="20"/>
      <c r="DD31" s="20"/>
    </row>
    <row r="32" spans="1:108" ht="17" customHeight="1">
      <c r="A32" s="7"/>
      <c r="B32" s="44" t="s">
        <v>89</v>
      </c>
      <c r="C32" s="70" t="s">
        <v>51</v>
      </c>
      <c r="D32" s="70">
        <v>75.2</v>
      </c>
      <c r="E32" s="70" t="s">
        <v>51</v>
      </c>
      <c r="F32" s="70">
        <v>72.599999999999994</v>
      </c>
      <c r="G32" s="37">
        <v>67.5</v>
      </c>
      <c r="H32" s="37">
        <v>71.474029999999999</v>
      </c>
      <c r="I32" s="70">
        <v>69.8</v>
      </c>
      <c r="J32" s="70">
        <v>74.5</v>
      </c>
      <c r="K32" s="70" t="s">
        <v>51</v>
      </c>
      <c r="L32" s="70">
        <v>72.8</v>
      </c>
      <c r="M32" s="70">
        <v>73.599999999999994</v>
      </c>
      <c r="N32" s="70">
        <v>72.3</v>
      </c>
      <c r="O32" s="70">
        <v>65.7</v>
      </c>
      <c r="P32" s="70">
        <v>72.099999999999994</v>
      </c>
      <c r="Q32" s="70">
        <v>71</v>
      </c>
      <c r="R32" s="70">
        <v>71.2</v>
      </c>
      <c r="S32" s="70">
        <v>71.7</v>
      </c>
      <c r="T32" s="36">
        <v>73.099999999999994</v>
      </c>
      <c r="U32" s="20"/>
      <c r="V32" s="20"/>
      <c r="W32" s="4"/>
      <c r="X32" s="4"/>
      <c r="Y32" s="4"/>
      <c r="Z32" s="4"/>
      <c r="AA32" s="4"/>
      <c r="AB32" s="20"/>
      <c r="AC32" s="20"/>
      <c r="AD32" s="20"/>
      <c r="AE32" s="20"/>
      <c r="AF32" s="20"/>
      <c r="AG32" s="20"/>
      <c r="AH32" s="20"/>
      <c r="AI32" s="20"/>
      <c r="AJ32" s="20"/>
      <c r="AK32" s="20"/>
      <c r="AL32" s="20"/>
      <c r="AM32" s="20"/>
      <c r="AN32" s="20"/>
      <c r="AO32" s="20"/>
      <c r="AP32" s="20"/>
      <c r="AQ32" s="20"/>
      <c r="AR32" s="20"/>
      <c r="AS32" s="20"/>
      <c r="AT32" s="20"/>
      <c r="AU32" s="20"/>
      <c r="AV32" s="20"/>
      <c r="AW32" s="20"/>
      <c r="AX32" s="20"/>
      <c r="AY32" s="20"/>
      <c r="AZ32" s="20"/>
      <c r="BA32" s="20"/>
      <c r="BB32" s="20"/>
      <c r="BC32" s="20"/>
      <c r="BD32" s="20"/>
      <c r="BE32" s="20"/>
      <c r="BF32" s="20"/>
      <c r="BG32" s="20"/>
      <c r="BH32" s="20"/>
      <c r="BI32" s="20"/>
      <c r="BJ32" s="20"/>
      <c r="BK32" s="20"/>
      <c r="BL32" s="20"/>
      <c r="BM32" s="20"/>
      <c r="BN32" s="20"/>
      <c r="BO32" s="20"/>
      <c r="BP32" s="20"/>
      <c r="BQ32" s="20"/>
      <c r="BR32" s="20"/>
      <c r="BS32" s="20"/>
      <c r="BT32" s="20"/>
      <c r="BU32" s="20"/>
      <c r="BV32" s="20"/>
      <c r="BW32" s="20"/>
      <c r="BX32" s="20"/>
      <c r="BY32" s="20"/>
      <c r="BZ32" s="20"/>
      <c r="CA32" s="20"/>
      <c r="CB32" s="20"/>
      <c r="CC32" s="20"/>
      <c r="CD32" s="20"/>
      <c r="CE32" s="20"/>
      <c r="CF32" s="20"/>
      <c r="CG32" s="20"/>
      <c r="CH32" s="20"/>
      <c r="CI32" s="20"/>
      <c r="CJ32" s="20"/>
      <c r="CK32" s="20"/>
      <c r="CL32" s="20"/>
      <c r="CM32" s="20"/>
      <c r="CN32" s="20"/>
      <c r="CO32" s="20"/>
      <c r="CP32" s="20"/>
      <c r="CQ32" s="20"/>
      <c r="CR32" s="20"/>
      <c r="CS32" s="20"/>
      <c r="CT32" s="20"/>
      <c r="CU32" s="20"/>
      <c r="CV32" s="20"/>
      <c r="CW32" s="20"/>
      <c r="CX32" s="20"/>
      <c r="CY32" s="20"/>
      <c r="CZ32" s="20"/>
      <c r="DA32" s="20"/>
      <c r="DB32" s="20"/>
      <c r="DC32" s="20"/>
      <c r="DD32" s="20"/>
    </row>
    <row r="33" spans="1:108" ht="17" customHeight="1">
      <c r="A33" s="7"/>
      <c r="B33" s="44" t="s">
        <v>90</v>
      </c>
      <c r="C33" s="70" t="s">
        <v>51</v>
      </c>
      <c r="D33" s="70">
        <v>38.4</v>
      </c>
      <c r="E33" s="70" t="s">
        <v>51</v>
      </c>
      <c r="F33" s="70">
        <v>53.6</v>
      </c>
      <c r="G33" s="37">
        <v>42.7</v>
      </c>
      <c r="H33" s="37">
        <v>47.69717</v>
      </c>
      <c r="I33" s="70">
        <v>53.9</v>
      </c>
      <c r="J33" s="70">
        <v>60.6</v>
      </c>
      <c r="K33" s="70" t="s">
        <v>51</v>
      </c>
      <c r="L33" s="70">
        <v>64.5</v>
      </c>
      <c r="M33" s="70">
        <v>63.9</v>
      </c>
      <c r="N33" s="70">
        <v>62.8</v>
      </c>
      <c r="O33" s="70">
        <v>63.2</v>
      </c>
      <c r="P33" s="70">
        <v>58.9</v>
      </c>
      <c r="Q33" s="70">
        <v>54.8</v>
      </c>
      <c r="R33" s="70">
        <v>55.9</v>
      </c>
      <c r="S33" s="70">
        <v>53.6</v>
      </c>
      <c r="T33" s="36">
        <v>52.2</v>
      </c>
      <c r="U33" s="20"/>
      <c r="V33" s="20"/>
      <c r="W33" s="4"/>
      <c r="X33" s="4"/>
      <c r="Y33" s="4"/>
      <c r="Z33" s="4"/>
      <c r="AA33" s="4"/>
      <c r="AB33" s="20"/>
      <c r="AC33" s="20"/>
      <c r="AD33" s="20"/>
      <c r="AE33" s="20"/>
      <c r="AF33" s="20"/>
      <c r="AG33" s="20"/>
      <c r="AH33" s="20"/>
      <c r="AI33" s="20"/>
      <c r="AJ33" s="20"/>
      <c r="AK33" s="20"/>
      <c r="AL33" s="20"/>
      <c r="AM33" s="20"/>
      <c r="AN33" s="20"/>
      <c r="AO33" s="20"/>
      <c r="AP33" s="20"/>
      <c r="AQ33" s="20"/>
      <c r="AR33" s="20"/>
      <c r="AS33" s="20"/>
      <c r="AT33" s="20"/>
      <c r="AU33" s="20"/>
      <c r="AV33" s="20"/>
      <c r="AW33" s="20"/>
      <c r="AX33" s="20"/>
      <c r="AY33" s="20"/>
      <c r="AZ33" s="20"/>
      <c r="BA33" s="20"/>
      <c r="BB33" s="20"/>
      <c r="BC33" s="20"/>
      <c r="BD33" s="20"/>
      <c r="BE33" s="20"/>
      <c r="BF33" s="20"/>
      <c r="BG33" s="20"/>
      <c r="BH33" s="20"/>
      <c r="BI33" s="20"/>
      <c r="BJ33" s="20"/>
      <c r="BK33" s="20"/>
      <c r="BL33" s="20"/>
      <c r="BM33" s="20"/>
      <c r="BN33" s="20"/>
      <c r="BO33" s="20"/>
      <c r="BP33" s="20"/>
      <c r="BQ33" s="20"/>
      <c r="BR33" s="20"/>
      <c r="BS33" s="20"/>
      <c r="BT33" s="20"/>
      <c r="BU33" s="20"/>
      <c r="BV33" s="20"/>
      <c r="BW33" s="20"/>
      <c r="BX33" s="20"/>
      <c r="BY33" s="20"/>
      <c r="BZ33" s="20"/>
      <c r="CA33" s="20"/>
      <c r="CB33" s="20"/>
      <c r="CC33" s="20"/>
      <c r="CD33" s="20"/>
      <c r="CE33" s="20"/>
      <c r="CF33" s="20"/>
      <c r="CG33" s="20"/>
      <c r="CH33" s="20"/>
      <c r="CI33" s="20"/>
      <c r="CJ33" s="20"/>
      <c r="CK33" s="20"/>
      <c r="CL33" s="20"/>
      <c r="CM33" s="20"/>
      <c r="CN33" s="20"/>
      <c r="CO33" s="20"/>
      <c r="CP33" s="20"/>
      <c r="CQ33" s="20"/>
      <c r="CR33" s="20"/>
      <c r="CS33" s="20"/>
      <c r="CT33" s="20"/>
      <c r="CU33" s="20"/>
      <c r="CV33" s="20"/>
      <c r="CW33" s="20"/>
      <c r="CX33" s="20"/>
      <c r="CY33" s="20"/>
      <c r="CZ33" s="20"/>
      <c r="DA33" s="20"/>
      <c r="DB33" s="20"/>
      <c r="DC33" s="20"/>
      <c r="DD33" s="20"/>
    </row>
    <row r="34" spans="1:108" ht="17" customHeight="1">
      <c r="A34" s="7"/>
      <c r="B34" s="44"/>
      <c r="C34" s="70"/>
      <c r="D34" s="70"/>
      <c r="E34" s="70"/>
      <c r="F34" s="70"/>
      <c r="G34" s="70"/>
      <c r="H34" s="70"/>
      <c r="I34" s="70"/>
      <c r="J34" s="70"/>
      <c r="K34" s="70"/>
      <c r="L34" s="70"/>
      <c r="M34" s="70"/>
      <c r="N34" s="70"/>
      <c r="O34" s="70"/>
      <c r="P34" s="70"/>
      <c r="Q34" s="70"/>
      <c r="R34" s="70"/>
      <c r="S34" s="72"/>
      <c r="T34" s="72"/>
      <c r="U34" s="20"/>
      <c r="V34" s="20"/>
      <c r="W34" s="9"/>
      <c r="X34" s="9"/>
      <c r="Y34" s="9"/>
      <c r="Z34" s="9"/>
      <c r="AB34" s="20"/>
      <c r="AC34" s="20"/>
      <c r="AD34" s="20"/>
      <c r="AE34" s="20"/>
      <c r="AF34" s="20"/>
      <c r="AG34" s="20"/>
      <c r="AH34" s="20"/>
      <c r="AI34" s="20"/>
      <c r="AJ34" s="20"/>
      <c r="AK34" s="20"/>
      <c r="AL34" s="20"/>
      <c r="AM34" s="20"/>
      <c r="AN34" s="20"/>
      <c r="AO34" s="20"/>
      <c r="AP34" s="20"/>
      <c r="AQ34" s="20"/>
      <c r="AR34" s="20"/>
      <c r="AS34" s="20"/>
      <c r="AT34" s="20"/>
      <c r="AU34" s="20"/>
      <c r="AV34" s="20"/>
      <c r="AW34" s="20"/>
      <c r="AX34" s="20"/>
      <c r="AY34" s="20"/>
      <c r="AZ34" s="20"/>
      <c r="BA34" s="20"/>
      <c r="BB34" s="20"/>
      <c r="BC34" s="20"/>
      <c r="BD34" s="20"/>
      <c r="BE34" s="20"/>
      <c r="BF34" s="20"/>
      <c r="BG34" s="20"/>
      <c r="BH34" s="20"/>
      <c r="BI34" s="20"/>
      <c r="BJ34" s="20"/>
      <c r="BK34" s="20"/>
      <c r="BL34" s="20"/>
      <c r="BM34" s="20"/>
      <c r="BN34" s="20"/>
      <c r="BO34" s="20"/>
      <c r="BP34" s="20"/>
      <c r="BQ34" s="20"/>
      <c r="BR34" s="20"/>
      <c r="BS34" s="20"/>
      <c r="BT34" s="20"/>
      <c r="BU34" s="20"/>
      <c r="BV34" s="20"/>
      <c r="BW34" s="20"/>
      <c r="BX34" s="20"/>
      <c r="BY34" s="20"/>
      <c r="BZ34" s="20"/>
      <c r="CA34" s="20"/>
      <c r="CB34" s="20"/>
      <c r="CC34" s="20"/>
      <c r="CD34" s="20"/>
      <c r="CE34" s="20"/>
      <c r="CF34" s="20"/>
      <c r="CG34" s="20"/>
      <c r="CH34" s="20"/>
      <c r="CI34" s="20"/>
      <c r="CJ34" s="20"/>
      <c r="CK34" s="20"/>
      <c r="CL34" s="20"/>
      <c r="CM34" s="20"/>
      <c r="CN34" s="20"/>
      <c r="CO34" s="20"/>
      <c r="CP34" s="20"/>
      <c r="CQ34" s="20"/>
      <c r="CR34" s="20"/>
      <c r="CS34" s="20"/>
      <c r="CT34" s="20"/>
      <c r="CU34" s="20"/>
      <c r="CV34" s="20"/>
      <c r="CW34" s="20"/>
      <c r="CX34" s="20"/>
      <c r="CY34" s="20"/>
      <c r="CZ34" s="20"/>
      <c r="DA34" s="20"/>
      <c r="DB34" s="20"/>
      <c r="DC34" s="20"/>
      <c r="DD34" s="20"/>
    </row>
    <row r="35" spans="1:108" ht="17" customHeight="1">
      <c r="A35" s="7"/>
      <c r="B35" s="49" t="s">
        <v>322</v>
      </c>
      <c r="C35" s="70"/>
      <c r="D35" s="70"/>
      <c r="E35" s="70"/>
      <c r="F35" s="70"/>
      <c r="G35" s="70"/>
      <c r="H35" s="70"/>
      <c r="I35" s="70"/>
      <c r="J35" s="70"/>
      <c r="K35" s="70"/>
      <c r="L35" s="70"/>
      <c r="M35" s="70"/>
      <c r="N35" s="70"/>
      <c r="O35" s="70"/>
      <c r="P35" s="70"/>
      <c r="Q35" s="70"/>
      <c r="R35" s="70"/>
      <c r="S35" s="72"/>
      <c r="T35" s="72"/>
      <c r="U35" s="20"/>
      <c r="V35" s="20"/>
      <c r="W35" s="9"/>
      <c r="X35" s="9"/>
      <c r="Y35" s="9"/>
      <c r="Z35" s="9"/>
      <c r="AB35" s="20"/>
      <c r="AC35" s="20"/>
      <c r="AD35" s="20"/>
      <c r="AE35" s="20"/>
      <c r="AF35" s="20"/>
      <c r="AG35" s="20"/>
      <c r="AH35" s="20"/>
      <c r="AI35" s="20"/>
      <c r="AJ35" s="20"/>
      <c r="AK35" s="20"/>
      <c r="AL35" s="20"/>
      <c r="AM35" s="20"/>
      <c r="AN35" s="20"/>
      <c r="AO35" s="20"/>
      <c r="AP35" s="20"/>
      <c r="AQ35" s="20"/>
      <c r="AR35" s="20"/>
      <c r="AS35" s="20"/>
      <c r="AT35" s="20"/>
      <c r="AU35" s="20"/>
      <c r="AV35" s="20"/>
      <c r="AW35" s="20"/>
      <c r="AX35" s="20"/>
      <c r="AY35" s="20"/>
      <c r="AZ35" s="20"/>
      <c r="BA35" s="20"/>
      <c r="BB35" s="20"/>
      <c r="BC35" s="20"/>
      <c r="BD35" s="20"/>
      <c r="BE35" s="20"/>
      <c r="BF35" s="20"/>
      <c r="BG35" s="20"/>
      <c r="BH35" s="20"/>
      <c r="BI35" s="20"/>
      <c r="BJ35" s="20"/>
      <c r="BK35" s="20"/>
      <c r="BL35" s="20"/>
      <c r="BM35" s="20"/>
      <c r="BN35" s="20"/>
      <c r="BO35" s="20"/>
      <c r="BP35" s="20"/>
      <c r="BQ35" s="20"/>
      <c r="BR35" s="20"/>
      <c r="BS35" s="20"/>
      <c r="BT35" s="20"/>
      <c r="BU35" s="20"/>
      <c r="BV35" s="20"/>
      <c r="BW35" s="20"/>
      <c r="BX35" s="20"/>
      <c r="BY35" s="20"/>
      <c r="BZ35" s="20"/>
      <c r="CA35" s="20"/>
      <c r="CB35" s="20"/>
      <c r="CC35" s="20"/>
      <c r="CD35" s="20"/>
      <c r="CE35" s="20"/>
      <c r="CF35" s="20"/>
      <c r="CG35" s="20"/>
      <c r="CH35" s="20"/>
      <c r="CI35" s="20"/>
      <c r="CJ35" s="20"/>
      <c r="CK35" s="20"/>
      <c r="CL35" s="20"/>
      <c r="CM35" s="20"/>
      <c r="CN35" s="20"/>
      <c r="CO35" s="20"/>
      <c r="CP35" s="20"/>
      <c r="CQ35" s="20"/>
      <c r="CR35" s="20"/>
      <c r="CS35" s="20"/>
      <c r="CT35" s="20"/>
      <c r="CU35" s="20"/>
      <c r="CV35" s="20"/>
      <c r="CW35" s="20"/>
      <c r="CX35" s="20"/>
      <c r="CY35" s="20"/>
      <c r="CZ35" s="20"/>
      <c r="DA35" s="20"/>
      <c r="DB35" s="20"/>
      <c r="DC35" s="20"/>
      <c r="DD35" s="20"/>
    </row>
    <row r="36" spans="1:108" ht="17" customHeight="1">
      <c r="A36" s="7"/>
      <c r="B36" s="52" t="s">
        <v>142</v>
      </c>
      <c r="C36" s="70"/>
      <c r="D36" s="70"/>
      <c r="E36" s="70"/>
      <c r="F36" s="70"/>
      <c r="G36" s="70"/>
      <c r="H36" s="70"/>
      <c r="I36" s="70"/>
      <c r="J36" s="70"/>
      <c r="K36" s="70"/>
      <c r="L36" s="70"/>
      <c r="M36" s="70"/>
      <c r="N36" s="70"/>
      <c r="O36" s="70"/>
      <c r="P36" s="70"/>
      <c r="Q36" s="70"/>
      <c r="R36" s="70"/>
      <c r="S36" s="72"/>
      <c r="T36" s="72"/>
      <c r="U36" s="20"/>
      <c r="V36" s="20"/>
      <c r="W36" s="9"/>
      <c r="X36" s="9"/>
      <c r="Y36" s="9"/>
      <c r="Z36" s="9"/>
      <c r="AB36" s="20"/>
      <c r="AC36" s="20"/>
      <c r="AD36" s="20"/>
      <c r="AE36" s="20"/>
      <c r="AF36" s="20"/>
      <c r="AG36" s="20"/>
      <c r="AH36" s="20"/>
      <c r="AI36" s="20"/>
      <c r="AJ36" s="20"/>
      <c r="AK36" s="20"/>
      <c r="AL36" s="20"/>
      <c r="AM36" s="20"/>
      <c r="AN36" s="20"/>
      <c r="AO36" s="20"/>
      <c r="AP36" s="20"/>
      <c r="AQ36" s="20"/>
      <c r="AR36" s="20"/>
      <c r="AS36" s="20"/>
      <c r="AT36" s="20"/>
      <c r="AU36" s="20"/>
      <c r="AV36" s="20"/>
      <c r="AW36" s="20"/>
      <c r="AX36" s="20"/>
      <c r="AY36" s="20"/>
      <c r="AZ36" s="20"/>
      <c r="BA36" s="20"/>
      <c r="BB36" s="20"/>
      <c r="BC36" s="20"/>
      <c r="BD36" s="20"/>
      <c r="BE36" s="20"/>
      <c r="BF36" s="20"/>
      <c r="BG36" s="20"/>
      <c r="BH36" s="20"/>
      <c r="BI36" s="20"/>
      <c r="BJ36" s="20"/>
      <c r="BK36" s="20"/>
      <c r="BL36" s="20"/>
      <c r="BM36" s="20"/>
      <c r="BN36" s="20"/>
      <c r="BO36" s="20"/>
      <c r="BP36" s="20"/>
      <c r="BQ36" s="20"/>
      <c r="BR36" s="20"/>
      <c r="BS36" s="20"/>
      <c r="BT36" s="20"/>
      <c r="BU36" s="20"/>
      <c r="BV36" s="20"/>
      <c r="BW36" s="20"/>
      <c r="BX36" s="20"/>
      <c r="BY36" s="20"/>
      <c r="BZ36" s="20"/>
      <c r="CA36" s="20"/>
      <c r="CB36" s="20"/>
      <c r="CC36" s="20"/>
      <c r="CD36" s="20"/>
      <c r="CE36" s="20"/>
      <c r="CF36" s="20"/>
      <c r="CG36" s="20"/>
      <c r="CH36" s="20"/>
      <c r="CI36" s="20"/>
      <c r="CJ36" s="20"/>
      <c r="CK36" s="20"/>
      <c r="CL36" s="20"/>
      <c r="CM36" s="20"/>
      <c r="CN36" s="20"/>
      <c r="CO36" s="20"/>
      <c r="CP36" s="20"/>
      <c r="CQ36" s="20"/>
      <c r="CR36" s="20"/>
      <c r="CS36" s="20"/>
      <c r="CT36" s="20"/>
      <c r="CU36" s="20"/>
      <c r="CV36" s="20"/>
      <c r="CW36" s="20"/>
      <c r="CX36" s="20"/>
      <c r="CY36" s="20"/>
      <c r="CZ36" s="20"/>
      <c r="DA36" s="20"/>
      <c r="DB36" s="20"/>
      <c r="DC36" s="20"/>
      <c r="DD36" s="20"/>
    </row>
    <row r="37" spans="1:108" ht="17" customHeight="1">
      <c r="A37" s="7"/>
      <c r="B37" s="20" t="s">
        <v>346</v>
      </c>
      <c r="C37" s="70">
        <v>19735.77101</v>
      </c>
      <c r="D37" s="70">
        <v>22479.461289999999</v>
      </c>
      <c r="E37" s="70">
        <v>26106.006979999998</v>
      </c>
      <c r="F37" s="70">
        <v>28973.976060000001</v>
      </c>
      <c r="G37" s="70">
        <v>31845.549070000001</v>
      </c>
      <c r="H37" s="70">
        <v>36112.129330000003</v>
      </c>
      <c r="I37" s="70">
        <v>40673.522210000003</v>
      </c>
      <c r="J37" s="70">
        <v>49456.602019999998</v>
      </c>
      <c r="K37" s="70">
        <v>54744.293489999996</v>
      </c>
      <c r="L37" s="70">
        <v>61220.56424</v>
      </c>
      <c r="M37" s="70">
        <v>72496.641159999999</v>
      </c>
      <c r="N37" s="70">
        <v>84950.007809999996</v>
      </c>
      <c r="O37" s="70">
        <v>97452.955050000004</v>
      </c>
      <c r="P37" s="70">
        <v>105378.34527000001</v>
      </c>
      <c r="Q37" s="70">
        <v>119545.74902</v>
      </c>
      <c r="R37" s="70">
        <v>132080.9</v>
      </c>
      <c r="S37" s="70">
        <v>148678.93</v>
      </c>
      <c r="T37" s="70" t="s">
        <v>113</v>
      </c>
      <c r="W37" s="4"/>
      <c r="X37" s="4"/>
      <c r="Y37" s="4"/>
      <c r="Z37" s="4"/>
      <c r="AA37" s="4"/>
      <c r="AB37" s="20"/>
      <c r="AC37" s="20"/>
      <c r="AD37" s="20"/>
      <c r="AE37" s="20"/>
      <c r="AF37" s="20"/>
      <c r="AG37" s="20"/>
      <c r="AH37" s="20"/>
      <c r="AI37" s="20"/>
      <c r="AJ37" s="20"/>
      <c r="AK37" s="20"/>
      <c r="AL37" s="20"/>
      <c r="AM37" s="20"/>
      <c r="AN37" s="20"/>
      <c r="AO37" s="20"/>
      <c r="AP37" s="20"/>
      <c r="AQ37" s="20"/>
      <c r="AR37" s="20"/>
      <c r="AS37" s="20"/>
      <c r="AT37" s="20"/>
      <c r="AU37" s="20"/>
      <c r="AV37" s="20"/>
      <c r="AW37" s="20"/>
      <c r="AX37" s="20"/>
      <c r="AY37" s="20"/>
      <c r="AZ37" s="20"/>
      <c r="BA37" s="20"/>
      <c r="BB37" s="20"/>
      <c r="BC37" s="20"/>
      <c r="BD37" s="20"/>
      <c r="BE37" s="20"/>
      <c r="BF37" s="20"/>
      <c r="BG37" s="20"/>
      <c r="BH37" s="20"/>
      <c r="BI37" s="20"/>
      <c r="BJ37" s="20"/>
      <c r="BK37" s="20"/>
      <c r="BL37" s="20"/>
      <c r="BM37" s="20"/>
      <c r="BN37" s="20"/>
      <c r="BO37" s="20"/>
      <c r="BP37" s="20"/>
      <c r="BQ37" s="20"/>
      <c r="BR37" s="20"/>
      <c r="BS37" s="20"/>
      <c r="BT37" s="20"/>
      <c r="BU37" s="20"/>
      <c r="BV37" s="20"/>
      <c r="BW37" s="20"/>
      <c r="BX37" s="20"/>
      <c r="BY37" s="20"/>
      <c r="BZ37" s="20"/>
      <c r="CA37" s="20"/>
      <c r="CB37" s="20"/>
      <c r="CC37" s="20"/>
      <c r="CD37" s="20"/>
      <c r="CE37" s="20"/>
      <c r="CF37" s="20"/>
      <c r="CG37" s="20"/>
      <c r="CH37" s="20"/>
      <c r="CI37" s="20"/>
      <c r="CJ37" s="20"/>
      <c r="CK37" s="20"/>
      <c r="CL37" s="20"/>
      <c r="CM37" s="20"/>
      <c r="CN37" s="20"/>
      <c r="CO37" s="20"/>
      <c r="CP37" s="20"/>
      <c r="CQ37" s="20"/>
      <c r="CR37" s="20"/>
      <c r="CS37" s="20"/>
      <c r="CT37" s="20"/>
      <c r="CU37" s="20"/>
      <c r="CV37" s="20"/>
      <c r="CW37" s="20"/>
      <c r="CX37" s="20"/>
      <c r="CY37" s="20"/>
      <c r="CZ37" s="20"/>
      <c r="DA37" s="20"/>
      <c r="DB37" s="20"/>
      <c r="DC37" s="20"/>
      <c r="DD37" s="20"/>
    </row>
    <row r="38" spans="1:108" ht="17" customHeight="1">
      <c r="A38" s="7"/>
      <c r="B38" s="44" t="s">
        <v>212</v>
      </c>
      <c r="C38" s="70">
        <v>5289.4233700000004</v>
      </c>
      <c r="D38" s="70">
        <v>5748.5655699999998</v>
      </c>
      <c r="E38" s="70">
        <v>6661.75414</v>
      </c>
      <c r="F38" s="70">
        <v>7066.1782499999999</v>
      </c>
      <c r="G38" s="70">
        <v>7635.0687200000002</v>
      </c>
      <c r="H38" s="70">
        <v>8066.4334900000003</v>
      </c>
      <c r="I38" s="70">
        <v>8707.1795999999995</v>
      </c>
      <c r="J38" s="70">
        <v>9234.1285000000007</v>
      </c>
      <c r="K38" s="70">
        <v>10078.280559999999</v>
      </c>
      <c r="L38" s="70">
        <v>11158.67</v>
      </c>
      <c r="M38" s="70">
        <v>12177.82836</v>
      </c>
      <c r="N38" s="70">
        <v>13868.365309999999</v>
      </c>
      <c r="O38" s="70">
        <v>15558.28767</v>
      </c>
      <c r="P38" s="70">
        <v>16969.714390000001</v>
      </c>
      <c r="Q38" s="70">
        <v>20050.385859999999</v>
      </c>
      <c r="R38" s="70">
        <v>22111.51</v>
      </c>
      <c r="S38" s="70">
        <v>24565.439999999999</v>
      </c>
      <c r="T38" s="70" t="s">
        <v>113</v>
      </c>
      <c r="W38" s="4"/>
      <c r="X38" s="4"/>
      <c r="Y38" s="4"/>
      <c r="Z38" s="4"/>
      <c r="AA38" s="4"/>
      <c r="AB38" s="20"/>
      <c r="AC38" s="20"/>
      <c r="AD38" s="20"/>
      <c r="AE38" s="20"/>
      <c r="AF38" s="20"/>
      <c r="AG38" s="20"/>
      <c r="AH38" s="20"/>
      <c r="AI38" s="20"/>
      <c r="AJ38" s="20"/>
      <c r="AK38" s="20"/>
      <c r="AL38" s="20"/>
      <c r="AM38" s="20"/>
      <c r="AN38" s="20"/>
      <c r="AO38" s="20"/>
      <c r="AP38" s="20"/>
      <c r="AQ38" s="20"/>
      <c r="AR38" s="20"/>
      <c r="AS38" s="20"/>
      <c r="AT38" s="20"/>
      <c r="AU38" s="20"/>
      <c r="AV38" s="20"/>
      <c r="AW38" s="20"/>
      <c r="AX38" s="20"/>
      <c r="AY38" s="20"/>
      <c r="AZ38" s="20"/>
      <c r="BA38" s="20"/>
      <c r="BB38" s="20"/>
      <c r="BC38" s="20"/>
      <c r="BD38" s="20"/>
      <c r="BE38" s="20"/>
      <c r="BF38" s="20"/>
      <c r="BG38" s="20"/>
      <c r="BH38" s="20"/>
      <c r="BI38" s="20"/>
      <c r="BJ38" s="20"/>
      <c r="BK38" s="20"/>
      <c r="BL38" s="20"/>
      <c r="BM38" s="20"/>
      <c r="BN38" s="20"/>
      <c r="BO38" s="20"/>
      <c r="BP38" s="20"/>
      <c r="BQ38" s="20"/>
      <c r="BR38" s="20"/>
      <c r="BS38" s="20"/>
      <c r="BT38" s="20"/>
      <c r="BU38" s="20"/>
      <c r="BV38" s="20"/>
      <c r="BW38" s="20"/>
      <c r="BX38" s="20"/>
      <c r="BY38" s="20"/>
      <c r="BZ38" s="20"/>
      <c r="CA38" s="20"/>
      <c r="CB38" s="20"/>
      <c r="CC38" s="20"/>
      <c r="CD38" s="20"/>
      <c r="CE38" s="20"/>
      <c r="CF38" s="20"/>
      <c r="CG38" s="20"/>
      <c r="CH38" s="20"/>
      <c r="CI38" s="20"/>
      <c r="CJ38" s="20"/>
      <c r="CK38" s="20"/>
      <c r="CL38" s="20"/>
      <c r="CM38" s="20"/>
      <c r="CN38" s="20"/>
      <c r="CO38" s="20"/>
      <c r="CP38" s="20"/>
      <c r="CQ38" s="20"/>
      <c r="CR38" s="20"/>
      <c r="CS38" s="20"/>
      <c r="CT38" s="20"/>
      <c r="CU38" s="20"/>
      <c r="CV38" s="20"/>
      <c r="CW38" s="20"/>
      <c r="CX38" s="20"/>
      <c r="CY38" s="20"/>
      <c r="CZ38" s="20"/>
      <c r="DA38" s="20"/>
      <c r="DB38" s="20"/>
      <c r="DC38" s="20"/>
      <c r="DD38" s="20"/>
    </row>
    <row r="39" spans="1:108" ht="17" customHeight="1">
      <c r="A39" s="7"/>
      <c r="B39" s="44" t="s">
        <v>180</v>
      </c>
      <c r="C39" s="70">
        <v>314.89999999999998</v>
      </c>
      <c r="D39" s="70">
        <v>361.44565</v>
      </c>
      <c r="E39" s="70">
        <v>457.1</v>
      </c>
      <c r="F39" s="70">
        <v>580.71128999999996</v>
      </c>
      <c r="G39" s="70">
        <v>439.6</v>
      </c>
      <c r="H39" s="70">
        <v>549.79999999999995</v>
      </c>
      <c r="I39" s="70">
        <v>877.77418999999998</v>
      </c>
      <c r="J39" s="70">
        <v>890.45172000000002</v>
      </c>
      <c r="K39" s="70">
        <v>1251.98549</v>
      </c>
      <c r="L39" s="70">
        <v>1392.0255999999999</v>
      </c>
      <c r="M39" s="70">
        <v>1616.9</v>
      </c>
      <c r="N39" s="70">
        <v>1941.73</v>
      </c>
      <c r="O39" s="70">
        <v>1961.96</v>
      </c>
      <c r="P39" s="70">
        <v>2793.6872600000002</v>
      </c>
      <c r="Q39" s="70">
        <v>3376.4254500000002</v>
      </c>
      <c r="R39" s="70">
        <v>4484.2700000000004</v>
      </c>
      <c r="S39" s="70">
        <v>6455.09</v>
      </c>
      <c r="T39" s="70" t="s">
        <v>113</v>
      </c>
      <c r="W39" s="4"/>
      <c r="X39" s="4"/>
      <c r="Y39" s="4"/>
      <c r="Z39" s="4"/>
      <c r="AA39" s="4"/>
      <c r="AB39" s="20"/>
      <c r="AC39" s="20"/>
      <c r="AD39" s="20"/>
      <c r="AE39" s="20"/>
      <c r="AF39" s="20"/>
      <c r="AG39" s="20"/>
      <c r="AH39" s="20"/>
      <c r="AI39" s="20"/>
      <c r="AJ39" s="20"/>
      <c r="AK39" s="20"/>
      <c r="AL39" s="20"/>
      <c r="AM39" s="20"/>
      <c r="AN39" s="20"/>
      <c r="AO39" s="20"/>
      <c r="AP39" s="20"/>
      <c r="AQ39" s="20"/>
      <c r="AR39" s="20"/>
      <c r="AS39" s="20"/>
      <c r="AT39" s="20"/>
      <c r="AU39" s="20"/>
      <c r="AV39" s="20"/>
      <c r="AW39" s="20"/>
      <c r="AX39" s="20"/>
      <c r="AY39" s="20"/>
      <c r="AZ39" s="20"/>
      <c r="BA39" s="20"/>
      <c r="BB39" s="20"/>
      <c r="BC39" s="20"/>
      <c r="BD39" s="20"/>
      <c r="BE39" s="20"/>
      <c r="BF39" s="20"/>
      <c r="BG39" s="20"/>
      <c r="BH39" s="20"/>
      <c r="BI39" s="20"/>
      <c r="BJ39" s="20"/>
      <c r="BK39" s="20"/>
      <c r="BL39" s="20"/>
      <c r="BM39" s="20"/>
      <c r="BN39" s="20"/>
      <c r="BO39" s="20"/>
      <c r="BP39" s="20"/>
      <c r="BQ39" s="20"/>
      <c r="BR39" s="20"/>
      <c r="BS39" s="20"/>
      <c r="BT39" s="20"/>
      <c r="BU39" s="20"/>
      <c r="BV39" s="20"/>
      <c r="BW39" s="20"/>
      <c r="BX39" s="20"/>
      <c r="BY39" s="20"/>
      <c r="BZ39" s="20"/>
      <c r="CA39" s="20"/>
      <c r="CB39" s="20"/>
      <c r="CC39" s="20"/>
      <c r="CD39" s="20"/>
      <c r="CE39" s="20"/>
      <c r="CF39" s="20"/>
      <c r="CG39" s="20"/>
      <c r="CH39" s="20"/>
      <c r="CI39" s="20"/>
      <c r="CJ39" s="20"/>
      <c r="CK39" s="20"/>
      <c r="CL39" s="20"/>
      <c r="CM39" s="20"/>
      <c r="CN39" s="20"/>
      <c r="CO39" s="20"/>
      <c r="CP39" s="20"/>
      <c r="CQ39" s="20"/>
      <c r="CR39" s="20"/>
      <c r="CS39" s="20"/>
      <c r="CT39" s="20"/>
      <c r="CU39" s="20"/>
      <c r="CV39" s="20"/>
      <c r="CW39" s="20"/>
      <c r="CX39" s="20"/>
      <c r="CY39" s="20"/>
      <c r="CZ39" s="20"/>
      <c r="DA39" s="20"/>
      <c r="DB39" s="20"/>
      <c r="DC39" s="20"/>
      <c r="DD39" s="20"/>
    </row>
    <row r="40" spans="1:108" ht="17" customHeight="1">
      <c r="A40" s="7"/>
      <c r="B40" s="44" t="s">
        <v>181</v>
      </c>
      <c r="C40" s="70">
        <v>1618.85492</v>
      </c>
      <c r="D40" s="70">
        <v>1880.5021899999999</v>
      </c>
      <c r="E40" s="70">
        <v>1936.38823</v>
      </c>
      <c r="F40" s="70">
        <v>2084.1972599999999</v>
      </c>
      <c r="G40" s="70">
        <v>2296.1559999999999</v>
      </c>
      <c r="H40" s="70">
        <v>2570.8970599999998</v>
      </c>
      <c r="I40" s="70">
        <v>3097.9758900000002</v>
      </c>
      <c r="J40" s="70">
        <v>4033.2248399999999</v>
      </c>
      <c r="K40" s="70">
        <v>4593.4440599999998</v>
      </c>
      <c r="L40" s="70">
        <v>5017.2299999999996</v>
      </c>
      <c r="M40" s="70">
        <v>6324.15</v>
      </c>
      <c r="N40" s="70">
        <v>7044.82</v>
      </c>
      <c r="O40" s="70">
        <v>8623.1241399999999</v>
      </c>
      <c r="P40" s="70">
        <v>8778.6664400000009</v>
      </c>
      <c r="Q40" s="70">
        <v>9705.1430600000003</v>
      </c>
      <c r="R40" s="70">
        <v>10543.5</v>
      </c>
      <c r="S40" s="70">
        <v>11085.11</v>
      </c>
      <c r="T40" s="70" t="s">
        <v>113</v>
      </c>
      <c r="W40" s="4"/>
      <c r="X40" s="4"/>
      <c r="Y40" s="4"/>
      <c r="Z40" s="4"/>
      <c r="AA40" s="4"/>
      <c r="AB40" s="20"/>
      <c r="AC40" s="20"/>
      <c r="AD40" s="20"/>
      <c r="AE40" s="20"/>
      <c r="AF40" s="20"/>
      <c r="AG40" s="20"/>
      <c r="AH40" s="20"/>
      <c r="AI40" s="20"/>
      <c r="AJ40" s="20"/>
      <c r="AK40" s="20"/>
      <c r="AL40" s="20"/>
      <c r="AM40" s="20"/>
      <c r="AN40" s="20"/>
      <c r="AO40" s="20"/>
      <c r="AP40" s="20"/>
      <c r="AQ40" s="20"/>
      <c r="AR40" s="20"/>
      <c r="AS40" s="20"/>
      <c r="AT40" s="20"/>
      <c r="AU40" s="20"/>
      <c r="AV40" s="20"/>
      <c r="AW40" s="20"/>
      <c r="AX40" s="20"/>
      <c r="AY40" s="20"/>
      <c r="AZ40" s="20"/>
      <c r="BA40" s="20"/>
      <c r="BB40" s="20"/>
      <c r="BC40" s="20"/>
      <c r="BD40" s="20"/>
      <c r="BE40" s="20"/>
      <c r="BF40" s="20"/>
      <c r="BG40" s="20"/>
      <c r="BH40" s="20"/>
      <c r="BI40" s="20"/>
      <c r="BJ40" s="20"/>
      <c r="BK40" s="20"/>
      <c r="BL40" s="20"/>
      <c r="BM40" s="20"/>
      <c r="BN40" s="20"/>
      <c r="BO40" s="20"/>
      <c r="BP40" s="20"/>
      <c r="BQ40" s="20"/>
      <c r="BR40" s="20"/>
      <c r="BS40" s="20"/>
      <c r="BT40" s="20"/>
      <c r="BU40" s="20"/>
      <c r="BV40" s="20"/>
      <c r="BW40" s="20"/>
      <c r="BX40" s="20"/>
      <c r="BY40" s="20"/>
      <c r="BZ40" s="20"/>
      <c r="CA40" s="20"/>
      <c r="CB40" s="20"/>
      <c r="CC40" s="20"/>
      <c r="CD40" s="20"/>
      <c r="CE40" s="20"/>
      <c r="CF40" s="20"/>
      <c r="CG40" s="20"/>
      <c r="CH40" s="20"/>
      <c r="CI40" s="20"/>
      <c r="CJ40" s="20"/>
      <c r="CK40" s="20"/>
      <c r="CL40" s="20"/>
      <c r="CM40" s="20"/>
      <c r="CN40" s="20"/>
      <c r="CO40" s="20"/>
      <c r="CP40" s="20"/>
      <c r="CQ40" s="20"/>
      <c r="CR40" s="20"/>
      <c r="CS40" s="20"/>
      <c r="CT40" s="20"/>
      <c r="CU40" s="20"/>
      <c r="CV40" s="20"/>
      <c r="CW40" s="20"/>
      <c r="CX40" s="20"/>
      <c r="CY40" s="20"/>
      <c r="CZ40" s="20"/>
      <c r="DA40" s="20"/>
      <c r="DB40" s="20"/>
      <c r="DC40" s="20"/>
      <c r="DD40" s="20"/>
    </row>
    <row r="41" spans="1:108" ht="17" customHeight="1">
      <c r="A41" s="7"/>
      <c r="B41" s="44" t="s">
        <v>232</v>
      </c>
      <c r="C41" s="70">
        <v>2255.3006399999999</v>
      </c>
      <c r="D41" s="70">
        <v>2279.2076299999999</v>
      </c>
      <c r="E41" s="70">
        <v>2657.7494000000002</v>
      </c>
      <c r="F41" s="70">
        <v>3356.9660100000001</v>
      </c>
      <c r="G41" s="70">
        <v>3085.35313</v>
      </c>
      <c r="H41" s="70">
        <v>3634.5249600000002</v>
      </c>
      <c r="I41" s="70">
        <v>5339.9096</v>
      </c>
      <c r="J41" s="70">
        <v>10082.03507</v>
      </c>
      <c r="K41" s="70">
        <v>11552.215759999999</v>
      </c>
      <c r="L41" s="70">
        <v>11813.449629999999</v>
      </c>
      <c r="M41" s="70">
        <v>12763.60104</v>
      </c>
      <c r="N41" s="70">
        <v>11911.60975</v>
      </c>
      <c r="O41" s="70">
        <v>12303.138730000001</v>
      </c>
      <c r="P41" s="70">
        <v>15201.13</v>
      </c>
      <c r="Q41" s="70">
        <v>16885.900000000001</v>
      </c>
      <c r="R41" s="70">
        <v>18901.14</v>
      </c>
      <c r="S41" s="70">
        <v>19856.939999999999</v>
      </c>
      <c r="T41" s="70" t="s">
        <v>113</v>
      </c>
      <c r="W41" s="4"/>
      <c r="X41" s="4"/>
      <c r="Y41" s="4"/>
      <c r="Z41" s="4"/>
      <c r="AA41" s="4"/>
      <c r="AB41" s="20"/>
      <c r="AC41" s="20"/>
      <c r="AD41" s="20"/>
      <c r="AE41" s="20"/>
      <c r="AF41" s="20"/>
      <c r="AG41" s="20"/>
      <c r="AH41" s="20"/>
      <c r="AI41" s="20"/>
      <c r="AJ41" s="20"/>
      <c r="AK41" s="20"/>
      <c r="AL41" s="20"/>
      <c r="AM41" s="20"/>
      <c r="AN41" s="20"/>
      <c r="AO41" s="20"/>
      <c r="AP41" s="20"/>
      <c r="AQ41" s="20"/>
      <c r="AR41" s="20"/>
      <c r="AS41" s="20"/>
      <c r="AT41" s="20"/>
      <c r="AU41" s="20"/>
      <c r="AV41" s="20"/>
      <c r="AW41" s="20"/>
      <c r="AX41" s="20"/>
      <c r="AY41" s="20"/>
      <c r="AZ41" s="20"/>
      <c r="BA41" s="20"/>
      <c r="BB41" s="20"/>
      <c r="BC41" s="20"/>
      <c r="BD41" s="20"/>
      <c r="BE41" s="20"/>
      <c r="BF41" s="20"/>
      <c r="BG41" s="20"/>
      <c r="BH41" s="20"/>
      <c r="BI41" s="20"/>
      <c r="BJ41" s="20"/>
      <c r="BK41" s="20"/>
      <c r="BL41" s="20"/>
      <c r="BM41" s="20"/>
      <c r="BN41" s="20"/>
      <c r="BO41" s="20"/>
      <c r="BP41" s="20"/>
      <c r="BQ41" s="20"/>
      <c r="BR41" s="20"/>
      <c r="BS41" s="20"/>
      <c r="BT41" s="20"/>
      <c r="BU41" s="20"/>
      <c r="BV41" s="20"/>
      <c r="BW41" s="20"/>
      <c r="BX41" s="20"/>
      <c r="BY41" s="20"/>
      <c r="BZ41" s="20"/>
      <c r="CA41" s="20"/>
      <c r="CB41" s="20"/>
      <c r="CC41" s="20"/>
      <c r="CD41" s="20"/>
      <c r="CE41" s="20"/>
      <c r="CF41" s="20"/>
      <c r="CG41" s="20"/>
      <c r="CH41" s="20"/>
      <c r="CI41" s="20"/>
      <c r="CJ41" s="20"/>
      <c r="CK41" s="20"/>
      <c r="CL41" s="20"/>
      <c r="CM41" s="20"/>
      <c r="CN41" s="20"/>
      <c r="CO41" s="20"/>
      <c r="CP41" s="20"/>
      <c r="CQ41" s="20"/>
      <c r="CR41" s="20"/>
      <c r="CS41" s="20"/>
      <c r="CT41" s="20"/>
      <c r="CU41" s="20"/>
      <c r="CV41" s="20"/>
      <c r="CW41" s="20"/>
      <c r="CX41" s="20"/>
      <c r="CY41" s="20"/>
      <c r="CZ41" s="20"/>
      <c r="DA41" s="20"/>
      <c r="DB41" s="20"/>
      <c r="DC41" s="20"/>
      <c r="DD41" s="20"/>
    </row>
    <row r="42" spans="1:108" ht="17" customHeight="1">
      <c r="A42" s="7"/>
      <c r="B42" s="44" t="s">
        <v>186</v>
      </c>
      <c r="C42" s="70"/>
      <c r="D42" s="70"/>
      <c r="E42" s="70"/>
      <c r="F42" s="70"/>
      <c r="G42" s="70"/>
      <c r="H42" s="70"/>
      <c r="I42" s="70"/>
      <c r="J42" s="70"/>
      <c r="K42" s="70"/>
      <c r="L42" s="70"/>
      <c r="M42" s="70"/>
      <c r="N42" s="70"/>
      <c r="O42" s="70"/>
      <c r="P42" s="70">
        <v>29.17</v>
      </c>
      <c r="Q42" s="70">
        <v>31.93</v>
      </c>
      <c r="R42" s="70">
        <v>31.99</v>
      </c>
      <c r="S42" s="70">
        <v>35.19</v>
      </c>
      <c r="T42" s="70" t="s">
        <v>113</v>
      </c>
      <c r="W42" s="4"/>
      <c r="X42" s="4"/>
      <c r="Y42" s="4"/>
      <c r="Z42" s="4"/>
      <c r="AA42" s="4"/>
      <c r="AB42" s="20"/>
      <c r="AC42" s="20"/>
      <c r="AD42" s="20"/>
      <c r="AE42" s="20"/>
      <c r="AF42" s="20"/>
      <c r="AG42" s="20"/>
      <c r="AH42" s="20"/>
      <c r="AI42" s="20"/>
      <c r="AJ42" s="20"/>
      <c r="AK42" s="20"/>
      <c r="AL42" s="20"/>
      <c r="AM42" s="20"/>
      <c r="AN42" s="20"/>
      <c r="AO42" s="20"/>
      <c r="AP42" s="20"/>
      <c r="AQ42" s="20"/>
      <c r="AR42" s="20"/>
      <c r="AS42" s="20"/>
      <c r="AT42" s="20"/>
      <c r="AU42" s="20"/>
      <c r="AV42" s="20"/>
      <c r="AW42" s="20"/>
      <c r="AX42" s="20"/>
      <c r="AY42" s="20"/>
      <c r="AZ42" s="20"/>
      <c r="BA42" s="20"/>
      <c r="BB42" s="20"/>
      <c r="BC42" s="20"/>
      <c r="BD42" s="20"/>
      <c r="BE42" s="20"/>
      <c r="BF42" s="20"/>
      <c r="BG42" s="20"/>
      <c r="BH42" s="20"/>
      <c r="BI42" s="20"/>
      <c r="BJ42" s="20"/>
      <c r="BK42" s="20"/>
      <c r="BL42" s="20"/>
      <c r="BM42" s="20"/>
      <c r="BN42" s="20"/>
      <c r="BO42" s="20"/>
      <c r="BP42" s="20"/>
      <c r="BQ42" s="20"/>
      <c r="BR42" s="20"/>
      <c r="BS42" s="20"/>
      <c r="BT42" s="20"/>
      <c r="BU42" s="20"/>
      <c r="BV42" s="20"/>
      <c r="BW42" s="20"/>
      <c r="BX42" s="20"/>
      <c r="BY42" s="20"/>
      <c r="BZ42" s="20"/>
      <c r="CA42" s="20"/>
      <c r="CB42" s="20"/>
      <c r="CC42" s="20"/>
      <c r="CD42" s="20"/>
      <c r="CE42" s="20"/>
      <c r="CF42" s="20"/>
      <c r="CG42" s="20"/>
      <c r="CH42" s="20"/>
      <c r="CI42" s="20"/>
      <c r="CJ42" s="20"/>
      <c r="CK42" s="20"/>
      <c r="CL42" s="20"/>
      <c r="CM42" s="20"/>
      <c r="CN42" s="20"/>
      <c r="CO42" s="20"/>
      <c r="CP42" s="20"/>
      <c r="CQ42" s="20"/>
      <c r="CR42" s="20"/>
      <c r="CS42" s="20"/>
      <c r="CT42" s="20"/>
      <c r="CU42" s="20"/>
      <c r="CV42" s="20"/>
      <c r="CW42" s="20"/>
      <c r="CX42" s="20"/>
      <c r="CY42" s="20"/>
      <c r="CZ42" s="20"/>
      <c r="DA42" s="20"/>
      <c r="DB42" s="20"/>
      <c r="DC42" s="20"/>
      <c r="DD42" s="20"/>
    </row>
    <row r="43" spans="1:108" ht="17" customHeight="1">
      <c r="A43" s="7"/>
      <c r="B43" s="44" t="s">
        <v>182</v>
      </c>
      <c r="C43" s="70">
        <v>2761.4081900000001</v>
      </c>
      <c r="D43" s="70">
        <v>3818.3797399999999</v>
      </c>
      <c r="E43" s="70">
        <v>4711.18984</v>
      </c>
      <c r="F43" s="70">
        <v>5021.4642999999996</v>
      </c>
      <c r="G43" s="70">
        <v>5741.1303600000001</v>
      </c>
      <c r="H43" s="70">
        <v>6219.2461300000004</v>
      </c>
      <c r="I43" s="70">
        <v>6019.7123499999998</v>
      </c>
      <c r="J43" s="70">
        <v>6781.0058799999997</v>
      </c>
      <c r="K43" s="70">
        <v>6250.9787999999999</v>
      </c>
      <c r="L43" s="70">
        <v>7469.68</v>
      </c>
      <c r="M43" s="70">
        <v>10308.86</v>
      </c>
      <c r="N43" s="70">
        <v>13916.57</v>
      </c>
      <c r="O43" s="70">
        <v>17669.80442</v>
      </c>
      <c r="P43" s="70">
        <v>17826.07416</v>
      </c>
      <c r="Q43" s="70">
        <v>18479.70105</v>
      </c>
      <c r="R43" s="70">
        <v>20649.740000000002</v>
      </c>
      <c r="S43" s="70">
        <v>24204.73</v>
      </c>
      <c r="T43" s="70" t="s">
        <v>113</v>
      </c>
      <c r="W43" s="4"/>
      <c r="X43" s="4"/>
      <c r="Y43" s="4"/>
      <c r="Z43" s="4"/>
      <c r="AA43" s="4"/>
      <c r="AB43" s="20"/>
      <c r="AC43" s="20"/>
      <c r="AD43" s="20"/>
      <c r="AE43" s="20"/>
      <c r="AF43" s="20"/>
      <c r="AG43" s="20"/>
      <c r="AH43" s="20"/>
      <c r="AI43" s="20"/>
      <c r="AJ43" s="20"/>
      <c r="AK43" s="20"/>
      <c r="AL43" s="20"/>
      <c r="AM43" s="20"/>
      <c r="AN43" s="20"/>
      <c r="AO43" s="20"/>
      <c r="AP43" s="20"/>
      <c r="AQ43" s="20"/>
      <c r="AR43" s="20"/>
      <c r="AS43" s="20"/>
      <c r="AT43" s="20"/>
      <c r="AU43" s="20"/>
      <c r="AV43" s="20"/>
      <c r="AW43" s="20"/>
      <c r="AX43" s="20"/>
      <c r="AY43" s="20"/>
      <c r="AZ43" s="20"/>
      <c r="BA43" s="20"/>
      <c r="BB43" s="20"/>
      <c r="BC43" s="20"/>
      <c r="BD43" s="20"/>
      <c r="BE43" s="20"/>
      <c r="BF43" s="20"/>
      <c r="BG43" s="20"/>
      <c r="BH43" s="20"/>
      <c r="BI43" s="20"/>
      <c r="BJ43" s="20"/>
      <c r="BK43" s="20"/>
      <c r="BL43" s="20"/>
      <c r="BM43" s="20"/>
      <c r="BN43" s="20"/>
      <c r="BO43" s="20"/>
      <c r="BP43" s="20"/>
      <c r="BQ43" s="20"/>
      <c r="BR43" s="20"/>
      <c r="BS43" s="20"/>
      <c r="BT43" s="20"/>
      <c r="BU43" s="20"/>
      <c r="BV43" s="20"/>
      <c r="BW43" s="20"/>
      <c r="BX43" s="20"/>
      <c r="BY43" s="20"/>
      <c r="BZ43" s="20"/>
      <c r="CA43" s="20"/>
      <c r="CB43" s="20"/>
      <c r="CC43" s="20"/>
      <c r="CD43" s="20"/>
      <c r="CE43" s="20"/>
      <c r="CF43" s="20"/>
      <c r="CG43" s="20"/>
      <c r="CH43" s="20"/>
      <c r="CI43" s="20"/>
      <c r="CJ43" s="20"/>
      <c r="CK43" s="20"/>
      <c r="CL43" s="20"/>
      <c r="CM43" s="20"/>
      <c r="CN43" s="20"/>
      <c r="CO43" s="20"/>
      <c r="CP43" s="20"/>
      <c r="CQ43" s="20"/>
      <c r="CR43" s="20"/>
      <c r="CS43" s="20"/>
      <c r="CT43" s="20"/>
      <c r="CU43" s="20"/>
      <c r="CV43" s="20"/>
      <c r="CW43" s="20"/>
      <c r="CX43" s="20"/>
      <c r="CY43" s="20"/>
      <c r="CZ43" s="20"/>
      <c r="DA43" s="20"/>
      <c r="DB43" s="20"/>
      <c r="DC43" s="20"/>
      <c r="DD43" s="20"/>
    </row>
    <row r="44" spans="1:108" ht="17" customHeight="1">
      <c r="A44" s="7"/>
      <c r="B44" s="44" t="s">
        <v>187</v>
      </c>
      <c r="C44" s="70">
        <v>882.11410000000001</v>
      </c>
      <c r="D44" s="70">
        <v>1045.1560999999999</v>
      </c>
      <c r="E44" s="70">
        <v>1282.8940600000001</v>
      </c>
      <c r="F44" s="70">
        <v>1446.6223500000001</v>
      </c>
      <c r="G44" s="70">
        <v>1725.69256</v>
      </c>
      <c r="H44" s="70">
        <v>2088.8970100000001</v>
      </c>
      <c r="I44" s="70">
        <v>2317.18858</v>
      </c>
      <c r="J44" s="70">
        <v>2497.1353300000001</v>
      </c>
      <c r="K44" s="70">
        <v>2694.6497899999999</v>
      </c>
      <c r="L44" s="70">
        <v>2935.27</v>
      </c>
      <c r="M44" s="70">
        <v>3752.55</v>
      </c>
      <c r="N44" s="70">
        <v>4641.79</v>
      </c>
      <c r="O44" s="70">
        <v>5917.5941899999998</v>
      </c>
      <c r="P44" s="70">
        <v>6823.3058499999997</v>
      </c>
      <c r="Q44" s="70">
        <v>8471.6580699999995</v>
      </c>
      <c r="R44" s="70">
        <v>10233.35</v>
      </c>
      <c r="S44" s="70">
        <v>11624.75</v>
      </c>
      <c r="T44" s="70" t="s">
        <v>113</v>
      </c>
      <c r="W44" s="4"/>
      <c r="X44" s="4"/>
      <c r="Y44" s="4"/>
      <c r="Z44" s="4"/>
      <c r="AA44" s="4"/>
      <c r="AB44" s="20"/>
      <c r="AC44" s="20"/>
      <c r="AD44" s="20"/>
      <c r="AE44" s="20"/>
      <c r="AF44" s="20"/>
      <c r="AG44" s="20"/>
      <c r="AH44" s="20"/>
      <c r="AI44" s="20"/>
      <c r="AJ44" s="20"/>
      <c r="AK44" s="20"/>
      <c r="AL44" s="20"/>
      <c r="AM44" s="20"/>
      <c r="AN44" s="20"/>
      <c r="AO44" s="20"/>
      <c r="AP44" s="20"/>
      <c r="AQ44" s="20"/>
      <c r="AR44" s="20"/>
      <c r="AS44" s="20"/>
      <c r="AT44" s="20"/>
      <c r="AU44" s="20"/>
      <c r="AV44" s="20"/>
      <c r="AW44" s="20"/>
      <c r="AX44" s="20"/>
      <c r="AY44" s="20"/>
      <c r="AZ44" s="20"/>
      <c r="BA44" s="20"/>
      <c r="BB44" s="20"/>
      <c r="BC44" s="20"/>
      <c r="BD44" s="20"/>
      <c r="BE44" s="20"/>
      <c r="BF44" s="20"/>
      <c r="BG44" s="20"/>
      <c r="BH44" s="20"/>
      <c r="BI44" s="20"/>
      <c r="BJ44" s="20"/>
      <c r="BK44" s="20"/>
      <c r="BL44" s="20"/>
      <c r="BM44" s="20"/>
      <c r="BN44" s="20"/>
      <c r="BO44" s="20"/>
      <c r="BP44" s="20"/>
      <c r="BQ44" s="20"/>
      <c r="BR44" s="20"/>
      <c r="BS44" s="20"/>
      <c r="BT44" s="20"/>
      <c r="BU44" s="20"/>
      <c r="BV44" s="20"/>
      <c r="BW44" s="20"/>
      <c r="BX44" s="20"/>
      <c r="BY44" s="20"/>
      <c r="BZ44" s="20"/>
      <c r="CA44" s="20"/>
      <c r="CB44" s="20"/>
      <c r="CC44" s="20"/>
      <c r="CD44" s="20"/>
      <c r="CE44" s="20"/>
      <c r="CF44" s="20"/>
      <c r="CG44" s="20"/>
      <c r="CH44" s="20"/>
      <c r="CI44" s="20"/>
      <c r="CJ44" s="20"/>
      <c r="CK44" s="20"/>
      <c r="CL44" s="20"/>
      <c r="CM44" s="20"/>
      <c r="CN44" s="20"/>
      <c r="CO44" s="20"/>
      <c r="CP44" s="20"/>
      <c r="CQ44" s="20"/>
      <c r="CR44" s="20"/>
      <c r="CS44" s="20"/>
      <c r="CT44" s="20"/>
      <c r="CU44" s="20"/>
      <c r="CV44" s="20"/>
      <c r="CW44" s="20"/>
      <c r="CX44" s="20"/>
      <c r="CY44" s="20"/>
      <c r="CZ44" s="20"/>
      <c r="DA44" s="20"/>
      <c r="DB44" s="20"/>
      <c r="DC44" s="20"/>
      <c r="DD44" s="20"/>
    </row>
    <row r="45" spans="1:108" ht="17" customHeight="1">
      <c r="A45" s="7"/>
      <c r="B45" s="44" t="s">
        <v>183</v>
      </c>
      <c r="C45" s="70">
        <v>88.136420000000001</v>
      </c>
      <c r="D45" s="70">
        <v>113.23448</v>
      </c>
      <c r="E45" s="70">
        <v>119.65209</v>
      </c>
      <c r="F45" s="70">
        <v>135.33430000000001</v>
      </c>
      <c r="G45" s="70">
        <v>168.66517999999999</v>
      </c>
      <c r="H45" s="70">
        <v>211.66824</v>
      </c>
      <c r="I45" s="70">
        <v>301.01400000000001</v>
      </c>
      <c r="J45" s="70">
        <v>368.11786999999998</v>
      </c>
      <c r="K45" s="70">
        <v>569.15075999999999</v>
      </c>
      <c r="L45" s="70">
        <v>537.61</v>
      </c>
      <c r="M45" s="70">
        <v>608.01286000000005</v>
      </c>
      <c r="N45" s="70">
        <v>948.65238999999997</v>
      </c>
      <c r="O45" s="70">
        <v>1298.8285800000001</v>
      </c>
      <c r="P45" s="70">
        <v>1616.3700200000001</v>
      </c>
      <c r="Q45" s="70">
        <v>2045.9143099999999</v>
      </c>
      <c r="R45" s="70">
        <v>2485.6999999999998</v>
      </c>
      <c r="S45" s="70">
        <v>2823.74</v>
      </c>
      <c r="T45" s="70" t="s">
        <v>113</v>
      </c>
      <c r="W45" s="4"/>
      <c r="X45" s="4"/>
      <c r="Y45" s="4"/>
      <c r="Z45" s="4"/>
      <c r="AA45" s="4"/>
      <c r="AB45" s="20"/>
      <c r="AC45" s="20"/>
      <c r="AD45" s="20"/>
      <c r="AE45" s="20"/>
      <c r="AF45" s="20"/>
      <c r="AG45" s="20"/>
      <c r="AH45" s="20"/>
      <c r="AI45" s="20"/>
      <c r="AJ45" s="20"/>
      <c r="AK45" s="20"/>
      <c r="AL45" s="20"/>
      <c r="AM45" s="20"/>
      <c r="AN45" s="20"/>
      <c r="AO45" s="20"/>
      <c r="AP45" s="20"/>
      <c r="AQ45" s="20"/>
      <c r="AR45" s="20"/>
      <c r="AS45" s="20"/>
      <c r="AT45" s="20"/>
      <c r="AU45" s="20"/>
      <c r="AV45" s="20"/>
      <c r="AW45" s="20"/>
      <c r="AX45" s="20"/>
      <c r="AY45" s="20"/>
      <c r="AZ45" s="20"/>
      <c r="BA45" s="20"/>
      <c r="BB45" s="20"/>
      <c r="BC45" s="20"/>
      <c r="BD45" s="20"/>
      <c r="BE45" s="20"/>
      <c r="BF45" s="20"/>
      <c r="BG45" s="20"/>
      <c r="BH45" s="20"/>
      <c r="BI45" s="20"/>
      <c r="BJ45" s="20"/>
      <c r="BK45" s="20"/>
      <c r="BL45" s="20"/>
      <c r="BM45" s="20"/>
      <c r="BN45" s="20"/>
      <c r="BO45" s="20"/>
      <c r="BP45" s="20"/>
      <c r="BQ45" s="20"/>
      <c r="BR45" s="20"/>
      <c r="BS45" s="20"/>
      <c r="BT45" s="20"/>
      <c r="BU45" s="20"/>
      <c r="BV45" s="20"/>
      <c r="BW45" s="20"/>
      <c r="BX45" s="20"/>
      <c r="BY45" s="20"/>
      <c r="BZ45" s="20"/>
      <c r="CA45" s="20"/>
      <c r="CB45" s="20"/>
      <c r="CC45" s="20"/>
      <c r="CD45" s="20"/>
      <c r="CE45" s="20"/>
      <c r="CF45" s="20"/>
      <c r="CG45" s="20"/>
      <c r="CH45" s="20"/>
      <c r="CI45" s="20"/>
      <c r="CJ45" s="20"/>
      <c r="CK45" s="20"/>
      <c r="CL45" s="20"/>
      <c r="CM45" s="20"/>
      <c r="CN45" s="20"/>
      <c r="CO45" s="20"/>
      <c r="CP45" s="20"/>
      <c r="CQ45" s="20"/>
      <c r="CR45" s="20"/>
      <c r="CS45" s="20"/>
      <c r="CT45" s="20"/>
      <c r="CU45" s="20"/>
      <c r="CV45" s="20"/>
      <c r="CW45" s="20"/>
      <c r="CX45" s="20"/>
      <c r="CY45" s="20"/>
      <c r="CZ45" s="20"/>
      <c r="DA45" s="20"/>
      <c r="DB45" s="20"/>
      <c r="DC45" s="20"/>
      <c r="DD45" s="20"/>
    </row>
    <row r="46" spans="1:108" ht="17" customHeight="1">
      <c r="A46" s="7"/>
      <c r="B46" s="44" t="s">
        <v>184</v>
      </c>
      <c r="C46" s="70">
        <v>1799.6688300000001</v>
      </c>
      <c r="D46" s="70">
        <v>2083.0292800000002</v>
      </c>
      <c r="E46" s="70">
        <v>2452.0100200000002</v>
      </c>
      <c r="F46" s="70">
        <v>2626.0219299999999</v>
      </c>
      <c r="G46" s="70">
        <v>3295.1125000000002</v>
      </c>
      <c r="H46" s="70">
        <v>3890.51467</v>
      </c>
      <c r="I46" s="70">
        <v>4095.11852</v>
      </c>
      <c r="J46" s="70">
        <v>4468.8315199999997</v>
      </c>
      <c r="K46" s="70">
        <v>5365.7672000000002</v>
      </c>
      <c r="L46" s="70">
        <v>5989.87</v>
      </c>
      <c r="M46" s="70">
        <v>6943.32</v>
      </c>
      <c r="N46" s="70">
        <v>8526.1090600000007</v>
      </c>
      <c r="O46" s="70">
        <v>9256.0396199999996</v>
      </c>
      <c r="P46" s="70">
        <v>9806.8122199999998</v>
      </c>
      <c r="Q46" s="70">
        <v>11508.686089999999</v>
      </c>
      <c r="R46" s="70">
        <v>11883.73</v>
      </c>
      <c r="S46" s="70">
        <v>13387.49</v>
      </c>
      <c r="T46" s="70" t="s">
        <v>113</v>
      </c>
      <c r="W46" s="4"/>
      <c r="X46" s="4"/>
      <c r="Y46" s="4"/>
      <c r="Z46" s="4"/>
      <c r="AA46" s="4"/>
      <c r="AB46" s="20"/>
      <c r="AC46" s="20"/>
      <c r="AD46" s="20"/>
      <c r="AE46" s="20"/>
      <c r="AF46" s="20"/>
      <c r="AG46" s="20"/>
      <c r="AH46" s="20"/>
      <c r="AI46" s="20"/>
      <c r="AJ46" s="20"/>
      <c r="AK46" s="20"/>
      <c r="AL46" s="20"/>
      <c r="AM46" s="20"/>
      <c r="AN46" s="20"/>
      <c r="AO46" s="20"/>
      <c r="AP46" s="20"/>
      <c r="AQ46" s="20"/>
      <c r="AR46" s="20"/>
      <c r="AS46" s="20"/>
      <c r="AT46" s="20"/>
      <c r="AU46" s="20"/>
      <c r="AV46" s="20"/>
      <c r="AW46" s="20"/>
      <c r="AX46" s="20"/>
      <c r="AY46" s="20"/>
      <c r="AZ46" s="20"/>
      <c r="BA46" s="20"/>
      <c r="BB46" s="20"/>
      <c r="BC46" s="20"/>
      <c r="BD46" s="20"/>
      <c r="BE46" s="20"/>
      <c r="BF46" s="20"/>
      <c r="BG46" s="20"/>
      <c r="BH46" s="20"/>
      <c r="BI46" s="20"/>
      <c r="BJ46" s="20"/>
      <c r="BK46" s="20"/>
      <c r="BL46" s="20"/>
      <c r="BM46" s="20"/>
      <c r="BN46" s="20"/>
      <c r="BO46" s="20"/>
      <c r="BP46" s="20"/>
      <c r="BQ46" s="20"/>
      <c r="BR46" s="20"/>
      <c r="BS46" s="20"/>
      <c r="BT46" s="20"/>
      <c r="BU46" s="20"/>
      <c r="BV46" s="20"/>
      <c r="BW46" s="20"/>
      <c r="BX46" s="20"/>
      <c r="BY46" s="20"/>
      <c r="BZ46" s="20"/>
      <c r="CA46" s="20"/>
      <c r="CB46" s="20"/>
      <c r="CC46" s="20"/>
      <c r="CD46" s="20"/>
      <c r="CE46" s="20"/>
      <c r="CF46" s="20"/>
      <c r="CG46" s="20"/>
      <c r="CH46" s="20"/>
      <c r="CI46" s="20"/>
      <c r="CJ46" s="20"/>
      <c r="CK46" s="20"/>
      <c r="CL46" s="20"/>
      <c r="CM46" s="20"/>
      <c r="CN46" s="20"/>
      <c r="CO46" s="20"/>
      <c r="CP46" s="20"/>
      <c r="CQ46" s="20"/>
      <c r="CR46" s="20"/>
      <c r="CS46" s="20"/>
      <c r="CT46" s="20"/>
      <c r="CU46" s="20"/>
      <c r="CV46" s="20"/>
      <c r="CW46" s="20"/>
      <c r="CX46" s="20"/>
      <c r="CY46" s="20"/>
      <c r="CZ46" s="20"/>
      <c r="DA46" s="20"/>
      <c r="DB46" s="20"/>
      <c r="DC46" s="20"/>
      <c r="DD46" s="20"/>
    </row>
    <row r="47" spans="1:108" ht="17" customHeight="1">
      <c r="A47" s="7"/>
      <c r="B47" s="44" t="s">
        <v>185</v>
      </c>
      <c r="C47" s="70"/>
      <c r="D47" s="70"/>
      <c r="E47" s="70"/>
      <c r="F47" s="70"/>
      <c r="G47" s="70"/>
      <c r="H47" s="70"/>
      <c r="I47" s="70"/>
      <c r="J47" s="70"/>
      <c r="K47" s="70"/>
      <c r="L47" s="70"/>
      <c r="M47" s="70"/>
      <c r="N47" s="70"/>
      <c r="O47" s="70"/>
      <c r="P47" s="70"/>
      <c r="Q47" s="70"/>
      <c r="R47" s="70"/>
      <c r="S47" s="70"/>
      <c r="T47" s="70"/>
      <c r="W47" s="4"/>
      <c r="X47" s="4"/>
      <c r="Y47" s="4"/>
      <c r="Z47" s="4"/>
      <c r="AA47" s="4"/>
      <c r="AB47" s="20"/>
      <c r="AC47" s="20"/>
      <c r="AD47" s="20"/>
      <c r="AE47" s="20"/>
      <c r="AF47" s="20"/>
      <c r="AG47" s="20"/>
      <c r="AH47" s="20"/>
      <c r="AI47" s="20"/>
      <c r="AJ47" s="20"/>
      <c r="AK47" s="20"/>
      <c r="AL47" s="20"/>
      <c r="AM47" s="20"/>
      <c r="AN47" s="20"/>
      <c r="AO47" s="20"/>
      <c r="AP47" s="20"/>
      <c r="AQ47" s="20"/>
      <c r="AR47" s="20"/>
      <c r="AS47" s="20"/>
      <c r="AT47" s="20"/>
      <c r="AU47" s="20"/>
      <c r="AV47" s="20"/>
      <c r="AW47" s="20"/>
      <c r="AX47" s="20"/>
      <c r="AY47" s="20"/>
      <c r="AZ47" s="20"/>
      <c r="BA47" s="20"/>
      <c r="BB47" s="20"/>
      <c r="BC47" s="20"/>
      <c r="BD47" s="20"/>
      <c r="BE47" s="20"/>
      <c r="BF47" s="20"/>
      <c r="BG47" s="20"/>
      <c r="BH47" s="20"/>
      <c r="BI47" s="20"/>
      <c r="BJ47" s="20"/>
      <c r="BK47" s="20"/>
      <c r="BL47" s="20"/>
      <c r="BM47" s="20"/>
      <c r="BN47" s="20"/>
      <c r="BO47" s="20"/>
      <c r="BP47" s="20"/>
      <c r="BQ47" s="20"/>
      <c r="BR47" s="20"/>
      <c r="BS47" s="20"/>
      <c r="BT47" s="20"/>
      <c r="BU47" s="20"/>
      <c r="BV47" s="20"/>
      <c r="BW47" s="20"/>
      <c r="BX47" s="20"/>
      <c r="BY47" s="20"/>
      <c r="BZ47" s="20"/>
      <c r="CA47" s="20"/>
      <c r="CB47" s="20"/>
      <c r="CC47" s="20"/>
      <c r="CD47" s="20"/>
      <c r="CE47" s="20"/>
      <c r="CF47" s="20"/>
      <c r="CG47" s="20"/>
      <c r="CH47" s="20"/>
      <c r="CI47" s="20"/>
      <c r="CJ47" s="20"/>
      <c r="CK47" s="20"/>
      <c r="CL47" s="20"/>
      <c r="CM47" s="20"/>
      <c r="CN47" s="20"/>
      <c r="CO47" s="20"/>
      <c r="CP47" s="20"/>
      <c r="CQ47" s="20"/>
      <c r="CR47" s="20"/>
      <c r="CS47" s="20"/>
      <c r="CT47" s="20"/>
      <c r="CU47" s="20"/>
      <c r="CV47" s="20"/>
      <c r="CW47" s="20"/>
      <c r="CX47" s="20"/>
      <c r="CY47" s="20"/>
      <c r="CZ47" s="20"/>
      <c r="DA47" s="20"/>
      <c r="DB47" s="20"/>
      <c r="DC47" s="20"/>
      <c r="DD47" s="20"/>
    </row>
    <row r="48" spans="1:108" ht="17" customHeight="1">
      <c r="A48" s="7"/>
      <c r="B48" s="44" t="s">
        <v>195</v>
      </c>
      <c r="C48" s="70">
        <v>760.96059000000002</v>
      </c>
      <c r="D48" s="70">
        <v>886.27838999999994</v>
      </c>
      <c r="E48" s="70">
        <v>842.43105000000003</v>
      </c>
      <c r="F48" s="70">
        <v>1026.74099</v>
      </c>
      <c r="G48" s="70">
        <v>1278.9664600000001</v>
      </c>
      <c r="H48" s="70">
        <v>1809.67859</v>
      </c>
      <c r="I48" s="70">
        <v>2293.8584500000002</v>
      </c>
      <c r="J48" s="70">
        <v>2801.5373599999998</v>
      </c>
      <c r="K48" s="70">
        <v>3174.3488000000002</v>
      </c>
      <c r="L48" s="70">
        <v>3466.21</v>
      </c>
      <c r="M48" s="70">
        <v>3987.66</v>
      </c>
      <c r="N48" s="70">
        <v>5136.84</v>
      </c>
      <c r="O48" s="70">
        <v>5384.9552599999997</v>
      </c>
      <c r="P48" s="70">
        <v>5781.0871500000003</v>
      </c>
      <c r="Q48" s="70">
        <v>6461.2234500000004</v>
      </c>
      <c r="R48" s="70">
        <v>6905.29</v>
      </c>
      <c r="S48" s="70">
        <v>7574.04</v>
      </c>
      <c r="T48" s="70" t="s">
        <v>113</v>
      </c>
      <c r="W48" s="4"/>
      <c r="X48" s="4"/>
      <c r="Y48" s="4"/>
      <c r="Z48" s="4"/>
      <c r="AA48" s="4"/>
      <c r="AB48" s="20"/>
      <c r="AC48" s="20"/>
      <c r="AD48" s="20"/>
      <c r="AE48" s="20"/>
      <c r="AF48" s="20"/>
      <c r="AG48" s="20"/>
      <c r="AH48" s="20"/>
      <c r="AI48" s="20"/>
      <c r="AJ48" s="20"/>
      <c r="AK48" s="20"/>
      <c r="AL48" s="20"/>
      <c r="AM48" s="20"/>
      <c r="AN48" s="20"/>
      <c r="AO48" s="20"/>
      <c r="AP48" s="20"/>
      <c r="AQ48" s="20"/>
      <c r="AR48" s="20"/>
      <c r="AS48" s="20"/>
      <c r="AT48" s="20"/>
      <c r="AU48" s="20"/>
      <c r="AV48" s="20"/>
      <c r="AW48" s="20"/>
      <c r="AX48" s="20"/>
      <c r="AY48" s="20"/>
      <c r="AZ48" s="20"/>
      <c r="BA48" s="20"/>
      <c r="BB48" s="20"/>
      <c r="BC48" s="20"/>
      <c r="BD48" s="20"/>
      <c r="BE48" s="20"/>
      <c r="BF48" s="20"/>
      <c r="BG48" s="20"/>
      <c r="BH48" s="20"/>
      <c r="BI48" s="20"/>
      <c r="BJ48" s="20"/>
      <c r="BK48" s="20"/>
      <c r="BL48" s="20"/>
      <c r="BM48" s="20"/>
      <c r="BN48" s="20"/>
      <c r="BO48" s="20"/>
      <c r="BP48" s="20"/>
      <c r="BQ48" s="20"/>
      <c r="BR48" s="20"/>
      <c r="BS48" s="20"/>
      <c r="BT48" s="20"/>
      <c r="BU48" s="20"/>
      <c r="BV48" s="20"/>
      <c r="BW48" s="20"/>
      <c r="BX48" s="20"/>
      <c r="BY48" s="20"/>
      <c r="BZ48" s="20"/>
      <c r="CA48" s="20"/>
      <c r="CB48" s="20"/>
      <c r="CC48" s="20"/>
      <c r="CD48" s="20"/>
      <c r="CE48" s="20"/>
      <c r="CF48" s="20"/>
      <c r="CG48" s="20"/>
      <c r="CH48" s="20"/>
      <c r="CI48" s="20"/>
      <c r="CJ48" s="20"/>
      <c r="CK48" s="20"/>
      <c r="CL48" s="20"/>
      <c r="CM48" s="20"/>
      <c r="CN48" s="20"/>
      <c r="CO48" s="20"/>
      <c r="CP48" s="20"/>
      <c r="CQ48" s="20"/>
      <c r="CR48" s="20"/>
      <c r="CS48" s="20"/>
      <c r="CT48" s="20"/>
      <c r="CU48" s="20"/>
      <c r="CV48" s="20"/>
      <c r="CW48" s="20"/>
      <c r="CX48" s="20"/>
      <c r="CY48" s="20"/>
      <c r="CZ48" s="20"/>
      <c r="DA48" s="20"/>
      <c r="DB48" s="20"/>
      <c r="DC48" s="20"/>
      <c r="DD48" s="20"/>
    </row>
    <row r="49" spans="1:108" ht="17" customHeight="1">
      <c r="A49" s="7"/>
      <c r="B49" s="44" t="s">
        <v>188</v>
      </c>
      <c r="C49" s="70">
        <v>631.07344999999998</v>
      </c>
      <c r="D49" s="70">
        <v>645.32811000000004</v>
      </c>
      <c r="E49" s="70">
        <v>716.25549999999998</v>
      </c>
      <c r="F49" s="70">
        <v>921.85292000000004</v>
      </c>
      <c r="G49" s="70">
        <v>1001.3302200000001</v>
      </c>
      <c r="H49" s="70">
        <v>1108.52206</v>
      </c>
      <c r="I49" s="70">
        <v>1178.70036</v>
      </c>
      <c r="J49" s="70">
        <v>1297.4381900000001</v>
      </c>
      <c r="K49" s="70">
        <v>1374</v>
      </c>
      <c r="L49" s="70">
        <v>1460.3</v>
      </c>
      <c r="M49" s="70">
        <v>1507.7</v>
      </c>
      <c r="N49" s="70">
        <v>1815.3</v>
      </c>
      <c r="O49" s="70">
        <v>1947.2732699999999</v>
      </c>
      <c r="P49" s="70">
        <v>2198.0055200000002</v>
      </c>
      <c r="Q49" s="70">
        <v>2489.7640799999999</v>
      </c>
      <c r="R49" s="70">
        <v>2738.74</v>
      </c>
      <c r="S49" s="70">
        <v>3176.94</v>
      </c>
      <c r="T49" s="70" t="s">
        <v>113</v>
      </c>
      <c r="W49" s="4"/>
      <c r="X49" s="4"/>
      <c r="Y49" s="4"/>
      <c r="Z49" s="4"/>
      <c r="AA49" s="4"/>
      <c r="AB49" s="20"/>
      <c r="AC49" s="20"/>
      <c r="AD49" s="20"/>
      <c r="AE49" s="20"/>
      <c r="AF49" s="20"/>
      <c r="AG49" s="20"/>
      <c r="AH49" s="20"/>
      <c r="AI49" s="20"/>
      <c r="AJ49" s="20"/>
      <c r="AK49" s="20"/>
      <c r="AL49" s="20"/>
      <c r="AM49" s="20"/>
      <c r="AN49" s="20"/>
      <c r="AO49" s="20"/>
      <c r="AP49" s="20"/>
      <c r="AQ49" s="20"/>
      <c r="AR49" s="20"/>
      <c r="AS49" s="20"/>
      <c r="AT49" s="20"/>
      <c r="AU49" s="20"/>
      <c r="AV49" s="20"/>
      <c r="AW49" s="20"/>
      <c r="AX49" s="20"/>
      <c r="AY49" s="20"/>
      <c r="AZ49" s="20"/>
      <c r="BA49" s="20"/>
      <c r="BB49" s="20"/>
      <c r="BC49" s="20"/>
      <c r="BD49" s="20"/>
      <c r="BE49" s="20"/>
      <c r="BF49" s="20"/>
      <c r="BG49" s="20"/>
      <c r="BH49" s="20"/>
      <c r="BI49" s="20"/>
      <c r="BJ49" s="20"/>
      <c r="BK49" s="20"/>
      <c r="BL49" s="20"/>
      <c r="BM49" s="20"/>
      <c r="BN49" s="20"/>
      <c r="BO49" s="20"/>
      <c r="BP49" s="20"/>
      <c r="BQ49" s="20"/>
      <c r="BR49" s="20"/>
      <c r="BS49" s="20"/>
      <c r="BT49" s="20"/>
      <c r="BU49" s="20"/>
      <c r="BV49" s="20"/>
      <c r="BW49" s="20"/>
      <c r="BX49" s="20"/>
      <c r="BY49" s="20"/>
      <c r="BZ49" s="20"/>
      <c r="CA49" s="20"/>
      <c r="CB49" s="20"/>
      <c r="CC49" s="20"/>
      <c r="CD49" s="20"/>
      <c r="CE49" s="20"/>
      <c r="CF49" s="20"/>
      <c r="CG49" s="20"/>
      <c r="CH49" s="20"/>
      <c r="CI49" s="20"/>
      <c r="CJ49" s="20"/>
      <c r="CK49" s="20"/>
      <c r="CL49" s="20"/>
      <c r="CM49" s="20"/>
      <c r="CN49" s="20"/>
      <c r="CO49" s="20"/>
      <c r="CP49" s="20"/>
      <c r="CQ49" s="20"/>
      <c r="CR49" s="20"/>
      <c r="CS49" s="20"/>
      <c r="CT49" s="20"/>
      <c r="CU49" s="20"/>
      <c r="CV49" s="20"/>
      <c r="CW49" s="20"/>
      <c r="CX49" s="20"/>
      <c r="CY49" s="20"/>
      <c r="CZ49" s="20"/>
      <c r="DA49" s="20"/>
      <c r="DB49" s="20"/>
      <c r="DC49" s="20"/>
      <c r="DD49" s="20"/>
    </row>
    <row r="50" spans="1:108" ht="17" customHeight="1">
      <c r="A50" s="7"/>
      <c r="B50" s="44" t="s">
        <v>233</v>
      </c>
      <c r="C50" s="39">
        <v>0</v>
      </c>
      <c r="D50" s="39">
        <v>0</v>
      </c>
      <c r="E50" s="39">
        <v>0</v>
      </c>
      <c r="F50" s="39">
        <v>0</v>
      </c>
      <c r="G50" s="39">
        <v>0</v>
      </c>
      <c r="H50" s="39">
        <v>0</v>
      </c>
      <c r="I50" s="39">
        <v>0</v>
      </c>
      <c r="J50" s="70">
        <v>6.4672799999999997</v>
      </c>
      <c r="K50" s="70">
        <v>28.2</v>
      </c>
      <c r="L50" s="70">
        <v>35.60042</v>
      </c>
      <c r="M50" s="70">
        <v>50.531950000000002</v>
      </c>
      <c r="N50" s="70">
        <v>55.585419999999999</v>
      </c>
      <c r="O50" s="70">
        <v>79.897379999999998</v>
      </c>
      <c r="P50" s="70">
        <v>85.658199999999994</v>
      </c>
      <c r="Q50" s="70">
        <v>97.893069999999994</v>
      </c>
      <c r="R50" s="70">
        <v>102.39</v>
      </c>
      <c r="S50" s="70">
        <v>141.41</v>
      </c>
      <c r="T50" s="70" t="s">
        <v>113</v>
      </c>
      <c r="W50" s="4"/>
      <c r="X50" s="4"/>
      <c r="Y50" s="4"/>
      <c r="Z50" s="4"/>
      <c r="AA50" s="4"/>
      <c r="AB50" s="20"/>
      <c r="AC50" s="20"/>
      <c r="AD50" s="20"/>
      <c r="AE50" s="20"/>
      <c r="AF50" s="20"/>
      <c r="AG50" s="20"/>
      <c r="AH50" s="20"/>
      <c r="AI50" s="20"/>
      <c r="AJ50" s="20"/>
      <c r="AK50" s="20"/>
      <c r="AL50" s="20"/>
      <c r="AM50" s="20"/>
      <c r="AN50" s="20"/>
      <c r="AO50" s="20"/>
      <c r="AP50" s="20"/>
      <c r="AQ50" s="20"/>
      <c r="AR50" s="20"/>
      <c r="AS50" s="20"/>
      <c r="AT50" s="20"/>
      <c r="AU50" s="20"/>
      <c r="AV50" s="20"/>
      <c r="AW50" s="20"/>
      <c r="AX50" s="20"/>
      <c r="AY50" s="20"/>
      <c r="AZ50" s="20"/>
      <c r="BA50" s="20"/>
      <c r="BB50" s="20"/>
      <c r="BC50" s="20"/>
      <c r="BD50" s="20"/>
      <c r="BE50" s="20"/>
      <c r="BF50" s="20"/>
      <c r="BG50" s="20"/>
      <c r="BH50" s="20"/>
      <c r="BI50" s="20"/>
      <c r="BJ50" s="20"/>
      <c r="BK50" s="20"/>
      <c r="BL50" s="20"/>
      <c r="BM50" s="20"/>
      <c r="BN50" s="20"/>
      <c r="BO50" s="20"/>
      <c r="BP50" s="20"/>
      <c r="BQ50" s="20"/>
      <c r="BR50" s="20"/>
      <c r="BS50" s="20"/>
      <c r="BT50" s="20"/>
      <c r="BU50" s="20"/>
      <c r="BV50" s="20"/>
      <c r="BW50" s="20"/>
      <c r="BX50" s="20"/>
      <c r="BY50" s="20"/>
      <c r="BZ50" s="20"/>
      <c r="CA50" s="20"/>
      <c r="CB50" s="20"/>
      <c r="CC50" s="20"/>
      <c r="CD50" s="20"/>
      <c r="CE50" s="20"/>
      <c r="CF50" s="20"/>
      <c r="CG50" s="20"/>
      <c r="CH50" s="20"/>
      <c r="CI50" s="20"/>
      <c r="CJ50" s="20"/>
      <c r="CK50" s="20"/>
      <c r="CL50" s="20"/>
      <c r="CM50" s="20"/>
      <c r="CN50" s="20"/>
      <c r="CO50" s="20"/>
      <c r="CP50" s="20"/>
      <c r="CQ50" s="20"/>
      <c r="CR50" s="20"/>
      <c r="CS50" s="20"/>
      <c r="CT50" s="20"/>
      <c r="CU50" s="20"/>
      <c r="CV50" s="20"/>
      <c r="CW50" s="20"/>
      <c r="CX50" s="20"/>
      <c r="CY50" s="20"/>
      <c r="CZ50" s="20"/>
      <c r="DA50" s="20"/>
      <c r="DB50" s="20"/>
      <c r="DC50" s="20"/>
      <c r="DD50" s="20"/>
    </row>
    <row r="51" spans="1:108" ht="17" customHeight="1">
      <c r="A51" s="7"/>
      <c r="B51" s="44" t="s">
        <v>210</v>
      </c>
      <c r="C51" s="70"/>
      <c r="D51" s="70"/>
      <c r="E51" s="70"/>
      <c r="F51" s="70"/>
      <c r="G51" s="70"/>
      <c r="H51" s="70"/>
      <c r="I51" s="70"/>
      <c r="J51" s="70"/>
      <c r="K51" s="70"/>
      <c r="L51" s="70"/>
      <c r="M51" s="70"/>
      <c r="N51" s="70"/>
      <c r="O51" s="70"/>
      <c r="P51" s="70"/>
      <c r="Q51" s="70"/>
      <c r="R51" s="70"/>
      <c r="S51" s="70"/>
      <c r="T51" s="70"/>
      <c r="W51" s="4"/>
      <c r="X51" s="4"/>
      <c r="Y51" s="4"/>
      <c r="Z51" s="4"/>
      <c r="AA51" s="4"/>
      <c r="AB51" s="20"/>
      <c r="AC51" s="20"/>
      <c r="AD51" s="20"/>
      <c r="AE51" s="20"/>
      <c r="AF51" s="20"/>
      <c r="AG51" s="20"/>
      <c r="AH51" s="20"/>
      <c r="AI51" s="20"/>
      <c r="AJ51" s="20"/>
      <c r="AK51" s="20"/>
      <c r="AL51" s="20"/>
      <c r="AM51" s="20"/>
      <c r="AN51" s="20"/>
      <c r="AO51" s="20"/>
      <c r="AP51" s="20"/>
      <c r="AQ51" s="20"/>
      <c r="AR51" s="20"/>
      <c r="AS51" s="20"/>
      <c r="AT51" s="20"/>
      <c r="AU51" s="20"/>
      <c r="AV51" s="20"/>
      <c r="AW51" s="20"/>
      <c r="AX51" s="20"/>
      <c r="AY51" s="20"/>
      <c r="AZ51" s="20"/>
      <c r="BA51" s="20"/>
      <c r="BB51" s="20"/>
      <c r="BC51" s="20"/>
      <c r="BD51" s="20"/>
      <c r="BE51" s="20"/>
      <c r="BF51" s="20"/>
      <c r="BG51" s="20"/>
      <c r="BH51" s="20"/>
      <c r="BI51" s="20"/>
      <c r="BJ51" s="20"/>
      <c r="BK51" s="20"/>
      <c r="BL51" s="20"/>
      <c r="BM51" s="20"/>
      <c r="BN51" s="20"/>
      <c r="BO51" s="20"/>
      <c r="BP51" s="20"/>
      <c r="BQ51" s="20"/>
      <c r="BR51" s="20"/>
      <c r="BS51" s="20"/>
      <c r="BT51" s="20"/>
      <c r="BU51" s="20"/>
      <c r="BV51" s="20"/>
      <c r="BW51" s="20"/>
      <c r="BX51" s="20"/>
      <c r="BY51" s="20"/>
      <c r="BZ51" s="20"/>
      <c r="CA51" s="20"/>
      <c r="CB51" s="20"/>
      <c r="CC51" s="20"/>
      <c r="CD51" s="20"/>
      <c r="CE51" s="20"/>
      <c r="CF51" s="20"/>
      <c r="CG51" s="20"/>
      <c r="CH51" s="20"/>
      <c r="CI51" s="20"/>
      <c r="CJ51" s="20"/>
      <c r="CK51" s="20"/>
      <c r="CL51" s="20"/>
      <c r="CM51" s="20"/>
      <c r="CN51" s="20"/>
      <c r="CO51" s="20"/>
      <c r="CP51" s="20"/>
      <c r="CQ51" s="20"/>
      <c r="CR51" s="20"/>
      <c r="CS51" s="20"/>
      <c r="CT51" s="20"/>
      <c r="CU51" s="20"/>
      <c r="CV51" s="20"/>
      <c r="CW51" s="20"/>
      <c r="CX51" s="20"/>
      <c r="CY51" s="20"/>
      <c r="CZ51" s="20"/>
      <c r="DA51" s="20"/>
      <c r="DB51" s="20"/>
      <c r="DC51" s="20"/>
      <c r="DD51" s="20"/>
    </row>
    <row r="52" spans="1:108" ht="17" customHeight="1">
      <c r="A52" s="7"/>
      <c r="B52" s="44" t="s">
        <v>205</v>
      </c>
      <c r="C52" s="70">
        <v>1779.24071</v>
      </c>
      <c r="D52" s="70">
        <v>2113.7023899999999</v>
      </c>
      <c r="E52" s="70">
        <v>2425.8111199999998</v>
      </c>
      <c r="F52" s="70">
        <v>2609.0700999999999</v>
      </c>
      <c r="G52" s="70">
        <v>2636.7461699999999</v>
      </c>
      <c r="H52" s="70">
        <v>3120.1287200000002</v>
      </c>
      <c r="I52" s="70">
        <v>3220.8372800000002</v>
      </c>
      <c r="J52" s="70">
        <v>3370.23045</v>
      </c>
      <c r="K52" s="70">
        <v>3762.7147300000001</v>
      </c>
      <c r="L52" s="70">
        <v>4728.3733899999997</v>
      </c>
      <c r="M52" s="70">
        <v>5517.2822100000003</v>
      </c>
      <c r="N52" s="70">
        <v>6478.02621</v>
      </c>
      <c r="O52" s="70">
        <v>6775.7429000000002</v>
      </c>
      <c r="P52" s="70">
        <v>6981.5007900000001</v>
      </c>
      <c r="Q52" s="70">
        <v>8079.1115799999998</v>
      </c>
      <c r="R52" s="70">
        <v>9103.73</v>
      </c>
      <c r="S52" s="70">
        <v>9829.2800000000007</v>
      </c>
      <c r="T52" s="70" t="s">
        <v>113</v>
      </c>
      <c r="W52" s="4"/>
      <c r="X52" s="4"/>
      <c r="Y52" s="4"/>
      <c r="Z52" s="4"/>
      <c r="AA52" s="4"/>
      <c r="AB52" s="20"/>
      <c r="AC52" s="20"/>
      <c r="AD52" s="20"/>
      <c r="AE52" s="20"/>
      <c r="AF52" s="20"/>
      <c r="AG52" s="20"/>
      <c r="AH52" s="20"/>
      <c r="AI52" s="20"/>
      <c r="AJ52" s="20"/>
      <c r="AK52" s="20"/>
      <c r="AL52" s="20"/>
      <c r="AM52" s="20"/>
      <c r="AN52" s="20"/>
      <c r="AO52" s="20"/>
      <c r="AP52" s="20"/>
      <c r="AQ52" s="20"/>
      <c r="AR52" s="20"/>
      <c r="AS52" s="20"/>
      <c r="AT52" s="20"/>
      <c r="AU52" s="20"/>
      <c r="AV52" s="20"/>
      <c r="AW52" s="20"/>
      <c r="AX52" s="20"/>
      <c r="AY52" s="20"/>
      <c r="AZ52" s="20"/>
      <c r="BA52" s="20"/>
      <c r="BB52" s="20"/>
      <c r="BC52" s="20"/>
      <c r="BD52" s="20"/>
      <c r="BE52" s="20"/>
      <c r="BF52" s="20"/>
      <c r="BG52" s="20"/>
      <c r="BH52" s="20"/>
      <c r="BI52" s="20"/>
      <c r="BJ52" s="20"/>
      <c r="BK52" s="20"/>
      <c r="BL52" s="20"/>
      <c r="BM52" s="20"/>
      <c r="BN52" s="20"/>
      <c r="BO52" s="20"/>
      <c r="BP52" s="20"/>
      <c r="BQ52" s="20"/>
      <c r="BR52" s="20"/>
      <c r="BS52" s="20"/>
      <c r="BT52" s="20"/>
      <c r="BU52" s="20"/>
      <c r="BV52" s="20"/>
      <c r="BW52" s="20"/>
      <c r="BX52" s="20"/>
      <c r="BY52" s="20"/>
      <c r="BZ52" s="20"/>
      <c r="CA52" s="20"/>
      <c r="CB52" s="20"/>
      <c r="CC52" s="20"/>
      <c r="CD52" s="20"/>
      <c r="CE52" s="20"/>
      <c r="CF52" s="20"/>
      <c r="CG52" s="20"/>
      <c r="CH52" s="20"/>
      <c r="CI52" s="20"/>
      <c r="CJ52" s="20"/>
      <c r="CK52" s="20"/>
      <c r="CL52" s="20"/>
      <c r="CM52" s="20"/>
      <c r="CN52" s="20"/>
      <c r="CO52" s="20"/>
      <c r="CP52" s="20"/>
      <c r="CQ52" s="20"/>
      <c r="CR52" s="20"/>
      <c r="CS52" s="20"/>
      <c r="CT52" s="20"/>
      <c r="CU52" s="20"/>
      <c r="CV52" s="20"/>
      <c r="CW52" s="20"/>
      <c r="CX52" s="20"/>
      <c r="CY52" s="20"/>
      <c r="CZ52" s="20"/>
      <c r="DA52" s="20"/>
      <c r="DB52" s="20"/>
      <c r="DC52" s="20"/>
      <c r="DD52" s="20"/>
    </row>
    <row r="53" spans="1:108" ht="17" customHeight="1">
      <c r="A53" s="7"/>
      <c r="B53" s="20" t="s">
        <v>168</v>
      </c>
      <c r="C53" s="70">
        <v>1034.5955300000001</v>
      </c>
      <c r="D53" s="70">
        <v>923.57950000000005</v>
      </c>
      <c r="E53" s="70">
        <v>916.17097000000001</v>
      </c>
      <c r="F53" s="70">
        <v>1054.5419099999999</v>
      </c>
      <c r="G53" s="70">
        <v>1186.1472000000001</v>
      </c>
      <c r="H53" s="70">
        <v>1351.59177</v>
      </c>
      <c r="I53" s="70">
        <v>1674.1144899999999</v>
      </c>
      <c r="J53" s="70">
        <v>1941.58932</v>
      </c>
      <c r="K53" s="70">
        <v>2167.7069999999999</v>
      </c>
      <c r="L53" s="70">
        <v>3234.9551999999999</v>
      </c>
      <c r="M53" s="70">
        <v>3745.2134999999998</v>
      </c>
      <c r="N53" s="70">
        <v>4404.2150000000001</v>
      </c>
      <c r="O53" s="70">
        <v>4473.2303000000002</v>
      </c>
      <c r="P53" s="70">
        <v>4555</v>
      </c>
      <c r="Q53" s="70">
        <v>4874.5546400000003</v>
      </c>
      <c r="R53" s="70">
        <v>5672.73</v>
      </c>
      <c r="S53" s="70">
        <v>6523.31</v>
      </c>
      <c r="T53" s="70" t="s">
        <v>113</v>
      </c>
      <c r="W53" s="4"/>
      <c r="X53" s="4"/>
      <c r="Y53" s="4"/>
      <c r="Z53" s="4"/>
      <c r="AA53" s="4"/>
      <c r="AB53" s="20"/>
      <c r="AC53" s="20"/>
      <c r="AD53" s="20"/>
      <c r="AE53" s="20"/>
      <c r="AF53" s="20"/>
      <c r="AG53" s="20"/>
      <c r="AH53" s="20"/>
      <c r="AI53" s="20"/>
      <c r="AJ53" s="20"/>
      <c r="AK53" s="20"/>
      <c r="AL53" s="20"/>
      <c r="AM53" s="20"/>
      <c r="AN53" s="20"/>
      <c r="AO53" s="20"/>
      <c r="AP53" s="20"/>
      <c r="AQ53" s="20"/>
      <c r="AR53" s="20"/>
      <c r="AS53" s="20"/>
      <c r="AT53" s="20"/>
      <c r="AU53" s="20"/>
      <c r="AV53" s="20"/>
      <c r="AW53" s="20"/>
      <c r="AX53" s="20"/>
      <c r="AY53" s="20"/>
      <c r="AZ53" s="20"/>
      <c r="BA53" s="20"/>
      <c r="BB53" s="20"/>
      <c r="BC53" s="20"/>
      <c r="BD53" s="20"/>
      <c r="BE53" s="20"/>
      <c r="BF53" s="20"/>
      <c r="BG53" s="20"/>
      <c r="BH53" s="20"/>
      <c r="BI53" s="20"/>
      <c r="BJ53" s="20"/>
      <c r="BK53" s="20"/>
      <c r="BL53" s="20"/>
      <c r="BM53" s="20"/>
      <c r="BN53" s="20"/>
      <c r="BO53" s="20"/>
      <c r="BP53" s="20"/>
      <c r="BQ53" s="20"/>
      <c r="BR53" s="20"/>
      <c r="BS53" s="20"/>
      <c r="BT53" s="20"/>
      <c r="BU53" s="20"/>
      <c r="BV53" s="20"/>
      <c r="BW53" s="20"/>
      <c r="BX53" s="20"/>
      <c r="BY53" s="20"/>
      <c r="BZ53" s="20"/>
      <c r="CA53" s="20"/>
      <c r="CB53" s="20"/>
      <c r="CC53" s="20"/>
      <c r="CD53" s="20"/>
      <c r="CE53" s="20"/>
      <c r="CF53" s="20"/>
      <c r="CG53" s="20"/>
      <c r="CH53" s="20"/>
      <c r="CI53" s="20"/>
      <c r="CJ53" s="20"/>
      <c r="CK53" s="20"/>
      <c r="CL53" s="20"/>
      <c r="CM53" s="20"/>
      <c r="CN53" s="20"/>
      <c r="CO53" s="20"/>
      <c r="CP53" s="20"/>
      <c r="CQ53" s="20"/>
      <c r="CR53" s="20"/>
      <c r="CS53" s="20"/>
      <c r="CT53" s="20"/>
      <c r="CU53" s="20"/>
      <c r="CV53" s="20"/>
      <c r="CW53" s="20"/>
      <c r="CX53" s="20"/>
      <c r="CY53" s="20"/>
      <c r="CZ53" s="20"/>
      <c r="DA53" s="20"/>
      <c r="DB53" s="20"/>
      <c r="DC53" s="20"/>
      <c r="DD53" s="20"/>
    </row>
    <row r="54" spans="1:108" ht="17" customHeight="1">
      <c r="A54" s="7"/>
      <c r="B54" s="20" t="s">
        <v>189</v>
      </c>
      <c r="C54" s="70"/>
      <c r="D54" s="70"/>
      <c r="E54" s="70"/>
      <c r="F54" s="70"/>
      <c r="G54" s="70"/>
      <c r="H54" s="70"/>
      <c r="I54" s="70"/>
      <c r="J54" s="70"/>
      <c r="K54" s="70"/>
      <c r="L54" s="70"/>
      <c r="M54" s="70"/>
      <c r="N54" s="70"/>
      <c r="O54" s="70"/>
      <c r="P54" s="70"/>
      <c r="Q54" s="70"/>
      <c r="R54" s="70"/>
      <c r="S54" s="70"/>
      <c r="T54" s="70"/>
      <c r="W54" s="4"/>
      <c r="X54" s="4"/>
      <c r="Y54" s="4"/>
      <c r="Z54" s="4"/>
      <c r="AA54" s="4"/>
      <c r="AB54" s="20"/>
      <c r="AC54" s="20"/>
      <c r="AD54" s="20"/>
      <c r="AE54" s="20"/>
      <c r="AF54" s="20"/>
      <c r="AG54" s="20"/>
      <c r="AH54" s="20"/>
      <c r="AI54" s="20"/>
      <c r="AJ54" s="20"/>
      <c r="AK54" s="20"/>
      <c r="AL54" s="20"/>
      <c r="AM54" s="20"/>
      <c r="AN54" s="20"/>
      <c r="AO54" s="20"/>
      <c r="AP54" s="20"/>
      <c r="AQ54" s="20"/>
      <c r="AR54" s="20"/>
      <c r="AS54" s="20"/>
      <c r="AT54" s="20"/>
      <c r="AU54" s="20"/>
      <c r="AV54" s="20"/>
      <c r="AW54" s="20"/>
      <c r="AX54" s="20"/>
      <c r="AY54" s="20"/>
      <c r="AZ54" s="20"/>
      <c r="BA54" s="20"/>
      <c r="BB54" s="20"/>
      <c r="BC54" s="20"/>
      <c r="BD54" s="20"/>
      <c r="BE54" s="20"/>
      <c r="BF54" s="20"/>
      <c r="BG54" s="20"/>
      <c r="BH54" s="20"/>
      <c r="BI54" s="20"/>
      <c r="BJ54" s="20"/>
      <c r="BK54" s="20"/>
      <c r="BL54" s="20"/>
      <c r="BM54" s="20"/>
      <c r="BN54" s="20"/>
      <c r="BO54" s="20"/>
      <c r="BP54" s="20"/>
      <c r="BQ54" s="20"/>
      <c r="BR54" s="20"/>
      <c r="BS54" s="20"/>
      <c r="BT54" s="20"/>
      <c r="BU54" s="20"/>
      <c r="BV54" s="20"/>
      <c r="BW54" s="20"/>
      <c r="BX54" s="20"/>
      <c r="BY54" s="20"/>
      <c r="BZ54" s="20"/>
      <c r="CA54" s="20"/>
      <c r="CB54" s="20"/>
      <c r="CC54" s="20"/>
      <c r="CD54" s="20"/>
      <c r="CE54" s="20"/>
      <c r="CF54" s="20"/>
      <c r="CG54" s="20"/>
      <c r="CH54" s="20"/>
      <c r="CI54" s="20"/>
      <c r="CJ54" s="20"/>
      <c r="CK54" s="20"/>
      <c r="CL54" s="20"/>
      <c r="CM54" s="20"/>
      <c r="CN54" s="20"/>
      <c r="CO54" s="20"/>
      <c r="CP54" s="20"/>
      <c r="CQ54" s="20"/>
      <c r="CR54" s="20"/>
      <c r="CS54" s="20"/>
      <c r="CT54" s="20"/>
      <c r="CU54" s="20"/>
      <c r="CV54" s="20"/>
      <c r="CW54" s="20"/>
      <c r="CX54" s="20"/>
      <c r="CY54" s="20"/>
      <c r="CZ54" s="20"/>
      <c r="DA54" s="20"/>
      <c r="DB54" s="20"/>
      <c r="DC54" s="20"/>
      <c r="DD54" s="20"/>
    </row>
    <row r="55" spans="1:108" ht="17" customHeight="1">
      <c r="A55" s="7"/>
      <c r="B55" s="44" t="s">
        <v>214</v>
      </c>
      <c r="C55" s="70">
        <v>96.236170000000001</v>
      </c>
      <c r="D55" s="70">
        <v>100.82225</v>
      </c>
      <c r="E55" s="70">
        <v>111.48502999999999</v>
      </c>
      <c r="F55" s="70">
        <v>123.84444000000001</v>
      </c>
      <c r="G55" s="70">
        <v>144.33503999999999</v>
      </c>
      <c r="H55" s="70">
        <v>172.29686000000001</v>
      </c>
      <c r="I55" s="70">
        <v>212.57240999999999</v>
      </c>
      <c r="J55" s="70">
        <v>241.89255</v>
      </c>
      <c r="K55" s="70">
        <v>267.73239000000001</v>
      </c>
      <c r="L55" s="70">
        <v>276.42</v>
      </c>
      <c r="M55" s="70">
        <v>297.97000000000003</v>
      </c>
      <c r="N55" s="70">
        <v>338.02740999999997</v>
      </c>
      <c r="O55" s="70">
        <v>390.05371000000002</v>
      </c>
      <c r="P55" s="70">
        <v>436.86011000000002</v>
      </c>
      <c r="Q55" s="70">
        <v>471.80892</v>
      </c>
      <c r="R55" s="70">
        <v>503.7</v>
      </c>
      <c r="S55" s="70">
        <v>532.45000000000005</v>
      </c>
      <c r="T55" s="70" t="s">
        <v>113</v>
      </c>
      <c r="W55" s="4"/>
      <c r="X55" s="4"/>
      <c r="Y55" s="4"/>
      <c r="Z55" s="4"/>
      <c r="AA55" s="4"/>
      <c r="AB55" s="20"/>
      <c r="AC55" s="20"/>
      <c r="AD55" s="20"/>
      <c r="AE55" s="20"/>
      <c r="AF55" s="20"/>
      <c r="AG55" s="20"/>
      <c r="AH55" s="20"/>
      <c r="AI55" s="20"/>
      <c r="AJ55" s="20"/>
      <c r="AK55" s="20"/>
      <c r="AL55" s="20"/>
      <c r="AM55" s="20"/>
      <c r="AN55" s="20"/>
      <c r="AO55" s="20"/>
      <c r="AP55" s="20"/>
      <c r="AQ55" s="20"/>
      <c r="AR55" s="20"/>
      <c r="AS55" s="20"/>
      <c r="AT55" s="20"/>
      <c r="AU55" s="20"/>
      <c r="AV55" s="20"/>
      <c r="AW55" s="20"/>
      <c r="AX55" s="20"/>
      <c r="AY55" s="20"/>
      <c r="AZ55" s="20"/>
      <c r="BA55" s="20"/>
      <c r="BB55" s="20"/>
      <c r="BC55" s="20"/>
      <c r="BD55" s="20"/>
      <c r="BE55" s="20"/>
      <c r="BF55" s="20"/>
      <c r="BG55" s="20"/>
      <c r="BH55" s="20"/>
      <c r="BI55" s="20"/>
      <c r="BJ55" s="20"/>
      <c r="BK55" s="20"/>
      <c r="BL55" s="20"/>
      <c r="BM55" s="20"/>
      <c r="BN55" s="20"/>
      <c r="BO55" s="20"/>
      <c r="BP55" s="20"/>
      <c r="BQ55" s="20"/>
      <c r="BR55" s="20"/>
      <c r="BS55" s="20"/>
      <c r="BT55" s="20"/>
      <c r="BU55" s="20"/>
      <c r="BV55" s="20"/>
      <c r="BW55" s="20"/>
      <c r="BX55" s="20"/>
      <c r="BY55" s="20"/>
      <c r="BZ55" s="20"/>
      <c r="CA55" s="20"/>
      <c r="CB55" s="20"/>
      <c r="CC55" s="20"/>
      <c r="CD55" s="20"/>
      <c r="CE55" s="20"/>
      <c r="CF55" s="20"/>
      <c r="CG55" s="20"/>
      <c r="CH55" s="20"/>
      <c r="CI55" s="20"/>
      <c r="CJ55" s="20"/>
      <c r="CK55" s="20"/>
      <c r="CL55" s="20"/>
      <c r="CM55" s="20"/>
      <c r="CN55" s="20"/>
      <c r="CO55" s="20"/>
      <c r="CP55" s="20"/>
      <c r="CQ55" s="20"/>
      <c r="CR55" s="20"/>
      <c r="CS55" s="20"/>
      <c r="CT55" s="20"/>
      <c r="CU55" s="20"/>
      <c r="CV55" s="20"/>
      <c r="CW55" s="20"/>
      <c r="CX55" s="20"/>
      <c r="CY55" s="20"/>
      <c r="CZ55" s="20"/>
      <c r="DA55" s="20"/>
      <c r="DB55" s="20"/>
      <c r="DC55" s="20"/>
      <c r="DD55" s="20"/>
    </row>
    <row r="56" spans="1:108" ht="17" customHeight="1">
      <c r="A56" s="7"/>
      <c r="B56" s="53" t="s">
        <v>190</v>
      </c>
      <c r="C56" s="74" t="s">
        <v>51</v>
      </c>
      <c r="D56" s="74" t="s">
        <v>51</v>
      </c>
      <c r="E56" s="74" t="s">
        <v>51</v>
      </c>
      <c r="F56" s="74" t="s">
        <v>51</v>
      </c>
      <c r="G56" s="74" t="s">
        <v>51</v>
      </c>
      <c r="H56" s="74" t="s">
        <v>51</v>
      </c>
      <c r="I56" s="74" t="s">
        <v>51</v>
      </c>
      <c r="J56" s="74" t="s">
        <v>51</v>
      </c>
      <c r="K56" s="74" t="s">
        <v>51</v>
      </c>
      <c r="L56" s="74" t="s">
        <v>51</v>
      </c>
      <c r="M56" s="74" t="s">
        <v>51</v>
      </c>
      <c r="N56" s="74" t="s">
        <v>51</v>
      </c>
      <c r="O56" s="74" t="s">
        <v>51</v>
      </c>
      <c r="P56" s="74" t="s">
        <v>51</v>
      </c>
      <c r="Q56" s="74" t="s">
        <v>51</v>
      </c>
      <c r="R56" s="74" t="s">
        <v>51</v>
      </c>
      <c r="S56" s="70" t="s">
        <v>113</v>
      </c>
      <c r="T56" s="70" t="s">
        <v>113</v>
      </c>
      <c r="W56" s="4"/>
      <c r="X56" s="4"/>
      <c r="Y56" s="4"/>
      <c r="Z56" s="4"/>
      <c r="AA56" s="4"/>
      <c r="AB56" s="20"/>
      <c r="AC56" s="20"/>
      <c r="AD56" s="20"/>
      <c r="AE56" s="20"/>
      <c r="AF56" s="20"/>
      <c r="AG56" s="20"/>
      <c r="AH56" s="20"/>
      <c r="AI56" s="20"/>
      <c r="AJ56" s="20"/>
      <c r="AK56" s="20"/>
      <c r="AL56" s="20"/>
      <c r="AM56" s="20"/>
      <c r="AN56" s="20"/>
      <c r="AO56" s="20"/>
      <c r="AP56" s="20"/>
      <c r="AQ56" s="20"/>
      <c r="AR56" s="20"/>
      <c r="AS56" s="20"/>
      <c r="AT56" s="20"/>
      <c r="AU56" s="20"/>
      <c r="AV56" s="20"/>
      <c r="AW56" s="20"/>
      <c r="AX56" s="20"/>
      <c r="AY56" s="20"/>
      <c r="AZ56" s="20"/>
      <c r="BA56" s="20"/>
      <c r="BB56" s="20"/>
      <c r="BC56" s="20"/>
      <c r="BD56" s="20"/>
      <c r="BE56" s="20"/>
      <c r="BF56" s="20"/>
      <c r="BG56" s="20"/>
      <c r="BH56" s="20"/>
      <c r="BI56" s="20"/>
      <c r="BJ56" s="20"/>
      <c r="BK56" s="20"/>
      <c r="BL56" s="20"/>
      <c r="BM56" s="20"/>
      <c r="BN56" s="20"/>
      <c r="BO56" s="20"/>
      <c r="BP56" s="20"/>
      <c r="BQ56" s="20"/>
      <c r="BR56" s="20"/>
      <c r="BS56" s="20"/>
      <c r="BT56" s="20"/>
      <c r="BU56" s="20"/>
      <c r="BV56" s="20"/>
      <c r="BW56" s="20"/>
      <c r="BX56" s="20"/>
      <c r="BY56" s="20"/>
      <c r="BZ56" s="20"/>
      <c r="CA56" s="20"/>
      <c r="CB56" s="20"/>
      <c r="CC56" s="20"/>
      <c r="CD56" s="20"/>
      <c r="CE56" s="20"/>
      <c r="CF56" s="20"/>
      <c r="CG56" s="20"/>
      <c r="CH56" s="20"/>
      <c r="CI56" s="20"/>
      <c r="CJ56" s="20"/>
      <c r="CK56" s="20"/>
      <c r="CL56" s="20"/>
      <c r="CM56" s="20"/>
      <c r="CN56" s="20"/>
      <c r="CO56" s="20"/>
      <c r="CP56" s="20"/>
      <c r="CQ56" s="20"/>
      <c r="CR56" s="20"/>
      <c r="CS56" s="20"/>
      <c r="CT56" s="20"/>
      <c r="CU56" s="20"/>
      <c r="CV56" s="20"/>
      <c r="CW56" s="20"/>
      <c r="CX56" s="20"/>
      <c r="CY56" s="20"/>
      <c r="CZ56" s="20"/>
      <c r="DA56" s="20"/>
      <c r="DB56" s="20"/>
      <c r="DC56" s="20"/>
      <c r="DD56" s="20"/>
    </row>
    <row r="57" spans="1:108" ht="26.25" customHeight="1">
      <c r="A57" s="7"/>
      <c r="B57" s="51" t="s">
        <v>281</v>
      </c>
      <c r="C57" s="74" t="s">
        <v>51</v>
      </c>
      <c r="D57" s="74" t="s">
        <v>51</v>
      </c>
      <c r="E57" s="74" t="s">
        <v>51</v>
      </c>
      <c r="F57" s="74" t="s">
        <v>51</v>
      </c>
      <c r="G57" s="74" t="s">
        <v>51</v>
      </c>
      <c r="H57" s="74" t="s">
        <v>51</v>
      </c>
      <c r="I57" s="74" t="s">
        <v>51</v>
      </c>
      <c r="J57" s="74" t="s">
        <v>51</v>
      </c>
      <c r="K57" s="74" t="s">
        <v>51</v>
      </c>
      <c r="L57" s="74" t="s">
        <v>51</v>
      </c>
      <c r="M57" s="74" t="s">
        <v>51</v>
      </c>
      <c r="N57" s="74" t="s">
        <v>51</v>
      </c>
      <c r="O57" s="74" t="s">
        <v>51</v>
      </c>
      <c r="P57" s="74" t="s">
        <v>51</v>
      </c>
      <c r="Q57" s="74" t="s">
        <v>51</v>
      </c>
      <c r="R57" s="74" t="s">
        <v>51</v>
      </c>
      <c r="S57" s="70" t="s">
        <v>113</v>
      </c>
      <c r="T57" s="70" t="s">
        <v>113</v>
      </c>
      <c r="W57" s="4"/>
      <c r="X57" s="4"/>
      <c r="Y57" s="4"/>
      <c r="Z57" s="4"/>
      <c r="AA57" s="4"/>
      <c r="AB57" s="20"/>
      <c r="AC57" s="20"/>
      <c r="AD57" s="20"/>
      <c r="AE57" s="20"/>
      <c r="AF57" s="20"/>
      <c r="AG57" s="20"/>
      <c r="AH57" s="20"/>
      <c r="AI57" s="20"/>
      <c r="AJ57" s="20"/>
      <c r="AK57" s="20"/>
      <c r="AL57" s="20"/>
      <c r="AM57" s="20"/>
      <c r="AN57" s="20"/>
      <c r="AO57" s="20"/>
      <c r="AP57" s="20"/>
      <c r="AQ57" s="20"/>
      <c r="AR57" s="20"/>
      <c r="AS57" s="20"/>
      <c r="AT57" s="20"/>
      <c r="AU57" s="20"/>
      <c r="AV57" s="20"/>
      <c r="AW57" s="20"/>
      <c r="AX57" s="20"/>
      <c r="AY57" s="20"/>
      <c r="AZ57" s="20"/>
      <c r="BA57" s="20"/>
      <c r="BB57" s="20"/>
      <c r="BC57" s="20"/>
      <c r="BD57" s="20"/>
      <c r="BE57" s="20"/>
      <c r="BF57" s="20"/>
      <c r="BG57" s="20"/>
      <c r="BH57" s="20"/>
      <c r="BI57" s="20"/>
      <c r="BJ57" s="20"/>
      <c r="BK57" s="20"/>
      <c r="BL57" s="20"/>
      <c r="BM57" s="20"/>
      <c r="BN57" s="20"/>
      <c r="BO57" s="20"/>
      <c r="BP57" s="20"/>
      <c r="BQ57" s="20"/>
      <c r="BR57" s="20"/>
      <c r="BS57" s="20"/>
      <c r="BT57" s="20"/>
      <c r="BU57" s="20"/>
      <c r="BV57" s="20"/>
      <c r="BW57" s="20"/>
      <c r="BX57" s="20"/>
      <c r="BY57" s="20"/>
      <c r="BZ57" s="20"/>
      <c r="CA57" s="20"/>
      <c r="CB57" s="20"/>
      <c r="CC57" s="20"/>
      <c r="CD57" s="20"/>
      <c r="CE57" s="20"/>
      <c r="CF57" s="20"/>
      <c r="CG57" s="20"/>
      <c r="CH57" s="20"/>
      <c r="CI57" s="20"/>
      <c r="CJ57" s="20"/>
      <c r="CK57" s="20"/>
      <c r="CL57" s="20"/>
      <c r="CM57" s="20"/>
      <c r="CN57" s="20"/>
      <c r="CO57" s="20"/>
      <c r="CP57" s="20"/>
      <c r="CQ57" s="20"/>
      <c r="CR57" s="20"/>
      <c r="CS57" s="20"/>
      <c r="CT57" s="20"/>
      <c r="CU57" s="20"/>
      <c r="CV57" s="20"/>
      <c r="CW57" s="20"/>
      <c r="CX57" s="20"/>
      <c r="CY57" s="20"/>
      <c r="CZ57" s="20"/>
      <c r="DA57" s="20"/>
      <c r="DB57" s="20"/>
      <c r="DC57" s="20"/>
      <c r="DD57" s="20"/>
    </row>
    <row r="58" spans="1:108" ht="17" customHeight="1">
      <c r="A58" s="7"/>
      <c r="B58" s="44" t="s">
        <v>196</v>
      </c>
      <c r="C58" s="74" t="s">
        <v>51</v>
      </c>
      <c r="D58" s="74" t="s">
        <v>51</v>
      </c>
      <c r="E58" s="74" t="s">
        <v>51</v>
      </c>
      <c r="F58" s="74" t="s">
        <v>51</v>
      </c>
      <c r="G58" s="74" t="s">
        <v>51</v>
      </c>
      <c r="H58" s="74" t="s">
        <v>51</v>
      </c>
      <c r="I58" s="74" t="s">
        <v>51</v>
      </c>
      <c r="J58" s="74" t="s">
        <v>51</v>
      </c>
      <c r="K58" s="74" t="s">
        <v>51</v>
      </c>
      <c r="L58" s="74" t="s">
        <v>51</v>
      </c>
      <c r="M58" s="74" t="s">
        <v>51</v>
      </c>
      <c r="N58" s="74" t="s">
        <v>51</v>
      </c>
      <c r="O58" s="74" t="s">
        <v>51</v>
      </c>
      <c r="P58" s="74" t="s">
        <v>51</v>
      </c>
      <c r="Q58" s="74" t="s">
        <v>51</v>
      </c>
      <c r="R58" s="74" t="s">
        <v>51</v>
      </c>
      <c r="S58" s="74" t="s">
        <v>113</v>
      </c>
      <c r="T58" s="74" t="s">
        <v>113</v>
      </c>
      <c r="W58" s="4"/>
      <c r="X58" s="4"/>
      <c r="Y58" s="4"/>
      <c r="Z58" s="4"/>
      <c r="AA58" s="4"/>
      <c r="AB58" s="20"/>
      <c r="AC58" s="20"/>
      <c r="AD58" s="20"/>
      <c r="AE58" s="20"/>
      <c r="AF58" s="20"/>
      <c r="AG58" s="20"/>
      <c r="AH58" s="20"/>
      <c r="AI58" s="20"/>
      <c r="AJ58" s="20"/>
      <c r="AK58" s="20"/>
      <c r="AL58" s="20"/>
      <c r="AM58" s="20"/>
      <c r="AN58" s="20"/>
      <c r="AO58" s="20"/>
      <c r="AP58" s="20"/>
      <c r="AQ58" s="20"/>
      <c r="AR58" s="20"/>
      <c r="AS58" s="20"/>
      <c r="AT58" s="20"/>
      <c r="AU58" s="20"/>
      <c r="AV58" s="20"/>
      <c r="AW58" s="20"/>
      <c r="AX58" s="20"/>
      <c r="AY58" s="20"/>
      <c r="AZ58" s="20"/>
      <c r="BA58" s="20"/>
      <c r="BB58" s="20"/>
      <c r="BC58" s="20"/>
      <c r="BD58" s="20"/>
      <c r="BE58" s="20"/>
      <c r="BF58" s="20"/>
      <c r="BG58" s="20"/>
      <c r="BH58" s="20"/>
      <c r="BI58" s="20"/>
      <c r="BJ58" s="20"/>
      <c r="BK58" s="20"/>
      <c r="BL58" s="20"/>
      <c r="BM58" s="20"/>
      <c r="BN58" s="20"/>
      <c r="BO58" s="20"/>
      <c r="BP58" s="20"/>
      <c r="BQ58" s="20"/>
      <c r="BR58" s="20"/>
      <c r="BS58" s="20"/>
      <c r="BT58" s="20"/>
      <c r="BU58" s="20"/>
      <c r="BV58" s="20"/>
      <c r="BW58" s="20"/>
      <c r="BX58" s="20"/>
      <c r="BY58" s="20"/>
      <c r="BZ58" s="20"/>
      <c r="CA58" s="20"/>
      <c r="CB58" s="20"/>
      <c r="CC58" s="20"/>
      <c r="CD58" s="20"/>
      <c r="CE58" s="20"/>
      <c r="CF58" s="20"/>
      <c r="CG58" s="20"/>
      <c r="CH58" s="20"/>
      <c r="CI58" s="20"/>
      <c r="CJ58" s="20"/>
      <c r="CK58" s="20"/>
      <c r="CL58" s="20"/>
      <c r="CM58" s="20"/>
      <c r="CN58" s="20"/>
      <c r="CO58" s="20"/>
      <c r="CP58" s="20"/>
      <c r="CQ58" s="20"/>
      <c r="CR58" s="20"/>
      <c r="CS58" s="20"/>
      <c r="CT58" s="20"/>
      <c r="CU58" s="20"/>
      <c r="CV58" s="20"/>
      <c r="CW58" s="20"/>
      <c r="CX58" s="20"/>
      <c r="CY58" s="20"/>
      <c r="CZ58" s="20"/>
      <c r="DA58" s="20"/>
      <c r="DB58" s="20"/>
      <c r="DC58" s="20"/>
      <c r="DD58" s="20"/>
    </row>
    <row r="59" spans="1:108" ht="17" customHeight="1">
      <c r="A59" s="7"/>
      <c r="B59" s="44" t="s">
        <v>300</v>
      </c>
      <c r="C59" s="70">
        <v>19311.921009999998</v>
      </c>
      <c r="D59" s="70">
        <v>21999.23129</v>
      </c>
      <c r="E59" s="70">
        <v>25290.92698</v>
      </c>
      <c r="F59" s="70">
        <v>28053.546060000001</v>
      </c>
      <c r="G59" s="70">
        <v>30634.289069999999</v>
      </c>
      <c r="H59" s="70">
        <v>34794.229330000002</v>
      </c>
      <c r="I59" s="70">
        <v>39335.955710000002</v>
      </c>
      <c r="J59" s="70">
        <v>48014.085870000003</v>
      </c>
      <c r="K59" s="70">
        <v>53131.175340000002</v>
      </c>
      <c r="L59" s="70">
        <v>59515.664239999998</v>
      </c>
      <c r="M59" s="70">
        <v>69601.573659999995</v>
      </c>
      <c r="N59" s="70">
        <v>81027.63781</v>
      </c>
      <c r="O59" s="70">
        <v>91639.928549999997</v>
      </c>
      <c r="P59" s="70">
        <v>99883.034769999998</v>
      </c>
      <c r="Q59" s="70">
        <v>113030.1029</v>
      </c>
      <c r="R59" s="74">
        <v>126351.52</v>
      </c>
      <c r="S59" s="74">
        <v>141815.91</v>
      </c>
      <c r="T59" s="74" t="s">
        <v>113</v>
      </c>
      <c r="W59" s="4"/>
      <c r="X59" s="4"/>
      <c r="Y59" s="4"/>
      <c r="Z59" s="4"/>
      <c r="AA59" s="4"/>
      <c r="AB59" s="20"/>
      <c r="AC59" s="20"/>
      <c r="AD59" s="20"/>
      <c r="AE59" s="20"/>
      <c r="AF59" s="20"/>
      <c r="AG59" s="20"/>
      <c r="AH59" s="20"/>
      <c r="AI59" s="20"/>
      <c r="AJ59" s="20"/>
      <c r="AK59" s="20"/>
      <c r="AL59" s="20"/>
      <c r="AM59" s="20"/>
      <c r="AN59" s="20"/>
      <c r="AO59" s="20"/>
      <c r="AP59" s="20"/>
      <c r="AQ59" s="20"/>
      <c r="AR59" s="20"/>
      <c r="AS59" s="20"/>
      <c r="AT59" s="20"/>
      <c r="AU59" s="20"/>
      <c r="AV59" s="20"/>
      <c r="AW59" s="20"/>
      <c r="AX59" s="20"/>
      <c r="AY59" s="20"/>
      <c r="AZ59" s="20"/>
      <c r="BA59" s="20"/>
      <c r="BB59" s="20"/>
      <c r="BC59" s="20"/>
      <c r="BD59" s="20"/>
      <c r="BE59" s="20"/>
      <c r="BF59" s="20"/>
      <c r="BG59" s="20"/>
      <c r="BH59" s="20"/>
      <c r="BI59" s="20"/>
      <c r="BJ59" s="20"/>
      <c r="BK59" s="20"/>
      <c r="BL59" s="20"/>
      <c r="BM59" s="20"/>
      <c r="BN59" s="20"/>
      <c r="BO59" s="20"/>
      <c r="BP59" s="20"/>
      <c r="BQ59" s="20"/>
      <c r="BR59" s="20"/>
      <c r="BS59" s="20"/>
      <c r="BT59" s="20"/>
      <c r="BU59" s="20"/>
      <c r="BV59" s="20"/>
      <c r="BW59" s="20"/>
      <c r="BX59" s="20"/>
      <c r="BY59" s="20"/>
      <c r="BZ59" s="20"/>
      <c r="CA59" s="20"/>
      <c r="CB59" s="20"/>
      <c r="CC59" s="20"/>
      <c r="CD59" s="20"/>
      <c r="CE59" s="20"/>
      <c r="CF59" s="20"/>
      <c r="CG59" s="20"/>
      <c r="CH59" s="20"/>
      <c r="CI59" s="20"/>
      <c r="CJ59" s="20"/>
      <c r="CK59" s="20"/>
      <c r="CL59" s="20"/>
      <c r="CM59" s="20"/>
      <c r="CN59" s="20"/>
      <c r="CO59" s="20"/>
      <c r="CP59" s="20"/>
      <c r="CQ59" s="20"/>
      <c r="CR59" s="20"/>
      <c r="CS59" s="20"/>
      <c r="CT59" s="20"/>
      <c r="CU59" s="20"/>
      <c r="CV59" s="20"/>
      <c r="CW59" s="20"/>
      <c r="CX59" s="20"/>
      <c r="CY59" s="20"/>
      <c r="CZ59" s="20"/>
      <c r="DA59" s="20"/>
      <c r="DB59" s="20"/>
      <c r="DC59" s="20"/>
      <c r="DD59" s="20"/>
    </row>
    <row r="60" spans="1:108" ht="17" customHeight="1">
      <c r="A60" s="7"/>
      <c r="B60" s="44" t="s">
        <v>302</v>
      </c>
      <c r="C60" s="74" t="s">
        <v>139</v>
      </c>
      <c r="D60" s="74" t="s">
        <v>139</v>
      </c>
      <c r="E60" s="74" t="s">
        <v>139</v>
      </c>
      <c r="F60" s="74" t="s">
        <v>139</v>
      </c>
      <c r="G60" s="74" t="s">
        <v>139</v>
      </c>
      <c r="H60" s="74" t="s">
        <v>139</v>
      </c>
      <c r="I60" s="74" t="s">
        <v>139</v>
      </c>
      <c r="J60" s="74" t="s">
        <v>139</v>
      </c>
      <c r="K60" s="74" t="s">
        <v>139</v>
      </c>
      <c r="L60" s="74" t="s">
        <v>139</v>
      </c>
      <c r="M60" s="74" t="s">
        <v>139</v>
      </c>
      <c r="N60" s="74" t="s">
        <v>139</v>
      </c>
      <c r="O60" s="74" t="s">
        <v>139</v>
      </c>
      <c r="P60" s="74" t="s">
        <v>139</v>
      </c>
      <c r="Q60" s="74" t="s">
        <v>139</v>
      </c>
      <c r="R60" s="74" t="s">
        <v>139</v>
      </c>
      <c r="S60" s="72" t="s">
        <v>139</v>
      </c>
      <c r="T60" s="74" t="s">
        <v>113</v>
      </c>
      <c r="U60" s="20"/>
      <c r="V60" s="20"/>
      <c r="W60" s="4"/>
      <c r="X60" s="4"/>
      <c r="Y60" s="4"/>
      <c r="Z60" s="4"/>
      <c r="AA60" s="4"/>
      <c r="AB60" s="20"/>
      <c r="AC60" s="20"/>
      <c r="AD60" s="20"/>
      <c r="AE60" s="20"/>
      <c r="AF60" s="20"/>
      <c r="AG60" s="20"/>
      <c r="AH60" s="20"/>
      <c r="AI60" s="20"/>
      <c r="AJ60" s="20"/>
      <c r="AK60" s="20"/>
      <c r="AL60" s="20"/>
      <c r="AM60" s="20"/>
      <c r="AN60" s="20"/>
      <c r="AO60" s="20"/>
      <c r="AP60" s="20"/>
      <c r="AQ60" s="20"/>
      <c r="AR60" s="20"/>
      <c r="AS60" s="20"/>
      <c r="AT60" s="20"/>
      <c r="AU60" s="20"/>
      <c r="AV60" s="20"/>
      <c r="AW60" s="20"/>
      <c r="AX60" s="20"/>
      <c r="AY60" s="20"/>
      <c r="AZ60" s="20"/>
      <c r="BA60" s="20"/>
      <c r="BB60" s="20"/>
      <c r="BC60" s="20"/>
      <c r="BD60" s="20"/>
      <c r="BE60" s="20"/>
      <c r="BF60" s="20"/>
      <c r="BG60" s="20"/>
      <c r="BH60" s="20"/>
      <c r="BI60" s="20"/>
      <c r="BJ60" s="20"/>
      <c r="BK60" s="20"/>
      <c r="BL60" s="20"/>
      <c r="BM60" s="20"/>
      <c r="BN60" s="20"/>
      <c r="BO60" s="20"/>
      <c r="BP60" s="20"/>
      <c r="BQ60" s="20"/>
      <c r="BR60" s="20"/>
      <c r="BS60" s="20"/>
      <c r="BT60" s="20"/>
      <c r="BU60" s="20"/>
      <c r="BV60" s="20"/>
      <c r="BW60" s="20"/>
      <c r="BX60" s="20"/>
      <c r="BY60" s="20"/>
      <c r="BZ60" s="20"/>
      <c r="CA60" s="20"/>
      <c r="CB60" s="20"/>
      <c r="CC60" s="20"/>
      <c r="CD60" s="20"/>
      <c r="CE60" s="20"/>
      <c r="CF60" s="20"/>
      <c r="CG60" s="20"/>
      <c r="CH60" s="20"/>
      <c r="CI60" s="20"/>
      <c r="CJ60" s="20"/>
      <c r="CK60" s="20"/>
      <c r="CL60" s="20"/>
      <c r="CM60" s="20"/>
      <c r="CN60" s="20"/>
      <c r="CO60" s="20"/>
      <c r="CP60" s="20"/>
      <c r="CQ60" s="20"/>
      <c r="CR60" s="20"/>
      <c r="CS60" s="20"/>
      <c r="CT60" s="20"/>
      <c r="CU60" s="20"/>
      <c r="CV60" s="20"/>
      <c r="CW60" s="20"/>
      <c r="CX60" s="20"/>
      <c r="CY60" s="20"/>
      <c r="CZ60" s="20"/>
      <c r="DA60" s="20"/>
      <c r="DB60" s="20"/>
      <c r="DC60" s="20"/>
      <c r="DD60" s="20"/>
    </row>
    <row r="61" spans="1:108" ht="17" customHeight="1">
      <c r="A61" s="7"/>
      <c r="B61" s="44" t="s">
        <v>301</v>
      </c>
      <c r="C61" s="70">
        <v>423.85</v>
      </c>
      <c r="D61" s="70">
        <v>480.23</v>
      </c>
      <c r="E61" s="70">
        <v>815.08</v>
      </c>
      <c r="F61" s="70">
        <v>920.43</v>
      </c>
      <c r="G61" s="70">
        <v>1211.26</v>
      </c>
      <c r="H61" s="70">
        <v>1317.9</v>
      </c>
      <c r="I61" s="70">
        <v>1337.5664999999999</v>
      </c>
      <c r="J61" s="70">
        <v>1442.5161499999999</v>
      </c>
      <c r="K61" s="70">
        <v>1613.11815</v>
      </c>
      <c r="L61" s="70">
        <v>1704.9</v>
      </c>
      <c r="M61" s="70">
        <v>2895.0675000000001</v>
      </c>
      <c r="N61" s="70">
        <v>3922.37</v>
      </c>
      <c r="O61" s="70">
        <v>5813.0264999999999</v>
      </c>
      <c r="P61" s="70">
        <v>5495.3104999999996</v>
      </c>
      <c r="Q61" s="70">
        <v>6515.6461300000001</v>
      </c>
      <c r="R61" s="74">
        <v>5729.34</v>
      </c>
      <c r="S61" s="74">
        <v>6863.02</v>
      </c>
      <c r="T61" s="74" t="s">
        <v>113</v>
      </c>
      <c r="U61" s="20"/>
      <c r="V61" s="20"/>
      <c r="W61" s="4"/>
      <c r="X61" s="4"/>
      <c r="Y61" s="4"/>
      <c r="Z61" s="4"/>
      <c r="AA61" s="4"/>
      <c r="AB61" s="20"/>
      <c r="AC61" s="20"/>
      <c r="AD61" s="20"/>
      <c r="AE61" s="20"/>
      <c r="AF61" s="20"/>
      <c r="AG61" s="20"/>
      <c r="AH61" s="20"/>
      <c r="AI61" s="20"/>
      <c r="AJ61" s="20"/>
      <c r="AK61" s="20"/>
      <c r="AL61" s="20"/>
      <c r="AM61" s="20"/>
      <c r="AN61" s="20"/>
      <c r="AO61" s="20"/>
      <c r="AP61" s="20"/>
      <c r="AQ61" s="20"/>
      <c r="AR61" s="20"/>
      <c r="AS61" s="20"/>
      <c r="AT61" s="20"/>
      <c r="AU61" s="20"/>
      <c r="AV61" s="20"/>
      <c r="AW61" s="20"/>
      <c r="AX61" s="20"/>
      <c r="AY61" s="20"/>
      <c r="AZ61" s="20"/>
      <c r="BA61" s="20"/>
      <c r="BB61" s="20"/>
      <c r="BC61" s="20"/>
      <c r="BD61" s="20"/>
      <c r="BE61" s="20"/>
      <c r="BF61" s="20"/>
      <c r="BG61" s="20"/>
      <c r="BH61" s="20"/>
      <c r="BI61" s="20"/>
      <c r="BJ61" s="20"/>
      <c r="BK61" s="20"/>
      <c r="BL61" s="20"/>
      <c r="BM61" s="20"/>
      <c r="BN61" s="20"/>
      <c r="BO61" s="20"/>
      <c r="BP61" s="20"/>
      <c r="BQ61" s="20"/>
      <c r="BR61" s="20"/>
      <c r="BS61" s="20"/>
      <c r="BT61" s="20"/>
      <c r="BU61" s="20"/>
      <c r="BV61" s="20"/>
      <c r="BW61" s="20"/>
      <c r="BX61" s="20"/>
      <c r="BY61" s="20"/>
      <c r="BZ61" s="20"/>
      <c r="CA61" s="20"/>
      <c r="CB61" s="20"/>
      <c r="CC61" s="20"/>
      <c r="CD61" s="20"/>
      <c r="CE61" s="20"/>
      <c r="CF61" s="20"/>
      <c r="CG61" s="20"/>
      <c r="CH61" s="20"/>
      <c r="CI61" s="20"/>
      <c r="CJ61" s="20"/>
      <c r="CK61" s="20"/>
      <c r="CL61" s="20"/>
      <c r="CM61" s="20"/>
      <c r="CN61" s="20"/>
      <c r="CO61" s="20"/>
      <c r="CP61" s="20"/>
      <c r="CQ61" s="20"/>
      <c r="CR61" s="20"/>
      <c r="CS61" s="20"/>
      <c r="CT61" s="20"/>
      <c r="CU61" s="20"/>
      <c r="CV61" s="20"/>
      <c r="CW61" s="20"/>
      <c r="CX61" s="20"/>
      <c r="CY61" s="20"/>
      <c r="CZ61" s="20"/>
      <c r="DA61" s="20"/>
      <c r="DB61" s="20"/>
      <c r="DC61" s="20"/>
      <c r="DD61" s="20"/>
    </row>
    <row r="62" spans="1:108" ht="17" customHeight="1">
      <c r="A62" s="7"/>
      <c r="B62" s="44" t="s">
        <v>4</v>
      </c>
      <c r="C62" s="70">
        <v>-22.279900000000001</v>
      </c>
      <c r="D62" s="70">
        <v>-11.19093</v>
      </c>
      <c r="E62" s="70">
        <v>-390.96465999999998</v>
      </c>
      <c r="F62" s="70">
        <v>-642.22197000000006</v>
      </c>
      <c r="G62" s="70">
        <v>-723.66456000000005</v>
      </c>
      <c r="H62" s="70">
        <v>-510.11559</v>
      </c>
      <c r="I62" s="70">
        <v>-161.25713999999999</v>
      </c>
      <c r="J62" s="70">
        <v>-707.18254999999999</v>
      </c>
      <c r="K62" s="70">
        <v>-1479.87679</v>
      </c>
      <c r="L62" s="70">
        <v>-2448.0437900000002</v>
      </c>
      <c r="M62" s="70">
        <v>-4022.6752200000001</v>
      </c>
      <c r="N62" s="70">
        <v>-5316.0295100000003</v>
      </c>
      <c r="O62" s="70">
        <v>-7594.3197099999998</v>
      </c>
      <c r="P62" s="70">
        <v>-7232.98</v>
      </c>
      <c r="Q62" s="70">
        <v>-8238.3855700000004</v>
      </c>
      <c r="R62" s="74">
        <v>-11699.84</v>
      </c>
      <c r="S62" s="74">
        <v>-12337.25</v>
      </c>
      <c r="T62" s="74" t="s">
        <v>113</v>
      </c>
      <c r="U62" s="12"/>
      <c r="V62" s="12"/>
      <c r="W62" s="4"/>
      <c r="X62" s="4"/>
      <c r="Y62" s="4"/>
      <c r="Z62" s="4"/>
      <c r="AA62" s="4"/>
      <c r="AB62" s="20"/>
      <c r="AC62" s="20"/>
      <c r="AD62" s="20"/>
      <c r="AE62" s="20"/>
      <c r="AF62" s="20"/>
      <c r="AG62" s="20"/>
      <c r="AH62" s="20"/>
      <c r="AI62" s="20"/>
      <c r="AJ62" s="20"/>
      <c r="AK62" s="20"/>
      <c r="AL62" s="20"/>
      <c r="AM62" s="20"/>
      <c r="AN62" s="20"/>
      <c r="AO62" s="20"/>
      <c r="AP62" s="20"/>
      <c r="AQ62" s="20"/>
      <c r="AR62" s="20"/>
      <c r="AS62" s="20"/>
      <c r="AT62" s="20"/>
      <c r="AU62" s="20"/>
      <c r="AV62" s="20"/>
      <c r="AW62" s="20"/>
      <c r="AX62" s="20"/>
      <c r="AY62" s="20"/>
      <c r="AZ62" s="20"/>
      <c r="BA62" s="20"/>
      <c r="BB62" s="20"/>
      <c r="BC62" s="20"/>
      <c r="BD62" s="20"/>
      <c r="BE62" s="20"/>
      <c r="BF62" s="20"/>
      <c r="BG62" s="20"/>
      <c r="BH62" s="20"/>
      <c r="BI62" s="20"/>
      <c r="BJ62" s="20"/>
      <c r="BK62" s="20"/>
      <c r="BL62" s="20"/>
      <c r="BM62" s="20"/>
      <c r="BN62" s="20"/>
      <c r="BO62" s="20"/>
      <c r="BP62" s="20"/>
      <c r="BQ62" s="20"/>
      <c r="BR62" s="20"/>
      <c r="BS62" s="20"/>
      <c r="BT62" s="20"/>
      <c r="BU62" s="20"/>
      <c r="BV62" s="20"/>
      <c r="BW62" s="20"/>
      <c r="BX62" s="20"/>
      <c r="BY62" s="20"/>
      <c r="BZ62" s="20"/>
      <c r="CA62" s="20"/>
      <c r="CB62" s="20"/>
      <c r="CC62" s="20"/>
      <c r="CD62" s="20"/>
      <c r="CE62" s="20"/>
      <c r="CF62" s="20"/>
      <c r="CG62" s="20"/>
      <c r="CH62" s="20"/>
      <c r="CI62" s="20"/>
      <c r="CJ62" s="20"/>
      <c r="CK62" s="20"/>
      <c r="CL62" s="20"/>
      <c r="CM62" s="20"/>
      <c r="CN62" s="20"/>
      <c r="CO62" s="20"/>
      <c r="CP62" s="20"/>
      <c r="CQ62" s="20"/>
      <c r="CR62" s="20"/>
      <c r="CS62" s="20"/>
      <c r="CT62" s="20"/>
      <c r="CU62" s="20"/>
      <c r="CV62" s="20"/>
      <c r="CW62" s="20"/>
      <c r="CX62" s="20"/>
      <c r="CY62" s="20"/>
      <c r="CZ62" s="20"/>
      <c r="DA62" s="20"/>
      <c r="DB62" s="20"/>
      <c r="DC62" s="20"/>
      <c r="DD62" s="20"/>
    </row>
    <row r="63" spans="1:108" ht="17" customHeight="1">
      <c r="A63" s="7"/>
      <c r="B63" s="44" t="s">
        <v>5</v>
      </c>
      <c r="C63" s="70">
        <v>19713.491109999999</v>
      </c>
      <c r="D63" s="70">
        <v>22468.270359999999</v>
      </c>
      <c r="E63" s="70">
        <v>25715.042310000001</v>
      </c>
      <c r="F63" s="70">
        <v>28331.754079999999</v>
      </c>
      <c r="G63" s="70">
        <v>31121.88451</v>
      </c>
      <c r="H63" s="70">
        <v>35602.013740000002</v>
      </c>
      <c r="I63" s="70">
        <v>40512.265059999998</v>
      </c>
      <c r="J63" s="70">
        <v>48749.419479999997</v>
      </c>
      <c r="K63" s="70">
        <v>53264.416700000002</v>
      </c>
      <c r="L63" s="70">
        <v>58772.520450000004</v>
      </c>
      <c r="M63" s="70">
        <v>68473.965949999998</v>
      </c>
      <c r="N63" s="70">
        <v>79633.978300000002</v>
      </c>
      <c r="O63" s="70">
        <v>89858.635339999993</v>
      </c>
      <c r="P63" s="70">
        <v>98145.36</v>
      </c>
      <c r="Q63" s="70">
        <v>111307.36345999999</v>
      </c>
      <c r="R63" s="74">
        <v>120381.02</v>
      </c>
      <c r="S63" s="74">
        <v>136341.67000000001</v>
      </c>
      <c r="T63" s="74" t="s">
        <v>113</v>
      </c>
      <c r="U63" s="20"/>
      <c r="V63" s="20"/>
      <c r="W63" s="4"/>
      <c r="X63" s="4"/>
      <c r="Y63" s="4"/>
      <c r="Z63" s="4"/>
      <c r="AA63" s="4"/>
      <c r="AB63" s="20"/>
      <c r="AC63" s="20"/>
      <c r="AD63" s="20"/>
      <c r="AE63" s="20"/>
      <c r="AF63" s="20"/>
      <c r="AG63" s="20"/>
      <c r="AH63" s="20"/>
      <c r="AI63" s="20"/>
      <c r="AJ63" s="20"/>
      <c r="AK63" s="20"/>
      <c r="AL63" s="20"/>
      <c r="AM63" s="20"/>
      <c r="AN63" s="20"/>
      <c r="AO63" s="20"/>
      <c r="AP63" s="20"/>
      <c r="AQ63" s="20"/>
      <c r="AR63" s="20"/>
      <c r="AS63" s="20"/>
      <c r="AT63" s="20"/>
      <c r="AU63" s="20"/>
      <c r="AV63" s="20"/>
      <c r="AW63" s="20"/>
      <c r="AX63" s="20"/>
      <c r="AY63" s="20"/>
      <c r="AZ63" s="20"/>
      <c r="BA63" s="20"/>
      <c r="BB63" s="20"/>
      <c r="BC63" s="20"/>
      <c r="BD63" s="20"/>
      <c r="BE63" s="20"/>
      <c r="BF63" s="20"/>
      <c r="BG63" s="20"/>
      <c r="BH63" s="20"/>
      <c r="BI63" s="20"/>
      <c r="BJ63" s="20"/>
      <c r="BK63" s="20"/>
      <c r="BL63" s="20"/>
      <c r="BM63" s="20"/>
      <c r="BN63" s="20"/>
      <c r="BO63" s="20"/>
      <c r="BP63" s="20"/>
      <c r="BQ63" s="20"/>
      <c r="BR63" s="20"/>
      <c r="BS63" s="20"/>
      <c r="BT63" s="20"/>
      <c r="BU63" s="20"/>
      <c r="BV63" s="20"/>
      <c r="BW63" s="20"/>
      <c r="BX63" s="20"/>
      <c r="BY63" s="20"/>
      <c r="BZ63" s="20"/>
      <c r="CA63" s="20"/>
      <c r="CB63" s="20"/>
      <c r="CC63" s="20"/>
      <c r="CD63" s="20"/>
      <c r="CE63" s="20"/>
      <c r="CF63" s="20"/>
      <c r="CG63" s="20"/>
      <c r="CH63" s="20"/>
      <c r="CI63" s="20"/>
      <c r="CJ63" s="20"/>
      <c r="CK63" s="20"/>
      <c r="CL63" s="20"/>
      <c r="CM63" s="20"/>
      <c r="CN63" s="20"/>
      <c r="CO63" s="20"/>
      <c r="CP63" s="20"/>
      <c r="CQ63" s="20"/>
      <c r="CR63" s="20"/>
      <c r="CS63" s="20"/>
      <c r="CT63" s="20"/>
      <c r="CU63" s="20"/>
      <c r="CV63" s="20"/>
      <c r="CW63" s="20"/>
      <c r="CX63" s="20"/>
      <c r="CY63" s="20"/>
      <c r="CZ63" s="20"/>
      <c r="DA63" s="20"/>
      <c r="DB63" s="20"/>
      <c r="DC63" s="20"/>
      <c r="DD63" s="20"/>
    </row>
    <row r="64" spans="1:108" ht="17" customHeight="1">
      <c r="A64" s="7"/>
      <c r="B64" s="44"/>
      <c r="C64" s="70"/>
      <c r="D64" s="70"/>
      <c r="E64" s="70"/>
      <c r="F64" s="70"/>
      <c r="G64" s="70"/>
      <c r="H64" s="70"/>
      <c r="I64" s="70"/>
      <c r="J64" s="70"/>
      <c r="K64" s="70"/>
      <c r="L64" s="70"/>
      <c r="M64" s="70"/>
      <c r="N64" s="70"/>
      <c r="O64" s="70"/>
      <c r="P64" s="70"/>
      <c r="Q64" s="70"/>
      <c r="R64" s="70"/>
      <c r="S64" s="70"/>
      <c r="T64" s="70"/>
      <c r="U64" s="20"/>
      <c r="V64" s="20"/>
      <c r="W64" s="9"/>
      <c r="X64" s="9"/>
      <c r="Y64" s="4"/>
      <c r="Z64" s="4"/>
      <c r="AB64" s="20"/>
      <c r="AC64" s="20"/>
      <c r="AD64" s="20"/>
      <c r="AE64" s="20"/>
      <c r="AF64" s="20"/>
      <c r="AG64" s="20"/>
      <c r="AH64" s="20"/>
      <c r="AI64" s="20"/>
      <c r="AJ64" s="20"/>
      <c r="AK64" s="20"/>
      <c r="AL64" s="20"/>
      <c r="AM64" s="20"/>
      <c r="AN64" s="20"/>
      <c r="AO64" s="20"/>
      <c r="AP64" s="20"/>
      <c r="AQ64" s="20"/>
      <c r="AR64" s="20"/>
      <c r="AS64" s="20"/>
      <c r="AT64" s="20"/>
      <c r="AU64" s="20"/>
      <c r="AV64" s="20"/>
      <c r="AW64" s="20"/>
      <c r="AX64" s="20"/>
      <c r="AY64" s="20"/>
      <c r="AZ64" s="20"/>
      <c r="BA64" s="20"/>
      <c r="BB64" s="20"/>
      <c r="BC64" s="20"/>
      <c r="BD64" s="20"/>
      <c r="BE64" s="20"/>
      <c r="BF64" s="20"/>
      <c r="BG64" s="20"/>
      <c r="BH64" s="20"/>
      <c r="BI64" s="20"/>
      <c r="BJ64" s="20"/>
      <c r="BK64" s="20"/>
      <c r="BL64" s="20"/>
      <c r="BM64" s="20"/>
      <c r="BN64" s="20"/>
      <c r="BO64" s="20"/>
      <c r="BP64" s="20"/>
      <c r="BQ64" s="20"/>
      <c r="BR64" s="20"/>
      <c r="BS64" s="20"/>
      <c r="BT64" s="20"/>
      <c r="BU64" s="20"/>
      <c r="BV64" s="20"/>
      <c r="BW64" s="20"/>
      <c r="BX64" s="20"/>
      <c r="BY64" s="20"/>
      <c r="BZ64" s="20"/>
      <c r="CA64" s="20"/>
      <c r="CB64" s="20"/>
      <c r="CC64" s="20"/>
      <c r="CD64" s="20"/>
      <c r="CE64" s="20"/>
      <c r="CF64" s="20"/>
      <c r="CG64" s="20"/>
      <c r="CH64" s="20"/>
      <c r="CI64" s="20"/>
      <c r="CJ64" s="20"/>
      <c r="CK64" s="20"/>
      <c r="CL64" s="20"/>
      <c r="CM64" s="20"/>
      <c r="CN64" s="20"/>
      <c r="CO64" s="20"/>
      <c r="CP64" s="20"/>
      <c r="CQ64" s="20"/>
      <c r="CR64" s="20"/>
      <c r="CS64" s="20"/>
      <c r="CT64" s="20"/>
      <c r="CU64" s="20"/>
      <c r="CV64" s="20"/>
      <c r="CW64" s="20"/>
      <c r="CX64" s="20"/>
      <c r="CY64" s="20"/>
      <c r="CZ64" s="20"/>
      <c r="DA64" s="20"/>
      <c r="DB64" s="20"/>
      <c r="DC64" s="20"/>
      <c r="DD64" s="20"/>
    </row>
    <row r="65" spans="1:108" ht="17" customHeight="1">
      <c r="A65" s="7"/>
      <c r="B65" s="20" t="s">
        <v>323</v>
      </c>
      <c r="C65" s="70"/>
      <c r="D65" s="70"/>
      <c r="E65" s="70"/>
      <c r="F65" s="70"/>
      <c r="G65" s="70"/>
      <c r="H65" s="70"/>
      <c r="I65" s="70"/>
      <c r="J65" s="70"/>
      <c r="K65" s="70"/>
      <c r="L65" s="70"/>
      <c r="M65" s="70"/>
      <c r="N65" s="70"/>
      <c r="O65" s="70"/>
      <c r="P65" s="70"/>
      <c r="Q65" s="70"/>
      <c r="R65" s="70"/>
      <c r="S65" s="70"/>
      <c r="T65" s="70"/>
      <c r="U65" s="20"/>
      <c r="V65" s="20"/>
      <c r="W65" s="4"/>
      <c r="X65" s="4"/>
      <c r="Y65" s="4"/>
      <c r="Z65" s="4"/>
      <c r="AA65" s="4"/>
      <c r="AB65" s="20"/>
      <c r="AC65" s="20"/>
      <c r="AD65" s="20"/>
      <c r="AE65" s="20"/>
      <c r="AF65" s="20"/>
      <c r="AG65" s="20"/>
      <c r="AH65" s="20"/>
      <c r="AI65" s="20"/>
      <c r="AJ65" s="20"/>
      <c r="AK65" s="20"/>
      <c r="AL65" s="20"/>
      <c r="AM65" s="20"/>
      <c r="AN65" s="20"/>
      <c r="AO65" s="20"/>
      <c r="AP65" s="20"/>
      <c r="AQ65" s="20"/>
      <c r="AR65" s="20"/>
      <c r="AS65" s="20"/>
      <c r="AT65" s="20"/>
      <c r="AU65" s="20"/>
      <c r="AV65" s="20"/>
      <c r="AW65" s="20"/>
      <c r="AX65" s="20"/>
      <c r="AY65" s="20"/>
      <c r="AZ65" s="20"/>
      <c r="BA65" s="20"/>
      <c r="BB65" s="20"/>
      <c r="BC65" s="20"/>
      <c r="BD65" s="20"/>
      <c r="BE65" s="20"/>
      <c r="BF65" s="20"/>
      <c r="BG65" s="20"/>
      <c r="BH65" s="20"/>
      <c r="BI65" s="20"/>
      <c r="BJ65" s="20"/>
      <c r="BK65" s="20"/>
      <c r="BL65" s="20"/>
      <c r="BM65" s="20"/>
      <c r="BN65" s="20"/>
      <c r="BO65" s="20"/>
      <c r="BP65" s="20"/>
      <c r="BQ65" s="20"/>
      <c r="BR65" s="20"/>
      <c r="BS65" s="20"/>
      <c r="BT65" s="20"/>
      <c r="BU65" s="20"/>
      <c r="BV65" s="20"/>
      <c r="BW65" s="20"/>
      <c r="BX65" s="20"/>
      <c r="BY65" s="20"/>
      <c r="BZ65" s="20"/>
      <c r="CA65" s="20"/>
      <c r="CB65" s="20"/>
      <c r="CC65" s="20"/>
      <c r="CD65" s="20"/>
      <c r="CE65" s="20"/>
      <c r="CF65" s="20"/>
      <c r="CG65" s="20"/>
      <c r="CH65" s="20"/>
      <c r="CI65" s="20"/>
      <c r="CJ65" s="20"/>
      <c r="CK65" s="20"/>
      <c r="CL65" s="20"/>
      <c r="CM65" s="20"/>
      <c r="CN65" s="20"/>
      <c r="CO65" s="20"/>
      <c r="CP65" s="20"/>
      <c r="CQ65" s="20"/>
      <c r="CR65" s="20"/>
      <c r="CS65" s="20"/>
      <c r="CT65" s="20"/>
      <c r="CU65" s="20"/>
      <c r="CV65" s="20"/>
      <c r="CW65" s="20"/>
      <c r="CX65" s="20"/>
      <c r="CY65" s="20"/>
      <c r="CZ65" s="20"/>
      <c r="DA65" s="20"/>
      <c r="DB65" s="20"/>
      <c r="DC65" s="20"/>
      <c r="DD65" s="20"/>
    </row>
    <row r="66" spans="1:108" ht="17" customHeight="1">
      <c r="A66" s="7"/>
      <c r="B66" s="44" t="s">
        <v>29</v>
      </c>
      <c r="C66" s="70">
        <v>27.389420000000001</v>
      </c>
      <c r="D66" s="70">
        <v>26.130759999999999</v>
      </c>
      <c r="E66" s="70">
        <v>26.340489999999999</v>
      </c>
      <c r="F66" s="70">
        <v>25.188179999999999</v>
      </c>
      <c r="G66" s="70">
        <v>24.923279999999998</v>
      </c>
      <c r="H66" s="70">
        <v>23.183250000000001</v>
      </c>
      <c r="I66" s="70">
        <v>22.13542</v>
      </c>
      <c r="J66" s="70">
        <v>19.232119999999998</v>
      </c>
      <c r="K66" s="70">
        <v>18.968679999999999</v>
      </c>
      <c r="L66" s="70">
        <v>18.749130000000001</v>
      </c>
      <c r="M66" s="70">
        <v>17.496479999999998</v>
      </c>
      <c r="N66" s="70">
        <v>17.115600000000001</v>
      </c>
      <c r="O66" s="70">
        <v>16.977630000000001</v>
      </c>
      <c r="P66" s="70">
        <v>16.98959</v>
      </c>
      <c r="Q66" s="70">
        <v>17.738980000000002</v>
      </c>
      <c r="R66" s="70">
        <v>17.499995251343233</v>
      </c>
      <c r="S66" s="74">
        <v>17.321695675139512</v>
      </c>
      <c r="T66" s="74" t="s">
        <v>113</v>
      </c>
      <c r="U66" s="20"/>
      <c r="V66" s="20"/>
      <c r="W66" s="30"/>
      <c r="X66" s="30"/>
      <c r="Y66" s="30"/>
      <c r="Z66" s="30"/>
      <c r="AA66" s="30"/>
      <c r="AB66" s="20"/>
      <c r="AC66" s="20"/>
      <c r="AD66" s="20"/>
      <c r="AE66" s="20"/>
      <c r="AF66" s="20"/>
      <c r="AG66" s="20"/>
      <c r="AH66" s="20"/>
      <c r="AI66" s="20"/>
      <c r="AJ66" s="20"/>
      <c r="AK66" s="20"/>
      <c r="AL66" s="20"/>
      <c r="AM66" s="20"/>
      <c r="AN66" s="20"/>
      <c r="AO66" s="20"/>
      <c r="AP66" s="20"/>
      <c r="AQ66" s="20"/>
      <c r="AR66" s="20"/>
      <c r="AS66" s="20"/>
      <c r="AT66" s="20"/>
      <c r="AU66" s="20"/>
      <c r="AV66" s="20"/>
      <c r="AW66" s="20"/>
      <c r="AX66" s="20"/>
      <c r="AY66" s="20"/>
      <c r="AZ66" s="20"/>
      <c r="BA66" s="20"/>
      <c r="BB66" s="20"/>
      <c r="BC66" s="20"/>
      <c r="BD66" s="20"/>
      <c r="BE66" s="20"/>
      <c r="BF66" s="20"/>
      <c r="BG66" s="20"/>
      <c r="BH66" s="20"/>
      <c r="BI66" s="20"/>
      <c r="BJ66" s="20"/>
      <c r="BK66" s="20"/>
      <c r="BL66" s="20"/>
      <c r="BM66" s="20"/>
      <c r="BN66" s="20"/>
      <c r="BO66" s="20"/>
      <c r="BP66" s="20"/>
      <c r="BQ66" s="20"/>
      <c r="BR66" s="20"/>
      <c r="BS66" s="20"/>
      <c r="BT66" s="20"/>
      <c r="BU66" s="20"/>
      <c r="BV66" s="20"/>
      <c r="BW66" s="20"/>
      <c r="BX66" s="20"/>
      <c r="BY66" s="20"/>
      <c r="BZ66" s="20"/>
      <c r="CA66" s="20"/>
      <c r="CB66" s="20"/>
      <c r="CC66" s="20"/>
      <c r="CD66" s="20"/>
      <c r="CE66" s="20"/>
      <c r="CF66" s="20"/>
      <c r="CG66" s="20"/>
      <c r="CH66" s="20"/>
      <c r="CI66" s="20"/>
      <c r="CJ66" s="20"/>
      <c r="CK66" s="20"/>
      <c r="CL66" s="20"/>
      <c r="CM66" s="20"/>
      <c r="CN66" s="20"/>
      <c r="CO66" s="20"/>
      <c r="CP66" s="20"/>
      <c r="CQ66" s="20"/>
      <c r="CR66" s="20"/>
      <c r="CS66" s="20"/>
      <c r="CT66" s="20"/>
      <c r="CU66" s="20"/>
      <c r="CV66" s="20"/>
      <c r="CW66" s="20"/>
      <c r="CX66" s="20"/>
      <c r="CY66" s="20"/>
      <c r="CZ66" s="20"/>
      <c r="DA66" s="20"/>
      <c r="DB66" s="20"/>
      <c r="DC66" s="20"/>
      <c r="DD66" s="20"/>
    </row>
    <row r="67" spans="1:108" ht="17" customHeight="1">
      <c r="A67" s="7"/>
      <c r="B67" s="44" t="s">
        <v>30</v>
      </c>
      <c r="C67" s="70">
        <v>35.990580000000001</v>
      </c>
      <c r="D67" s="70">
        <v>37.908299999999997</v>
      </c>
      <c r="E67" s="70">
        <v>38.600650000000002</v>
      </c>
      <c r="F67" s="70">
        <v>39.365220000000001</v>
      </c>
      <c r="G67" s="70">
        <v>37.742759999999997</v>
      </c>
      <c r="H67" s="70">
        <v>37.28922</v>
      </c>
      <c r="I67" s="70">
        <v>38.98563</v>
      </c>
      <c r="J67" s="70">
        <v>45.375680000000003</v>
      </c>
      <c r="K67" s="70">
        <v>44.509880000000003</v>
      </c>
      <c r="L67" s="70">
        <v>43.169110000000003</v>
      </c>
      <c r="M67" s="70">
        <v>44.558630000000001</v>
      </c>
      <c r="N67" s="70">
        <v>42.966479999999997</v>
      </c>
      <c r="O67" s="70">
        <v>44.258029999999998</v>
      </c>
      <c r="P67" s="70">
        <v>44.680979999999998</v>
      </c>
      <c r="Q67" s="70">
        <v>42.890439999999998</v>
      </c>
      <c r="R67" s="70">
        <v>43.212449945348851</v>
      </c>
      <c r="S67" s="74">
        <v>43.461806327520073</v>
      </c>
      <c r="T67" s="74" t="s">
        <v>113</v>
      </c>
      <c r="U67" s="20"/>
      <c r="V67" s="20"/>
      <c r="W67" s="30"/>
      <c r="X67" s="30"/>
      <c r="Y67" s="30"/>
      <c r="Z67" s="30"/>
      <c r="AA67" s="30"/>
      <c r="AB67" s="20"/>
      <c r="AC67" s="20"/>
      <c r="AD67" s="20"/>
      <c r="AE67" s="20"/>
      <c r="AF67" s="20"/>
      <c r="AG67" s="20"/>
      <c r="AH67" s="20"/>
      <c r="AI67" s="20"/>
      <c r="AJ67" s="20"/>
      <c r="AK67" s="20"/>
      <c r="AL67" s="20"/>
      <c r="AM67" s="20"/>
      <c r="AN67" s="20"/>
      <c r="AO67" s="20"/>
      <c r="AP67" s="20"/>
      <c r="AQ67" s="20"/>
      <c r="AR67" s="20"/>
      <c r="AS67" s="20"/>
      <c r="AT67" s="20"/>
      <c r="AU67" s="20"/>
      <c r="AV67" s="20"/>
      <c r="AW67" s="20"/>
      <c r="AX67" s="20"/>
      <c r="AY67" s="20"/>
      <c r="AZ67" s="20"/>
      <c r="BA67" s="20"/>
      <c r="BB67" s="20"/>
      <c r="BC67" s="20"/>
      <c r="BD67" s="20"/>
      <c r="BE67" s="20"/>
      <c r="BF67" s="20"/>
      <c r="BG67" s="20"/>
      <c r="BH67" s="20"/>
      <c r="BI67" s="20"/>
      <c r="BJ67" s="20"/>
      <c r="BK67" s="20"/>
      <c r="BL67" s="20"/>
      <c r="BM67" s="20"/>
      <c r="BN67" s="20"/>
      <c r="BO67" s="20"/>
      <c r="BP67" s="20"/>
      <c r="BQ67" s="20"/>
      <c r="BR67" s="20"/>
      <c r="BS67" s="20"/>
      <c r="BT67" s="20"/>
      <c r="BU67" s="20"/>
      <c r="BV67" s="20"/>
      <c r="BW67" s="20"/>
      <c r="BX67" s="20"/>
      <c r="BY67" s="20"/>
      <c r="BZ67" s="20"/>
      <c r="CA67" s="20"/>
      <c r="CB67" s="20"/>
      <c r="CC67" s="20"/>
      <c r="CD67" s="20"/>
      <c r="CE67" s="20"/>
      <c r="CF67" s="20"/>
      <c r="CG67" s="20"/>
      <c r="CH67" s="20"/>
      <c r="CI67" s="20"/>
      <c r="CJ67" s="20"/>
      <c r="CK67" s="20"/>
      <c r="CL67" s="20"/>
      <c r="CM67" s="20"/>
      <c r="CN67" s="20"/>
      <c r="CO67" s="20"/>
      <c r="CP67" s="20"/>
      <c r="CQ67" s="20"/>
      <c r="CR67" s="20"/>
      <c r="CS67" s="20"/>
      <c r="CT67" s="20"/>
      <c r="CU67" s="20"/>
      <c r="CV67" s="20"/>
      <c r="CW67" s="20"/>
      <c r="CX67" s="20"/>
      <c r="CY67" s="20"/>
      <c r="CZ67" s="20"/>
      <c r="DA67" s="20"/>
      <c r="DB67" s="20"/>
      <c r="DC67" s="20"/>
      <c r="DD67" s="20"/>
    </row>
    <row r="68" spans="1:108" ht="17" customHeight="1">
      <c r="A68" s="7"/>
      <c r="B68" s="44" t="s">
        <v>91</v>
      </c>
      <c r="C68" s="70">
        <v>36.619999999999997</v>
      </c>
      <c r="D68" s="70">
        <v>35.960940000000001</v>
      </c>
      <c r="E68" s="70">
        <v>35.058860000000003</v>
      </c>
      <c r="F68" s="70">
        <v>35.446599999999997</v>
      </c>
      <c r="G68" s="70">
        <v>37.333970000000001</v>
      </c>
      <c r="H68" s="70">
        <v>39.527529999999999</v>
      </c>
      <c r="I68" s="70">
        <v>38.87894</v>
      </c>
      <c r="J68" s="70">
        <v>35.392200000000003</v>
      </c>
      <c r="K68" s="70">
        <v>36.521439999999998</v>
      </c>
      <c r="L68" s="70">
        <v>38.08175</v>
      </c>
      <c r="M68" s="70">
        <v>37.944890000000001</v>
      </c>
      <c r="N68" s="70">
        <v>39.917920000000002</v>
      </c>
      <c r="O68" s="70">
        <v>38.764339999999997</v>
      </c>
      <c r="P68" s="70">
        <v>38.329430000000002</v>
      </c>
      <c r="Q68" s="70">
        <v>39.37059</v>
      </c>
      <c r="R68" s="70">
        <v>39.278799336960873</v>
      </c>
      <c r="S68" s="74">
        <v>39.214382623586651</v>
      </c>
      <c r="T68" s="74" t="s">
        <v>113</v>
      </c>
      <c r="U68" s="20"/>
      <c r="V68" s="20"/>
      <c r="W68" s="30"/>
      <c r="X68" s="30"/>
      <c r="Y68" s="30"/>
      <c r="Z68" s="30"/>
      <c r="AA68" s="30"/>
      <c r="AB68" s="20"/>
      <c r="AC68" s="20"/>
      <c r="AD68" s="20"/>
      <c r="AE68" s="20"/>
      <c r="AF68" s="20"/>
      <c r="AG68" s="20"/>
      <c r="AH68" s="20"/>
      <c r="AI68" s="20"/>
      <c r="AJ68" s="20"/>
      <c r="AK68" s="20"/>
      <c r="AL68" s="20"/>
      <c r="AM68" s="20"/>
      <c r="AN68" s="20"/>
      <c r="AO68" s="20"/>
      <c r="AP68" s="20"/>
      <c r="AQ68" s="20"/>
      <c r="AR68" s="20"/>
      <c r="AS68" s="20"/>
      <c r="AT68" s="20"/>
      <c r="AU68" s="20"/>
      <c r="AV68" s="20"/>
      <c r="AW68" s="20"/>
      <c r="AX68" s="20"/>
      <c r="AY68" s="20"/>
      <c r="AZ68" s="20"/>
      <c r="BA68" s="20"/>
      <c r="BB68" s="20"/>
      <c r="BC68" s="20"/>
      <c r="BD68" s="20"/>
      <c r="BE68" s="20"/>
      <c r="BF68" s="20"/>
      <c r="BG68" s="20"/>
      <c r="BH68" s="20"/>
      <c r="BI68" s="20"/>
      <c r="BJ68" s="20"/>
      <c r="BK68" s="20"/>
      <c r="BL68" s="20"/>
      <c r="BM68" s="20"/>
      <c r="BN68" s="20"/>
      <c r="BO68" s="20"/>
      <c r="BP68" s="20"/>
      <c r="BQ68" s="20"/>
      <c r="BR68" s="20"/>
      <c r="BS68" s="20"/>
      <c r="BT68" s="20"/>
      <c r="BU68" s="20"/>
      <c r="BV68" s="20"/>
      <c r="BW68" s="20"/>
      <c r="BX68" s="20"/>
      <c r="BY68" s="20"/>
      <c r="BZ68" s="20"/>
      <c r="CA68" s="20"/>
      <c r="CB68" s="20"/>
      <c r="CC68" s="20"/>
      <c r="CD68" s="20"/>
      <c r="CE68" s="20"/>
      <c r="CF68" s="20"/>
      <c r="CG68" s="20"/>
      <c r="CH68" s="20"/>
      <c r="CI68" s="20"/>
      <c r="CJ68" s="20"/>
      <c r="CK68" s="20"/>
      <c r="CL68" s="20"/>
      <c r="CM68" s="20"/>
      <c r="CN68" s="20"/>
      <c r="CO68" s="20"/>
      <c r="CP68" s="20"/>
      <c r="CQ68" s="20"/>
      <c r="CR68" s="20"/>
      <c r="CS68" s="20"/>
      <c r="CT68" s="20"/>
      <c r="CU68" s="20"/>
      <c r="CV68" s="20"/>
      <c r="CW68" s="20"/>
      <c r="CX68" s="20"/>
      <c r="CY68" s="20"/>
      <c r="CZ68" s="20"/>
      <c r="DA68" s="20"/>
      <c r="DB68" s="20"/>
      <c r="DC68" s="20"/>
      <c r="DD68" s="20"/>
    </row>
    <row r="69" spans="1:108" ht="17" customHeight="1">
      <c r="A69" s="7"/>
      <c r="B69" s="44"/>
      <c r="C69" s="70"/>
      <c r="D69" s="70"/>
      <c r="E69" s="70"/>
      <c r="F69" s="70"/>
      <c r="G69" s="70"/>
      <c r="H69" s="70"/>
      <c r="I69" s="70"/>
      <c r="J69" s="70"/>
      <c r="K69" s="70"/>
      <c r="L69" s="70"/>
      <c r="M69" s="70"/>
      <c r="N69" s="70"/>
      <c r="O69" s="70"/>
      <c r="P69" s="70"/>
      <c r="Q69" s="70"/>
      <c r="R69" s="70"/>
      <c r="S69" s="70"/>
      <c r="T69" s="70"/>
      <c r="U69" s="20"/>
      <c r="V69" s="20"/>
      <c r="W69" s="9"/>
      <c r="X69" s="9"/>
      <c r="Y69" s="4"/>
      <c r="Z69" s="4"/>
      <c r="AB69" s="20"/>
      <c r="AC69" s="20"/>
      <c r="AD69" s="20"/>
      <c r="AE69" s="20"/>
      <c r="AF69" s="20"/>
      <c r="AG69" s="20"/>
      <c r="AH69" s="20"/>
      <c r="AI69" s="20"/>
      <c r="AJ69" s="20"/>
      <c r="AK69" s="20"/>
      <c r="AL69" s="20"/>
      <c r="AM69" s="20"/>
      <c r="AN69" s="20"/>
      <c r="AO69" s="20"/>
      <c r="AP69" s="20"/>
      <c r="AQ69" s="20"/>
      <c r="AR69" s="20"/>
      <c r="AS69" s="20"/>
      <c r="AT69" s="20"/>
      <c r="AU69" s="20"/>
      <c r="AV69" s="20"/>
      <c r="AW69" s="20"/>
      <c r="AX69" s="20"/>
      <c r="AY69" s="20"/>
      <c r="AZ69" s="20"/>
      <c r="BA69" s="20"/>
      <c r="BB69" s="20"/>
      <c r="BC69" s="20"/>
      <c r="BD69" s="20"/>
      <c r="BE69" s="20"/>
      <c r="BF69" s="20"/>
      <c r="BG69" s="20"/>
      <c r="BH69" s="20"/>
      <c r="BI69" s="20"/>
      <c r="BJ69" s="20"/>
      <c r="BK69" s="20"/>
      <c r="BL69" s="20"/>
      <c r="BM69" s="20"/>
      <c r="BN69" s="20"/>
      <c r="BO69" s="20"/>
      <c r="BP69" s="20"/>
      <c r="BQ69" s="20"/>
      <c r="BR69" s="20"/>
      <c r="BS69" s="20"/>
      <c r="BT69" s="20"/>
      <c r="BU69" s="20"/>
      <c r="BV69" s="20"/>
      <c r="BW69" s="20"/>
      <c r="BX69" s="20"/>
      <c r="BY69" s="20"/>
      <c r="BZ69" s="20"/>
      <c r="CA69" s="20"/>
      <c r="CB69" s="20"/>
      <c r="CC69" s="20"/>
      <c r="CD69" s="20"/>
      <c r="CE69" s="20"/>
      <c r="CF69" s="20"/>
      <c r="CG69" s="20"/>
      <c r="CH69" s="20"/>
      <c r="CI69" s="20"/>
      <c r="CJ69" s="20"/>
      <c r="CK69" s="20"/>
      <c r="CL69" s="20"/>
      <c r="CM69" s="20"/>
      <c r="CN69" s="20"/>
      <c r="CO69" s="20"/>
      <c r="CP69" s="20"/>
      <c r="CQ69" s="20"/>
      <c r="CR69" s="20"/>
      <c r="CS69" s="20"/>
      <c r="CT69" s="20"/>
      <c r="CU69" s="20"/>
      <c r="CV69" s="20"/>
      <c r="CW69" s="20"/>
      <c r="CX69" s="20"/>
      <c r="CY69" s="20"/>
      <c r="CZ69" s="20"/>
      <c r="DA69" s="20"/>
      <c r="DB69" s="20"/>
      <c r="DC69" s="20"/>
      <c r="DD69" s="20"/>
    </row>
    <row r="70" spans="1:108" ht="17" customHeight="1">
      <c r="A70" s="7"/>
      <c r="B70" s="20" t="s">
        <v>147</v>
      </c>
      <c r="C70" s="70">
        <v>19735.77101</v>
      </c>
      <c r="D70" s="70">
        <v>22479.461289999999</v>
      </c>
      <c r="E70" s="70">
        <v>26106.006979999998</v>
      </c>
      <c r="F70" s="70">
        <v>28973.976060000001</v>
      </c>
      <c r="G70" s="70">
        <v>31845.549070000001</v>
      </c>
      <c r="H70" s="70">
        <v>36112.129330000003</v>
      </c>
      <c r="I70" s="70">
        <v>40673.522210000003</v>
      </c>
      <c r="J70" s="70">
        <v>49456.602019999998</v>
      </c>
      <c r="K70" s="70">
        <v>54744.31</v>
      </c>
      <c r="L70" s="70">
        <v>61220.56</v>
      </c>
      <c r="M70" s="70">
        <v>72496.67</v>
      </c>
      <c r="N70" s="70">
        <v>84950.01</v>
      </c>
      <c r="O70" s="70">
        <v>97452.96</v>
      </c>
      <c r="P70" s="70">
        <v>105378.34527000001</v>
      </c>
      <c r="Q70" s="70">
        <v>119545.74902179</v>
      </c>
      <c r="R70" s="70">
        <v>132080.85</v>
      </c>
      <c r="S70" s="70">
        <v>148678.93</v>
      </c>
      <c r="T70" s="70" t="s">
        <v>113</v>
      </c>
      <c r="U70" s="20"/>
      <c r="V70" s="20"/>
      <c r="W70" s="4"/>
      <c r="X70" s="4"/>
      <c r="Y70" s="4"/>
      <c r="Z70" s="4"/>
      <c r="AA70" s="4"/>
      <c r="AB70" s="20"/>
      <c r="AC70" s="20"/>
      <c r="AD70" s="20"/>
      <c r="AE70" s="20"/>
      <c r="AF70" s="20"/>
      <c r="AG70" s="20"/>
      <c r="AH70" s="20"/>
      <c r="AI70" s="20"/>
      <c r="AJ70" s="20"/>
      <c r="AK70" s="20"/>
      <c r="AL70" s="20"/>
      <c r="AM70" s="20"/>
      <c r="AN70" s="20"/>
      <c r="AO70" s="20"/>
      <c r="AP70" s="20"/>
      <c r="AQ70" s="20"/>
      <c r="AR70" s="20"/>
      <c r="AS70" s="20"/>
      <c r="AT70" s="20"/>
      <c r="AU70" s="20"/>
      <c r="AV70" s="20"/>
      <c r="AW70" s="20"/>
      <c r="AX70" s="20"/>
      <c r="AY70" s="20"/>
      <c r="AZ70" s="20"/>
      <c r="BA70" s="20"/>
      <c r="BB70" s="20"/>
      <c r="BC70" s="20"/>
      <c r="BD70" s="20"/>
      <c r="BE70" s="20"/>
      <c r="BF70" s="20"/>
      <c r="BG70" s="20"/>
      <c r="BH70" s="20"/>
      <c r="BI70" s="20"/>
      <c r="BJ70" s="20"/>
      <c r="BK70" s="20"/>
      <c r="BL70" s="20"/>
      <c r="BM70" s="20"/>
      <c r="BN70" s="20"/>
      <c r="BO70" s="20"/>
      <c r="BP70" s="20"/>
      <c r="BQ70" s="20"/>
      <c r="BR70" s="20"/>
      <c r="BS70" s="20"/>
      <c r="BT70" s="20"/>
      <c r="BU70" s="20"/>
      <c r="BV70" s="20"/>
      <c r="BW70" s="20"/>
      <c r="BX70" s="20"/>
      <c r="BY70" s="20"/>
      <c r="BZ70" s="20"/>
      <c r="CA70" s="20"/>
      <c r="CB70" s="20"/>
      <c r="CC70" s="20"/>
      <c r="CD70" s="20"/>
      <c r="CE70" s="20"/>
      <c r="CF70" s="20"/>
      <c r="CG70" s="20"/>
      <c r="CH70" s="20"/>
      <c r="CI70" s="20"/>
      <c r="CJ70" s="20"/>
      <c r="CK70" s="20"/>
      <c r="CL70" s="20"/>
      <c r="CM70" s="20"/>
      <c r="CN70" s="20"/>
      <c r="CO70" s="20"/>
      <c r="CP70" s="20"/>
      <c r="CQ70" s="20"/>
      <c r="CR70" s="20"/>
      <c r="CS70" s="20"/>
      <c r="CT70" s="20"/>
      <c r="CU70" s="20"/>
      <c r="CV70" s="20"/>
      <c r="CW70" s="20"/>
      <c r="CX70" s="20"/>
      <c r="CY70" s="20"/>
      <c r="CZ70" s="20"/>
      <c r="DA70" s="20"/>
      <c r="DB70" s="20"/>
      <c r="DC70" s="20"/>
      <c r="DD70" s="20"/>
    </row>
    <row r="71" spans="1:108" ht="17" customHeight="1">
      <c r="A71" s="7"/>
      <c r="B71" s="44" t="s">
        <v>148</v>
      </c>
      <c r="C71" s="70">
        <v>13746.921759999999</v>
      </c>
      <c r="D71" s="70">
        <v>15122.409669999999</v>
      </c>
      <c r="E71" s="70">
        <v>16805.497360000001</v>
      </c>
      <c r="F71" s="70">
        <v>18914.418570000002</v>
      </c>
      <c r="G71" s="70">
        <v>20456.44428</v>
      </c>
      <c r="H71" s="70">
        <v>22497.67438</v>
      </c>
      <c r="I71" s="70">
        <v>24197.94829</v>
      </c>
      <c r="J71" s="70">
        <v>28827.651760000001</v>
      </c>
      <c r="K71" s="70">
        <v>36269.040000000001</v>
      </c>
      <c r="L71" s="70">
        <v>43935.54</v>
      </c>
      <c r="M71" s="70">
        <v>48265.73</v>
      </c>
      <c r="N71" s="70">
        <v>52354.98</v>
      </c>
      <c r="O71" s="70">
        <v>54966.02</v>
      </c>
      <c r="P71" s="70">
        <v>79934.41</v>
      </c>
      <c r="Q71" s="70">
        <v>82900.679999999993</v>
      </c>
      <c r="R71" s="70">
        <v>98445.52</v>
      </c>
      <c r="S71" s="74">
        <v>100732.35</v>
      </c>
      <c r="T71" s="74" t="s">
        <v>113</v>
      </c>
      <c r="U71" s="20"/>
      <c r="V71" s="20"/>
      <c r="W71" s="4"/>
      <c r="X71" s="4"/>
      <c r="Y71" s="4"/>
      <c r="Z71" s="4"/>
      <c r="AA71" s="4"/>
      <c r="AB71" s="20"/>
      <c r="AC71" s="20"/>
      <c r="AD71" s="20"/>
      <c r="AE71" s="20"/>
      <c r="AF71" s="20"/>
      <c r="AG71" s="20"/>
      <c r="AH71" s="20"/>
      <c r="AI71" s="20"/>
      <c r="AJ71" s="20"/>
      <c r="AK71" s="20"/>
      <c r="AL71" s="20"/>
      <c r="AM71" s="20"/>
      <c r="AN71" s="20"/>
      <c r="AO71" s="20"/>
      <c r="AP71" s="20"/>
      <c r="AQ71" s="20"/>
      <c r="AR71" s="20"/>
      <c r="AS71" s="20"/>
      <c r="AT71" s="20"/>
      <c r="AU71" s="20"/>
      <c r="AV71" s="20"/>
      <c r="AW71" s="20"/>
      <c r="AX71" s="20"/>
      <c r="AY71" s="20"/>
      <c r="AZ71" s="20"/>
      <c r="BA71" s="20"/>
      <c r="BB71" s="20"/>
      <c r="BC71" s="20"/>
      <c r="BD71" s="20"/>
      <c r="BE71" s="20"/>
      <c r="BF71" s="20"/>
      <c r="BG71" s="20"/>
      <c r="BH71" s="20"/>
      <c r="BI71" s="20"/>
      <c r="BJ71" s="20"/>
      <c r="BK71" s="20"/>
      <c r="BL71" s="20"/>
      <c r="BM71" s="20"/>
      <c r="BN71" s="20"/>
      <c r="BO71" s="20"/>
      <c r="BP71" s="20"/>
      <c r="BQ71" s="20"/>
      <c r="BR71" s="20"/>
      <c r="BS71" s="20"/>
      <c r="BT71" s="20"/>
      <c r="BU71" s="20"/>
      <c r="BV71" s="20"/>
      <c r="BW71" s="20"/>
      <c r="BX71" s="20"/>
      <c r="BY71" s="20"/>
      <c r="BZ71" s="20"/>
      <c r="CA71" s="20"/>
      <c r="CB71" s="20"/>
      <c r="CC71" s="20"/>
      <c r="CD71" s="20"/>
      <c r="CE71" s="20"/>
      <c r="CF71" s="20"/>
      <c r="CG71" s="20"/>
      <c r="CH71" s="20"/>
      <c r="CI71" s="20"/>
      <c r="CJ71" s="20"/>
      <c r="CK71" s="20"/>
      <c r="CL71" s="20"/>
      <c r="CM71" s="20"/>
      <c r="CN71" s="20"/>
      <c r="CO71" s="20"/>
      <c r="CP71" s="20"/>
      <c r="CQ71" s="20"/>
      <c r="CR71" s="20"/>
      <c r="CS71" s="20"/>
      <c r="CT71" s="20"/>
      <c r="CU71" s="20"/>
      <c r="CV71" s="20"/>
      <c r="CW71" s="20"/>
      <c r="CX71" s="20"/>
      <c r="CY71" s="20"/>
      <c r="CZ71" s="20"/>
      <c r="DA71" s="20"/>
      <c r="DB71" s="20"/>
      <c r="DC71" s="20"/>
      <c r="DD71" s="20"/>
    </row>
    <row r="72" spans="1:108" ht="17" customHeight="1">
      <c r="A72" s="7"/>
      <c r="B72" s="44" t="s">
        <v>149</v>
      </c>
      <c r="C72" s="70">
        <v>9415.9622500000005</v>
      </c>
      <c r="D72" s="70">
        <v>10281.282880000001</v>
      </c>
      <c r="E72" s="70">
        <v>11415.071819999999</v>
      </c>
      <c r="F72" s="70">
        <v>12994.877899999999</v>
      </c>
      <c r="G72" s="70">
        <v>13806.723410000001</v>
      </c>
      <c r="H72" s="70">
        <v>14586.169239999999</v>
      </c>
      <c r="I72" s="70">
        <v>15553.700639999999</v>
      </c>
      <c r="J72" s="70">
        <v>19372.87744</v>
      </c>
      <c r="K72" s="70">
        <v>25896.47</v>
      </c>
      <c r="L72" s="70">
        <v>30853.47</v>
      </c>
      <c r="M72" s="70">
        <v>33777.89</v>
      </c>
      <c r="N72" s="70">
        <v>35307.14</v>
      </c>
      <c r="O72" s="70">
        <v>36274.879999999997</v>
      </c>
      <c r="P72" s="70">
        <v>61659.96</v>
      </c>
      <c r="Q72" s="70">
        <v>62706.64</v>
      </c>
      <c r="R72" s="70">
        <v>74979.97</v>
      </c>
      <c r="S72" s="74">
        <v>75670.97</v>
      </c>
      <c r="T72" s="74" t="s">
        <v>113</v>
      </c>
      <c r="U72" s="20"/>
      <c r="V72" s="20"/>
      <c r="W72" s="4"/>
      <c r="X72" s="4"/>
      <c r="Y72" s="4"/>
      <c r="Z72" s="4"/>
      <c r="AA72" s="4"/>
      <c r="AB72" s="20"/>
      <c r="AC72" s="20"/>
      <c r="AD72" s="20"/>
      <c r="AE72" s="20"/>
      <c r="AF72" s="20"/>
      <c r="AG72" s="20"/>
      <c r="AH72" s="20"/>
      <c r="AI72" s="20"/>
      <c r="AJ72" s="20"/>
      <c r="AK72" s="20"/>
      <c r="AL72" s="20"/>
      <c r="AM72" s="20"/>
      <c r="AN72" s="20"/>
      <c r="AO72" s="20"/>
      <c r="AP72" s="20"/>
      <c r="AQ72" s="20"/>
      <c r="AR72" s="20"/>
      <c r="AS72" s="20"/>
      <c r="AT72" s="20"/>
      <c r="AU72" s="20"/>
      <c r="AV72" s="20"/>
      <c r="AW72" s="20"/>
      <c r="AX72" s="20"/>
      <c r="AY72" s="20"/>
      <c r="AZ72" s="20"/>
      <c r="BA72" s="20"/>
      <c r="BB72" s="20"/>
      <c r="BC72" s="20"/>
      <c r="BD72" s="20"/>
      <c r="BE72" s="20"/>
      <c r="BF72" s="20"/>
      <c r="BG72" s="20"/>
      <c r="BH72" s="20"/>
      <c r="BI72" s="20"/>
      <c r="BJ72" s="20"/>
      <c r="BK72" s="20"/>
      <c r="BL72" s="20"/>
      <c r="BM72" s="20"/>
      <c r="BN72" s="20"/>
      <c r="BO72" s="20"/>
      <c r="BP72" s="20"/>
      <c r="BQ72" s="20"/>
      <c r="BR72" s="20"/>
      <c r="BS72" s="20"/>
      <c r="BT72" s="20"/>
      <c r="BU72" s="20"/>
      <c r="BV72" s="20"/>
      <c r="BW72" s="20"/>
      <c r="BX72" s="20"/>
      <c r="BY72" s="20"/>
      <c r="BZ72" s="20"/>
      <c r="CA72" s="20"/>
      <c r="CB72" s="20"/>
      <c r="CC72" s="20"/>
      <c r="CD72" s="20"/>
      <c r="CE72" s="20"/>
      <c r="CF72" s="20"/>
      <c r="CG72" s="20"/>
      <c r="CH72" s="20"/>
      <c r="CI72" s="20"/>
      <c r="CJ72" s="20"/>
      <c r="CK72" s="20"/>
      <c r="CL72" s="20"/>
      <c r="CM72" s="20"/>
      <c r="CN72" s="20"/>
      <c r="CO72" s="20"/>
      <c r="CP72" s="20"/>
      <c r="CQ72" s="20"/>
      <c r="CR72" s="20"/>
      <c r="CS72" s="20"/>
      <c r="CT72" s="20"/>
      <c r="CU72" s="20"/>
      <c r="CV72" s="20"/>
      <c r="CW72" s="20"/>
      <c r="CX72" s="20"/>
      <c r="CY72" s="20"/>
      <c r="CZ72" s="20"/>
      <c r="DA72" s="20"/>
      <c r="DB72" s="20"/>
      <c r="DC72" s="20"/>
      <c r="DD72" s="20"/>
    </row>
    <row r="73" spans="1:108" ht="17" customHeight="1">
      <c r="A73" s="7"/>
      <c r="B73" s="44" t="s">
        <v>150</v>
      </c>
      <c r="C73" s="70"/>
      <c r="D73" s="70"/>
      <c r="E73" s="70"/>
      <c r="F73" s="70"/>
      <c r="G73" s="70"/>
      <c r="H73" s="70"/>
      <c r="I73" s="70"/>
      <c r="J73" s="70"/>
      <c r="K73" s="70"/>
      <c r="L73" s="70"/>
      <c r="M73" s="70"/>
      <c r="N73" s="70"/>
      <c r="O73" s="70"/>
      <c r="P73" s="70"/>
      <c r="Q73" s="70"/>
      <c r="R73" s="70"/>
      <c r="S73" s="74"/>
      <c r="T73" s="74"/>
      <c r="U73" s="20"/>
      <c r="V73" s="20"/>
      <c r="W73" s="4"/>
      <c r="X73" s="4"/>
      <c r="Y73" s="4"/>
      <c r="Z73" s="4"/>
      <c r="AA73" s="4"/>
      <c r="AB73" s="20"/>
      <c r="AC73" s="20"/>
      <c r="AD73" s="20"/>
      <c r="AE73" s="20"/>
      <c r="AF73" s="20"/>
      <c r="AG73" s="20"/>
      <c r="AH73" s="20"/>
      <c r="AI73" s="20"/>
      <c r="AJ73" s="20"/>
      <c r="AK73" s="20"/>
      <c r="AL73" s="20"/>
      <c r="AM73" s="20"/>
      <c r="AN73" s="20"/>
      <c r="AO73" s="20"/>
      <c r="AP73" s="20"/>
      <c r="AQ73" s="20"/>
      <c r="AR73" s="20"/>
      <c r="AS73" s="20"/>
      <c r="AT73" s="20"/>
      <c r="AU73" s="20"/>
      <c r="AV73" s="20"/>
      <c r="AW73" s="20"/>
      <c r="AX73" s="20"/>
      <c r="AY73" s="20"/>
      <c r="AZ73" s="20"/>
      <c r="BA73" s="20"/>
      <c r="BB73" s="20"/>
      <c r="BC73" s="20"/>
      <c r="BD73" s="20"/>
      <c r="BE73" s="20"/>
      <c r="BF73" s="20"/>
      <c r="BG73" s="20"/>
      <c r="BH73" s="20"/>
      <c r="BI73" s="20"/>
      <c r="BJ73" s="20"/>
      <c r="BK73" s="20"/>
      <c r="BL73" s="20"/>
      <c r="BM73" s="20"/>
      <c r="BN73" s="20"/>
      <c r="BO73" s="20"/>
      <c r="BP73" s="20"/>
      <c r="BQ73" s="20"/>
      <c r="BR73" s="20"/>
      <c r="BS73" s="20"/>
      <c r="BT73" s="20"/>
      <c r="BU73" s="20"/>
      <c r="BV73" s="20"/>
      <c r="BW73" s="20"/>
      <c r="BX73" s="20"/>
      <c r="BY73" s="20"/>
      <c r="BZ73" s="20"/>
      <c r="CA73" s="20"/>
      <c r="CB73" s="20"/>
      <c r="CC73" s="20"/>
      <c r="CD73" s="20"/>
      <c r="CE73" s="20"/>
      <c r="CF73" s="20"/>
      <c r="CG73" s="20"/>
      <c r="CH73" s="20"/>
      <c r="CI73" s="20"/>
      <c r="CJ73" s="20"/>
      <c r="CK73" s="20"/>
      <c r="CL73" s="20"/>
      <c r="CM73" s="20"/>
      <c r="CN73" s="20"/>
      <c r="CO73" s="20"/>
      <c r="CP73" s="20"/>
      <c r="CQ73" s="20"/>
      <c r="CR73" s="20"/>
      <c r="CS73" s="20"/>
      <c r="CT73" s="20"/>
      <c r="CU73" s="20"/>
      <c r="CV73" s="20"/>
      <c r="CW73" s="20"/>
      <c r="CX73" s="20"/>
      <c r="CY73" s="20"/>
      <c r="CZ73" s="20"/>
      <c r="DA73" s="20"/>
      <c r="DB73" s="20"/>
      <c r="DC73" s="20"/>
      <c r="DD73" s="20"/>
    </row>
    <row r="74" spans="1:108" ht="17" customHeight="1">
      <c r="A74" s="7"/>
      <c r="B74" s="44" t="s">
        <v>206</v>
      </c>
      <c r="C74" s="70">
        <v>4330.9595099999997</v>
      </c>
      <c r="D74" s="70">
        <v>4841.1267799999996</v>
      </c>
      <c r="E74" s="70">
        <v>5390.4255499999999</v>
      </c>
      <c r="F74" s="70">
        <v>5919.5406599999997</v>
      </c>
      <c r="G74" s="70">
        <v>6649.7208700000001</v>
      </c>
      <c r="H74" s="70">
        <v>7911.5051400000002</v>
      </c>
      <c r="I74" s="70">
        <v>8644.2476600000009</v>
      </c>
      <c r="J74" s="70">
        <v>9454.7743200000004</v>
      </c>
      <c r="K74" s="70">
        <v>10372.57043</v>
      </c>
      <c r="L74" s="70">
        <v>13082.071389999999</v>
      </c>
      <c r="M74" s="70">
        <v>14487.84821</v>
      </c>
      <c r="N74" s="70">
        <v>17047.835709999999</v>
      </c>
      <c r="O74" s="70">
        <v>18691.150000000001</v>
      </c>
      <c r="P74" s="70">
        <v>18274.45621</v>
      </c>
      <c r="Q74" s="70">
        <v>20194.038135031751</v>
      </c>
      <c r="R74" s="70">
        <v>23465.5</v>
      </c>
      <c r="S74" s="74">
        <v>25061.39</v>
      </c>
      <c r="T74" s="74" t="s">
        <v>113</v>
      </c>
      <c r="U74" s="20"/>
      <c r="V74" s="20"/>
      <c r="W74" s="4"/>
      <c r="X74" s="4"/>
      <c r="Y74" s="4"/>
      <c r="Z74" s="4"/>
      <c r="AA74" s="4"/>
      <c r="AB74" s="20"/>
      <c r="AC74" s="20"/>
      <c r="AD74" s="20"/>
      <c r="AE74" s="20"/>
      <c r="AF74" s="20"/>
      <c r="AG74" s="20"/>
      <c r="AH74" s="20"/>
      <c r="AI74" s="20"/>
      <c r="AJ74" s="20"/>
      <c r="AK74" s="20"/>
      <c r="AL74" s="20"/>
      <c r="AM74" s="20"/>
      <c r="AN74" s="20"/>
      <c r="AO74" s="20"/>
      <c r="AP74" s="20"/>
      <c r="AQ74" s="20"/>
      <c r="AR74" s="20"/>
      <c r="AS74" s="20"/>
      <c r="AT74" s="20"/>
      <c r="AU74" s="20"/>
      <c r="AV74" s="20"/>
      <c r="AW74" s="20"/>
      <c r="AX74" s="20"/>
      <c r="AY74" s="20"/>
      <c r="AZ74" s="20"/>
      <c r="BA74" s="20"/>
      <c r="BB74" s="20"/>
      <c r="BC74" s="20"/>
      <c r="BD74" s="20"/>
      <c r="BE74" s="20"/>
      <c r="BF74" s="20"/>
      <c r="BG74" s="20"/>
      <c r="BH74" s="20"/>
      <c r="BI74" s="20"/>
      <c r="BJ74" s="20"/>
      <c r="BK74" s="20"/>
      <c r="BL74" s="20"/>
      <c r="BM74" s="20"/>
      <c r="BN74" s="20"/>
      <c r="BO74" s="20"/>
      <c r="BP74" s="20"/>
      <c r="BQ74" s="20"/>
      <c r="BR74" s="20"/>
      <c r="BS74" s="20"/>
      <c r="BT74" s="20"/>
      <c r="BU74" s="20"/>
      <c r="BV74" s="20"/>
      <c r="BW74" s="20"/>
      <c r="BX74" s="20"/>
      <c r="BY74" s="20"/>
      <c r="BZ74" s="20"/>
      <c r="CA74" s="20"/>
      <c r="CB74" s="20"/>
      <c r="CC74" s="20"/>
      <c r="CD74" s="20"/>
      <c r="CE74" s="20"/>
      <c r="CF74" s="20"/>
      <c r="CG74" s="20"/>
      <c r="CH74" s="20"/>
      <c r="CI74" s="20"/>
      <c r="CJ74" s="20"/>
      <c r="CK74" s="20"/>
      <c r="CL74" s="20"/>
      <c r="CM74" s="20"/>
      <c r="CN74" s="20"/>
      <c r="CO74" s="20"/>
      <c r="CP74" s="20"/>
      <c r="CQ74" s="20"/>
      <c r="CR74" s="20"/>
      <c r="CS74" s="20"/>
      <c r="CT74" s="20"/>
      <c r="CU74" s="20"/>
      <c r="CV74" s="20"/>
      <c r="CW74" s="20"/>
      <c r="CX74" s="20"/>
      <c r="CY74" s="20"/>
      <c r="CZ74" s="20"/>
      <c r="DA74" s="20"/>
      <c r="DB74" s="20"/>
      <c r="DC74" s="20"/>
      <c r="DD74" s="20"/>
    </row>
    <row r="75" spans="1:108" ht="17" customHeight="1">
      <c r="A75" s="7"/>
      <c r="B75" s="44" t="s">
        <v>151</v>
      </c>
      <c r="C75" s="70">
        <v>9603.2569100000001</v>
      </c>
      <c r="D75" s="70">
        <v>13624.69476</v>
      </c>
      <c r="E75" s="70">
        <v>15727.794019999999</v>
      </c>
      <c r="F75" s="70">
        <v>17076.804039999999</v>
      </c>
      <c r="G75" s="70">
        <v>20074.63953</v>
      </c>
      <c r="H75" s="70">
        <v>18795.92858</v>
      </c>
      <c r="I75" s="70">
        <v>18926.56813</v>
      </c>
      <c r="J75" s="70">
        <v>14508.9125</v>
      </c>
      <c r="K75" s="70">
        <v>23494.696319999999</v>
      </c>
      <c r="L75" s="70">
        <v>28000.550459999999</v>
      </c>
      <c r="M75" s="70">
        <v>44732.157270000003</v>
      </c>
      <c r="N75" s="70">
        <v>57469.547980000003</v>
      </c>
      <c r="O75" s="70">
        <v>66180.820000000007</v>
      </c>
      <c r="P75" s="70">
        <v>48432.57273</v>
      </c>
      <c r="Q75" s="70">
        <v>61813.47</v>
      </c>
      <c r="R75" s="70">
        <v>71286.960000000006</v>
      </c>
      <c r="S75" s="74">
        <v>82700.52</v>
      </c>
      <c r="T75" s="74" t="s">
        <v>113</v>
      </c>
      <c r="U75" s="20"/>
      <c r="V75" s="20"/>
      <c r="W75" s="4"/>
      <c r="X75" s="4"/>
      <c r="Y75" s="4"/>
      <c r="Z75" s="4"/>
      <c r="AA75" s="4"/>
      <c r="AB75" s="20"/>
      <c r="AC75" s="20"/>
      <c r="AD75" s="20"/>
      <c r="AE75" s="20"/>
      <c r="AF75" s="20"/>
      <c r="AG75" s="20"/>
      <c r="AH75" s="20"/>
      <c r="AI75" s="20"/>
      <c r="AJ75" s="20"/>
      <c r="AK75" s="20"/>
      <c r="AL75" s="20"/>
      <c r="AM75" s="20"/>
      <c r="AN75" s="20"/>
      <c r="AO75" s="20"/>
      <c r="AP75" s="20"/>
      <c r="AQ75" s="20"/>
      <c r="AR75" s="20"/>
      <c r="AS75" s="20"/>
      <c r="AT75" s="20"/>
      <c r="AU75" s="20"/>
      <c r="AV75" s="20"/>
      <c r="AW75" s="20"/>
      <c r="AX75" s="20"/>
      <c r="AY75" s="20"/>
      <c r="AZ75" s="20"/>
      <c r="BA75" s="20"/>
      <c r="BB75" s="20"/>
      <c r="BC75" s="20"/>
      <c r="BD75" s="20"/>
      <c r="BE75" s="20"/>
      <c r="BF75" s="20"/>
      <c r="BG75" s="20"/>
      <c r="BH75" s="20"/>
      <c r="BI75" s="20"/>
      <c r="BJ75" s="20"/>
      <c r="BK75" s="20"/>
      <c r="BL75" s="20"/>
      <c r="BM75" s="20"/>
      <c r="BN75" s="20"/>
      <c r="BO75" s="20"/>
      <c r="BP75" s="20"/>
      <c r="BQ75" s="20"/>
      <c r="BR75" s="20"/>
      <c r="BS75" s="20"/>
      <c r="BT75" s="20"/>
      <c r="BU75" s="20"/>
      <c r="BV75" s="20"/>
      <c r="BW75" s="20"/>
      <c r="BX75" s="20"/>
      <c r="BY75" s="20"/>
      <c r="BZ75" s="20"/>
      <c r="CA75" s="20"/>
      <c r="CB75" s="20"/>
      <c r="CC75" s="20"/>
      <c r="CD75" s="20"/>
      <c r="CE75" s="20"/>
      <c r="CF75" s="20"/>
      <c r="CG75" s="20"/>
      <c r="CH75" s="20"/>
      <c r="CI75" s="20"/>
      <c r="CJ75" s="20"/>
      <c r="CK75" s="20"/>
      <c r="CL75" s="20"/>
      <c r="CM75" s="20"/>
      <c r="CN75" s="20"/>
      <c r="CO75" s="20"/>
      <c r="CP75" s="20"/>
      <c r="CQ75" s="20"/>
      <c r="CR75" s="20"/>
      <c r="CS75" s="20"/>
      <c r="CT75" s="20"/>
      <c r="CU75" s="20"/>
      <c r="CV75" s="20"/>
      <c r="CW75" s="20"/>
      <c r="CX75" s="20"/>
      <c r="CY75" s="20"/>
      <c r="CZ75" s="20"/>
      <c r="DA75" s="20"/>
      <c r="DB75" s="20"/>
      <c r="DC75" s="20"/>
      <c r="DD75" s="20"/>
    </row>
    <row r="76" spans="1:108" ht="17" customHeight="1">
      <c r="A76" s="7"/>
      <c r="B76" s="44" t="s">
        <v>345</v>
      </c>
      <c r="C76" s="70">
        <v>9956.7844000000005</v>
      </c>
      <c r="D76" s="70">
        <v>13424.26561</v>
      </c>
      <c r="E76" s="70">
        <v>15902.535669999999</v>
      </c>
      <c r="F76" s="70">
        <v>17183.038499999999</v>
      </c>
      <c r="G76" s="70">
        <v>20163.428459999999</v>
      </c>
      <c r="H76" s="70">
        <v>18801.26585</v>
      </c>
      <c r="I76" s="70">
        <v>18872.088650000002</v>
      </c>
      <c r="J76" s="70">
        <v>15921.99163</v>
      </c>
      <c r="K76" s="70">
        <v>22879.927080000001</v>
      </c>
      <c r="L76" s="70">
        <v>28269.936900000001</v>
      </c>
      <c r="M76" s="70">
        <v>44359.976669999996</v>
      </c>
      <c r="N76" s="70">
        <v>57785.347090000003</v>
      </c>
      <c r="O76" s="70">
        <v>66252.820000000007</v>
      </c>
      <c r="P76" s="70">
        <v>48978.739939999999</v>
      </c>
      <c r="Q76" s="70">
        <v>64001.83</v>
      </c>
      <c r="R76" s="70">
        <v>71635.67</v>
      </c>
      <c r="S76" s="74">
        <v>81814.44</v>
      </c>
      <c r="T76" s="74" t="s">
        <v>113</v>
      </c>
      <c r="U76" s="20"/>
      <c r="V76" s="20"/>
      <c r="W76" s="4"/>
      <c r="X76" s="4"/>
      <c r="Y76" s="4"/>
      <c r="Z76" s="4"/>
      <c r="AA76" s="4"/>
      <c r="AB76" s="20"/>
      <c r="AC76" s="20"/>
      <c r="AD76" s="20"/>
      <c r="AE76" s="20"/>
      <c r="AF76" s="20"/>
      <c r="AG76" s="20"/>
      <c r="AH76" s="20"/>
      <c r="AI76" s="20"/>
      <c r="AJ76" s="20"/>
      <c r="AK76" s="20"/>
      <c r="AL76" s="20"/>
      <c r="AM76" s="20"/>
      <c r="AN76" s="20"/>
      <c r="AO76" s="20"/>
      <c r="AP76" s="20"/>
      <c r="AQ76" s="20"/>
      <c r="AR76" s="20"/>
      <c r="AS76" s="20"/>
      <c r="AT76" s="20"/>
      <c r="AU76" s="20"/>
      <c r="AV76" s="20"/>
      <c r="AW76" s="20"/>
      <c r="AX76" s="20"/>
      <c r="AY76" s="20"/>
      <c r="AZ76" s="20"/>
      <c r="BA76" s="20"/>
      <c r="BB76" s="20"/>
      <c r="BC76" s="20"/>
      <c r="BD76" s="20"/>
      <c r="BE76" s="20"/>
      <c r="BF76" s="20"/>
      <c r="BG76" s="20"/>
      <c r="BH76" s="20"/>
      <c r="BI76" s="20"/>
      <c r="BJ76" s="20"/>
      <c r="BK76" s="20"/>
      <c r="BL76" s="20"/>
      <c r="BM76" s="20"/>
      <c r="BN76" s="20"/>
      <c r="BO76" s="20"/>
      <c r="BP76" s="20"/>
      <c r="BQ76" s="20"/>
      <c r="BR76" s="20"/>
      <c r="BS76" s="20"/>
      <c r="BT76" s="20"/>
      <c r="BU76" s="20"/>
      <c r="BV76" s="20"/>
      <c r="BW76" s="20"/>
      <c r="BX76" s="20"/>
      <c r="BY76" s="20"/>
      <c r="BZ76" s="20"/>
      <c r="CA76" s="20"/>
      <c r="CB76" s="20"/>
      <c r="CC76" s="20"/>
      <c r="CD76" s="20"/>
      <c r="CE76" s="20"/>
      <c r="CF76" s="20"/>
      <c r="CG76" s="20"/>
      <c r="CH76" s="20"/>
      <c r="CI76" s="20"/>
      <c r="CJ76" s="20"/>
      <c r="CK76" s="20"/>
      <c r="CL76" s="20"/>
      <c r="CM76" s="20"/>
      <c r="CN76" s="20"/>
      <c r="CO76" s="20"/>
      <c r="CP76" s="20"/>
      <c r="CQ76" s="20"/>
      <c r="CR76" s="20"/>
      <c r="CS76" s="20"/>
      <c r="CT76" s="20"/>
      <c r="CU76" s="20"/>
      <c r="CV76" s="20"/>
      <c r="CW76" s="20"/>
      <c r="CX76" s="20"/>
      <c r="CY76" s="20"/>
      <c r="CZ76" s="20"/>
      <c r="DA76" s="20"/>
      <c r="DB76" s="20"/>
      <c r="DC76" s="20"/>
      <c r="DD76" s="20"/>
    </row>
    <row r="77" spans="1:108" ht="17" customHeight="1">
      <c r="A77" s="7"/>
      <c r="B77" s="44" t="s">
        <v>152</v>
      </c>
      <c r="C77" s="70">
        <v>3080.1446000000001</v>
      </c>
      <c r="D77" s="70">
        <v>3564.3819899999999</v>
      </c>
      <c r="E77" s="70">
        <v>4095.6979500000002</v>
      </c>
      <c r="F77" s="70">
        <v>2647.9535500000002</v>
      </c>
      <c r="G77" s="70">
        <v>3235.9924500000002</v>
      </c>
      <c r="H77" s="70">
        <v>3669.7181500000002</v>
      </c>
      <c r="I77" s="70">
        <v>5189.5300500000003</v>
      </c>
      <c r="J77" s="70">
        <v>6302.4460499999996</v>
      </c>
      <c r="K77" s="70">
        <v>6729.1701999999996</v>
      </c>
      <c r="L77" s="70">
        <v>7038.2353000000003</v>
      </c>
      <c r="M77" s="70">
        <v>10373.297500000001</v>
      </c>
      <c r="N77" s="70">
        <v>11660.594499999999</v>
      </c>
      <c r="O77" s="70">
        <v>15996.22</v>
      </c>
      <c r="P77" s="70">
        <v>12350.54218</v>
      </c>
      <c r="Q77" s="70">
        <v>11802.8</v>
      </c>
      <c r="R77" s="70">
        <v>12126.5</v>
      </c>
      <c r="S77" s="74">
        <v>18318.64</v>
      </c>
      <c r="T77" s="74" t="s">
        <v>113</v>
      </c>
      <c r="U77" s="20"/>
      <c r="V77" s="20"/>
      <c r="W77" s="4"/>
      <c r="X77" s="4"/>
      <c r="Y77" s="4"/>
      <c r="Z77" s="4"/>
      <c r="AA77" s="4"/>
      <c r="AB77" s="20"/>
      <c r="AC77" s="20"/>
      <c r="AD77" s="20"/>
      <c r="AE77" s="20"/>
      <c r="AF77" s="20"/>
      <c r="AG77" s="20"/>
      <c r="AH77" s="20"/>
      <c r="AI77" s="20"/>
      <c r="AJ77" s="20"/>
      <c r="AK77" s="20"/>
      <c r="AL77" s="20"/>
      <c r="AM77" s="20"/>
      <c r="AN77" s="20"/>
      <c r="AO77" s="20"/>
      <c r="AP77" s="20"/>
      <c r="AQ77" s="20"/>
      <c r="AR77" s="20"/>
      <c r="AS77" s="20"/>
      <c r="AT77" s="20"/>
      <c r="AU77" s="20"/>
      <c r="AV77" s="20"/>
      <c r="AW77" s="20"/>
      <c r="AX77" s="20"/>
      <c r="AY77" s="20"/>
      <c r="AZ77" s="20"/>
      <c r="BA77" s="20"/>
      <c r="BB77" s="20"/>
      <c r="BC77" s="20"/>
      <c r="BD77" s="20"/>
      <c r="BE77" s="20"/>
      <c r="BF77" s="20"/>
      <c r="BG77" s="20"/>
      <c r="BH77" s="20"/>
      <c r="BI77" s="20"/>
      <c r="BJ77" s="20"/>
      <c r="BK77" s="20"/>
      <c r="BL77" s="20"/>
      <c r="BM77" s="20"/>
      <c r="BN77" s="20"/>
      <c r="BO77" s="20"/>
      <c r="BP77" s="20"/>
      <c r="BQ77" s="20"/>
      <c r="BR77" s="20"/>
      <c r="BS77" s="20"/>
      <c r="BT77" s="20"/>
      <c r="BU77" s="20"/>
      <c r="BV77" s="20"/>
      <c r="BW77" s="20"/>
      <c r="BX77" s="20"/>
      <c r="BY77" s="20"/>
      <c r="BZ77" s="20"/>
      <c r="CA77" s="20"/>
      <c r="CB77" s="20"/>
      <c r="CC77" s="20"/>
      <c r="CD77" s="20"/>
      <c r="CE77" s="20"/>
      <c r="CF77" s="20"/>
      <c r="CG77" s="20"/>
      <c r="CH77" s="20"/>
      <c r="CI77" s="20"/>
      <c r="CJ77" s="20"/>
      <c r="CK77" s="20"/>
      <c r="CL77" s="20"/>
      <c r="CM77" s="20"/>
      <c r="CN77" s="20"/>
      <c r="CO77" s="20"/>
      <c r="CP77" s="20"/>
      <c r="CQ77" s="20"/>
      <c r="CR77" s="20"/>
      <c r="CS77" s="20"/>
      <c r="CT77" s="20"/>
      <c r="CU77" s="20"/>
      <c r="CV77" s="20"/>
      <c r="CW77" s="20"/>
      <c r="CX77" s="20"/>
      <c r="CY77" s="20"/>
      <c r="CZ77" s="20"/>
      <c r="DA77" s="20"/>
      <c r="DB77" s="20"/>
      <c r="DC77" s="20"/>
      <c r="DD77" s="20"/>
    </row>
    <row r="78" spans="1:108" ht="17" customHeight="1">
      <c r="A78" s="7"/>
      <c r="B78" s="44" t="s">
        <v>153</v>
      </c>
      <c r="C78" s="70">
        <v>6785.5850600000003</v>
      </c>
      <c r="D78" s="70">
        <v>9800.0812999999998</v>
      </c>
      <c r="E78" s="70">
        <v>11709.67967</v>
      </c>
      <c r="F78" s="70">
        <v>14258.7186</v>
      </c>
      <c r="G78" s="70">
        <v>16842.835009999999</v>
      </c>
      <c r="H78" s="70">
        <v>14895.952600000001</v>
      </c>
      <c r="I78" s="70">
        <v>13517.2034</v>
      </c>
      <c r="J78" s="70">
        <v>9482.9296300000005</v>
      </c>
      <c r="K78" s="70">
        <v>15973.487080000001</v>
      </c>
      <c r="L78" s="70">
        <v>20766.143899999999</v>
      </c>
      <c r="M78" s="70">
        <v>32069.586670000001</v>
      </c>
      <c r="N78" s="70">
        <v>45138.107089999998</v>
      </c>
      <c r="O78" s="70">
        <v>49921.07</v>
      </c>
      <c r="P78" s="70">
        <v>36219.067029999998</v>
      </c>
      <c r="Q78" s="70">
        <v>51611.3</v>
      </c>
      <c r="R78" s="70">
        <v>59250.5</v>
      </c>
      <c r="S78" s="74">
        <v>63495.8</v>
      </c>
      <c r="T78" s="74" t="s">
        <v>113</v>
      </c>
      <c r="U78" s="20"/>
      <c r="V78" s="20"/>
      <c r="W78" s="4"/>
      <c r="X78" s="4"/>
      <c r="Y78" s="4"/>
      <c r="Z78" s="4"/>
      <c r="AA78" s="4"/>
      <c r="AB78" s="20"/>
      <c r="AC78" s="20"/>
      <c r="AD78" s="20"/>
      <c r="AE78" s="20"/>
      <c r="AF78" s="20"/>
      <c r="AG78" s="20"/>
      <c r="AH78" s="20"/>
      <c r="AI78" s="20"/>
      <c r="AJ78" s="20"/>
      <c r="AK78" s="20"/>
      <c r="AL78" s="20"/>
      <c r="AM78" s="20"/>
      <c r="AN78" s="20"/>
      <c r="AO78" s="20"/>
      <c r="AP78" s="20"/>
      <c r="AQ78" s="20"/>
      <c r="AR78" s="20"/>
      <c r="AS78" s="20"/>
      <c r="AT78" s="20"/>
      <c r="AU78" s="20"/>
      <c r="AV78" s="20"/>
      <c r="AW78" s="20"/>
      <c r="AX78" s="20"/>
      <c r="AY78" s="20"/>
      <c r="AZ78" s="20"/>
      <c r="BA78" s="20"/>
      <c r="BB78" s="20"/>
      <c r="BC78" s="20"/>
      <c r="BD78" s="20"/>
      <c r="BE78" s="20"/>
      <c r="BF78" s="20"/>
      <c r="BG78" s="20"/>
      <c r="BH78" s="20"/>
      <c r="BI78" s="20"/>
      <c r="BJ78" s="20"/>
      <c r="BK78" s="20"/>
      <c r="BL78" s="20"/>
      <c r="BM78" s="20"/>
      <c r="BN78" s="20"/>
      <c r="BO78" s="20"/>
      <c r="BP78" s="20"/>
      <c r="BQ78" s="20"/>
      <c r="BR78" s="20"/>
      <c r="BS78" s="20"/>
      <c r="BT78" s="20"/>
      <c r="BU78" s="20"/>
      <c r="BV78" s="20"/>
      <c r="BW78" s="20"/>
      <c r="BX78" s="20"/>
      <c r="BY78" s="20"/>
      <c r="BZ78" s="20"/>
      <c r="CA78" s="20"/>
      <c r="CB78" s="20"/>
      <c r="CC78" s="20"/>
      <c r="CD78" s="20"/>
      <c r="CE78" s="20"/>
      <c r="CF78" s="20"/>
      <c r="CG78" s="20"/>
      <c r="CH78" s="20"/>
      <c r="CI78" s="20"/>
      <c r="CJ78" s="20"/>
      <c r="CK78" s="20"/>
      <c r="CL78" s="20"/>
      <c r="CM78" s="20"/>
      <c r="CN78" s="20"/>
      <c r="CO78" s="20"/>
      <c r="CP78" s="20"/>
      <c r="CQ78" s="20"/>
      <c r="CR78" s="20"/>
      <c r="CS78" s="20"/>
      <c r="CT78" s="20"/>
      <c r="CU78" s="20"/>
      <c r="CV78" s="20"/>
      <c r="CW78" s="20"/>
      <c r="CX78" s="20"/>
      <c r="CY78" s="20"/>
      <c r="CZ78" s="20"/>
      <c r="DA78" s="20"/>
      <c r="DB78" s="20"/>
      <c r="DC78" s="20"/>
      <c r="DD78" s="20"/>
    </row>
    <row r="79" spans="1:108" ht="17" customHeight="1">
      <c r="A79" s="7"/>
      <c r="B79" s="53" t="s">
        <v>207</v>
      </c>
      <c r="C79" s="76">
        <v>0</v>
      </c>
      <c r="D79" s="70">
        <v>0.32</v>
      </c>
      <c r="E79" s="70">
        <v>0.05</v>
      </c>
      <c r="F79" s="70">
        <v>0.39</v>
      </c>
      <c r="G79" s="70">
        <v>18.059999999999999</v>
      </c>
      <c r="H79" s="70">
        <v>162.4</v>
      </c>
      <c r="I79" s="70">
        <v>40.56</v>
      </c>
      <c r="J79" s="70">
        <v>55.08</v>
      </c>
      <c r="K79" s="70">
        <v>110.23</v>
      </c>
      <c r="L79" s="70">
        <v>138.12</v>
      </c>
      <c r="M79" s="70">
        <v>517.15</v>
      </c>
      <c r="N79" s="70">
        <v>84.05</v>
      </c>
      <c r="O79" s="70">
        <v>198.19</v>
      </c>
      <c r="P79" s="70">
        <v>215.65</v>
      </c>
      <c r="Q79" s="70">
        <v>236.861334</v>
      </c>
      <c r="R79" s="70">
        <v>47.96</v>
      </c>
      <c r="S79" s="74">
        <v>95.32</v>
      </c>
      <c r="T79" s="74" t="s">
        <v>113</v>
      </c>
      <c r="U79" s="20"/>
      <c r="V79" s="20"/>
      <c r="W79" s="4"/>
      <c r="X79" s="4"/>
      <c r="Y79" s="4"/>
      <c r="Z79" s="4"/>
      <c r="AA79" s="4"/>
      <c r="AB79" s="20"/>
      <c r="AC79" s="20"/>
      <c r="AD79" s="20"/>
      <c r="AE79" s="20"/>
      <c r="AF79" s="20"/>
      <c r="AG79" s="20"/>
      <c r="AH79" s="20"/>
      <c r="AI79" s="20"/>
      <c r="AJ79" s="20"/>
      <c r="AK79" s="20"/>
      <c r="AL79" s="20"/>
      <c r="AM79" s="20"/>
      <c r="AN79" s="20"/>
      <c r="AO79" s="20"/>
      <c r="AP79" s="20"/>
      <c r="AQ79" s="20"/>
      <c r="AR79" s="20"/>
      <c r="AS79" s="20"/>
      <c r="AT79" s="20"/>
      <c r="AU79" s="20"/>
      <c r="AV79" s="20"/>
      <c r="AW79" s="20"/>
      <c r="AX79" s="20"/>
      <c r="AY79" s="20"/>
      <c r="AZ79" s="20"/>
      <c r="BA79" s="20"/>
      <c r="BB79" s="20"/>
      <c r="BC79" s="20"/>
      <c r="BD79" s="20"/>
      <c r="BE79" s="20"/>
      <c r="BF79" s="20"/>
      <c r="BG79" s="20"/>
      <c r="BH79" s="20"/>
      <c r="BI79" s="20"/>
      <c r="BJ79" s="20"/>
      <c r="BK79" s="20"/>
      <c r="BL79" s="20"/>
      <c r="BM79" s="20"/>
      <c r="BN79" s="20"/>
      <c r="BO79" s="20"/>
      <c r="BP79" s="20"/>
      <c r="BQ79" s="20"/>
      <c r="BR79" s="20"/>
      <c r="BS79" s="20"/>
      <c r="BT79" s="20"/>
      <c r="BU79" s="20"/>
      <c r="BV79" s="20"/>
      <c r="BW79" s="20"/>
      <c r="BX79" s="20"/>
      <c r="BY79" s="20"/>
      <c r="BZ79" s="20"/>
      <c r="CA79" s="20"/>
      <c r="CB79" s="20"/>
      <c r="CC79" s="20"/>
      <c r="CD79" s="20"/>
      <c r="CE79" s="20"/>
      <c r="CF79" s="20"/>
      <c r="CG79" s="20"/>
      <c r="CH79" s="20"/>
      <c r="CI79" s="20"/>
      <c r="CJ79" s="20"/>
      <c r="CK79" s="20"/>
      <c r="CL79" s="20"/>
      <c r="CM79" s="20"/>
      <c r="CN79" s="20"/>
      <c r="CO79" s="20"/>
      <c r="CP79" s="20"/>
      <c r="CQ79" s="20"/>
      <c r="CR79" s="20"/>
      <c r="CS79" s="20"/>
      <c r="CT79" s="20"/>
      <c r="CU79" s="20"/>
      <c r="CV79" s="20"/>
      <c r="CW79" s="20"/>
      <c r="CX79" s="20"/>
      <c r="CY79" s="20"/>
      <c r="CZ79" s="20"/>
      <c r="DA79" s="20"/>
      <c r="DB79" s="20"/>
      <c r="DC79" s="20"/>
      <c r="DD79" s="20"/>
    </row>
    <row r="80" spans="1:108" ht="17" customHeight="1">
      <c r="A80" s="7"/>
      <c r="B80" s="44" t="s">
        <v>208</v>
      </c>
      <c r="C80" s="70">
        <v>-353.52749</v>
      </c>
      <c r="D80" s="70">
        <v>200.42914999999999</v>
      </c>
      <c r="E80" s="70">
        <v>-174.74164999999999</v>
      </c>
      <c r="F80" s="70">
        <v>-106.23445</v>
      </c>
      <c r="G80" s="70">
        <v>-88.788929999999993</v>
      </c>
      <c r="H80" s="70">
        <v>-5.3372700000000002</v>
      </c>
      <c r="I80" s="70">
        <v>54.479480000000002</v>
      </c>
      <c r="J80" s="70">
        <v>-1413.0791300000001</v>
      </c>
      <c r="K80" s="70">
        <v>614.76923999999997</v>
      </c>
      <c r="L80" s="70">
        <v>-269.38643999999999</v>
      </c>
      <c r="M80" s="70">
        <v>372.18060000000003</v>
      </c>
      <c r="N80" s="70">
        <v>-315.79910000000001</v>
      </c>
      <c r="O80" s="70">
        <v>-72</v>
      </c>
      <c r="P80" s="70">
        <v>-546.16720999999995</v>
      </c>
      <c r="Q80" s="70">
        <v>-2188.36</v>
      </c>
      <c r="R80" s="70">
        <v>-348.7</v>
      </c>
      <c r="S80" s="74">
        <v>886.08</v>
      </c>
      <c r="T80" s="74" t="s">
        <v>113</v>
      </c>
      <c r="U80" s="20"/>
      <c r="V80" s="20"/>
      <c r="W80" s="4"/>
      <c r="X80" s="4"/>
      <c r="Y80" s="4"/>
      <c r="Z80" s="4"/>
      <c r="AA80" s="4"/>
      <c r="AB80" s="20"/>
      <c r="AC80" s="20"/>
      <c r="AD80" s="20"/>
      <c r="AE80" s="20"/>
      <c r="AF80" s="20"/>
      <c r="AG80" s="20"/>
      <c r="AH80" s="20"/>
      <c r="AI80" s="20"/>
      <c r="AJ80" s="20"/>
      <c r="AK80" s="20"/>
      <c r="AL80" s="20"/>
      <c r="AM80" s="20"/>
      <c r="AN80" s="20"/>
      <c r="AO80" s="20"/>
      <c r="AP80" s="20"/>
      <c r="AQ80" s="20"/>
      <c r="AR80" s="20"/>
      <c r="AS80" s="20"/>
      <c r="AT80" s="20"/>
      <c r="AU80" s="20"/>
      <c r="AV80" s="20"/>
      <c r="AW80" s="20"/>
      <c r="AX80" s="20"/>
      <c r="AY80" s="20"/>
      <c r="AZ80" s="20"/>
      <c r="BA80" s="20"/>
      <c r="BB80" s="20"/>
      <c r="BC80" s="20"/>
      <c r="BD80" s="20"/>
      <c r="BE80" s="20"/>
      <c r="BF80" s="20"/>
      <c r="BG80" s="20"/>
      <c r="BH80" s="20"/>
      <c r="BI80" s="20"/>
      <c r="BJ80" s="20"/>
      <c r="BK80" s="20"/>
      <c r="BL80" s="20"/>
      <c r="BM80" s="20"/>
      <c r="BN80" s="20"/>
      <c r="BO80" s="20"/>
      <c r="BP80" s="20"/>
      <c r="BQ80" s="20"/>
      <c r="BR80" s="20"/>
      <c r="BS80" s="20"/>
      <c r="BT80" s="20"/>
      <c r="BU80" s="20"/>
      <c r="BV80" s="20"/>
      <c r="BW80" s="20"/>
      <c r="BX80" s="20"/>
      <c r="BY80" s="20"/>
      <c r="BZ80" s="20"/>
      <c r="CA80" s="20"/>
      <c r="CB80" s="20"/>
      <c r="CC80" s="20"/>
      <c r="CD80" s="20"/>
      <c r="CE80" s="20"/>
      <c r="CF80" s="20"/>
      <c r="CG80" s="20"/>
      <c r="CH80" s="20"/>
      <c r="CI80" s="20"/>
      <c r="CJ80" s="20"/>
      <c r="CK80" s="20"/>
      <c r="CL80" s="20"/>
      <c r="CM80" s="20"/>
      <c r="CN80" s="20"/>
      <c r="CO80" s="20"/>
      <c r="CP80" s="20"/>
      <c r="CQ80" s="20"/>
      <c r="CR80" s="20"/>
      <c r="CS80" s="20"/>
      <c r="CT80" s="20"/>
      <c r="CU80" s="20"/>
      <c r="CV80" s="20"/>
      <c r="CW80" s="20"/>
      <c r="CX80" s="20"/>
      <c r="CY80" s="20"/>
      <c r="CZ80" s="20"/>
      <c r="DA80" s="20"/>
      <c r="DB80" s="20"/>
      <c r="DC80" s="20"/>
      <c r="DD80" s="20"/>
    </row>
    <row r="81" spans="1:108" ht="17" customHeight="1">
      <c r="A81" s="7"/>
      <c r="B81" s="44" t="s">
        <v>7</v>
      </c>
      <c r="C81" s="70">
        <v>5797.8221100000001</v>
      </c>
      <c r="D81" s="70">
        <v>5908.9902199999997</v>
      </c>
      <c r="E81" s="70">
        <v>6231.9084999999995</v>
      </c>
      <c r="F81" s="70">
        <v>7396.7879400000002</v>
      </c>
      <c r="G81" s="70">
        <v>9880.8757700000006</v>
      </c>
      <c r="H81" s="70">
        <v>13812.79615</v>
      </c>
      <c r="I81" s="70">
        <v>22134.30444</v>
      </c>
      <c r="J81" s="70">
        <v>27185.582279999999</v>
      </c>
      <c r="K81" s="70">
        <v>26709.73749</v>
      </c>
      <c r="L81" s="70">
        <v>27366.526890000001</v>
      </c>
      <c r="M81" s="70">
        <v>30777.021049999999</v>
      </c>
      <c r="N81" s="70">
        <v>35003.69182</v>
      </c>
      <c r="O81" s="70">
        <v>37739.4</v>
      </c>
      <c r="P81" s="70">
        <v>42636.414940000002</v>
      </c>
      <c r="Q81" s="70">
        <v>43376.758984788619</v>
      </c>
      <c r="R81" s="70">
        <v>43882.9</v>
      </c>
      <c r="S81" s="74">
        <v>44184.4</v>
      </c>
      <c r="T81" s="74" t="s">
        <v>113</v>
      </c>
      <c r="U81" s="20"/>
      <c r="V81" s="20"/>
      <c r="W81" s="4"/>
      <c r="X81" s="4"/>
      <c r="Y81" s="4"/>
      <c r="Z81" s="4"/>
      <c r="AA81" s="4"/>
      <c r="AB81" s="20"/>
      <c r="AC81" s="20"/>
      <c r="AD81" s="20"/>
      <c r="AE81" s="20"/>
      <c r="AF81" s="20"/>
      <c r="AG81" s="20"/>
      <c r="AH81" s="20"/>
      <c r="AI81" s="20"/>
      <c r="AJ81" s="20"/>
      <c r="AK81" s="20"/>
      <c r="AL81" s="20"/>
      <c r="AM81" s="20"/>
      <c r="AN81" s="20"/>
      <c r="AO81" s="20"/>
      <c r="AP81" s="20"/>
      <c r="AQ81" s="20"/>
      <c r="AR81" s="20"/>
      <c r="AS81" s="20"/>
      <c r="AT81" s="20"/>
      <c r="AU81" s="20"/>
      <c r="AV81" s="20"/>
      <c r="AW81" s="20"/>
      <c r="AX81" s="20"/>
      <c r="AY81" s="20"/>
      <c r="AZ81" s="20"/>
      <c r="BA81" s="20"/>
      <c r="BB81" s="20"/>
      <c r="BC81" s="20"/>
      <c r="BD81" s="20"/>
      <c r="BE81" s="20"/>
      <c r="BF81" s="20"/>
      <c r="BG81" s="20"/>
      <c r="BH81" s="20"/>
      <c r="BI81" s="20"/>
      <c r="BJ81" s="20"/>
      <c r="BK81" s="20"/>
      <c r="BL81" s="20"/>
      <c r="BM81" s="20"/>
      <c r="BN81" s="20"/>
      <c r="BO81" s="20"/>
      <c r="BP81" s="20"/>
      <c r="BQ81" s="20"/>
      <c r="BR81" s="20"/>
      <c r="BS81" s="20"/>
      <c r="BT81" s="20"/>
      <c r="BU81" s="20"/>
      <c r="BV81" s="20"/>
      <c r="BW81" s="20"/>
      <c r="BX81" s="20"/>
      <c r="BY81" s="20"/>
      <c r="BZ81" s="20"/>
      <c r="CA81" s="20"/>
      <c r="CB81" s="20"/>
      <c r="CC81" s="20"/>
      <c r="CD81" s="20"/>
      <c r="CE81" s="20"/>
      <c r="CF81" s="20"/>
      <c r="CG81" s="20"/>
      <c r="CH81" s="20"/>
      <c r="CI81" s="20"/>
      <c r="CJ81" s="20"/>
      <c r="CK81" s="20"/>
      <c r="CL81" s="20"/>
      <c r="CM81" s="20"/>
      <c r="CN81" s="20"/>
      <c r="CO81" s="20"/>
      <c r="CP81" s="20"/>
      <c r="CQ81" s="20"/>
      <c r="CR81" s="20"/>
      <c r="CS81" s="20"/>
      <c r="CT81" s="20"/>
      <c r="CU81" s="20"/>
      <c r="CV81" s="20"/>
      <c r="CW81" s="20"/>
      <c r="CX81" s="20"/>
      <c r="CY81" s="20"/>
      <c r="CZ81" s="20"/>
      <c r="DA81" s="20"/>
      <c r="DB81" s="20"/>
      <c r="DC81" s="20"/>
      <c r="DD81" s="20"/>
    </row>
    <row r="82" spans="1:108" ht="17" customHeight="1">
      <c r="A82" s="7"/>
      <c r="B82" s="44" t="s">
        <v>191</v>
      </c>
      <c r="C82" s="70" t="s">
        <v>113</v>
      </c>
      <c r="D82" s="70" t="s">
        <v>113</v>
      </c>
      <c r="E82" s="70" t="s">
        <v>113</v>
      </c>
      <c r="F82" s="70" t="s">
        <v>113</v>
      </c>
      <c r="G82" s="70" t="s">
        <v>113</v>
      </c>
      <c r="H82" s="70" t="s">
        <v>113</v>
      </c>
      <c r="I82" s="70" t="s">
        <v>113</v>
      </c>
      <c r="J82" s="70" t="s">
        <v>113</v>
      </c>
      <c r="K82" s="70" t="s">
        <v>113</v>
      </c>
      <c r="L82" s="70" t="s">
        <v>113</v>
      </c>
      <c r="M82" s="70" t="s">
        <v>113</v>
      </c>
      <c r="N82" s="70" t="s">
        <v>113</v>
      </c>
      <c r="O82" s="70" t="s">
        <v>113</v>
      </c>
      <c r="P82" s="70" t="s">
        <v>113</v>
      </c>
      <c r="Q82" s="70">
        <v>35371.879999999997</v>
      </c>
      <c r="R82" s="70">
        <v>34863.57</v>
      </c>
      <c r="S82" s="74">
        <v>34284.75</v>
      </c>
      <c r="T82" s="74" t="s">
        <v>113</v>
      </c>
      <c r="U82" s="20"/>
      <c r="V82" s="20"/>
      <c r="W82" s="4"/>
      <c r="X82" s="4"/>
      <c r="Y82" s="4"/>
      <c r="Z82" s="4"/>
      <c r="AA82" s="4"/>
      <c r="AB82" s="20"/>
      <c r="AC82" s="20"/>
      <c r="AD82" s="20"/>
      <c r="AE82" s="20"/>
      <c r="AF82" s="20"/>
      <c r="AG82" s="20"/>
      <c r="AH82" s="20"/>
      <c r="AI82" s="20"/>
      <c r="AJ82" s="20"/>
      <c r="AK82" s="20"/>
      <c r="AL82" s="20"/>
      <c r="AM82" s="20"/>
      <c r="AN82" s="20"/>
      <c r="AO82" s="20"/>
      <c r="AP82" s="20"/>
      <c r="AQ82" s="20"/>
      <c r="AR82" s="20"/>
      <c r="AS82" s="20"/>
      <c r="AT82" s="20"/>
      <c r="AU82" s="20"/>
      <c r="AV82" s="20"/>
      <c r="AW82" s="20"/>
      <c r="AX82" s="20"/>
      <c r="AY82" s="20"/>
      <c r="AZ82" s="20"/>
      <c r="BA82" s="20"/>
      <c r="BB82" s="20"/>
      <c r="BC82" s="20"/>
      <c r="BD82" s="20"/>
      <c r="BE82" s="20"/>
      <c r="BF82" s="20"/>
      <c r="BG82" s="20"/>
      <c r="BH82" s="20"/>
      <c r="BI82" s="20"/>
      <c r="BJ82" s="20"/>
      <c r="BK82" s="20"/>
      <c r="BL82" s="20"/>
      <c r="BM82" s="20"/>
      <c r="BN82" s="20"/>
      <c r="BO82" s="20"/>
      <c r="BP82" s="20"/>
      <c r="BQ82" s="20"/>
      <c r="BR82" s="20"/>
      <c r="BS82" s="20"/>
      <c r="BT82" s="20"/>
      <c r="BU82" s="20"/>
      <c r="BV82" s="20"/>
      <c r="BW82" s="20"/>
      <c r="BX82" s="20"/>
      <c r="BY82" s="20"/>
      <c r="BZ82" s="20"/>
      <c r="CA82" s="20"/>
      <c r="CB82" s="20"/>
      <c r="CC82" s="20"/>
      <c r="CD82" s="20"/>
      <c r="CE82" s="20"/>
      <c r="CF82" s="20"/>
      <c r="CG82" s="20"/>
      <c r="CH82" s="20"/>
      <c r="CI82" s="20"/>
      <c r="CJ82" s="20"/>
      <c r="CK82" s="20"/>
      <c r="CL82" s="20"/>
      <c r="CM82" s="20"/>
      <c r="CN82" s="20"/>
      <c r="CO82" s="20"/>
      <c r="CP82" s="20"/>
      <c r="CQ82" s="20"/>
      <c r="CR82" s="20"/>
      <c r="CS82" s="20"/>
      <c r="CT82" s="20"/>
      <c r="CU82" s="20"/>
      <c r="CV82" s="20"/>
      <c r="CW82" s="20"/>
      <c r="CX82" s="20"/>
      <c r="CY82" s="20"/>
      <c r="CZ82" s="20"/>
      <c r="DA82" s="20"/>
      <c r="DB82" s="20"/>
      <c r="DC82" s="20"/>
      <c r="DD82" s="20"/>
    </row>
    <row r="83" spans="1:108" ht="17" customHeight="1">
      <c r="A83" s="7"/>
      <c r="B83" s="44" t="s">
        <v>192</v>
      </c>
      <c r="C83" s="70" t="s">
        <v>113</v>
      </c>
      <c r="D83" s="70" t="s">
        <v>113</v>
      </c>
      <c r="E83" s="70" t="s">
        <v>113</v>
      </c>
      <c r="F83" s="70" t="s">
        <v>113</v>
      </c>
      <c r="G83" s="70" t="s">
        <v>113</v>
      </c>
      <c r="H83" s="70" t="s">
        <v>113</v>
      </c>
      <c r="I83" s="70" t="s">
        <v>113</v>
      </c>
      <c r="J83" s="70" t="s">
        <v>113</v>
      </c>
      <c r="K83" s="70" t="s">
        <v>113</v>
      </c>
      <c r="L83" s="70" t="s">
        <v>113</v>
      </c>
      <c r="M83" s="70" t="s">
        <v>113</v>
      </c>
      <c r="N83" s="70" t="s">
        <v>113</v>
      </c>
      <c r="O83" s="70" t="s">
        <v>113</v>
      </c>
      <c r="P83" s="70" t="s">
        <v>113</v>
      </c>
      <c r="Q83" s="70">
        <v>8004.88</v>
      </c>
      <c r="R83" s="70">
        <v>9019.34</v>
      </c>
      <c r="S83" s="74">
        <v>9899.65</v>
      </c>
      <c r="T83" s="74" t="s">
        <v>113</v>
      </c>
      <c r="U83" s="20"/>
      <c r="V83" s="20"/>
      <c r="W83" s="4"/>
      <c r="X83" s="4"/>
      <c r="Y83" s="4"/>
      <c r="Z83" s="4"/>
      <c r="AA83" s="4"/>
      <c r="AB83" s="20"/>
      <c r="AC83" s="20"/>
      <c r="AD83" s="20"/>
      <c r="AE83" s="20"/>
      <c r="AF83" s="20"/>
      <c r="AG83" s="20"/>
      <c r="AH83" s="20"/>
      <c r="AI83" s="20"/>
      <c r="AJ83" s="20"/>
      <c r="AK83" s="20"/>
      <c r="AL83" s="20"/>
      <c r="AM83" s="20"/>
      <c r="AN83" s="20"/>
      <c r="AO83" s="20"/>
      <c r="AP83" s="20"/>
      <c r="AQ83" s="20"/>
      <c r="AR83" s="20"/>
      <c r="AS83" s="20"/>
      <c r="AT83" s="20"/>
      <c r="AU83" s="20"/>
      <c r="AV83" s="20"/>
      <c r="AW83" s="20"/>
      <c r="AX83" s="20"/>
      <c r="AY83" s="20"/>
      <c r="AZ83" s="20"/>
      <c r="BA83" s="20"/>
      <c r="BB83" s="20"/>
      <c r="BC83" s="20"/>
      <c r="BD83" s="20"/>
      <c r="BE83" s="20"/>
      <c r="BF83" s="20"/>
      <c r="BG83" s="20"/>
      <c r="BH83" s="20"/>
      <c r="BI83" s="20"/>
      <c r="BJ83" s="20"/>
      <c r="BK83" s="20"/>
      <c r="BL83" s="20"/>
      <c r="BM83" s="20"/>
      <c r="BN83" s="20"/>
      <c r="BO83" s="20"/>
      <c r="BP83" s="20"/>
      <c r="BQ83" s="20"/>
      <c r="BR83" s="20"/>
      <c r="BS83" s="20"/>
      <c r="BT83" s="20"/>
      <c r="BU83" s="20"/>
      <c r="BV83" s="20"/>
      <c r="BW83" s="20"/>
      <c r="BX83" s="20"/>
      <c r="BY83" s="20"/>
      <c r="BZ83" s="20"/>
      <c r="CA83" s="20"/>
      <c r="CB83" s="20"/>
      <c r="CC83" s="20"/>
      <c r="CD83" s="20"/>
      <c r="CE83" s="20"/>
      <c r="CF83" s="20"/>
      <c r="CG83" s="20"/>
      <c r="CH83" s="20"/>
      <c r="CI83" s="20"/>
      <c r="CJ83" s="20"/>
      <c r="CK83" s="20"/>
      <c r="CL83" s="20"/>
      <c r="CM83" s="20"/>
      <c r="CN83" s="20"/>
      <c r="CO83" s="20"/>
      <c r="CP83" s="20"/>
      <c r="CQ83" s="20"/>
      <c r="CR83" s="20"/>
      <c r="CS83" s="20"/>
      <c r="CT83" s="20"/>
      <c r="CU83" s="20"/>
      <c r="CV83" s="20"/>
      <c r="CW83" s="20"/>
      <c r="CX83" s="20"/>
      <c r="CY83" s="20"/>
      <c r="CZ83" s="20"/>
      <c r="DA83" s="20"/>
      <c r="DB83" s="20"/>
      <c r="DC83" s="20"/>
      <c r="DD83" s="20"/>
    </row>
    <row r="84" spans="1:108" ht="17" customHeight="1">
      <c r="A84" s="7"/>
      <c r="B84" s="44" t="s">
        <v>9</v>
      </c>
      <c r="C84" s="70">
        <v>9529.9338499999994</v>
      </c>
      <c r="D84" s="70">
        <v>10733.52792</v>
      </c>
      <c r="E84" s="70">
        <v>12877.75819</v>
      </c>
      <c r="F84" s="70">
        <v>14726.99079</v>
      </c>
      <c r="G84" s="70">
        <v>19796.600149999998</v>
      </c>
      <c r="H84" s="70">
        <v>23273.664720000001</v>
      </c>
      <c r="I84" s="70">
        <v>24069.720730000001</v>
      </c>
      <c r="J84" s="70">
        <v>28336.414850000001</v>
      </c>
      <c r="K84" s="70">
        <v>31729.184809999999</v>
      </c>
      <c r="L84" s="70">
        <v>38082.057009999997</v>
      </c>
      <c r="M84" s="70">
        <v>51278.270929999999</v>
      </c>
      <c r="N84" s="70">
        <v>59878.209819999996</v>
      </c>
      <c r="O84" s="70">
        <v>61433.29</v>
      </c>
      <c r="P84" s="70">
        <v>65625.054390000005</v>
      </c>
      <c r="Q84" s="70">
        <v>68545.153676589936</v>
      </c>
      <c r="R84" s="70">
        <v>81534.53</v>
      </c>
      <c r="S84" s="74">
        <v>78938.34</v>
      </c>
      <c r="T84" s="74" t="s">
        <v>113</v>
      </c>
      <c r="W84" s="4"/>
      <c r="X84" s="4"/>
      <c r="Y84" s="4"/>
      <c r="Z84" s="4"/>
      <c r="AA84" s="4"/>
      <c r="AB84" s="20"/>
      <c r="AC84" s="20"/>
      <c r="AD84" s="20"/>
      <c r="AE84" s="20"/>
      <c r="AF84" s="20"/>
      <c r="AG84" s="20"/>
      <c r="AH84" s="20"/>
      <c r="AI84" s="20"/>
      <c r="AJ84" s="20"/>
      <c r="AK84" s="20"/>
      <c r="AL84" s="20"/>
      <c r="AM84" s="20"/>
      <c r="AN84" s="20"/>
      <c r="AO84" s="20"/>
      <c r="AP84" s="20"/>
      <c r="AQ84" s="20"/>
      <c r="AR84" s="20"/>
      <c r="AS84" s="20"/>
      <c r="AT84" s="20"/>
      <c r="AU84" s="20"/>
      <c r="AV84" s="20"/>
      <c r="AW84" s="20"/>
      <c r="AX84" s="20"/>
      <c r="AY84" s="20"/>
      <c r="AZ84" s="20"/>
      <c r="BA84" s="20"/>
      <c r="BB84" s="20"/>
      <c r="BC84" s="20"/>
      <c r="BD84" s="20"/>
      <c r="BE84" s="20"/>
      <c r="BF84" s="20"/>
      <c r="BG84" s="20"/>
      <c r="BH84" s="20"/>
      <c r="BI84" s="20"/>
      <c r="BJ84" s="20"/>
      <c r="BK84" s="20"/>
      <c r="BL84" s="20"/>
      <c r="BM84" s="20"/>
      <c r="BN84" s="20"/>
      <c r="BO84" s="20"/>
      <c r="BP84" s="20"/>
      <c r="BQ84" s="20"/>
      <c r="BR84" s="20"/>
      <c r="BS84" s="20"/>
      <c r="BT84" s="20"/>
      <c r="BU84" s="20"/>
      <c r="BV84" s="20"/>
      <c r="BW84" s="20"/>
      <c r="BX84" s="20"/>
      <c r="BY84" s="20"/>
      <c r="BZ84" s="20"/>
      <c r="CA84" s="20"/>
      <c r="CB84" s="20"/>
      <c r="CC84" s="20"/>
      <c r="CD84" s="20"/>
      <c r="CE84" s="20"/>
      <c r="CF84" s="20"/>
      <c r="CG84" s="20"/>
      <c r="CH84" s="20"/>
      <c r="CI84" s="20"/>
      <c r="CJ84" s="20"/>
      <c r="CK84" s="20"/>
      <c r="CL84" s="20"/>
      <c r="CM84" s="20"/>
      <c r="CN84" s="20"/>
      <c r="CO84" s="20"/>
      <c r="CP84" s="20"/>
      <c r="CQ84" s="20"/>
      <c r="CR84" s="20"/>
      <c r="CS84" s="20"/>
      <c r="CT84" s="20"/>
      <c r="CU84" s="20"/>
      <c r="CV84" s="20"/>
      <c r="CW84" s="20"/>
      <c r="CX84" s="20"/>
      <c r="CY84" s="20"/>
      <c r="CZ84" s="20"/>
      <c r="DA84" s="20"/>
      <c r="DB84" s="20"/>
      <c r="DC84" s="20"/>
      <c r="DD84" s="20"/>
    </row>
    <row r="85" spans="1:108" ht="17" customHeight="1">
      <c r="A85" s="7"/>
      <c r="B85" s="44" t="s">
        <v>193</v>
      </c>
      <c r="C85" s="70" t="s">
        <v>113</v>
      </c>
      <c r="D85" s="70" t="s">
        <v>113</v>
      </c>
      <c r="E85" s="70" t="s">
        <v>113</v>
      </c>
      <c r="F85" s="70" t="s">
        <v>113</v>
      </c>
      <c r="G85" s="70" t="s">
        <v>113</v>
      </c>
      <c r="H85" s="70" t="s">
        <v>113</v>
      </c>
      <c r="I85" s="70" t="s">
        <v>113</v>
      </c>
      <c r="J85" s="70" t="s">
        <v>113</v>
      </c>
      <c r="K85" s="70" t="s">
        <v>113</v>
      </c>
      <c r="L85" s="70" t="s">
        <v>113</v>
      </c>
      <c r="M85" s="70" t="s">
        <v>113</v>
      </c>
      <c r="N85" s="70" t="s">
        <v>113</v>
      </c>
      <c r="O85" s="70" t="s">
        <v>113</v>
      </c>
      <c r="P85" s="70" t="s">
        <v>113</v>
      </c>
      <c r="Q85" s="70">
        <v>56946.1</v>
      </c>
      <c r="R85" s="70">
        <v>68138.81</v>
      </c>
      <c r="S85" s="74">
        <v>66586.39</v>
      </c>
      <c r="T85" s="74" t="s">
        <v>113</v>
      </c>
      <c r="W85" s="4"/>
      <c r="X85" s="4"/>
      <c r="Y85" s="4"/>
      <c r="Z85" s="4"/>
      <c r="AA85" s="4"/>
      <c r="AB85" s="20"/>
      <c r="AC85" s="20"/>
      <c r="AD85" s="20"/>
      <c r="AE85" s="20"/>
      <c r="AF85" s="20"/>
      <c r="AG85" s="20"/>
      <c r="AH85" s="20"/>
      <c r="AI85" s="20"/>
      <c r="AJ85" s="20"/>
      <c r="AK85" s="20"/>
      <c r="AL85" s="20"/>
      <c r="AM85" s="20"/>
      <c r="AN85" s="20"/>
      <c r="AO85" s="20"/>
      <c r="AP85" s="20"/>
      <c r="AQ85" s="20"/>
      <c r="AR85" s="20"/>
      <c r="AS85" s="20"/>
      <c r="AT85" s="20"/>
      <c r="AU85" s="20"/>
      <c r="AV85" s="20"/>
      <c r="AW85" s="20"/>
      <c r="AX85" s="20"/>
      <c r="AY85" s="20"/>
      <c r="AZ85" s="20"/>
      <c r="BA85" s="20"/>
      <c r="BB85" s="20"/>
      <c r="BC85" s="20"/>
      <c r="BD85" s="20"/>
      <c r="BE85" s="20"/>
      <c r="BF85" s="20"/>
      <c r="BG85" s="20"/>
      <c r="BH85" s="20"/>
      <c r="BI85" s="20"/>
      <c r="BJ85" s="20"/>
      <c r="BK85" s="20"/>
      <c r="BL85" s="20"/>
      <c r="BM85" s="20"/>
      <c r="BN85" s="20"/>
      <c r="BO85" s="20"/>
      <c r="BP85" s="20"/>
      <c r="BQ85" s="20"/>
      <c r="BR85" s="20"/>
      <c r="BS85" s="20"/>
      <c r="BT85" s="20"/>
      <c r="BU85" s="20"/>
      <c r="BV85" s="20"/>
      <c r="BW85" s="20"/>
      <c r="BX85" s="20"/>
      <c r="BY85" s="20"/>
      <c r="BZ85" s="20"/>
      <c r="CA85" s="20"/>
      <c r="CB85" s="20"/>
      <c r="CC85" s="20"/>
      <c r="CD85" s="20"/>
      <c r="CE85" s="20"/>
      <c r="CF85" s="20"/>
      <c r="CG85" s="20"/>
      <c r="CH85" s="20"/>
      <c r="CI85" s="20"/>
      <c r="CJ85" s="20"/>
      <c r="CK85" s="20"/>
      <c r="CL85" s="20"/>
      <c r="CM85" s="20"/>
      <c r="CN85" s="20"/>
      <c r="CO85" s="20"/>
      <c r="CP85" s="20"/>
      <c r="CQ85" s="20"/>
      <c r="CR85" s="20"/>
      <c r="CS85" s="20"/>
      <c r="CT85" s="20"/>
      <c r="CU85" s="20"/>
      <c r="CV85" s="20"/>
      <c r="CW85" s="20"/>
      <c r="CX85" s="20"/>
      <c r="CY85" s="20"/>
      <c r="CZ85" s="20"/>
      <c r="DA85" s="20"/>
      <c r="DB85" s="20"/>
      <c r="DC85" s="20"/>
      <c r="DD85" s="20"/>
    </row>
    <row r="86" spans="1:108" ht="17" customHeight="1">
      <c r="A86" s="7"/>
      <c r="B86" s="44" t="s">
        <v>194</v>
      </c>
      <c r="C86" s="70" t="s">
        <v>113</v>
      </c>
      <c r="D86" s="70" t="s">
        <v>113</v>
      </c>
      <c r="E86" s="70" t="s">
        <v>113</v>
      </c>
      <c r="F86" s="70" t="s">
        <v>113</v>
      </c>
      <c r="G86" s="70" t="s">
        <v>113</v>
      </c>
      <c r="H86" s="70" t="s">
        <v>113</v>
      </c>
      <c r="I86" s="70" t="s">
        <v>113</v>
      </c>
      <c r="J86" s="70" t="s">
        <v>113</v>
      </c>
      <c r="K86" s="70" t="s">
        <v>113</v>
      </c>
      <c r="L86" s="70" t="s">
        <v>113</v>
      </c>
      <c r="M86" s="70" t="s">
        <v>113</v>
      </c>
      <c r="N86" s="70" t="s">
        <v>113</v>
      </c>
      <c r="O86" s="70" t="s">
        <v>113</v>
      </c>
      <c r="P86" s="70" t="s">
        <v>113</v>
      </c>
      <c r="Q86" s="70">
        <v>11599.05</v>
      </c>
      <c r="R86" s="70">
        <v>13395.72</v>
      </c>
      <c r="S86" s="74">
        <v>12351.95</v>
      </c>
      <c r="T86" s="74" t="s">
        <v>113</v>
      </c>
      <c r="W86" s="4"/>
      <c r="X86" s="4"/>
      <c r="Y86" s="4"/>
      <c r="Z86" s="4"/>
      <c r="AA86" s="4"/>
      <c r="AB86" s="20"/>
      <c r="AC86" s="20"/>
      <c r="AD86" s="20"/>
      <c r="AE86" s="20"/>
      <c r="AF86" s="20"/>
      <c r="AG86" s="20"/>
      <c r="AH86" s="20"/>
      <c r="AI86" s="20"/>
      <c r="AJ86" s="20"/>
      <c r="AK86" s="20"/>
      <c r="AL86" s="20"/>
      <c r="AM86" s="20"/>
      <c r="AN86" s="20"/>
      <c r="AO86" s="20"/>
      <c r="AP86" s="20"/>
      <c r="AQ86" s="20"/>
      <c r="AR86" s="20"/>
      <c r="AS86" s="20"/>
      <c r="AT86" s="20"/>
      <c r="AU86" s="20"/>
      <c r="AV86" s="20"/>
      <c r="AW86" s="20"/>
      <c r="AX86" s="20"/>
      <c r="AY86" s="20"/>
      <c r="AZ86" s="20"/>
      <c r="BA86" s="20"/>
      <c r="BB86" s="20"/>
      <c r="BC86" s="20"/>
      <c r="BD86" s="20"/>
      <c r="BE86" s="20"/>
      <c r="BF86" s="20"/>
      <c r="BG86" s="20"/>
      <c r="BH86" s="20"/>
      <c r="BI86" s="20"/>
      <c r="BJ86" s="20"/>
      <c r="BK86" s="20"/>
      <c r="BL86" s="20"/>
      <c r="BM86" s="20"/>
      <c r="BN86" s="20"/>
      <c r="BO86" s="20"/>
      <c r="BP86" s="20"/>
      <c r="BQ86" s="20"/>
      <c r="BR86" s="20"/>
      <c r="BS86" s="20"/>
      <c r="BT86" s="20"/>
      <c r="BU86" s="20"/>
      <c r="BV86" s="20"/>
      <c r="BW86" s="20"/>
      <c r="BX86" s="20"/>
      <c r="BY86" s="20"/>
      <c r="BZ86" s="20"/>
      <c r="CA86" s="20"/>
      <c r="CB86" s="20"/>
      <c r="CC86" s="20"/>
      <c r="CD86" s="20"/>
      <c r="CE86" s="20"/>
      <c r="CF86" s="20"/>
      <c r="CG86" s="20"/>
      <c r="CH86" s="20"/>
      <c r="CI86" s="20"/>
      <c r="CJ86" s="20"/>
      <c r="CK86" s="20"/>
      <c r="CL86" s="20"/>
      <c r="CM86" s="20"/>
      <c r="CN86" s="20"/>
      <c r="CO86" s="20"/>
      <c r="CP86" s="20"/>
      <c r="CQ86" s="20"/>
      <c r="CR86" s="20"/>
      <c r="CS86" s="20"/>
      <c r="CT86" s="20"/>
      <c r="CU86" s="20"/>
      <c r="CV86" s="20"/>
      <c r="CW86" s="20"/>
      <c r="CX86" s="20"/>
      <c r="CY86" s="20"/>
      <c r="CZ86" s="20"/>
      <c r="DA86" s="20"/>
      <c r="DB86" s="20"/>
      <c r="DC86" s="20"/>
      <c r="DD86" s="20"/>
    </row>
    <row r="87" spans="1:108" ht="17" customHeight="1">
      <c r="A87" s="7"/>
      <c r="B87" s="44" t="s">
        <v>154</v>
      </c>
      <c r="C87" s="70">
        <v>117.70408999999999</v>
      </c>
      <c r="D87" s="70">
        <v>-1443.1054300000001</v>
      </c>
      <c r="E87" s="70">
        <v>218.56528</v>
      </c>
      <c r="F87" s="70">
        <v>312.9563</v>
      </c>
      <c r="G87" s="70">
        <v>1230.18965</v>
      </c>
      <c r="H87" s="70">
        <v>4279.3949400000001</v>
      </c>
      <c r="I87" s="70">
        <v>-515.57793000000004</v>
      </c>
      <c r="J87" s="70">
        <v>7270.8703400000004</v>
      </c>
      <c r="K87" s="76">
        <v>0</v>
      </c>
      <c r="L87" s="76">
        <v>0</v>
      </c>
      <c r="M87" s="39">
        <v>0</v>
      </c>
      <c r="N87" s="39">
        <v>0</v>
      </c>
      <c r="O87" s="39">
        <v>0</v>
      </c>
      <c r="P87" s="39">
        <v>0</v>
      </c>
      <c r="Q87" s="39">
        <v>0</v>
      </c>
      <c r="R87" s="39">
        <v>0</v>
      </c>
      <c r="S87" s="39">
        <v>0</v>
      </c>
      <c r="T87" s="74" t="s">
        <v>113</v>
      </c>
      <c r="U87" s="20"/>
      <c r="V87" s="20"/>
      <c r="W87" s="4"/>
      <c r="X87" s="4"/>
      <c r="Y87" s="4"/>
      <c r="Z87" s="4"/>
      <c r="AA87" s="4"/>
      <c r="AB87" s="20"/>
      <c r="AC87" s="20"/>
      <c r="AD87" s="20"/>
      <c r="AE87" s="20"/>
      <c r="AF87" s="20"/>
      <c r="AG87" s="20"/>
      <c r="AH87" s="20"/>
      <c r="AI87" s="20"/>
      <c r="AJ87" s="20"/>
      <c r="AK87" s="20"/>
      <c r="AL87" s="20"/>
      <c r="AM87" s="20"/>
      <c r="AN87" s="20"/>
      <c r="AO87" s="20"/>
      <c r="AP87" s="20"/>
      <c r="AQ87" s="20"/>
      <c r="AR87" s="20"/>
      <c r="AS87" s="20"/>
      <c r="AT87" s="20"/>
      <c r="AU87" s="20"/>
      <c r="AV87" s="20"/>
      <c r="AW87" s="20"/>
      <c r="AX87" s="20"/>
      <c r="AY87" s="20"/>
      <c r="AZ87" s="20"/>
      <c r="BA87" s="20"/>
      <c r="BB87" s="20"/>
      <c r="BC87" s="20"/>
      <c r="BD87" s="20"/>
      <c r="BE87" s="20"/>
      <c r="BF87" s="20"/>
      <c r="BG87" s="20"/>
      <c r="BH87" s="20"/>
      <c r="BI87" s="20"/>
      <c r="BJ87" s="20"/>
      <c r="BK87" s="20"/>
      <c r="BL87" s="20"/>
      <c r="BM87" s="20"/>
      <c r="BN87" s="20"/>
      <c r="BO87" s="20"/>
      <c r="BP87" s="20"/>
      <c r="BQ87" s="20"/>
      <c r="BR87" s="20"/>
      <c r="BS87" s="20"/>
      <c r="BT87" s="20"/>
      <c r="BU87" s="20"/>
      <c r="BV87" s="20"/>
      <c r="BW87" s="20"/>
      <c r="BX87" s="20"/>
      <c r="BY87" s="20"/>
      <c r="BZ87" s="20"/>
      <c r="CA87" s="20"/>
      <c r="CB87" s="20"/>
      <c r="CC87" s="20"/>
      <c r="CD87" s="20"/>
      <c r="CE87" s="20"/>
      <c r="CF87" s="20"/>
      <c r="CG87" s="20"/>
      <c r="CH87" s="20"/>
      <c r="CI87" s="20"/>
      <c r="CJ87" s="20"/>
      <c r="CK87" s="20"/>
      <c r="CL87" s="20"/>
      <c r="CM87" s="20"/>
      <c r="CN87" s="20"/>
      <c r="CO87" s="20"/>
      <c r="CP87" s="20"/>
      <c r="CQ87" s="20"/>
      <c r="CR87" s="20"/>
      <c r="CS87" s="20"/>
      <c r="CT87" s="20"/>
      <c r="CU87" s="20"/>
      <c r="CV87" s="20"/>
      <c r="CW87" s="20"/>
      <c r="CX87" s="20"/>
      <c r="CY87" s="20"/>
      <c r="CZ87" s="20"/>
      <c r="DA87" s="20"/>
      <c r="DB87" s="20"/>
      <c r="DC87" s="20"/>
      <c r="DD87" s="20"/>
    </row>
    <row r="88" spans="1:108" ht="17" customHeight="1">
      <c r="A88" s="7"/>
      <c r="B88" s="44"/>
      <c r="C88" s="70"/>
      <c r="D88" s="70"/>
      <c r="E88" s="70"/>
      <c r="F88" s="70"/>
      <c r="G88" s="70"/>
      <c r="H88" s="70"/>
      <c r="I88" s="74"/>
      <c r="J88" s="70"/>
      <c r="K88" s="70"/>
      <c r="L88" s="70"/>
      <c r="M88" s="70"/>
      <c r="N88" s="70"/>
      <c r="O88" s="70"/>
      <c r="P88" s="70"/>
      <c r="Q88" s="70"/>
      <c r="R88" s="70"/>
      <c r="S88" s="70"/>
      <c r="T88" s="70"/>
      <c r="U88" s="20"/>
      <c r="V88" s="20"/>
      <c r="W88" s="9"/>
      <c r="X88" s="9"/>
      <c r="Y88" s="4"/>
      <c r="Z88" s="4"/>
      <c r="AB88" s="20"/>
      <c r="AC88" s="20"/>
      <c r="AD88" s="20"/>
      <c r="AE88" s="20"/>
      <c r="AF88" s="20"/>
      <c r="AG88" s="20"/>
      <c r="AH88" s="20"/>
      <c r="AI88" s="20"/>
      <c r="AJ88" s="20"/>
      <c r="AK88" s="20"/>
      <c r="AL88" s="20"/>
      <c r="AM88" s="20"/>
      <c r="AN88" s="20"/>
      <c r="AO88" s="20"/>
      <c r="AP88" s="20"/>
      <c r="AQ88" s="20"/>
      <c r="AR88" s="20"/>
      <c r="AS88" s="20"/>
      <c r="AT88" s="20"/>
      <c r="AU88" s="20"/>
      <c r="AV88" s="20"/>
      <c r="AW88" s="20"/>
      <c r="AX88" s="20"/>
      <c r="AY88" s="20"/>
      <c r="AZ88" s="20"/>
      <c r="BA88" s="20"/>
      <c r="BB88" s="20"/>
      <c r="BC88" s="20"/>
      <c r="BD88" s="20"/>
      <c r="BE88" s="20"/>
      <c r="BF88" s="20"/>
      <c r="BG88" s="20"/>
      <c r="BH88" s="20"/>
      <c r="BI88" s="20"/>
      <c r="BJ88" s="20"/>
      <c r="BK88" s="20"/>
      <c r="BL88" s="20"/>
      <c r="BM88" s="20"/>
      <c r="BN88" s="20"/>
      <c r="BO88" s="20"/>
      <c r="BP88" s="20"/>
      <c r="BQ88" s="20"/>
      <c r="BR88" s="20"/>
      <c r="BS88" s="20"/>
      <c r="BT88" s="20"/>
      <c r="BU88" s="20"/>
      <c r="BV88" s="20"/>
      <c r="BW88" s="20"/>
      <c r="BX88" s="20"/>
      <c r="BY88" s="20"/>
      <c r="BZ88" s="20"/>
      <c r="CA88" s="20"/>
      <c r="CB88" s="20"/>
      <c r="CC88" s="20"/>
      <c r="CD88" s="20"/>
      <c r="CE88" s="20"/>
      <c r="CF88" s="20"/>
      <c r="CG88" s="20"/>
      <c r="CH88" s="20"/>
      <c r="CI88" s="20"/>
      <c r="CJ88" s="20"/>
      <c r="CK88" s="20"/>
      <c r="CL88" s="20"/>
      <c r="CM88" s="20"/>
      <c r="CN88" s="20"/>
      <c r="CO88" s="20"/>
      <c r="CP88" s="20"/>
      <c r="CQ88" s="20"/>
      <c r="CR88" s="20"/>
      <c r="CS88" s="20"/>
      <c r="CT88" s="20"/>
      <c r="CU88" s="20"/>
      <c r="CV88" s="20"/>
      <c r="CW88" s="20"/>
      <c r="CX88" s="20"/>
      <c r="CY88" s="20"/>
      <c r="CZ88" s="20"/>
      <c r="DA88" s="20"/>
      <c r="DB88" s="20"/>
      <c r="DC88" s="20"/>
      <c r="DD88" s="20"/>
    </row>
    <row r="89" spans="1:108" ht="17" customHeight="1">
      <c r="A89" s="7"/>
      <c r="B89" s="54" t="s">
        <v>324</v>
      </c>
      <c r="C89" s="70"/>
      <c r="D89" s="70"/>
      <c r="E89" s="70"/>
      <c r="F89" s="70"/>
      <c r="G89" s="70"/>
      <c r="H89" s="70"/>
      <c r="I89" s="70"/>
      <c r="J89" s="70"/>
      <c r="K89" s="70"/>
      <c r="L89" s="70"/>
      <c r="M89" s="70"/>
      <c r="N89" s="70"/>
      <c r="O89" s="70"/>
      <c r="P89" s="70"/>
      <c r="Q89" s="70"/>
      <c r="R89" s="70"/>
      <c r="S89" s="70"/>
      <c r="T89" s="70"/>
      <c r="U89" s="20"/>
      <c r="V89" s="20"/>
      <c r="W89" s="29"/>
      <c r="X89" s="29"/>
      <c r="Y89" s="29"/>
      <c r="Z89" s="29"/>
      <c r="AA89" s="29"/>
      <c r="AB89" s="20"/>
      <c r="AC89" s="20"/>
      <c r="AD89" s="20"/>
      <c r="AE89" s="20"/>
      <c r="AF89" s="20"/>
      <c r="AG89" s="20"/>
      <c r="AH89" s="20"/>
      <c r="AI89" s="20"/>
      <c r="AJ89" s="20"/>
      <c r="AK89" s="20"/>
      <c r="AL89" s="20"/>
      <c r="AM89" s="20"/>
      <c r="AN89" s="20"/>
      <c r="AO89" s="20"/>
      <c r="AP89" s="20"/>
      <c r="AQ89" s="20"/>
      <c r="AR89" s="20"/>
      <c r="AS89" s="20"/>
      <c r="AT89" s="20"/>
      <c r="AU89" s="20"/>
      <c r="AV89" s="20"/>
      <c r="AW89" s="20"/>
      <c r="AX89" s="20"/>
      <c r="AY89" s="20"/>
      <c r="AZ89" s="20"/>
      <c r="BA89" s="20"/>
      <c r="BB89" s="20"/>
      <c r="BC89" s="20"/>
      <c r="BD89" s="20"/>
      <c r="BE89" s="20"/>
      <c r="BF89" s="20"/>
      <c r="BG89" s="20"/>
      <c r="BH89" s="20"/>
      <c r="BI89" s="20"/>
      <c r="BJ89" s="20"/>
      <c r="BK89" s="20"/>
      <c r="BL89" s="20"/>
      <c r="BM89" s="20"/>
      <c r="BN89" s="20"/>
      <c r="BO89" s="20"/>
      <c r="BP89" s="20"/>
      <c r="BQ89" s="20"/>
      <c r="BR89" s="20"/>
      <c r="BS89" s="20"/>
      <c r="BT89" s="20"/>
      <c r="BU89" s="20"/>
      <c r="BV89" s="20"/>
      <c r="BW89" s="20"/>
      <c r="BX89" s="20"/>
      <c r="BY89" s="20"/>
      <c r="BZ89" s="20"/>
      <c r="CA89" s="20"/>
      <c r="CB89" s="20"/>
      <c r="CC89" s="20"/>
      <c r="CD89" s="20"/>
      <c r="CE89" s="20"/>
      <c r="CF89" s="20"/>
      <c r="CG89" s="20"/>
      <c r="CH89" s="20"/>
      <c r="CI89" s="20"/>
      <c r="CJ89" s="20"/>
      <c r="CK89" s="20"/>
      <c r="CL89" s="20"/>
      <c r="CM89" s="20"/>
      <c r="CN89" s="20"/>
      <c r="CO89" s="20"/>
      <c r="CP89" s="20"/>
      <c r="CQ89" s="20"/>
      <c r="CR89" s="20"/>
      <c r="CS89" s="20"/>
      <c r="CT89" s="20"/>
      <c r="CU89" s="20"/>
      <c r="CV89" s="20"/>
      <c r="CW89" s="20"/>
      <c r="CX89" s="20"/>
      <c r="CY89" s="20"/>
      <c r="CZ89" s="20"/>
      <c r="DA89" s="20"/>
      <c r="DB89" s="20"/>
      <c r="DC89" s="20"/>
      <c r="DD89" s="20"/>
    </row>
    <row r="90" spans="1:108" ht="17" customHeight="1">
      <c r="A90" s="7"/>
      <c r="B90" s="44" t="s">
        <v>368</v>
      </c>
      <c r="C90" s="70">
        <v>47.710129999999999</v>
      </c>
      <c r="D90" s="70">
        <v>45.736339999999998</v>
      </c>
      <c r="E90" s="70">
        <v>43.725839999999998</v>
      </c>
      <c r="F90" s="70">
        <v>44.850169999999999</v>
      </c>
      <c r="G90" s="70">
        <v>43.355269999999997</v>
      </c>
      <c r="H90" s="70">
        <v>40.391330000000004</v>
      </c>
      <c r="I90" s="70">
        <v>38.240360000000003</v>
      </c>
      <c r="J90" s="70">
        <v>39.171469999999999</v>
      </c>
      <c r="K90" s="70">
        <v>47.304404786543117</v>
      </c>
      <c r="L90" s="70">
        <v>50.397235830577181</v>
      </c>
      <c r="M90" s="70">
        <v>46.592333137508248</v>
      </c>
      <c r="N90" s="70">
        <v>41.562255260476135</v>
      </c>
      <c r="O90" s="70">
        <v>37.222963776574872</v>
      </c>
      <c r="P90" s="70">
        <v>58.512932464459446</v>
      </c>
      <c r="Q90" s="70">
        <v>52.454094363966263</v>
      </c>
      <c r="R90" s="70">
        <v>56.77</v>
      </c>
      <c r="S90" s="74">
        <v>50.9</v>
      </c>
      <c r="T90" s="74" t="s">
        <v>113</v>
      </c>
      <c r="U90" s="27"/>
      <c r="V90" s="27"/>
      <c r="W90" s="30"/>
      <c r="X90" s="30"/>
      <c r="Y90" s="30"/>
      <c r="Z90" s="30"/>
      <c r="AA90" s="30"/>
      <c r="AB90" s="20"/>
      <c r="AC90" s="20"/>
      <c r="AD90" s="20"/>
      <c r="AE90" s="20"/>
      <c r="AF90" s="20"/>
      <c r="AG90" s="20"/>
      <c r="AH90" s="20"/>
      <c r="AI90" s="20"/>
      <c r="AJ90" s="20"/>
      <c r="AK90" s="20"/>
      <c r="AL90" s="20"/>
      <c r="AM90" s="20"/>
      <c r="AN90" s="20"/>
      <c r="AO90" s="20"/>
      <c r="AP90" s="20"/>
      <c r="AQ90" s="20"/>
      <c r="AR90" s="20"/>
      <c r="AS90" s="20"/>
      <c r="AT90" s="20"/>
      <c r="AU90" s="20"/>
      <c r="AV90" s="20"/>
      <c r="AW90" s="20"/>
      <c r="AX90" s="20"/>
      <c r="AY90" s="20"/>
      <c r="AZ90" s="20"/>
      <c r="BA90" s="20"/>
      <c r="BB90" s="20"/>
      <c r="BC90" s="20"/>
      <c r="BD90" s="20"/>
      <c r="BE90" s="20"/>
      <c r="BF90" s="20"/>
      <c r="BG90" s="20"/>
      <c r="BH90" s="20"/>
      <c r="BI90" s="20"/>
      <c r="BJ90" s="20"/>
      <c r="BK90" s="20"/>
      <c r="BL90" s="20"/>
      <c r="BM90" s="20"/>
      <c r="BN90" s="20"/>
      <c r="BO90" s="20"/>
      <c r="BP90" s="20"/>
      <c r="BQ90" s="20"/>
      <c r="BR90" s="20"/>
      <c r="BS90" s="20"/>
      <c r="BT90" s="20"/>
      <c r="BU90" s="20"/>
      <c r="BV90" s="20"/>
      <c r="BW90" s="20"/>
      <c r="BX90" s="20"/>
      <c r="BY90" s="20"/>
      <c r="BZ90" s="20"/>
      <c r="CA90" s="20"/>
      <c r="CB90" s="20"/>
      <c r="CC90" s="20"/>
      <c r="CD90" s="20"/>
      <c r="CE90" s="20"/>
      <c r="CF90" s="20"/>
      <c r="CG90" s="20"/>
      <c r="CH90" s="20"/>
      <c r="CI90" s="20"/>
      <c r="CJ90" s="20"/>
      <c r="CK90" s="20"/>
      <c r="CL90" s="20"/>
      <c r="CM90" s="20"/>
      <c r="CN90" s="20"/>
      <c r="CO90" s="20"/>
      <c r="CP90" s="20"/>
      <c r="CQ90" s="20"/>
      <c r="CR90" s="20"/>
      <c r="CS90" s="20"/>
      <c r="CT90" s="20"/>
      <c r="CU90" s="20"/>
      <c r="CV90" s="20"/>
      <c r="CW90" s="20"/>
      <c r="CX90" s="20"/>
      <c r="CY90" s="20"/>
      <c r="CZ90" s="20"/>
      <c r="DA90" s="20"/>
      <c r="DB90" s="20"/>
      <c r="DC90" s="20"/>
      <c r="DD90" s="20"/>
    </row>
    <row r="91" spans="1:108" ht="17" customHeight="1">
      <c r="A91" s="7"/>
      <c r="B91" s="44" t="s">
        <v>353</v>
      </c>
      <c r="C91" s="70">
        <v>21.94472</v>
      </c>
      <c r="D91" s="70">
        <v>21.535779999999999</v>
      </c>
      <c r="E91" s="70">
        <v>20.648219999999998</v>
      </c>
      <c r="F91" s="70">
        <v>20.430540000000001</v>
      </c>
      <c r="G91" s="70">
        <v>20.881160000000001</v>
      </c>
      <c r="H91" s="70">
        <v>21.908169999999998</v>
      </c>
      <c r="I91" s="70">
        <v>21.252759999999999</v>
      </c>
      <c r="J91" s="70">
        <v>19.11731</v>
      </c>
      <c r="K91" s="70">
        <v>18.94730325398201</v>
      </c>
      <c r="L91" s="70">
        <v>21.368754859478582</v>
      </c>
      <c r="M91" s="70">
        <v>19.984156803340074</v>
      </c>
      <c r="N91" s="70">
        <v>20.068079697695151</v>
      </c>
      <c r="O91" s="70">
        <v>19.179663706469256</v>
      </c>
      <c r="P91" s="70">
        <v>17.341756660893903</v>
      </c>
      <c r="Q91" s="70">
        <v>16.89230968083266</v>
      </c>
      <c r="R91" s="70">
        <v>17.774025857948679</v>
      </c>
      <c r="S91" s="74">
        <v>16.86</v>
      </c>
      <c r="T91" s="74" t="s">
        <v>113</v>
      </c>
      <c r="U91" s="20"/>
      <c r="V91" s="20"/>
      <c r="W91" s="4"/>
      <c r="X91" s="4"/>
      <c r="Y91" s="4"/>
      <c r="Z91" s="4"/>
      <c r="AA91" s="4"/>
      <c r="AB91" s="20"/>
      <c r="AC91" s="20"/>
      <c r="AD91" s="20"/>
      <c r="AE91" s="20"/>
      <c r="AF91" s="20"/>
      <c r="AG91" s="20"/>
      <c r="AH91" s="20"/>
      <c r="AI91" s="20"/>
      <c r="AJ91" s="20"/>
      <c r="AK91" s="20"/>
      <c r="AL91" s="20"/>
      <c r="AM91" s="20"/>
      <c r="AN91" s="20"/>
      <c r="AO91" s="20"/>
      <c r="AP91" s="20"/>
      <c r="AQ91" s="20"/>
      <c r="AR91" s="20"/>
      <c r="AS91" s="20"/>
      <c r="AT91" s="20"/>
      <c r="AU91" s="20"/>
      <c r="AV91" s="20"/>
      <c r="AW91" s="20"/>
      <c r="AX91" s="20"/>
      <c r="AY91" s="20"/>
      <c r="AZ91" s="20"/>
      <c r="BA91" s="20"/>
      <c r="BB91" s="20"/>
      <c r="BC91" s="20"/>
      <c r="BD91" s="20"/>
      <c r="BE91" s="20"/>
      <c r="BF91" s="20"/>
      <c r="BG91" s="20"/>
      <c r="BH91" s="20"/>
      <c r="BI91" s="20"/>
      <c r="BJ91" s="20"/>
      <c r="BK91" s="20"/>
      <c r="BL91" s="20"/>
      <c r="BM91" s="20"/>
      <c r="BN91" s="20"/>
      <c r="BO91" s="20"/>
      <c r="BP91" s="20"/>
      <c r="BQ91" s="20"/>
      <c r="BR91" s="20"/>
      <c r="BS91" s="20"/>
      <c r="BT91" s="20"/>
      <c r="BU91" s="20"/>
      <c r="BV91" s="20"/>
      <c r="BW91" s="20"/>
      <c r="BX91" s="20"/>
      <c r="BY91" s="20"/>
      <c r="BZ91" s="20"/>
      <c r="CA91" s="20"/>
      <c r="CB91" s="20"/>
      <c r="CC91" s="20"/>
      <c r="CD91" s="20"/>
      <c r="CE91" s="20"/>
      <c r="CF91" s="20"/>
      <c r="CG91" s="20"/>
      <c r="CH91" s="20"/>
      <c r="CI91" s="20"/>
      <c r="CJ91" s="20"/>
      <c r="CK91" s="20"/>
      <c r="CL91" s="20"/>
      <c r="CM91" s="20"/>
      <c r="CN91" s="20"/>
      <c r="CO91" s="20"/>
      <c r="CP91" s="20"/>
      <c r="CQ91" s="20"/>
      <c r="CR91" s="20"/>
      <c r="CS91" s="20"/>
      <c r="CT91" s="20"/>
      <c r="CU91" s="20"/>
      <c r="CV91" s="20"/>
      <c r="CW91" s="20"/>
      <c r="CX91" s="20"/>
      <c r="CY91" s="20"/>
      <c r="CZ91" s="20"/>
      <c r="DA91" s="20"/>
      <c r="DB91" s="20"/>
      <c r="DC91" s="20"/>
      <c r="DD91" s="20"/>
    </row>
    <row r="92" spans="1:108" ht="17" customHeight="1">
      <c r="A92" s="7"/>
      <c r="B92" s="20" t="s">
        <v>179</v>
      </c>
      <c r="C92" s="70">
        <v>48.659140000000001</v>
      </c>
      <c r="D92" s="70">
        <v>60.609529999999999</v>
      </c>
      <c r="E92" s="70">
        <v>60.24588</v>
      </c>
      <c r="F92" s="70">
        <v>58.938420000000001</v>
      </c>
      <c r="G92" s="70">
        <v>63.037500000000001</v>
      </c>
      <c r="H92" s="70">
        <v>52.0488</v>
      </c>
      <c r="I92" s="70">
        <v>46.532899999999998</v>
      </c>
      <c r="J92" s="70">
        <v>29.336649999999999</v>
      </c>
      <c r="K92" s="70">
        <v>42.917160000000003</v>
      </c>
      <c r="L92" s="70">
        <v>45.737160000000003</v>
      </c>
      <c r="M92" s="70">
        <v>61.702390000000001</v>
      </c>
      <c r="N92" s="70">
        <v>67.651020000000003</v>
      </c>
      <c r="O92" s="70">
        <v>67.868629999999996</v>
      </c>
      <c r="P92" s="70">
        <v>45.960650000000001</v>
      </c>
      <c r="Q92" s="70">
        <v>51.706957801346043</v>
      </c>
      <c r="R92" s="70">
        <v>53.996559646057122</v>
      </c>
      <c r="S92" s="74">
        <v>55.62</v>
      </c>
      <c r="T92" s="74" t="s">
        <v>113</v>
      </c>
      <c r="U92" s="27"/>
      <c r="V92" s="27"/>
      <c r="W92" s="4"/>
      <c r="X92" s="4"/>
      <c r="Y92" s="4"/>
      <c r="Z92" s="4"/>
      <c r="AA92" s="4"/>
      <c r="AB92" s="20"/>
      <c r="AC92" s="20"/>
      <c r="AD92" s="20"/>
      <c r="AE92" s="20"/>
      <c r="AF92" s="20"/>
      <c r="AG92" s="20"/>
      <c r="AH92" s="20"/>
      <c r="AI92" s="20"/>
      <c r="AJ92" s="20"/>
      <c r="AK92" s="20"/>
      <c r="AL92" s="20"/>
      <c r="AM92" s="20"/>
      <c r="AN92" s="20"/>
      <c r="AO92" s="20"/>
      <c r="AP92" s="20"/>
      <c r="AQ92" s="20"/>
      <c r="AR92" s="20"/>
      <c r="AS92" s="20"/>
      <c r="AT92" s="20"/>
      <c r="AU92" s="20"/>
      <c r="AV92" s="20"/>
      <c r="AW92" s="20"/>
      <c r="AX92" s="20"/>
      <c r="AY92" s="20"/>
      <c r="AZ92" s="20"/>
      <c r="BA92" s="20"/>
      <c r="BB92" s="20"/>
      <c r="BC92" s="20"/>
      <c r="BD92" s="20"/>
      <c r="BE92" s="20"/>
      <c r="BF92" s="20"/>
      <c r="BG92" s="20"/>
      <c r="BH92" s="20"/>
      <c r="BI92" s="20"/>
      <c r="BJ92" s="20"/>
      <c r="BK92" s="20"/>
      <c r="BL92" s="20"/>
      <c r="BM92" s="20"/>
      <c r="BN92" s="20"/>
      <c r="BO92" s="20"/>
      <c r="BP92" s="20"/>
      <c r="BQ92" s="20"/>
      <c r="BR92" s="20"/>
      <c r="BS92" s="20"/>
      <c r="BT92" s="20"/>
      <c r="BU92" s="20"/>
      <c r="BV92" s="20"/>
      <c r="BW92" s="20"/>
      <c r="BX92" s="20"/>
      <c r="BY92" s="20"/>
      <c r="BZ92" s="20"/>
      <c r="CA92" s="20"/>
      <c r="CB92" s="20"/>
      <c r="CC92" s="20"/>
      <c r="CD92" s="20"/>
      <c r="CE92" s="20"/>
      <c r="CF92" s="20"/>
      <c r="CG92" s="20"/>
      <c r="CH92" s="20"/>
      <c r="CI92" s="20"/>
      <c r="CJ92" s="20"/>
      <c r="CK92" s="20"/>
      <c r="CL92" s="20"/>
      <c r="CM92" s="20"/>
      <c r="CN92" s="20"/>
      <c r="CO92" s="20"/>
      <c r="CP92" s="20"/>
      <c r="CQ92" s="20"/>
      <c r="CR92" s="20"/>
      <c r="CS92" s="20"/>
      <c r="CT92" s="20"/>
      <c r="CU92" s="20"/>
      <c r="CV92" s="20"/>
      <c r="CW92" s="20"/>
      <c r="CX92" s="20"/>
      <c r="CY92" s="20"/>
      <c r="CZ92" s="20"/>
      <c r="DA92" s="20"/>
      <c r="DB92" s="20"/>
      <c r="DC92" s="20"/>
      <c r="DD92" s="20"/>
    </row>
    <row r="93" spans="1:108" ht="17" customHeight="1">
      <c r="A93" s="7"/>
      <c r="B93" s="20" t="s">
        <v>209</v>
      </c>
      <c r="C93" s="70">
        <v>-1.7912999999999999</v>
      </c>
      <c r="D93" s="70">
        <v>0.89161000000000001</v>
      </c>
      <c r="E93" s="70">
        <v>-0.66935</v>
      </c>
      <c r="F93" s="70">
        <v>-0.36664999999999998</v>
      </c>
      <c r="G93" s="70">
        <v>-0.27881</v>
      </c>
      <c r="H93" s="102">
        <v>-1.478E-2</v>
      </c>
      <c r="I93" s="70">
        <v>0.13394</v>
      </c>
      <c r="J93" s="70">
        <v>-2.8572099999999998</v>
      </c>
      <c r="K93" s="70">
        <v>1.1229800000000001</v>
      </c>
      <c r="L93" s="70">
        <v>-0.44002999999999998</v>
      </c>
      <c r="M93" s="70">
        <v>0.51337999999999995</v>
      </c>
      <c r="N93" s="70">
        <v>-0.37175000000000002</v>
      </c>
      <c r="O93" s="70">
        <v>-0.11577999999999999</v>
      </c>
      <c r="P93" s="70">
        <v>-0.51829000000000003</v>
      </c>
      <c r="Q93" s="70">
        <v>-1.8305627911546403</v>
      </c>
      <c r="R93" s="70">
        <v>-0.26412404665004813</v>
      </c>
      <c r="S93" s="74">
        <v>0.6</v>
      </c>
      <c r="T93" s="74" t="s">
        <v>113</v>
      </c>
      <c r="U93" s="27"/>
      <c r="V93" s="27"/>
      <c r="W93" s="4"/>
      <c r="X93" s="4"/>
      <c r="Y93" s="4"/>
      <c r="Z93" s="4"/>
      <c r="AA93" s="4"/>
      <c r="AB93" s="20"/>
      <c r="AC93" s="20"/>
      <c r="AD93" s="20"/>
      <c r="AE93" s="20"/>
      <c r="AF93" s="20"/>
      <c r="AG93" s="20"/>
      <c r="AH93" s="20"/>
      <c r="AI93" s="20"/>
      <c r="AJ93" s="20"/>
      <c r="AK93" s="20"/>
      <c r="AL93" s="20"/>
      <c r="AM93" s="20"/>
      <c r="AN93" s="20"/>
      <c r="AO93" s="20"/>
      <c r="AP93" s="20"/>
      <c r="AQ93" s="20"/>
      <c r="AR93" s="20"/>
      <c r="AS93" s="20"/>
      <c r="AT93" s="20"/>
      <c r="AU93" s="20"/>
      <c r="AV93" s="20"/>
      <c r="AW93" s="20"/>
      <c r="AX93" s="20"/>
      <c r="AY93" s="20"/>
      <c r="AZ93" s="20"/>
      <c r="BA93" s="20"/>
      <c r="BB93" s="20"/>
      <c r="BC93" s="20"/>
      <c r="BD93" s="20"/>
      <c r="BE93" s="20"/>
      <c r="BF93" s="20"/>
      <c r="BG93" s="20"/>
      <c r="BH93" s="20"/>
      <c r="BI93" s="20"/>
      <c r="BJ93" s="20"/>
      <c r="BK93" s="20"/>
      <c r="BL93" s="20"/>
      <c r="BM93" s="20"/>
      <c r="BN93" s="20"/>
      <c r="BO93" s="20"/>
      <c r="BP93" s="20"/>
      <c r="BQ93" s="20"/>
      <c r="BR93" s="20"/>
      <c r="BS93" s="20"/>
      <c r="BT93" s="20"/>
      <c r="BU93" s="20"/>
      <c r="BV93" s="20"/>
      <c r="BW93" s="20"/>
      <c r="BX93" s="20"/>
      <c r="BY93" s="20"/>
      <c r="BZ93" s="20"/>
      <c r="CA93" s="20"/>
      <c r="CB93" s="20"/>
      <c r="CC93" s="20"/>
      <c r="CD93" s="20"/>
      <c r="CE93" s="20"/>
      <c r="CF93" s="20"/>
      <c r="CG93" s="20"/>
      <c r="CH93" s="20"/>
      <c r="CI93" s="20"/>
      <c r="CJ93" s="20"/>
      <c r="CK93" s="20"/>
      <c r="CL93" s="20"/>
      <c r="CM93" s="20"/>
      <c r="CN93" s="20"/>
      <c r="CO93" s="20"/>
      <c r="CP93" s="20"/>
      <c r="CQ93" s="20"/>
      <c r="CR93" s="20"/>
      <c r="CS93" s="20"/>
      <c r="CT93" s="20"/>
      <c r="CU93" s="20"/>
      <c r="CV93" s="20"/>
      <c r="CW93" s="20"/>
      <c r="CX93" s="20"/>
      <c r="CY93" s="20"/>
      <c r="CZ93" s="20"/>
      <c r="DA93" s="20"/>
      <c r="DB93" s="20"/>
      <c r="DC93" s="20"/>
      <c r="DD93" s="20"/>
    </row>
    <row r="94" spans="1:108" ht="17" customHeight="1">
      <c r="A94" s="7"/>
      <c r="B94" s="44" t="s">
        <v>92</v>
      </c>
      <c r="C94" s="70">
        <v>29.377230000000001</v>
      </c>
      <c r="D94" s="70">
        <v>26.286169999999998</v>
      </c>
      <c r="E94" s="70">
        <v>23.871549999999999</v>
      </c>
      <c r="F94" s="70">
        <v>25.529070000000001</v>
      </c>
      <c r="G94" s="70">
        <v>31.02749</v>
      </c>
      <c r="H94" s="70">
        <v>38.249740000000003</v>
      </c>
      <c r="I94" s="70">
        <v>54.419440000000002</v>
      </c>
      <c r="J94" s="70">
        <v>54.968559999999997</v>
      </c>
      <c r="K94" s="70">
        <v>48.789990000000003</v>
      </c>
      <c r="L94" s="70">
        <v>44.701529999999998</v>
      </c>
      <c r="M94" s="70">
        <v>42.453029999999998</v>
      </c>
      <c r="N94" s="70">
        <v>41.20505</v>
      </c>
      <c r="O94" s="70">
        <v>38.725769999999997</v>
      </c>
      <c r="P94" s="70">
        <v>40.460320000000003</v>
      </c>
      <c r="Q94" s="70">
        <v>36.284651976108492</v>
      </c>
      <c r="R94" s="70">
        <v>33.22</v>
      </c>
      <c r="S94" s="74">
        <v>29.72</v>
      </c>
      <c r="T94" s="74" t="s">
        <v>113</v>
      </c>
      <c r="U94" s="27"/>
      <c r="V94" s="27"/>
      <c r="W94" s="4"/>
      <c r="X94" s="4"/>
      <c r="Y94" s="4"/>
      <c r="Z94" s="4"/>
      <c r="AA94" s="4"/>
      <c r="AB94" s="20"/>
      <c r="AC94" s="20"/>
      <c r="AD94" s="20"/>
      <c r="AE94" s="20"/>
      <c r="AF94" s="20"/>
      <c r="AG94" s="20"/>
      <c r="AH94" s="20"/>
      <c r="AI94" s="20"/>
      <c r="AJ94" s="20"/>
      <c r="AK94" s="20"/>
      <c r="AL94" s="20"/>
      <c r="AM94" s="20"/>
      <c r="AN94" s="20"/>
      <c r="AO94" s="20"/>
      <c r="AP94" s="20"/>
      <c r="AQ94" s="20"/>
      <c r="AR94" s="20"/>
      <c r="AS94" s="20"/>
      <c r="AT94" s="20"/>
      <c r="AU94" s="20"/>
      <c r="AV94" s="20"/>
      <c r="AW94" s="20"/>
      <c r="AX94" s="20"/>
      <c r="AY94" s="20"/>
      <c r="AZ94" s="20"/>
      <c r="BA94" s="20"/>
      <c r="BB94" s="20"/>
      <c r="BC94" s="20"/>
      <c r="BD94" s="20"/>
      <c r="BE94" s="20"/>
      <c r="BF94" s="20"/>
      <c r="BG94" s="20"/>
      <c r="BH94" s="20"/>
      <c r="BI94" s="20"/>
      <c r="BJ94" s="20"/>
      <c r="BK94" s="20"/>
      <c r="BL94" s="20"/>
      <c r="BM94" s="20"/>
      <c r="BN94" s="20"/>
      <c r="BO94" s="20"/>
      <c r="BP94" s="20"/>
      <c r="BQ94" s="20"/>
      <c r="BR94" s="20"/>
      <c r="BS94" s="20"/>
      <c r="BT94" s="20"/>
      <c r="BU94" s="20"/>
      <c r="BV94" s="20"/>
      <c r="BW94" s="20"/>
      <c r="BX94" s="20"/>
      <c r="BY94" s="20"/>
      <c r="BZ94" s="20"/>
      <c r="CA94" s="20"/>
      <c r="CB94" s="20"/>
      <c r="CC94" s="20"/>
      <c r="CD94" s="20"/>
      <c r="CE94" s="20"/>
      <c r="CF94" s="20"/>
      <c r="CG94" s="20"/>
      <c r="CH94" s="20"/>
      <c r="CI94" s="20"/>
      <c r="CJ94" s="20"/>
      <c r="CK94" s="20"/>
      <c r="CL94" s="20"/>
      <c r="CM94" s="20"/>
      <c r="CN94" s="20"/>
      <c r="CO94" s="20"/>
      <c r="CP94" s="20"/>
      <c r="CQ94" s="20"/>
      <c r="CR94" s="20"/>
      <c r="CS94" s="20"/>
      <c r="CT94" s="20"/>
      <c r="CU94" s="20"/>
      <c r="CV94" s="20"/>
      <c r="CW94" s="20"/>
      <c r="CX94" s="20"/>
      <c r="CY94" s="20"/>
      <c r="CZ94" s="20"/>
      <c r="DA94" s="20"/>
      <c r="DB94" s="20"/>
      <c r="DC94" s="20"/>
      <c r="DD94" s="20"/>
    </row>
    <row r="95" spans="1:108" ht="17" customHeight="1">
      <c r="A95" s="7"/>
      <c r="B95" s="44" t="s">
        <v>93</v>
      </c>
      <c r="C95" s="70">
        <v>48.287619999999997</v>
      </c>
      <c r="D95" s="70">
        <v>47.748150000000003</v>
      </c>
      <c r="E95" s="70">
        <v>49.328719999999997</v>
      </c>
      <c r="F95" s="70">
        <v>50.828339999999997</v>
      </c>
      <c r="G95" s="70">
        <v>62.16442</v>
      </c>
      <c r="H95" s="70">
        <v>64.448329999999999</v>
      </c>
      <c r="I95" s="70">
        <v>59.177860000000003</v>
      </c>
      <c r="J95" s="70">
        <v>57.295520000000003</v>
      </c>
      <c r="K95" s="70">
        <v>57.958889999999997</v>
      </c>
      <c r="L95" s="70">
        <v>62.204680000000003</v>
      </c>
      <c r="M95" s="70">
        <v>70.731930000000006</v>
      </c>
      <c r="N95" s="70">
        <v>70.486410000000006</v>
      </c>
      <c r="O95" s="70">
        <v>63.038919999999997</v>
      </c>
      <c r="P95" s="70">
        <v>62.275649999999999</v>
      </c>
      <c r="Q95" s="70">
        <v>57.338010123719229</v>
      </c>
      <c r="R95" s="70">
        <v>61.73</v>
      </c>
      <c r="S95" s="74">
        <v>53.09</v>
      </c>
      <c r="T95" s="74" t="s">
        <v>113</v>
      </c>
      <c r="U95" s="27"/>
      <c r="V95" s="27"/>
      <c r="W95" s="4"/>
      <c r="X95" s="4"/>
      <c r="Y95" s="4"/>
      <c r="Z95" s="4"/>
      <c r="AA95" s="4"/>
      <c r="AB95" s="20"/>
      <c r="AC95" s="20"/>
      <c r="AD95" s="20"/>
      <c r="AE95" s="20"/>
      <c r="AF95" s="20"/>
      <c r="AG95" s="20"/>
      <c r="AH95" s="20"/>
      <c r="AI95" s="20"/>
      <c r="AJ95" s="20"/>
      <c r="AK95" s="20"/>
      <c r="AL95" s="20"/>
      <c r="AM95" s="20"/>
      <c r="AN95" s="20"/>
      <c r="AO95" s="20"/>
      <c r="AP95" s="20"/>
      <c r="AQ95" s="20"/>
      <c r="AR95" s="20"/>
      <c r="AS95" s="20"/>
      <c r="AT95" s="20"/>
      <c r="AU95" s="20"/>
      <c r="AV95" s="20"/>
      <c r="AW95" s="20"/>
      <c r="AX95" s="20"/>
      <c r="AY95" s="20"/>
      <c r="AZ95" s="20"/>
      <c r="BA95" s="20"/>
      <c r="BB95" s="20"/>
      <c r="BC95" s="20"/>
      <c r="BD95" s="20"/>
      <c r="BE95" s="20"/>
      <c r="BF95" s="20"/>
      <c r="BG95" s="20"/>
      <c r="BH95" s="20"/>
      <c r="BI95" s="20"/>
      <c r="BJ95" s="20"/>
      <c r="BK95" s="20"/>
      <c r="BL95" s="20"/>
      <c r="BM95" s="20"/>
      <c r="BN95" s="20"/>
      <c r="BO95" s="20"/>
      <c r="BP95" s="20"/>
      <c r="BQ95" s="20"/>
      <c r="BR95" s="20"/>
      <c r="BS95" s="20"/>
      <c r="BT95" s="20"/>
      <c r="BU95" s="20"/>
      <c r="BV95" s="20"/>
      <c r="BW95" s="20"/>
      <c r="BX95" s="20"/>
      <c r="BY95" s="20"/>
      <c r="BZ95" s="20"/>
      <c r="CA95" s="20"/>
      <c r="CB95" s="20"/>
      <c r="CC95" s="20"/>
      <c r="CD95" s="20"/>
      <c r="CE95" s="20"/>
      <c r="CF95" s="20"/>
      <c r="CG95" s="20"/>
      <c r="CH95" s="20"/>
      <c r="CI95" s="20"/>
      <c r="CJ95" s="20"/>
      <c r="CK95" s="20"/>
      <c r="CL95" s="20"/>
      <c r="CM95" s="20"/>
      <c r="CN95" s="20"/>
      <c r="CO95" s="20"/>
      <c r="CP95" s="20"/>
      <c r="CQ95" s="20"/>
      <c r="CR95" s="20"/>
      <c r="CS95" s="20"/>
      <c r="CT95" s="20"/>
      <c r="CU95" s="20"/>
      <c r="CV95" s="20"/>
      <c r="CW95" s="20"/>
      <c r="CX95" s="20"/>
      <c r="CY95" s="20"/>
      <c r="CZ95" s="20"/>
      <c r="DA95" s="20"/>
      <c r="DB95" s="20"/>
      <c r="DC95" s="20"/>
      <c r="DD95" s="20"/>
    </row>
    <row r="96" spans="1:108" ht="17" customHeight="1">
      <c r="A96" s="7"/>
      <c r="B96" s="44" t="s">
        <v>94</v>
      </c>
      <c r="C96" s="70">
        <v>0.59640000000000004</v>
      </c>
      <c r="D96" s="70">
        <v>-6.4196600000000004</v>
      </c>
      <c r="E96" s="70">
        <v>0.83721999999999996</v>
      </c>
      <c r="F96" s="70">
        <v>1.08013</v>
      </c>
      <c r="G96" s="70">
        <v>3.8629899999999999</v>
      </c>
      <c r="H96" s="70">
        <v>11.850300000000001</v>
      </c>
      <c r="I96" s="70">
        <v>-1.2676000000000001</v>
      </c>
      <c r="J96" s="70">
        <v>14.70152</v>
      </c>
      <c r="K96" s="77">
        <v>0</v>
      </c>
      <c r="L96" s="77">
        <v>0</v>
      </c>
      <c r="M96" s="77">
        <v>0</v>
      </c>
      <c r="N96" s="77">
        <v>0</v>
      </c>
      <c r="O96" s="77">
        <v>0</v>
      </c>
      <c r="P96" s="77">
        <v>0</v>
      </c>
      <c r="Q96" s="77">
        <v>0</v>
      </c>
      <c r="R96" s="77">
        <v>0</v>
      </c>
      <c r="S96" s="77">
        <v>0</v>
      </c>
      <c r="T96" s="74" t="s">
        <v>113</v>
      </c>
      <c r="U96" s="27"/>
      <c r="V96" s="27"/>
      <c r="W96" s="4"/>
      <c r="X96" s="4"/>
      <c r="Y96" s="4"/>
      <c r="Z96" s="4"/>
      <c r="AA96" s="4"/>
      <c r="AB96" s="20"/>
      <c r="AC96" s="20"/>
      <c r="AD96" s="20"/>
      <c r="AE96" s="20"/>
      <c r="AF96" s="20"/>
      <c r="AG96" s="20"/>
      <c r="AH96" s="20"/>
      <c r="AI96" s="20"/>
      <c r="AJ96" s="20"/>
      <c r="AK96" s="20"/>
      <c r="AL96" s="20"/>
      <c r="AM96" s="20"/>
      <c r="AN96" s="20"/>
      <c r="AO96" s="20"/>
      <c r="AP96" s="20"/>
      <c r="AQ96" s="20"/>
      <c r="AR96" s="20"/>
      <c r="AS96" s="20"/>
      <c r="AT96" s="20"/>
      <c r="AU96" s="20"/>
      <c r="AV96" s="20"/>
      <c r="AW96" s="20"/>
      <c r="AX96" s="20"/>
      <c r="AY96" s="20"/>
      <c r="AZ96" s="20"/>
      <c r="BA96" s="20"/>
      <c r="BB96" s="20"/>
      <c r="BC96" s="20"/>
      <c r="BD96" s="20"/>
      <c r="BE96" s="20"/>
      <c r="BF96" s="20"/>
      <c r="BG96" s="20"/>
      <c r="BH96" s="20"/>
      <c r="BI96" s="20"/>
      <c r="BJ96" s="20"/>
      <c r="BK96" s="20"/>
      <c r="BL96" s="20"/>
      <c r="BM96" s="20"/>
      <c r="BN96" s="20"/>
      <c r="BO96" s="20"/>
      <c r="BP96" s="20"/>
      <c r="BQ96" s="20"/>
      <c r="BR96" s="20"/>
      <c r="BS96" s="20"/>
      <c r="BT96" s="20"/>
      <c r="BU96" s="20"/>
      <c r="BV96" s="20"/>
      <c r="BW96" s="20"/>
      <c r="BX96" s="20"/>
      <c r="BY96" s="20"/>
      <c r="BZ96" s="20"/>
      <c r="CA96" s="20"/>
      <c r="CB96" s="20"/>
      <c r="CC96" s="20"/>
      <c r="CD96" s="20"/>
      <c r="CE96" s="20"/>
      <c r="CF96" s="20"/>
      <c r="CG96" s="20"/>
      <c r="CH96" s="20"/>
      <c r="CI96" s="20"/>
      <c r="CJ96" s="20"/>
      <c r="CK96" s="20"/>
      <c r="CL96" s="20"/>
      <c r="CM96" s="20"/>
      <c r="CN96" s="20"/>
      <c r="CO96" s="20"/>
      <c r="CP96" s="20"/>
      <c r="CQ96" s="20"/>
      <c r="CR96" s="20"/>
      <c r="CS96" s="20"/>
      <c r="CT96" s="20"/>
      <c r="CU96" s="20"/>
      <c r="CV96" s="20"/>
      <c r="CW96" s="20"/>
      <c r="CX96" s="20"/>
      <c r="CY96" s="20"/>
      <c r="CZ96" s="20"/>
      <c r="DA96" s="20"/>
      <c r="DB96" s="20"/>
      <c r="DC96" s="20"/>
      <c r="DD96" s="20"/>
    </row>
    <row r="97" spans="1:108" ht="17" customHeight="1">
      <c r="A97" s="7"/>
      <c r="B97" s="44"/>
      <c r="C97" s="70"/>
      <c r="D97" s="70"/>
      <c r="E97" s="70"/>
      <c r="F97" s="70"/>
      <c r="G97" s="70"/>
      <c r="H97" s="70"/>
      <c r="I97" s="70"/>
      <c r="J97" s="70"/>
      <c r="K97" s="70"/>
      <c r="L97" s="70"/>
      <c r="M97" s="74"/>
      <c r="N97" s="74"/>
      <c r="O97" s="74"/>
      <c r="P97" s="74"/>
      <c r="Q97" s="74"/>
      <c r="R97" s="74"/>
      <c r="S97" s="74"/>
      <c r="T97" s="74"/>
      <c r="U97" s="20"/>
      <c r="V97" s="20"/>
      <c r="W97" s="9"/>
      <c r="X97" s="9"/>
      <c r="Y97" s="9"/>
      <c r="Z97" s="9"/>
      <c r="AB97" s="20"/>
      <c r="AC97" s="20"/>
      <c r="AD97" s="20"/>
      <c r="AE97" s="20"/>
      <c r="AF97" s="20"/>
      <c r="AG97" s="20"/>
      <c r="AH97" s="20"/>
      <c r="AI97" s="20"/>
      <c r="AJ97" s="20"/>
      <c r="AK97" s="20"/>
      <c r="AL97" s="20"/>
      <c r="AM97" s="20"/>
      <c r="AN97" s="20"/>
      <c r="AO97" s="20"/>
      <c r="AP97" s="20"/>
      <c r="AQ97" s="20"/>
      <c r="AR97" s="20"/>
      <c r="AS97" s="20"/>
      <c r="AT97" s="20"/>
      <c r="AU97" s="20"/>
      <c r="AV97" s="20"/>
      <c r="AW97" s="20"/>
      <c r="AX97" s="20"/>
      <c r="AY97" s="20"/>
      <c r="AZ97" s="20"/>
      <c r="BA97" s="20"/>
      <c r="BB97" s="20"/>
      <c r="BC97" s="20"/>
      <c r="BD97" s="20"/>
      <c r="BE97" s="20"/>
      <c r="BF97" s="20"/>
      <c r="BG97" s="20"/>
      <c r="BH97" s="20"/>
      <c r="BI97" s="20"/>
      <c r="BJ97" s="20"/>
      <c r="BK97" s="20"/>
      <c r="BL97" s="20"/>
      <c r="BM97" s="20"/>
      <c r="BN97" s="20"/>
      <c r="BO97" s="20"/>
      <c r="BP97" s="20"/>
      <c r="BQ97" s="20"/>
      <c r="BR97" s="20"/>
      <c r="BS97" s="20"/>
      <c r="BT97" s="20"/>
      <c r="BU97" s="20"/>
      <c r="BV97" s="20"/>
      <c r="BW97" s="20"/>
      <c r="BX97" s="20"/>
      <c r="BY97" s="20"/>
      <c r="BZ97" s="20"/>
      <c r="CA97" s="20"/>
      <c r="CB97" s="20"/>
      <c r="CC97" s="20"/>
      <c r="CD97" s="20"/>
      <c r="CE97" s="20"/>
      <c r="CF97" s="20"/>
      <c r="CG97" s="20"/>
      <c r="CH97" s="20"/>
      <c r="CI97" s="20"/>
      <c r="CJ97" s="20"/>
      <c r="CK97" s="20"/>
      <c r="CL97" s="20"/>
      <c r="CM97" s="20"/>
      <c r="CN97" s="20"/>
      <c r="CO97" s="20"/>
      <c r="CP97" s="20"/>
      <c r="CQ97" s="20"/>
      <c r="CR97" s="20"/>
      <c r="CS97" s="20"/>
      <c r="CT97" s="20"/>
      <c r="CU97" s="20"/>
      <c r="CV97" s="20"/>
      <c r="CW97" s="20"/>
      <c r="CX97" s="20"/>
      <c r="CY97" s="20"/>
      <c r="CZ97" s="20"/>
      <c r="DA97" s="20"/>
      <c r="DB97" s="20"/>
      <c r="DC97" s="20"/>
      <c r="DD97" s="20"/>
    </row>
    <row r="98" spans="1:108" ht="17" customHeight="1">
      <c r="A98" s="7"/>
      <c r="B98" s="52" t="s">
        <v>146</v>
      </c>
      <c r="C98" s="70"/>
      <c r="D98" s="70"/>
      <c r="E98" s="70"/>
      <c r="F98" s="70"/>
      <c r="G98" s="70"/>
      <c r="H98" s="70"/>
      <c r="I98" s="70"/>
      <c r="J98" s="70"/>
      <c r="K98" s="70"/>
      <c r="L98" s="70"/>
      <c r="M98" s="70"/>
      <c r="N98" s="70"/>
      <c r="O98" s="70"/>
      <c r="P98" s="70"/>
      <c r="Q98" s="70"/>
      <c r="R98" s="74"/>
      <c r="S98" s="74"/>
      <c r="T98" s="74"/>
      <c r="U98" s="20"/>
      <c r="V98" s="20"/>
      <c r="W98" s="4"/>
      <c r="X98" s="4"/>
      <c r="Y98" s="4"/>
      <c r="Z98" s="4"/>
      <c r="AB98" s="20"/>
      <c r="AC98" s="20"/>
      <c r="AD98" s="20"/>
      <c r="AE98" s="20"/>
      <c r="AF98" s="20"/>
      <c r="AG98" s="20"/>
      <c r="AH98" s="20"/>
      <c r="AI98" s="20"/>
      <c r="AJ98" s="20"/>
      <c r="AK98" s="20"/>
      <c r="AL98" s="20"/>
      <c r="AM98" s="20"/>
      <c r="AN98" s="20"/>
      <c r="AO98" s="20"/>
      <c r="AP98" s="20"/>
      <c r="AQ98" s="20"/>
      <c r="AR98" s="20"/>
      <c r="AS98" s="20"/>
      <c r="AT98" s="20"/>
      <c r="AU98" s="20"/>
      <c r="AV98" s="20"/>
      <c r="AW98" s="20"/>
      <c r="AX98" s="20"/>
      <c r="AY98" s="20"/>
      <c r="AZ98" s="20"/>
      <c r="BA98" s="20"/>
      <c r="BB98" s="20"/>
      <c r="BC98" s="20"/>
      <c r="BD98" s="20"/>
      <c r="BE98" s="20"/>
      <c r="BF98" s="20"/>
      <c r="BG98" s="20"/>
      <c r="BH98" s="20"/>
      <c r="BI98" s="20"/>
      <c r="BJ98" s="20"/>
      <c r="BK98" s="20"/>
      <c r="BL98" s="20"/>
      <c r="BM98" s="20"/>
      <c r="BN98" s="20"/>
      <c r="BO98" s="20"/>
      <c r="BP98" s="20"/>
      <c r="BQ98" s="20"/>
      <c r="BR98" s="20"/>
      <c r="BS98" s="20"/>
      <c r="BT98" s="20"/>
      <c r="BU98" s="20"/>
      <c r="BV98" s="20"/>
      <c r="BW98" s="20"/>
      <c r="BX98" s="20"/>
      <c r="BY98" s="20"/>
      <c r="BZ98" s="20"/>
      <c r="CA98" s="20"/>
      <c r="CB98" s="20"/>
      <c r="CC98" s="20"/>
      <c r="CD98" s="20"/>
      <c r="CE98" s="20"/>
      <c r="CF98" s="20"/>
      <c r="CG98" s="20"/>
      <c r="CH98" s="20"/>
      <c r="CI98" s="20"/>
      <c r="CJ98" s="20"/>
      <c r="CK98" s="20"/>
      <c r="CL98" s="20"/>
      <c r="CM98" s="20"/>
      <c r="CN98" s="20"/>
      <c r="CO98" s="20"/>
      <c r="CP98" s="20"/>
      <c r="CQ98" s="20"/>
      <c r="CR98" s="20"/>
      <c r="CS98" s="20"/>
      <c r="CT98" s="20"/>
      <c r="CU98" s="20"/>
      <c r="CV98" s="20"/>
      <c r="CW98" s="20"/>
      <c r="CX98" s="20"/>
      <c r="CY98" s="20"/>
      <c r="CZ98" s="20"/>
      <c r="DA98" s="20"/>
      <c r="DB98" s="20"/>
      <c r="DC98" s="20"/>
      <c r="DD98" s="20"/>
    </row>
    <row r="99" spans="1:108" ht="17" customHeight="1">
      <c r="A99" s="7"/>
      <c r="B99" s="20" t="s">
        <v>114</v>
      </c>
      <c r="C99" s="70">
        <v>19735.775580000001</v>
      </c>
      <c r="D99" s="70">
        <v>21354.85398</v>
      </c>
      <c r="E99" s="70">
        <v>23645.761989999999</v>
      </c>
      <c r="F99" s="70">
        <v>25460.43059</v>
      </c>
      <c r="G99" s="70">
        <v>26962.015889999999</v>
      </c>
      <c r="H99" s="70">
        <v>28882.46416</v>
      </c>
      <c r="I99" s="70">
        <v>30861.362410000002</v>
      </c>
      <c r="J99" s="70">
        <v>36399.71471</v>
      </c>
      <c r="K99" s="70">
        <v>38124.044620000001</v>
      </c>
      <c r="L99" s="70">
        <v>40661.692190000002</v>
      </c>
      <c r="M99" s="74">
        <v>45432.036139999997</v>
      </c>
      <c r="N99" s="74">
        <v>49017.390780000002</v>
      </c>
      <c r="O99" s="74">
        <v>51503.109199999999</v>
      </c>
      <c r="P99" s="74">
        <v>52606.450429999997</v>
      </c>
      <c r="Q99" s="74">
        <v>55628.93</v>
      </c>
      <c r="R99" s="74">
        <v>59299.02</v>
      </c>
      <c r="S99" s="70">
        <v>64037.43</v>
      </c>
      <c r="T99" s="70" t="s">
        <v>113</v>
      </c>
      <c r="U99" s="20"/>
      <c r="V99" s="20"/>
      <c r="W99" s="4"/>
      <c r="X99" s="4"/>
      <c r="Y99" s="4"/>
      <c r="Z99" s="4"/>
      <c r="AA99" s="4"/>
      <c r="AB99" s="20"/>
      <c r="AC99" s="20"/>
      <c r="AD99" s="20"/>
      <c r="AE99" s="20"/>
      <c r="AF99" s="20"/>
      <c r="AG99" s="20"/>
      <c r="AH99" s="20"/>
      <c r="AI99" s="20"/>
      <c r="AJ99" s="20"/>
      <c r="AK99" s="20"/>
      <c r="AL99" s="20"/>
      <c r="AM99" s="20"/>
      <c r="AN99" s="20"/>
      <c r="AO99" s="20"/>
      <c r="AP99" s="20"/>
      <c r="AQ99" s="20"/>
      <c r="AR99" s="20"/>
      <c r="AS99" s="20"/>
      <c r="AT99" s="20"/>
      <c r="AU99" s="20"/>
      <c r="AV99" s="20"/>
      <c r="AW99" s="20"/>
      <c r="AX99" s="20"/>
      <c r="AY99" s="20"/>
      <c r="AZ99" s="20"/>
      <c r="BA99" s="20"/>
      <c r="BB99" s="20"/>
      <c r="BC99" s="20"/>
      <c r="BD99" s="20"/>
      <c r="BE99" s="20"/>
      <c r="BF99" s="20"/>
      <c r="BG99" s="20"/>
      <c r="BH99" s="20"/>
      <c r="BI99" s="20"/>
      <c r="BJ99" s="20"/>
      <c r="BK99" s="20"/>
      <c r="BL99" s="20"/>
      <c r="BM99" s="20"/>
      <c r="BN99" s="20"/>
      <c r="BO99" s="20"/>
      <c r="BP99" s="20"/>
      <c r="BQ99" s="20"/>
      <c r="BR99" s="20"/>
      <c r="BS99" s="20"/>
      <c r="BT99" s="20"/>
      <c r="BU99" s="20"/>
      <c r="BV99" s="20"/>
      <c r="BW99" s="20"/>
      <c r="BX99" s="20"/>
      <c r="BY99" s="20"/>
      <c r="BZ99" s="20"/>
      <c r="CA99" s="20"/>
      <c r="CB99" s="20"/>
      <c r="CC99" s="20"/>
      <c r="CD99" s="20"/>
      <c r="CE99" s="20"/>
      <c r="CF99" s="20"/>
      <c r="CG99" s="20"/>
      <c r="CH99" s="20"/>
      <c r="CI99" s="20"/>
      <c r="CJ99" s="20"/>
      <c r="CK99" s="20"/>
      <c r="CL99" s="20"/>
      <c r="CM99" s="20"/>
      <c r="CN99" s="20"/>
      <c r="CO99" s="20"/>
      <c r="CP99" s="20"/>
      <c r="CQ99" s="20"/>
      <c r="CR99" s="20"/>
      <c r="CS99" s="20"/>
      <c r="CT99" s="20"/>
      <c r="CU99" s="20"/>
      <c r="CV99" s="20"/>
      <c r="CW99" s="20"/>
      <c r="CX99" s="20"/>
      <c r="CY99" s="20"/>
      <c r="CZ99" s="20"/>
      <c r="DA99" s="20"/>
      <c r="DB99" s="20"/>
      <c r="DC99" s="20"/>
      <c r="DD99" s="20"/>
    </row>
    <row r="100" spans="1:108" ht="17" customHeight="1">
      <c r="A100" s="7"/>
      <c r="B100" s="44" t="s">
        <v>212</v>
      </c>
      <c r="C100" s="70">
        <v>5289.4279299999998</v>
      </c>
      <c r="D100" s="70">
        <v>5570.01728</v>
      </c>
      <c r="E100" s="70">
        <v>5727.5566200000003</v>
      </c>
      <c r="F100" s="70">
        <v>5854.0616200000004</v>
      </c>
      <c r="G100" s="70">
        <v>5979.67292</v>
      </c>
      <c r="H100" s="70">
        <v>6043.3585800000001</v>
      </c>
      <c r="I100" s="70">
        <v>6196.1133</v>
      </c>
      <c r="J100" s="70">
        <v>6246.4657299999999</v>
      </c>
      <c r="K100" s="70">
        <v>6290.7084500000001</v>
      </c>
      <c r="L100" s="70">
        <v>6457.95</v>
      </c>
      <c r="M100" s="74">
        <v>6513.0158000000001</v>
      </c>
      <c r="N100" s="74">
        <v>6670.19103</v>
      </c>
      <c r="O100" s="74">
        <v>6820.4012599999996</v>
      </c>
      <c r="P100" s="74">
        <v>6984.05962</v>
      </c>
      <c r="Q100" s="74">
        <v>7149.3756100000001</v>
      </c>
      <c r="R100" s="74">
        <v>7512.05</v>
      </c>
      <c r="S100" s="74">
        <v>7786.05</v>
      </c>
      <c r="T100" s="74" t="s">
        <v>113</v>
      </c>
      <c r="U100" s="20"/>
      <c r="V100" s="20"/>
      <c r="W100" s="4"/>
      <c r="X100" s="4"/>
      <c r="Y100" s="4"/>
      <c r="Z100" s="4"/>
      <c r="AA100" s="4"/>
      <c r="AB100" s="20"/>
      <c r="AC100" s="20"/>
      <c r="AD100" s="20"/>
      <c r="AE100" s="20"/>
      <c r="AF100" s="20"/>
      <c r="AG100" s="20"/>
      <c r="AH100" s="20"/>
      <c r="AI100" s="20"/>
      <c r="AJ100" s="20"/>
      <c r="AK100" s="20"/>
      <c r="AL100" s="20"/>
      <c r="AM100" s="20"/>
      <c r="AN100" s="20"/>
      <c r="AO100" s="20"/>
      <c r="AP100" s="20"/>
      <c r="AQ100" s="20"/>
      <c r="AR100" s="20"/>
      <c r="AS100" s="20"/>
      <c r="AT100" s="20"/>
      <c r="AU100" s="20"/>
      <c r="AV100" s="20"/>
      <c r="AW100" s="20"/>
      <c r="AX100" s="20"/>
      <c r="AY100" s="20"/>
      <c r="AZ100" s="20"/>
      <c r="BA100" s="20"/>
      <c r="BB100" s="20"/>
      <c r="BC100" s="20"/>
      <c r="BD100" s="20"/>
      <c r="BE100" s="20"/>
      <c r="BF100" s="20"/>
      <c r="BG100" s="20"/>
      <c r="BH100" s="20"/>
      <c r="BI100" s="20"/>
      <c r="BJ100" s="20"/>
      <c r="BK100" s="20"/>
      <c r="BL100" s="20"/>
      <c r="BM100" s="20"/>
      <c r="BN100" s="20"/>
      <c r="BO100" s="20"/>
      <c r="BP100" s="20"/>
      <c r="BQ100" s="20"/>
      <c r="BR100" s="20"/>
      <c r="BS100" s="20"/>
      <c r="BT100" s="20"/>
      <c r="BU100" s="20"/>
      <c r="BV100" s="20"/>
      <c r="BW100" s="20"/>
      <c r="BX100" s="20"/>
      <c r="BY100" s="20"/>
      <c r="BZ100" s="20"/>
      <c r="CA100" s="20"/>
      <c r="CB100" s="20"/>
      <c r="CC100" s="20"/>
      <c r="CD100" s="20"/>
      <c r="CE100" s="20"/>
      <c r="CF100" s="20"/>
      <c r="CG100" s="20"/>
      <c r="CH100" s="20"/>
      <c r="CI100" s="20"/>
      <c r="CJ100" s="20"/>
      <c r="CK100" s="20"/>
      <c r="CL100" s="20"/>
      <c r="CM100" s="20"/>
      <c r="CN100" s="20"/>
      <c r="CO100" s="20"/>
      <c r="CP100" s="20"/>
      <c r="CQ100" s="20"/>
      <c r="CR100" s="20"/>
      <c r="CS100" s="20"/>
      <c r="CT100" s="20"/>
      <c r="CU100" s="20"/>
      <c r="CV100" s="20"/>
      <c r="CW100" s="20"/>
      <c r="CX100" s="20"/>
      <c r="CY100" s="20"/>
      <c r="CZ100" s="20"/>
      <c r="DA100" s="20"/>
      <c r="DB100" s="20"/>
      <c r="DC100" s="20"/>
      <c r="DD100" s="20"/>
    </row>
    <row r="101" spans="1:108" ht="17" customHeight="1">
      <c r="A101" s="7"/>
      <c r="B101" s="44" t="s">
        <v>180</v>
      </c>
      <c r="C101" s="70">
        <v>314.90811000000002</v>
      </c>
      <c r="D101" s="70">
        <v>370.37864000000002</v>
      </c>
      <c r="E101" s="70">
        <v>406.79849999999999</v>
      </c>
      <c r="F101" s="70">
        <v>402.37374999999997</v>
      </c>
      <c r="G101" s="70">
        <v>381.31657000000001</v>
      </c>
      <c r="H101" s="70">
        <v>446.60032999999999</v>
      </c>
      <c r="I101" s="70">
        <v>531.42957999999999</v>
      </c>
      <c r="J101" s="70">
        <v>649.68553999999995</v>
      </c>
      <c r="K101" s="70">
        <v>780.2</v>
      </c>
      <c r="L101" s="70">
        <v>726.3</v>
      </c>
      <c r="M101" s="74">
        <v>788.10851000000002</v>
      </c>
      <c r="N101" s="74">
        <v>978.71984999999995</v>
      </c>
      <c r="O101" s="74">
        <v>956.80265999999995</v>
      </c>
      <c r="P101" s="74">
        <v>1303.1791499999999</v>
      </c>
      <c r="Q101" s="74">
        <v>1524.81918</v>
      </c>
      <c r="R101" s="74">
        <v>1728.88</v>
      </c>
      <c r="S101" s="74">
        <v>1927.27</v>
      </c>
      <c r="T101" s="74" t="s">
        <v>113</v>
      </c>
      <c r="U101" s="20"/>
      <c r="V101" s="20"/>
      <c r="W101" s="4"/>
      <c r="X101" s="4"/>
      <c r="Y101" s="4"/>
      <c r="Z101" s="4"/>
      <c r="AA101" s="4"/>
      <c r="AB101" s="20"/>
      <c r="AC101" s="20"/>
      <c r="AD101" s="20"/>
      <c r="AE101" s="20"/>
      <c r="AF101" s="20"/>
      <c r="AG101" s="20"/>
      <c r="AH101" s="20"/>
      <c r="AI101" s="20"/>
      <c r="AJ101" s="20"/>
      <c r="AK101" s="20"/>
      <c r="AL101" s="20"/>
      <c r="AM101" s="20"/>
      <c r="AN101" s="20"/>
      <c r="AO101" s="20"/>
      <c r="AP101" s="20"/>
      <c r="AQ101" s="20"/>
      <c r="AR101" s="20"/>
      <c r="AS101" s="20"/>
      <c r="AT101" s="20"/>
      <c r="AU101" s="20"/>
      <c r="AV101" s="20"/>
      <c r="AW101" s="20"/>
      <c r="AX101" s="20"/>
      <c r="AY101" s="20"/>
      <c r="AZ101" s="20"/>
      <c r="BA101" s="20"/>
      <c r="BB101" s="20"/>
      <c r="BC101" s="20"/>
      <c r="BD101" s="20"/>
      <c r="BE101" s="20"/>
      <c r="BF101" s="20"/>
      <c r="BG101" s="20"/>
      <c r="BH101" s="20"/>
      <c r="BI101" s="20"/>
      <c r="BJ101" s="20"/>
      <c r="BK101" s="20"/>
      <c r="BL101" s="20"/>
      <c r="BM101" s="20"/>
      <c r="BN101" s="20"/>
      <c r="BO101" s="20"/>
      <c r="BP101" s="20"/>
      <c r="BQ101" s="20"/>
      <c r="BR101" s="20"/>
      <c r="BS101" s="20"/>
      <c r="BT101" s="20"/>
      <c r="BU101" s="20"/>
      <c r="BV101" s="20"/>
      <c r="BW101" s="20"/>
      <c r="BX101" s="20"/>
      <c r="BY101" s="20"/>
      <c r="BZ101" s="20"/>
      <c r="CA101" s="20"/>
      <c r="CB101" s="20"/>
      <c r="CC101" s="20"/>
      <c r="CD101" s="20"/>
      <c r="CE101" s="20"/>
      <c r="CF101" s="20"/>
      <c r="CG101" s="20"/>
      <c r="CH101" s="20"/>
      <c r="CI101" s="20"/>
      <c r="CJ101" s="20"/>
      <c r="CK101" s="20"/>
      <c r="CL101" s="20"/>
      <c r="CM101" s="20"/>
      <c r="CN101" s="20"/>
      <c r="CO101" s="20"/>
      <c r="CP101" s="20"/>
      <c r="CQ101" s="20"/>
      <c r="CR101" s="20"/>
      <c r="CS101" s="20"/>
      <c r="CT101" s="20"/>
      <c r="CU101" s="20"/>
      <c r="CV101" s="20"/>
      <c r="CW101" s="20"/>
      <c r="CX101" s="20"/>
      <c r="CY101" s="20"/>
      <c r="CZ101" s="20"/>
      <c r="DA101" s="20"/>
      <c r="DB101" s="20"/>
      <c r="DC101" s="20"/>
      <c r="DD101" s="20"/>
    </row>
    <row r="102" spans="1:108" ht="17" customHeight="1">
      <c r="A102" s="7"/>
      <c r="B102" s="44" t="s">
        <v>181</v>
      </c>
      <c r="C102" s="70">
        <v>1618.85492</v>
      </c>
      <c r="D102" s="70">
        <v>1820.6473100000001</v>
      </c>
      <c r="E102" s="70">
        <v>1855.2485300000001</v>
      </c>
      <c r="F102" s="70">
        <v>1967.2926299999999</v>
      </c>
      <c r="G102" s="70">
        <v>2055.0328500000001</v>
      </c>
      <c r="H102" s="70">
        <v>2214.3847000000001</v>
      </c>
      <c r="I102" s="70">
        <v>2468.7048799999998</v>
      </c>
      <c r="J102" s="70">
        <v>3086.80177</v>
      </c>
      <c r="K102" s="70">
        <v>3349.4162200000001</v>
      </c>
      <c r="L102" s="70">
        <v>3579.87</v>
      </c>
      <c r="M102" s="74">
        <v>4302.3999999999996</v>
      </c>
      <c r="N102" s="74">
        <v>4616.41</v>
      </c>
      <c r="O102" s="74">
        <v>4929.7087799999999</v>
      </c>
      <c r="P102" s="74">
        <v>4670.7123199999996</v>
      </c>
      <c r="Q102" s="74">
        <v>5098.82</v>
      </c>
      <c r="R102" s="74">
        <v>5323.89</v>
      </c>
      <c r="S102" s="74">
        <v>5452.9</v>
      </c>
      <c r="T102" s="74" t="s">
        <v>113</v>
      </c>
      <c r="U102" s="20"/>
      <c r="V102" s="20"/>
      <c r="W102" s="4"/>
      <c r="X102" s="4"/>
      <c r="Y102" s="4"/>
      <c r="Z102" s="4"/>
      <c r="AA102" s="4"/>
      <c r="AB102" s="20"/>
      <c r="AC102" s="20"/>
      <c r="AD102" s="20"/>
      <c r="AE102" s="20"/>
      <c r="AF102" s="20"/>
      <c r="AG102" s="20"/>
      <c r="AH102" s="20"/>
      <c r="AI102" s="20"/>
      <c r="AJ102" s="20"/>
      <c r="AK102" s="20"/>
      <c r="AL102" s="20"/>
      <c r="AM102" s="20"/>
      <c r="AN102" s="20"/>
      <c r="AO102" s="20"/>
      <c r="AP102" s="20"/>
      <c r="AQ102" s="20"/>
      <c r="AR102" s="20"/>
      <c r="AS102" s="20"/>
      <c r="AT102" s="20"/>
      <c r="AU102" s="20"/>
      <c r="AV102" s="20"/>
      <c r="AW102" s="20"/>
      <c r="AX102" s="20"/>
      <c r="AY102" s="20"/>
      <c r="AZ102" s="20"/>
      <c r="BA102" s="20"/>
      <c r="BB102" s="20"/>
      <c r="BC102" s="20"/>
      <c r="BD102" s="20"/>
      <c r="BE102" s="20"/>
      <c r="BF102" s="20"/>
      <c r="BG102" s="20"/>
      <c r="BH102" s="20"/>
      <c r="BI102" s="20"/>
      <c r="BJ102" s="20"/>
      <c r="BK102" s="20"/>
      <c r="BL102" s="20"/>
      <c r="BM102" s="20"/>
      <c r="BN102" s="20"/>
      <c r="BO102" s="20"/>
      <c r="BP102" s="20"/>
      <c r="BQ102" s="20"/>
      <c r="BR102" s="20"/>
      <c r="BS102" s="20"/>
      <c r="BT102" s="20"/>
      <c r="BU102" s="20"/>
      <c r="BV102" s="20"/>
      <c r="BW102" s="20"/>
      <c r="BX102" s="20"/>
      <c r="BY102" s="20"/>
      <c r="BZ102" s="20"/>
      <c r="CA102" s="20"/>
      <c r="CB102" s="20"/>
      <c r="CC102" s="20"/>
      <c r="CD102" s="20"/>
      <c r="CE102" s="20"/>
      <c r="CF102" s="20"/>
      <c r="CG102" s="20"/>
      <c r="CH102" s="20"/>
      <c r="CI102" s="20"/>
      <c r="CJ102" s="20"/>
      <c r="CK102" s="20"/>
      <c r="CL102" s="20"/>
      <c r="CM102" s="20"/>
      <c r="CN102" s="20"/>
      <c r="CO102" s="20"/>
      <c r="CP102" s="20"/>
      <c r="CQ102" s="20"/>
      <c r="CR102" s="20"/>
      <c r="CS102" s="20"/>
      <c r="CT102" s="20"/>
      <c r="CU102" s="20"/>
      <c r="CV102" s="20"/>
      <c r="CW102" s="20"/>
      <c r="CX102" s="20"/>
      <c r="CY102" s="20"/>
      <c r="CZ102" s="20"/>
      <c r="DA102" s="20"/>
      <c r="DB102" s="20"/>
      <c r="DC102" s="20"/>
      <c r="DD102" s="20"/>
    </row>
    <row r="103" spans="1:108" ht="17" customHeight="1">
      <c r="A103" s="7"/>
      <c r="B103" s="44" t="s">
        <v>232</v>
      </c>
      <c r="C103" s="70">
        <v>2255.3006399999999</v>
      </c>
      <c r="D103" s="70">
        <v>2185.7678000000001</v>
      </c>
      <c r="E103" s="70">
        <v>2560.6737499999999</v>
      </c>
      <c r="F103" s="70">
        <v>3214.9494800000002</v>
      </c>
      <c r="G103" s="70">
        <v>2981.78053</v>
      </c>
      <c r="H103" s="70">
        <v>3262.3853300000001</v>
      </c>
      <c r="I103" s="70">
        <v>4316.2623400000002</v>
      </c>
      <c r="J103" s="70">
        <v>8071.3920600000001</v>
      </c>
      <c r="K103" s="70">
        <v>9146.2930699999997</v>
      </c>
      <c r="L103" s="70">
        <v>8904.1347999999998</v>
      </c>
      <c r="M103" s="74">
        <v>9389.3799999999992</v>
      </c>
      <c r="N103" s="74">
        <v>8872.2637099999993</v>
      </c>
      <c r="O103" s="74">
        <v>8821.7939700000006</v>
      </c>
      <c r="P103" s="74">
        <v>9756.16</v>
      </c>
      <c r="Q103" s="74">
        <v>9478.3700000000008</v>
      </c>
      <c r="R103" s="74">
        <v>10183.51</v>
      </c>
      <c r="S103" s="74">
        <v>10450.94</v>
      </c>
      <c r="T103" s="74" t="s">
        <v>113</v>
      </c>
      <c r="U103" s="20"/>
      <c r="V103" s="20"/>
      <c r="W103" s="4"/>
      <c r="X103" s="4"/>
      <c r="Y103" s="4"/>
      <c r="Z103" s="4"/>
      <c r="AA103" s="4"/>
      <c r="AB103" s="20"/>
      <c r="AC103" s="20"/>
      <c r="AD103" s="20"/>
      <c r="AE103" s="20"/>
      <c r="AF103" s="20"/>
      <c r="AG103" s="20"/>
      <c r="AH103" s="20"/>
      <c r="AI103" s="20"/>
      <c r="AJ103" s="20"/>
      <c r="AK103" s="20"/>
      <c r="AL103" s="20"/>
      <c r="AM103" s="20"/>
      <c r="AN103" s="20"/>
      <c r="AO103" s="20"/>
      <c r="AP103" s="20"/>
      <c r="AQ103" s="20"/>
      <c r="AR103" s="20"/>
      <c r="AS103" s="20"/>
      <c r="AT103" s="20"/>
      <c r="AU103" s="20"/>
      <c r="AV103" s="20"/>
      <c r="AW103" s="20"/>
      <c r="AX103" s="20"/>
      <c r="AY103" s="20"/>
      <c r="AZ103" s="20"/>
      <c r="BA103" s="20"/>
      <c r="BB103" s="20"/>
      <c r="BC103" s="20"/>
      <c r="BD103" s="20"/>
      <c r="BE103" s="20"/>
      <c r="BF103" s="20"/>
      <c r="BG103" s="20"/>
      <c r="BH103" s="20"/>
      <c r="BI103" s="20"/>
      <c r="BJ103" s="20"/>
      <c r="BK103" s="20"/>
      <c r="BL103" s="20"/>
      <c r="BM103" s="20"/>
      <c r="BN103" s="20"/>
      <c r="BO103" s="20"/>
      <c r="BP103" s="20"/>
      <c r="BQ103" s="20"/>
      <c r="BR103" s="20"/>
      <c r="BS103" s="20"/>
      <c r="BT103" s="20"/>
      <c r="BU103" s="20"/>
      <c r="BV103" s="20"/>
      <c r="BW103" s="20"/>
      <c r="BX103" s="20"/>
      <c r="BY103" s="20"/>
      <c r="BZ103" s="20"/>
      <c r="CA103" s="20"/>
      <c r="CB103" s="20"/>
      <c r="CC103" s="20"/>
      <c r="CD103" s="20"/>
      <c r="CE103" s="20"/>
      <c r="CF103" s="20"/>
      <c r="CG103" s="20"/>
      <c r="CH103" s="20"/>
      <c r="CI103" s="20"/>
      <c r="CJ103" s="20"/>
      <c r="CK103" s="20"/>
      <c r="CL103" s="20"/>
      <c r="CM103" s="20"/>
      <c r="CN103" s="20"/>
      <c r="CO103" s="20"/>
      <c r="CP103" s="20"/>
      <c r="CQ103" s="20"/>
      <c r="CR103" s="20"/>
      <c r="CS103" s="20"/>
      <c r="CT103" s="20"/>
      <c r="CU103" s="20"/>
      <c r="CV103" s="20"/>
      <c r="CW103" s="20"/>
      <c r="CX103" s="20"/>
      <c r="CY103" s="20"/>
      <c r="CZ103" s="20"/>
      <c r="DA103" s="20"/>
      <c r="DB103" s="20"/>
      <c r="DC103" s="20"/>
      <c r="DD103" s="20"/>
    </row>
    <row r="104" spans="1:108" ht="17" customHeight="1">
      <c r="A104" s="7"/>
      <c r="B104" s="44" t="s">
        <v>213</v>
      </c>
      <c r="C104" s="70"/>
      <c r="D104" s="70"/>
      <c r="E104" s="70"/>
      <c r="F104" s="70"/>
      <c r="G104" s="70"/>
      <c r="H104" s="70"/>
      <c r="I104" s="70"/>
      <c r="J104" s="70"/>
      <c r="K104" s="70"/>
      <c r="L104" s="70"/>
      <c r="M104" s="74"/>
      <c r="N104" s="74"/>
      <c r="O104" s="74"/>
      <c r="P104" s="74">
        <v>15.2</v>
      </c>
      <c r="Q104" s="74">
        <v>16.64</v>
      </c>
      <c r="R104" s="74">
        <v>16.670000000000002</v>
      </c>
      <c r="S104" s="74">
        <v>18.34</v>
      </c>
      <c r="T104" s="74" t="s">
        <v>113</v>
      </c>
      <c r="U104" s="20"/>
      <c r="V104" s="20"/>
      <c r="W104" s="4"/>
      <c r="X104" s="4"/>
      <c r="Y104" s="4"/>
      <c r="Z104" s="4"/>
      <c r="AA104" s="4"/>
      <c r="AB104" s="20"/>
      <c r="AC104" s="20"/>
      <c r="AD104" s="20"/>
      <c r="AE104" s="20"/>
      <c r="AF104" s="20"/>
      <c r="AG104" s="20"/>
      <c r="AH104" s="20"/>
      <c r="AI104" s="20"/>
      <c r="AJ104" s="20"/>
      <c r="AK104" s="20"/>
      <c r="AL104" s="20"/>
      <c r="AM104" s="20"/>
      <c r="AN104" s="20"/>
      <c r="AO104" s="20"/>
      <c r="AP104" s="20"/>
      <c r="AQ104" s="20"/>
      <c r="AR104" s="20"/>
      <c r="AS104" s="20"/>
      <c r="AT104" s="20"/>
      <c r="AU104" s="20"/>
      <c r="AV104" s="20"/>
      <c r="AW104" s="20"/>
      <c r="AX104" s="20"/>
      <c r="AY104" s="20"/>
      <c r="AZ104" s="20"/>
      <c r="BA104" s="20"/>
      <c r="BB104" s="20"/>
      <c r="BC104" s="20"/>
      <c r="BD104" s="20"/>
      <c r="BE104" s="20"/>
      <c r="BF104" s="20"/>
      <c r="BG104" s="20"/>
      <c r="BH104" s="20"/>
      <c r="BI104" s="20"/>
      <c r="BJ104" s="20"/>
      <c r="BK104" s="20"/>
      <c r="BL104" s="20"/>
      <c r="BM104" s="20"/>
      <c r="BN104" s="20"/>
      <c r="BO104" s="20"/>
      <c r="BP104" s="20"/>
      <c r="BQ104" s="20"/>
      <c r="BR104" s="20"/>
      <c r="BS104" s="20"/>
      <c r="BT104" s="20"/>
      <c r="BU104" s="20"/>
      <c r="BV104" s="20"/>
      <c r="BW104" s="20"/>
      <c r="BX104" s="20"/>
      <c r="BY104" s="20"/>
      <c r="BZ104" s="20"/>
      <c r="CA104" s="20"/>
      <c r="CB104" s="20"/>
      <c r="CC104" s="20"/>
      <c r="CD104" s="20"/>
      <c r="CE104" s="20"/>
      <c r="CF104" s="20"/>
      <c r="CG104" s="20"/>
      <c r="CH104" s="20"/>
      <c r="CI104" s="20"/>
      <c r="CJ104" s="20"/>
      <c r="CK104" s="20"/>
      <c r="CL104" s="20"/>
      <c r="CM104" s="20"/>
      <c r="CN104" s="20"/>
      <c r="CO104" s="20"/>
      <c r="CP104" s="20"/>
      <c r="CQ104" s="20"/>
      <c r="CR104" s="20"/>
      <c r="CS104" s="20"/>
      <c r="CT104" s="20"/>
      <c r="CU104" s="20"/>
      <c r="CV104" s="20"/>
      <c r="CW104" s="20"/>
      <c r="CX104" s="20"/>
      <c r="CY104" s="20"/>
      <c r="CZ104" s="20"/>
      <c r="DA104" s="20"/>
      <c r="DB104" s="20"/>
      <c r="DC104" s="20"/>
      <c r="DD104" s="20"/>
    </row>
    <row r="105" spans="1:108" ht="17" customHeight="1">
      <c r="A105" s="7"/>
      <c r="B105" s="44" t="s">
        <v>182</v>
      </c>
      <c r="C105" s="70">
        <v>2761.4081900000001</v>
      </c>
      <c r="D105" s="70">
        <v>3460.89554</v>
      </c>
      <c r="E105" s="70">
        <v>4328.7052199999998</v>
      </c>
      <c r="F105" s="70">
        <v>4448.7454600000001</v>
      </c>
      <c r="G105" s="70">
        <v>4819.7592599999998</v>
      </c>
      <c r="H105" s="70">
        <v>4701.2174199999999</v>
      </c>
      <c r="I105" s="70">
        <v>4247.5315600000004</v>
      </c>
      <c r="J105" s="70">
        <v>4465.9111899999998</v>
      </c>
      <c r="K105" s="70">
        <v>4009.5625500000001</v>
      </c>
      <c r="L105" s="70">
        <v>4672.21</v>
      </c>
      <c r="M105" s="74">
        <v>5635.11</v>
      </c>
      <c r="N105" s="74">
        <v>6464</v>
      </c>
      <c r="O105" s="74">
        <v>7639.2712000000001</v>
      </c>
      <c r="P105" s="74">
        <v>7474.5598900000005</v>
      </c>
      <c r="Q105" s="74">
        <v>7963.3371800000004</v>
      </c>
      <c r="R105" s="74">
        <v>8807.57</v>
      </c>
      <c r="S105" s="74">
        <v>9979.74</v>
      </c>
      <c r="T105" s="74" t="s">
        <v>113</v>
      </c>
      <c r="U105" s="20"/>
      <c r="V105" s="20"/>
      <c r="W105" s="4"/>
      <c r="X105" s="4"/>
      <c r="Y105" s="4"/>
      <c r="Z105" s="4"/>
      <c r="AA105" s="4"/>
      <c r="AB105" s="20"/>
      <c r="AC105" s="20"/>
      <c r="AD105" s="20"/>
      <c r="AE105" s="20"/>
      <c r="AF105" s="20"/>
      <c r="AG105" s="20"/>
      <c r="AH105" s="20"/>
      <c r="AI105" s="20"/>
      <c r="AJ105" s="20"/>
      <c r="AK105" s="20"/>
      <c r="AL105" s="20"/>
      <c r="AM105" s="20"/>
      <c r="AN105" s="20"/>
      <c r="AO105" s="20"/>
      <c r="AP105" s="20"/>
      <c r="AQ105" s="20"/>
      <c r="AR105" s="20"/>
      <c r="AS105" s="20"/>
      <c r="AT105" s="20"/>
      <c r="AU105" s="20"/>
      <c r="AV105" s="20"/>
      <c r="AW105" s="20"/>
      <c r="AX105" s="20"/>
      <c r="AY105" s="20"/>
      <c r="AZ105" s="20"/>
      <c r="BA105" s="20"/>
      <c r="BB105" s="20"/>
      <c r="BC105" s="20"/>
      <c r="BD105" s="20"/>
      <c r="BE105" s="20"/>
      <c r="BF105" s="20"/>
      <c r="BG105" s="20"/>
      <c r="BH105" s="20"/>
      <c r="BI105" s="20"/>
      <c r="BJ105" s="20"/>
      <c r="BK105" s="20"/>
      <c r="BL105" s="20"/>
      <c r="BM105" s="20"/>
      <c r="BN105" s="20"/>
      <c r="BO105" s="20"/>
      <c r="BP105" s="20"/>
      <c r="BQ105" s="20"/>
      <c r="BR105" s="20"/>
      <c r="BS105" s="20"/>
      <c r="BT105" s="20"/>
      <c r="BU105" s="20"/>
      <c r="BV105" s="20"/>
      <c r="BW105" s="20"/>
      <c r="BX105" s="20"/>
      <c r="BY105" s="20"/>
      <c r="BZ105" s="20"/>
      <c r="CA105" s="20"/>
      <c r="CB105" s="20"/>
      <c r="CC105" s="20"/>
      <c r="CD105" s="20"/>
      <c r="CE105" s="20"/>
      <c r="CF105" s="20"/>
      <c r="CG105" s="20"/>
      <c r="CH105" s="20"/>
      <c r="CI105" s="20"/>
      <c r="CJ105" s="20"/>
      <c r="CK105" s="20"/>
      <c r="CL105" s="20"/>
      <c r="CM105" s="20"/>
      <c r="CN105" s="20"/>
      <c r="CO105" s="20"/>
      <c r="CP105" s="20"/>
      <c r="CQ105" s="20"/>
      <c r="CR105" s="20"/>
      <c r="CS105" s="20"/>
      <c r="CT105" s="20"/>
      <c r="CU105" s="20"/>
      <c r="CV105" s="20"/>
      <c r="CW105" s="20"/>
      <c r="CX105" s="20"/>
      <c r="CY105" s="20"/>
      <c r="CZ105" s="20"/>
      <c r="DA105" s="20"/>
      <c r="DB105" s="20"/>
      <c r="DC105" s="20"/>
      <c r="DD105" s="20"/>
    </row>
    <row r="106" spans="1:108" ht="17" customHeight="1">
      <c r="A106" s="7"/>
      <c r="B106" s="44" t="s">
        <v>187</v>
      </c>
      <c r="C106" s="70">
        <v>882.11410000000001</v>
      </c>
      <c r="D106" s="70">
        <v>1028.7435499999999</v>
      </c>
      <c r="E106" s="70">
        <v>1233.84808</v>
      </c>
      <c r="F106" s="70">
        <v>1378.0207499999999</v>
      </c>
      <c r="G106" s="70">
        <v>1633.14357</v>
      </c>
      <c r="H106" s="70">
        <v>1878.1152500000001</v>
      </c>
      <c r="I106" s="70">
        <v>1901.19156</v>
      </c>
      <c r="J106" s="70">
        <v>1975.6545699999999</v>
      </c>
      <c r="K106" s="70">
        <v>1992.6498799999999</v>
      </c>
      <c r="L106" s="70">
        <v>2116.3200000000002</v>
      </c>
      <c r="M106" s="74">
        <v>2540</v>
      </c>
      <c r="N106" s="74">
        <v>3027.89732</v>
      </c>
      <c r="O106" s="74">
        <v>3556.2366499999998</v>
      </c>
      <c r="P106" s="74">
        <v>3798.4760900000001</v>
      </c>
      <c r="Q106" s="74">
        <v>4317.0389599999999</v>
      </c>
      <c r="R106" s="74">
        <v>4866.0600000000004</v>
      </c>
      <c r="S106" s="74">
        <v>5381.58</v>
      </c>
      <c r="T106" s="74" t="s">
        <v>113</v>
      </c>
      <c r="U106" s="20"/>
      <c r="V106" s="20"/>
      <c r="W106" s="4"/>
      <c r="X106" s="4"/>
      <c r="Y106" s="4"/>
      <c r="Z106" s="4"/>
      <c r="AA106" s="4"/>
      <c r="AB106" s="20"/>
      <c r="AC106" s="20"/>
      <c r="AD106" s="20"/>
      <c r="AE106" s="20"/>
      <c r="AF106" s="20"/>
      <c r="AG106" s="20"/>
      <c r="AH106" s="20"/>
      <c r="AI106" s="20"/>
      <c r="AJ106" s="20"/>
      <c r="AK106" s="20"/>
      <c r="AL106" s="20"/>
      <c r="AM106" s="20"/>
      <c r="AN106" s="20"/>
      <c r="AO106" s="20"/>
      <c r="AP106" s="20"/>
      <c r="AQ106" s="20"/>
      <c r="AR106" s="20"/>
      <c r="AS106" s="20"/>
      <c r="AT106" s="20"/>
      <c r="AU106" s="20"/>
      <c r="AV106" s="20"/>
      <c r="AW106" s="20"/>
      <c r="AX106" s="20"/>
      <c r="AY106" s="20"/>
      <c r="AZ106" s="20"/>
      <c r="BA106" s="20"/>
      <c r="BB106" s="20"/>
      <c r="BC106" s="20"/>
      <c r="BD106" s="20"/>
      <c r="BE106" s="20"/>
      <c r="BF106" s="20"/>
      <c r="BG106" s="20"/>
      <c r="BH106" s="20"/>
      <c r="BI106" s="20"/>
      <c r="BJ106" s="20"/>
      <c r="BK106" s="20"/>
      <c r="BL106" s="20"/>
      <c r="BM106" s="20"/>
      <c r="BN106" s="20"/>
      <c r="BO106" s="20"/>
      <c r="BP106" s="20"/>
      <c r="BQ106" s="20"/>
      <c r="BR106" s="20"/>
      <c r="BS106" s="20"/>
      <c r="BT106" s="20"/>
      <c r="BU106" s="20"/>
      <c r="BV106" s="20"/>
      <c r="BW106" s="20"/>
      <c r="BX106" s="20"/>
      <c r="BY106" s="20"/>
      <c r="BZ106" s="20"/>
      <c r="CA106" s="20"/>
      <c r="CB106" s="20"/>
      <c r="CC106" s="20"/>
      <c r="CD106" s="20"/>
      <c r="CE106" s="20"/>
      <c r="CF106" s="20"/>
      <c r="CG106" s="20"/>
      <c r="CH106" s="20"/>
      <c r="CI106" s="20"/>
      <c r="CJ106" s="20"/>
      <c r="CK106" s="20"/>
      <c r="CL106" s="20"/>
      <c r="CM106" s="20"/>
      <c r="CN106" s="20"/>
      <c r="CO106" s="20"/>
      <c r="CP106" s="20"/>
      <c r="CQ106" s="20"/>
      <c r="CR106" s="20"/>
      <c r="CS106" s="20"/>
      <c r="CT106" s="20"/>
      <c r="CU106" s="20"/>
      <c r="CV106" s="20"/>
      <c r="CW106" s="20"/>
      <c r="CX106" s="20"/>
      <c r="CY106" s="20"/>
      <c r="CZ106" s="20"/>
      <c r="DA106" s="20"/>
      <c r="DB106" s="20"/>
      <c r="DC106" s="20"/>
      <c r="DD106" s="20"/>
    </row>
    <row r="107" spans="1:108" ht="17" customHeight="1">
      <c r="A107" s="7"/>
      <c r="B107" s="44" t="s">
        <v>183</v>
      </c>
      <c r="C107" s="70">
        <v>88.136420000000001</v>
      </c>
      <c r="D107" s="70">
        <v>111.52030000000001</v>
      </c>
      <c r="E107" s="70">
        <v>115.11835000000001</v>
      </c>
      <c r="F107" s="70">
        <v>128.75185999999999</v>
      </c>
      <c r="G107" s="70">
        <v>156.96700999999999</v>
      </c>
      <c r="H107" s="70">
        <v>186.04911999999999</v>
      </c>
      <c r="I107" s="70">
        <v>246.11834999999999</v>
      </c>
      <c r="J107" s="70">
        <v>264.40514999999999</v>
      </c>
      <c r="K107" s="70">
        <v>384.45693999999997</v>
      </c>
      <c r="L107" s="70">
        <v>334.85</v>
      </c>
      <c r="M107" s="74">
        <v>347.81</v>
      </c>
      <c r="N107" s="74">
        <v>491</v>
      </c>
      <c r="O107" s="74">
        <v>576.63756999999998</v>
      </c>
      <c r="P107" s="74">
        <v>665.04089999999997</v>
      </c>
      <c r="Q107" s="74">
        <v>780.65279999999996</v>
      </c>
      <c r="R107" s="74">
        <v>906.7</v>
      </c>
      <c r="S107" s="74">
        <v>996.47</v>
      </c>
      <c r="T107" s="74" t="s">
        <v>113</v>
      </c>
      <c r="U107" s="20"/>
      <c r="V107" s="20"/>
      <c r="W107" s="4"/>
      <c r="X107" s="4"/>
      <c r="Y107" s="4"/>
      <c r="Z107" s="4"/>
      <c r="AA107" s="4"/>
      <c r="AB107" s="20"/>
      <c r="AC107" s="20"/>
      <c r="AD107" s="20"/>
      <c r="AE107" s="20"/>
      <c r="AF107" s="20"/>
      <c r="AG107" s="20"/>
      <c r="AH107" s="20"/>
      <c r="AI107" s="20"/>
      <c r="AJ107" s="20"/>
      <c r="AK107" s="20"/>
      <c r="AL107" s="20"/>
      <c r="AM107" s="20"/>
      <c r="AN107" s="20"/>
      <c r="AO107" s="20"/>
      <c r="AP107" s="20"/>
      <c r="AQ107" s="20"/>
      <c r="AR107" s="20"/>
      <c r="AS107" s="20"/>
      <c r="AT107" s="20"/>
      <c r="AU107" s="20"/>
      <c r="AV107" s="20"/>
      <c r="AW107" s="20"/>
      <c r="AX107" s="20"/>
      <c r="AY107" s="20"/>
      <c r="AZ107" s="20"/>
      <c r="BA107" s="20"/>
      <c r="BB107" s="20"/>
      <c r="BC107" s="20"/>
      <c r="BD107" s="20"/>
      <c r="BE107" s="20"/>
      <c r="BF107" s="20"/>
      <c r="BG107" s="20"/>
      <c r="BH107" s="20"/>
      <c r="BI107" s="20"/>
      <c r="BJ107" s="20"/>
      <c r="BK107" s="20"/>
      <c r="BL107" s="20"/>
      <c r="BM107" s="20"/>
      <c r="BN107" s="20"/>
      <c r="BO107" s="20"/>
      <c r="BP107" s="20"/>
      <c r="BQ107" s="20"/>
      <c r="BR107" s="20"/>
      <c r="BS107" s="20"/>
      <c r="BT107" s="20"/>
      <c r="BU107" s="20"/>
      <c r="BV107" s="20"/>
      <c r="BW107" s="20"/>
      <c r="BX107" s="20"/>
      <c r="BY107" s="20"/>
      <c r="BZ107" s="20"/>
      <c r="CA107" s="20"/>
      <c r="CB107" s="20"/>
      <c r="CC107" s="20"/>
      <c r="CD107" s="20"/>
      <c r="CE107" s="20"/>
      <c r="CF107" s="20"/>
      <c r="CG107" s="20"/>
      <c r="CH107" s="20"/>
      <c r="CI107" s="20"/>
      <c r="CJ107" s="20"/>
      <c r="CK107" s="20"/>
      <c r="CL107" s="20"/>
      <c r="CM107" s="20"/>
      <c r="CN107" s="20"/>
      <c r="CO107" s="20"/>
      <c r="CP107" s="20"/>
      <c r="CQ107" s="20"/>
      <c r="CR107" s="20"/>
      <c r="CS107" s="20"/>
      <c r="CT107" s="20"/>
      <c r="CU107" s="20"/>
      <c r="CV107" s="20"/>
      <c r="CW107" s="20"/>
      <c r="CX107" s="20"/>
      <c r="CY107" s="20"/>
      <c r="CZ107" s="20"/>
      <c r="DA107" s="20"/>
      <c r="DB107" s="20"/>
      <c r="DC107" s="20"/>
      <c r="DD107" s="20"/>
    </row>
    <row r="108" spans="1:108" ht="17" customHeight="1">
      <c r="A108" s="7"/>
      <c r="B108" s="44" t="s">
        <v>184</v>
      </c>
      <c r="C108" s="70">
        <v>1799.6688300000001</v>
      </c>
      <c r="D108" s="70">
        <v>1843.6942799999999</v>
      </c>
      <c r="E108" s="70">
        <v>2000.3292799999999</v>
      </c>
      <c r="F108" s="70">
        <v>2007.3546200000001</v>
      </c>
      <c r="G108" s="70">
        <v>2447.8972800000001</v>
      </c>
      <c r="H108" s="70">
        <v>2660.5668599999999</v>
      </c>
      <c r="I108" s="70">
        <v>2856.49629</v>
      </c>
      <c r="J108" s="70">
        <v>3083.1687900000002</v>
      </c>
      <c r="K108" s="70">
        <v>3247.0862499999998</v>
      </c>
      <c r="L108" s="70">
        <v>3546.78</v>
      </c>
      <c r="M108" s="74">
        <v>3941</v>
      </c>
      <c r="N108" s="74">
        <v>4488.9137300000002</v>
      </c>
      <c r="O108" s="74">
        <v>4748.9892900000004</v>
      </c>
      <c r="P108" s="74">
        <v>4976.8324700000003</v>
      </c>
      <c r="Q108" s="74">
        <v>5425.0616399999999</v>
      </c>
      <c r="R108" s="74">
        <v>5902.49</v>
      </c>
      <c r="S108" s="74">
        <v>6563.86</v>
      </c>
      <c r="T108" s="74" t="s">
        <v>113</v>
      </c>
      <c r="U108" s="20"/>
      <c r="V108" s="20"/>
      <c r="W108" s="4"/>
      <c r="X108" s="4"/>
      <c r="Y108" s="4"/>
      <c r="Z108" s="4"/>
      <c r="AA108" s="4"/>
      <c r="AB108" s="20"/>
      <c r="AC108" s="20"/>
      <c r="AD108" s="20"/>
      <c r="AE108" s="20"/>
      <c r="AF108" s="20"/>
      <c r="AG108" s="20"/>
      <c r="AH108" s="20"/>
      <c r="AI108" s="20"/>
      <c r="AJ108" s="20"/>
      <c r="AK108" s="20"/>
      <c r="AL108" s="20"/>
      <c r="AM108" s="20"/>
      <c r="AN108" s="20"/>
      <c r="AO108" s="20"/>
      <c r="AP108" s="20"/>
      <c r="AQ108" s="20"/>
      <c r="AR108" s="20"/>
      <c r="AS108" s="20"/>
      <c r="AT108" s="20"/>
      <c r="AU108" s="20"/>
      <c r="AV108" s="20"/>
      <c r="AW108" s="20"/>
      <c r="AX108" s="20"/>
      <c r="AY108" s="20"/>
      <c r="AZ108" s="20"/>
      <c r="BA108" s="20"/>
      <c r="BB108" s="20"/>
      <c r="BC108" s="20"/>
      <c r="BD108" s="20"/>
      <c r="BE108" s="20"/>
      <c r="BF108" s="20"/>
      <c r="BG108" s="20"/>
      <c r="BH108" s="20"/>
      <c r="BI108" s="20"/>
      <c r="BJ108" s="20"/>
      <c r="BK108" s="20"/>
      <c r="BL108" s="20"/>
      <c r="BM108" s="20"/>
      <c r="BN108" s="20"/>
      <c r="BO108" s="20"/>
      <c r="BP108" s="20"/>
      <c r="BQ108" s="20"/>
      <c r="BR108" s="20"/>
      <c r="BS108" s="20"/>
      <c r="BT108" s="20"/>
      <c r="BU108" s="20"/>
      <c r="BV108" s="20"/>
      <c r="BW108" s="20"/>
      <c r="BX108" s="20"/>
      <c r="BY108" s="20"/>
      <c r="BZ108" s="20"/>
      <c r="CA108" s="20"/>
      <c r="CB108" s="20"/>
      <c r="CC108" s="20"/>
      <c r="CD108" s="20"/>
      <c r="CE108" s="20"/>
      <c r="CF108" s="20"/>
      <c r="CG108" s="20"/>
      <c r="CH108" s="20"/>
      <c r="CI108" s="20"/>
      <c r="CJ108" s="20"/>
      <c r="CK108" s="20"/>
      <c r="CL108" s="20"/>
      <c r="CM108" s="20"/>
      <c r="CN108" s="20"/>
      <c r="CO108" s="20"/>
      <c r="CP108" s="20"/>
      <c r="CQ108" s="20"/>
      <c r="CR108" s="20"/>
      <c r="CS108" s="20"/>
      <c r="CT108" s="20"/>
      <c r="CU108" s="20"/>
      <c r="CV108" s="20"/>
      <c r="CW108" s="20"/>
      <c r="CX108" s="20"/>
      <c r="CY108" s="20"/>
      <c r="CZ108" s="20"/>
      <c r="DA108" s="20"/>
      <c r="DB108" s="20"/>
      <c r="DC108" s="20"/>
      <c r="DD108" s="20"/>
    </row>
    <row r="109" spans="1:108" ht="17" customHeight="1">
      <c r="A109" s="7"/>
      <c r="B109" s="44" t="s">
        <v>185</v>
      </c>
      <c r="C109" s="70"/>
      <c r="D109" s="70"/>
      <c r="E109" s="70"/>
      <c r="F109" s="70"/>
      <c r="G109" s="70"/>
      <c r="H109" s="70"/>
      <c r="I109" s="70"/>
      <c r="J109" s="70"/>
      <c r="K109" s="70"/>
      <c r="L109" s="70"/>
      <c r="M109" s="74"/>
      <c r="N109" s="74"/>
      <c r="O109" s="74"/>
      <c r="P109" s="74"/>
      <c r="Q109" s="74"/>
      <c r="R109" s="74"/>
      <c r="S109" s="74"/>
      <c r="T109" s="74"/>
      <c r="U109" s="20"/>
      <c r="V109" s="20"/>
      <c r="W109" s="4"/>
      <c r="X109" s="4"/>
      <c r="Y109" s="4"/>
      <c r="Z109" s="4"/>
      <c r="AA109" s="4"/>
      <c r="AB109" s="20"/>
      <c r="AC109" s="20"/>
      <c r="AD109" s="20"/>
      <c r="AE109" s="20"/>
      <c r="AF109" s="20"/>
      <c r="AG109" s="20"/>
      <c r="AH109" s="20"/>
      <c r="AI109" s="20"/>
      <c r="AJ109" s="20"/>
      <c r="AK109" s="20"/>
      <c r="AL109" s="20"/>
      <c r="AM109" s="20"/>
      <c r="AN109" s="20"/>
      <c r="AO109" s="20"/>
      <c r="AP109" s="20"/>
      <c r="AQ109" s="20"/>
      <c r="AR109" s="20"/>
      <c r="AS109" s="20"/>
      <c r="AT109" s="20"/>
      <c r="AU109" s="20"/>
      <c r="AV109" s="20"/>
      <c r="AW109" s="20"/>
      <c r="AX109" s="20"/>
      <c r="AY109" s="20"/>
      <c r="AZ109" s="20"/>
      <c r="BA109" s="20"/>
      <c r="BB109" s="20"/>
      <c r="BC109" s="20"/>
      <c r="BD109" s="20"/>
      <c r="BE109" s="20"/>
      <c r="BF109" s="20"/>
      <c r="BG109" s="20"/>
      <c r="BH109" s="20"/>
      <c r="BI109" s="20"/>
      <c r="BJ109" s="20"/>
      <c r="BK109" s="20"/>
      <c r="BL109" s="20"/>
      <c r="BM109" s="20"/>
      <c r="BN109" s="20"/>
      <c r="BO109" s="20"/>
      <c r="BP109" s="20"/>
      <c r="BQ109" s="20"/>
      <c r="BR109" s="20"/>
      <c r="BS109" s="20"/>
      <c r="BT109" s="20"/>
      <c r="BU109" s="20"/>
      <c r="BV109" s="20"/>
      <c r="BW109" s="20"/>
      <c r="BX109" s="20"/>
      <c r="BY109" s="20"/>
      <c r="BZ109" s="20"/>
      <c r="CA109" s="20"/>
      <c r="CB109" s="20"/>
      <c r="CC109" s="20"/>
      <c r="CD109" s="20"/>
      <c r="CE109" s="20"/>
      <c r="CF109" s="20"/>
      <c r="CG109" s="20"/>
      <c r="CH109" s="20"/>
      <c r="CI109" s="20"/>
      <c r="CJ109" s="20"/>
      <c r="CK109" s="20"/>
      <c r="CL109" s="20"/>
      <c r="CM109" s="20"/>
      <c r="CN109" s="20"/>
      <c r="CO109" s="20"/>
      <c r="CP109" s="20"/>
      <c r="CQ109" s="20"/>
      <c r="CR109" s="20"/>
      <c r="CS109" s="20"/>
      <c r="CT109" s="20"/>
      <c r="CU109" s="20"/>
      <c r="CV109" s="20"/>
      <c r="CW109" s="20"/>
      <c r="CX109" s="20"/>
      <c r="CY109" s="20"/>
      <c r="CZ109" s="20"/>
      <c r="DA109" s="20"/>
      <c r="DB109" s="20"/>
      <c r="DC109" s="20"/>
      <c r="DD109" s="20"/>
    </row>
    <row r="110" spans="1:108" ht="17" customHeight="1">
      <c r="A110" s="7"/>
      <c r="B110" s="44" t="s">
        <v>195</v>
      </c>
      <c r="C110" s="70">
        <v>760.96059000000002</v>
      </c>
      <c r="D110" s="70">
        <v>873.96456999999998</v>
      </c>
      <c r="E110" s="70">
        <v>877.63333</v>
      </c>
      <c r="F110" s="70">
        <v>1080.0957900000001</v>
      </c>
      <c r="G110" s="70">
        <v>1291.65678</v>
      </c>
      <c r="H110" s="70">
        <v>1846.1053899999999</v>
      </c>
      <c r="I110" s="70">
        <v>2285.1160300000001</v>
      </c>
      <c r="J110" s="70">
        <v>2505.0704900000001</v>
      </c>
      <c r="K110" s="70">
        <v>2644.5086299999998</v>
      </c>
      <c r="L110" s="70">
        <v>2823.567</v>
      </c>
      <c r="M110" s="74">
        <v>3109.2865499999998</v>
      </c>
      <c r="N110" s="74">
        <v>3912</v>
      </c>
      <c r="O110" s="74">
        <v>3573.8505</v>
      </c>
      <c r="P110" s="74">
        <v>3627.1577000000002</v>
      </c>
      <c r="Q110" s="74">
        <v>3765.6357499999999</v>
      </c>
      <c r="R110" s="74">
        <v>3998.28</v>
      </c>
      <c r="S110" s="74">
        <v>4400.51</v>
      </c>
      <c r="T110" s="74" t="s">
        <v>113</v>
      </c>
      <c r="U110" s="20"/>
      <c r="V110" s="20"/>
      <c r="W110" s="4"/>
      <c r="X110" s="4"/>
      <c r="Y110" s="4"/>
      <c r="Z110" s="4"/>
      <c r="AA110" s="4"/>
      <c r="AB110" s="20"/>
      <c r="AC110" s="20"/>
      <c r="AD110" s="20"/>
      <c r="AE110" s="20"/>
      <c r="AF110" s="20"/>
      <c r="AG110" s="20"/>
      <c r="AH110" s="20"/>
      <c r="AI110" s="20"/>
      <c r="AJ110" s="20"/>
      <c r="AK110" s="20"/>
      <c r="AL110" s="20"/>
      <c r="AM110" s="20"/>
      <c r="AN110" s="20"/>
      <c r="AO110" s="20"/>
      <c r="AP110" s="20"/>
      <c r="AQ110" s="20"/>
      <c r="AR110" s="20"/>
      <c r="AS110" s="20"/>
      <c r="AT110" s="20"/>
      <c r="AU110" s="20"/>
      <c r="AV110" s="20"/>
      <c r="AW110" s="20"/>
      <c r="AX110" s="20"/>
      <c r="AY110" s="20"/>
      <c r="AZ110" s="20"/>
      <c r="BA110" s="20"/>
      <c r="BB110" s="20"/>
      <c r="BC110" s="20"/>
      <c r="BD110" s="20"/>
      <c r="BE110" s="20"/>
      <c r="BF110" s="20"/>
      <c r="BG110" s="20"/>
      <c r="BH110" s="20"/>
      <c r="BI110" s="20"/>
      <c r="BJ110" s="20"/>
      <c r="BK110" s="20"/>
      <c r="BL110" s="20"/>
      <c r="BM110" s="20"/>
      <c r="BN110" s="20"/>
      <c r="BO110" s="20"/>
      <c r="BP110" s="20"/>
      <c r="BQ110" s="20"/>
      <c r="BR110" s="20"/>
      <c r="BS110" s="20"/>
      <c r="BT110" s="20"/>
      <c r="BU110" s="20"/>
      <c r="BV110" s="20"/>
      <c r="BW110" s="20"/>
      <c r="BX110" s="20"/>
      <c r="BY110" s="20"/>
      <c r="BZ110" s="20"/>
      <c r="CA110" s="20"/>
      <c r="CB110" s="20"/>
      <c r="CC110" s="20"/>
      <c r="CD110" s="20"/>
      <c r="CE110" s="20"/>
      <c r="CF110" s="20"/>
      <c r="CG110" s="20"/>
      <c r="CH110" s="20"/>
      <c r="CI110" s="20"/>
      <c r="CJ110" s="20"/>
      <c r="CK110" s="20"/>
      <c r="CL110" s="20"/>
      <c r="CM110" s="20"/>
      <c r="CN110" s="20"/>
      <c r="CO110" s="20"/>
      <c r="CP110" s="20"/>
      <c r="CQ110" s="20"/>
      <c r="CR110" s="20"/>
      <c r="CS110" s="20"/>
      <c r="CT110" s="20"/>
      <c r="CU110" s="20"/>
      <c r="CV110" s="20"/>
      <c r="CW110" s="20"/>
      <c r="CX110" s="20"/>
      <c r="CY110" s="20"/>
      <c r="CZ110" s="20"/>
      <c r="DA110" s="20"/>
      <c r="DB110" s="20"/>
      <c r="DC110" s="20"/>
      <c r="DD110" s="20"/>
    </row>
    <row r="111" spans="1:108" ht="17" customHeight="1">
      <c r="A111" s="7"/>
      <c r="B111" s="44" t="s">
        <v>188</v>
      </c>
      <c r="C111" s="70">
        <v>631.07344999999998</v>
      </c>
      <c r="D111" s="70">
        <v>597.17380000000003</v>
      </c>
      <c r="E111" s="70">
        <v>548.88530000000003</v>
      </c>
      <c r="F111" s="70">
        <v>690.82055000000003</v>
      </c>
      <c r="G111" s="70">
        <v>699.43255999999997</v>
      </c>
      <c r="H111" s="70">
        <v>707.73802000000001</v>
      </c>
      <c r="I111" s="70">
        <v>719.59729000000004</v>
      </c>
      <c r="J111" s="70">
        <v>771.82520999999997</v>
      </c>
      <c r="K111" s="70">
        <v>782.90598</v>
      </c>
      <c r="L111" s="70">
        <v>813.5376</v>
      </c>
      <c r="M111" s="74">
        <v>832.06402000000003</v>
      </c>
      <c r="N111" s="74">
        <v>894</v>
      </c>
      <c r="O111" s="74">
        <v>877.15012000000002</v>
      </c>
      <c r="P111" s="74">
        <v>908.26674000000003</v>
      </c>
      <c r="Q111" s="74">
        <v>942.37852999999996</v>
      </c>
      <c r="R111" s="74">
        <v>973.87</v>
      </c>
      <c r="S111" s="74">
        <v>1094.4100000000001</v>
      </c>
      <c r="T111" s="74" t="s">
        <v>113</v>
      </c>
      <c r="U111" s="20"/>
      <c r="V111" s="20"/>
      <c r="W111" s="4"/>
      <c r="X111" s="4"/>
      <c r="Y111" s="4"/>
      <c r="Z111" s="4"/>
      <c r="AA111" s="4"/>
      <c r="AB111" s="20"/>
      <c r="AC111" s="20"/>
      <c r="AD111" s="20"/>
      <c r="AE111" s="20"/>
      <c r="AF111" s="20"/>
      <c r="AG111" s="20"/>
      <c r="AH111" s="20"/>
      <c r="AI111" s="20"/>
      <c r="AJ111" s="20"/>
      <c r="AK111" s="20"/>
      <c r="AL111" s="20"/>
      <c r="AM111" s="20"/>
      <c r="AN111" s="20"/>
      <c r="AO111" s="20"/>
      <c r="AP111" s="20"/>
      <c r="AQ111" s="20"/>
      <c r="AR111" s="20"/>
      <c r="AS111" s="20"/>
      <c r="AT111" s="20"/>
      <c r="AU111" s="20"/>
      <c r="AV111" s="20"/>
      <c r="AW111" s="20"/>
      <c r="AX111" s="20"/>
      <c r="AY111" s="20"/>
      <c r="AZ111" s="20"/>
      <c r="BA111" s="20"/>
      <c r="BB111" s="20"/>
      <c r="BC111" s="20"/>
      <c r="BD111" s="20"/>
      <c r="BE111" s="20"/>
      <c r="BF111" s="20"/>
      <c r="BG111" s="20"/>
      <c r="BH111" s="20"/>
      <c r="BI111" s="20"/>
      <c r="BJ111" s="20"/>
      <c r="BK111" s="20"/>
      <c r="BL111" s="20"/>
      <c r="BM111" s="20"/>
      <c r="BN111" s="20"/>
      <c r="BO111" s="20"/>
      <c r="BP111" s="20"/>
      <c r="BQ111" s="20"/>
      <c r="BR111" s="20"/>
      <c r="BS111" s="20"/>
      <c r="BT111" s="20"/>
      <c r="BU111" s="20"/>
      <c r="BV111" s="20"/>
      <c r="BW111" s="20"/>
      <c r="BX111" s="20"/>
      <c r="BY111" s="20"/>
      <c r="BZ111" s="20"/>
      <c r="CA111" s="20"/>
      <c r="CB111" s="20"/>
      <c r="CC111" s="20"/>
      <c r="CD111" s="20"/>
      <c r="CE111" s="20"/>
      <c r="CF111" s="20"/>
      <c r="CG111" s="20"/>
      <c r="CH111" s="20"/>
      <c r="CI111" s="20"/>
      <c r="CJ111" s="20"/>
      <c r="CK111" s="20"/>
      <c r="CL111" s="20"/>
      <c r="CM111" s="20"/>
      <c r="CN111" s="20"/>
      <c r="CO111" s="20"/>
      <c r="CP111" s="20"/>
      <c r="CQ111" s="20"/>
      <c r="CR111" s="20"/>
      <c r="CS111" s="20"/>
      <c r="CT111" s="20"/>
      <c r="CU111" s="20"/>
      <c r="CV111" s="20"/>
      <c r="CW111" s="20"/>
      <c r="CX111" s="20"/>
      <c r="CY111" s="20"/>
      <c r="CZ111" s="20"/>
      <c r="DA111" s="20"/>
      <c r="DB111" s="20"/>
      <c r="DC111" s="20"/>
      <c r="DD111" s="20"/>
    </row>
    <row r="112" spans="1:108" ht="17" customHeight="1">
      <c r="A112" s="7"/>
      <c r="B112" s="44" t="s">
        <v>233</v>
      </c>
      <c r="C112" s="77">
        <v>0</v>
      </c>
      <c r="D112" s="77">
        <v>0</v>
      </c>
      <c r="E112" s="77">
        <v>0</v>
      </c>
      <c r="F112" s="77">
        <v>0</v>
      </c>
      <c r="G112" s="77">
        <v>0</v>
      </c>
      <c r="H112" s="77">
        <v>0</v>
      </c>
      <c r="I112" s="77">
        <v>0</v>
      </c>
      <c r="J112" s="70">
        <v>4.9153500000000001</v>
      </c>
      <c r="K112" s="70">
        <v>19.785309999999999</v>
      </c>
      <c r="L112" s="70">
        <v>23.933060000000001</v>
      </c>
      <c r="M112" s="74">
        <v>31.74117</v>
      </c>
      <c r="N112" s="74">
        <v>35</v>
      </c>
      <c r="O112" s="74">
        <v>41.569920000000003</v>
      </c>
      <c r="P112" s="74">
        <v>40.965179999999997</v>
      </c>
      <c r="Q112" s="74">
        <v>43.258090000000003</v>
      </c>
      <c r="R112" s="74">
        <v>44.26</v>
      </c>
      <c r="S112" s="74">
        <v>58.29</v>
      </c>
      <c r="T112" s="74" t="s">
        <v>113</v>
      </c>
      <c r="U112" s="20"/>
      <c r="V112" s="20"/>
      <c r="W112" s="4"/>
      <c r="X112" s="4"/>
      <c r="Y112" s="4"/>
      <c r="Z112" s="4"/>
      <c r="AA112" s="4"/>
      <c r="AB112" s="20"/>
      <c r="AC112" s="20"/>
      <c r="AD112" s="20"/>
      <c r="AE112" s="20"/>
      <c r="AF112" s="20"/>
      <c r="AG112" s="20"/>
      <c r="AH112" s="20"/>
      <c r="AI112" s="20"/>
      <c r="AJ112" s="20"/>
      <c r="AK112" s="20"/>
      <c r="AL112" s="20"/>
      <c r="AM112" s="20"/>
      <c r="AN112" s="20"/>
      <c r="AO112" s="20"/>
      <c r="AP112" s="20"/>
      <c r="AQ112" s="20"/>
      <c r="AR112" s="20"/>
      <c r="AS112" s="20"/>
      <c r="AT112" s="20"/>
      <c r="AU112" s="20"/>
      <c r="AV112" s="20"/>
      <c r="AW112" s="20"/>
      <c r="AX112" s="20"/>
      <c r="AY112" s="20"/>
      <c r="AZ112" s="20"/>
      <c r="BA112" s="20"/>
      <c r="BB112" s="20"/>
      <c r="BC112" s="20"/>
      <c r="BD112" s="20"/>
      <c r="BE112" s="20"/>
      <c r="BF112" s="20"/>
      <c r="BG112" s="20"/>
      <c r="BH112" s="20"/>
      <c r="BI112" s="20"/>
      <c r="BJ112" s="20"/>
      <c r="BK112" s="20"/>
      <c r="BL112" s="20"/>
      <c r="BM112" s="20"/>
      <c r="BN112" s="20"/>
      <c r="BO112" s="20"/>
      <c r="BP112" s="20"/>
      <c r="BQ112" s="20"/>
      <c r="BR112" s="20"/>
      <c r="BS112" s="20"/>
      <c r="BT112" s="20"/>
      <c r="BU112" s="20"/>
      <c r="BV112" s="20"/>
      <c r="BW112" s="20"/>
      <c r="BX112" s="20"/>
      <c r="BY112" s="20"/>
      <c r="BZ112" s="20"/>
      <c r="CA112" s="20"/>
      <c r="CB112" s="20"/>
      <c r="CC112" s="20"/>
      <c r="CD112" s="20"/>
      <c r="CE112" s="20"/>
      <c r="CF112" s="20"/>
      <c r="CG112" s="20"/>
      <c r="CH112" s="20"/>
      <c r="CI112" s="20"/>
      <c r="CJ112" s="20"/>
      <c r="CK112" s="20"/>
      <c r="CL112" s="20"/>
      <c r="CM112" s="20"/>
      <c r="CN112" s="20"/>
      <c r="CO112" s="20"/>
      <c r="CP112" s="20"/>
      <c r="CQ112" s="20"/>
      <c r="CR112" s="20"/>
      <c r="CS112" s="20"/>
      <c r="CT112" s="20"/>
      <c r="CU112" s="20"/>
      <c r="CV112" s="20"/>
      <c r="CW112" s="20"/>
      <c r="CX112" s="20"/>
      <c r="CY112" s="20"/>
      <c r="CZ112" s="20"/>
      <c r="DA112" s="20"/>
      <c r="DB112" s="20"/>
      <c r="DC112" s="20"/>
      <c r="DD112" s="20"/>
    </row>
    <row r="113" spans="1:108" ht="17" customHeight="1">
      <c r="A113" s="7"/>
      <c r="B113" s="44" t="s">
        <v>210</v>
      </c>
      <c r="C113" s="70"/>
      <c r="D113" s="70"/>
      <c r="E113" s="70"/>
      <c r="F113" s="70"/>
      <c r="G113" s="70"/>
      <c r="H113" s="70"/>
      <c r="I113" s="70"/>
      <c r="J113" s="70"/>
      <c r="K113" s="70"/>
      <c r="L113" s="70"/>
      <c r="M113" s="74"/>
      <c r="N113" s="74"/>
      <c r="O113" s="74"/>
      <c r="P113" s="74"/>
      <c r="Q113" s="74"/>
      <c r="R113" s="74"/>
      <c r="S113" s="74"/>
      <c r="T113" s="74"/>
      <c r="U113" s="20"/>
      <c r="V113" s="20"/>
      <c r="W113" s="4"/>
      <c r="X113" s="4"/>
      <c r="Y113" s="4"/>
      <c r="Z113" s="4"/>
      <c r="AA113" s="4"/>
      <c r="AB113" s="20"/>
      <c r="AC113" s="20"/>
      <c r="AD113" s="20"/>
      <c r="AE113" s="20"/>
      <c r="AF113" s="20"/>
      <c r="AG113" s="20"/>
      <c r="AH113" s="20"/>
      <c r="AI113" s="20"/>
      <c r="AJ113" s="20"/>
      <c r="AK113" s="20"/>
      <c r="AL113" s="20"/>
      <c r="AM113" s="20"/>
      <c r="AN113" s="20"/>
      <c r="AO113" s="20"/>
      <c r="AP113" s="20"/>
      <c r="AQ113" s="20"/>
      <c r="AR113" s="20"/>
      <c r="AS113" s="20"/>
      <c r="AT113" s="20"/>
      <c r="AU113" s="20"/>
      <c r="AV113" s="20"/>
      <c r="AW113" s="20"/>
      <c r="AX113" s="20"/>
      <c r="AY113" s="20"/>
      <c r="AZ113" s="20"/>
      <c r="BA113" s="20"/>
      <c r="BB113" s="20"/>
      <c r="BC113" s="20"/>
      <c r="BD113" s="20"/>
      <c r="BE113" s="20"/>
      <c r="BF113" s="20"/>
      <c r="BG113" s="20"/>
      <c r="BH113" s="20"/>
      <c r="BI113" s="20"/>
      <c r="BJ113" s="20"/>
      <c r="BK113" s="20"/>
      <c r="BL113" s="20"/>
      <c r="BM113" s="20"/>
      <c r="BN113" s="20"/>
      <c r="BO113" s="20"/>
      <c r="BP113" s="20"/>
      <c r="BQ113" s="20"/>
      <c r="BR113" s="20"/>
      <c r="BS113" s="20"/>
      <c r="BT113" s="20"/>
      <c r="BU113" s="20"/>
      <c r="BV113" s="20"/>
      <c r="BW113" s="20"/>
      <c r="BX113" s="20"/>
      <c r="BY113" s="20"/>
      <c r="BZ113" s="20"/>
      <c r="CA113" s="20"/>
      <c r="CB113" s="20"/>
      <c r="CC113" s="20"/>
      <c r="CD113" s="20"/>
      <c r="CE113" s="20"/>
      <c r="CF113" s="20"/>
      <c r="CG113" s="20"/>
      <c r="CH113" s="20"/>
      <c r="CI113" s="20"/>
      <c r="CJ113" s="20"/>
      <c r="CK113" s="20"/>
      <c r="CL113" s="20"/>
      <c r="CM113" s="20"/>
      <c r="CN113" s="20"/>
      <c r="CO113" s="20"/>
      <c r="CP113" s="20"/>
      <c r="CQ113" s="20"/>
      <c r="CR113" s="20"/>
      <c r="CS113" s="20"/>
      <c r="CT113" s="20"/>
      <c r="CU113" s="20"/>
      <c r="CV113" s="20"/>
      <c r="CW113" s="20"/>
      <c r="CX113" s="20"/>
      <c r="CY113" s="20"/>
      <c r="CZ113" s="20"/>
      <c r="DA113" s="20"/>
      <c r="DB113" s="20"/>
      <c r="DC113" s="20"/>
      <c r="DD113" s="20"/>
    </row>
    <row r="114" spans="1:108" ht="17" customHeight="1">
      <c r="A114" s="7"/>
      <c r="B114" s="44" t="s">
        <v>205</v>
      </c>
      <c r="C114" s="70">
        <v>1779.24071</v>
      </c>
      <c r="D114" s="70">
        <v>2043.9939300000001</v>
      </c>
      <c r="E114" s="70">
        <v>2289.1430500000001</v>
      </c>
      <c r="F114" s="70">
        <v>2411.6704500000001</v>
      </c>
      <c r="G114" s="70">
        <v>2330.2502199999999</v>
      </c>
      <c r="H114" s="70">
        <v>2618.3692599999999</v>
      </c>
      <c r="I114" s="70">
        <v>2574.1626700000002</v>
      </c>
      <c r="J114" s="70">
        <v>2561.4877499999998</v>
      </c>
      <c r="K114" s="70">
        <v>2639.9555799999998</v>
      </c>
      <c r="L114" s="70">
        <v>3178.8376699999999</v>
      </c>
      <c r="M114" s="74">
        <v>3602.15101</v>
      </c>
      <c r="N114" s="74">
        <v>3723.0035699999999</v>
      </c>
      <c r="O114" s="74">
        <v>3524.9192699999999</v>
      </c>
      <c r="P114" s="74">
        <v>3339.2788700000001</v>
      </c>
      <c r="Q114" s="74">
        <v>3574.51458</v>
      </c>
      <c r="R114" s="74">
        <v>3846.35</v>
      </c>
      <c r="S114" s="74">
        <v>4052.29</v>
      </c>
      <c r="T114" s="74" t="s">
        <v>113</v>
      </c>
      <c r="U114" s="20"/>
      <c r="V114" s="20"/>
      <c r="W114" s="4"/>
      <c r="X114" s="4"/>
      <c r="Y114" s="4"/>
      <c r="Z114" s="4"/>
      <c r="AA114" s="4"/>
      <c r="AB114" s="20"/>
      <c r="AC114" s="20"/>
      <c r="AD114" s="20"/>
      <c r="AE114" s="20"/>
      <c r="AF114" s="20"/>
      <c r="AG114" s="20"/>
      <c r="AH114" s="20"/>
      <c r="AI114" s="20"/>
      <c r="AJ114" s="20"/>
      <c r="AK114" s="20"/>
      <c r="AL114" s="20"/>
      <c r="AM114" s="20"/>
      <c r="AN114" s="20"/>
      <c r="AO114" s="20"/>
      <c r="AP114" s="20"/>
      <c r="AQ114" s="20"/>
      <c r="AR114" s="20"/>
      <c r="AS114" s="20"/>
      <c r="AT114" s="20"/>
      <c r="AU114" s="20"/>
      <c r="AV114" s="20"/>
      <c r="AW114" s="20"/>
      <c r="AX114" s="20"/>
      <c r="AY114" s="20"/>
      <c r="AZ114" s="20"/>
      <c r="BA114" s="20"/>
      <c r="BB114" s="20"/>
      <c r="BC114" s="20"/>
      <c r="BD114" s="20"/>
      <c r="BE114" s="20"/>
      <c r="BF114" s="20"/>
      <c r="BG114" s="20"/>
      <c r="BH114" s="20"/>
      <c r="BI114" s="20"/>
      <c r="BJ114" s="20"/>
      <c r="BK114" s="20"/>
      <c r="BL114" s="20"/>
      <c r="BM114" s="20"/>
      <c r="BN114" s="20"/>
      <c r="BO114" s="20"/>
      <c r="BP114" s="20"/>
      <c r="BQ114" s="20"/>
      <c r="BR114" s="20"/>
      <c r="BS114" s="20"/>
      <c r="BT114" s="20"/>
      <c r="BU114" s="20"/>
      <c r="BV114" s="20"/>
      <c r="BW114" s="20"/>
      <c r="BX114" s="20"/>
      <c r="BY114" s="20"/>
      <c r="BZ114" s="20"/>
      <c r="CA114" s="20"/>
      <c r="CB114" s="20"/>
      <c r="CC114" s="20"/>
      <c r="CD114" s="20"/>
      <c r="CE114" s="20"/>
      <c r="CF114" s="20"/>
      <c r="CG114" s="20"/>
      <c r="CH114" s="20"/>
      <c r="CI114" s="20"/>
      <c r="CJ114" s="20"/>
      <c r="CK114" s="20"/>
      <c r="CL114" s="20"/>
      <c r="CM114" s="20"/>
      <c r="CN114" s="20"/>
      <c r="CO114" s="20"/>
      <c r="CP114" s="20"/>
      <c r="CQ114" s="20"/>
      <c r="CR114" s="20"/>
      <c r="CS114" s="20"/>
      <c r="CT114" s="20"/>
      <c r="CU114" s="20"/>
      <c r="CV114" s="20"/>
      <c r="CW114" s="20"/>
      <c r="CX114" s="20"/>
      <c r="CY114" s="20"/>
      <c r="CZ114" s="20"/>
      <c r="DA114" s="20"/>
      <c r="DB114" s="20"/>
      <c r="DC114" s="20"/>
      <c r="DD114" s="20"/>
    </row>
    <row r="115" spans="1:108" ht="17" customHeight="1">
      <c r="A115" s="7"/>
      <c r="B115" s="44" t="s">
        <v>168</v>
      </c>
      <c r="C115" s="70">
        <v>1034.5955300000001</v>
      </c>
      <c r="D115" s="70">
        <v>893.12048000000004</v>
      </c>
      <c r="E115" s="70">
        <v>864.55470000000003</v>
      </c>
      <c r="F115" s="70">
        <v>974.75631999999996</v>
      </c>
      <c r="G115" s="70">
        <v>1048.26919</v>
      </c>
      <c r="H115" s="70">
        <v>1134.2372800000001</v>
      </c>
      <c r="I115" s="70">
        <v>1337.9884300000001</v>
      </c>
      <c r="J115" s="70">
        <v>1475.6727599999999</v>
      </c>
      <c r="K115" s="70">
        <v>1520.8833500000001</v>
      </c>
      <c r="L115" s="70">
        <v>2171.3882199999998</v>
      </c>
      <c r="M115" s="74">
        <v>2445.1938599999999</v>
      </c>
      <c r="N115" s="74">
        <v>2531.15805</v>
      </c>
      <c r="O115" s="74">
        <v>2327.0917899999999</v>
      </c>
      <c r="P115" s="74">
        <v>2180.10383</v>
      </c>
      <c r="Q115" s="74">
        <v>2310.4936899999998</v>
      </c>
      <c r="R115" s="74">
        <v>2396.7399999999998</v>
      </c>
      <c r="S115" s="74">
        <v>2689.35</v>
      </c>
      <c r="T115" s="74" t="s">
        <v>113</v>
      </c>
      <c r="U115" s="20"/>
      <c r="V115" s="20"/>
      <c r="W115" s="4"/>
      <c r="X115" s="4"/>
      <c r="Y115" s="4"/>
      <c r="Z115" s="4"/>
      <c r="AA115" s="4"/>
      <c r="AB115" s="20"/>
      <c r="AC115" s="20"/>
      <c r="AD115" s="20"/>
      <c r="AE115" s="20"/>
      <c r="AF115" s="20"/>
      <c r="AG115" s="20"/>
      <c r="AH115" s="20"/>
      <c r="AI115" s="20"/>
      <c r="AJ115" s="20"/>
      <c r="AK115" s="20"/>
      <c r="AL115" s="20"/>
      <c r="AM115" s="20"/>
      <c r="AN115" s="20"/>
      <c r="AO115" s="20"/>
      <c r="AP115" s="20"/>
      <c r="AQ115" s="20"/>
      <c r="AR115" s="20"/>
      <c r="AS115" s="20"/>
      <c r="AT115" s="20"/>
      <c r="AU115" s="20"/>
      <c r="AV115" s="20"/>
      <c r="AW115" s="20"/>
      <c r="AX115" s="20"/>
      <c r="AY115" s="20"/>
      <c r="AZ115" s="20"/>
      <c r="BA115" s="20"/>
      <c r="BB115" s="20"/>
      <c r="BC115" s="20"/>
      <c r="BD115" s="20"/>
      <c r="BE115" s="20"/>
      <c r="BF115" s="20"/>
      <c r="BG115" s="20"/>
      <c r="BH115" s="20"/>
      <c r="BI115" s="20"/>
      <c r="BJ115" s="20"/>
      <c r="BK115" s="20"/>
      <c r="BL115" s="20"/>
      <c r="BM115" s="20"/>
      <c r="BN115" s="20"/>
      <c r="BO115" s="20"/>
      <c r="BP115" s="20"/>
      <c r="BQ115" s="20"/>
      <c r="BR115" s="20"/>
      <c r="BS115" s="20"/>
      <c r="BT115" s="20"/>
      <c r="BU115" s="20"/>
      <c r="BV115" s="20"/>
      <c r="BW115" s="20"/>
      <c r="BX115" s="20"/>
      <c r="BY115" s="20"/>
      <c r="BZ115" s="20"/>
      <c r="CA115" s="20"/>
      <c r="CB115" s="20"/>
      <c r="CC115" s="20"/>
      <c r="CD115" s="20"/>
      <c r="CE115" s="20"/>
      <c r="CF115" s="20"/>
      <c r="CG115" s="20"/>
      <c r="CH115" s="20"/>
      <c r="CI115" s="20"/>
      <c r="CJ115" s="20"/>
      <c r="CK115" s="20"/>
      <c r="CL115" s="20"/>
      <c r="CM115" s="20"/>
      <c r="CN115" s="20"/>
      <c r="CO115" s="20"/>
      <c r="CP115" s="20"/>
      <c r="CQ115" s="20"/>
      <c r="CR115" s="20"/>
      <c r="CS115" s="20"/>
      <c r="CT115" s="20"/>
      <c r="CU115" s="20"/>
      <c r="CV115" s="20"/>
      <c r="CW115" s="20"/>
      <c r="CX115" s="20"/>
      <c r="CY115" s="20"/>
      <c r="CZ115" s="20"/>
      <c r="DA115" s="20"/>
      <c r="DB115" s="20"/>
      <c r="DC115" s="20"/>
      <c r="DD115" s="20"/>
    </row>
    <row r="116" spans="1:108" ht="17" customHeight="1">
      <c r="A116" s="7"/>
      <c r="B116" s="44" t="s">
        <v>189</v>
      </c>
      <c r="C116" s="70"/>
      <c r="D116" s="70"/>
      <c r="E116" s="70"/>
      <c r="F116" s="70"/>
      <c r="G116" s="70"/>
      <c r="H116" s="70"/>
      <c r="I116" s="70"/>
      <c r="J116" s="70"/>
      <c r="K116" s="70"/>
      <c r="L116" s="70"/>
      <c r="M116" s="74"/>
      <c r="N116" s="74"/>
      <c r="O116" s="74"/>
      <c r="P116" s="74"/>
      <c r="Q116" s="74"/>
      <c r="R116" s="74"/>
      <c r="S116" s="74"/>
      <c r="T116" s="74"/>
      <c r="U116" s="20"/>
      <c r="V116" s="20"/>
      <c r="W116" s="4"/>
      <c r="X116" s="4"/>
      <c r="Y116" s="4"/>
      <c r="Z116" s="4"/>
      <c r="AA116" s="4"/>
      <c r="AB116" s="20"/>
      <c r="AC116" s="20"/>
      <c r="AD116" s="20"/>
      <c r="AE116" s="20"/>
      <c r="AF116" s="20"/>
      <c r="AG116" s="20"/>
      <c r="AH116" s="20"/>
      <c r="AI116" s="20"/>
      <c r="AJ116" s="20"/>
      <c r="AK116" s="20"/>
      <c r="AL116" s="20"/>
      <c r="AM116" s="20"/>
      <c r="AN116" s="20"/>
      <c r="AO116" s="20"/>
      <c r="AP116" s="20"/>
      <c r="AQ116" s="20"/>
      <c r="AR116" s="20"/>
      <c r="AS116" s="20"/>
      <c r="AT116" s="20"/>
      <c r="AU116" s="20"/>
      <c r="AV116" s="20"/>
      <c r="AW116" s="20"/>
      <c r="AX116" s="20"/>
      <c r="AY116" s="20"/>
      <c r="AZ116" s="20"/>
      <c r="BA116" s="20"/>
      <c r="BB116" s="20"/>
      <c r="BC116" s="20"/>
      <c r="BD116" s="20"/>
      <c r="BE116" s="20"/>
      <c r="BF116" s="20"/>
      <c r="BG116" s="20"/>
      <c r="BH116" s="20"/>
      <c r="BI116" s="20"/>
      <c r="BJ116" s="20"/>
      <c r="BK116" s="20"/>
      <c r="BL116" s="20"/>
      <c r="BM116" s="20"/>
      <c r="BN116" s="20"/>
      <c r="BO116" s="20"/>
      <c r="BP116" s="20"/>
      <c r="BQ116" s="20"/>
      <c r="BR116" s="20"/>
      <c r="BS116" s="20"/>
      <c r="BT116" s="20"/>
      <c r="BU116" s="20"/>
      <c r="BV116" s="20"/>
      <c r="BW116" s="20"/>
      <c r="BX116" s="20"/>
      <c r="BY116" s="20"/>
      <c r="BZ116" s="20"/>
      <c r="CA116" s="20"/>
      <c r="CB116" s="20"/>
      <c r="CC116" s="20"/>
      <c r="CD116" s="20"/>
      <c r="CE116" s="20"/>
      <c r="CF116" s="20"/>
      <c r="CG116" s="20"/>
      <c r="CH116" s="20"/>
      <c r="CI116" s="20"/>
      <c r="CJ116" s="20"/>
      <c r="CK116" s="20"/>
      <c r="CL116" s="20"/>
      <c r="CM116" s="20"/>
      <c r="CN116" s="20"/>
      <c r="CO116" s="20"/>
      <c r="CP116" s="20"/>
      <c r="CQ116" s="20"/>
      <c r="CR116" s="20"/>
      <c r="CS116" s="20"/>
      <c r="CT116" s="20"/>
      <c r="CU116" s="20"/>
      <c r="CV116" s="20"/>
      <c r="CW116" s="20"/>
      <c r="CX116" s="20"/>
      <c r="CY116" s="20"/>
      <c r="CZ116" s="20"/>
      <c r="DA116" s="20"/>
      <c r="DB116" s="20"/>
      <c r="DC116" s="20"/>
      <c r="DD116" s="20"/>
    </row>
    <row r="117" spans="1:108" ht="17" customHeight="1">
      <c r="A117" s="7"/>
      <c r="B117" s="44" t="s">
        <v>234</v>
      </c>
      <c r="C117" s="70">
        <v>96.236170000000001</v>
      </c>
      <c r="D117" s="70">
        <v>98.796000000000006</v>
      </c>
      <c r="E117" s="70">
        <v>103.30667</v>
      </c>
      <c r="F117" s="70">
        <v>114.37923000000001</v>
      </c>
      <c r="G117" s="70">
        <v>127.03128</v>
      </c>
      <c r="H117" s="70">
        <v>144.41528</v>
      </c>
      <c r="I117" s="70">
        <v>166.47971000000001</v>
      </c>
      <c r="J117" s="70">
        <v>178.01182</v>
      </c>
      <c r="K117" s="70">
        <v>187.27736999999999</v>
      </c>
      <c r="L117" s="70">
        <v>191.01383999999999</v>
      </c>
      <c r="M117" s="74">
        <v>194.81</v>
      </c>
      <c r="N117" s="74">
        <v>200.17353</v>
      </c>
      <c r="O117" s="74">
        <v>205.49055000000001</v>
      </c>
      <c r="P117" s="74">
        <v>211.21026000000001</v>
      </c>
      <c r="Q117" s="74">
        <v>214.78449000000001</v>
      </c>
      <c r="R117" s="74">
        <v>221.13</v>
      </c>
      <c r="S117" s="74">
        <v>229.49</v>
      </c>
      <c r="T117" s="74" t="s">
        <v>113</v>
      </c>
      <c r="U117" s="20"/>
      <c r="V117" s="20"/>
      <c r="W117" s="4"/>
      <c r="X117" s="4"/>
      <c r="Y117" s="4"/>
      <c r="Z117" s="4"/>
      <c r="AA117" s="4"/>
      <c r="AB117" s="20"/>
      <c r="AC117" s="20"/>
      <c r="AD117" s="20"/>
      <c r="AE117" s="20"/>
      <c r="AF117" s="20"/>
      <c r="AG117" s="20"/>
      <c r="AH117" s="20"/>
      <c r="AI117" s="20"/>
      <c r="AJ117" s="20"/>
      <c r="AK117" s="20"/>
      <c r="AL117" s="20"/>
      <c r="AM117" s="20"/>
      <c r="AN117" s="20"/>
      <c r="AO117" s="20"/>
      <c r="AP117" s="20"/>
      <c r="AQ117" s="20"/>
      <c r="AR117" s="20"/>
      <c r="AS117" s="20"/>
      <c r="AT117" s="20"/>
      <c r="AU117" s="20"/>
      <c r="AV117" s="20"/>
      <c r="AW117" s="20"/>
      <c r="AX117" s="20"/>
      <c r="AY117" s="20"/>
      <c r="AZ117" s="20"/>
      <c r="BA117" s="20"/>
      <c r="BB117" s="20"/>
      <c r="BC117" s="20"/>
      <c r="BD117" s="20"/>
      <c r="BE117" s="20"/>
      <c r="BF117" s="20"/>
      <c r="BG117" s="20"/>
      <c r="BH117" s="20"/>
      <c r="BI117" s="20"/>
      <c r="BJ117" s="20"/>
      <c r="BK117" s="20"/>
      <c r="BL117" s="20"/>
      <c r="BM117" s="20"/>
      <c r="BN117" s="20"/>
      <c r="BO117" s="20"/>
      <c r="BP117" s="20"/>
      <c r="BQ117" s="20"/>
      <c r="BR117" s="20"/>
      <c r="BS117" s="20"/>
      <c r="BT117" s="20"/>
      <c r="BU117" s="20"/>
      <c r="BV117" s="20"/>
      <c r="BW117" s="20"/>
      <c r="BX117" s="20"/>
      <c r="BY117" s="20"/>
      <c r="BZ117" s="20"/>
      <c r="CA117" s="20"/>
      <c r="CB117" s="20"/>
      <c r="CC117" s="20"/>
      <c r="CD117" s="20"/>
      <c r="CE117" s="20"/>
      <c r="CF117" s="20"/>
      <c r="CG117" s="20"/>
      <c r="CH117" s="20"/>
      <c r="CI117" s="20"/>
      <c r="CJ117" s="20"/>
      <c r="CK117" s="20"/>
      <c r="CL117" s="20"/>
      <c r="CM117" s="20"/>
      <c r="CN117" s="20"/>
      <c r="CO117" s="20"/>
      <c r="CP117" s="20"/>
      <c r="CQ117" s="20"/>
      <c r="CR117" s="20"/>
      <c r="CS117" s="20"/>
      <c r="CT117" s="20"/>
      <c r="CU117" s="20"/>
      <c r="CV117" s="20"/>
      <c r="CW117" s="20"/>
      <c r="CX117" s="20"/>
      <c r="CY117" s="20"/>
      <c r="CZ117" s="20"/>
      <c r="DA117" s="20"/>
      <c r="DB117" s="20"/>
      <c r="DC117" s="20"/>
      <c r="DD117" s="20"/>
    </row>
    <row r="118" spans="1:108" ht="17" customHeight="1">
      <c r="A118" s="7"/>
      <c r="B118" s="44" t="s">
        <v>190</v>
      </c>
      <c r="C118" s="74" t="s">
        <v>113</v>
      </c>
      <c r="D118" s="74" t="s">
        <v>113</v>
      </c>
      <c r="E118" s="74" t="s">
        <v>113</v>
      </c>
      <c r="F118" s="74" t="s">
        <v>113</v>
      </c>
      <c r="G118" s="74" t="s">
        <v>113</v>
      </c>
      <c r="H118" s="74" t="s">
        <v>113</v>
      </c>
      <c r="I118" s="74" t="s">
        <v>113</v>
      </c>
      <c r="J118" s="74" t="s">
        <v>113</v>
      </c>
      <c r="K118" s="74" t="s">
        <v>113</v>
      </c>
      <c r="L118" s="74" t="s">
        <v>113</v>
      </c>
      <c r="M118" s="74" t="s">
        <v>113</v>
      </c>
      <c r="N118" s="74" t="s">
        <v>113</v>
      </c>
      <c r="O118" s="74" t="s">
        <v>113</v>
      </c>
      <c r="P118" s="74" t="s">
        <v>113</v>
      </c>
      <c r="Q118" s="74" t="s">
        <v>113</v>
      </c>
      <c r="R118" s="74" t="s">
        <v>113</v>
      </c>
      <c r="S118" s="74" t="s">
        <v>113</v>
      </c>
      <c r="T118" s="74" t="s">
        <v>113</v>
      </c>
      <c r="U118" s="20"/>
      <c r="V118" s="20"/>
      <c r="W118" s="4"/>
      <c r="X118" s="4"/>
      <c r="Y118" s="4"/>
      <c r="Z118" s="4"/>
      <c r="AA118" s="4"/>
      <c r="AB118" s="20"/>
      <c r="AC118" s="20"/>
      <c r="AD118" s="20"/>
      <c r="AE118" s="20"/>
      <c r="AF118" s="20"/>
      <c r="AG118" s="20"/>
      <c r="AH118" s="20"/>
      <c r="AI118" s="20"/>
      <c r="AJ118" s="20"/>
      <c r="AK118" s="20"/>
      <c r="AL118" s="20"/>
      <c r="AM118" s="20"/>
      <c r="AN118" s="20"/>
      <c r="AO118" s="20"/>
      <c r="AP118" s="20"/>
      <c r="AQ118" s="20"/>
      <c r="AR118" s="20"/>
      <c r="AS118" s="20"/>
      <c r="AT118" s="20"/>
      <c r="AU118" s="20"/>
      <c r="AV118" s="20"/>
      <c r="AW118" s="20"/>
      <c r="AX118" s="20"/>
      <c r="AY118" s="20"/>
      <c r="AZ118" s="20"/>
      <c r="BA118" s="20"/>
      <c r="BB118" s="20"/>
      <c r="BC118" s="20"/>
      <c r="BD118" s="20"/>
      <c r="BE118" s="20"/>
      <c r="BF118" s="20"/>
      <c r="BG118" s="20"/>
      <c r="BH118" s="20"/>
      <c r="BI118" s="20"/>
      <c r="BJ118" s="20"/>
      <c r="BK118" s="20"/>
      <c r="BL118" s="20"/>
      <c r="BM118" s="20"/>
      <c r="BN118" s="20"/>
      <c r="BO118" s="20"/>
      <c r="BP118" s="20"/>
      <c r="BQ118" s="20"/>
      <c r="BR118" s="20"/>
      <c r="BS118" s="20"/>
      <c r="BT118" s="20"/>
      <c r="BU118" s="20"/>
      <c r="BV118" s="20"/>
      <c r="BW118" s="20"/>
      <c r="BX118" s="20"/>
      <c r="BY118" s="20"/>
      <c r="BZ118" s="20"/>
      <c r="CA118" s="20"/>
      <c r="CB118" s="20"/>
      <c r="CC118" s="20"/>
      <c r="CD118" s="20"/>
      <c r="CE118" s="20"/>
      <c r="CF118" s="20"/>
      <c r="CG118" s="20"/>
      <c r="CH118" s="20"/>
      <c r="CI118" s="20"/>
      <c r="CJ118" s="20"/>
      <c r="CK118" s="20"/>
      <c r="CL118" s="20"/>
      <c r="CM118" s="20"/>
      <c r="CN118" s="20"/>
      <c r="CO118" s="20"/>
      <c r="CP118" s="20"/>
      <c r="CQ118" s="20"/>
      <c r="CR118" s="20"/>
      <c r="CS118" s="20"/>
      <c r="CT118" s="20"/>
      <c r="CU118" s="20"/>
      <c r="CV118" s="20"/>
      <c r="CW118" s="20"/>
      <c r="CX118" s="20"/>
      <c r="CY118" s="20"/>
      <c r="CZ118" s="20"/>
      <c r="DA118" s="20"/>
      <c r="DB118" s="20"/>
      <c r="DC118" s="20"/>
      <c r="DD118" s="20"/>
    </row>
    <row r="119" spans="1:108" ht="27.75" customHeight="1">
      <c r="A119" s="7"/>
      <c r="B119" s="51" t="s">
        <v>280</v>
      </c>
      <c r="C119" s="74" t="s">
        <v>113</v>
      </c>
      <c r="D119" s="74" t="s">
        <v>113</v>
      </c>
      <c r="E119" s="74" t="s">
        <v>113</v>
      </c>
      <c r="F119" s="74" t="s">
        <v>113</v>
      </c>
      <c r="G119" s="74" t="s">
        <v>113</v>
      </c>
      <c r="H119" s="74" t="s">
        <v>113</v>
      </c>
      <c r="I119" s="74" t="s">
        <v>113</v>
      </c>
      <c r="J119" s="74" t="s">
        <v>113</v>
      </c>
      <c r="K119" s="74" t="s">
        <v>113</v>
      </c>
      <c r="L119" s="74" t="s">
        <v>113</v>
      </c>
      <c r="M119" s="74" t="s">
        <v>113</v>
      </c>
      <c r="N119" s="74" t="s">
        <v>113</v>
      </c>
      <c r="O119" s="74" t="s">
        <v>113</v>
      </c>
      <c r="P119" s="74" t="s">
        <v>113</v>
      </c>
      <c r="Q119" s="74" t="s">
        <v>113</v>
      </c>
      <c r="R119" s="74" t="s">
        <v>113</v>
      </c>
      <c r="S119" s="74" t="s">
        <v>113</v>
      </c>
      <c r="T119" s="74" t="s">
        <v>113</v>
      </c>
      <c r="U119" s="20"/>
      <c r="V119" s="20"/>
      <c r="W119" s="4"/>
      <c r="X119" s="4"/>
      <c r="Y119" s="4"/>
      <c r="Z119" s="4"/>
      <c r="AA119" s="4"/>
      <c r="AB119" s="20"/>
      <c r="AC119" s="20"/>
      <c r="AD119" s="20"/>
      <c r="AE119" s="20"/>
      <c r="AF119" s="20"/>
      <c r="AG119" s="20"/>
      <c r="AH119" s="20"/>
      <c r="AI119" s="20"/>
      <c r="AJ119" s="20"/>
      <c r="AK119" s="20"/>
      <c r="AL119" s="20"/>
      <c r="AM119" s="20"/>
      <c r="AN119" s="20"/>
      <c r="AO119" s="20"/>
      <c r="AP119" s="20"/>
      <c r="AQ119" s="20"/>
      <c r="AR119" s="20"/>
      <c r="AS119" s="20"/>
      <c r="AT119" s="20"/>
      <c r="AU119" s="20"/>
      <c r="AV119" s="20"/>
      <c r="AW119" s="20"/>
      <c r="AX119" s="20"/>
      <c r="AY119" s="20"/>
      <c r="AZ119" s="20"/>
      <c r="BA119" s="20"/>
      <c r="BB119" s="20"/>
      <c r="BC119" s="20"/>
      <c r="BD119" s="20"/>
      <c r="BE119" s="20"/>
      <c r="BF119" s="20"/>
      <c r="BG119" s="20"/>
      <c r="BH119" s="20"/>
      <c r="BI119" s="20"/>
      <c r="BJ119" s="20"/>
      <c r="BK119" s="20"/>
      <c r="BL119" s="20"/>
      <c r="BM119" s="20"/>
      <c r="BN119" s="20"/>
      <c r="BO119" s="20"/>
      <c r="BP119" s="20"/>
      <c r="BQ119" s="20"/>
      <c r="BR119" s="20"/>
      <c r="BS119" s="20"/>
      <c r="BT119" s="20"/>
      <c r="BU119" s="20"/>
      <c r="BV119" s="20"/>
      <c r="BW119" s="20"/>
      <c r="BX119" s="20"/>
      <c r="BY119" s="20"/>
      <c r="BZ119" s="20"/>
      <c r="CA119" s="20"/>
      <c r="CB119" s="20"/>
      <c r="CC119" s="20"/>
      <c r="CD119" s="20"/>
      <c r="CE119" s="20"/>
      <c r="CF119" s="20"/>
      <c r="CG119" s="20"/>
      <c r="CH119" s="20"/>
      <c r="CI119" s="20"/>
      <c r="CJ119" s="20"/>
      <c r="CK119" s="20"/>
      <c r="CL119" s="20"/>
      <c r="CM119" s="20"/>
      <c r="CN119" s="20"/>
      <c r="CO119" s="20"/>
      <c r="CP119" s="20"/>
      <c r="CQ119" s="20"/>
      <c r="CR119" s="20"/>
      <c r="CS119" s="20"/>
      <c r="CT119" s="20"/>
      <c r="CU119" s="20"/>
      <c r="CV119" s="20"/>
      <c r="CW119" s="20"/>
      <c r="CX119" s="20"/>
      <c r="CY119" s="20"/>
      <c r="CZ119" s="20"/>
      <c r="DA119" s="20"/>
      <c r="DB119" s="20"/>
      <c r="DC119" s="20"/>
      <c r="DD119" s="20"/>
    </row>
    <row r="120" spans="1:108" ht="17" customHeight="1">
      <c r="A120" s="7"/>
      <c r="B120" s="44" t="s">
        <v>196</v>
      </c>
      <c r="C120" s="74" t="s">
        <v>113</v>
      </c>
      <c r="D120" s="74" t="s">
        <v>113</v>
      </c>
      <c r="E120" s="74" t="s">
        <v>113</v>
      </c>
      <c r="F120" s="74" t="s">
        <v>113</v>
      </c>
      <c r="G120" s="74" t="s">
        <v>113</v>
      </c>
      <c r="H120" s="74" t="s">
        <v>113</v>
      </c>
      <c r="I120" s="74" t="s">
        <v>113</v>
      </c>
      <c r="J120" s="74" t="s">
        <v>113</v>
      </c>
      <c r="K120" s="74" t="s">
        <v>113</v>
      </c>
      <c r="L120" s="74" t="s">
        <v>113</v>
      </c>
      <c r="M120" s="74" t="s">
        <v>113</v>
      </c>
      <c r="N120" s="74" t="s">
        <v>113</v>
      </c>
      <c r="O120" s="74" t="s">
        <v>113</v>
      </c>
      <c r="P120" s="74" t="s">
        <v>113</v>
      </c>
      <c r="Q120" s="74" t="s">
        <v>113</v>
      </c>
      <c r="R120" s="74" t="s">
        <v>113</v>
      </c>
      <c r="S120" s="74" t="s">
        <v>113</v>
      </c>
      <c r="T120" s="74" t="s">
        <v>113</v>
      </c>
      <c r="U120" s="20"/>
      <c r="V120" s="20"/>
      <c r="W120" s="4"/>
      <c r="X120" s="4"/>
      <c r="Y120" s="4"/>
      <c r="Z120" s="4"/>
      <c r="AA120" s="4"/>
      <c r="AB120" s="20"/>
      <c r="AC120" s="20"/>
      <c r="AD120" s="20"/>
      <c r="AE120" s="20"/>
      <c r="AF120" s="20"/>
      <c r="AG120" s="20"/>
      <c r="AH120" s="20"/>
      <c r="AI120" s="20"/>
      <c r="AJ120" s="20"/>
      <c r="AK120" s="20"/>
      <c r="AL120" s="20"/>
      <c r="AM120" s="20"/>
      <c r="AN120" s="20"/>
      <c r="AO120" s="20"/>
      <c r="AP120" s="20"/>
      <c r="AQ120" s="20"/>
      <c r="AR120" s="20"/>
      <c r="AS120" s="20"/>
      <c r="AT120" s="20"/>
      <c r="AU120" s="20"/>
      <c r="AV120" s="20"/>
      <c r="AW120" s="20"/>
      <c r="AX120" s="20"/>
      <c r="AY120" s="20"/>
      <c r="AZ120" s="20"/>
      <c r="BA120" s="20"/>
      <c r="BB120" s="20"/>
      <c r="BC120" s="20"/>
      <c r="BD120" s="20"/>
      <c r="BE120" s="20"/>
      <c r="BF120" s="20"/>
      <c r="BG120" s="20"/>
      <c r="BH120" s="20"/>
      <c r="BI120" s="20"/>
      <c r="BJ120" s="20"/>
      <c r="BK120" s="20"/>
      <c r="BL120" s="20"/>
      <c r="BM120" s="20"/>
      <c r="BN120" s="20"/>
      <c r="BO120" s="20"/>
      <c r="BP120" s="20"/>
      <c r="BQ120" s="20"/>
      <c r="BR120" s="20"/>
      <c r="BS120" s="20"/>
      <c r="BT120" s="20"/>
      <c r="BU120" s="20"/>
      <c r="BV120" s="20"/>
      <c r="BW120" s="20"/>
      <c r="BX120" s="20"/>
      <c r="BY120" s="20"/>
      <c r="BZ120" s="20"/>
      <c r="CA120" s="20"/>
      <c r="CB120" s="20"/>
      <c r="CC120" s="20"/>
      <c r="CD120" s="20"/>
      <c r="CE120" s="20"/>
      <c r="CF120" s="20"/>
      <c r="CG120" s="20"/>
      <c r="CH120" s="20"/>
      <c r="CI120" s="20"/>
      <c r="CJ120" s="20"/>
      <c r="CK120" s="20"/>
      <c r="CL120" s="20"/>
      <c r="CM120" s="20"/>
      <c r="CN120" s="20"/>
      <c r="CO120" s="20"/>
      <c r="CP120" s="20"/>
      <c r="CQ120" s="20"/>
      <c r="CR120" s="20"/>
      <c r="CS120" s="20"/>
      <c r="CT120" s="20"/>
      <c r="CU120" s="20"/>
      <c r="CV120" s="20"/>
      <c r="CW120" s="20"/>
      <c r="CX120" s="20"/>
      <c r="CY120" s="20"/>
      <c r="CZ120" s="20"/>
      <c r="DA120" s="20"/>
      <c r="DB120" s="20"/>
      <c r="DC120" s="20"/>
      <c r="DD120" s="20"/>
    </row>
    <row r="121" spans="1:108" ht="17" customHeight="1">
      <c r="A121" s="7"/>
      <c r="B121" s="44" t="s">
        <v>300</v>
      </c>
      <c r="C121" s="70">
        <v>19311.925579999999</v>
      </c>
      <c r="D121" s="70">
        <v>20898.713479999999</v>
      </c>
      <c r="E121" s="70">
        <v>22911.801360000001</v>
      </c>
      <c r="F121" s="70">
        <v>24673.272509999999</v>
      </c>
      <c r="G121" s="70">
        <v>25952.210019999999</v>
      </c>
      <c r="H121" s="70">
        <v>27843.542839999998</v>
      </c>
      <c r="I121" s="70">
        <v>29847.191989999999</v>
      </c>
      <c r="J121" s="70">
        <v>35340.46819</v>
      </c>
      <c r="K121" s="70">
        <v>36995.689579999998</v>
      </c>
      <c r="L121" s="70">
        <v>39540.692190000002</v>
      </c>
      <c r="M121" s="70">
        <v>43672.070919999998</v>
      </c>
      <c r="N121" s="70">
        <v>46904.730779999998</v>
      </c>
      <c r="O121" s="70">
        <v>48599.913529999998</v>
      </c>
      <c r="P121" s="70">
        <v>49951.204109999999</v>
      </c>
      <c r="Q121" s="70">
        <v>52605.19</v>
      </c>
      <c r="R121" s="70">
        <v>56728.45</v>
      </c>
      <c r="S121" s="74">
        <v>61081.46</v>
      </c>
      <c r="T121" s="74" t="s">
        <v>113</v>
      </c>
      <c r="U121" s="20"/>
      <c r="V121" s="20"/>
      <c r="W121" s="4"/>
      <c r="X121" s="4"/>
      <c r="Y121" s="4"/>
      <c r="Z121" s="4"/>
      <c r="AA121" s="4"/>
      <c r="AB121" s="20"/>
      <c r="AC121" s="20"/>
      <c r="AD121" s="20"/>
      <c r="AE121" s="20"/>
      <c r="AF121" s="20"/>
      <c r="AG121" s="20"/>
      <c r="AH121" s="20"/>
      <c r="AI121" s="20"/>
      <c r="AJ121" s="20"/>
      <c r="AK121" s="20"/>
      <c r="AL121" s="20"/>
      <c r="AM121" s="20"/>
      <c r="AN121" s="20"/>
      <c r="AO121" s="20"/>
      <c r="AP121" s="20"/>
      <c r="AQ121" s="20"/>
      <c r="AR121" s="20"/>
      <c r="AS121" s="20"/>
      <c r="AT121" s="20"/>
      <c r="AU121" s="20"/>
      <c r="AV121" s="20"/>
      <c r="AW121" s="20"/>
      <c r="AX121" s="20"/>
      <c r="AY121" s="20"/>
      <c r="AZ121" s="20"/>
      <c r="BA121" s="20"/>
      <c r="BB121" s="20"/>
      <c r="BC121" s="20"/>
      <c r="BD121" s="20"/>
      <c r="BE121" s="20"/>
      <c r="BF121" s="20"/>
      <c r="BG121" s="20"/>
      <c r="BH121" s="20"/>
      <c r="BI121" s="20"/>
      <c r="BJ121" s="20"/>
      <c r="BK121" s="20"/>
      <c r="BL121" s="20"/>
      <c r="BM121" s="20"/>
      <c r="BN121" s="20"/>
      <c r="BO121" s="20"/>
      <c r="BP121" s="20"/>
      <c r="BQ121" s="20"/>
      <c r="BR121" s="20"/>
      <c r="BS121" s="20"/>
      <c r="BT121" s="20"/>
      <c r="BU121" s="20"/>
      <c r="BV121" s="20"/>
      <c r="BW121" s="20"/>
      <c r="BX121" s="20"/>
      <c r="BY121" s="20"/>
      <c r="BZ121" s="20"/>
      <c r="CA121" s="20"/>
      <c r="CB121" s="20"/>
      <c r="CC121" s="20"/>
      <c r="CD121" s="20"/>
      <c r="CE121" s="20"/>
      <c r="CF121" s="20"/>
      <c r="CG121" s="20"/>
      <c r="CH121" s="20"/>
      <c r="CI121" s="20"/>
      <c r="CJ121" s="20"/>
      <c r="CK121" s="20"/>
      <c r="CL121" s="20"/>
      <c r="CM121" s="20"/>
      <c r="CN121" s="20"/>
      <c r="CO121" s="20"/>
      <c r="CP121" s="20"/>
      <c r="CQ121" s="20"/>
      <c r="CR121" s="20"/>
      <c r="CS121" s="20"/>
      <c r="CT121" s="20"/>
      <c r="CU121" s="20"/>
      <c r="CV121" s="20"/>
      <c r="CW121" s="20"/>
      <c r="CX121" s="20"/>
      <c r="CY121" s="20"/>
      <c r="CZ121" s="20"/>
      <c r="DA121" s="20"/>
      <c r="DB121" s="20"/>
      <c r="DC121" s="20"/>
      <c r="DD121" s="20"/>
    </row>
    <row r="122" spans="1:108" ht="17" customHeight="1">
      <c r="A122" s="7"/>
      <c r="B122" s="44" t="s">
        <v>303</v>
      </c>
      <c r="C122" s="74" t="s">
        <v>139</v>
      </c>
      <c r="D122" s="74" t="s">
        <v>139</v>
      </c>
      <c r="E122" s="74" t="s">
        <v>139</v>
      </c>
      <c r="F122" s="74" t="s">
        <v>139</v>
      </c>
      <c r="G122" s="74" t="s">
        <v>139</v>
      </c>
      <c r="H122" s="74" t="s">
        <v>139</v>
      </c>
      <c r="I122" s="74" t="s">
        <v>139</v>
      </c>
      <c r="J122" s="74" t="s">
        <v>139</v>
      </c>
      <c r="K122" s="74" t="s">
        <v>139</v>
      </c>
      <c r="L122" s="74" t="s">
        <v>139</v>
      </c>
      <c r="M122" s="74" t="s">
        <v>139</v>
      </c>
      <c r="N122" s="74" t="s">
        <v>139</v>
      </c>
      <c r="O122" s="74" t="s">
        <v>139</v>
      </c>
      <c r="P122" s="74" t="s">
        <v>139</v>
      </c>
      <c r="Q122" s="74" t="s">
        <v>139</v>
      </c>
      <c r="R122" s="74" t="s">
        <v>139</v>
      </c>
      <c r="S122" s="78" t="s">
        <v>139</v>
      </c>
      <c r="T122" s="74" t="s">
        <v>113</v>
      </c>
      <c r="U122" s="20"/>
      <c r="V122" s="20"/>
      <c r="W122" s="4"/>
      <c r="X122" s="4"/>
      <c r="Y122" s="4"/>
      <c r="Z122" s="4"/>
      <c r="AA122" s="4"/>
      <c r="AB122" s="20"/>
      <c r="AC122" s="20"/>
      <c r="AD122" s="20"/>
      <c r="AE122" s="20"/>
      <c r="AF122" s="20"/>
      <c r="AG122" s="20"/>
      <c r="AH122" s="20"/>
      <c r="AI122" s="20"/>
      <c r="AJ122" s="20"/>
      <c r="AK122" s="20"/>
      <c r="AL122" s="20"/>
      <c r="AM122" s="20"/>
      <c r="AN122" s="20"/>
      <c r="AO122" s="20"/>
      <c r="AP122" s="20"/>
      <c r="AQ122" s="20"/>
      <c r="AR122" s="20"/>
      <c r="AS122" s="20"/>
      <c r="AT122" s="20"/>
      <c r="AU122" s="20"/>
      <c r="AV122" s="20"/>
      <c r="AW122" s="20"/>
      <c r="AX122" s="20"/>
      <c r="AY122" s="20"/>
      <c r="AZ122" s="20"/>
      <c r="BA122" s="20"/>
      <c r="BB122" s="20"/>
      <c r="BC122" s="20"/>
      <c r="BD122" s="20"/>
      <c r="BE122" s="20"/>
      <c r="BF122" s="20"/>
      <c r="BG122" s="20"/>
      <c r="BH122" s="20"/>
      <c r="BI122" s="20"/>
      <c r="BJ122" s="20"/>
      <c r="BK122" s="20"/>
      <c r="BL122" s="20"/>
      <c r="BM122" s="20"/>
      <c r="BN122" s="20"/>
      <c r="BO122" s="20"/>
      <c r="BP122" s="20"/>
      <c r="BQ122" s="20"/>
      <c r="BR122" s="20"/>
      <c r="BS122" s="20"/>
      <c r="BT122" s="20"/>
      <c r="BU122" s="20"/>
      <c r="BV122" s="20"/>
      <c r="BW122" s="20"/>
      <c r="BX122" s="20"/>
      <c r="BY122" s="20"/>
      <c r="BZ122" s="20"/>
      <c r="CA122" s="20"/>
      <c r="CB122" s="20"/>
      <c r="CC122" s="20"/>
      <c r="CD122" s="20"/>
      <c r="CE122" s="20"/>
      <c r="CF122" s="20"/>
      <c r="CG122" s="20"/>
      <c r="CH122" s="20"/>
      <c r="CI122" s="20"/>
      <c r="CJ122" s="20"/>
      <c r="CK122" s="20"/>
      <c r="CL122" s="20"/>
      <c r="CM122" s="20"/>
      <c r="CN122" s="20"/>
      <c r="CO122" s="20"/>
      <c r="CP122" s="20"/>
      <c r="CQ122" s="20"/>
      <c r="CR122" s="20"/>
      <c r="CS122" s="20"/>
      <c r="CT122" s="20"/>
      <c r="CU122" s="20"/>
      <c r="CV122" s="20"/>
      <c r="CW122" s="20"/>
      <c r="CX122" s="20"/>
      <c r="CY122" s="20"/>
      <c r="CZ122" s="20"/>
      <c r="DA122" s="20"/>
      <c r="DB122" s="20"/>
      <c r="DC122" s="20"/>
      <c r="DD122" s="20"/>
    </row>
    <row r="123" spans="1:108" ht="17" customHeight="1">
      <c r="A123" s="7"/>
      <c r="B123" s="44" t="s">
        <v>301</v>
      </c>
      <c r="C123" s="70">
        <v>423.85</v>
      </c>
      <c r="D123" s="70">
        <v>456.14049999999997</v>
      </c>
      <c r="E123" s="70">
        <v>733.96736999999996</v>
      </c>
      <c r="F123" s="70">
        <v>787.15808000000004</v>
      </c>
      <c r="G123" s="70">
        <v>1009.80587</v>
      </c>
      <c r="H123" s="70">
        <v>1038.9213199999999</v>
      </c>
      <c r="I123" s="70">
        <v>1014.17042</v>
      </c>
      <c r="J123" s="70">
        <v>1059.2465299999999</v>
      </c>
      <c r="K123" s="70">
        <v>1128.3550399999999</v>
      </c>
      <c r="L123" s="70">
        <v>1121</v>
      </c>
      <c r="M123" s="70">
        <v>1759.96522</v>
      </c>
      <c r="N123" s="70">
        <v>2112.66</v>
      </c>
      <c r="O123" s="70">
        <v>2903.1956700000001</v>
      </c>
      <c r="P123" s="70">
        <v>2655.2463200000002</v>
      </c>
      <c r="Q123" s="70">
        <v>3023.7458099999999</v>
      </c>
      <c r="R123" s="70">
        <v>2570.56</v>
      </c>
      <c r="S123" s="74">
        <v>2955.97</v>
      </c>
      <c r="T123" s="74" t="s">
        <v>113</v>
      </c>
      <c r="U123" s="20"/>
      <c r="V123" s="20"/>
      <c r="W123" s="4"/>
      <c r="X123" s="4"/>
      <c r="Y123" s="4"/>
      <c r="Z123" s="4"/>
      <c r="AA123" s="4"/>
      <c r="AB123" s="20"/>
      <c r="AC123" s="20"/>
      <c r="AD123" s="20"/>
      <c r="AE123" s="20"/>
      <c r="AF123" s="20"/>
      <c r="AG123" s="20"/>
      <c r="AH123" s="20"/>
      <c r="AI123" s="20"/>
      <c r="AJ123" s="20"/>
      <c r="AK123" s="20"/>
      <c r="AL123" s="20"/>
      <c r="AM123" s="20"/>
      <c r="AN123" s="20"/>
      <c r="AO123" s="20"/>
      <c r="AP123" s="20"/>
      <c r="AQ123" s="20"/>
      <c r="AR123" s="20"/>
      <c r="AS123" s="20"/>
      <c r="AT123" s="20"/>
      <c r="AU123" s="20"/>
      <c r="AV123" s="20"/>
      <c r="AW123" s="20"/>
      <c r="AX123" s="20"/>
      <c r="AY123" s="20"/>
      <c r="AZ123" s="20"/>
      <c r="BA123" s="20"/>
      <c r="BB123" s="20"/>
      <c r="BC123" s="20"/>
      <c r="BD123" s="20"/>
      <c r="BE123" s="20"/>
      <c r="BF123" s="20"/>
      <c r="BG123" s="20"/>
      <c r="BH123" s="20"/>
      <c r="BI123" s="20"/>
      <c r="BJ123" s="20"/>
      <c r="BK123" s="20"/>
      <c r="BL123" s="20"/>
      <c r="BM123" s="20"/>
      <c r="BN123" s="20"/>
      <c r="BO123" s="20"/>
      <c r="BP123" s="20"/>
      <c r="BQ123" s="20"/>
      <c r="BR123" s="20"/>
      <c r="BS123" s="20"/>
      <c r="BT123" s="20"/>
      <c r="BU123" s="20"/>
      <c r="BV123" s="20"/>
      <c r="BW123" s="20"/>
      <c r="BX123" s="20"/>
      <c r="BY123" s="20"/>
      <c r="BZ123" s="20"/>
      <c r="CA123" s="20"/>
      <c r="CB123" s="20"/>
      <c r="CC123" s="20"/>
      <c r="CD123" s="20"/>
      <c r="CE123" s="20"/>
      <c r="CF123" s="20"/>
      <c r="CG123" s="20"/>
      <c r="CH123" s="20"/>
      <c r="CI123" s="20"/>
      <c r="CJ123" s="20"/>
      <c r="CK123" s="20"/>
      <c r="CL123" s="20"/>
      <c r="CM123" s="20"/>
      <c r="CN123" s="20"/>
      <c r="CO123" s="20"/>
      <c r="CP123" s="20"/>
      <c r="CQ123" s="20"/>
      <c r="CR123" s="20"/>
      <c r="CS123" s="20"/>
      <c r="CT123" s="20"/>
      <c r="CU123" s="20"/>
      <c r="CV123" s="20"/>
      <c r="CW123" s="20"/>
      <c r="CX123" s="20"/>
      <c r="CY123" s="20"/>
      <c r="CZ123" s="20"/>
      <c r="DA123" s="20"/>
      <c r="DB123" s="20"/>
      <c r="DC123" s="20"/>
      <c r="DD123" s="20"/>
    </row>
    <row r="124" spans="1:108" ht="17" customHeight="1">
      <c r="A124" s="7"/>
      <c r="B124" s="44" t="s">
        <v>4</v>
      </c>
      <c r="C124" s="70" t="s">
        <v>113</v>
      </c>
      <c r="D124" s="70" t="s">
        <v>113</v>
      </c>
      <c r="E124" s="70" t="s">
        <v>113</v>
      </c>
      <c r="F124" s="70" t="s">
        <v>113</v>
      </c>
      <c r="G124" s="70" t="s">
        <v>113</v>
      </c>
      <c r="H124" s="70" t="s">
        <v>113</v>
      </c>
      <c r="I124" s="70" t="s">
        <v>113</v>
      </c>
      <c r="J124" s="70" t="s">
        <v>113</v>
      </c>
      <c r="K124" s="70" t="s">
        <v>113</v>
      </c>
      <c r="L124" s="70" t="s">
        <v>113</v>
      </c>
      <c r="M124" s="70" t="s">
        <v>113</v>
      </c>
      <c r="N124" s="70" t="s">
        <v>113</v>
      </c>
      <c r="O124" s="70" t="s">
        <v>113</v>
      </c>
      <c r="P124" s="70" t="s">
        <v>113</v>
      </c>
      <c r="Q124" s="70" t="s">
        <v>113</v>
      </c>
      <c r="R124" s="70" t="s">
        <v>113</v>
      </c>
      <c r="S124" s="74" t="s">
        <v>113</v>
      </c>
      <c r="T124" s="74" t="s">
        <v>113</v>
      </c>
      <c r="U124" s="20"/>
      <c r="V124" s="20"/>
      <c r="W124" s="4"/>
      <c r="X124" s="4"/>
      <c r="Y124" s="4"/>
      <c r="Z124" s="4"/>
      <c r="AA124" s="4"/>
      <c r="AB124" s="20"/>
      <c r="AC124" s="20"/>
      <c r="AD124" s="20"/>
      <c r="AE124" s="20"/>
      <c r="AF124" s="20"/>
      <c r="AG124" s="20"/>
      <c r="AH124" s="20"/>
      <c r="AI124" s="20"/>
      <c r="AJ124" s="20"/>
      <c r="AK124" s="20"/>
      <c r="AL124" s="20"/>
      <c r="AM124" s="20"/>
      <c r="AN124" s="20"/>
      <c r="AO124" s="20"/>
      <c r="AP124" s="20"/>
      <c r="AQ124" s="20"/>
      <c r="AR124" s="20"/>
      <c r="AS124" s="20"/>
      <c r="AT124" s="20"/>
      <c r="AU124" s="20"/>
      <c r="AV124" s="20"/>
      <c r="AW124" s="20"/>
      <c r="AX124" s="20"/>
      <c r="AY124" s="20"/>
      <c r="AZ124" s="20"/>
      <c r="BA124" s="20"/>
      <c r="BB124" s="20"/>
      <c r="BC124" s="20"/>
      <c r="BD124" s="20"/>
      <c r="BE124" s="20"/>
      <c r="BF124" s="20"/>
      <c r="BG124" s="20"/>
      <c r="BH124" s="20"/>
      <c r="BI124" s="20"/>
      <c r="BJ124" s="20"/>
      <c r="BK124" s="20"/>
      <c r="BL124" s="20"/>
      <c r="BM124" s="20"/>
      <c r="BN124" s="20"/>
      <c r="BO124" s="20"/>
      <c r="BP124" s="20"/>
      <c r="BQ124" s="20"/>
      <c r="BR124" s="20"/>
      <c r="BS124" s="20"/>
      <c r="BT124" s="20"/>
      <c r="BU124" s="20"/>
      <c r="BV124" s="20"/>
      <c r="BW124" s="20"/>
      <c r="BX124" s="20"/>
      <c r="BY124" s="20"/>
      <c r="BZ124" s="20"/>
      <c r="CA124" s="20"/>
      <c r="CB124" s="20"/>
      <c r="CC124" s="20"/>
      <c r="CD124" s="20"/>
      <c r="CE124" s="20"/>
      <c r="CF124" s="20"/>
      <c r="CG124" s="20"/>
      <c r="CH124" s="20"/>
      <c r="CI124" s="20"/>
      <c r="CJ124" s="20"/>
      <c r="CK124" s="20"/>
      <c r="CL124" s="20"/>
      <c r="CM124" s="20"/>
      <c r="CN124" s="20"/>
      <c r="CO124" s="20"/>
      <c r="CP124" s="20"/>
      <c r="CQ124" s="20"/>
      <c r="CR124" s="20"/>
      <c r="CS124" s="20"/>
      <c r="CT124" s="20"/>
      <c r="CU124" s="20"/>
      <c r="CV124" s="20"/>
      <c r="CW124" s="20"/>
      <c r="CX124" s="20"/>
      <c r="CY124" s="20"/>
      <c r="CZ124" s="20"/>
      <c r="DA124" s="20"/>
      <c r="DB124" s="20"/>
      <c r="DC124" s="20"/>
      <c r="DD124" s="20"/>
    </row>
    <row r="125" spans="1:108" ht="17" customHeight="1">
      <c r="A125" s="7"/>
      <c r="B125" s="44" t="s">
        <v>5</v>
      </c>
      <c r="C125" s="70" t="s">
        <v>113</v>
      </c>
      <c r="D125" s="70" t="s">
        <v>113</v>
      </c>
      <c r="E125" s="70" t="s">
        <v>113</v>
      </c>
      <c r="F125" s="70" t="s">
        <v>113</v>
      </c>
      <c r="G125" s="70" t="s">
        <v>113</v>
      </c>
      <c r="H125" s="70" t="s">
        <v>113</v>
      </c>
      <c r="I125" s="70" t="s">
        <v>113</v>
      </c>
      <c r="J125" s="70" t="s">
        <v>113</v>
      </c>
      <c r="K125" s="70" t="s">
        <v>113</v>
      </c>
      <c r="L125" s="70" t="s">
        <v>113</v>
      </c>
      <c r="M125" s="70" t="s">
        <v>113</v>
      </c>
      <c r="N125" s="70" t="s">
        <v>113</v>
      </c>
      <c r="O125" s="70" t="s">
        <v>113</v>
      </c>
      <c r="P125" s="70" t="s">
        <v>113</v>
      </c>
      <c r="Q125" s="70" t="s">
        <v>113</v>
      </c>
      <c r="R125" s="70" t="s">
        <v>113</v>
      </c>
      <c r="S125" s="74" t="s">
        <v>113</v>
      </c>
      <c r="T125" s="74" t="s">
        <v>113</v>
      </c>
      <c r="U125" s="20"/>
      <c r="V125" s="20"/>
      <c r="W125" s="4"/>
      <c r="X125" s="4"/>
      <c r="Y125" s="4"/>
      <c r="Z125" s="4"/>
      <c r="AA125" s="4"/>
      <c r="AB125" s="20"/>
      <c r="AC125" s="20"/>
      <c r="AD125" s="20"/>
      <c r="AE125" s="20"/>
      <c r="AF125" s="20"/>
      <c r="AG125" s="20"/>
      <c r="AH125" s="20"/>
      <c r="AI125" s="20"/>
      <c r="AJ125" s="20"/>
      <c r="AK125" s="20"/>
      <c r="AL125" s="20"/>
      <c r="AM125" s="20"/>
      <c r="AN125" s="20"/>
      <c r="AO125" s="20"/>
      <c r="AP125" s="20"/>
      <c r="AQ125" s="20"/>
      <c r="AR125" s="20"/>
      <c r="AS125" s="20"/>
      <c r="AT125" s="20"/>
      <c r="AU125" s="20"/>
      <c r="AV125" s="20"/>
      <c r="AW125" s="20"/>
      <c r="AX125" s="20"/>
      <c r="AY125" s="20"/>
      <c r="AZ125" s="20"/>
      <c r="BA125" s="20"/>
      <c r="BB125" s="20"/>
      <c r="BC125" s="20"/>
      <c r="BD125" s="20"/>
      <c r="BE125" s="20"/>
      <c r="BF125" s="20"/>
      <c r="BG125" s="20"/>
      <c r="BH125" s="20"/>
      <c r="BI125" s="20"/>
      <c r="BJ125" s="20"/>
      <c r="BK125" s="20"/>
      <c r="BL125" s="20"/>
      <c r="BM125" s="20"/>
      <c r="BN125" s="20"/>
      <c r="BO125" s="20"/>
      <c r="BP125" s="20"/>
      <c r="BQ125" s="20"/>
      <c r="BR125" s="20"/>
      <c r="BS125" s="20"/>
      <c r="BT125" s="20"/>
      <c r="BU125" s="20"/>
      <c r="BV125" s="20"/>
      <c r="BW125" s="20"/>
      <c r="BX125" s="20"/>
      <c r="BY125" s="20"/>
      <c r="BZ125" s="20"/>
      <c r="CA125" s="20"/>
      <c r="CB125" s="20"/>
      <c r="CC125" s="20"/>
      <c r="CD125" s="20"/>
      <c r="CE125" s="20"/>
      <c r="CF125" s="20"/>
      <c r="CG125" s="20"/>
      <c r="CH125" s="20"/>
      <c r="CI125" s="20"/>
      <c r="CJ125" s="20"/>
      <c r="CK125" s="20"/>
      <c r="CL125" s="20"/>
      <c r="CM125" s="20"/>
      <c r="CN125" s="20"/>
      <c r="CO125" s="20"/>
      <c r="CP125" s="20"/>
      <c r="CQ125" s="20"/>
      <c r="CR125" s="20"/>
      <c r="CS125" s="20"/>
      <c r="CT125" s="20"/>
      <c r="CU125" s="20"/>
      <c r="CV125" s="20"/>
      <c r="CW125" s="20"/>
      <c r="CX125" s="20"/>
      <c r="CY125" s="20"/>
      <c r="CZ125" s="20"/>
      <c r="DA125" s="20"/>
      <c r="DB125" s="20"/>
      <c r="DC125" s="20"/>
      <c r="DD125" s="20"/>
    </row>
    <row r="126" spans="1:108" ht="17" customHeight="1">
      <c r="A126" s="7"/>
      <c r="B126" s="44"/>
      <c r="C126" s="70"/>
      <c r="D126" s="70"/>
      <c r="E126" s="70"/>
      <c r="F126" s="70"/>
      <c r="G126" s="70"/>
      <c r="H126" s="70"/>
      <c r="I126" s="70"/>
      <c r="J126" s="70"/>
      <c r="K126" s="70"/>
      <c r="L126" s="70"/>
      <c r="M126" s="70"/>
      <c r="N126" s="70"/>
      <c r="O126" s="70"/>
      <c r="P126" s="70"/>
      <c r="Q126" s="70"/>
      <c r="R126" s="70"/>
      <c r="S126" s="70"/>
      <c r="T126" s="70"/>
      <c r="U126" s="20"/>
      <c r="V126" s="20"/>
      <c r="W126" s="9"/>
      <c r="X126" s="9"/>
      <c r="Y126" s="9"/>
      <c r="Z126" s="9"/>
      <c r="AB126" s="20"/>
      <c r="AC126" s="20"/>
      <c r="AD126" s="20"/>
      <c r="AE126" s="20"/>
      <c r="AF126" s="20"/>
      <c r="AG126" s="20"/>
      <c r="AH126" s="20"/>
      <c r="AI126" s="20"/>
      <c r="AJ126" s="20"/>
      <c r="AK126" s="20"/>
      <c r="AL126" s="20"/>
      <c r="AM126" s="20"/>
      <c r="AN126" s="20"/>
      <c r="AO126" s="20"/>
      <c r="AP126" s="20"/>
      <c r="AQ126" s="20"/>
      <c r="AR126" s="20"/>
      <c r="AS126" s="20"/>
      <c r="AT126" s="20"/>
      <c r="AU126" s="20"/>
      <c r="AV126" s="20"/>
      <c r="AW126" s="20"/>
      <c r="AX126" s="20"/>
      <c r="AY126" s="20"/>
      <c r="AZ126" s="20"/>
      <c r="BA126" s="20"/>
      <c r="BB126" s="20"/>
      <c r="BC126" s="20"/>
      <c r="BD126" s="20"/>
      <c r="BE126" s="20"/>
      <c r="BF126" s="20"/>
      <c r="BG126" s="20"/>
      <c r="BH126" s="20"/>
      <c r="BI126" s="20"/>
      <c r="BJ126" s="20"/>
      <c r="BK126" s="20"/>
      <c r="BL126" s="20"/>
      <c r="BM126" s="20"/>
      <c r="BN126" s="20"/>
      <c r="BO126" s="20"/>
      <c r="BP126" s="20"/>
      <c r="BQ126" s="20"/>
      <c r="BR126" s="20"/>
      <c r="BS126" s="20"/>
      <c r="BT126" s="20"/>
      <c r="BU126" s="20"/>
      <c r="BV126" s="20"/>
      <c r="BW126" s="20"/>
      <c r="BX126" s="20"/>
      <c r="BY126" s="20"/>
      <c r="BZ126" s="20"/>
      <c r="CA126" s="20"/>
      <c r="CB126" s="20"/>
      <c r="CC126" s="20"/>
      <c r="CD126" s="20"/>
      <c r="CE126" s="20"/>
      <c r="CF126" s="20"/>
      <c r="CG126" s="20"/>
      <c r="CH126" s="20"/>
      <c r="CI126" s="20"/>
      <c r="CJ126" s="20"/>
      <c r="CK126" s="20"/>
      <c r="CL126" s="20"/>
      <c r="CM126" s="20"/>
      <c r="CN126" s="20"/>
      <c r="CO126" s="20"/>
      <c r="CP126" s="20"/>
      <c r="CQ126" s="20"/>
      <c r="CR126" s="20"/>
      <c r="CS126" s="20"/>
      <c r="CT126" s="20"/>
      <c r="CU126" s="20"/>
      <c r="CV126" s="20"/>
      <c r="CW126" s="20"/>
      <c r="CX126" s="20"/>
      <c r="CY126" s="20"/>
      <c r="CZ126" s="20"/>
      <c r="DA126" s="20"/>
      <c r="DB126" s="20"/>
      <c r="DC126" s="20"/>
      <c r="DD126" s="20"/>
    </row>
    <row r="127" spans="1:108" ht="17" customHeight="1">
      <c r="A127" s="7"/>
      <c r="B127" s="54" t="s">
        <v>325</v>
      </c>
      <c r="C127" s="70"/>
      <c r="D127" s="70"/>
      <c r="E127" s="70"/>
      <c r="F127" s="70"/>
      <c r="G127" s="70"/>
      <c r="H127" s="70"/>
      <c r="I127" s="70"/>
      <c r="J127" s="70"/>
      <c r="K127" s="70"/>
      <c r="L127" s="70"/>
      <c r="M127" s="70"/>
      <c r="N127" s="70"/>
      <c r="O127" s="70"/>
      <c r="P127" s="70"/>
      <c r="Q127" s="70"/>
      <c r="R127" s="70"/>
      <c r="S127" s="70"/>
      <c r="T127" s="70"/>
      <c r="U127" s="20"/>
      <c r="V127" s="20"/>
      <c r="W127" s="4"/>
      <c r="X127" s="4"/>
      <c r="Y127" s="4"/>
      <c r="Z127" s="4"/>
      <c r="AB127" s="20"/>
      <c r="AC127" s="20"/>
      <c r="AD127" s="20"/>
      <c r="AE127" s="20"/>
      <c r="AF127" s="20"/>
      <c r="AG127" s="20"/>
      <c r="AH127" s="20"/>
      <c r="AI127" s="20"/>
      <c r="AJ127" s="20"/>
      <c r="AK127" s="20"/>
      <c r="AL127" s="20"/>
      <c r="AM127" s="20"/>
      <c r="AN127" s="20"/>
      <c r="AO127" s="20"/>
      <c r="AP127" s="20"/>
      <c r="AQ127" s="20"/>
      <c r="AR127" s="20"/>
      <c r="AS127" s="20"/>
      <c r="AT127" s="20"/>
      <c r="AU127" s="20"/>
      <c r="AV127" s="20"/>
      <c r="AW127" s="20"/>
      <c r="AX127" s="20"/>
      <c r="AY127" s="20"/>
      <c r="AZ127" s="20"/>
      <c r="BA127" s="20"/>
      <c r="BB127" s="20"/>
      <c r="BC127" s="20"/>
      <c r="BD127" s="20"/>
      <c r="BE127" s="20"/>
      <c r="BF127" s="20"/>
      <c r="BG127" s="20"/>
      <c r="BH127" s="20"/>
      <c r="BI127" s="20"/>
      <c r="BJ127" s="20"/>
      <c r="BK127" s="20"/>
      <c r="BL127" s="20"/>
      <c r="BM127" s="20"/>
      <c r="BN127" s="20"/>
      <c r="BO127" s="20"/>
      <c r="BP127" s="20"/>
      <c r="BQ127" s="20"/>
      <c r="BR127" s="20"/>
      <c r="BS127" s="20"/>
      <c r="BT127" s="20"/>
      <c r="BU127" s="20"/>
      <c r="BV127" s="20"/>
      <c r="BW127" s="20"/>
      <c r="BX127" s="20"/>
      <c r="BY127" s="20"/>
      <c r="BZ127" s="20"/>
      <c r="CA127" s="20"/>
      <c r="CB127" s="20"/>
      <c r="CC127" s="20"/>
      <c r="CD127" s="20"/>
      <c r="CE127" s="20"/>
      <c r="CF127" s="20"/>
      <c r="CG127" s="20"/>
      <c r="CH127" s="20"/>
      <c r="CI127" s="20"/>
      <c r="CJ127" s="20"/>
      <c r="CK127" s="20"/>
      <c r="CL127" s="20"/>
      <c r="CM127" s="20"/>
      <c r="CN127" s="20"/>
      <c r="CO127" s="20"/>
      <c r="CP127" s="20"/>
      <c r="CQ127" s="20"/>
      <c r="CR127" s="20"/>
      <c r="CS127" s="20"/>
      <c r="CT127" s="20"/>
      <c r="CU127" s="20"/>
      <c r="CV127" s="20"/>
      <c r="CW127" s="20"/>
      <c r="CX127" s="20"/>
      <c r="CY127" s="20"/>
      <c r="CZ127" s="20"/>
      <c r="DA127" s="20"/>
      <c r="DB127" s="20"/>
      <c r="DC127" s="20"/>
      <c r="DD127" s="20"/>
    </row>
    <row r="128" spans="1:108" ht="17" customHeight="1">
      <c r="A128" s="7"/>
      <c r="B128" s="44" t="s">
        <v>95</v>
      </c>
      <c r="C128" s="70">
        <v>6.93302</v>
      </c>
      <c r="D128" s="70">
        <v>8.2037700000000005</v>
      </c>
      <c r="E128" s="70">
        <v>10.72784</v>
      </c>
      <c r="F128" s="70">
        <v>7.6743600000000001</v>
      </c>
      <c r="G128" s="70">
        <v>5.8977199999999996</v>
      </c>
      <c r="H128" s="70">
        <v>7.1227900000000002</v>
      </c>
      <c r="I128" s="70">
        <v>6.8515600000000001</v>
      </c>
      <c r="J128" s="70">
        <v>17.945910000000001</v>
      </c>
      <c r="K128" s="70">
        <v>4.7372100000000001</v>
      </c>
      <c r="L128" s="70">
        <v>6.6562900000000003</v>
      </c>
      <c r="M128" s="70">
        <v>11.73179</v>
      </c>
      <c r="N128" s="70">
        <v>7.8916899999999996</v>
      </c>
      <c r="O128" s="70">
        <v>5.0710899999999999</v>
      </c>
      <c r="P128" s="70">
        <v>2.14228</v>
      </c>
      <c r="Q128" s="70">
        <v>5.7454543032167127</v>
      </c>
      <c r="R128" s="70">
        <v>6.5974484858867477</v>
      </c>
      <c r="S128" s="70">
        <v>7.9907054113204534</v>
      </c>
      <c r="T128" s="70" t="s">
        <v>113</v>
      </c>
      <c r="U128" s="20"/>
      <c r="V128" s="20"/>
      <c r="W128" s="4"/>
      <c r="X128" s="4"/>
      <c r="Y128" s="4"/>
      <c r="Z128" s="4"/>
      <c r="AA128" s="4"/>
      <c r="AB128" s="20"/>
      <c r="AC128" s="20"/>
      <c r="AD128" s="20"/>
      <c r="AE128" s="20"/>
      <c r="AF128" s="20"/>
      <c r="AG128" s="20"/>
      <c r="AH128" s="20"/>
      <c r="AI128" s="20"/>
      <c r="AJ128" s="20"/>
      <c r="AK128" s="20"/>
      <c r="AL128" s="20"/>
      <c r="AM128" s="20"/>
      <c r="AN128" s="20"/>
      <c r="AO128" s="20"/>
      <c r="AP128" s="20"/>
      <c r="AQ128" s="20"/>
      <c r="AR128" s="20"/>
      <c r="AS128" s="20"/>
      <c r="AT128" s="20"/>
      <c r="AU128" s="20"/>
      <c r="AV128" s="20"/>
      <c r="AW128" s="20"/>
      <c r="AX128" s="20"/>
      <c r="AY128" s="20"/>
      <c r="AZ128" s="20"/>
      <c r="BA128" s="20"/>
      <c r="BB128" s="20"/>
      <c r="BC128" s="20"/>
      <c r="BD128" s="20"/>
      <c r="BE128" s="20"/>
      <c r="BF128" s="20"/>
      <c r="BG128" s="20"/>
      <c r="BH128" s="20"/>
      <c r="BI128" s="20"/>
      <c r="BJ128" s="20"/>
      <c r="BK128" s="20"/>
      <c r="BL128" s="20"/>
      <c r="BM128" s="20"/>
      <c r="BN128" s="20"/>
      <c r="BO128" s="20"/>
      <c r="BP128" s="20"/>
      <c r="BQ128" s="20"/>
      <c r="BR128" s="20"/>
      <c r="BS128" s="20"/>
      <c r="BT128" s="20"/>
      <c r="BU128" s="20"/>
      <c r="BV128" s="20"/>
      <c r="BW128" s="20"/>
      <c r="BX128" s="20"/>
      <c r="BY128" s="20"/>
      <c r="BZ128" s="20"/>
      <c r="CA128" s="20"/>
      <c r="CB128" s="20"/>
      <c r="CC128" s="20"/>
      <c r="CD128" s="20"/>
      <c r="CE128" s="20"/>
      <c r="CF128" s="20"/>
      <c r="CG128" s="20"/>
      <c r="CH128" s="20"/>
      <c r="CI128" s="20"/>
      <c r="CJ128" s="20"/>
      <c r="CK128" s="20"/>
      <c r="CL128" s="20"/>
      <c r="CM128" s="20"/>
      <c r="CN128" s="20"/>
      <c r="CO128" s="20"/>
      <c r="CP128" s="20"/>
      <c r="CQ128" s="20"/>
      <c r="CR128" s="20"/>
      <c r="CS128" s="20"/>
      <c r="CT128" s="20"/>
      <c r="CU128" s="20"/>
      <c r="CV128" s="20"/>
      <c r="CW128" s="20"/>
      <c r="CX128" s="20"/>
      <c r="CY128" s="20"/>
      <c r="CZ128" s="20"/>
      <c r="DA128" s="20"/>
      <c r="DB128" s="20"/>
      <c r="DC128" s="20"/>
      <c r="DD128" s="20"/>
    </row>
    <row r="129" spans="1:108" ht="17" customHeight="1">
      <c r="A129" s="7"/>
      <c r="B129" s="44" t="s">
        <v>29</v>
      </c>
      <c r="C129" s="70">
        <v>5.3837999999999999</v>
      </c>
      <c r="D129" s="70">
        <v>5.3047199999999997</v>
      </c>
      <c r="E129" s="70">
        <v>2.8283499999999999</v>
      </c>
      <c r="F129" s="70">
        <v>2.20871</v>
      </c>
      <c r="G129" s="70">
        <v>2.1457099999999998</v>
      </c>
      <c r="H129" s="70">
        <v>1.06504</v>
      </c>
      <c r="I129" s="70">
        <v>2.52765</v>
      </c>
      <c r="J129" s="70">
        <v>0.81264999999999998</v>
      </c>
      <c r="K129" s="70">
        <v>0.70828000000000002</v>
      </c>
      <c r="L129" s="70">
        <v>2.65855</v>
      </c>
      <c r="M129" s="70">
        <v>0.85267999999999999</v>
      </c>
      <c r="N129" s="70">
        <v>2.4132500000000001</v>
      </c>
      <c r="O129" s="70">
        <v>2.25196</v>
      </c>
      <c r="P129" s="70">
        <v>2.39954</v>
      </c>
      <c r="Q129" s="70">
        <v>2.3670499999999999</v>
      </c>
      <c r="R129" s="70">
        <v>5.0728120857536085</v>
      </c>
      <c r="S129" s="70">
        <v>3.6474730599503458</v>
      </c>
      <c r="T129" s="70" t="s">
        <v>113</v>
      </c>
      <c r="U129" s="20"/>
      <c r="V129" s="20"/>
      <c r="W129" s="4"/>
      <c r="X129" s="4"/>
      <c r="Y129" s="4"/>
      <c r="Z129" s="4"/>
      <c r="AA129" s="4"/>
      <c r="AB129" s="20"/>
      <c r="AC129" s="20"/>
      <c r="AD129" s="20"/>
      <c r="AE129" s="20"/>
      <c r="AF129" s="20"/>
      <c r="AG129" s="20"/>
      <c r="AH129" s="20"/>
      <c r="AI129" s="20"/>
      <c r="AJ129" s="20"/>
      <c r="AK129" s="20"/>
      <c r="AL129" s="20"/>
      <c r="AM129" s="20"/>
      <c r="AN129" s="20"/>
      <c r="AO129" s="20"/>
      <c r="AP129" s="20"/>
      <c r="AQ129" s="20"/>
      <c r="AR129" s="20"/>
      <c r="AS129" s="20"/>
      <c r="AT129" s="20"/>
      <c r="AU129" s="20"/>
      <c r="AV129" s="20"/>
      <c r="AW129" s="20"/>
      <c r="AX129" s="20"/>
      <c r="AY129" s="20"/>
      <c r="AZ129" s="20"/>
      <c r="BA129" s="20"/>
      <c r="BB129" s="20"/>
      <c r="BC129" s="20"/>
      <c r="BD129" s="20"/>
      <c r="BE129" s="20"/>
      <c r="BF129" s="20"/>
      <c r="BG129" s="20"/>
      <c r="BH129" s="20"/>
      <c r="BI129" s="20"/>
      <c r="BJ129" s="20"/>
      <c r="BK129" s="20"/>
      <c r="BL129" s="20"/>
      <c r="BM129" s="20"/>
      <c r="BN129" s="20"/>
      <c r="BO129" s="20"/>
      <c r="BP129" s="20"/>
      <c r="BQ129" s="20"/>
      <c r="BR129" s="20"/>
      <c r="BS129" s="20"/>
      <c r="BT129" s="20"/>
      <c r="BU129" s="20"/>
      <c r="BV129" s="20"/>
      <c r="BW129" s="20"/>
      <c r="BX129" s="20"/>
      <c r="BY129" s="20"/>
      <c r="BZ129" s="20"/>
      <c r="CA129" s="20"/>
      <c r="CB129" s="20"/>
      <c r="CC129" s="20"/>
      <c r="CD129" s="20"/>
      <c r="CE129" s="20"/>
      <c r="CF129" s="20"/>
      <c r="CG129" s="20"/>
      <c r="CH129" s="20"/>
      <c r="CI129" s="20"/>
      <c r="CJ129" s="20"/>
      <c r="CK129" s="20"/>
      <c r="CL129" s="20"/>
      <c r="CM129" s="20"/>
      <c r="CN129" s="20"/>
      <c r="CO129" s="20"/>
      <c r="CP129" s="20"/>
      <c r="CQ129" s="20"/>
      <c r="CR129" s="20"/>
      <c r="CS129" s="20"/>
      <c r="CT129" s="20"/>
      <c r="CU129" s="20"/>
      <c r="CV129" s="20"/>
      <c r="CW129" s="20"/>
      <c r="CX129" s="20"/>
      <c r="CY129" s="20"/>
      <c r="CZ129" s="20"/>
      <c r="DA129" s="20"/>
      <c r="DB129" s="20"/>
      <c r="DC129" s="20"/>
      <c r="DD129" s="20"/>
    </row>
    <row r="130" spans="1:108" ht="17" customHeight="1">
      <c r="A130" s="7"/>
      <c r="B130" s="44" t="s">
        <v>30</v>
      </c>
      <c r="C130" s="70">
        <v>7.2566100000000002</v>
      </c>
      <c r="D130" s="70">
        <v>12.764849999999999</v>
      </c>
      <c r="E130" s="70">
        <v>16.761790000000001</v>
      </c>
      <c r="F130" s="70">
        <v>9.6371400000000005</v>
      </c>
      <c r="G130" s="70">
        <v>2.0384799999999998</v>
      </c>
      <c r="H130" s="70">
        <v>3.7771300000000001</v>
      </c>
      <c r="I130" s="70">
        <v>8.8412000000000006</v>
      </c>
      <c r="J130" s="70">
        <v>40.728909999999999</v>
      </c>
      <c r="K130" s="70">
        <v>6.2166300000000003</v>
      </c>
      <c r="L130" s="70">
        <v>3.4540199999999999</v>
      </c>
      <c r="M130" s="70">
        <v>12.484170000000001</v>
      </c>
      <c r="N130" s="70">
        <v>4.0586099999999998</v>
      </c>
      <c r="O130" s="70">
        <v>6.7658300000000002</v>
      </c>
      <c r="P130" s="70">
        <v>3.9030399999999998</v>
      </c>
      <c r="Q130" s="70">
        <v>3.7131033792765056</v>
      </c>
      <c r="R130" s="70">
        <v>8.2158241036392354</v>
      </c>
      <c r="S130" s="70">
        <v>6.7867793888993999</v>
      </c>
      <c r="T130" s="70" t="s">
        <v>113</v>
      </c>
      <c r="U130" s="20"/>
      <c r="V130" s="20"/>
      <c r="W130" s="4"/>
      <c r="X130" s="4"/>
      <c r="Y130" s="4"/>
      <c r="Z130" s="4"/>
      <c r="AA130" s="4"/>
      <c r="AB130" s="20"/>
      <c r="AC130" s="20"/>
      <c r="AD130" s="20"/>
      <c r="AE130" s="20"/>
      <c r="AF130" s="20"/>
      <c r="AG130" s="20"/>
      <c r="AH130" s="20"/>
      <c r="AI130" s="20"/>
      <c r="AJ130" s="20"/>
      <c r="AK130" s="20"/>
      <c r="AL130" s="20"/>
      <c r="AM130" s="20"/>
      <c r="AN130" s="20"/>
      <c r="AO130" s="20"/>
      <c r="AP130" s="20"/>
      <c r="AQ130" s="20"/>
      <c r="AR130" s="20"/>
      <c r="AS130" s="20"/>
      <c r="AT130" s="20"/>
      <c r="AU130" s="20"/>
      <c r="AV130" s="20"/>
      <c r="AW130" s="20"/>
      <c r="AX130" s="20"/>
      <c r="AY130" s="20"/>
      <c r="AZ130" s="20"/>
      <c r="BA130" s="20"/>
      <c r="BB130" s="20"/>
      <c r="BC130" s="20"/>
      <c r="BD130" s="20"/>
      <c r="BE130" s="20"/>
      <c r="BF130" s="20"/>
      <c r="BG130" s="20"/>
      <c r="BH130" s="20"/>
      <c r="BI130" s="20"/>
      <c r="BJ130" s="20"/>
      <c r="BK130" s="20"/>
      <c r="BL130" s="20"/>
      <c r="BM130" s="20"/>
      <c r="BN130" s="20"/>
      <c r="BO130" s="20"/>
      <c r="BP130" s="20"/>
      <c r="BQ130" s="20"/>
      <c r="BR130" s="20"/>
      <c r="BS130" s="20"/>
      <c r="BT130" s="20"/>
      <c r="BU130" s="20"/>
      <c r="BV130" s="20"/>
      <c r="BW130" s="20"/>
      <c r="BX130" s="20"/>
      <c r="BY130" s="20"/>
      <c r="BZ130" s="20"/>
      <c r="CA130" s="20"/>
      <c r="CB130" s="20"/>
      <c r="CC130" s="20"/>
      <c r="CD130" s="20"/>
      <c r="CE130" s="20"/>
      <c r="CF130" s="20"/>
      <c r="CG130" s="20"/>
      <c r="CH130" s="20"/>
      <c r="CI130" s="20"/>
      <c r="CJ130" s="20"/>
      <c r="CK130" s="20"/>
      <c r="CL130" s="20"/>
      <c r="CM130" s="20"/>
      <c r="CN130" s="20"/>
      <c r="CO130" s="20"/>
      <c r="CP130" s="20"/>
      <c r="CQ130" s="20"/>
      <c r="CR130" s="20"/>
      <c r="CS130" s="20"/>
      <c r="CT130" s="20"/>
      <c r="CU130" s="20"/>
      <c r="CV130" s="20"/>
      <c r="CW130" s="20"/>
      <c r="CX130" s="20"/>
      <c r="CY130" s="20"/>
      <c r="CZ130" s="20"/>
      <c r="DA130" s="20"/>
      <c r="DB130" s="20"/>
      <c r="DC130" s="20"/>
      <c r="DD130" s="20"/>
    </row>
    <row r="131" spans="1:108" ht="17" customHeight="1">
      <c r="A131" s="7"/>
      <c r="B131" s="44" t="s">
        <v>91</v>
      </c>
      <c r="C131" s="70">
        <v>8.6984499999999993</v>
      </c>
      <c r="D131" s="70">
        <v>5.9244899999999996</v>
      </c>
      <c r="E131" s="70">
        <v>7.2328299999999999</v>
      </c>
      <c r="F131" s="70">
        <v>9.3744300000000003</v>
      </c>
      <c r="G131" s="70">
        <v>10.799160000000001</v>
      </c>
      <c r="H131" s="70">
        <v>14.80227</v>
      </c>
      <c r="I131" s="70">
        <v>8.1566500000000008</v>
      </c>
      <c r="J131" s="70">
        <v>6.0648</v>
      </c>
      <c r="K131" s="70">
        <v>4.6746299999999996</v>
      </c>
      <c r="L131" s="70">
        <v>13.26962</v>
      </c>
      <c r="M131" s="70">
        <v>12.130269999999999</v>
      </c>
      <c r="N131" s="70">
        <v>13.25442</v>
      </c>
      <c r="O131" s="70">
        <v>0.66718999999999995</v>
      </c>
      <c r="P131" s="70">
        <v>1.6230800000000001</v>
      </c>
      <c r="Q131" s="70">
        <v>8.2364899999999999</v>
      </c>
      <c r="R131" s="70">
        <v>8.3269232753236047</v>
      </c>
      <c r="S131" s="70">
        <v>9.9774657667944346</v>
      </c>
      <c r="T131" s="70" t="s">
        <v>113</v>
      </c>
      <c r="U131" s="20"/>
      <c r="V131" s="20"/>
      <c r="W131" s="4"/>
      <c r="X131" s="4"/>
      <c r="Y131" s="4"/>
      <c r="Z131" s="4"/>
      <c r="AA131" s="4"/>
      <c r="AB131" s="20"/>
      <c r="AC131" s="20"/>
      <c r="AD131" s="20"/>
      <c r="AE131" s="20"/>
      <c r="AF131" s="20"/>
      <c r="AG131" s="20"/>
      <c r="AH131" s="20"/>
      <c r="AI131" s="20"/>
      <c r="AJ131" s="20"/>
      <c r="AK131" s="20"/>
      <c r="AL131" s="20"/>
      <c r="AM131" s="20"/>
      <c r="AN131" s="20"/>
      <c r="AO131" s="20"/>
      <c r="AP131" s="20"/>
      <c r="AQ131" s="20"/>
      <c r="AR131" s="20"/>
      <c r="AS131" s="20"/>
      <c r="AT131" s="20"/>
      <c r="AU131" s="20"/>
      <c r="AV131" s="20"/>
      <c r="AW131" s="20"/>
      <c r="AX131" s="20"/>
      <c r="AY131" s="20"/>
      <c r="AZ131" s="20"/>
      <c r="BA131" s="20"/>
      <c r="BB131" s="20"/>
      <c r="BC131" s="20"/>
      <c r="BD131" s="20"/>
      <c r="BE131" s="20"/>
      <c r="BF131" s="20"/>
      <c r="BG131" s="20"/>
      <c r="BH131" s="20"/>
      <c r="BI131" s="20"/>
      <c r="BJ131" s="20"/>
      <c r="BK131" s="20"/>
      <c r="BL131" s="20"/>
      <c r="BM131" s="20"/>
      <c r="BN131" s="20"/>
      <c r="BO131" s="20"/>
      <c r="BP131" s="20"/>
      <c r="BQ131" s="20"/>
      <c r="BR131" s="20"/>
      <c r="BS131" s="20"/>
      <c r="BT131" s="20"/>
      <c r="BU131" s="20"/>
      <c r="BV131" s="20"/>
      <c r="BW131" s="20"/>
      <c r="BX131" s="20"/>
      <c r="BY131" s="20"/>
      <c r="BZ131" s="20"/>
      <c r="CA131" s="20"/>
      <c r="CB131" s="20"/>
      <c r="CC131" s="20"/>
      <c r="CD131" s="20"/>
      <c r="CE131" s="20"/>
      <c r="CF131" s="20"/>
      <c r="CG131" s="20"/>
      <c r="CH131" s="20"/>
      <c r="CI131" s="20"/>
      <c r="CJ131" s="20"/>
      <c r="CK131" s="20"/>
      <c r="CL131" s="20"/>
      <c r="CM131" s="20"/>
      <c r="CN131" s="20"/>
      <c r="CO131" s="20"/>
      <c r="CP131" s="20"/>
      <c r="CQ131" s="20"/>
      <c r="CR131" s="20"/>
      <c r="CS131" s="20"/>
      <c r="CT131" s="20"/>
      <c r="CU131" s="20"/>
      <c r="CV131" s="20"/>
      <c r="CW131" s="20"/>
      <c r="CX131" s="20"/>
      <c r="CY131" s="20"/>
      <c r="CZ131" s="20"/>
      <c r="DA131" s="20"/>
      <c r="DB131" s="20"/>
      <c r="DC131" s="20"/>
      <c r="DD131" s="20"/>
    </row>
    <row r="132" spans="1:108" ht="17" customHeight="1">
      <c r="A132" s="7"/>
      <c r="B132" s="44"/>
      <c r="C132" s="70"/>
      <c r="D132" s="70"/>
      <c r="E132" s="70"/>
      <c r="F132" s="70"/>
      <c r="G132" s="70"/>
      <c r="H132" s="70"/>
      <c r="I132" s="70"/>
      <c r="J132" s="74"/>
      <c r="K132" s="74"/>
      <c r="L132" s="70"/>
      <c r="M132" s="70"/>
      <c r="N132" s="70"/>
      <c r="O132" s="70"/>
      <c r="P132" s="70"/>
      <c r="Q132" s="70"/>
      <c r="R132" s="70"/>
      <c r="S132" s="70"/>
      <c r="T132" s="70"/>
      <c r="U132" s="20"/>
      <c r="V132" s="20"/>
      <c r="W132" s="9"/>
      <c r="X132" s="9"/>
      <c r="Y132" s="9"/>
      <c r="Z132" s="9"/>
      <c r="AB132" s="20"/>
      <c r="AC132" s="20"/>
      <c r="AD132" s="20"/>
      <c r="AE132" s="20"/>
      <c r="AF132" s="20"/>
      <c r="AG132" s="20"/>
      <c r="AH132" s="20"/>
      <c r="AI132" s="20"/>
      <c r="AJ132" s="20"/>
      <c r="AK132" s="20"/>
      <c r="AL132" s="20"/>
      <c r="AM132" s="20"/>
      <c r="AN132" s="20"/>
      <c r="AO132" s="20"/>
      <c r="AP132" s="20"/>
      <c r="AQ132" s="20"/>
      <c r="AR132" s="20"/>
      <c r="AS132" s="20"/>
      <c r="AT132" s="20"/>
      <c r="AU132" s="20"/>
      <c r="AV132" s="20"/>
      <c r="AW132" s="20"/>
      <c r="AX132" s="20"/>
      <c r="AY132" s="20"/>
      <c r="AZ132" s="20"/>
      <c r="BA132" s="20"/>
      <c r="BB132" s="20"/>
      <c r="BC132" s="20"/>
      <c r="BD132" s="20"/>
      <c r="BE132" s="20"/>
      <c r="BF132" s="20"/>
      <c r="BG132" s="20"/>
      <c r="BH132" s="20"/>
      <c r="BI132" s="20"/>
      <c r="BJ132" s="20"/>
      <c r="BK132" s="20"/>
      <c r="BL132" s="20"/>
      <c r="BM132" s="20"/>
      <c r="BN132" s="20"/>
      <c r="BO132" s="20"/>
      <c r="BP132" s="20"/>
      <c r="BQ132" s="20"/>
      <c r="BR132" s="20"/>
      <c r="BS132" s="20"/>
      <c r="BT132" s="20"/>
      <c r="BU132" s="20"/>
      <c r="BV132" s="20"/>
      <c r="BW132" s="20"/>
      <c r="BX132" s="20"/>
      <c r="BY132" s="20"/>
      <c r="BZ132" s="20"/>
      <c r="CA132" s="20"/>
      <c r="CB132" s="20"/>
      <c r="CC132" s="20"/>
      <c r="CD132" s="20"/>
      <c r="CE132" s="20"/>
      <c r="CF132" s="20"/>
      <c r="CG132" s="20"/>
      <c r="CH132" s="20"/>
      <c r="CI132" s="20"/>
      <c r="CJ132" s="20"/>
      <c r="CK132" s="20"/>
      <c r="CL132" s="20"/>
      <c r="CM132" s="20"/>
      <c r="CN132" s="20"/>
      <c r="CO132" s="20"/>
      <c r="CP132" s="20"/>
      <c r="CQ132" s="20"/>
      <c r="CR132" s="20"/>
      <c r="CS132" s="20"/>
      <c r="CT132" s="20"/>
      <c r="CU132" s="20"/>
      <c r="CV132" s="20"/>
      <c r="CW132" s="20"/>
      <c r="CX132" s="20"/>
      <c r="CY132" s="20"/>
      <c r="CZ132" s="20"/>
      <c r="DA132" s="20"/>
      <c r="DB132" s="20"/>
      <c r="DC132" s="20"/>
      <c r="DD132" s="20"/>
    </row>
    <row r="133" spans="1:108" ht="17" customHeight="1">
      <c r="A133" s="7"/>
      <c r="B133" s="20" t="s">
        <v>115</v>
      </c>
      <c r="C133" s="70">
        <v>19735.775580000001</v>
      </c>
      <c r="D133" s="70">
        <v>21354.85398</v>
      </c>
      <c r="E133" s="70">
        <v>23645.76873</v>
      </c>
      <c r="F133" s="70">
        <v>25460.43059</v>
      </c>
      <c r="G133" s="70">
        <v>26962.015889999999</v>
      </c>
      <c r="H133" s="70">
        <v>28882.46416</v>
      </c>
      <c r="I133" s="70">
        <v>30861.362410000002</v>
      </c>
      <c r="J133" s="70">
        <v>36399.71471</v>
      </c>
      <c r="K133" s="70">
        <v>38124.044620000001</v>
      </c>
      <c r="L133" s="70">
        <v>40661.692190000002</v>
      </c>
      <c r="M133" s="70">
        <v>45432.036139999997</v>
      </c>
      <c r="N133" s="70">
        <v>49017.390780000002</v>
      </c>
      <c r="O133" s="70">
        <v>51503.109199999999</v>
      </c>
      <c r="P133" s="70">
        <v>52606.450429999997</v>
      </c>
      <c r="Q133" s="70">
        <v>55628.93</v>
      </c>
      <c r="R133" s="70">
        <v>59299.02</v>
      </c>
      <c r="S133" s="70">
        <v>64037.43</v>
      </c>
      <c r="T133" s="70" t="s">
        <v>113</v>
      </c>
      <c r="U133" s="31"/>
      <c r="V133" s="31"/>
      <c r="W133" s="4"/>
      <c r="X133" s="4"/>
      <c r="Y133" s="4"/>
      <c r="Z133" s="4"/>
      <c r="AA133" s="4"/>
      <c r="AB133" s="20"/>
      <c r="AC133" s="20"/>
      <c r="AD133" s="20"/>
      <c r="AE133" s="20"/>
      <c r="AF133" s="20"/>
      <c r="AG133" s="20"/>
      <c r="AH133" s="20"/>
      <c r="AI133" s="20"/>
      <c r="AJ133" s="20"/>
      <c r="AK133" s="20"/>
      <c r="AL133" s="20"/>
      <c r="AM133" s="20"/>
      <c r="AN133" s="20"/>
      <c r="AO133" s="20"/>
      <c r="AP133" s="20"/>
      <c r="AQ133" s="20"/>
      <c r="AR133" s="20"/>
      <c r="AS133" s="20"/>
      <c r="AT133" s="20"/>
      <c r="AU133" s="20"/>
      <c r="AV133" s="20"/>
      <c r="AW133" s="20"/>
      <c r="AX133" s="20"/>
      <c r="AY133" s="20"/>
      <c r="AZ133" s="20"/>
      <c r="BA133" s="20"/>
      <c r="BB133" s="20"/>
      <c r="BC133" s="20"/>
      <c r="BD133" s="20"/>
      <c r="BE133" s="20"/>
      <c r="BF133" s="20"/>
      <c r="BG133" s="20"/>
      <c r="BH133" s="20"/>
      <c r="BI133" s="20"/>
      <c r="BJ133" s="20"/>
      <c r="BK133" s="20"/>
      <c r="BL133" s="20"/>
      <c r="BM133" s="20"/>
      <c r="BN133" s="20"/>
      <c r="BO133" s="20"/>
      <c r="BP133" s="20"/>
      <c r="BQ133" s="20"/>
      <c r="BR133" s="20"/>
      <c r="BS133" s="20"/>
      <c r="BT133" s="20"/>
      <c r="BU133" s="20"/>
      <c r="BV133" s="20"/>
      <c r="BW133" s="20"/>
      <c r="BX133" s="20"/>
      <c r="BY133" s="20"/>
      <c r="BZ133" s="20"/>
      <c r="CA133" s="20"/>
      <c r="CB133" s="20"/>
      <c r="CC133" s="20"/>
      <c r="CD133" s="20"/>
      <c r="CE133" s="20"/>
      <c r="CF133" s="20"/>
      <c r="CG133" s="20"/>
      <c r="CH133" s="20"/>
      <c r="CI133" s="20"/>
      <c r="CJ133" s="20"/>
      <c r="CK133" s="20"/>
      <c r="CL133" s="20"/>
      <c r="CM133" s="20"/>
      <c r="CN133" s="20"/>
      <c r="CO133" s="20"/>
      <c r="CP133" s="20"/>
      <c r="CQ133" s="20"/>
      <c r="CR133" s="20"/>
      <c r="CS133" s="20"/>
      <c r="CT133" s="20"/>
      <c r="CU133" s="20"/>
      <c r="CV133" s="20"/>
      <c r="CW133" s="20"/>
      <c r="CX133" s="20"/>
      <c r="CY133" s="20"/>
      <c r="CZ133" s="20"/>
      <c r="DA133" s="20"/>
      <c r="DB133" s="20"/>
      <c r="DC133" s="20"/>
      <c r="DD133" s="20"/>
    </row>
    <row r="134" spans="1:108" ht="17" customHeight="1">
      <c r="A134" s="7"/>
      <c r="B134" s="44" t="s">
        <v>148</v>
      </c>
      <c r="C134" s="70">
        <v>13746.921759999999</v>
      </c>
      <c r="D134" s="70">
        <v>14662.1003</v>
      </c>
      <c r="E134" s="70">
        <v>15790.920319999999</v>
      </c>
      <c r="F134" s="70">
        <v>17323.404709999999</v>
      </c>
      <c r="G134" s="70">
        <v>17990.167369999999</v>
      </c>
      <c r="H134" s="70">
        <v>18309.998759999999</v>
      </c>
      <c r="I134" s="70">
        <v>19309.694479999998</v>
      </c>
      <c r="J134" s="70">
        <v>21874.202239999999</v>
      </c>
      <c r="K134" s="70">
        <v>25015.86</v>
      </c>
      <c r="L134" s="70">
        <v>28429.200000000001</v>
      </c>
      <c r="M134" s="70">
        <v>30178.21</v>
      </c>
      <c r="N134" s="70">
        <v>31731.48</v>
      </c>
      <c r="O134" s="70">
        <v>31134.42</v>
      </c>
      <c r="P134" s="20">
        <v>42576.86</v>
      </c>
      <c r="Q134" s="70">
        <v>40623.22</v>
      </c>
      <c r="R134" s="70">
        <v>44738.62</v>
      </c>
      <c r="S134" s="70">
        <v>44250.17</v>
      </c>
      <c r="T134" s="70" t="s">
        <v>113</v>
      </c>
      <c r="U134" s="31"/>
      <c r="V134" s="31"/>
      <c r="W134" s="4"/>
      <c r="X134" s="4"/>
      <c r="Y134" s="4"/>
      <c r="Z134" s="4"/>
      <c r="AA134" s="4"/>
      <c r="AB134" s="20"/>
      <c r="AC134" s="20"/>
      <c r="AD134" s="20"/>
      <c r="AE134" s="20"/>
      <c r="AF134" s="20"/>
      <c r="AG134" s="20"/>
      <c r="AH134" s="20"/>
      <c r="AI134" s="20"/>
      <c r="AJ134" s="20"/>
      <c r="AK134" s="20"/>
      <c r="AL134" s="20"/>
      <c r="AM134" s="20"/>
      <c r="AN134" s="20"/>
      <c r="AO134" s="20"/>
      <c r="AP134" s="20"/>
      <c r="AQ134" s="20"/>
      <c r="AR134" s="20"/>
      <c r="AS134" s="20"/>
      <c r="AT134" s="20"/>
      <c r="AU134" s="20"/>
      <c r="AV134" s="20"/>
      <c r="AW134" s="20"/>
      <c r="AX134" s="20"/>
      <c r="AY134" s="20"/>
      <c r="AZ134" s="20"/>
      <c r="BA134" s="20"/>
      <c r="BB134" s="20"/>
      <c r="BC134" s="20"/>
      <c r="BD134" s="20"/>
      <c r="BE134" s="20"/>
      <c r="BF134" s="20"/>
      <c r="BG134" s="20"/>
      <c r="BH134" s="20"/>
      <c r="BI134" s="20"/>
      <c r="BJ134" s="20"/>
      <c r="BK134" s="20"/>
      <c r="BL134" s="20"/>
      <c r="BM134" s="20"/>
      <c r="BN134" s="20"/>
      <c r="BO134" s="20"/>
      <c r="BP134" s="20"/>
      <c r="BQ134" s="20"/>
      <c r="BR134" s="20"/>
      <c r="BS134" s="20"/>
      <c r="BT134" s="20"/>
      <c r="BU134" s="20"/>
      <c r="BV134" s="20"/>
      <c r="BW134" s="20"/>
      <c r="BX134" s="20"/>
      <c r="BY134" s="20"/>
      <c r="BZ134" s="20"/>
      <c r="CA134" s="20"/>
      <c r="CB134" s="20"/>
      <c r="CC134" s="20"/>
      <c r="CD134" s="20"/>
      <c r="CE134" s="20"/>
      <c r="CF134" s="20"/>
      <c r="CG134" s="20"/>
      <c r="CH134" s="20"/>
      <c r="CI134" s="20"/>
      <c r="CJ134" s="20"/>
      <c r="CK134" s="20"/>
      <c r="CL134" s="20"/>
      <c r="CM134" s="20"/>
      <c r="CN134" s="20"/>
      <c r="CO134" s="20"/>
      <c r="CP134" s="20"/>
      <c r="CQ134" s="20"/>
      <c r="CR134" s="20"/>
      <c r="CS134" s="20"/>
      <c r="CT134" s="20"/>
      <c r="CU134" s="20"/>
      <c r="CV134" s="20"/>
      <c r="CW134" s="20"/>
      <c r="CX134" s="20"/>
      <c r="CY134" s="20"/>
      <c r="CZ134" s="20"/>
      <c r="DA134" s="20"/>
      <c r="DB134" s="20"/>
      <c r="DC134" s="20"/>
      <c r="DD134" s="20"/>
    </row>
    <row r="135" spans="1:108" ht="17" customHeight="1">
      <c r="A135" s="7"/>
      <c r="B135" s="44" t="s">
        <v>149</v>
      </c>
      <c r="C135" s="70">
        <v>9415.9622500000005</v>
      </c>
      <c r="D135" s="70">
        <v>9980.6305699999994</v>
      </c>
      <c r="E135" s="70">
        <v>10704.18664</v>
      </c>
      <c r="F135" s="70">
        <v>11851.730610000001</v>
      </c>
      <c r="G135" s="70">
        <v>12120.971649999999</v>
      </c>
      <c r="H135" s="70">
        <v>12278.54428</v>
      </c>
      <c r="I135" s="70">
        <v>12438.165360000001</v>
      </c>
      <c r="J135" s="70">
        <v>14688.25784</v>
      </c>
      <c r="K135" s="70">
        <v>17738.37</v>
      </c>
      <c r="L135" s="70">
        <v>19634.259999999998</v>
      </c>
      <c r="M135" s="70">
        <v>20719.310000000001</v>
      </c>
      <c r="N135" s="70">
        <v>21933.87</v>
      </c>
      <c r="O135" s="70">
        <v>21410.79</v>
      </c>
      <c r="P135" s="20">
        <v>33836.11</v>
      </c>
      <c r="Q135" s="70">
        <v>31675.47</v>
      </c>
      <c r="R135" s="70">
        <v>34824.379999999997</v>
      </c>
      <c r="S135" s="70">
        <v>33918.19</v>
      </c>
      <c r="T135" s="70" t="s">
        <v>113</v>
      </c>
      <c r="U135" s="20"/>
      <c r="V135" s="20"/>
      <c r="W135" s="4"/>
      <c r="X135" s="4"/>
      <c r="Y135" s="4"/>
      <c r="Z135" s="4"/>
      <c r="AA135" s="4"/>
      <c r="AB135" s="20"/>
      <c r="AC135" s="20"/>
      <c r="AD135" s="20"/>
      <c r="AE135" s="20"/>
      <c r="AF135" s="20"/>
      <c r="AG135" s="20"/>
      <c r="AH135" s="20"/>
      <c r="AI135" s="20"/>
      <c r="AJ135" s="20"/>
      <c r="AK135" s="20"/>
      <c r="AL135" s="20"/>
      <c r="AM135" s="20"/>
      <c r="AN135" s="20"/>
      <c r="AO135" s="20"/>
      <c r="AP135" s="20"/>
      <c r="AQ135" s="20"/>
      <c r="AR135" s="20"/>
      <c r="AS135" s="20"/>
      <c r="AT135" s="20"/>
      <c r="AU135" s="20"/>
      <c r="AV135" s="20"/>
      <c r="AW135" s="20"/>
      <c r="AX135" s="20"/>
      <c r="AY135" s="20"/>
      <c r="AZ135" s="20"/>
      <c r="BA135" s="20"/>
      <c r="BB135" s="20"/>
      <c r="BC135" s="20"/>
      <c r="BD135" s="20"/>
      <c r="BE135" s="20"/>
      <c r="BF135" s="20"/>
      <c r="BG135" s="20"/>
      <c r="BH135" s="20"/>
      <c r="BI135" s="20"/>
      <c r="BJ135" s="20"/>
      <c r="BK135" s="20"/>
      <c r="BL135" s="20"/>
      <c r="BM135" s="20"/>
      <c r="BN135" s="20"/>
      <c r="BO135" s="20"/>
      <c r="BP135" s="20"/>
      <c r="BQ135" s="20"/>
      <c r="BR135" s="20"/>
      <c r="BS135" s="20"/>
      <c r="BT135" s="20"/>
      <c r="BU135" s="20"/>
      <c r="BV135" s="20"/>
      <c r="BW135" s="20"/>
      <c r="BX135" s="20"/>
      <c r="BY135" s="20"/>
      <c r="BZ135" s="20"/>
      <c r="CA135" s="20"/>
      <c r="CB135" s="20"/>
      <c r="CC135" s="20"/>
      <c r="CD135" s="20"/>
      <c r="CE135" s="20"/>
      <c r="CF135" s="20"/>
      <c r="CG135" s="20"/>
      <c r="CH135" s="20"/>
      <c r="CI135" s="20"/>
      <c r="CJ135" s="20"/>
      <c r="CK135" s="20"/>
      <c r="CL135" s="20"/>
      <c r="CM135" s="20"/>
      <c r="CN135" s="20"/>
      <c r="CO135" s="20"/>
      <c r="CP135" s="20"/>
      <c r="CQ135" s="20"/>
      <c r="CR135" s="20"/>
      <c r="CS135" s="20"/>
      <c r="CT135" s="20"/>
      <c r="CU135" s="20"/>
      <c r="CV135" s="20"/>
      <c r="CW135" s="20"/>
      <c r="CX135" s="20"/>
      <c r="CY135" s="20"/>
      <c r="CZ135" s="20"/>
      <c r="DA135" s="20"/>
      <c r="DB135" s="20"/>
      <c r="DC135" s="20"/>
      <c r="DD135" s="20"/>
    </row>
    <row r="136" spans="1:108" ht="17" customHeight="1">
      <c r="A136" s="7"/>
      <c r="B136" s="44" t="s">
        <v>150</v>
      </c>
      <c r="C136" s="70"/>
      <c r="D136" s="70"/>
      <c r="E136" s="70"/>
      <c r="F136" s="70"/>
      <c r="G136" s="70"/>
      <c r="H136" s="70"/>
      <c r="I136" s="70"/>
      <c r="J136" s="70"/>
      <c r="K136" s="70"/>
      <c r="L136" s="70"/>
      <c r="M136" s="70"/>
      <c r="N136" s="70"/>
      <c r="O136" s="70"/>
      <c r="P136" s="70"/>
      <c r="Q136" s="70"/>
      <c r="R136" s="70"/>
      <c r="S136" s="70"/>
      <c r="T136" s="70"/>
      <c r="U136" s="20"/>
      <c r="V136" s="20"/>
      <c r="W136" s="4"/>
      <c r="X136" s="4"/>
      <c r="Y136" s="4"/>
      <c r="Z136" s="4"/>
      <c r="AA136" s="4"/>
      <c r="AB136" s="20"/>
      <c r="AC136" s="20"/>
      <c r="AD136" s="20"/>
      <c r="AE136" s="20"/>
      <c r="AF136" s="20"/>
      <c r="AG136" s="20"/>
      <c r="AH136" s="20"/>
      <c r="AI136" s="20"/>
      <c r="AJ136" s="20"/>
      <c r="AK136" s="20"/>
      <c r="AL136" s="20"/>
      <c r="AM136" s="20"/>
      <c r="AN136" s="20"/>
      <c r="AO136" s="20"/>
      <c r="AP136" s="20"/>
      <c r="AQ136" s="20"/>
      <c r="AR136" s="20"/>
      <c r="AS136" s="20"/>
      <c r="AT136" s="20"/>
      <c r="AU136" s="20"/>
      <c r="AV136" s="20"/>
      <c r="AW136" s="20"/>
      <c r="AX136" s="20"/>
      <c r="AY136" s="20"/>
      <c r="AZ136" s="20"/>
      <c r="BA136" s="20"/>
      <c r="BB136" s="20"/>
      <c r="BC136" s="20"/>
      <c r="BD136" s="20"/>
      <c r="BE136" s="20"/>
      <c r="BF136" s="20"/>
      <c r="BG136" s="20"/>
      <c r="BH136" s="20"/>
      <c r="BI136" s="20"/>
      <c r="BJ136" s="20"/>
      <c r="BK136" s="20"/>
      <c r="BL136" s="20"/>
      <c r="BM136" s="20"/>
      <c r="BN136" s="20"/>
      <c r="BO136" s="20"/>
      <c r="BP136" s="20"/>
      <c r="BQ136" s="20"/>
      <c r="BR136" s="20"/>
      <c r="BS136" s="20"/>
      <c r="BT136" s="20"/>
      <c r="BU136" s="20"/>
      <c r="BV136" s="20"/>
      <c r="BW136" s="20"/>
      <c r="BX136" s="20"/>
      <c r="BY136" s="20"/>
      <c r="BZ136" s="20"/>
      <c r="CA136" s="20"/>
      <c r="CB136" s="20"/>
      <c r="CC136" s="20"/>
      <c r="CD136" s="20"/>
      <c r="CE136" s="20"/>
      <c r="CF136" s="20"/>
      <c r="CG136" s="20"/>
      <c r="CH136" s="20"/>
      <c r="CI136" s="20"/>
      <c r="CJ136" s="20"/>
      <c r="CK136" s="20"/>
      <c r="CL136" s="20"/>
      <c r="CM136" s="20"/>
      <c r="CN136" s="20"/>
      <c r="CO136" s="20"/>
      <c r="CP136" s="20"/>
      <c r="CQ136" s="20"/>
      <c r="CR136" s="20"/>
      <c r="CS136" s="20"/>
      <c r="CT136" s="20"/>
      <c r="CU136" s="20"/>
      <c r="CV136" s="20"/>
      <c r="CW136" s="20"/>
      <c r="CX136" s="20"/>
      <c r="CY136" s="20"/>
      <c r="CZ136" s="20"/>
      <c r="DA136" s="20"/>
      <c r="DB136" s="20"/>
      <c r="DC136" s="20"/>
      <c r="DD136" s="20"/>
    </row>
    <row r="137" spans="1:108" ht="17" customHeight="1">
      <c r="A137" s="7"/>
      <c r="B137" s="44" t="s">
        <v>206</v>
      </c>
      <c r="C137" s="70">
        <v>4330.9595099999997</v>
      </c>
      <c r="D137" s="70">
        <v>4681.4697200000001</v>
      </c>
      <c r="E137" s="70">
        <v>5086.73369</v>
      </c>
      <c r="F137" s="70">
        <v>5471.6741099999999</v>
      </c>
      <c r="G137" s="70">
        <v>5869.1957199999997</v>
      </c>
      <c r="H137" s="70">
        <v>6031.4544800000003</v>
      </c>
      <c r="I137" s="70">
        <v>6871.5291200000001</v>
      </c>
      <c r="J137" s="70">
        <v>7185.9444000000003</v>
      </c>
      <c r="K137" s="70">
        <v>7277.4916999999996</v>
      </c>
      <c r="L137" s="70">
        <v>8794.9444500000009</v>
      </c>
      <c r="M137" s="70">
        <v>9458.8993300000002</v>
      </c>
      <c r="N137" s="70">
        <v>9797.6067299999995</v>
      </c>
      <c r="O137" s="70">
        <v>9723.6244600000009</v>
      </c>
      <c r="P137" s="70">
        <v>8740.7431899999992</v>
      </c>
      <c r="Q137" s="70">
        <v>8947.756365051564</v>
      </c>
      <c r="R137" s="70">
        <v>9914.24</v>
      </c>
      <c r="S137" s="70">
        <v>10331.98</v>
      </c>
      <c r="T137" s="70" t="s">
        <v>113</v>
      </c>
      <c r="U137" s="20"/>
      <c r="V137" s="20"/>
      <c r="W137" s="4"/>
      <c r="X137" s="4"/>
      <c r="Y137" s="4"/>
      <c r="Z137" s="4"/>
      <c r="AA137" s="4"/>
      <c r="AB137" s="20"/>
      <c r="AC137" s="20"/>
      <c r="AD137" s="20"/>
      <c r="AE137" s="20"/>
      <c r="AF137" s="20"/>
      <c r="AG137" s="20"/>
      <c r="AH137" s="20"/>
      <c r="AI137" s="20"/>
      <c r="AJ137" s="20"/>
      <c r="AK137" s="20"/>
      <c r="AL137" s="20"/>
      <c r="AM137" s="20"/>
      <c r="AN137" s="20"/>
      <c r="AO137" s="20"/>
      <c r="AP137" s="20"/>
      <c r="AQ137" s="20"/>
      <c r="AR137" s="20"/>
      <c r="AS137" s="20"/>
      <c r="AT137" s="20"/>
      <c r="AU137" s="20"/>
      <c r="AV137" s="20"/>
      <c r="AW137" s="20"/>
      <c r="AX137" s="20"/>
      <c r="AY137" s="20"/>
      <c r="AZ137" s="20"/>
      <c r="BA137" s="20"/>
      <c r="BB137" s="20"/>
      <c r="BC137" s="20"/>
      <c r="BD137" s="20"/>
      <c r="BE137" s="20"/>
      <c r="BF137" s="20"/>
      <c r="BG137" s="20"/>
      <c r="BH137" s="20"/>
      <c r="BI137" s="20"/>
      <c r="BJ137" s="20"/>
      <c r="BK137" s="20"/>
      <c r="BL137" s="20"/>
      <c r="BM137" s="20"/>
      <c r="BN137" s="20"/>
      <c r="BO137" s="20"/>
      <c r="BP137" s="20"/>
      <c r="BQ137" s="20"/>
      <c r="BR137" s="20"/>
      <c r="BS137" s="20"/>
      <c r="BT137" s="20"/>
      <c r="BU137" s="20"/>
      <c r="BV137" s="20"/>
      <c r="BW137" s="20"/>
      <c r="BX137" s="20"/>
      <c r="BY137" s="20"/>
      <c r="BZ137" s="20"/>
      <c r="CA137" s="20"/>
      <c r="CB137" s="20"/>
      <c r="CC137" s="20"/>
      <c r="CD137" s="20"/>
      <c r="CE137" s="20"/>
      <c r="CF137" s="20"/>
      <c r="CG137" s="20"/>
      <c r="CH137" s="20"/>
      <c r="CI137" s="20"/>
      <c r="CJ137" s="20"/>
      <c r="CK137" s="20"/>
      <c r="CL137" s="20"/>
      <c r="CM137" s="20"/>
      <c r="CN137" s="20"/>
      <c r="CO137" s="20"/>
      <c r="CP137" s="20"/>
      <c r="CQ137" s="20"/>
      <c r="CR137" s="20"/>
      <c r="CS137" s="20"/>
      <c r="CT137" s="20"/>
      <c r="CU137" s="20"/>
      <c r="CV137" s="20"/>
      <c r="CW137" s="20"/>
      <c r="CX137" s="20"/>
      <c r="CY137" s="20"/>
      <c r="CZ137" s="20"/>
      <c r="DA137" s="20"/>
      <c r="DB137" s="20"/>
      <c r="DC137" s="20"/>
      <c r="DD137" s="20"/>
    </row>
    <row r="138" spans="1:108" ht="17" customHeight="1">
      <c r="A138" s="7"/>
      <c r="B138" s="44" t="s">
        <v>151</v>
      </c>
      <c r="C138" s="70">
        <v>9603.2569100000001</v>
      </c>
      <c r="D138" s="70">
        <v>12464.5092</v>
      </c>
      <c r="E138" s="70">
        <v>14180.066409999999</v>
      </c>
      <c r="F138" s="70">
        <v>14321.59361</v>
      </c>
      <c r="G138" s="70">
        <v>16322.398349999999</v>
      </c>
      <c r="H138" s="70">
        <v>14326.887650000001</v>
      </c>
      <c r="I138" s="70">
        <v>14062.72192</v>
      </c>
      <c r="J138" s="70">
        <v>10779.40374</v>
      </c>
      <c r="K138" s="70">
        <v>16598.237789999999</v>
      </c>
      <c r="L138" s="70">
        <v>19330.677950000001</v>
      </c>
      <c r="M138" s="70">
        <v>28237.617869999998</v>
      </c>
      <c r="N138" s="70">
        <v>31580.80544</v>
      </c>
      <c r="O138" s="70">
        <v>32694.87528</v>
      </c>
      <c r="P138" s="20">
        <v>21025.15</v>
      </c>
      <c r="Q138" s="70">
        <v>26157.55</v>
      </c>
      <c r="R138" s="70">
        <v>30468.29</v>
      </c>
      <c r="S138" s="70">
        <v>34115.160000000003</v>
      </c>
      <c r="T138" s="70" t="s">
        <v>113</v>
      </c>
      <c r="U138" s="20"/>
      <c r="V138" s="20"/>
      <c r="W138" s="4"/>
      <c r="X138" s="4"/>
      <c r="Y138" s="4"/>
      <c r="Z138" s="4"/>
      <c r="AA138" s="4"/>
      <c r="AB138" s="20"/>
      <c r="AC138" s="20"/>
      <c r="AD138" s="20"/>
      <c r="AE138" s="20"/>
      <c r="AF138" s="20"/>
      <c r="AG138" s="20"/>
      <c r="AH138" s="20"/>
      <c r="AI138" s="20"/>
      <c r="AJ138" s="20"/>
      <c r="AK138" s="20"/>
      <c r="AL138" s="20"/>
      <c r="AM138" s="20"/>
      <c r="AN138" s="20"/>
      <c r="AO138" s="20"/>
      <c r="AP138" s="20"/>
      <c r="AQ138" s="20"/>
      <c r="AR138" s="20"/>
      <c r="AS138" s="20"/>
      <c r="AT138" s="20"/>
      <c r="AU138" s="20"/>
      <c r="AV138" s="20"/>
      <c r="AW138" s="20"/>
      <c r="AX138" s="20"/>
      <c r="AY138" s="20"/>
      <c r="AZ138" s="20"/>
      <c r="BA138" s="20"/>
      <c r="BB138" s="20"/>
      <c r="BC138" s="20"/>
      <c r="BD138" s="20"/>
      <c r="BE138" s="20"/>
      <c r="BF138" s="20"/>
      <c r="BG138" s="20"/>
      <c r="BH138" s="20"/>
      <c r="BI138" s="20"/>
      <c r="BJ138" s="20"/>
      <c r="BK138" s="20"/>
      <c r="BL138" s="20"/>
      <c r="BM138" s="20"/>
      <c r="BN138" s="20"/>
      <c r="BO138" s="20"/>
      <c r="BP138" s="20"/>
      <c r="BQ138" s="20"/>
      <c r="BR138" s="20"/>
      <c r="BS138" s="20"/>
      <c r="BT138" s="20"/>
      <c r="BU138" s="20"/>
      <c r="BV138" s="20"/>
      <c r="BW138" s="20"/>
      <c r="BX138" s="20"/>
      <c r="BY138" s="20"/>
      <c r="BZ138" s="20"/>
      <c r="CA138" s="20"/>
      <c r="CB138" s="20"/>
      <c r="CC138" s="20"/>
      <c r="CD138" s="20"/>
      <c r="CE138" s="20"/>
      <c r="CF138" s="20"/>
      <c r="CG138" s="20"/>
      <c r="CH138" s="20"/>
      <c r="CI138" s="20"/>
      <c r="CJ138" s="20"/>
      <c r="CK138" s="20"/>
      <c r="CL138" s="20"/>
      <c r="CM138" s="20"/>
      <c r="CN138" s="20"/>
      <c r="CO138" s="20"/>
      <c r="CP138" s="20"/>
      <c r="CQ138" s="20"/>
      <c r="CR138" s="20"/>
      <c r="CS138" s="20"/>
      <c r="CT138" s="20"/>
      <c r="CU138" s="20"/>
      <c r="CV138" s="20"/>
      <c r="CW138" s="20"/>
      <c r="CX138" s="20"/>
      <c r="CY138" s="20"/>
      <c r="CZ138" s="20"/>
      <c r="DA138" s="20"/>
      <c r="DB138" s="20"/>
      <c r="DC138" s="20"/>
      <c r="DD138" s="20"/>
    </row>
    <row r="139" spans="1:108" ht="17" customHeight="1">
      <c r="A139" s="7"/>
      <c r="B139" s="53" t="s">
        <v>345</v>
      </c>
      <c r="C139" s="70">
        <v>9956.7844000000005</v>
      </c>
      <c r="D139" s="70">
        <v>12270.676450000001</v>
      </c>
      <c r="E139" s="70">
        <v>14345.408030000001</v>
      </c>
      <c r="F139" s="70">
        <v>14420.389789999999</v>
      </c>
      <c r="G139" s="70">
        <v>16396.766390000001</v>
      </c>
      <c r="H139" s="70">
        <v>14316.77938</v>
      </c>
      <c r="I139" s="70">
        <v>14034.776750000001</v>
      </c>
      <c r="J139" s="70">
        <v>11851.30524</v>
      </c>
      <c r="K139" s="70">
        <v>16153.983829999999</v>
      </c>
      <c r="L139" s="70">
        <v>19514.895229999998</v>
      </c>
      <c r="M139" s="70">
        <v>28000.651150000002</v>
      </c>
      <c r="N139" s="70">
        <v>31767.92035</v>
      </c>
      <c r="O139" s="70">
        <v>32733.72867</v>
      </c>
      <c r="P139" s="20">
        <v>21276.17729</v>
      </c>
      <c r="Q139" s="70">
        <v>27124.230670000001</v>
      </c>
      <c r="R139" s="70">
        <v>30618.510000000002</v>
      </c>
      <c r="S139" s="70">
        <v>33748.449999999997</v>
      </c>
      <c r="T139" s="70" t="s">
        <v>113</v>
      </c>
      <c r="U139" s="20"/>
      <c r="V139" s="20"/>
      <c r="W139" s="4"/>
      <c r="X139" s="4"/>
      <c r="Y139" s="4"/>
      <c r="Z139" s="4"/>
      <c r="AA139" s="4"/>
      <c r="AB139" s="20"/>
      <c r="AC139" s="20"/>
      <c r="AD139" s="20"/>
      <c r="AE139" s="20"/>
      <c r="AF139" s="20"/>
      <c r="AG139" s="20"/>
      <c r="AH139" s="20"/>
      <c r="AI139" s="20"/>
      <c r="AJ139" s="20"/>
      <c r="AK139" s="20"/>
      <c r="AL139" s="20"/>
      <c r="AM139" s="20"/>
      <c r="AN139" s="20"/>
      <c r="AO139" s="20"/>
      <c r="AP139" s="20"/>
      <c r="AQ139" s="20"/>
      <c r="AR139" s="20"/>
      <c r="AS139" s="20"/>
      <c r="AT139" s="20"/>
      <c r="AU139" s="20"/>
      <c r="AV139" s="20"/>
      <c r="AW139" s="20"/>
      <c r="AX139" s="20"/>
      <c r="AY139" s="20"/>
      <c r="AZ139" s="20"/>
      <c r="BA139" s="20"/>
      <c r="BB139" s="20"/>
      <c r="BC139" s="20"/>
      <c r="BD139" s="20"/>
      <c r="BE139" s="20"/>
      <c r="BF139" s="20"/>
      <c r="BG139" s="20"/>
      <c r="BH139" s="20"/>
      <c r="BI139" s="20"/>
      <c r="BJ139" s="20"/>
      <c r="BK139" s="20"/>
      <c r="BL139" s="20"/>
      <c r="BM139" s="20"/>
      <c r="BN139" s="20"/>
      <c r="BO139" s="20"/>
      <c r="BP139" s="20"/>
      <c r="BQ139" s="20"/>
      <c r="BR139" s="20"/>
      <c r="BS139" s="20"/>
      <c r="BT139" s="20"/>
      <c r="BU139" s="20"/>
      <c r="BV139" s="20"/>
      <c r="BW139" s="20"/>
      <c r="BX139" s="20"/>
      <c r="BY139" s="20"/>
      <c r="BZ139" s="20"/>
      <c r="CA139" s="20"/>
      <c r="CB139" s="20"/>
      <c r="CC139" s="20"/>
      <c r="CD139" s="20"/>
      <c r="CE139" s="20"/>
      <c r="CF139" s="20"/>
      <c r="CG139" s="20"/>
      <c r="CH139" s="20"/>
      <c r="CI139" s="20"/>
      <c r="CJ139" s="20"/>
      <c r="CK139" s="20"/>
      <c r="CL139" s="20"/>
      <c r="CM139" s="20"/>
      <c r="CN139" s="20"/>
      <c r="CO139" s="20"/>
      <c r="CP139" s="20"/>
      <c r="CQ139" s="20"/>
      <c r="CR139" s="20"/>
      <c r="CS139" s="20"/>
      <c r="CT139" s="20"/>
      <c r="CU139" s="20"/>
      <c r="CV139" s="20"/>
      <c r="CW139" s="20"/>
      <c r="CX139" s="20"/>
      <c r="CY139" s="20"/>
      <c r="CZ139" s="20"/>
      <c r="DA139" s="20"/>
      <c r="DB139" s="20"/>
      <c r="DC139" s="20"/>
      <c r="DD139" s="20"/>
    </row>
    <row r="140" spans="1:108" ht="17" customHeight="1">
      <c r="A140" s="7"/>
      <c r="B140" s="44" t="s">
        <v>152</v>
      </c>
      <c r="C140" s="70">
        <v>3080.1446000000001</v>
      </c>
      <c r="D140" s="70">
        <v>3263.29225</v>
      </c>
      <c r="E140" s="70">
        <v>3727.36375</v>
      </c>
      <c r="F140" s="70">
        <v>2228.9473400000002</v>
      </c>
      <c r="G140" s="70">
        <v>2619.5958099999998</v>
      </c>
      <c r="H140" s="70">
        <v>2715.0591199999999</v>
      </c>
      <c r="I140" s="70">
        <v>3787.03532</v>
      </c>
      <c r="J140" s="70">
        <v>4297.86294</v>
      </c>
      <c r="K140" s="70">
        <v>4573.1742400000003</v>
      </c>
      <c r="L140" s="70">
        <v>4638.70471</v>
      </c>
      <c r="M140" s="70">
        <v>6129.0527400000001</v>
      </c>
      <c r="N140" s="70">
        <v>5775.6381499999998</v>
      </c>
      <c r="O140" s="70">
        <v>7254.12601</v>
      </c>
      <c r="P140" s="14">
        <v>5225.18</v>
      </c>
      <c r="Q140" s="20">
        <v>4829.71</v>
      </c>
      <c r="R140" s="20">
        <v>5018.74</v>
      </c>
      <c r="S140" s="14">
        <v>7291.16</v>
      </c>
      <c r="T140" s="70" t="s">
        <v>113</v>
      </c>
      <c r="U140" s="20"/>
      <c r="V140" s="20"/>
      <c r="W140" s="4"/>
      <c r="X140" s="4"/>
      <c r="Y140" s="4"/>
      <c r="Z140" s="4"/>
      <c r="AA140" s="4"/>
      <c r="AB140" s="20"/>
      <c r="AC140" s="20"/>
      <c r="AD140" s="20"/>
      <c r="AE140" s="20"/>
      <c r="AF140" s="20"/>
      <c r="AG140" s="20"/>
      <c r="AH140" s="20"/>
      <c r="AI140" s="20"/>
      <c r="AJ140" s="20"/>
      <c r="AK140" s="20"/>
      <c r="AL140" s="20"/>
      <c r="AM140" s="20"/>
      <c r="AN140" s="20"/>
      <c r="AO140" s="20"/>
      <c r="AP140" s="20"/>
      <c r="AQ140" s="20"/>
      <c r="AR140" s="20"/>
      <c r="AS140" s="20"/>
      <c r="AT140" s="20"/>
      <c r="AU140" s="20"/>
      <c r="AV140" s="20"/>
      <c r="AW140" s="20"/>
      <c r="AX140" s="20"/>
      <c r="AY140" s="20"/>
      <c r="AZ140" s="20"/>
      <c r="BA140" s="20"/>
      <c r="BB140" s="20"/>
      <c r="BC140" s="20"/>
      <c r="BD140" s="20"/>
      <c r="BE140" s="20"/>
      <c r="BF140" s="20"/>
      <c r="BG140" s="20"/>
      <c r="BH140" s="20"/>
      <c r="BI140" s="20"/>
      <c r="BJ140" s="20"/>
      <c r="BK140" s="20"/>
      <c r="BL140" s="20"/>
      <c r="BM140" s="20"/>
      <c r="BN140" s="20"/>
      <c r="BO140" s="20"/>
      <c r="BP140" s="20"/>
      <c r="BQ140" s="20"/>
      <c r="BR140" s="20"/>
      <c r="BS140" s="20"/>
      <c r="BT140" s="20"/>
      <c r="BU140" s="20"/>
      <c r="BV140" s="20"/>
      <c r="BW140" s="20"/>
      <c r="BX140" s="20"/>
      <c r="BY140" s="20"/>
      <c r="BZ140" s="20"/>
      <c r="CA140" s="20"/>
      <c r="CB140" s="20"/>
      <c r="CC140" s="20"/>
      <c r="CD140" s="20"/>
      <c r="CE140" s="20"/>
      <c r="CF140" s="20"/>
      <c r="CG140" s="20"/>
      <c r="CH140" s="20"/>
      <c r="CI140" s="20"/>
      <c r="CJ140" s="20"/>
      <c r="CK140" s="20"/>
      <c r="CL140" s="20"/>
      <c r="CM140" s="20"/>
      <c r="CN140" s="20"/>
      <c r="CO140" s="20"/>
      <c r="CP140" s="20"/>
      <c r="CQ140" s="20"/>
      <c r="CR140" s="20"/>
      <c r="CS140" s="20"/>
      <c r="CT140" s="20"/>
      <c r="CU140" s="20"/>
      <c r="CV140" s="20"/>
      <c r="CW140" s="20"/>
      <c r="CX140" s="20"/>
      <c r="CY140" s="20"/>
      <c r="CZ140" s="20"/>
      <c r="DA140" s="20"/>
      <c r="DB140" s="20"/>
      <c r="DC140" s="20"/>
      <c r="DD140" s="20"/>
    </row>
    <row r="141" spans="1:108" ht="17" customHeight="1">
      <c r="A141" s="7"/>
      <c r="B141" s="44" t="s">
        <v>153</v>
      </c>
      <c r="C141" s="70">
        <v>6785.5850600000003</v>
      </c>
      <c r="D141" s="70">
        <v>8948.4328299999997</v>
      </c>
      <c r="E141" s="70">
        <v>10524.415559999999</v>
      </c>
      <c r="F141" s="70">
        <v>11928.73604</v>
      </c>
      <c r="G141" s="70">
        <v>13700.27313</v>
      </c>
      <c r="H141" s="70">
        <v>11390.752769999999</v>
      </c>
      <c r="I141" s="70">
        <v>10107.03628</v>
      </c>
      <c r="J141" s="70">
        <v>7441.4559900000004</v>
      </c>
      <c r="K141" s="70">
        <v>11444.19685</v>
      </c>
      <c r="L141" s="70">
        <v>14523.086010000001</v>
      </c>
      <c r="M141" s="70">
        <v>20473.561249999999</v>
      </c>
      <c r="N141" s="70">
        <v>25333.92611</v>
      </c>
      <c r="O141" s="70">
        <v>25275.35241</v>
      </c>
      <c r="P141" s="14">
        <v>15430.98</v>
      </c>
      <c r="Q141" s="14">
        <v>22000.68</v>
      </c>
      <c r="R141" s="14">
        <v>25477.1</v>
      </c>
      <c r="S141" s="14">
        <v>26212.26</v>
      </c>
      <c r="T141" s="70" t="s">
        <v>113</v>
      </c>
      <c r="U141" s="20"/>
      <c r="V141" s="20"/>
      <c r="W141" s="4"/>
      <c r="X141" s="4"/>
      <c r="Y141" s="4"/>
      <c r="Z141" s="4"/>
      <c r="AA141" s="4"/>
      <c r="AB141" s="20"/>
      <c r="AC141" s="20"/>
      <c r="AD141" s="20"/>
      <c r="AE141" s="20"/>
      <c r="AF141" s="20"/>
      <c r="AG141" s="20"/>
      <c r="AH141" s="20"/>
      <c r="AI141" s="20"/>
      <c r="AJ141" s="20"/>
      <c r="AK141" s="20"/>
      <c r="AL141" s="20"/>
      <c r="AM141" s="20"/>
      <c r="AN141" s="20"/>
      <c r="AO141" s="20"/>
      <c r="AP141" s="20"/>
      <c r="AQ141" s="20"/>
      <c r="AR141" s="20"/>
      <c r="AS141" s="20"/>
      <c r="AT141" s="20"/>
      <c r="AU141" s="20"/>
      <c r="AV141" s="20"/>
      <c r="AW141" s="20"/>
      <c r="AX141" s="20"/>
      <c r="AY141" s="20"/>
      <c r="AZ141" s="20"/>
      <c r="BA141" s="20"/>
      <c r="BB141" s="20"/>
      <c r="BC141" s="20"/>
      <c r="BD141" s="20"/>
      <c r="BE141" s="20"/>
      <c r="BF141" s="20"/>
      <c r="BG141" s="20"/>
      <c r="BH141" s="20"/>
      <c r="BI141" s="20"/>
      <c r="BJ141" s="20"/>
      <c r="BK141" s="20"/>
      <c r="BL141" s="20"/>
      <c r="BM141" s="20"/>
      <c r="BN141" s="20"/>
      <c r="BO141" s="20"/>
      <c r="BP141" s="20"/>
      <c r="BQ141" s="20"/>
      <c r="BR141" s="20"/>
      <c r="BS141" s="20"/>
      <c r="BT141" s="20"/>
      <c r="BU141" s="20"/>
      <c r="BV141" s="20"/>
      <c r="BW141" s="20"/>
      <c r="BX141" s="20"/>
      <c r="BY141" s="20"/>
      <c r="BZ141" s="20"/>
      <c r="CA141" s="20"/>
      <c r="CB141" s="20"/>
      <c r="CC141" s="20"/>
      <c r="CD141" s="20"/>
      <c r="CE141" s="20"/>
      <c r="CF141" s="20"/>
      <c r="CG141" s="20"/>
      <c r="CH141" s="20"/>
      <c r="CI141" s="20"/>
      <c r="CJ141" s="20"/>
      <c r="CK141" s="20"/>
      <c r="CL141" s="20"/>
      <c r="CM141" s="20"/>
      <c r="CN141" s="20"/>
      <c r="CO141" s="20"/>
      <c r="CP141" s="20"/>
      <c r="CQ141" s="20"/>
      <c r="CR141" s="20"/>
      <c r="CS141" s="20"/>
      <c r="CT141" s="20"/>
      <c r="CU141" s="20"/>
      <c r="CV141" s="20"/>
      <c r="CW141" s="20"/>
      <c r="CX141" s="20"/>
      <c r="CY141" s="20"/>
      <c r="CZ141" s="20"/>
      <c r="DA141" s="20"/>
      <c r="DB141" s="20"/>
      <c r="DC141" s="20"/>
      <c r="DD141" s="20"/>
    </row>
    <row r="142" spans="1:108" ht="17" customHeight="1">
      <c r="A142" s="7"/>
      <c r="B142" s="53" t="s">
        <v>207</v>
      </c>
      <c r="C142" s="77">
        <v>0</v>
      </c>
      <c r="D142" s="70">
        <v>0.31545000000000001</v>
      </c>
      <c r="E142" s="77">
        <v>0</v>
      </c>
      <c r="F142" s="70">
        <v>0.37071999999999999</v>
      </c>
      <c r="G142" s="70">
        <v>16.415500000000002</v>
      </c>
      <c r="H142" s="70">
        <v>145.42374000000001</v>
      </c>
      <c r="I142" s="70">
        <v>34.513590000000001</v>
      </c>
      <c r="J142" s="70">
        <v>45.149970000000003</v>
      </c>
      <c r="K142" s="70">
        <v>84.948599999999999</v>
      </c>
      <c r="L142" s="70">
        <v>104.75779</v>
      </c>
      <c r="M142" s="70">
        <v>377.13094999999998</v>
      </c>
      <c r="N142" s="70">
        <v>56.083799999999997</v>
      </c>
      <c r="O142" s="70">
        <v>120.6464</v>
      </c>
      <c r="P142" s="70">
        <v>115.29418</v>
      </c>
      <c r="Q142" s="70">
        <v>118.43067000000001</v>
      </c>
      <c r="R142" s="70">
        <v>22.74</v>
      </c>
      <c r="S142" s="70">
        <v>44.2</v>
      </c>
      <c r="T142" s="70" t="s">
        <v>113</v>
      </c>
      <c r="U142" s="20"/>
      <c r="V142" s="20"/>
      <c r="W142" s="4"/>
      <c r="X142" s="4"/>
      <c r="Y142" s="4"/>
      <c r="Z142" s="4"/>
      <c r="AA142" s="4"/>
      <c r="AB142" s="20"/>
      <c r="AC142" s="20"/>
      <c r="AD142" s="20"/>
      <c r="AE142" s="20"/>
      <c r="AF142" s="20"/>
      <c r="AG142" s="20"/>
      <c r="AH142" s="20"/>
      <c r="AI142" s="20"/>
      <c r="AJ142" s="20"/>
      <c r="AK142" s="20"/>
      <c r="AL142" s="20"/>
      <c r="AM142" s="20"/>
      <c r="AN142" s="20"/>
      <c r="AO142" s="20"/>
      <c r="AP142" s="20"/>
      <c r="AQ142" s="20"/>
      <c r="AR142" s="20"/>
      <c r="AS142" s="20"/>
      <c r="AT142" s="20"/>
      <c r="AU142" s="20"/>
      <c r="AV142" s="20"/>
      <c r="AW142" s="20"/>
      <c r="AX142" s="20"/>
      <c r="AY142" s="20"/>
      <c r="AZ142" s="20"/>
      <c r="BA142" s="20"/>
      <c r="BB142" s="20"/>
      <c r="BC142" s="20"/>
      <c r="BD142" s="20"/>
      <c r="BE142" s="20"/>
      <c r="BF142" s="20"/>
      <c r="BG142" s="20"/>
      <c r="BH142" s="20"/>
      <c r="BI142" s="20"/>
      <c r="BJ142" s="20"/>
      <c r="BK142" s="20"/>
      <c r="BL142" s="20"/>
      <c r="BM142" s="20"/>
      <c r="BN142" s="20"/>
      <c r="BO142" s="20"/>
      <c r="BP142" s="20"/>
      <c r="BQ142" s="20"/>
      <c r="BR142" s="20"/>
      <c r="BS142" s="20"/>
      <c r="BT142" s="20"/>
      <c r="BU142" s="20"/>
      <c r="BV142" s="20"/>
      <c r="BW142" s="20"/>
      <c r="BX142" s="20"/>
      <c r="BY142" s="20"/>
      <c r="BZ142" s="20"/>
      <c r="CA142" s="20"/>
      <c r="CB142" s="20"/>
      <c r="CC142" s="20"/>
      <c r="CD142" s="20"/>
      <c r="CE142" s="20"/>
      <c r="CF142" s="20"/>
      <c r="CG142" s="20"/>
      <c r="CH142" s="20"/>
      <c r="CI142" s="20"/>
      <c r="CJ142" s="20"/>
      <c r="CK142" s="20"/>
      <c r="CL142" s="20"/>
      <c r="CM142" s="20"/>
      <c r="CN142" s="20"/>
      <c r="CO142" s="20"/>
      <c r="CP142" s="20"/>
      <c r="CQ142" s="20"/>
      <c r="CR142" s="20"/>
      <c r="CS142" s="20"/>
      <c r="CT142" s="20"/>
      <c r="CU142" s="20"/>
      <c r="CV142" s="20"/>
      <c r="CW142" s="20"/>
      <c r="CX142" s="20"/>
      <c r="CY142" s="20"/>
      <c r="CZ142" s="20"/>
      <c r="DA142" s="20"/>
      <c r="DB142" s="20"/>
      <c r="DC142" s="20"/>
      <c r="DD142" s="20"/>
    </row>
    <row r="143" spans="1:108" ht="17" customHeight="1">
      <c r="A143" s="7"/>
      <c r="B143" s="53" t="s">
        <v>208</v>
      </c>
      <c r="C143" s="70">
        <v>-353.52749</v>
      </c>
      <c r="D143" s="70">
        <v>193.83275</v>
      </c>
      <c r="E143" s="70">
        <v>-165.34162000000001</v>
      </c>
      <c r="F143" s="70">
        <v>-98.796180000000007</v>
      </c>
      <c r="G143" s="70">
        <v>-74.368039999999993</v>
      </c>
      <c r="H143" s="70">
        <v>10.108269999999999</v>
      </c>
      <c r="I143" s="70">
        <v>27.945170000000001</v>
      </c>
      <c r="J143" s="70">
        <v>-1071.9014999999999</v>
      </c>
      <c r="K143" s="70">
        <v>444.25396000000001</v>
      </c>
      <c r="L143" s="70">
        <v>-184.21727999999999</v>
      </c>
      <c r="M143" s="70">
        <v>236.96672000000001</v>
      </c>
      <c r="N143" s="70">
        <v>-187.11490000000001</v>
      </c>
      <c r="O143" s="70">
        <v>-38.853389999999997</v>
      </c>
      <c r="P143" s="70">
        <v>-251.02728999999999</v>
      </c>
      <c r="Q143" s="70">
        <v>-966.69</v>
      </c>
      <c r="R143" s="70">
        <v>-150.22999999999999</v>
      </c>
      <c r="S143" s="70">
        <v>366.71</v>
      </c>
      <c r="T143" s="70" t="s">
        <v>113</v>
      </c>
      <c r="U143" s="20"/>
      <c r="V143" s="20"/>
      <c r="W143" s="4"/>
      <c r="X143" s="4"/>
      <c r="Y143" s="4"/>
      <c r="Z143" s="4"/>
      <c r="AA143" s="4"/>
      <c r="AB143" s="20"/>
      <c r="AC143" s="20"/>
      <c r="AD143" s="20"/>
      <c r="AE143" s="20"/>
      <c r="AF143" s="20"/>
      <c r="AG143" s="20"/>
      <c r="AH143" s="20"/>
      <c r="AI143" s="20"/>
      <c r="AJ143" s="20"/>
      <c r="AK143" s="20"/>
      <c r="AL143" s="20"/>
      <c r="AM143" s="20"/>
      <c r="AN143" s="20"/>
      <c r="AO143" s="20"/>
      <c r="AP143" s="20"/>
      <c r="AQ143" s="20"/>
      <c r="AR143" s="20"/>
      <c r="AS143" s="20"/>
      <c r="AT143" s="20"/>
      <c r="AU143" s="20"/>
      <c r="AV143" s="20"/>
      <c r="AW143" s="20"/>
      <c r="AX143" s="20"/>
      <c r="AY143" s="20"/>
      <c r="AZ143" s="20"/>
      <c r="BA143" s="20"/>
      <c r="BB143" s="20"/>
      <c r="BC143" s="20"/>
      <c r="BD143" s="20"/>
      <c r="BE143" s="20"/>
      <c r="BF143" s="20"/>
      <c r="BG143" s="20"/>
      <c r="BH143" s="20"/>
      <c r="BI143" s="20"/>
      <c r="BJ143" s="20"/>
      <c r="BK143" s="20"/>
      <c r="BL143" s="20"/>
      <c r="BM143" s="20"/>
      <c r="BN143" s="20"/>
      <c r="BO143" s="20"/>
      <c r="BP143" s="20"/>
      <c r="BQ143" s="20"/>
      <c r="BR143" s="20"/>
      <c r="BS143" s="20"/>
      <c r="BT143" s="20"/>
      <c r="BU143" s="20"/>
      <c r="BV143" s="20"/>
      <c r="BW143" s="20"/>
      <c r="BX143" s="20"/>
      <c r="BY143" s="20"/>
      <c r="BZ143" s="20"/>
      <c r="CA143" s="20"/>
      <c r="CB143" s="20"/>
      <c r="CC143" s="20"/>
      <c r="CD143" s="20"/>
      <c r="CE143" s="20"/>
      <c r="CF143" s="20"/>
      <c r="CG143" s="20"/>
      <c r="CH143" s="20"/>
      <c r="CI143" s="20"/>
      <c r="CJ143" s="20"/>
      <c r="CK143" s="20"/>
      <c r="CL143" s="20"/>
      <c r="CM143" s="20"/>
      <c r="CN143" s="20"/>
      <c r="CO143" s="20"/>
      <c r="CP143" s="20"/>
      <c r="CQ143" s="20"/>
      <c r="CR143" s="20"/>
      <c r="CS143" s="20"/>
      <c r="CT143" s="20"/>
      <c r="CU143" s="20"/>
      <c r="CV143" s="20"/>
      <c r="CW143" s="20"/>
      <c r="CX143" s="20"/>
      <c r="CY143" s="20"/>
      <c r="CZ143" s="20"/>
      <c r="DA143" s="20"/>
      <c r="DB143" s="20"/>
      <c r="DC143" s="20"/>
      <c r="DD143" s="20"/>
    </row>
    <row r="144" spans="1:108" ht="17" customHeight="1">
      <c r="A144" s="7"/>
      <c r="B144" s="44" t="s">
        <v>7</v>
      </c>
      <c r="C144" s="70">
        <v>5797.8221100000001</v>
      </c>
      <c r="D144" s="70">
        <v>5714.1157499999999</v>
      </c>
      <c r="E144" s="70">
        <v>5880.8082199999999</v>
      </c>
      <c r="F144" s="70">
        <v>6837.1543199999996</v>
      </c>
      <c r="G144" s="70">
        <v>8732.3206300000002</v>
      </c>
      <c r="H144" s="70">
        <v>11731.82683</v>
      </c>
      <c r="I144" s="70">
        <v>17793.392960000001</v>
      </c>
      <c r="J144" s="70">
        <v>20598.798210000001</v>
      </c>
      <c r="K144" s="70">
        <v>18571.430359999998</v>
      </c>
      <c r="L144" s="70">
        <v>18128.146929999999</v>
      </c>
      <c r="M144" s="70">
        <v>19491.616730000002</v>
      </c>
      <c r="N144" s="70">
        <v>20115.926759999998</v>
      </c>
      <c r="O144" s="70">
        <v>19633.028300000002</v>
      </c>
      <c r="P144" s="70">
        <v>20393.16243</v>
      </c>
      <c r="Q144" s="70">
        <v>19219.77</v>
      </c>
      <c r="R144" s="70">
        <v>18540.62</v>
      </c>
      <c r="S144" s="70">
        <v>18215.78</v>
      </c>
      <c r="T144" s="70" t="s">
        <v>113</v>
      </c>
      <c r="U144" s="20"/>
      <c r="V144" s="20"/>
      <c r="W144" s="4"/>
      <c r="X144" s="4"/>
      <c r="Y144" s="4"/>
      <c r="Z144" s="4"/>
      <c r="AA144" s="4"/>
      <c r="AB144" s="20"/>
      <c r="AC144" s="20"/>
      <c r="AD144" s="20"/>
      <c r="AE144" s="20"/>
      <c r="AF144" s="20"/>
      <c r="AG144" s="20"/>
      <c r="AH144" s="20"/>
      <c r="AI144" s="20"/>
      <c r="AJ144" s="20"/>
      <c r="AK144" s="20"/>
      <c r="AL144" s="20"/>
      <c r="AM144" s="20"/>
      <c r="AN144" s="20"/>
      <c r="AO144" s="20"/>
      <c r="AP144" s="20"/>
      <c r="AQ144" s="20"/>
      <c r="AR144" s="20"/>
      <c r="AS144" s="20"/>
      <c r="AT144" s="20"/>
      <c r="AU144" s="20"/>
      <c r="AV144" s="20"/>
      <c r="AW144" s="20"/>
      <c r="AX144" s="20"/>
      <c r="AY144" s="20"/>
      <c r="AZ144" s="20"/>
      <c r="BA144" s="20"/>
      <c r="BB144" s="20"/>
      <c r="BC144" s="20"/>
      <c r="BD144" s="20"/>
      <c r="BE144" s="20"/>
      <c r="BF144" s="20"/>
      <c r="BG144" s="20"/>
      <c r="BH144" s="20"/>
      <c r="BI144" s="20"/>
      <c r="BJ144" s="20"/>
      <c r="BK144" s="20"/>
      <c r="BL144" s="20"/>
      <c r="BM144" s="20"/>
      <c r="BN144" s="20"/>
      <c r="BO144" s="20"/>
      <c r="BP144" s="20"/>
      <c r="BQ144" s="20"/>
      <c r="BR144" s="20"/>
      <c r="BS144" s="20"/>
      <c r="BT144" s="20"/>
      <c r="BU144" s="20"/>
      <c r="BV144" s="20"/>
      <c r="BW144" s="20"/>
      <c r="BX144" s="20"/>
      <c r="BY144" s="20"/>
      <c r="BZ144" s="20"/>
      <c r="CA144" s="20"/>
      <c r="CB144" s="20"/>
      <c r="CC144" s="20"/>
      <c r="CD144" s="20"/>
      <c r="CE144" s="20"/>
      <c r="CF144" s="20"/>
      <c r="CG144" s="20"/>
      <c r="CH144" s="20"/>
      <c r="CI144" s="20"/>
      <c r="CJ144" s="20"/>
      <c r="CK144" s="20"/>
      <c r="CL144" s="20"/>
      <c r="CM144" s="20"/>
      <c r="CN144" s="20"/>
      <c r="CO144" s="20"/>
      <c r="CP144" s="20"/>
      <c r="CQ144" s="20"/>
      <c r="CR144" s="20"/>
      <c r="CS144" s="20"/>
      <c r="CT144" s="20"/>
      <c r="CU144" s="20"/>
      <c r="CV144" s="20"/>
      <c r="CW144" s="20"/>
      <c r="CX144" s="20"/>
      <c r="CY144" s="20"/>
      <c r="CZ144" s="20"/>
      <c r="DA144" s="20"/>
      <c r="DB144" s="20"/>
      <c r="DC144" s="20"/>
      <c r="DD144" s="20"/>
    </row>
    <row r="145" spans="1:108" ht="17" customHeight="1">
      <c r="A145" s="7"/>
      <c r="B145" s="44" t="s">
        <v>191</v>
      </c>
      <c r="C145" s="70" t="s">
        <v>113</v>
      </c>
      <c r="D145" s="70" t="s">
        <v>113</v>
      </c>
      <c r="E145" s="70" t="s">
        <v>113</v>
      </c>
      <c r="F145" s="70" t="s">
        <v>113</v>
      </c>
      <c r="G145" s="70" t="s">
        <v>113</v>
      </c>
      <c r="H145" s="70" t="s">
        <v>113</v>
      </c>
      <c r="I145" s="70" t="s">
        <v>113</v>
      </c>
      <c r="J145" s="70" t="s">
        <v>113</v>
      </c>
      <c r="K145" s="70" t="s">
        <v>113</v>
      </c>
      <c r="L145" s="70" t="s">
        <v>113</v>
      </c>
      <c r="M145" s="70" t="s">
        <v>113</v>
      </c>
      <c r="N145" s="70" t="s">
        <v>113</v>
      </c>
      <c r="O145" s="70" t="s">
        <v>113</v>
      </c>
      <c r="P145" s="70" t="s">
        <v>113</v>
      </c>
      <c r="Q145" s="70">
        <v>15672.89</v>
      </c>
      <c r="R145" s="70">
        <v>14729.93</v>
      </c>
      <c r="S145" s="70">
        <v>14134.48</v>
      </c>
      <c r="T145" s="70" t="s">
        <v>113</v>
      </c>
      <c r="U145" s="20"/>
      <c r="V145" s="20"/>
      <c r="W145" s="4"/>
      <c r="X145" s="4"/>
      <c r="Y145" s="4"/>
      <c r="Z145" s="4"/>
      <c r="AA145" s="4"/>
      <c r="AB145" s="20"/>
      <c r="AC145" s="20"/>
      <c r="AD145" s="20"/>
      <c r="AE145" s="20"/>
      <c r="AF145" s="20"/>
      <c r="AG145" s="20"/>
      <c r="AH145" s="20"/>
      <c r="AI145" s="20"/>
      <c r="AJ145" s="20"/>
      <c r="AK145" s="20"/>
      <c r="AL145" s="20"/>
      <c r="AM145" s="20"/>
      <c r="AN145" s="20"/>
      <c r="AO145" s="20"/>
      <c r="AP145" s="20"/>
      <c r="AQ145" s="20"/>
      <c r="AR145" s="20"/>
      <c r="AS145" s="20"/>
      <c r="AT145" s="20"/>
      <c r="AU145" s="20"/>
      <c r="AV145" s="20"/>
      <c r="AW145" s="20"/>
      <c r="AX145" s="20"/>
      <c r="AY145" s="20"/>
      <c r="AZ145" s="20"/>
      <c r="BA145" s="20"/>
      <c r="BB145" s="20"/>
      <c r="BC145" s="20"/>
      <c r="BD145" s="20"/>
      <c r="BE145" s="20"/>
      <c r="BF145" s="20"/>
      <c r="BG145" s="20"/>
      <c r="BH145" s="20"/>
      <c r="BI145" s="20"/>
      <c r="BJ145" s="20"/>
      <c r="BK145" s="20"/>
      <c r="BL145" s="20"/>
      <c r="BM145" s="20"/>
      <c r="BN145" s="20"/>
      <c r="BO145" s="20"/>
      <c r="BP145" s="20"/>
      <c r="BQ145" s="20"/>
      <c r="BR145" s="20"/>
      <c r="BS145" s="20"/>
      <c r="BT145" s="20"/>
      <c r="BU145" s="20"/>
      <c r="BV145" s="20"/>
      <c r="BW145" s="20"/>
      <c r="BX145" s="20"/>
      <c r="BY145" s="20"/>
      <c r="BZ145" s="20"/>
      <c r="CA145" s="20"/>
      <c r="CB145" s="20"/>
      <c r="CC145" s="20"/>
      <c r="CD145" s="20"/>
      <c r="CE145" s="20"/>
      <c r="CF145" s="20"/>
      <c r="CG145" s="20"/>
      <c r="CH145" s="20"/>
      <c r="CI145" s="20"/>
      <c r="CJ145" s="20"/>
      <c r="CK145" s="20"/>
      <c r="CL145" s="20"/>
      <c r="CM145" s="20"/>
      <c r="CN145" s="20"/>
      <c r="CO145" s="20"/>
      <c r="CP145" s="20"/>
      <c r="CQ145" s="20"/>
      <c r="CR145" s="20"/>
      <c r="CS145" s="20"/>
      <c r="CT145" s="20"/>
      <c r="CU145" s="20"/>
      <c r="CV145" s="20"/>
      <c r="CW145" s="20"/>
      <c r="CX145" s="20"/>
      <c r="CY145" s="20"/>
      <c r="CZ145" s="20"/>
      <c r="DA145" s="20"/>
      <c r="DB145" s="20"/>
      <c r="DC145" s="20"/>
      <c r="DD145" s="20"/>
    </row>
    <row r="146" spans="1:108" ht="17" customHeight="1">
      <c r="A146" s="7"/>
      <c r="B146" s="44" t="s">
        <v>192</v>
      </c>
      <c r="C146" s="70" t="s">
        <v>113</v>
      </c>
      <c r="D146" s="70" t="s">
        <v>113</v>
      </c>
      <c r="E146" s="70" t="s">
        <v>113</v>
      </c>
      <c r="F146" s="70" t="s">
        <v>113</v>
      </c>
      <c r="G146" s="70" t="s">
        <v>113</v>
      </c>
      <c r="H146" s="70" t="s">
        <v>113</v>
      </c>
      <c r="I146" s="70" t="s">
        <v>113</v>
      </c>
      <c r="J146" s="70" t="s">
        <v>113</v>
      </c>
      <c r="K146" s="70" t="s">
        <v>113</v>
      </c>
      <c r="L146" s="70" t="s">
        <v>113</v>
      </c>
      <c r="M146" s="70" t="s">
        <v>113</v>
      </c>
      <c r="N146" s="70" t="s">
        <v>113</v>
      </c>
      <c r="O146" s="70" t="s">
        <v>113</v>
      </c>
      <c r="P146" s="70" t="s">
        <v>113</v>
      </c>
      <c r="Q146" s="70">
        <v>3546.87</v>
      </c>
      <c r="R146" s="70">
        <v>3810.69</v>
      </c>
      <c r="S146" s="70">
        <v>4081.3</v>
      </c>
      <c r="T146" s="70" t="s">
        <v>113</v>
      </c>
      <c r="U146" s="20"/>
      <c r="V146" s="20"/>
      <c r="W146" s="4"/>
      <c r="X146" s="4"/>
      <c r="Y146" s="4"/>
      <c r="Z146" s="4"/>
      <c r="AA146" s="4"/>
      <c r="AB146" s="20"/>
      <c r="AC146" s="20"/>
      <c r="AD146" s="20"/>
      <c r="AE146" s="20"/>
      <c r="AF146" s="20"/>
      <c r="AG146" s="20"/>
      <c r="AH146" s="20"/>
      <c r="AI146" s="20"/>
      <c r="AJ146" s="20"/>
      <c r="AK146" s="20"/>
      <c r="AL146" s="20"/>
      <c r="AM146" s="20"/>
      <c r="AN146" s="20"/>
      <c r="AO146" s="20"/>
      <c r="AP146" s="20"/>
      <c r="AQ146" s="20"/>
      <c r="AR146" s="20"/>
      <c r="AS146" s="20"/>
      <c r="AT146" s="20"/>
      <c r="AU146" s="20"/>
      <c r="AV146" s="20"/>
      <c r="AW146" s="20"/>
      <c r="AX146" s="20"/>
      <c r="AY146" s="20"/>
      <c r="AZ146" s="20"/>
      <c r="BA146" s="20"/>
      <c r="BB146" s="20"/>
      <c r="BC146" s="20"/>
      <c r="BD146" s="20"/>
      <c r="BE146" s="20"/>
      <c r="BF146" s="20"/>
      <c r="BG146" s="20"/>
      <c r="BH146" s="20"/>
      <c r="BI146" s="20"/>
      <c r="BJ146" s="20"/>
      <c r="BK146" s="20"/>
      <c r="BL146" s="20"/>
      <c r="BM146" s="20"/>
      <c r="BN146" s="20"/>
      <c r="BO146" s="20"/>
      <c r="BP146" s="20"/>
      <c r="BQ146" s="20"/>
      <c r="BR146" s="20"/>
      <c r="BS146" s="20"/>
      <c r="BT146" s="20"/>
      <c r="BU146" s="20"/>
      <c r="BV146" s="20"/>
      <c r="BW146" s="20"/>
      <c r="BX146" s="20"/>
      <c r="BY146" s="20"/>
      <c r="BZ146" s="20"/>
      <c r="CA146" s="20"/>
      <c r="CB146" s="20"/>
      <c r="CC146" s="20"/>
      <c r="CD146" s="20"/>
      <c r="CE146" s="20"/>
      <c r="CF146" s="20"/>
      <c r="CG146" s="20"/>
      <c r="CH146" s="20"/>
      <c r="CI146" s="20"/>
      <c r="CJ146" s="20"/>
      <c r="CK146" s="20"/>
      <c r="CL146" s="20"/>
      <c r="CM146" s="20"/>
      <c r="CN146" s="20"/>
      <c r="CO146" s="20"/>
      <c r="CP146" s="20"/>
      <c r="CQ146" s="20"/>
      <c r="CR146" s="20"/>
      <c r="CS146" s="20"/>
      <c r="CT146" s="20"/>
      <c r="CU146" s="20"/>
      <c r="CV146" s="20"/>
      <c r="CW146" s="20"/>
      <c r="CX146" s="20"/>
      <c r="CY146" s="20"/>
      <c r="CZ146" s="20"/>
      <c r="DA146" s="20"/>
      <c r="DB146" s="20"/>
      <c r="DC146" s="20"/>
      <c r="DD146" s="20"/>
    </row>
    <row r="147" spans="1:108" ht="17" customHeight="1">
      <c r="A147" s="7"/>
      <c r="B147" s="44" t="s">
        <v>9</v>
      </c>
      <c r="C147" s="70">
        <v>9529.9338499999994</v>
      </c>
      <c r="D147" s="70">
        <v>10379.54349</v>
      </c>
      <c r="E147" s="70">
        <v>12152.23655</v>
      </c>
      <c r="F147" s="70">
        <v>13612.76132</v>
      </c>
      <c r="G147" s="70">
        <v>17495.439060000001</v>
      </c>
      <c r="H147" s="70">
        <v>19767.36652</v>
      </c>
      <c r="I147" s="70">
        <v>19349.241379999999</v>
      </c>
      <c r="J147" s="70">
        <v>21470.796009999998</v>
      </c>
      <c r="K147" s="70">
        <v>22061.48026</v>
      </c>
      <c r="L147" s="70">
        <v>25226.333170000002</v>
      </c>
      <c r="M147" s="70">
        <v>32475.41086</v>
      </c>
      <c r="N147" s="70">
        <v>34410.818420000003</v>
      </c>
      <c r="O147" s="70">
        <v>31959.209739999998</v>
      </c>
      <c r="P147" s="70">
        <v>31388.71773</v>
      </c>
      <c r="Q147" s="70">
        <v>30371.599999999999</v>
      </c>
      <c r="R147" s="70">
        <v>34448.51</v>
      </c>
      <c r="S147" s="70">
        <v>32543.68</v>
      </c>
      <c r="T147" s="70" t="s">
        <v>113</v>
      </c>
      <c r="U147" s="20"/>
      <c r="V147" s="20"/>
      <c r="W147" s="4"/>
      <c r="X147" s="4"/>
      <c r="Y147" s="4"/>
      <c r="Z147" s="4"/>
      <c r="AA147" s="4"/>
      <c r="AB147" s="20"/>
      <c r="AC147" s="20"/>
      <c r="AD147" s="20"/>
      <c r="AE147" s="20"/>
      <c r="AF147" s="20"/>
      <c r="AG147" s="20"/>
      <c r="AH147" s="20"/>
      <c r="AI147" s="20"/>
      <c r="AJ147" s="20"/>
      <c r="AK147" s="20"/>
      <c r="AL147" s="20"/>
      <c r="AM147" s="20"/>
      <c r="AN147" s="20"/>
      <c r="AO147" s="20"/>
      <c r="AP147" s="20"/>
      <c r="AQ147" s="20"/>
      <c r="AR147" s="20"/>
      <c r="AS147" s="20"/>
      <c r="AT147" s="20"/>
      <c r="AU147" s="20"/>
      <c r="AV147" s="20"/>
      <c r="AW147" s="20"/>
      <c r="AX147" s="20"/>
      <c r="AY147" s="20"/>
      <c r="AZ147" s="20"/>
      <c r="BA147" s="20"/>
      <c r="BB147" s="20"/>
      <c r="BC147" s="20"/>
      <c r="BD147" s="20"/>
      <c r="BE147" s="20"/>
      <c r="BF147" s="20"/>
      <c r="BG147" s="20"/>
      <c r="BH147" s="20"/>
      <c r="BI147" s="20"/>
      <c r="BJ147" s="20"/>
      <c r="BK147" s="20"/>
      <c r="BL147" s="20"/>
      <c r="BM147" s="20"/>
      <c r="BN147" s="20"/>
      <c r="BO147" s="20"/>
      <c r="BP147" s="20"/>
      <c r="BQ147" s="20"/>
      <c r="BR147" s="20"/>
      <c r="BS147" s="20"/>
      <c r="BT147" s="20"/>
      <c r="BU147" s="20"/>
      <c r="BV147" s="20"/>
      <c r="BW147" s="20"/>
      <c r="BX147" s="20"/>
      <c r="BY147" s="20"/>
      <c r="BZ147" s="20"/>
      <c r="CA147" s="20"/>
      <c r="CB147" s="20"/>
      <c r="CC147" s="20"/>
      <c r="CD147" s="20"/>
      <c r="CE147" s="20"/>
      <c r="CF147" s="20"/>
      <c r="CG147" s="20"/>
      <c r="CH147" s="20"/>
      <c r="CI147" s="20"/>
      <c r="CJ147" s="20"/>
      <c r="CK147" s="20"/>
      <c r="CL147" s="20"/>
      <c r="CM147" s="20"/>
      <c r="CN147" s="20"/>
      <c r="CO147" s="20"/>
      <c r="CP147" s="20"/>
      <c r="CQ147" s="20"/>
      <c r="CR147" s="20"/>
      <c r="CS147" s="20"/>
      <c r="CT147" s="20"/>
      <c r="CU147" s="20"/>
      <c r="CV147" s="20"/>
      <c r="CW147" s="20"/>
      <c r="CX147" s="20"/>
      <c r="CY147" s="20"/>
      <c r="CZ147" s="20"/>
      <c r="DA147" s="20"/>
      <c r="DB147" s="20"/>
      <c r="DC147" s="20"/>
      <c r="DD147" s="20"/>
    </row>
    <row r="148" spans="1:108" ht="17" customHeight="1">
      <c r="A148" s="7"/>
      <c r="B148" s="44" t="s">
        <v>193</v>
      </c>
      <c r="C148" s="70" t="s">
        <v>113</v>
      </c>
      <c r="D148" s="70" t="s">
        <v>113</v>
      </c>
      <c r="E148" s="70" t="s">
        <v>113</v>
      </c>
      <c r="F148" s="70" t="s">
        <v>113</v>
      </c>
      <c r="G148" s="70" t="s">
        <v>113</v>
      </c>
      <c r="H148" s="70" t="s">
        <v>113</v>
      </c>
      <c r="I148" s="70" t="s">
        <v>113</v>
      </c>
      <c r="J148" s="70" t="s">
        <v>113</v>
      </c>
      <c r="K148" s="70" t="s">
        <v>113</v>
      </c>
      <c r="L148" s="70" t="s">
        <v>113</v>
      </c>
      <c r="M148" s="70" t="s">
        <v>113</v>
      </c>
      <c r="N148" s="70" t="s">
        <v>113</v>
      </c>
      <c r="O148" s="70" t="s">
        <v>113</v>
      </c>
      <c r="P148" s="70" t="s">
        <v>113</v>
      </c>
      <c r="Q148" s="70">
        <v>25232.19</v>
      </c>
      <c r="R148" s="70">
        <v>28788.79</v>
      </c>
      <c r="S148" s="70">
        <v>27451.38</v>
      </c>
      <c r="T148" s="70" t="s">
        <v>113</v>
      </c>
      <c r="U148" s="20"/>
      <c r="V148" s="20"/>
      <c r="W148" s="4"/>
      <c r="X148" s="4"/>
      <c r="Y148" s="4"/>
      <c r="Z148" s="4"/>
      <c r="AA148" s="4"/>
      <c r="AB148" s="20"/>
      <c r="AC148" s="20"/>
      <c r="AD148" s="20"/>
      <c r="AE148" s="20"/>
      <c r="AF148" s="20"/>
      <c r="AG148" s="20"/>
      <c r="AH148" s="20"/>
      <c r="AI148" s="20"/>
      <c r="AJ148" s="20"/>
      <c r="AK148" s="20"/>
      <c r="AL148" s="20"/>
      <c r="AM148" s="20"/>
      <c r="AN148" s="20"/>
      <c r="AO148" s="20"/>
      <c r="AP148" s="20"/>
      <c r="AQ148" s="20"/>
      <c r="AR148" s="20"/>
      <c r="AS148" s="20"/>
      <c r="AT148" s="20"/>
      <c r="AU148" s="20"/>
      <c r="AV148" s="20"/>
      <c r="AW148" s="20"/>
      <c r="AX148" s="20"/>
      <c r="AY148" s="20"/>
      <c r="AZ148" s="20"/>
      <c r="BA148" s="20"/>
      <c r="BB148" s="20"/>
      <c r="BC148" s="20"/>
      <c r="BD148" s="20"/>
      <c r="BE148" s="20"/>
      <c r="BF148" s="20"/>
      <c r="BG148" s="20"/>
      <c r="BH148" s="20"/>
      <c r="BI148" s="20"/>
      <c r="BJ148" s="20"/>
      <c r="BK148" s="20"/>
      <c r="BL148" s="20"/>
      <c r="BM148" s="20"/>
      <c r="BN148" s="20"/>
      <c r="BO148" s="20"/>
      <c r="BP148" s="20"/>
      <c r="BQ148" s="20"/>
      <c r="BR148" s="20"/>
      <c r="BS148" s="20"/>
      <c r="BT148" s="20"/>
      <c r="BU148" s="20"/>
      <c r="BV148" s="20"/>
      <c r="BW148" s="20"/>
      <c r="BX148" s="20"/>
      <c r="BY148" s="20"/>
      <c r="BZ148" s="20"/>
      <c r="CA148" s="20"/>
      <c r="CB148" s="20"/>
      <c r="CC148" s="20"/>
      <c r="CD148" s="20"/>
      <c r="CE148" s="20"/>
      <c r="CF148" s="20"/>
      <c r="CG148" s="20"/>
      <c r="CH148" s="20"/>
      <c r="CI148" s="20"/>
      <c r="CJ148" s="20"/>
      <c r="CK148" s="20"/>
      <c r="CL148" s="20"/>
      <c r="CM148" s="20"/>
      <c r="CN148" s="20"/>
      <c r="CO148" s="20"/>
      <c r="CP148" s="20"/>
      <c r="CQ148" s="20"/>
      <c r="CR148" s="20"/>
      <c r="CS148" s="20"/>
      <c r="CT148" s="20"/>
      <c r="CU148" s="20"/>
      <c r="CV148" s="20"/>
      <c r="CW148" s="20"/>
      <c r="CX148" s="20"/>
      <c r="CY148" s="20"/>
      <c r="CZ148" s="20"/>
      <c r="DA148" s="20"/>
      <c r="DB148" s="20"/>
      <c r="DC148" s="20"/>
      <c r="DD148" s="20"/>
    </row>
    <row r="149" spans="1:108" ht="17" customHeight="1">
      <c r="A149" s="7"/>
      <c r="B149" s="44" t="s">
        <v>194</v>
      </c>
      <c r="C149" s="70" t="s">
        <v>113</v>
      </c>
      <c r="D149" s="70" t="s">
        <v>113</v>
      </c>
      <c r="E149" s="70" t="s">
        <v>113</v>
      </c>
      <c r="F149" s="70" t="s">
        <v>113</v>
      </c>
      <c r="G149" s="70" t="s">
        <v>113</v>
      </c>
      <c r="H149" s="70" t="s">
        <v>113</v>
      </c>
      <c r="I149" s="70" t="s">
        <v>113</v>
      </c>
      <c r="J149" s="70" t="s">
        <v>113</v>
      </c>
      <c r="K149" s="70" t="s">
        <v>113</v>
      </c>
      <c r="L149" s="70" t="s">
        <v>113</v>
      </c>
      <c r="M149" s="70" t="s">
        <v>113</v>
      </c>
      <c r="N149" s="70" t="s">
        <v>113</v>
      </c>
      <c r="O149" s="70" t="s">
        <v>113</v>
      </c>
      <c r="P149" s="70" t="s">
        <v>113</v>
      </c>
      <c r="Q149" s="70">
        <v>5139.41</v>
      </c>
      <c r="R149" s="70">
        <v>5659.72</v>
      </c>
      <c r="S149" s="70">
        <v>5092.3</v>
      </c>
      <c r="T149" s="70" t="s">
        <v>113</v>
      </c>
      <c r="U149" s="20"/>
      <c r="V149" s="20"/>
      <c r="W149" s="4"/>
      <c r="X149" s="4"/>
      <c r="Y149" s="4"/>
      <c r="Z149" s="4"/>
      <c r="AA149" s="4"/>
      <c r="AB149" s="20"/>
      <c r="AC149" s="20"/>
      <c r="AD149" s="20"/>
      <c r="AE149" s="20"/>
      <c r="AF149" s="20"/>
      <c r="AG149" s="20"/>
      <c r="AH149" s="20"/>
      <c r="AI149" s="20"/>
      <c r="AJ149" s="20"/>
      <c r="AK149" s="20"/>
      <c r="AL149" s="20"/>
      <c r="AM149" s="20"/>
      <c r="AN149" s="20"/>
      <c r="AO149" s="20"/>
      <c r="AP149" s="20"/>
      <c r="AQ149" s="20"/>
      <c r="AR149" s="20"/>
      <c r="AS149" s="20"/>
      <c r="AT149" s="20"/>
      <c r="AU149" s="20"/>
      <c r="AV149" s="20"/>
      <c r="AW149" s="20"/>
      <c r="AX149" s="20"/>
      <c r="AY149" s="20"/>
      <c r="AZ149" s="20"/>
      <c r="BA149" s="20"/>
      <c r="BB149" s="20"/>
      <c r="BC149" s="20"/>
      <c r="BD149" s="20"/>
      <c r="BE149" s="20"/>
      <c r="BF149" s="20"/>
      <c r="BG149" s="20"/>
      <c r="BH149" s="20"/>
      <c r="BI149" s="20"/>
      <c r="BJ149" s="20"/>
      <c r="BK149" s="20"/>
      <c r="BL149" s="20"/>
      <c r="BM149" s="20"/>
      <c r="BN149" s="20"/>
      <c r="BO149" s="20"/>
      <c r="BP149" s="20"/>
      <c r="BQ149" s="20"/>
      <c r="BR149" s="20"/>
      <c r="BS149" s="20"/>
      <c r="BT149" s="20"/>
      <c r="BU149" s="20"/>
      <c r="BV149" s="20"/>
      <c r="BW149" s="20"/>
      <c r="BX149" s="20"/>
      <c r="BY149" s="20"/>
      <c r="BZ149" s="20"/>
      <c r="CA149" s="20"/>
      <c r="CB149" s="20"/>
      <c r="CC149" s="20"/>
      <c r="CD149" s="20"/>
      <c r="CE149" s="20"/>
      <c r="CF149" s="20"/>
      <c r="CG149" s="20"/>
      <c r="CH149" s="20"/>
      <c r="CI149" s="20"/>
      <c r="CJ149" s="20"/>
      <c r="CK149" s="20"/>
      <c r="CL149" s="20"/>
      <c r="CM149" s="20"/>
      <c r="CN149" s="20"/>
      <c r="CO149" s="20"/>
      <c r="CP149" s="20"/>
      <c r="CQ149" s="20"/>
      <c r="CR149" s="20"/>
      <c r="CS149" s="20"/>
      <c r="CT149" s="20"/>
      <c r="CU149" s="20"/>
      <c r="CV149" s="20"/>
      <c r="CW149" s="20"/>
      <c r="CX149" s="20"/>
      <c r="CY149" s="20"/>
      <c r="CZ149" s="20"/>
      <c r="DA149" s="20"/>
      <c r="DB149" s="20"/>
      <c r="DC149" s="20"/>
      <c r="DD149" s="20"/>
    </row>
    <row r="150" spans="1:108" ht="17" customHeight="1">
      <c r="A150" s="7"/>
      <c r="B150" s="44" t="s">
        <v>8</v>
      </c>
      <c r="C150" s="70">
        <v>117.70865000000001</v>
      </c>
      <c r="D150" s="70">
        <v>-1106.3277700000001</v>
      </c>
      <c r="E150" s="70">
        <v>-53.837890000000002</v>
      </c>
      <c r="F150" s="70">
        <v>591.03926999999999</v>
      </c>
      <c r="G150" s="70">
        <v>1412.5686000000001</v>
      </c>
      <c r="H150" s="70">
        <v>4281.11744</v>
      </c>
      <c r="I150" s="70">
        <v>-955.20556999999997</v>
      </c>
      <c r="J150" s="70">
        <v>4618.10653</v>
      </c>
      <c r="K150" s="76">
        <v>0</v>
      </c>
      <c r="L150" s="76">
        <v>0</v>
      </c>
      <c r="M150" s="39">
        <v>0</v>
      </c>
      <c r="N150" s="39">
        <v>0</v>
      </c>
      <c r="O150" s="39">
        <v>0</v>
      </c>
      <c r="P150" s="39">
        <v>0</v>
      </c>
      <c r="Q150" s="39">
        <v>0</v>
      </c>
      <c r="R150" s="39">
        <v>0</v>
      </c>
      <c r="S150" s="39">
        <v>0</v>
      </c>
      <c r="T150" s="70" t="s">
        <v>113</v>
      </c>
      <c r="U150" s="20"/>
      <c r="V150" s="20"/>
      <c r="W150" s="4"/>
      <c r="X150" s="4"/>
      <c r="Y150" s="4"/>
      <c r="Z150" s="4"/>
      <c r="AA150" s="4"/>
      <c r="AB150" s="20"/>
      <c r="AC150" s="20"/>
      <c r="AD150" s="20"/>
      <c r="AE150" s="20"/>
      <c r="AF150" s="20"/>
      <c r="AG150" s="20"/>
      <c r="AH150" s="20"/>
      <c r="AI150" s="20"/>
      <c r="AJ150" s="20"/>
      <c r="AK150" s="20"/>
      <c r="AL150" s="20"/>
      <c r="AM150" s="20"/>
      <c r="AN150" s="20"/>
      <c r="AO150" s="20"/>
      <c r="AP150" s="20"/>
      <c r="AQ150" s="20"/>
      <c r="AR150" s="20"/>
      <c r="AS150" s="20"/>
      <c r="AT150" s="20"/>
      <c r="AU150" s="20"/>
      <c r="AV150" s="20"/>
      <c r="AW150" s="20"/>
      <c r="AX150" s="20"/>
      <c r="AY150" s="20"/>
      <c r="AZ150" s="20"/>
      <c r="BA150" s="20"/>
      <c r="BB150" s="20"/>
      <c r="BC150" s="20"/>
      <c r="BD150" s="20"/>
      <c r="BE150" s="20"/>
      <c r="BF150" s="20"/>
      <c r="BG150" s="20"/>
      <c r="BH150" s="20"/>
      <c r="BI150" s="20"/>
      <c r="BJ150" s="20"/>
      <c r="BK150" s="20"/>
      <c r="BL150" s="20"/>
      <c r="BM150" s="20"/>
      <c r="BN150" s="20"/>
      <c r="BO150" s="20"/>
      <c r="BP150" s="20"/>
      <c r="BQ150" s="20"/>
      <c r="BR150" s="20"/>
      <c r="BS150" s="20"/>
      <c r="BT150" s="20"/>
      <c r="BU150" s="20"/>
      <c r="BV150" s="20"/>
      <c r="BW150" s="20"/>
      <c r="BX150" s="20"/>
      <c r="BY150" s="20"/>
      <c r="BZ150" s="20"/>
      <c r="CA150" s="20"/>
      <c r="CB150" s="20"/>
      <c r="CC150" s="20"/>
      <c r="CD150" s="20"/>
      <c r="CE150" s="20"/>
      <c r="CF150" s="20"/>
      <c r="CG150" s="20"/>
      <c r="CH150" s="20"/>
      <c r="CI150" s="20"/>
      <c r="CJ150" s="20"/>
      <c r="CK150" s="20"/>
      <c r="CL150" s="20"/>
      <c r="CM150" s="20"/>
      <c r="CN150" s="20"/>
      <c r="CO150" s="20"/>
      <c r="CP150" s="20"/>
      <c r="CQ150" s="20"/>
      <c r="CR150" s="20"/>
      <c r="CS150" s="20"/>
      <c r="CT150" s="20"/>
      <c r="CU150" s="20"/>
      <c r="CV150" s="20"/>
      <c r="CW150" s="20"/>
      <c r="CX150" s="20"/>
      <c r="CY150" s="20"/>
      <c r="CZ150" s="20"/>
      <c r="DA150" s="20"/>
      <c r="DB150" s="20"/>
      <c r="DC150" s="20"/>
      <c r="DD150" s="20"/>
    </row>
    <row r="151" spans="1:108" ht="17" customHeight="1">
      <c r="A151" s="7"/>
      <c r="B151" s="44"/>
      <c r="C151" s="70"/>
      <c r="D151" s="70"/>
      <c r="E151" s="70"/>
      <c r="F151" s="70"/>
      <c r="G151" s="70"/>
      <c r="H151" s="70"/>
      <c r="I151" s="70"/>
      <c r="J151" s="70"/>
      <c r="K151" s="70"/>
      <c r="L151" s="70"/>
      <c r="M151" s="70"/>
      <c r="N151" s="70"/>
      <c r="O151" s="70"/>
      <c r="P151" s="70"/>
      <c r="Q151" s="70"/>
      <c r="R151" s="70"/>
      <c r="S151" s="70"/>
      <c r="T151" s="70"/>
      <c r="U151" s="20"/>
      <c r="V151" s="20"/>
      <c r="W151" s="4"/>
      <c r="X151" s="4"/>
      <c r="Y151" s="4"/>
      <c r="Z151" s="4"/>
      <c r="AB151" s="20"/>
      <c r="AC151" s="20"/>
      <c r="AD151" s="20"/>
      <c r="AE151" s="20"/>
      <c r="AF151" s="20"/>
      <c r="AG151" s="20"/>
      <c r="AH151" s="20"/>
      <c r="AI151" s="20"/>
      <c r="AJ151" s="20"/>
      <c r="AK151" s="20"/>
      <c r="AL151" s="20"/>
      <c r="AM151" s="20"/>
      <c r="AN151" s="20"/>
      <c r="AO151" s="20"/>
      <c r="AP151" s="20"/>
      <c r="AQ151" s="20"/>
      <c r="AR151" s="20"/>
      <c r="AS151" s="20"/>
      <c r="AT151" s="20"/>
      <c r="AU151" s="20"/>
      <c r="AV151" s="20"/>
      <c r="AW151" s="20"/>
      <c r="AX151" s="20"/>
      <c r="AY151" s="20"/>
      <c r="AZ151" s="20"/>
      <c r="BA151" s="20"/>
      <c r="BB151" s="20"/>
      <c r="BC151" s="20"/>
      <c r="BD151" s="20"/>
      <c r="BE151" s="20"/>
      <c r="BF151" s="20"/>
      <c r="BG151" s="20"/>
      <c r="BH151" s="20"/>
      <c r="BI151" s="20"/>
      <c r="BJ151" s="20"/>
      <c r="BK151" s="20"/>
      <c r="BL151" s="20"/>
      <c r="BM151" s="20"/>
      <c r="BN151" s="20"/>
      <c r="BO151" s="20"/>
      <c r="BP151" s="20"/>
      <c r="BQ151" s="20"/>
      <c r="BR151" s="20"/>
      <c r="BS151" s="20"/>
      <c r="BT151" s="20"/>
      <c r="BU151" s="20"/>
      <c r="BV151" s="20"/>
      <c r="BW151" s="20"/>
      <c r="BX151" s="20"/>
      <c r="BY151" s="20"/>
      <c r="BZ151" s="20"/>
      <c r="CA151" s="20"/>
      <c r="CB151" s="20"/>
      <c r="CC151" s="20"/>
      <c r="CD151" s="20"/>
      <c r="CE151" s="20"/>
      <c r="CF151" s="20"/>
      <c r="CG151" s="20"/>
      <c r="CH151" s="20"/>
      <c r="CI151" s="20"/>
      <c r="CJ151" s="20"/>
      <c r="CK151" s="20"/>
      <c r="CL151" s="20"/>
      <c r="CM151" s="20"/>
      <c r="CN151" s="20"/>
      <c r="CO151" s="20"/>
      <c r="CP151" s="20"/>
      <c r="CQ151" s="20"/>
      <c r="CR151" s="20"/>
      <c r="CS151" s="20"/>
      <c r="CT151" s="20"/>
      <c r="CU151" s="20"/>
      <c r="CV151" s="20"/>
      <c r="CW151" s="20"/>
      <c r="CX151" s="20"/>
      <c r="CY151" s="20"/>
      <c r="CZ151" s="20"/>
      <c r="DA151" s="20"/>
      <c r="DB151" s="20"/>
      <c r="DC151" s="20"/>
      <c r="DD151" s="20"/>
    </row>
    <row r="152" spans="1:108" ht="17" customHeight="1">
      <c r="A152" s="7"/>
      <c r="B152" s="55" t="s">
        <v>326</v>
      </c>
      <c r="C152" s="70"/>
      <c r="D152" s="70"/>
      <c r="E152" s="70"/>
      <c r="F152" s="70"/>
      <c r="G152" s="70"/>
      <c r="H152" s="70"/>
      <c r="I152" s="70"/>
      <c r="J152" s="70"/>
      <c r="K152" s="70"/>
      <c r="L152" s="70"/>
      <c r="M152" s="70"/>
      <c r="N152" s="70"/>
      <c r="O152" s="70"/>
      <c r="P152" s="70"/>
      <c r="Q152" s="70"/>
      <c r="R152" s="70"/>
      <c r="S152" s="70"/>
      <c r="T152" s="70"/>
      <c r="U152" s="20"/>
      <c r="V152" s="20"/>
      <c r="W152" s="4"/>
      <c r="X152" s="4"/>
      <c r="Y152" s="4"/>
      <c r="Z152" s="4"/>
      <c r="AB152" s="20"/>
      <c r="AC152" s="20"/>
      <c r="AD152" s="20"/>
      <c r="AE152" s="20"/>
      <c r="AF152" s="20"/>
      <c r="AG152" s="20"/>
      <c r="AH152" s="20"/>
      <c r="AI152" s="20"/>
      <c r="AJ152" s="20"/>
      <c r="AK152" s="20"/>
      <c r="AL152" s="20"/>
      <c r="AM152" s="20"/>
      <c r="AN152" s="20"/>
      <c r="AO152" s="20"/>
      <c r="AP152" s="20"/>
      <c r="AQ152" s="20"/>
      <c r="AR152" s="20"/>
      <c r="AS152" s="20"/>
      <c r="AT152" s="20"/>
      <c r="AU152" s="20"/>
      <c r="AV152" s="20"/>
      <c r="AW152" s="20"/>
      <c r="AX152" s="20"/>
      <c r="AY152" s="20"/>
      <c r="AZ152" s="20"/>
      <c r="BA152" s="20"/>
      <c r="BB152" s="20"/>
      <c r="BC152" s="20"/>
      <c r="BD152" s="20"/>
      <c r="BE152" s="20"/>
      <c r="BF152" s="20"/>
      <c r="BG152" s="20"/>
      <c r="BH152" s="20"/>
      <c r="BI152" s="20"/>
      <c r="BJ152" s="20"/>
      <c r="BK152" s="20"/>
      <c r="BL152" s="20"/>
      <c r="BM152" s="20"/>
      <c r="BN152" s="20"/>
      <c r="BO152" s="20"/>
      <c r="BP152" s="20"/>
      <c r="BQ152" s="20"/>
      <c r="BR152" s="20"/>
      <c r="BS152" s="20"/>
      <c r="BT152" s="20"/>
      <c r="BU152" s="20"/>
      <c r="BV152" s="20"/>
      <c r="BW152" s="20"/>
      <c r="BX152" s="20"/>
      <c r="BY152" s="20"/>
      <c r="BZ152" s="20"/>
      <c r="CA152" s="20"/>
      <c r="CB152" s="20"/>
      <c r="CC152" s="20"/>
      <c r="CD152" s="20"/>
      <c r="CE152" s="20"/>
      <c r="CF152" s="20"/>
      <c r="CG152" s="20"/>
      <c r="CH152" s="20"/>
      <c r="CI152" s="20"/>
      <c r="CJ152" s="20"/>
      <c r="CK152" s="20"/>
      <c r="CL152" s="20"/>
      <c r="CM152" s="20"/>
      <c r="CN152" s="20"/>
      <c r="CO152" s="20"/>
      <c r="CP152" s="20"/>
      <c r="CQ152" s="20"/>
      <c r="CR152" s="20"/>
      <c r="CS152" s="20"/>
      <c r="CT152" s="20"/>
      <c r="CU152" s="20"/>
      <c r="CV152" s="20"/>
      <c r="CW152" s="20"/>
      <c r="CX152" s="20"/>
      <c r="CY152" s="20"/>
      <c r="CZ152" s="20"/>
      <c r="DA152" s="20"/>
      <c r="DB152" s="20"/>
      <c r="DC152" s="20"/>
      <c r="DD152" s="20"/>
    </row>
    <row r="153" spans="1:108" ht="17" customHeight="1">
      <c r="A153" s="7"/>
      <c r="B153" s="56" t="s">
        <v>368</v>
      </c>
      <c r="C153" s="70">
        <v>0.37365999999999999</v>
      </c>
      <c r="D153" s="70">
        <v>5.9969299999999999</v>
      </c>
      <c r="E153" s="70">
        <v>7.2496</v>
      </c>
      <c r="F153" s="70">
        <v>10.72052</v>
      </c>
      <c r="G153" s="70">
        <v>2.2717399999999999</v>
      </c>
      <c r="H153" s="70">
        <v>1.3</v>
      </c>
      <c r="I153" s="70">
        <v>1.3</v>
      </c>
      <c r="J153" s="70">
        <v>18.090229999999998</v>
      </c>
      <c r="K153" s="70">
        <v>20.765649631324813</v>
      </c>
      <c r="L153" s="70">
        <v>10.688073368635331</v>
      </c>
      <c r="M153" s="70">
        <v>5.5263096240958598</v>
      </c>
      <c r="N153" s="70">
        <v>5.861971272209332</v>
      </c>
      <c r="O153" s="71">
        <v>-2.3848048702759583</v>
      </c>
      <c r="P153" s="71">
        <v>58.03298243549164</v>
      </c>
      <c r="Q153" s="70">
        <v>-6.3856040189017023</v>
      </c>
      <c r="R153" s="70">
        <v>9.9411626725664846</v>
      </c>
      <c r="S153" s="70">
        <v>-2.6021712375065786</v>
      </c>
      <c r="T153" s="70" t="s">
        <v>113</v>
      </c>
      <c r="W153" s="4"/>
      <c r="X153" s="4"/>
      <c r="Y153" s="4"/>
      <c r="Z153" s="4"/>
      <c r="AA153" s="4"/>
      <c r="AB153" s="20"/>
      <c r="AC153" s="20"/>
      <c r="AD153" s="20"/>
      <c r="AE153" s="20"/>
      <c r="AF153" s="20"/>
      <c r="AG153" s="20"/>
      <c r="AH153" s="20"/>
      <c r="AI153" s="20"/>
      <c r="AJ153" s="20"/>
      <c r="AK153" s="20"/>
      <c r="AL153" s="20"/>
      <c r="AM153" s="20"/>
      <c r="AN153" s="20"/>
      <c r="AO153" s="20"/>
      <c r="AP153" s="20"/>
      <c r="AQ153" s="20"/>
      <c r="AR153" s="20"/>
      <c r="AS153" s="20"/>
      <c r="AT153" s="20"/>
      <c r="AU153" s="20"/>
      <c r="AV153" s="20"/>
      <c r="AW153" s="20"/>
      <c r="AX153" s="20"/>
      <c r="AY153" s="20"/>
      <c r="AZ153" s="20"/>
      <c r="BA153" s="20"/>
      <c r="BB153" s="20"/>
      <c r="BC153" s="20"/>
      <c r="BD153" s="20"/>
      <c r="BE153" s="20"/>
      <c r="BF153" s="20"/>
      <c r="BG153" s="20"/>
      <c r="BH153" s="20"/>
      <c r="BI153" s="20"/>
      <c r="BJ153" s="20"/>
      <c r="BK153" s="20"/>
      <c r="BL153" s="20"/>
      <c r="BM153" s="20"/>
      <c r="BN153" s="20"/>
      <c r="BO153" s="20"/>
      <c r="BP153" s="20"/>
      <c r="BQ153" s="20"/>
      <c r="BR153" s="20"/>
      <c r="BS153" s="20"/>
      <c r="BT153" s="20"/>
      <c r="BU153" s="20"/>
      <c r="BV153" s="20"/>
      <c r="BW153" s="20"/>
      <c r="BX153" s="20"/>
      <c r="BY153" s="20"/>
      <c r="BZ153" s="20"/>
      <c r="CA153" s="20"/>
      <c r="CB153" s="20"/>
      <c r="CC153" s="20"/>
      <c r="CD153" s="20"/>
      <c r="CE153" s="20"/>
      <c r="CF153" s="20"/>
      <c r="CG153" s="20"/>
      <c r="CH153" s="20"/>
      <c r="CI153" s="20"/>
      <c r="CJ153" s="20"/>
      <c r="CK153" s="20"/>
      <c r="CL153" s="20"/>
      <c r="CM153" s="20"/>
      <c r="CN153" s="20"/>
      <c r="CO153" s="20"/>
      <c r="CP153" s="20"/>
      <c r="CQ153" s="20"/>
      <c r="CR153" s="20"/>
      <c r="CS153" s="20"/>
      <c r="CT153" s="20"/>
      <c r="CU153" s="20"/>
      <c r="CV153" s="20"/>
      <c r="CW153" s="20"/>
      <c r="CX153" s="20"/>
      <c r="CY153" s="20"/>
      <c r="CZ153" s="20"/>
      <c r="DA153" s="20"/>
      <c r="DB153" s="20"/>
      <c r="DC153" s="20"/>
      <c r="DD153" s="20"/>
    </row>
    <row r="154" spans="1:108" ht="17" customHeight="1">
      <c r="A154" s="7"/>
      <c r="B154" s="20" t="s">
        <v>353</v>
      </c>
      <c r="C154" s="77">
        <v>0</v>
      </c>
      <c r="D154" s="70">
        <v>8.0931300000000004</v>
      </c>
      <c r="E154" s="70">
        <v>8.6567699999999999</v>
      </c>
      <c r="F154" s="70">
        <v>7.5675400000000002</v>
      </c>
      <c r="G154" s="70">
        <v>7.2650800000000002</v>
      </c>
      <c r="H154" s="70">
        <v>2.76458</v>
      </c>
      <c r="I154" s="70">
        <v>13.928229999999999</v>
      </c>
      <c r="J154" s="70">
        <v>4.5756199999999998</v>
      </c>
      <c r="K154" s="70">
        <v>1.2739772937847782</v>
      </c>
      <c r="L154" s="70">
        <v>20.851315433310646</v>
      </c>
      <c r="M154" s="70">
        <v>7.5492788359794449</v>
      </c>
      <c r="N154" s="70">
        <v>3.5808331200412491</v>
      </c>
      <c r="O154" s="70">
        <v>-0.75510552769449957</v>
      </c>
      <c r="P154" s="70">
        <v>-10.108178015751978</v>
      </c>
      <c r="Q154" s="70">
        <v>2.36837040685971</v>
      </c>
      <c r="R154" s="70">
        <v>10.801407587754163</v>
      </c>
      <c r="S154" s="70">
        <v>4.2135352785488411</v>
      </c>
      <c r="T154" s="70" t="s">
        <v>113</v>
      </c>
      <c r="W154" s="4"/>
      <c r="X154" s="4"/>
      <c r="Y154" s="4"/>
      <c r="Z154" s="4"/>
      <c r="AA154" s="4"/>
      <c r="AB154" s="20"/>
      <c r="AC154" s="20"/>
      <c r="AD154" s="20"/>
      <c r="AE154" s="20"/>
      <c r="AF154" s="20"/>
      <c r="AG154" s="20"/>
      <c r="AH154" s="20"/>
      <c r="AI154" s="20"/>
      <c r="AJ154" s="20"/>
      <c r="AK154" s="20"/>
      <c r="AL154" s="20"/>
      <c r="AM154" s="20"/>
      <c r="AN154" s="20"/>
      <c r="AO154" s="20"/>
      <c r="AP154" s="20"/>
      <c r="AQ154" s="20"/>
      <c r="AR154" s="20"/>
      <c r="AS154" s="20"/>
      <c r="AT154" s="20"/>
      <c r="AU154" s="20"/>
      <c r="AV154" s="20"/>
      <c r="AW154" s="20"/>
      <c r="AX154" s="20"/>
      <c r="AY154" s="20"/>
      <c r="AZ154" s="20"/>
      <c r="BA154" s="20"/>
      <c r="BB154" s="20"/>
      <c r="BC154" s="20"/>
      <c r="BD154" s="20"/>
      <c r="BE154" s="20"/>
      <c r="BF154" s="20"/>
      <c r="BG154" s="20"/>
      <c r="BH154" s="20"/>
      <c r="BI154" s="20"/>
      <c r="BJ154" s="20"/>
      <c r="BK154" s="20"/>
      <c r="BL154" s="20"/>
      <c r="BM154" s="20"/>
      <c r="BN154" s="20"/>
      <c r="BO154" s="20"/>
      <c r="BP154" s="20"/>
      <c r="BQ154" s="20"/>
      <c r="BR154" s="20"/>
      <c r="BS154" s="20"/>
      <c r="BT154" s="20"/>
      <c r="BU154" s="20"/>
      <c r="BV154" s="20"/>
      <c r="BW154" s="20"/>
      <c r="BX154" s="20"/>
      <c r="BY154" s="20"/>
      <c r="BZ154" s="20"/>
      <c r="CA154" s="20"/>
      <c r="CB154" s="20"/>
      <c r="CC154" s="20"/>
      <c r="CD154" s="20"/>
      <c r="CE154" s="20"/>
      <c r="CF154" s="20"/>
      <c r="CG154" s="20"/>
      <c r="CH154" s="20"/>
      <c r="CI154" s="20"/>
      <c r="CJ154" s="20"/>
      <c r="CK154" s="20"/>
      <c r="CL154" s="20"/>
      <c r="CM154" s="20"/>
      <c r="CN154" s="20"/>
      <c r="CO154" s="20"/>
      <c r="CP154" s="20"/>
      <c r="CQ154" s="20"/>
      <c r="CR154" s="20"/>
      <c r="CS154" s="20"/>
      <c r="CT154" s="20"/>
      <c r="CU154" s="20"/>
      <c r="CV154" s="20"/>
      <c r="CW154" s="20"/>
      <c r="CX154" s="20"/>
      <c r="CY154" s="20"/>
      <c r="CZ154" s="20"/>
      <c r="DA154" s="20"/>
      <c r="DB154" s="20"/>
      <c r="DC154" s="20"/>
      <c r="DD154" s="20"/>
    </row>
    <row r="155" spans="1:108" ht="17" customHeight="1">
      <c r="A155" s="7"/>
      <c r="B155" s="20" t="s">
        <v>179</v>
      </c>
      <c r="C155" s="70">
        <v>26.45496</v>
      </c>
      <c r="D155" s="70">
        <v>29.794599999999999</v>
      </c>
      <c r="E155" s="70">
        <v>13.763920000000001</v>
      </c>
      <c r="F155" s="70">
        <v>0.99773000000000001</v>
      </c>
      <c r="G155" s="70">
        <v>13.970549999999999</v>
      </c>
      <c r="H155" s="70">
        <v>-12.2256</v>
      </c>
      <c r="I155" s="70">
        <v>-1.84385</v>
      </c>
      <c r="J155" s="70">
        <v>-23.347670000000001</v>
      </c>
      <c r="K155" s="70">
        <v>53.981038194233186</v>
      </c>
      <c r="L155" s="70">
        <v>16.462230476335414</v>
      </c>
      <c r="M155" s="70">
        <v>46.076707413150999</v>
      </c>
      <c r="N155" s="70">
        <v>11.839481592928024</v>
      </c>
      <c r="O155" s="71">
        <v>3.5276802617229208</v>
      </c>
      <c r="P155" s="71">
        <v>-35.692827025826169</v>
      </c>
      <c r="Q155" s="70">
        <v>24.410765202626372</v>
      </c>
      <c r="R155" s="70">
        <v>16.479907330770672</v>
      </c>
      <c r="S155" s="70">
        <v>11.969395066149113</v>
      </c>
      <c r="T155" s="70" t="s">
        <v>113</v>
      </c>
      <c r="W155" s="4"/>
      <c r="X155" s="4"/>
      <c r="Y155" s="4"/>
      <c r="Z155" s="4"/>
      <c r="AA155" s="4"/>
      <c r="AB155" s="20"/>
      <c r="AC155" s="20"/>
      <c r="AD155" s="20"/>
      <c r="AE155" s="20"/>
      <c r="AF155" s="20"/>
      <c r="AG155" s="20"/>
      <c r="AH155" s="20"/>
      <c r="AI155" s="20"/>
      <c r="AJ155" s="20"/>
      <c r="AK155" s="20"/>
      <c r="AL155" s="20"/>
      <c r="AM155" s="20"/>
      <c r="AN155" s="20"/>
      <c r="AO155" s="20"/>
      <c r="AP155" s="20"/>
      <c r="AQ155" s="20"/>
      <c r="AR155" s="20"/>
      <c r="AS155" s="20"/>
      <c r="AT155" s="20"/>
      <c r="AU155" s="20"/>
      <c r="AV155" s="20"/>
      <c r="AW155" s="20"/>
      <c r="AX155" s="20"/>
      <c r="AY155" s="20"/>
      <c r="AZ155" s="20"/>
      <c r="BA155" s="20"/>
      <c r="BB155" s="20"/>
      <c r="BC155" s="20"/>
      <c r="BD155" s="20"/>
      <c r="BE155" s="20"/>
      <c r="BF155" s="20"/>
      <c r="BG155" s="20"/>
      <c r="BH155" s="20"/>
      <c r="BI155" s="20"/>
      <c r="BJ155" s="20"/>
      <c r="BK155" s="20"/>
      <c r="BL155" s="20"/>
      <c r="BM155" s="20"/>
      <c r="BN155" s="20"/>
      <c r="BO155" s="20"/>
      <c r="BP155" s="20"/>
      <c r="BQ155" s="20"/>
      <c r="BR155" s="20"/>
      <c r="BS155" s="20"/>
      <c r="BT155" s="20"/>
      <c r="BU155" s="20"/>
      <c r="BV155" s="20"/>
      <c r="BW155" s="20"/>
      <c r="BX155" s="20"/>
      <c r="BY155" s="20"/>
      <c r="BZ155" s="20"/>
      <c r="CA155" s="20"/>
      <c r="CB155" s="20"/>
      <c r="CC155" s="20"/>
      <c r="CD155" s="20"/>
      <c r="CE155" s="20"/>
      <c r="CF155" s="20"/>
      <c r="CG155" s="20"/>
      <c r="CH155" s="20"/>
      <c r="CI155" s="20"/>
      <c r="CJ155" s="20"/>
      <c r="CK155" s="20"/>
      <c r="CL155" s="20"/>
      <c r="CM155" s="20"/>
      <c r="CN155" s="20"/>
      <c r="CO155" s="20"/>
      <c r="CP155" s="20"/>
      <c r="CQ155" s="20"/>
      <c r="CR155" s="20"/>
      <c r="CS155" s="20"/>
      <c r="CT155" s="20"/>
      <c r="CU155" s="20"/>
      <c r="CV155" s="20"/>
      <c r="CW155" s="20"/>
      <c r="CX155" s="20"/>
      <c r="CY155" s="20"/>
      <c r="CZ155" s="20"/>
      <c r="DA155" s="20"/>
      <c r="DB155" s="20"/>
      <c r="DC155" s="20"/>
      <c r="DD155" s="20"/>
    </row>
    <row r="156" spans="1:108" ht="17" customHeight="1">
      <c r="A156" s="7"/>
      <c r="B156" s="20" t="s">
        <v>92</v>
      </c>
      <c r="C156" s="70">
        <v>3.27067</v>
      </c>
      <c r="D156" s="70">
        <v>-1.4437599999999999</v>
      </c>
      <c r="E156" s="70">
        <v>2.9172099999999999</v>
      </c>
      <c r="F156" s="70">
        <v>16.262149999999998</v>
      </c>
      <c r="G156" s="70">
        <v>27.718640000000001</v>
      </c>
      <c r="H156" s="70">
        <v>34.349469999999997</v>
      </c>
      <c r="I156" s="70">
        <v>51.667679999999997</v>
      </c>
      <c r="J156" s="70">
        <v>15.76656</v>
      </c>
      <c r="K156" s="70">
        <v>-9.8421656901118926</v>
      </c>
      <c r="L156" s="70">
        <v>-2.386910547045229</v>
      </c>
      <c r="M156" s="70">
        <v>7.5212861262924591</v>
      </c>
      <c r="N156" s="70">
        <v>3.2029668890375174</v>
      </c>
      <c r="O156" s="70">
        <v>-2.4005777400235351</v>
      </c>
      <c r="P156" s="70">
        <v>3.8717110696570245</v>
      </c>
      <c r="Q156" s="70">
        <v>-5.7538522238897327</v>
      </c>
      <c r="R156" s="70">
        <v>-3.5336010784728478</v>
      </c>
      <c r="S156" s="70">
        <v>-1.7520449693699591</v>
      </c>
      <c r="T156" s="70" t="s">
        <v>113</v>
      </c>
      <c r="W156" s="4"/>
      <c r="X156" s="4"/>
      <c r="Y156" s="4"/>
      <c r="Z156" s="4"/>
      <c r="AA156" s="4"/>
      <c r="AB156" s="20"/>
      <c r="AC156" s="20"/>
      <c r="AD156" s="20"/>
      <c r="AE156" s="20"/>
      <c r="AF156" s="20"/>
      <c r="AG156" s="20"/>
      <c r="AH156" s="20"/>
      <c r="AI156" s="20"/>
      <c r="AJ156" s="20"/>
      <c r="AK156" s="20"/>
      <c r="AL156" s="20"/>
      <c r="AM156" s="20"/>
      <c r="AN156" s="20"/>
      <c r="AO156" s="20"/>
      <c r="AP156" s="20"/>
      <c r="AQ156" s="20"/>
      <c r="AR156" s="20"/>
      <c r="AS156" s="20"/>
      <c r="AT156" s="20"/>
      <c r="AU156" s="20"/>
      <c r="AV156" s="20"/>
      <c r="AW156" s="20"/>
      <c r="AX156" s="20"/>
      <c r="AY156" s="20"/>
      <c r="AZ156" s="20"/>
      <c r="BA156" s="20"/>
      <c r="BB156" s="20"/>
      <c r="BC156" s="20"/>
      <c r="BD156" s="20"/>
      <c r="BE156" s="20"/>
      <c r="BF156" s="20"/>
      <c r="BG156" s="20"/>
      <c r="BH156" s="20"/>
      <c r="BI156" s="20"/>
      <c r="BJ156" s="20"/>
      <c r="BK156" s="20"/>
      <c r="BL156" s="20"/>
      <c r="BM156" s="20"/>
      <c r="BN156" s="20"/>
      <c r="BO156" s="20"/>
      <c r="BP156" s="20"/>
      <c r="BQ156" s="20"/>
      <c r="BR156" s="20"/>
      <c r="BS156" s="20"/>
      <c r="BT156" s="20"/>
      <c r="BU156" s="20"/>
      <c r="BV156" s="20"/>
      <c r="BW156" s="20"/>
      <c r="BX156" s="20"/>
      <c r="BY156" s="20"/>
      <c r="BZ156" s="20"/>
      <c r="CA156" s="20"/>
      <c r="CB156" s="20"/>
      <c r="CC156" s="20"/>
      <c r="CD156" s="20"/>
      <c r="CE156" s="20"/>
      <c r="CF156" s="20"/>
      <c r="CG156" s="20"/>
      <c r="CH156" s="20"/>
      <c r="CI156" s="20"/>
      <c r="CJ156" s="20"/>
      <c r="CK156" s="20"/>
      <c r="CL156" s="20"/>
      <c r="CM156" s="20"/>
      <c r="CN156" s="20"/>
      <c r="CO156" s="20"/>
      <c r="CP156" s="20"/>
      <c r="CQ156" s="20"/>
      <c r="CR156" s="20"/>
      <c r="CS156" s="20"/>
      <c r="CT156" s="20"/>
      <c r="CU156" s="20"/>
      <c r="CV156" s="20"/>
      <c r="CW156" s="20"/>
      <c r="CX156" s="20"/>
      <c r="CY156" s="20"/>
      <c r="CZ156" s="20"/>
      <c r="DA156" s="20"/>
      <c r="DB156" s="20"/>
      <c r="DC156" s="20"/>
      <c r="DD156" s="20"/>
    </row>
    <row r="157" spans="1:108" ht="17" customHeight="1">
      <c r="A157" s="7"/>
      <c r="B157" s="20" t="s">
        <v>93</v>
      </c>
      <c r="C157" s="70">
        <v>4.1704999999999997</v>
      </c>
      <c r="D157" s="70">
        <v>8.9151699999999998</v>
      </c>
      <c r="E157" s="70">
        <v>17.078720000000001</v>
      </c>
      <c r="F157" s="70">
        <v>12.01857</v>
      </c>
      <c r="G157" s="70">
        <v>28.52234</v>
      </c>
      <c r="H157" s="70">
        <v>12.98583</v>
      </c>
      <c r="I157" s="70">
        <v>-2.1152299999999999</v>
      </c>
      <c r="J157" s="70">
        <v>10.96454</v>
      </c>
      <c r="K157" s="70">
        <v>2.7511055003498264</v>
      </c>
      <c r="L157" s="70">
        <v>14.345605429469943</v>
      </c>
      <c r="M157" s="70">
        <v>28.736152976132278</v>
      </c>
      <c r="N157" s="70">
        <v>5.9596091588908884</v>
      </c>
      <c r="O157" s="70">
        <v>-7.1245288329878758</v>
      </c>
      <c r="P157" s="70">
        <v>-1.7850629431740095</v>
      </c>
      <c r="Q157" s="70">
        <v>-3.2403927384006659</v>
      </c>
      <c r="R157" s="70">
        <v>13.423428466066989</v>
      </c>
      <c r="S157" s="70">
        <v>-5.5294989536557644</v>
      </c>
      <c r="T157" s="70" t="s">
        <v>113</v>
      </c>
      <c r="U157" s="20"/>
      <c r="V157" s="20"/>
      <c r="W157" s="4"/>
      <c r="X157" s="4"/>
      <c r="Y157" s="4"/>
      <c r="Z157" s="4"/>
      <c r="AA157" s="4"/>
      <c r="AB157" s="20"/>
      <c r="AC157" s="20"/>
      <c r="AD157" s="20"/>
      <c r="AE157" s="20"/>
      <c r="AF157" s="20"/>
      <c r="AG157" s="20"/>
      <c r="AH157" s="20"/>
      <c r="AI157" s="20"/>
      <c r="AJ157" s="20"/>
      <c r="AK157" s="20"/>
      <c r="AL157" s="20"/>
      <c r="AM157" s="20"/>
      <c r="AN157" s="20"/>
      <c r="AO157" s="20"/>
      <c r="AP157" s="20"/>
      <c r="AQ157" s="20"/>
      <c r="AR157" s="20"/>
      <c r="AS157" s="20"/>
      <c r="AT157" s="20"/>
      <c r="AU157" s="20"/>
      <c r="AV157" s="20"/>
      <c r="AW157" s="20"/>
      <c r="AX157" s="20"/>
      <c r="AY157" s="20"/>
      <c r="AZ157" s="20"/>
      <c r="BA157" s="20"/>
      <c r="BB157" s="20"/>
      <c r="BC157" s="20"/>
      <c r="BD157" s="20"/>
      <c r="BE157" s="20"/>
      <c r="BF157" s="20"/>
      <c r="BG157" s="20"/>
      <c r="BH157" s="20"/>
      <c r="BI157" s="20"/>
      <c r="BJ157" s="20"/>
      <c r="BK157" s="20"/>
      <c r="BL157" s="20"/>
      <c r="BM157" s="20"/>
      <c r="BN157" s="20"/>
      <c r="BO157" s="20"/>
      <c r="BP157" s="20"/>
      <c r="BQ157" s="20"/>
      <c r="BR157" s="20"/>
      <c r="BS157" s="20"/>
      <c r="BT157" s="20"/>
      <c r="BU157" s="20"/>
      <c r="BV157" s="20"/>
      <c r="BW157" s="20"/>
      <c r="BX157" s="20"/>
      <c r="BY157" s="20"/>
      <c r="BZ157" s="20"/>
      <c r="CA157" s="20"/>
      <c r="CB157" s="20"/>
      <c r="CC157" s="20"/>
      <c r="CD157" s="20"/>
      <c r="CE157" s="20"/>
      <c r="CF157" s="20"/>
      <c r="CG157" s="20"/>
      <c r="CH157" s="20"/>
      <c r="CI157" s="20"/>
      <c r="CJ157" s="20"/>
      <c r="CK157" s="20"/>
      <c r="CL157" s="20"/>
      <c r="CM157" s="20"/>
      <c r="CN157" s="20"/>
      <c r="CO157" s="20"/>
      <c r="CP157" s="20"/>
      <c r="CQ157" s="20"/>
      <c r="CR157" s="20"/>
      <c r="CS157" s="20"/>
      <c r="CT157" s="20"/>
      <c r="CU157" s="20"/>
      <c r="CV157" s="20"/>
      <c r="CW157" s="20"/>
      <c r="CX157" s="20"/>
      <c r="CY157" s="20"/>
      <c r="CZ157" s="20"/>
      <c r="DA157" s="20"/>
      <c r="DB157" s="20"/>
      <c r="DC157" s="20"/>
      <c r="DD157" s="20"/>
    </row>
    <row r="158" spans="1:108" ht="17" customHeight="1">
      <c r="A158" s="7"/>
      <c r="B158" s="44"/>
      <c r="C158" s="70"/>
      <c r="D158" s="70"/>
      <c r="E158" s="70"/>
      <c r="F158" s="70"/>
      <c r="G158" s="70"/>
      <c r="H158" s="70"/>
      <c r="I158" s="70"/>
      <c r="J158" s="70"/>
      <c r="K158" s="70"/>
      <c r="L158" s="70"/>
      <c r="M158" s="70"/>
      <c r="N158" s="70"/>
      <c r="O158" s="70"/>
      <c r="P158" s="70"/>
      <c r="Q158" s="70"/>
      <c r="R158" s="70"/>
      <c r="S158" s="70"/>
      <c r="T158" s="70"/>
      <c r="U158" s="20"/>
      <c r="V158" s="20"/>
      <c r="W158" s="9"/>
      <c r="X158" s="9"/>
      <c r="Y158" s="9"/>
      <c r="Z158" s="9"/>
      <c r="AB158" s="20"/>
      <c r="AC158" s="20"/>
      <c r="AD158" s="20"/>
      <c r="AE158" s="20"/>
      <c r="AF158" s="20"/>
      <c r="AG158" s="20"/>
      <c r="AH158" s="20"/>
      <c r="AI158" s="20"/>
      <c r="AJ158" s="20"/>
      <c r="AK158" s="20"/>
      <c r="AL158" s="20"/>
      <c r="AM158" s="20"/>
      <c r="AN158" s="20"/>
      <c r="AO158" s="20"/>
      <c r="AP158" s="20"/>
      <c r="AQ158" s="20"/>
      <c r="AR158" s="20"/>
      <c r="AS158" s="20"/>
      <c r="AT158" s="20"/>
      <c r="AU158" s="20"/>
      <c r="AV158" s="20"/>
      <c r="AW158" s="20"/>
      <c r="AX158" s="20"/>
      <c r="AY158" s="20"/>
      <c r="AZ158" s="20"/>
      <c r="BA158" s="20"/>
      <c r="BB158" s="20"/>
      <c r="BC158" s="20"/>
      <c r="BD158" s="20"/>
      <c r="BE158" s="20"/>
      <c r="BF158" s="20"/>
      <c r="BG158" s="20"/>
      <c r="BH158" s="20"/>
      <c r="BI158" s="20"/>
      <c r="BJ158" s="20"/>
      <c r="BK158" s="20"/>
      <c r="BL158" s="20"/>
      <c r="BM158" s="20"/>
      <c r="BN158" s="20"/>
      <c r="BO158" s="20"/>
      <c r="BP158" s="20"/>
      <c r="BQ158" s="20"/>
      <c r="BR158" s="20"/>
      <c r="BS158" s="20"/>
      <c r="BT158" s="20"/>
      <c r="BU158" s="20"/>
      <c r="BV158" s="20"/>
      <c r="BW158" s="20"/>
      <c r="BX158" s="20"/>
      <c r="BY158" s="20"/>
      <c r="BZ158" s="20"/>
      <c r="CA158" s="20"/>
      <c r="CB158" s="20"/>
      <c r="CC158" s="20"/>
      <c r="CD158" s="20"/>
      <c r="CE158" s="20"/>
      <c r="CF158" s="20"/>
      <c r="CG158" s="20"/>
      <c r="CH158" s="20"/>
      <c r="CI158" s="20"/>
      <c r="CJ158" s="20"/>
      <c r="CK158" s="20"/>
      <c r="CL158" s="20"/>
      <c r="CM158" s="20"/>
      <c r="CN158" s="20"/>
      <c r="CO158" s="20"/>
      <c r="CP158" s="20"/>
      <c r="CQ158" s="20"/>
      <c r="CR158" s="20"/>
      <c r="CS158" s="20"/>
      <c r="CT158" s="20"/>
      <c r="CU158" s="20"/>
      <c r="CV158" s="20"/>
      <c r="CW158" s="20"/>
      <c r="CX158" s="20"/>
      <c r="CY158" s="20"/>
      <c r="CZ158" s="20"/>
      <c r="DA158" s="20"/>
      <c r="DB158" s="20"/>
      <c r="DC158" s="20"/>
      <c r="DD158" s="20"/>
    </row>
    <row r="159" spans="1:108" ht="17" customHeight="1">
      <c r="A159" s="7"/>
      <c r="B159" s="52" t="s">
        <v>96</v>
      </c>
      <c r="C159" s="70"/>
      <c r="D159" s="70"/>
      <c r="E159" s="70"/>
      <c r="F159" s="70"/>
      <c r="G159" s="70"/>
      <c r="H159" s="70"/>
      <c r="I159" s="70"/>
      <c r="J159" s="70"/>
      <c r="K159" s="70"/>
      <c r="L159" s="70"/>
      <c r="M159" s="70"/>
      <c r="N159" s="70"/>
      <c r="O159" s="70"/>
      <c r="P159" s="70"/>
      <c r="Q159" s="70"/>
      <c r="R159" s="70"/>
      <c r="S159" s="70"/>
      <c r="T159" s="70"/>
      <c r="U159" s="20"/>
      <c r="V159" s="20"/>
      <c r="W159" s="4"/>
      <c r="X159" s="4"/>
      <c r="Y159" s="4"/>
      <c r="Z159" s="4"/>
      <c r="AB159" s="20"/>
      <c r="AC159" s="20"/>
      <c r="AD159" s="20"/>
      <c r="AE159" s="20"/>
      <c r="AF159" s="20"/>
      <c r="AG159" s="20"/>
      <c r="AH159" s="20"/>
      <c r="AI159" s="20"/>
      <c r="AJ159" s="20"/>
      <c r="AK159" s="20"/>
      <c r="AL159" s="20"/>
      <c r="AM159" s="20"/>
      <c r="AN159" s="20"/>
      <c r="AO159" s="20"/>
      <c r="AP159" s="20"/>
      <c r="AQ159" s="20"/>
      <c r="AR159" s="20"/>
      <c r="AS159" s="20"/>
      <c r="AT159" s="20"/>
      <c r="AU159" s="20"/>
      <c r="AV159" s="20"/>
      <c r="AW159" s="20"/>
      <c r="AX159" s="20"/>
      <c r="AY159" s="20"/>
      <c r="AZ159" s="20"/>
      <c r="BA159" s="20"/>
      <c r="BB159" s="20"/>
      <c r="BC159" s="20"/>
      <c r="BD159" s="20"/>
      <c r="BE159" s="20"/>
      <c r="BF159" s="20"/>
      <c r="BG159" s="20"/>
      <c r="BH159" s="20"/>
      <c r="BI159" s="20"/>
      <c r="BJ159" s="20"/>
      <c r="BK159" s="20"/>
      <c r="BL159" s="20"/>
      <c r="BM159" s="20"/>
      <c r="BN159" s="20"/>
      <c r="BO159" s="20"/>
      <c r="BP159" s="20"/>
      <c r="BQ159" s="20"/>
      <c r="BR159" s="20"/>
      <c r="BS159" s="20"/>
      <c r="BT159" s="20"/>
      <c r="BU159" s="20"/>
      <c r="BV159" s="20"/>
      <c r="BW159" s="20"/>
      <c r="BX159" s="20"/>
      <c r="BY159" s="20"/>
      <c r="BZ159" s="20"/>
      <c r="CA159" s="20"/>
      <c r="CB159" s="20"/>
      <c r="CC159" s="20"/>
      <c r="CD159" s="20"/>
      <c r="CE159" s="20"/>
      <c r="CF159" s="20"/>
      <c r="CG159" s="20"/>
      <c r="CH159" s="20"/>
      <c r="CI159" s="20"/>
      <c r="CJ159" s="20"/>
      <c r="CK159" s="20"/>
      <c r="CL159" s="20"/>
      <c r="CM159" s="20"/>
      <c r="CN159" s="20"/>
      <c r="CO159" s="20"/>
      <c r="CP159" s="20"/>
      <c r="CQ159" s="20"/>
      <c r="CR159" s="20"/>
      <c r="CS159" s="20"/>
      <c r="CT159" s="20"/>
      <c r="CU159" s="20"/>
      <c r="CV159" s="20"/>
      <c r="CW159" s="20"/>
      <c r="CX159" s="20"/>
      <c r="CY159" s="20"/>
      <c r="CZ159" s="20"/>
      <c r="DA159" s="20"/>
      <c r="DB159" s="20"/>
      <c r="DC159" s="20"/>
      <c r="DD159" s="20"/>
    </row>
    <row r="160" spans="1:108" ht="17" customHeight="1">
      <c r="A160" s="7"/>
      <c r="B160" s="20" t="s">
        <v>141</v>
      </c>
      <c r="C160" s="70">
        <v>9603.2569100000001</v>
      </c>
      <c r="D160" s="70">
        <v>13624.69476</v>
      </c>
      <c r="E160" s="70">
        <v>15727.794019999999</v>
      </c>
      <c r="F160" s="70">
        <v>17076.804039999999</v>
      </c>
      <c r="G160" s="70">
        <v>20074.63953</v>
      </c>
      <c r="H160" s="70">
        <v>18795.92858</v>
      </c>
      <c r="I160" s="70">
        <v>18926.56813</v>
      </c>
      <c r="J160" s="70">
        <v>14508.9125</v>
      </c>
      <c r="K160" s="70">
        <v>23494.696319999999</v>
      </c>
      <c r="L160" s="70">
        <v>28000.550459999999</v>
      </c>
      <c r="M160" s="70">
        <v>44732.157270000003</v>
      </c>
      <c r="N160" s="70">
        <v>57469.547980000003</v>
      </c>
      <c r="O160" s="70">
        <v>66139.986869999993</v>
      </c>
      <c r="P160" s="70">
        <v>48432.57273</v>
      </c>
      <c r="Q160" s="70">
        <v>61813.47</v>
      </c>
      <c r="R160" s="70">
        <v>71286.960000000006</v>
      </c>
      <c r="S160" s="70">
        <v>81814.44</v>
      </c>
      <c r="T160" s="70" t="s">
        <v>113</v>
      </c>
      <c r="U160" s="20"/>
      <c r="V160" s="20"/>
      <c r="W160" s="4"/>
      <c r="X160" s="4"/>
      <c r="Y160" s="4"/>
      <c r="Z160" s="4"/>
      <c r="AA160" s="4"/>
      <c r="AB160" s="20"/>
      <c r="AC160" s="20"/>
      <c r="AD160" s="20"/>
      <c r="AE160" s="20"/>
      <c r="AF160" s="20"/>
      <c r="AG160" s="20"/>
      <c r="AH160" s="20"/>
      <c r="AI160" s="20"/>
      <c r="AJ160" s="20"/>
      <c r="AK160" s="20"/>
      <c r="AL160" s="20"/>
      <c r="AM160" s="20"/>
      <c r="AN160" s="20"/>
      <c r="AO160" s="20"/>
      <c r="AP160" s="20"/>
      <c r="AQ160" s="20"/>
      <c r="AR160" s="20"/>
      <c r="AS160" s="20"/>
      <c r="AT160" s="20"/>
      <c r="AU160" s="20"/>
      <c r="AV160" s="20"/>
      <c r="AW160" s="20"/>
      <c r="AX160" s="20"/>
      <c r="AY160" s="20"/>
      <c r="AZ160" s="20"/>
      <c r="BA160" s="20"/>
      <c r="BB160" s="20"/>
      <c r="BC160" s="20"/>
      <c r="BD160" s="20"/>
      <c r="BE160" s="20"/>
      <c r="BF160" s="20"/>
      <c r="BG160" s="20"/>
      <c r="BH160" s="20"/>
      <c r="BI160" s="20"/>
      <c r="BJ160" s="20"/>
      <c r="BK160" s="20"/>
      <c r="BL160" s="20"/>
      <c r="BM160" s="20"/>
      <c r="BN160" s="20"/>
      <c r="BO160" s="20"/>
      <c r="BP160" s="20"/>
      <c r="BQ160" s="20"/>
      <c r="BR160" s="20"/>
      <c r="BS160" s="20"/>
      <c r="BT160" s="20"/>
      <c r="BU160" s="20"/>
      <c r="BV160" s="20"/>
      <c r="BW160" s="20"/>
      <c r="BX160" s="20"/>
      <c r="BY160" s="20"/>
      <c r="BZ160" s="20"/>
      <c r="CA160" s="20"/>
      <c r="CB160" s="20"/>
      <c r="CC160" s="20"/>
      <c r="CD160" s="20"/>
      <c r="CE160" s="20"/>
      <c r="CF160" s="20"/>
      <c r="CG160" s="20"/>
      <c r="CH160" s="20"/>
      <c r="CI160" s="20"/>
      <c r="CJ160" s="20"/>
      <c r="CK160" s="20"/>
      <c r="CL160" s="20"/>
      <c r="CM160" s="20"/>
      <c r="CN160" s="20"/>
      <c r="CO160" s="20"/>
      <c r="CP160" s="20"/>
      <c r="CQ160" s="20"/>
      <c r="CR160" s="20"/>
      <c r="CS160" s="20"/>
      <c r="CT160" s="20"/>
      <c r="CU160" s="20"/>
      <c r="CV160" s="20"/>
      <c r="CW160" s="20"/>
      <c r="CX160" s="20"/>
      <c r="CY160" s="20"/>
      <c r="CZ160" s="20"/>
      <c r="DA160" s="20"/>
      <c r="DB160" s="20"/>
      <c r="DC160" s="20"/>
      <c r="DD160" s="20"/>
    </row>
    <row r="161" spans="1:108" ht="17" customHeight="1">
      <c r="A161" s="7"/>
      <c r="B161" s="20" t="s">
        <v>10</v>
      </c>
      <c r="C161" s="70">
        <v>7831.8014300000004</v>
      </c>
      <c r="D161" s="70">
        <v>10880.61989</v>
      </c>
      <c r="E161" s="70">
        <v>10482.232379999999</v>
      </c>
      <c r="F161" s="70">
        <v>11018.40307</v>
      </c>
      <c r="G161" s="70">
        <v>12071.265289999999</v>
      </c>
      <c r="H161" s="70">
        <v>12704.34951</v>
      </c>
      <c r="I161" s="70">
        <v>21287.212380000001</v>
      </c>
      <c r="J161" s="70">
        <v>14119.191800000001</v>
      </c>
      <c r="K161" s="70">
        <v>19435.775959999999</v>
      </c>
      <c r="L161" s="70">
        <v>18753.211149999999</v>
      </c>
      <c r="M161" s="70">
        <v>25489.688030000001</v>
      </c>
      <c r="N161" s="70">
        <v>35771.697399999997</v>
      </c>
      <c r="O161" s="70">
        <v>43780.72</v>
      </c>
      <c r="P161" s="70">
        <v>25949.27</v>
      </c>
      <c r="Q161" s="70">
        <v>35015.78</v>
      </c>
      <c r="R161" s="70">
        <v>27852.5</v>
      </c>
      <c r="S161" s="70">
        <v>47132.62</v>
      </c>
      <c r="T161" s="70" t="s">
        <v>113</v>
      </c>
      <c r="U161" s="20"/>
      <c r="V161" s="20"/>
      <c r="W161" s="4"/>
      <c r="X161" s="4"/>
      <c r="Y161" s="4"/>
      <c r="Z161" s="4"/>
      <c r="AA161" s="4"/>
      <c r="AB161" s="20"/>
      <c r="AC161" s="20"/>
      <c r="AD161" s="20"/>
      <c r="AE161" s="20"/>
      <c r="AF161" s="20"/>
      <c r="AG161" s="20"/>
      <c r="AH161" s="20"/>
      <c r="AI161" s="20"/>
      <c r="AJ161" s="20"/>
      <c r="AK161" s="20"/>
      <c r="AL161" s="20"/>
      <c r="AM161" s="20"/>
      <c r="AN161" s="20"/>
      <c r="AO161" s="20"/>
      <c r="AP161" s="20"/>
      <c r="AQ161" s="20"/>
      <c r="AR161" s="20"/>
      <c r="AS161" s="20"/>
      <c r="AT161" s="20"/>
      <c r="AU161" s="20"/>
      <c r="AV161" s="20"/>
      <c r="AW161" s="20"/>
      <c r="AX161" s="20"/>
      <c r="AY161" s="20"/>
      <c r="AZ161" s="20"/>
      <c r="BA161" s="20"/>
      <c r="BB161" s="20"/>
      <c r="BC161" s="20"/>
      <c r="BD161" s="20"/>
      <c r="BE161" s="20"/>
      <c r="BF161" s="20"/>
      <c r="BG161" s="20"/>
      <c r="BH161" s="20"/>
      <c r="BI161" s="20"/>
      <c r="BJ161" s="20"/>
      <c r="BK161" s="20"/>
      <c r="BL161" s="20"/>
      <c r="BM161" s="20"/>
      <c r="BN161" s="20"/>
      <c r="BO161" s="20"/>
      <c r="BP161" s="20"/>
      <c r="BQ161" s="20"/>
      <c r="BR161" s="20"/>
      <c r="BS161" s="20"/>
      <c r="BT161" s="20"/>
      <c r="BU161" s="20"/>
      <c r="BV161" s="20"/>
      <c r="BW161" s="20"/>
      <c r="BX161" s="20"/>
      <c r="BY161" s="20"/>
      <c r="BZ161" s="20"/>
      <c r="CA161" s="20"/>
      <c r="CB161" s="20"/>
      <c r="CC161" s="20"/>
      <c r="CD161" s="20"/>
      <c r="CE161" s="20"/>
      <c r="CF161" s="20"/>
      <c r="CG161" s="20"/>
      <c r="CH161" s="20"/>
      <c r="CI161" s="20"/>
      <c r="CJ161" s="20"/>
      <c r="CK161" s="20"/>
      <c r="CL161" s="20"/>
      <c r="CM161" s="20"/>
      <c r="CN161" s="20"/>
      <c r="CO161" s="20"/>
      <c r="CP161" s="20"/>
      <c r="CQ161" s="20"/>
      <c r="CR161" s="20"/>
      <c r="CS161" s="20"/>
      <c r="CT161" s="20"/>
      <c r="CU161" s="20"/>
      <c r="CV161" s="20"/>
      <c r="CW161" s="20"/>
      <c r="CX161" s="20"/>
      <c r="CY161" s="20"/>
      <c r="CZ161" s="20"/>
      <c r="DA161" s="20"/>
      <c r="DB161" s="20"/>
      <c r="DC161" s="20"/>
      <c r="DD161" s="20"/>
    </row>
    <row r="162" spans="1:108" ht="17" customHeight="1">
      <c r="A162" s="7"/>
      <c r="B162" s="20" t="s">
        <v>11</v>
      </c>
      <c r="C162" s="70">
        <v>5871.1451699999998</v>
      </c>
      <c r="D162" s="70">
        <v>8800.1570599999995</v>
      </c>
      <c r="E162" s="70">
        <v>9081.9443300000003</v>
      </c>
      <c r="F162" s="70">
        <v>9746.6011899999994</v>
      </c>
      <c r="G162" s="70">
        <v>10158.915150000001</v>
      </c>
      <c r="H162" s="70">
        <v>9335.0600200000008</v>
      </c>
      <c r="I162" s="70">
        <v>16991.151849999998</v>
      </c>
      <c r="J162" s="70">
        <v>13358.07992</v>
      </c>
      <c r="K162" s="70">
        <v>18475.24899</v>
      </c>
      <c r="L162" s="70">
        <v>17285.020339999999</v>
      </c>
      <c r="M162" s="70">
        <v>24230.907380000001</v>
      </c>
      <c r="N162" s="70">
        <v>32595.029989999999</v>
      </c>
      <c r="O162" s="70">
        <v>42486.93058</v>
      </c>
      <c r="P162" s="70">
        <v>25443.933280000001</v>
      </c>
      <c r="Q162" s="70">
        <v>36645.069021790012</v>
      </c>
      <c r="R162" s="70">
        <v>33575.779999999984</v>
      </c>
      <c r="S162" s="70">
        <v>47060.5</v>
      </c>
      <c r="T162" s="70" t="s">
        <v>113</v>
      </c>
      <c r="U162" s="20"/>
      <c r="V162" s="20"/>
      <c r="W162" s="4"/>
      <c r="X162" s="4"/>
      <c r="Y162" s="4"/>
      <c r="Z162" s="4"/>
      <c r="AA162" s="4"/>
      <c r="AB162" s="20"/>
      <c r="AC162" s="20"/>
      <c r="AD162" s="20"/>
      <c r="AE162" s="20"/>
      <c r="AF162" s="20"/>
      <c r="AG162" s="20"/>
      <c r="AH162" s="20"/>
      <c r="AI162" s="20"/>
      <c r="AJ162" s="20"/>
      <c r="AK162" s="20"/>
      <c r="AL162" s="20"/>
      <c r="AM162" s="20"/>
      <c r="AN162" s="20"/>
      <c r="AO162" s="20"/>
      <c r="AP162" s="20"/>
      <c r="AQ162" s="20"/>
      <c r="AR162" s="20"/>
      <c r="AS162" s="20"/>
      <c r="AT162" s="20"/>
      <c r="AU162" s="20"/>
      <c r="AV162" s="20"/>
      <c r="AW162" s="20"/>
      <c r="AX162" s="20"/>
      <c r="AY162" s="20"/>
      <c r="AZ162" s="20"/>
      <c r="BA162" s="20"/>
      <c r="BB162" s="20"/>
      <c r="BC162" s="20"/>
      <c r="BD162" s="20"/>
      <c r="BE162" s="20"/>
      <c r="BF162" s="20"/>
      <c r="BG162" s="20"/>
      <c r="BH162" s="20"/>
      <c r="BI162" s="20"/>
      <c r="BJ162" s="20"/>
      <c r="BK162" s="20"/>
      <c r="BL162" s="20"/>
      <c r="BM162" s="20"/>
      <c r="BN162" s="20"/>
      <c r="BO162" s="20"/>
      <c r="BP162" s="20"/>
      <c r="BQ162" s="20"/>
      <c r="BR162" s="20"/>
      <c r="BS162" s="20"/>
      <c r="BT162" s="20"/>
      <c r="BU162" s="20"/>
      <c r="BV162" s="20"/>
      <c r="BW162" s="20"/>
      <c r="BX162" s="20"/>
      <c r="BY162" s="20"/>
      <c r="BZ162" s="20"/>
      <c r="CA162" s="20"/>
      <c r="CB162" s="20"/>
      <c r="CC162" s="20"/>
      <c r="CD162" s="20"/>
      <c r="CE162" s="20"/>
      <c r="CF162" s="20"/>
      <c r="CG162" s="20"/>
      <c r="CH162" s="20"/>
      <c r="CI162" s="20"/>
      <c r="CJ162" s="20"/>
      <c r="CK162" s="20"/>
      <c r="CL162" s="20"/>
      <c r="CM162" s="20"/>
      <c r="CN162" s="20"/>
      <c r="CO162" s="20"/>
      <c r="CP162" s="20"/>
      <c r="CQ162" s="20"/>
      <c r="CR162" s="20"/>
      <c r="CS162" s="20"/>
      <c r="CT162" s="20"/>
      <c r="CU162" s="20"/>
      <c r="CV162" s="20"/>
      <c r="CW162" s="20"/>
      <c r="CX162" s="20"/>
      <c r="CY162" s="20"/>
      <c r="CZ162" s="20"/>
      <c r="DA162" s="20"/>
      <c r="DB162" s="20"/>
      <c r="DC162" s="20"/>
      <c r="DD162" s="20"/>
    </row>
    <row r="163" spans="1:108" ht="17" customHeight="1">
      <c r="A163" s="7"/>
      <c r="B163" s="20" t="s">
        <v>97</v>
      </c>
      <c r="C163" s="70">
        <v>-22.279900000000001</v>
      </c>
      <c r="D163" s="70">
        <v>-11.19093</v>
      </c>
      <c r="E163" s="70">
        <v>-390.96465999999998</v>
      </c>
      <c r="F163" s="70">
        <v>-642.22197000000006</v>
      </c>
      <c r="G163" s="70">
        <v>-723.66456000000005</v>
      </c>
      <c r="H163" s="70">
        <v>-510.11559</v>
      </c>
      <c r="I163" s="70">
        <v>-161.25713999999999</v>
      </c>
      <c r="J163" s="70">
        <v>-707.18254999999999</v>
      </c>
      <c r="K163" s="70">
        <v>-1479.87679</v>
      </c>
      <c r="L163" s="70">
        <v>-2448.0437900000002</v>
      </c>
      <c r="M163" s="70">
        <v>-4022.6752200000001</v>
      </c>
      <c r="N163" s="70">
        <v>-5316.0295100000003</v>
      </c>
      <c r="O163" s="70">
        <v>-7594.3197099999998</v>
      </c>
      <c r="P163" s="70">
        <v>-7232.98</v>
      </c>
      <c r="Q163" s="70">
        <v>-8238.3855700000004</v>
      </c>
      <c r="R163" s="70">
        <v>-11699.84</v>
      </c>
      <c r="S163" s="70">
        <v>-12337.25</v>
      </c>
      <c r="T163" s="70" t="s">
        <v>113</v>
      </c>
      <c r="U163" s="32"/>
      <c r="V163" s="32"/>
      <c r="W163" s="4"/>
      <c r="X163" s="4"/>
      <c r="Y163" s="4"/>
      <c r="Z163" s="4"/>
      <c r="AA163" s="4"/>
      <c r="AB163" s="20"/>
      <c r="AC163" s="20"/>
      <c r="AD163" s="20"/>
      <c r="AE163" s="20"/>
      <c r="AF163" s="20"/>
      <c r="AG163" s="20"/>
      <c r="AH163" s="20"/>
      <c r="AI163" s="20"/>
      <c r="AJ163" s="20"/>
      <c r="AK163" s="20"/>
      <c r="AL163" s="20"/>
      <c r="AM163" s="20"/>
      <c r="AN163" s="20"/>
      <c r="AO163" s="20"/>
      <c r="AP163" s="20"/>
      <c r="AQ163" s="20"/>
      <c r="AR163" s="20"/>
      <c r="AS163" s="20"/>
      <c r="AT163" s="20"/>
      <c r="AU163" s="20"/>
      <c r="AV163" s="20"/>
      <c r="AW163" s="20"/>
      <c r="AX163" s="20"/>
      <c r="AY163" s="20"/>
      <c r="AZ163" s="20"/>
      <c r="BA163" s="20"/>
      <c r="BB163" s="20"/>
      <c r="BC163" s="20"/>
      <c r="BD163" s="20"/>
      <c r="BE163" s="20"/>
      <c r="BF163" s="20"/>
      <c r="BG163" s="20"/>
      <c r="BH163" s="20"/>
      <c r="BI163" s="20"/>
      <c r="BJ163" s="20"/>
      <c r="BK163" s="20"/>
      <c r="BL163" s="20"/>
      <c r="BM163" s="20"/>
      <c r="BN163" s="20"/>
      <c r="BO163" s="20"/>
      <c r="BP163" s="20"/>
      <c r="BQ163" s="20"/>
      <c r="BR163" s="20"/>
      <c r="BS163" s="20"/>
      <c r="BT163" s="20"/>
      <c r="BU163" s="20"/>
      <c r="BV163" s="20"/>
      <c r="BW163" s="20"/>
      <c r="BX163" s="20"/>
      <c r="BY163" s="20"/>
      <c r="BZ163" s="20"/>
      <c r="CA163" s="20"/>
      <c r="CB163" s="20"/>
      <c r="CC163" s="20"/>
      <c r="CD163" s="20"/>
      <c r="CE163" s="20"/>
      <c r="CF163" s="20"/>
      <c r="CG163" s="20"/>
      <c r="CH163" s="20"/>
      <c r="CI163" s="20"/>
      <c r="CJ163" s="20"/>
      <c r="CK163" s="20"/>
      <c r="CL163" s="20"/>
      <c r="CM163" s="20"/>
      <c r="CN163" s="20"/>
      <c r="CO163" s="20"/>
      <c r="CP163" s="20"/>
      <c r="CQ163" s="20"/>
      <c r="CR163" s="20"/>
      <c r="CS163" s="20"/>
      <c r="CT163" s="20"/>
      <c r="CU163" s="20"/>
      <c r="CV163" s="20"/>
      <c r="CW163" s="20"/>
      <c r="CX163" s="20"/>
      <c r="CY163" s="20"/>
      <c r="CZ163" s="20"/>
      <c r="DA163" s="20"/>
      <c r="DB163" s="20"/>
      <c r="DC163" s="20"/>
      <c r="DD163" s="20"/>
    </row>
    <row r="164" spans="1:108" ht="17" customHeight="1">
      <c r="A164" s="7"/>
      <c r="B164" s="20" t="s">
        <v>98</v>
      </c>
      <c r="C164" s="70">
        <v>1982.93616</v>
      </c>
      <c r="D164" s="70">
        <v>2091.6537600000001</v>
      </c>
      <c r="E164" s="70">
        <v>1791.25271</v>
      </c>
      <c r="F164" s="70">
        <v>1914.02385</v>
      </c>
      <c r="G164" s="70">
        <v>2636.0147000000002</v>
      </c>
      <c r="H164" s="70">
        <v>3879.40508</v>
      </c>
      <c r="I164" s="70">
        <v>4457.3176800000001</v>
      </c>
      <c r="J164" s="70">
        <v>1468.2944299999999</v>
      </c>
      <c r="K164" s="70">
        <v>2440.4037600000001</v>
      </c>
      <c r="L164" s="70">
        <v>3916.2345999999998</v>
      </c>
      <c r="M164" s="70">
        <v>5281.45586</v>
      </c>
      <c r="N164" s="70">
        <v>8492.6969200000003</v>
      </c>
      <c r="O164" s="70">
        <v>8888.11</v>
      </c>
      <c r="P164" s="70">
        <v>7738.31</v>
      </c>
      <c r="Q164" s="70">
        <v>6609.0972899999997</v>
      </c>
      <c r="R164" s="70">
        <v>5917</v>
      </c>
      <c r="S164" s="70">
        <v>12409.37</v>
      </c>
      <c r="T164" s="70" t="s">
        <v>113</v>
      </c>
      <c r="U164" s="20"/>
      <c r="V164" s="20"/>
      <c r="W164" s="4"/>
      <c r="X164" s="4"/>
      <c r="Y164" s="4"/>
      <c r="Z164" s="4"/>
      <c r="AA164" s="4"/>
      <c r="AB164" s="20"/>
      <c r="AC164" s="20"/>
      <c r="AD164" s="20"/>
      <c r="AE164" s="20"/>
      <c r="AF164" s="20"/>
      <c r="AG164" s="20"/>
      <c r="AH164" s="20"/>
      <c r="AI164" s="20"/>
      <c r="AJ164" s="20"/>
      <c r="AK164" s="20"/>
      <c r="AL164" s="20"/>
      <c r="AM164" s="20"/>
      <c r="AN164" s="20"/>
      <c r="AO164" s="20"/>
      <c r="AP164" s="20"/>
      <c r="AQ164" s="20"/>
      <c r="AR164" s="20"/>
      <c r="AS164" s="20"/>
      <c r="AT164" s="20"/>
      <c r="AU164" s="20"/>
      <c r="AV164" s="20"/>
      <c r="AW164" s="20"/>
      <c r="AX164" s="20"/>
      <c r="AY164" s="20"/>
      <c r="AZ164" s="20"/>
      <c r="BA164" s="20"/>
      <c r="BB164" s="20"/>
      <c r="BC164" s="20"/>
      <c r="BD164" s="20"/>
      <c r="BE164" s="20"/>
      <c r="BF164" s="20"/>
      <c r="BG164" s="20"/>
      <c r="BH164" s="20"/>
      <c r="BI164" s="20"/>
      <c r="BJ164" s="20"/>
      <c r="BK164" s="20"/>
      <c r="BL164" s="20"/>
      <c r="BM164" s="20"/>
      <c r="BN164" s="20"/>
      <c r="BO164" s="20"/>
      <c r="BP164" s="20"/>
      <c r="BQ164" s="20"/>
      <c r="BR164" s="20"/>
      <c r="BS164" s="20"/>
      <c r="BT164" s="20"/>
      <c r="BU164" s="20"/>
      <c r="BV164" s="20"/>
      <c r="BW164" s="20"/>
      <c r="BX164" s="20"/>
      <c r="BY164" s="20"/>
      <c r="BZ164" s="20"/>
      <c r="CA164" s="20"/>
      <c r="CB164" s="20"/>
      <c r="CC164" s="20"/>
      <c r="CD164" s="20"/>
      <c r="CE164" s="20"/>
      <c r="CF164" s="20"/>
      <c r="CG164" s="20"/>
      <c r="CH164" s="20"/>
      <c r="CI164" s="20"/>
      <c r="CJ164" s="20"/>
      <c r="CK164" s="20"/>
      <c r="CL164" s="20"/>
      <c r="CM164" s="20"/>
      <c r="CN164" s="20"/>
      <c r="CO164" s="20"/>
      <c r="CP164" s="20"/>
      <c r="CQ164" s="20"/>
      <c r="CR164" s="20"/>
      <c r="CS164" s="20"/>
      <c r="CT164" s="20"/>
      <c r="CU164" s="20"/>
      <c r="CV164" s="20"/>
      <c r="CW164" s="20"/>
      <c r="CX164" s="20"/>
      <c r="CY164" s="20"/>
      <c r="CZ164" s="20"/>
      <c r="DA164" s="20"/>
      <c r="DB164" s="20"/>
      <c r="DC164" s="20"/>
      <c r="DD164" s="20"/>
    </row>
    <row r="165" spans="1:108" ht="17" customHeight="1">
      <c r="A165" s="7"/>
      <c r="B165" s="44"/>
      <c r="C165" s="70"/>
      <c r="D165" s="70"/>
      <c r="E165" s="70"/>
      <c r="F165" s="70"/>
      <c r="G165" s="70"/>
      <c r="H165" s="70"/>
      <c r="I165" s="70"/>
      <c r="J165" s="70"/>
      <c r="K165" s="70"/>
      <c r="L165" s="70"/>
      <c r="M165" s="70"/>
      <c r="N165" s="70"/>
      <c r="O165" s="70"/>
      <c r="P165" s="70"/>
      <c r="Q165" s="70"/>
      <c r="R165" s="70"/>
      <c r="S165" s="70"/>
      <c r="T165" s="70"/>
      <c r="U165" s="20"/>
      <c r="V165" s="20"/>
      <c r="W165" s="9"/>
      <c r="X165" s="9"/>
      <c r="Y165" s="9"/>
      <c r="Z165" s="9"/>
      <c r="AB165" s="20"/>
      <c r="AC165" s="20"/>
      <c r="AD165" s="20"/>
      <c r="AE165" s="20"/>
      <c r="AF165" s="20"/>
      <c r="AG165" s="20"/>
      <c r="AH165" s="20"/>
      <c r="AI165" s="20"/>
      <c r="AJ165" s="20"/>
      <c r="AK165" s="20"/>
      <c r="AL165" s="20"/>
      <c r="AM165" s="20"/>
      <c r="AN165" s="20"/>
      <c r="AO165" s="20"/>
      <c r="AP165" s="20"/>
      <c r="AQ165" s="20"/>
      <c r="AR165" s="20"/>
      <c r="AS165" s="20"/>
      <c r="AT165" s="20"/>
      <c r="AU165" s="20"/>
      <c r="AV165" s="20"/>
      <c r="AW165" s="20"/>
      <c r="AX165" s="20"/>
      <c r="AY165" s="20"/>
      <c r="AZ165" s="20"/>
      <c r="BA165" s="20"/>
      <c r="BB165" s="20"/>
      <c r="BC165" s="20"/>
      <c r="BD165" s="20"/>
      <c r="BE165" s="20"/>
      <c r="BF165" s="20"/>
      <c r="BG165" s="20"/>
      <c r="BH165" s="20"/>
      <c r="BI165" s="20"/>
      <c r="BJ165" s="20"/>
      <c r="BK165" s="20"/>
      <c r="BL165" s="20"/>
      <c r="BM165" s="20"/>
      <c r="BN165" s="20"/>
      <c r="BO165" s="20"/>
      <c r="BP165" s="20"/>
      <c r="BQ165" s="20"/>
      <c r="BR165" s="20"/>
      <c r="BS165" s="20"/>
      <c r="BT165" s="20"/>
      <c r="BU165" s="20"/>
      <c r="BV165" s="20"/>
      <c r="BW165" s="20"/>
      <c r="BX165" s="20"/>
      <c r="BY165" s="20"/>
      <c r="BZ165" s="20"/>
      <c r="CA165" s="20"/>
      <c r="CB165" s="20"/>
      <c r="CC165" s="20"/>
      <c r="CD165" s="20"/>
      <c r="CE165" s="20"/>
      <c r="CF165" s="20"/>
      <c r="CG165" s="20"/>
      <c r="CH165" s="20"/>
      <c r="CI165" s="20"/>
      <c r="CJ165" s="20"/>
      <c r="CK165" s="20"/>
      <c r="CL165" s="20"/>
      <c r="CM165" s="20"/>
      <c r="CN165" s="20"/>
      <c r="CO165" s="20"/>
      <c r="CP165" s="20"/>
      <c r="CQ165" s="20"/>
      <c r="CR165" s="20"/>
      <c r="CS165" s="20"/>
      <c r="CT165" s="20"/>
      <c r="CU165" s="20"/>
      <c r="CV165" s="20"/>
      <c r="CW165" s="20"/>
      <c r="CX165" s="20"/>
      <c r="CY165" s="20"/>
      <c r="CZ165" s="20"/>
      <c r="DA165" s="20"/>
      <c r="DB165" s="20"/>
      <c r="DC165" s="20"/>
      <c r="DD165" s="20"/>
    </row>
    <row r="166" spans="1:108" ht="17" customHeight="1">
      <c r="A166" s="7"/>
      <c r="B166" s="54" t="s">
        <v>327</v>
      </c>
      <c r="C166" s="70"/>
      <c r="D166" s="70"/>
      <c r="E166" s="70"/>
      <c r="F166" s="70"/>
      <c r="G166" s="70"/>
      <c r="H166" s="70"/>
      <c r="I166" s="70"/>
      <c r="J166" s="70"/>
      <c r="K166" s="70"/>
      <c r="L166" s="70"/>
      <c r="M166" s="70"/>
      <c r="N166" s="70"/>
      <c r="O166" s="70"/>
      <c r="P166" s="70"/>
      <c r="Q166" s="70"/>
      <c r="R166" s="70"/>
      <c r="S166" s="70"/>
      <c r="T166" s="70"/>
      <c r="U166" s="20"/>
      <c r="V166" s="20"/>
      <c r="W166" s="4"/>
      <c r="X166" s="4"/>
      <c r="Y166" s="4"/>
      <c r="Z166" s="4"/>
      <c r="AB166" s="20"/>
      <c r="AC166" s="20"/>
      <c r="AD166" s="20"/>
      <c r="AE166" s="20"/>
      <c r="AF166" s="20"/>
      <c r="AG166" s="20"/>
      <c r="AH166" s="20"/>
      <c r="AI166" s="20"/>
      <c r="AJ166" s="20"/>
      <c r="AK166" s="20"/>
      <c r="AL166" s="20"/>
      <c r="AM166" s="20"/>
      <c r="AN166" s="20"/>
      <c r="AO166" s="20"/>
      <c r="AP166" s="20"/>
      <c r="AQ166" s="20"/>
      <c r="AR166" s="20"/>
      <c r="AS166" s="20"/>
      <c r="AT166" s="20"/>
      <c r="AU166" s="20"/>
      <c r="AV166" s="20"/>
      <c r="AW166" s="20"/>
      <c r="AX166" s="20"/>
      <c r="AY166" s="20"/>
      <c r="AZ166" s="20"/>
      <c r="BA166" s="20"/>
      <c r="BB166" s="20"/>
      <c r="BC166" s="20"/>
      <c r="BD166" s="20"/>
      <c r="BE166" s="20"/>
      <c r="BF166" s="20"/>
      <c r="BG166" s="20"/>
      <c r="BH166" s="20"/>
      <c r="BI166" s="20"/>
      <c r="BJ166" s="20"/>
      <c r="BK166" s="20"/>
      <c r="BL166" s="20"/>
      <c r="BM166" s="20"/>
      <c r="BN166" s="20"/>
      <c r="BO166" s="20"/>
      <c r="BP166" s="20"/>
      <c r="BQ166" s="20"/>
      <c r="BR166" s="20"/>
      <c r="BS166" s="20"/>
      <c r="BT166" s="20"/>
      <c r="BU166" s="20"/>
      <c r="BV166" s="20"/>
      <c r="BW166" s="20"/>
      <c r="BX166" s="20"/>
      <c r="BY166" s="20"/>
      <c r="BZ166" s="20"/>
      <c r="CA166" s="20"/>
      <c r="CB166" s="20"/>
      <c r="CC166" s="20"/>
      <c r="CD166" s="20"/>
      <c r="CE166" s="20"/>
      <c r="CF166" s="20"/>
      <c r="CG166" s="20"/>
      <c r="CH166" s="20"/>
      <c r="CI166" s="20"/>
      <c r="CJ166" s="20"/>
      <c r="CK166" s="20"/>
      <c r="CL166" s="20"/>
      <c r="CM166" s="20"/>
      <c r="CN166" s="20"/>
      <c r="CO166" s="20"/>
      <c r="CP166" s="20"/>
      <c r="CQ166" s="20"/>
      <c r="CR166" s="20"/>
      <c r="CS166" s="20"/>
      <c r="CT166" s="20"/>
      <c r="CU166" s="20"/>
      <c r="CV166" s="20"/>
      <c r="CW166" s="20"/>
      <c r="CX166" s="20"/>
      <c r="CY166" s="20"/>
      <c r="CZ166" s="20"/>
      <c r="DA166" s="20"/>
      <c r="DB166" s="20"/>
      <c r="DC166" s="20"/>
      <c r="DD166" s="20"/>
    </row>
    <row r="167" spans="1:108" ht="17" customHeight="1">
      <c r="A167" s="7"/>
      <c r="B167" s="20" t="s">
        <v>99</v>
      </c>
      <c r="C167" s="70">
        <v>29.748750000000001</v>
      </c>
      <c r="D167" s="70">
        <v>39.147539999999999</v>
      </c>
      <c r="E167" s="70">
        <v>34.788710000000002</v>
      </c>
      <c r="F167" s="70">
        <v>33.639159999999997</v>
      </c>
      <c r="G167" s="70">
        <v>31.900580000000001</v>
      </c>
      <c r="H167" s="70">
        <v>25.850210000000001</v>
      </c>
      <c r="I167" s="70">
        <v>41.774479999999997</v>
      </c>
      <c r="J167" s="70">
        <v>27.009699999999999</v>
      </c>
      <c r="K167" s="70">
        <v>33.748260000000002</v>
      </c>
      <c r="L167" s="70">
        <v>28.234010000000001</v>
      </c>
      <c r="M167" s="70">
        <v>33.423490000000001</v>
      </c>
      <c r="N167" s="70">
        <v>38.369660000000003</v>
      </c>
      <c r="O167" s="70">
        <v>43.597380000000001</v>
      </c>
      <c r="P167" s="70">
        <v>24.145309999999998</v>
      </c>
      <c r="Q167" s="70">
        <v>30.65359439561443</v>
      </c>
      <c r="R167" s="70">
        <v>25.432093154665186</v>
      </c>
      <c r="S167" s="70">
        <v>31.65243387210279</v>
      </c>
      <c r="T167" s="70" t="s">
        <v>113</v>
      </c>
      <c r="U167" s="20"/>
      <c r="V167" s="20"/>
      <c r="W167" s="4"/>
      <c r="X167" s="4"/>
      <c r="Y167" s="4"/>
      <c r="Z167" s="4"/>
      <c r="AA167" s="4"/>
      <c r="AB167" s="20"/>
      <c r="AC167" s="20"/>
      <c r="AD167" s="20"/>
      <c r="AE167" s="20"/>
      <c r="AF167" s="20"/>
      <c r="AG167" s="20"/>
      <c r="AH167" s="20"/>
      <c r="AI167" s="20"/>
      <c r="AJ167" s="20"/>
      <c r="AK167" s="20"/>
      <c r="AL167" s="20"/>
      <c r="AM167" s="20"/>
      <c r="AN167" s="20"/>
      <c r="AO167" s="20"/>
      <c r="AP167" s="20"/>
      <c r="AQ167" s="20"/>
      <c r="AR167" s="20"/>
      <c r="AS167" s="20"/>
      <c r="AT167" s="20"/>
      <c r="AU167" s="20"/>
      <c r="AV167" s="20"/>
      <c r="AW167" s="20"/>
      <c r="AX167" s="20"/>
      <c r="AY167" s="20"/>
      <c r="AZ167" s="20"/>
      <c r="BA167" s="20"/>
      <c r="BB167" s="20"/>
      <c r="BC167" s="20"/>
      <c r="BD167" s="20"/>
      <c r="BE167" s="20"/>
      <c r="BF167" s="20"/>
      <c r="BG167" s="20"/>
      <c r="BH167" s="20"/>
      <c r="BI167" s="20"/>
      <c r="BJ167" s="20"/>
      <c r="BK167" s="20"/>
      <c r="BL167" s="20"/>
      <c r="BM167" s="20"/>
      <c r="BN167" s="20"/>
      <c r="BO167" s="20"/>
      <c r="BP167" s="20"/>
      <c r="BQ167" s="20"/>
      <c r="BR167" s="20"/>
      <c r="BS167" s="20"/>
      <c r="BT167" s="20"/>
      <c r="BU167" s="20"/>
      <c r="BV167" s="20"/>
      <c r="BW167" s="20"/>
      <c r="BX167" s="20"/>
      <c r="BY167" s="20"/>
      <c r="BZ167" s="20"/>
      <c r="CA167" s="20"/>
      <c r="CB167" s="20"/>
      <c r="CC167" s="20"/>
      <c r="CD167" s="20"/>
      <c r="CE167" s="20"/>
      <c r="CF167" s="20"/>
      <c r="CG167" s="20"/>
      <c r="CH167" s="20"/>
      <c r="CI167" s="20"/>
      <c r="CJ167" s="20"/>
      <c r="CK167" s="20"/>
      <c r="CL167" s="20"/>
      <c r="CM167" s="20"/>
      <c r="CN167" s="20"/>
      <c r="CO167" s="20"/>
      <c r="CP167" s="20"/>
      <c r="CQ167" s="20"/>
      <c r="CR167" s="20"/>
      <c r="CS167" s="20"/>
      <c r="CT167" s="20"/>
      <c r="CU167" s="20"/>
      <c r="CV167" s="20"/>
      <c r="CW167" s="20"/>
      <c r="CX167" s="20"/>
      <c r="CY167" s="20"/>
      <c r="CZ167" s="20"/>
      <c r="DA167" s="20"/>
      <c r="DB167" s="20"/>
      <c r="DC167" s="20"/>
      <c r="DD167" s="20"/>
    </row>
    <row r="168" spans="1:108" ht="17" customHeight="1">
      <c r="A168" s="7"/>
      <c r="B168" s="20" t="s">
        <v>100</v>
      </c>
      <c r="C168" s="70">
        <v>39.683280000000003</v>
      </c>
      <c r="D168" s="70">
        <v>48.40249</v>
      </c>
      <c r="E168" s="70">
        <v>40.152569999999997</v>
      </c>
      <c r="F168" s="70">
        <v>38.028619999999997</v>
      </c>
      <c r="G168" s="70">
        <v>37.905659999999997</v>
      </c>
      <c r="H168" s="70">
        <v>35.180280000000003</v>
      </c>
      <c r="I168" s="70">
        <v>52.336779999999997</v>
      </c>
      <c r="J168" s="70">
        <v>28.548649999999999</v>
      </c>
      <c r="K168" s="70">
        <v>35.502830000000003</v>
      </c>
      <c r="L168" s="70">
        <v>30.632210000000001</v>
      </c>
      <c r="M168" s="70">
        <v>35.159820000000003</v>
      </c>
      <c r="N168" s="70">
        <v>42.109119999999997</v>
      </c>
      <c r="O168" s="70">
        <v>44.924979419595338</v>
      </c>
      <c r="P168" s="70">
        <v>24.624860006591369</v>
      </c>
      <c r="Q168" s="70">
        <v>29.290694388590815</v>
      </c>
      <c r="R168" s="70">
        <v>21.096974503356659</v>
      </c>
      <c r="S168" s="70">
        <v>31.700941081564149</v>
      </c>
      <c r="T168" s="70" t="s">
        <v>113</v>
      </c>
      <c r="U168" s="20"/>
      <c r="V168" s="20"/>
      <c r="W168" s="4"/>
      <c r="X168" s="4"/>
      <c r="Y168" s="4"/>
      <c r="Z168" s="4"/>
      <c r="AA168" s="4"/>
      <c r="AB168" s="20"/>
      <c r="AC168" s="20"/>
      <c r="AD168" s="20"/>
      <c r="AE168" s="20"/>
      <c r="AF168" s="20"/>
      <c r="AG168" s="20"/>
      <c r="AH168" s="20"/>
      <c r="AI168" s="20"/>
      <c r="AJ168" s="20"/>
      <c r="AK168" s="20"/>
      <c r="AL168" s="20"/>
      <c r="AM168" s="20"/>
      <c r="AN168" s="20"/>
      <c r="AO168" s="20"/>
      <c r="AP168" s="20"/>
      <c r="AQ168" s="20"/>
      <c r="AR168" s="20"/>
      <c r="AS168" s="20"/>
      <c r="AT168" s="20"/>
      <c r="AU168" s="20"/>
      <c r="AV168" s="20"/>
      <c r="AW168" s="20"/>
      <c r="AX168" s="20"/>
      <c r="AY168" s="20"/>
      <c r="AZ168" s="20"/>
      <c r="BA168" s="20"/>
      <c r="BB168" s="20"/>
      <c r="BC168" s="20"/>
      <c r="BD168" s="20"/>
      <c r="BE168" s="20"/>
      <c r="BF168" s="20"/>
      <c r="BG168" s="20"/>
      <c r="BH168" s="20"/>
      <c r="BI168" s="20"/>
      <c r="BJ168" s="20"/>
      <c r="BK168" s="20"/>
      <c r="BL168" s="20"/>
      <c r="BM168" s="20"/>
      <c r="BN168" s="20"/>
      <c r="BO168" s="20"/>
      <c r="BP168" s="20"/>
      <c r="BQ168" s="20"/>
      <c r="BR168" s="20"/>
      <c r="BS168" s="20"/>
      <c r="BT168" s="20"/>
      <c r="BU168" s="20"/>
      <c r="BV168" s="20"/>
      <c r="BW168" s="20"/>
      <c r="BX168" s="20"/>
      <c r="BY168" s="20"/>
      <c r="BZ168" s="20"/>
      <c r="CA168" s="20"/>
      <c r="CB168" s="20"/>
      <c r="CC168" s="20"/>
      <c r="CD168" s="20"/>
      <c r="CE168" s="20"/>
      <c r="CF168" s="20"/>
      <c r="CG168" s="20"/>
      <c r="CH168" s="20"/>
      <c r="CI168" s="20"/>
      <c r="CJ168" s="20"/>
      <c r="CK168" s="20"/>
      <c r="CL168" s="20"/>
      <c r="CM168" s="20"/>
      <c r="CN168" s="20"/>
      <c r="CO168" s="20"/>
      <c r="CP168" s="20"/>
      <c r="CQ168" s="20"/>
      <c r="CR168" s="20"/>
      <c r="CS168" s="20"/>
      <c r="CT168" s="20"/>
      <c r="CU168" s="20"/>
      <c r="CV168" s="20"/>
      <c r="CW168" s="20"/>
      <c r="CX168" s="20"/>
      <c r="CY168" s="20"/>
      <c r="CZ168" s="20"/>
      <c r="DA168" s="20"/>
      <c r="DB168" s="20"/>
      <c r="DC168" s="20"/>
      <c r="DD168" s="20"/>
    </row>
    <row r="169" spans="1:108" ht="17" customHeight="1">
      <c r="A169" s="7"/>
      <c r="B169" s="20" t="s">
        <v>179</v>
      </c>
      <c r="C169" s="70">
        <v>48.659140000000001</v>
      </c>
      <c r="D169" s="70">
        <v>60.609529999999999</v>
      </c>
      <c r="E169" s="70">
        <v>60.24588</v>
      </c>
      <c r="F169" s="70">
        <v>58.938420000000001</v>
      </c>
      <c r="G169" s="70">
        <v>63.037500000000001</v>
      </c>
      <c r="H169" s="70">
        <v>52.0488</v>
      </c>
      <c r="I169" s="70">
        <v>46.532899999999998</v>
      </c>
      <c r="J169" s="70">
        <v>29.336649999999999</v>
      </c>
      <c r="K169" s="70">
        <v>42.917160000000003</v>
      </c>
      <c r="L169" s="70">
        <v>45.737160000000003</v>
      </c>
      <c r="M169" s="70">
        <v>61.702390000000001</v>
      </c>
      <c r="N169" s="70">
        <v>67.651020000000003</v>
      </c>
      <c r="O169" s="70">
        <v>67.868629999999996</v>
      </c>
      <c r="P169" s="70">
        <v>45.960650000000001</v>
      </c>
      <c r="Q169" s="70">
        <v>51.706957802120272</v>
      </c>
      <c r="R169" s="70">
        <v>53.996559646057122</v>
      </c>
      <c r="S169" s="70">
        <v>55.027595369431303</v>
      </c>
      <c r="T169" s="70" t="s">
        <v>113</v>
      </c>
      <c r="U169" s="20"/>
      <c r="V169" s="20"/>
      <c r="W169" s="4"/>
      <c r="X169" s="4"/>
      <c r="Y169" s="4"/>
      <c r="Z169" s="4"/>
      <c r="AA169" s="4"/>
      <c r="AB169" s="20"/>
      <c r="AC169" s="20"/>
      <c r="AD169" s="20"/>
      <c r="AE169" s="20"/>
      <c r="AF169" s="20"/>
      <c r="AG169" s="20"/>
      <c r="AH169" s="20"/>
      <c r="AI169" s="20"/>
      <c r="AJ169" s="20"/>
      <c r="AK169" s="20"/>
      <c r="AL169" s="20"/>
      <c r="AM169" s="20"/>
      <c r="AN169" s="20"/>
      <c r="AO169" s="20"/>
      <c r="AP169" s="20"/>
      <c r="AQ169" s="20"/>
      <c r="AR169" s="20"/>
      <c r="AS169" s="20"/>
      <c r="AT169" s="20"/>
      <c r="AU169" s="20"/>
      <c r="AV169" s="20"/>
      <c r="AW169" s="20"/>
      <c r="AX169" s="20"/>
      <c r="AY169" s="20"/>
      <c r="AZ169" s="20"/>
      <c r="BA169" s="20"/>
      <c r="BB169" s="20"/>
      <c r="BC169" s="20"/>
      <c r="BD169" s="20"/>
      <c r="BE169" s="20"/>
      <c r="BF169" s="20"/>
      <c r="BG169" s="20"/>
      <c r="BH169" s="20"/>
      <c r="BI169" s="20"/>
      <c r="BJ169" s="20"/>
      <c r="BK169" s="20"/>
      <c r="BL169" s="20"/>
      <c r="BM169" s="20"/>
      <c r="BN169" s="20"/>
      <c r="BO169" s="20"/>
      <c r="BP169" s="20"/>
      <c r="BQ169" s="20"/>
      <c r="BR169" s="20"/>
      <c r="BS169" s="20"/>
      <c r="BT169" s="20"/>
      <c r="BU169" s="20"/>
      <c r="BV169" s="20"/>
      <c r="BW169" s="20"/>
      <c r="BX169" s="20"/>
      <c r="BY169" s="20"/>
      <c r="BZ169" s="20"/>
      <c r="CA169" s="20"/>
      <c r="CB169" s="20"/>
      <c r="CC169" s="20"/>
      <c r="CD169" s="20"/>
      <c r="CE169" s="20"/>
      <c r="CF169" s="20"/>
      <c r="CG169" s="20"/>
      <c r="CH169" s="20"/>
      <c r="CI169" s="20"/>
      <c r="CJ169" s="20"/>
      <c r="CK169" s="20"/>
      <c r="CL169" s="20"/>
      <c r="CM169" s="20"/>
      <c r="CN169" s="20"/>
      <c r="CO169" s="20"/>
      <c r="CP169" s="20"/>
      <c r="CQ169" s="20"/>
      <c r="CR169" s="20"/>
      <c r="CS169" s="20"/>
      <c r="CT169" s="20"/>
      <c r="CU169" s="20"/>
      <c r="CV169" s="20"/>
      <c r="CW169" s="20"/>
      <c r="CX169" s="20"/>
      <c r="CY169" s="20"/>
      <c r="CZ169" s="20"/>
      <c r="DA169" s="20"/>
      <c r="DB169" s="20"/>
      <c r="DC169" s="20"/>
      <c r="DD169" s="20"/>
    </row>
    <row r="170" spans="1:108" ht="17" customHeight="1">
      <c r="A170" s="7"/>
      <c r="B170" s="44"/>
      <c r="C170" s="70"/>
      <c r="D170" s="70"/>
      <c r="E170" s="70"/>
      <c r="F170" s="70"/>
      <c r="G170" s="70"/>
      <c r="H170" s="70"/>
      <c r="I170" s="70"/>
      <c r="J170" s="70"/>
      <c r="K170" s="70"/>
      <c r="L170" s="70"/>
      <c r="M170" s="70"/>
      <c r="N170" s="70"/>
      <c r="O170" s="70"/>
      <c r="P170" s="70"/>
      <c r="Q170" s="70"/>
      <c r="R170" s="70"/>
      <c r="S170" s="70"/>
      <c r="T170" s="70"/>
      <c r="U170" s="20"/>
      <c r="V170" s="20"/>
      <c r="W170" s="9"/>
      <c r="X170" s="9"/>
      <c r="Y170" s="9"/>
      <c r="Z170" s="9"/>
      <c r="AB170" s="20"/>
      <c r="AC170" s="20"/>
      <c r="AD170" s="20"/>
      <c r="AE170" s="20"/>
      <c r="AF170" s="20"/>
      <c r="AG170" s="20"/>
      <c r="AH170" s="20"/>
      <c r="AI170" s="20"/>
      <c r="AJ170" s="20"/>
      <c r="AK170" s="20"/>
      <c r="AL170" s="20"/>
      <c r="AM170" s="20"/>
      <c r="AN170" s="20"/>
      <c r="AO170" s="20"/>
      <c r="AP170" s="20"/>
      <c r="AQ170" s="20"/>
      <c r="AR170" s="20"/>
      <c r="AS170" s="20"/>
      <c r="AT170" s="20"/>
      <c r="AU170" s="20"/>
      <c r="AV170" s="20"/>
      <c r="AW170" s="20"/>
      <c r="AX170" s="20"/>
      <c r="AY170" s="20"/>
      <c r="AZ170" s="20"/>
      <c r="BA170" s="20"/>
      <c r="BB170" s="20"/>
      <c r="BC170" s="20"/>
      <c r="BD170" s="20"/>
      <c r="BE170" s="20"/>
      <c r="BF170" s="20"/>
      <c r="BG170" s="20"/>
      <c r="BH170" s="20"/>
      <c r="BI170" s="20"/>
      <c r="BJ170" s="20"/>
      <c r="BK170" s="20"/>
      <c r="BL170" s="20"/>
      <c r="BM170" s="20"/>
      <c r="BN170" s="20"/>
      <c r="BO170" s="20"/>
      <c r="BP170" s="20"/>
      <c r="BQ170" s="20"/>
      <c r="BR170" s="20"/>
      <c r="BS170" s="20"/>
      <c r="BT170" s="20"/>
      <c r="BU170" s="20"/>
      <c r="BV170" s="20"/>
      <c r="BW170" s="20"/>
      <c r="BX170" s="20"/>
      <c r="BY170" s="20"/>
      <c r="BZ170" s="20"/>
      <c r="CA170" s="20"/>
      <c r="CB170" s="20"/>
      <c r="CC170" s="20"/>
      <c r="CD170" s="20"/>
      <c r="CE170" s="20"/>
      <c r="CF170" s="20"/>
      <c r="CG170" s="20"/>
      <c r="CH170" s="20"/>
      <c r="CI170" s="20"/>
      <c r="CJ170" s="20"/>
      <c r="CK170" s="20"/>
      <c r="CL170" s="20"/>
      <c r="CM170" s="20"/>
      <c r="CN170" s="20"/>
      <c r="CO170" s="20"/>
      <c r="CP170" s="20"/>
      <c r="CQ170" s="20"/>
      <c r="CR170" s="20"/>
      <c r="CS170" s="20"/>
      <c r="CT170" s="20"/>
      <c r="CU170" s="20"/>
      <c r="CV170" s="20"/>
      <c r="CW170" s="20"/>
      <c r="CX170" s="20"/>
      <c r="CY170" s="20"/>
      <c r="CZ170" s="20"/>
      <c r="DA170" s="20"/>
      <c r="DB170" s="20"/>
      <c r="DC170" s="20"/>
      <c r="DD170" s="20"/>
    </row>
    <row r="171" spans="1:108" ht="17" customHeight="1">
      <c r="A171" s="7"/>
      <c r="B171" s="52" t="s">
        <v>328</v>
      </c>
      <c r="C171" s="70"/>
      <c r="D171" s="70"/>
      <c r="E171" s="70"/>
      <c r="F171" s="70"/>
      <c r="G171" s="70"/>
      <c r="H171" s="70"/>
      <c r="I171" s="70"/>
      <c r="J171" s="70"/>
      <c r="K171" s="70"/>
      <c r="L171" s="70"/>
      <c r="M171" s="70"/>
      <c r="N171" s="70"/>
      <c r="O171" s="70"/>
      <c r="P171" s="70"/>
      <c r="Q171" s="70"/>
      <c r="R171" s="70"/>
      <c r="S171" s="70"/>
      <c r="T171" s="70"/>
      <c r="U171" s="20"/>
      <c r="V171" s="20"/>
      <c r="W171" s="4"/>
      <c r="X171" s="4"/>
      <c r="Y171" s="4"/>
      <c r="Z171" s="4"/>
      <c r="AB171" s="20"/>
      <c r="AC171" s="20"/>
      <c r="AD171" s="20"/>
      <c r="AE171" s="20"/>
      <c r="AF171" s="20"/>
      <c r="AG171" s="20"/>
      <c r="AH171" s="20"/>
      <c r="AI171" s="20"/>
      <c r="AJ171" s="20"/>
      <c r="AK171" s="20"/>
      <c r="AL171" s="20"/>
      <c r="AM171" s="20"/>
      <c r="AN171" s="20"/>
      <c r="AO171" s="20"/>
      <c r="AP171" s="20"/>
      <c r="AQ171" s="20"/>
      <c r="AR171" s="20"/>
      <c r="AS171" s="20"/>
      <c r="AT171" s="20"/>
      <c r="AU171" s="20"/>
      <c r="AV171" s="20"/>
      <c r="AW171" s="20"/>
      <c r="AX171" s="20"/>
      <c r="AY171" s="20"/>
      <c r="AZ171" s="20"/>
      <c r="BA171" s="20"/>
      <c r="BB171" s="20"/>
      <c r="BC171" s="20"/>
      <c r="BD171" s="20"/>
      <c r="BE171" s="20"/>
      <c r="BF171" s="20"/>
      <c r="BG171" s="20"/>
      <c r="BH171" s="20"/>
      <c r="BI171" s="20"/>
      <c r="BJ171" s="20"/>
      <c r="BK171" s="20"/>
      <c r="BL171" s="20"/>
      <c r="BM171" s="20"/>
      <c r="BN171" s="20"/>
      <c r="BO171" s="20"/>
      <c r="BP171" s="20"/>
      <c r="BQ171" s="20"/>
      <c r="BR171" s="20"/>
      <c r="BS171" s="20"/>
      <c r="BT171" s="20"/>
      <c r="BU171" s="20"/>
      <c r="BV171" s="20"/>
      <c r="BW171" s="20"/>
      <c r="BX171" s="20"/>
      <c r="BY171" s="20"/>
      <c r="BZ171" s="20"/>
      <c r="CA171" s="20"/>
      <c r="CB171" s="20"/>
      <c r="CC171" s="20"/>
      <c r="CD171" s="20"/>
      <c r="CE171" s="20"/>
      <c r="CF171" s="20"/>
      <c r="CG171" s="20"/>
      <c r="CH171" s="20"/>
      <c r="CI171" s="20"/>
      <c r="CJ171" s="20"/>
      <c r="CK171" s="20"/>
      <c r="CL171" s="20"/>
      <c r="CM171" s="20"/>
      <c r="CN171" s="20"/>
      <c r="CO171" s="20"/>
      <c r="CP171" s="20"/>
      <c r="CQ171" s="20"/>
      <c r="CR171" s="20"/>
      <c r="CS171" s="20"/>
      <c r="CT171" s="20"/>
      <c r="CU171" s="20"/>
      <c r="CV171" s="20"/>
      <c r="CW171" s="20"/>
      <c r="CX171" s="20"/>
      <c r="CY171" s="20"/>
      <c r="CZ171" s="20"/>
      <c r="DA171" s="20"/>
      <c r="DB171" s="20"/>
      <c r="DC171" s="20"/>
      <c r="DD171" s="20"/>
    </row>
    <row r="172" spans="1:108" ht="17" customHeight="1">
      <c r="A172" s="7"/>
      <c r="B172" s="20" t="s">
        <v>229</v>
      </c>
      <c r="C172" s="70">
        <v>33154.245269999999</v>
      </c>
      <c r="D172" s="70">
        <v>37278.763630000001</v>
      </c>
      <c r="E172" s="70">
        <v>42737.253700000001</v>
      </c>
      <c r="F172" s="70">
        <v>46823.600989999999</v>
      </c>
      <c r="G172" s="70">
        <v>50804.124029999999</v>
      </c>
      <c r="H172" s="70">
        <v>56871.107100000001</v>
      </c>
      <c r="I172" s="70">
        <v>62879.275450000001</v>
      </c>
      <c r="J172" s="70">
        <v>75060.711420000007</v>
      </c>
      <c r="K172" s="70">
        <v>81586.13</v>
      </c>
      <c r="L172" s="70">
        <v>89634.79</v>
      </c>
      <c r="M172" s="70">
        <v>104161.84</v>
      </c>
      <c r="N172" s="70">
        <v>119985.89</v>
      </c>
      <c r="O172" s="70">
        <v>135351.32999999999</v>
      </c>
      <c r="P172" s="70">
        <v>144353.9</v>
      </c>
      <c r="Q172" s="70">
        <v>160464.09</v>
      </c>
      <c r="R172" s="70">
        <v>174479.33</v>
      </c>
      <c r="S172" s="70">
        <v>193447.02</v>
      </c>
      <c r="T172" s="70" t="s">
        <v>113</v>
      </c>
      <c r="U172" s="20"/>
      <c r="V172" s="20"/>
      <c r="W172" s="4"/>
      <c r="X172" s="4"/>
      <c r="Y172" s="4"/>
      <c r="Z172" s="4"/>
      <c r="AA172" s="4"/>
      <c r="AB172" s="20"/>
      <c r="AC172" s="20"/>
      <c r="AD172" s="20"/>
      <c r="AE172" s="20"/>
      <c r="AF172" s="20"/>
      <c r="AG172" s="20"/>
      <c r="AH172" s="20"/>
      <c r="AI172" s="20"/>
      <c r="AJ172" s="20"/>
      <c r="AK172" s="20"/>
      <c r="AL172" s="20"/>
      <c r="AM172" s="20"/>
      <c r="AN172" s="20"/>
      <c r="AO172" s="20"/>
      <c r="AP172" s="20"/>
      <c r="AQ172" s="20"/>
      <c r="AR172" s="20"/>
      <c r="AS172" s="20"/>
      <c r="AT172" s="20"/>
      <c r="AU172" s="20"/>
      <c r="AV172" s="20"/>
      <c r="AW172" s="20"/>
      <c r="AX172" s="20"/>
      <c r="AY172" s="20"/>
      <c r="AZ172" s="20"/>
      <c r="BA172" s="20"/>
      <c r="BB172" s="20"/>
      <c r="BC172" s="20"/>
      <c r="BD172" s="20"/>
      <c r="BE172" s="20"/>
      <c r="BF172" s="20"/>
      <c r="BG172" s="20"/>
      <c r="BH172" s="20"/>
      <c r="BI172" s="20"/>
      <c r="BJ172" s="20"/>
      <c r="BK172" s="20"/>
      <c r="BL172" s="20"/>
      <c r="BM172" s="20"/>
      <c r="BN172" s="20"/>
      <c r="BO172" s="20"/>
      <c r="BP172" s="20"/>
      <c r="BQ172" s="20"/>
      <c r="BR172" s="20"/>
      <c r="BS172" s="20"/>
      <c r="BT172" s="20"/>
      <c r="BU172" s="20"/>
      <c r="BV172" s="20"/>
      <c r="BW172" s="20"/>
      <c r="BX172" s="20"/>
      <c r="BY172" s="20"/>
      <c r="BZ172" s="20"/>
      <c r="CA172" s="20"/>
      <c r="CB172" s="20"/>
      <c r="CC172" s="20"/>
      <c r="CD172" s="20"/>
      <c r="CE172" s="20"/>
      <c r="CF172" s="20"/>
      <c r="CG172" s="20"/>
      <c r="CH172" s="20"/>
      <c r="CI172" s="20"/>
      <c r="CJ172" s="20"/>
      <c r="CK172" s="20"/>
      <c r="CL172" s="20"/>
      <c r="CM172" s="20"/>
      <c r="CN172" s="20"/>
      <c r="CO172" s="20"/>
      <c r="CP172" s="20"/>
      <c r="CQ172" s="20"/>
      <c r="CR172" s="20"/>
      <c r="CS172" s="20"/>
      <c r="CT172" s="20"/>
      <c r="CU172" s="20"/>
      <c r="CV172" s="20"/>
      <c r="CW172" s="20"/>
      <c r="CX172" s="20"/>
      <c r="CY172" s="20"/>
      <c r="CZ172" s="20"/>
      <c r="DA172" s="20"/>
      <c r="DB172" s="20"/>
      <c r="DC172" s="20"/>
      <c r="DD172" s="20"/>
    </row>
    <row r="173" spans="1:108" ht="17" customHeight="1">
      <c r="A173" s="7"/>
      <c r="B173" s="20" t="s">
        <v>230</v>
      </c>
      <c r="C173" s="70">
        <v>33116.817130000003</v>
      </c>
      <c r="D173" s="70">
        <v>37260.205179999997</v>
      </c>
      <c r="E173" s="70">
        <v>42097.218780000003</v>
      </c>
      <c r="F173" s="70">
        <v>45785.73358</v>
      </c>
      <c r="G173" s="70">
        <v>49649.641060000002</v>
      </c>
      <c r="H173" s="70">
        <v>56067.752690000001</v>
      </c>
      <c r="I173" s="70">
        <v>62629.979800000001</v>
      </c>
      <c r="J173" s="70">
        <v>73987.414369999999</v>
      </c>
      <c r="K173" s="70">
        <v>79380.649999999994</v>
      </c>
      <c r="L173" s="70">
        <v>86050.54</v>
      </c>
      <c r="M173" s="70">
        <v>98382.13</v>
      </c>
      <c r="N173" s="70">
        <v>112160.53</v>
      </c>
      <c r="O173" s="70">
        <v>124803.66</v>
      </c>
      <c r="P173" s="70">
        <v>134445.70000000001</v>
      </c>
      <c r="Q173" s="70">
        <v>149405.85999999999</v>
      </c>
      <c r="R173" s="70">
        <v>159023.79999999999</v>
      </c>
      <c r="S173" s="70">
        <v>177394.94</v>
      </c>
      <c r="T173" s="70" t="s">
        <v>113</v>
      </c>
      <c r="U173" s="20"/>
      <c r="V173" s="20"/>
      <c r="W173" s="4"/>
      <c r="X173" s="4"/>
      <c r="Y173" s="4"/>
      <c r="Z173" s="4"/>
      <c r="AA173" s="4"/>
      <c r="AB173" s="20"/>
      <c r="AC173" s="20"/>
      <c r="AD173" s="20"/>
      <c r="AE173" s="20"/>
      <c r="AF173" s="20"/>
      <c r="AG173" s="20"/>
      <c r="AH173" s="20"/>
      <c r="AI173" s="20"/>
      <c r="AJ173" s="20"/>
      <c r="AK173" s="20"/>
      <c r="AL173" s="20"/>
      <c r="AM173" s="20"/>
      <c r="AN173" s="20"/>
      <c r="AO173" s="20"/>
      <c r="AP173" s="20"/>
      <c r="AQ173" s="20"/>
      <c r="AR173" s="20"/>
      <c r="AS173" s="20"/>
      <c r="AT173" s="20"/>
      <c r="AU173" s="20"/>
      <c r="AV173" s="20"/>
      <c r="AW173" s="20"/>
      <c r="AX173" s="20"/>
      <c r="AY173" s="20"/>
      <c r="AZ173" s="20"/>
      <c r="BA173" s="20"/>
      <c r="BB173" s="20"/>
      <c r="BC173" s="20"/>
      <c r="BD173" s="20"/>
      <c r="BE173" s="20"/>
      <c r="BF173" s="20"/>
      <c r="BG173" s="20"/>
      <c r="BH173" s="20"/>
      <c r="BI173" s="20"/>
      <c r="BJ173" s="20"/>
      <c r="BK173" s="20"/>
      <c r="BL173" s="20"/>
      <c r="BM173" s="20"/>
      <c r="BN173" s="20"/>
      <c r="BO173" s="20"/>
      <c r="BP173" s="20"/>
      <c r="BQ173" s="20"/>
      <c r="BR173" s="20"/>
      <c r="BS173" s="20"/>
      <c r="BT173" s="20"/>
      <c r="BU173" s="20"/>
      <c r="BV173" s="20"/>
      <c r="BW173" s="20"/>
      <c r="BX173" s="20"/>
      <c r="BY173" s="20"/>
      <c r="BZ173" s="20"/>
      <c r="CA173" s="20"/>
      <c r="CB173" s="20"/>
      <c r="CC173" s="20"/>
      <c r="CD173" s="20"/>
      <c r="CE173" s="20"/>
      <c r="CF173" s="20"/>
      <c r="CG173" s="20"/>
      <c r="CH173" s="20"/>
      <c r="CI173" s="20"/>
      <c r="CJ173" s="20"/>
      <c r="CK173" s="20"/>
      <c r="CL173" s="20"/>
      <c r="CM173" s="20"/>
      <c r="CN173" s="20"/>
      <c r="CO173" s="20"/>
      <c r="CP173" s="20"/>
      <c r="CQ173" s="20"/>
      <c r="CR173" s="20"/>
      <c r="CS173" s="20"/>
      <c r="CT173" s="20"/>
      <c r="CU173" s="20"/>
      <c r="CV173" s="20"/>
      <c r="CW173" s="20"/>
      <c r="CX173" s="20"/>
      <c r="CY173" s="20"/>
      <c r="CZ173" s="20"/>
      <c r="DA173" s="20"/>
      <c r="DB173" s="20"/>
      <c r="DC173" s="20"/>
      <c r="DD173" s="20"/>
    </row>
    <row r="174" spans="1:108" ht="17" customHeight="1">
      <c r="A174" s="7"/>
      <c r="B174" s="57"/>
      <c r="C174" s="70"/>
      <c r="D174" s="70"/>
      <c r="E174" s="70"/>
      <c r="F174" s="70"/>
      <c r="G174" s="70"/>
      <c r="H174" s="70"/>
      <c r="I174" s="70"/>
      <c r="J174" s="70"/>
      <c r="K174" s="70"/>
      <c r="L174" s="70"/>
      <c r="M174" s="70"/>
      <c r="N174" s="70"/>
      <c r="O174" s="70"/>
      <c r="P174" s="70"/>
      <c r="Q174" s="70"/>
      <c r="R174" s="70"/>
      <c r="S174" s="70"/>
      <c r="T174" s="70"/>
      <c r="U174" s="20"/>
      <c r="V174" s="20"/>
      <c r="W174" s="9"/>
      <c r="X174" s="9"/>
      <c r="Y174" s="9"/>
      <c r="Z174" s="9"/>
      <c r="AB174" s="20"/>
      <c r="AC174" s="20"/>
      <c r="AD174" s="20"/>
      <c r="AE174" s="20"/>
      <c r="AF174" s="20"/>
      <c r="AG174" s="20"/>
      <c r="AH174" s="20"/>
      <c r="AI174" s="20"/>
      <c r="AJ174" s="20"/>
      <c r="AK174" s="20"/>
      <c r="AL174" s="20"/>
      <c r="AM174" s="20"/>
      <c r="AN174" s="20"/>
      <c r="AO174" s="20"/>
      <c r="AP174" s="20"/>
      <c r="AQ174" s="20"/>
      <c r="AR174" s="20"/>
      <c r="AS174" s="20"/>
      <c r="AT174" s="20"/>
      <c r="AU174" s="20"/>
      <c r="AV174" s="20"/>
      <c r="AW174" s="20"/>
      <c r="AX174" s="20"/>
      <c r="AY174" s="20"/>
      <c r="AZ174" s="20"/>
      <c r="BA174" s="20"/>
      <c r="BB174" s="20"/>
      <c r="BC174" s="20"/>
      <c r="BD174" s="20"/>
      <c r="BE174" s="20"/>
      <c r="BF174" s="20"/>
      <c r="BG174" s="20"/>
      <c r="BH174" s="20"/>
      <c r="BI174" s="20"/>
      <c r="BJ174" s="20"/>
      <c r="BK174" s="20"/>
      <c r="BL174" s="20"/>
      <c r="BM174" s="20"/>
      <c r="BN174" s="20"/>
      <c r="BO174" s="20"/>
      <c r="BP174" s="20"/>
      <c r="BQ174" s="20"/>
      <c r="BR174" s="20"/>
      <c r="BS174" s="20"/>
      <c r="BT174" s="20"/>
      <c r="BU174" s="20"/>
      <c r="BV174" s="20"/>
      <c r="BW174" s="20"/>
      <c r="BX174" s="20"/>
      <c r="BY174" s="20"/>
      <c r="BZ174" s="20"/>
      <c r="CA174" s="20"/>
      <c r="CB174" s="20"/>
      <c r="CC174" s="20"/>
      <c r="CD174" s="20"/>
      <c r="CE174" s="20"/>
      <c r="CF174" s="20"/>
      <c r="CG174" s="20"/>
      <c r="CH174" s="20"/>
      <c r="CI174" s="20"/>
      <c r="CJ174" s="20"/>
      <c r="CK174" s="20"/>
      <c r="CL174" s="20"/>
      <c r="CM174" s="20"/>
      <c r="CN174" s="20"/>
      <c r="CO174" s="20"/>
      <c r="CP174" s="20"/>
      <c r="CQ174" s="20"/>
      <c r="CR174" s="20"/>
      <c r="CS174" s="20"/>
      <c r="CT174" s="20"/>
      <c r="CU174" s="20"/>
      <c r="CV174" s="20"/>
      <c r="CW174" s="20"/>
      <c r="CX174" s="20"/>
      <c r="CY174" s="20"/>
      <c r="CZ174" s="20"/>
      <c r="DA174" s="20"/>
      <c r="DB174" s="20"/>
      <c r="DC174" s="20"/>
      <c r="DD174" s="20"/>
    </row>
    <row r="175" spans="1:108" ht="17" customHeight="1">
      <c r="A175" s="7"/>
      <c r="B175" s="49" t="s">
        <v>329</v>
      </c>
      <c r="C175" s="70"/>
      <c r="D175" s="70"/>
      <c r="E175" s="70"/>
      <c r="F175" s="70"/>
      <c r="G175" s="70"/>
      <c r="H175" s="70"/>
      <c r="I175" s="70"/>
      <c r="J175" s="70"/>
      <c r="K175" s="70"/>
      <c r="L175" s="70"/>
      <c r="M175" s="70"/>
      <c r="N175" s="70"/>
      <c r="O175" s="70"/>
      <c r="P175" s="70"/>
      <c r="Q175" s="70"/>
      <c r="R175" s="70"/>
      <c r="S175" s="70"/>
      <c r="T175" s="70"/>
      <c r="U175" s="20"/>
      <c r="V175" s="20"/>
      <c r="W175" s="4"/>
      <c r="X175" s="4"/>
      <c r="Y175" s="4"/>
      <c r="Z175" s="4"/>
      <c r="AB175" s="20"/>
      <c r="AC175" s="20"/>
      <c r="AD175" s="20"/>
      <c r="AE175" s="20"/>
      <c r="AF175" s="20"/>
      <c r="AG175" s="20"/>
      <c r="AH175" s="20"/>
      <c r="AI175" s="20"/>
      <c r="AJ175" s="20"/>
      <c r="AK175" s="20"/>
      <c r="AL175" s="20"/>
      <c r="AM175" s="20"/>
      <c r="AN175" s="20"/>
      <c r="AO175" s="20"/>
      <c r="AP175" s="20"/>
      <c r="AQ175" s="20"/>
      <c r="AR175" s="20"/>
      <c r="AS175" s="20"/>
      <c r="AT175" s="20"/>
      <c r="AU175" s="20"/>
      <c r="AV175" s="20"/>
      <c r="AW175" s="20"/>
      <c r="AX175" s="20"/>
      <c r="AY175" s="20"/>
      <c r="AZ175" s="20"/>
      <c r="BA175" s="20"/>
      <c r="BB175" s="20"/>
      <c r="BC175" s="20"/>
      <c r="BD175" s="20"/>
      <c r="BE175" s="20"/>
      <c r="BF175" s="20"/>
      <c r="BG175" s="20"/>
      <c r="BH175" s="20"/>
      <c r="BI175" s="20"/>
      <c r="BJ175" s="20"/>
      <c r="BK175" s="20"/>
      <c r="BL175" s="20"/>
      <c r="BM175" s="20"/>
      <c r="BN175" s="20"/>
      <c r="BO175" s="20"/>
      <c r="BP175" s="20"/>
      <c r="BQ175" s="20"/>
      <c r="BR175" s="20"/>
      <c r="BS175" s="20"/>
      <c r="BT175" s="20"/>
      <c r="BU175" s="20"/>
      <c r="BV175" s="20"/>
      <c r="BW175" s="20"/>
      <c r="BX175" s="20"/>
      <c r="BY175" s="20"/>
      <c r="BZ175" s="20"/>
      <c r="CA175" s="20"/>
      <c r="CB175" s="20"/>
      <c r="CC175" s="20"/>
      <c r="CD175" s="20"/>
      <c r="CE175" s="20"/>
      <c r="CF175" s="20"/>
      <c r="CG175" s="20"/>
      <c r="CH175" s="20"/>
      <c r="CI175" s="20"/>
      <c r="CJ175" s="20"/>
      <c r="CK175" s="20"/>
      <c r="CL175" s="20"/>
      <c r="CM175" s="20"/>
      <c r="CN175" s="20"/>
      <c r="CO175" s="20"/>
      <c r="CP175" s="20"/>
      <c r="CQ175" s="20"/>
      <c r="CR175" s="20"/>
      <c r="CS175" s="20"/>
      <c r="CT175" s="20"/>
      <c r="CU175" s="20"/>
      <c r="CV175" s="20"/>
      <c r="CW175" s="20"/>
      <c r="CX175" s="20"/>
      <c r="CY175" s="20"/>
      <c r="CZ175" s="20"/>
      <c r="DA175" s="20"/>
      <c r="DB175" s="20"/>
      <c r="DC175" s="20"/>
      <c r="DD175" s="20"/>
    </row>
    <row r="176" spans="1:108" ht="17" customHeight="1">
      <c r="A176" s="7"/>
      <c r="B176" s="20" t="s">
        <v>287</v>
      </c>
      <c r="C176" s="72">
        <v>78.56</v>
      </c>
      <c r="D176" s="72">
        <v>76.3</v>
      </c>
      <c r="E176" s="72">
        <v>79</v>
      </c>
      <c r="F176" s="72">
        <v>79.31</v>
      </c>
      <c r="G176" s="72">
        <v>85.51</v>
      </c>
      <c r="H176" s="72">
        <v>105.63</v>
      </c>
      <c r="I176" s="72">
        <v>108.87</v>
      </c>
      <c r="J176" s="72">
        <v>108.85</v>
      </c>
      <c r="K176" s="72">
        <v>90.57</v>
      </c>
      <c r="L176" s="72">
        <v>90.75</v>
      </c>
      <c r="M176" s="72">
        <v>94.81</v>
      </c>
      <c r="N176" s="72">
        <v>106.45</v>
      </c>
      <c r="O176" s="72">
        <v>100.78</v>
      </c>
      <c r="P176" s="72">
        <v>96.58</v>
      </c>
      <c r="Q176" s="72">
        <v>98.64</v>
      </c>
      <c r="R176" s="72">
        <v>98.76</v>
      </c>
      <c r="S176" s="72">
        <v>102.1</v>
      </c>
      <c r="T176" s="70" t="s">
        <v>113</v>
      </c>
      <c r="U176" s="20"/>
      <c r="V176" s="20"/>
      <c r="W176" s="4"/>
      <c r="X176" s="4"/>
      <c r="Y176" s="4"/>
      <c r="Z176" s="4"/>
      <c r="AA176" s="4"/>
      <c r="AB176" s="20"/>
      <c r="AC176" s="20"/>
      <c r="AD176" s="20"/>
      <c r="AE176" s="20"/>
      <c r="AF176" s="20"/>
      <c r="AG176" s="20"/>
      <c r="AH176" s="20"/>
      <c r="AI176" s="20"/>
      <c r="AJ176" s="20"/>
      <c r="AK176" s="20"/>
      <c r="AL176" s="20"/>
      <c r="AM176" s="20"/>
      <c r="AN176" s="20"/>
      <c r="AO176" s="20"/>
      <c r="AP176" s="20"/>
      <c r="AQ176" s="20"/>
      <c r="AR176" s="20"/>
      <c r="AS176" s="20"/>
      <c r="AT176" s="20"/>
      <c r="AU176" s="20"/>
      <c r="AV176" s="20"/>
      <c r="AW176" s="20"/>
      <c r="AX176" s="20"/>
      <c r="AY176" s="20"/>
      <c r="AZ176" s="20"/>
      <c r="BA176" s="20"/>
      <c r="BB176" s="20"/>
      <c r="BC176" s="20"/>
      <c r="BD176" s="20"/>
      <c r="BE176" s="20"/>
      <c r="BF176" s="20"/>
      <c r="BG176" s="20"/>
      <c r="BH176" s="20"/>
      <c r="BI176" s="20"/>
      <c r="BJ176" s="20"/>
      <c r="BK176" s="20"/>
      <c r="BL176" s="20"/>
      <c r="BM176" s="20"/>
      <c r="BN176" s="20"/>
      <c r="BO176" s="20"/>
      <c r="BP176" s="20"/>
      <c r="BQ176" s="20"/>
      <c r="BR176" s="20"/>
      <c r="BS176" s="20"/>
      <c r="BT176" s="20"/>
      <c r="BU176" s="20"/>
      <c r="BV176" s="20"/>
      <c r="BW176" s="20"/>
      <c r="BX176" s="20"/>
      <c r="BY176" s="20"/>
      <c r="BZ176" s="20"/>
      <c r="CA176" s="20"/>
      <c r="CB176" s="20"/>
      <c r="CC176" s="20"/>
      <c r="CD176" s="20"/>
      <c r="CE176" s="20"/>
      <c r="CF176" s="20"/>
      <c r="CG176" s="20"/>
      <c r="CH176" s="20"/>
      <c r="CI176" s="20"/>
      <c r="CJ176" s="20"/>
      <c r="CK176" s="20"/>
      <c r="CL176" s="20"/>
      <c r="CM176" s="20"/>
      <c r="CN176" s="20"/>
      <c r="CO176" s="20"/>
      <c r="CP176" s="20"/>
      <c r="CQ176" s="20"/>
      <c r="CR176" s="20"/>
      <c r="CS176" s="20"/>
      <c r="CT176" s="20"/>
      <c r="CU176" s="20"/>
      <c r="CV176" s="20"/>
      <c r="CW176" s="20"/>
      <c r="CX176" s="20"/>
      <c r="CY176" s="20"/>
      <c r="CZ176" s="20"/>
      <c r="DA176" s="20"/>
      <c r="DB176" s="20"/>
      <c r="DC176" s="20"/>
      <c r="DD176" s="20"/>
    </row>
    <row r="177" spans="1:108" ht="17" customHeight="1">
      <c r="A177" s="7"/>
      <c r="B177" s="44"/>
      <c r="C177" s="70"/>
      <c r="D177" s="70"/>
      <c r="E177" s="70"/>
      <c r="F177" s="70"/>
      <c r="G177" s="70"/>
      <c r="H177" s="70"/>
      <c r="I177" s="70"/>
      <c r="J177" s="70"/>
      <c r="K177" s="70"/>
      <c r="L177" s="70"/>
      <c r="M177" s="70"/>
      <c r="N177" s="70"/>
      <c r="O177" s="70"/>
      <c r="P177" s="70"/>
      <c r="Q177" s="70"/>
      <c r="R177" s="70"/>
      <c r="S177" s="70"/>
      <c r="T177" s="70"/>
      <c r="U177" s="22"/>
      <c r="V177" s="22"/>
      <c r="W177" s="9"/>
      <c r="X177" s="9"/>
      <c r="Y177" s="9"/>
      <c r="Z177" s="9"/>
      <c r="AB177" s="20"/>
      <c r="AC177" s="20"/>
      <c r="AD177" s="20"/>
      <c r="AE177" s="20"/>
      <c r="AF177" s="20"/>
      <c r="AG177" s="20"/>
      <c r="AH177" s="20"/>
      <c r="AI177" s="20"/>
      <c r="AJ177" s="20"/>
      <c r="AK177" s="20"/>
      <c r="AL177" s="20"/>
      <c r="AM177" s="20"/>
      <c r="AN177" s="20"/>
      <c r="AO177" s="20"/>
      <c r="AP177" s="20"/>
      <c r="AQ177" s="20"/>
      <c r="AR177" s="20"/>
      <c r="AS177" s="20"/>
      <c r="AT177" s="20"/>
      <c r="AU177" s="20"/>
      <c r="AV177" s="20"/>
      <c r="AW177" s="20"/>
      <c r="AX177" s="20"/>
      <c r="AY177" s="20"/>
      <c r="AZ177" s="20"/>
      <c r="BA177" s="20"/>
      <c r="BB177" s="20"/>
      <c r="BC177" s="20"/>
      <c r="BD177" s="20"/>
      <c r="BE177" s="20"/>
      <c r="BF177" s="20"/>
      <c r="BG177" s="20"/>
      <c r="BH177" s="20"/>
      <c r="BI177" s="20"/>
      <c r="BJ177" s="20"/>
      <c r="BK177" s="20"/>
      <c r="BL177" s="20"/>
      <c r="BM177" s="20"/>
      <c r="BN177" s="20"/>
      <c r="BO177" s="20"/>
      <c r="BP177" s="20"/>
      <c r="BQ177" s="20"/>
      <c r="BR177" s="20"/>
      <c r="BS177" s="20"/>
      <c r="BT177" s="20"/>
      <c r="BU177" s="20"/>
      <c r="BV177" s="20"/>
      <c r="BW177" s="20"/>
      <c r="BX177" s="20"/>
      <c r="BY177" s="20"/>
      <c r="BZ177" s="20"/>
      <c r="CA177" s="20"/>
      <c r="CB177" s="20"/>
      <c r="CC177" s="20"/>
      <c r="CD177" s="20"/>
      <c r="CE177" s="20"/>
      <c r="CF177" s="20"/>
      <c r="CG177" s="20"/>
      <c r="CH177" s="20"/>
      <c r="CI177" s="20"/>
      <c r="CJ177" s="20"/>
      <c r="CK177" s="20"/>
      <c r="CL177" s="20"/>
      <c r="CM177" s="20"/>
      <c r="CN177" s="20"/>
      <c r="CO177" s="20"/>
      <c r="CP177" s="20"/>
      <c r="CQ177" s="20"/>
      <c r="CR177" s="20"/>
      <c r="CS177" s="20"/>
      <c r="CT177" s="20"/>
      <c r="CU177" s="20"/>
      <c r="CV177" s="20"/>
      <c r="CW177" s="20"/>
      <c r="CX177" s="20"/>
      <c r="CY177" s="20"/>
      <c r="CZ177" s="20"/>
      <c r="DA177" s="20"/>
      <c r="DB177" s="20"/>
      <c r="DC177" s="20"/>
      <c r="DD177" s="20"/>
    </row>
    <row r="178" spans="1:108" ht="17" customHeight="1">
      <c r="A178" s="7"/>
      <c r="B178" s="49" t="s">
        <v>330</v>
      </c>
      <c r="C178" s="70"/>
      <c r="D178" s="70"/>
      <c r="E178" s="70"/>
      <c r="F178" s="70"/>
      <c r="G178" s="70"/>
      <c r="H178" s="70"/>
      <c r="I178" s="70"/>
      <c r="J178" s="70"/>
      <c r="K178" s="70"/>
      <c r="L178" s="70"/>
      <c r="M178" s="70"/>
      <c r="N178" s="70"/>
      <c r="O178" s="70"/>
      <c r="P178" s="70"/>
      <c r="Q178" s="70"/>
      <c r="R178" s="70"/>
      <c r="S178" s="70"/>
      <c r="T178" s="70"/>
      <c r="U178" s="20"/>
      <c r="V178" s="20"/>
      <c r="W178" s="9"/>
      <c r="X178" s="9"/>
      <c r="Y178" s="9"/>
      <c r="Z178" s="9"/>
      <c r="AB178" s="20"/>
      <c r="AC178" s="20"/>
      <c r="AD178" s="20"/>
      <c r="AE178" s="20"/>
      <c r="AF178" s="20"/>
      <c r="AG178" s="20"/>
      <c r="AH178" s="20"/>
      <c r="AI178" s="20"/>
      <c r="AJ178" s="20"/>
      <c r="AK178" s="20"/>
      <c r="AL178" s="20"/>
      <c r="AM178" s="20"/>
      <c r="AN178" s="20"/>
      <c r="AO178" s="20"/>
      <c r="AP178" s="20"/>
      <c r="AQ178" s="20"/>
      <c r="AR178" s="20"/>
      <c r="AS178" s="20"/>
      <c r="AT178" s="20"/>
      <c r="AU178" s="20"/>
      <c r="AV178" s="20"/>
      <c r="AW178" s="20"/>
      <c r="AX178" s="20"/>
      <c r="AY178" s="20"/>
      <c r="AZ178" s="20"/>
      <c r="BA178" s="20"/>
      <c r="BB178" s="20"/>
      <c r="BC178" s="20"/>
      <c r="BD178" s="20"/>
      <c r="BE178" s="20"/>
      <c r="BF178" s="20"/>
      <c r="BG178" s="20"/>
      <c r="BH178" s="20"/>
      <c r="BI178" s="20"/>
      <c r="BJ178" s="20"/>
      <c r="BK178" s="20"/>
      <c r="BL178" s="20"/>
      <c r="BM178" s="20"/>
      <c r="BN178" s="20"/>
      <c r="BO178" s="20"/>
      <c r="BP178" s="20"/>
      <c r="BQ178" s="20"/>
      <c r="BR178" s="20"/>
      <c r="BS178" s="20"/>
      <c r="BT178" s="20"/>
      <c r="BU178" s="20"/>
      <c r="BV178" s="20"/>
      <c r="BW178" s="20"/>
      <c r="BX178" s="20"/>
      <c r="BY178" s="20"/>
      <c r="BZ178" s="20"/>
      <c r="CA178" s="20"/>
      <c r="CB178" s="20"/>
      <c r="CC178" s="20"/>
      <c r="CD178" s="20"/>
      <c r="CE178" s="20"/>
      <c r="CF178" s="20"/>
      <c r="CG178" s="20"/>
      <c r="CH178" s="20"/>
      <c r="CI178" s="20"/>
      <c r="CJ178" s="20"/>
      <c r="CK178" s="20"/>
      <c r="CL178" s="20"/>
      <c r="CM178" s="20"/>
      <c r="CN178" s="20"/>
      <c r="CO178" s="20"/>
      <c r="CP178" s="20"/>
      <c r="CQ178" s="20"/>
      <c r="CR178" s="20"/>
      <c r="CS178" s="20"/>
      <c r="CT178" s="20"/>
      <c r="CU178" s="20"/>
      <c r="CV178" s="20"/>
      <c r="CW178" s="20"/>
      <c r="CX178" s="20"/>
      <c r="CY178" s="20"/>
      <c r="CZ178" s="20"/>
      <c r="DA178" s="20"/>
      <c r="DB178" s="20"/>
      <c r="DC178" s="20"/>
      <c r="DD178" s="20"/>
    </row>
    <row r="179" spans="1:108" ht="17" customHeight="1">
      <c r="A179" s="7"/>
      <c r="B179" s="44" t="s">
        <v>288</v>
      </c>
      <c r="C179" s="70"/>
      <c r="D179" s="70"/>
      <c r="E179" s="70"/>
      <c r="F179" s="70"/>
      <c r="G179" s="70"/>
      <c r="H179" s="70"/>
      <c r="I179" s="70"/>
      <c r="J179" s="70"/>
      <c r="K179" s="70"/>
      <c r="L179" s="70"/>
      <c r="M179" s="70"/>
      <c r="N179" s="70"/>
      <c r="O179" s="70"/>
      <c r="P179" s="70"/>
      <c r="Q179" s="70"/>
      <c r="R179" s="70"/>
      <c r="S179" s="70"/>
      <c r="T179" s="70"/>
      <c r="U179" s="20"/>
      <c r="V179" s="20"/>
      <c r="W179" s="4"/>
      <c r="X179" s="4"/>
      <c r="Y179" s="4"/>
      <c r="Z179" s="4"/>
      <c r="AB179" s="20"/>
      <c r="AC179" s="20"/>
      <c r="AD179" s="20"/>
      <c r="AE179" s="20"/>
      <c r="AF179" s="20"/>
      <c r="AG179" s="20"/>
      <c r="AH179" s="20"/>
      <c r="AI179" s="20"/>
      <c r="AJ179" s="20"/>
      <c r="AK179" s="20"/>
      <c r="AL179" s="20"/>
      <c r="AM179" s="20"/>
      <c r="AN179" s="20"/>
      <c r="AO179" s="20"/>
      <c r="AP179" s="20"/>
      <c r="AQ179" s="20"/>
      <c r="AR179" s="20"/>
      <c r="AS179" s="20"/>
      <c r="AT179" s="20"/>
      <c r="AU179" s="20"/>
      <c r="AV179" s="20"/>
      <c r="AW179" s="20"/>
      <c r="AX179" s="20"/>
      <c r="AY179" s="20"/>
      <c r="AZ179" s="20"/>
      <c r="BA179" s="20"/>
      <c r="BB179" s="20"/>
      <c r="BC179" s="20"/>
      <c r="BD179" s="20"/>
      <c r="BE179" s="20"/>
      <c r="BF179" s="20"/>
      <c r="BG179" s="20"/>
      <c r="BH179" s="20"/>
      <c r="BI179" s="20"/>
      <c r="BJ179" s="20"/>
      <c r="BK179" s="20"/>
      <c r="BL179" s="20"/>
      <c r="BM179" s="20"/>
      <c r="BN179" s="20"/>
      <c r="BO179" s="20"/>
      <c r="BP179" s="20"/>
      <c r="BQ179" s="20"/>
      <c r="BR179" s="20"/>
      <c r="BS179" s="20"/>
      <c r="BT179" s="20"/>
      <c r="BU179" s="20"/>
      <c r="BV179" s="20"/>
      <c r="BW179" s="20"/>
      <c r="BX179" s="20"/>
      <c r="BY179" s="20"/>
      <c r="BZ179" s="20"/>
      <c r="CA179" s="20"/>
      <c r="CB179" s="20"/>
      <c r="CC179" s="20"/>
      <c r="CD179" s="20"/>
      <c r="CE179" s="20"/>
      <c r="CF179" s="20"/>
      <c r="CG179" s="20"/>
      <c r="CH179" s="20"/>
      <c r="CI179" s="20"/>
      <c r="CJ179" s="20"/>
      <c r="CK179" s="20"/>
      <c r="CL179" s="20"/>
      <c r="CM179" s="20"/>
      <c r="CN179" s="20"/>
      <c r="CO179" s="20"/>
      <c r="CP179" s="20"/>
      <c r="CQ179" s="20"/>
      <c r="CR179" s="20"/>
      <c r="CS179" s="20"/>
      <c r="CT179" s="20"/>
      <c r="CU179" s="20"/>
      <c r="CV179" s="20"/>
      <c r="CW179" s="20"/>
      <c r="CX179" s="20"/>
      <c r="CY179" s="20"/>
      <c r="CZ179" s="20"/>
      <c r="DA179" s="20"/>
      <c r="DB179" s="20"/>
      <c r="DC179" s="20"/>
      <c r="DD179" s="20"/>
    </row>
    <row r="180" spans="1:108" ht="17" customHeight="1">
      <c r="A180" s="7"/>
      <c r="B180" s="44" t="s">
        <v>12</v>
      </c>
      <c r="C180" s="36">
        <v>1921.7</v>
      </c>
      <c r="D180" s="36">
        <v>1967.75</v>
      </c>
      <c r="E180" s="36">
        <v>2173.08</v>
      </c>
      <c r="F180" s="36">
        <v>2377.4299999999998</v>
      </c>
      <c r="G180" s="36">
        <v>2423.27</v>
      </c>
      <c r="H180" s="36">
        <v>2519.56</v>
      </c>
      <c r="I180" s="36">
        <v>3354.67</v>
      </c>
      <c r="J180" s="36">
        <v>6421.95</v>
      </c>
      <c r="K180" s="36">
        <v>7158.17</v>
      </c>
      <c r="L180" s="36">
        <v>6922.95</v>
      </c>
      <c r="M180" s="36">
        <v>7327.73</v>
      </c>
      <c r="N180" s="36">
        <v>7067.55</v>
      </c>
      <c r="O180" s="36">
        <v>6826.48</v>
      </c>
      <c r="P180" s="36">
        <v>7549.84</v>
      </c>
      <c r="Q180" s="36">
        <v>7163.79</v>
      </c>
      <c r="R180" s="36">
        <v>7745.89</v>
      </c>
      <c r="S180" s="36">
        <v>7959.29</v>
      </c>
      <c r="T180" s="5" t="s">
        <v>113</v>
      </c>
      <c r="U180" s="20"/>
      <c r="V180" s="20"/>
      <c r="W180" s="4"/>
      <c r="X180" s="4"/>
      <c r="Y180" s="4"/>
      <c r="Z180" s="4"/>
      <c r="AA180" s="4"/>
      <c r="AB180" s="20"/>
      <c r="AC180" s="20"/>
      <c r="AD180" s="20"/>
      <c r="AE180" s="20"/>
      <c r="AF180" s="20"/>
      <c r="AG180" s="20"/>
      <c r="AH180" s="20"/>
      <c r="AI180" s="20"/>
      <c r="AJ180" s="20"/>
      <c r="AK180" s="20"/>
      <c r="AL180" s="20"/>
      <c r="AM180" s="20"/>
      <c r="AN180" s="20"/>
      <c r="AO180" s="20"/>
      <c r="AP180" s="20"/>
      <c r="AQ180" s="20"/>
      <c r="AR180" s="20"/>
      <c r="AS180" s="20"/>
      <c r="AT180" s="20"/>
      <c r="AU180" s="20"/>
      <c r="AV180" s="20"/>
      <c r="AW180" s="20"/>
      <c r="AX180" s="20"/>
      <c r="AY180" s="20"/>
      <c r="AZ180" s="20"/>
      <c r="BA180" s="20"/>
      <c r="BB180" s="20"/>
      <c r="BC180" s="20"/>
      <c r="BD180" s="20"/>
      <c r="BE180" s="20"/>
      <c r="BF180" s="20"/>
      <c r="BG180" s="20"/>
      <c r="BH180" s="20"/>
      <c r="BI180" s="20"/>
      <c r="BJ180" s="20"/>
      <c r="BK180" s="20"/>
      <c r="BL180" s="20"/>
      <c r="BM180" s="20"/>
      <c r="BN180" s="20"/>
      <c r="BO180" s="20"/>
      <c r="BP180" s="20"/>
      <c r="BQ180" s="20"/>
      <c r="BR180" s="20"/>
      <c r="BS180" s="20"/>
      <c r="BT180" s="20"/>
      <c r="BU180" s="20"/>
      <c r="BV180" s="20"/>
      <c r="BW180" s="20"/>
      <c r="BX180" s="20"/>
      <c r="BY180" s="20"/>
      <c r="BZ180" s="20"/>
      <c r="CA180" s="20"/>
      <c r="CB180" s="20"/>
      <c r="CC180" s="20"/>
      <c r="CD180" s="20"/>
      <c r="CE180" s="20"/>
      <c r="CF180" s="20"/>
      <c r="CG180" s="20"/>
      <c r="CH180" s="20"/>
      <c r="CI180" s="20"/>
      <c r="CJ180" s="20"/>
      <c r="CK180" s="20"/>
      <c r="CL180" s="20"/>
      <c r="CM180" s="20"/>
      <c r="CN180" s="20"/>
      <c r="CO180" s="20"/>
      <c r="CP180" s="20"/>
      <c r="CQ180" s="20"/>
      <c r="CR180" s="20"/>
      <c r="CS180" s="20"/>
      <c r="CT180" s="20"/>
      <c r="CU180" s="20"/>
      <c r="CV180" s="20"/>
      <c r="CW180" s="20"/>
      <c r="CX180" s="20"/>
      <c r="CY180" s="20"/>
      <c r="CZ180" s="20"/>
      <c r="DA180" s="20"/>
      <c r="DB180" s="20"/>
      <c r="DC180" s="20"/>
      <c r="DD180" s="20"/>
    </row>
    <row r="181" spans="1:108" ht="17" customHeight="1">
      <c r="A181" s="7"/>
      <c r="B181" s="44" t="s">
        <v>13</v>
      </c>
      <c r="C181" s="36">
        <v>1460.48</v>
      </c>
      <c r="D181" s="36">
        <v>1392.62</v>
      </c>
      <c r="E181" s="36">
        <v>1476.37</v>
      </c>
      <c r="F181" s="36">
        <v>1695.8</v>
      </c>
      <c r="G181" s="36">
        <v>1707.19</v>
      </c>
      <c r="H181" s="36">
        <v>1713.61</v>
      </c>
      <c r="I181" s="36">
        <v>2526.15</v>
      </c>
      <c r="J181" s="36">
        <v>5372.57</v>
      </c>
      <c r="K181" s="36">
        <v>5922.38</v>
      </c>
      <c r="L181" s="36">
        <v>5404.82</v>
      </c>
      <c r="M181" s="36">
        <v>5579.49</v>
      </c>
      <c r="N181" s="36">
        <v>5273.1</v>
      </c>
      <c r="O181" s="36">
        <v>4895.67</v>
      </c>
      <c r="P181" s="36">
        <v>5557.63</v>
      </c>
      <c r="Q181" s="36">
        <v>5044.33</v>
      </c>
      <c r="R181" s="36">
        <v>5541.76</v>
      </c>
      <c r="S181" s="36">
        <v>5779.32</v>
      </c>
      <c r="T181" s="5" t="s">
        <v>113</v>
      </c>
      <c r="U181" s="20"/>
      <c r="V181" s="20"/>
      <c r="W181" s="4"/>
      <c r="X181" s="4"/>
      <c r="Y181" s="4"/>
      <c r="Z181" s="4"/>
      <c r="AA181" s="4"/>
      <c r="AB181" s="20"/>
      <c r="AC181" s="20"/>
      <c r="AD181" s="20"/>
      <c r="AE181" s="20"/>
      <c r="AF181" s="20"/>
      <c r="AG181" s="20"/>
      <c r="AH181" s="20"/>
      <c r="AI181" s="20"/>
      <c r="AJ181" s="20"/>
      <c r="AK181" s="20"/>
      <c r="AL181" s="20"/>
      <c r="AM181" s="20"/>
      <c r="AN181" s="20"/>
      <c r="AO181" s="20"/>
      <c r="AP181" s="20"/>
      <c r="AQ181" s="20"/>
      <c r="AR181" s="20"/>
      <c r="AS181" s="20"/>
      <c r="AT181" s="20"/>
      <c r="AU181" s="20"/>
      <c r="AV181" s="20"/>
      <c r="AW181" s="20"/>
      <c r="AX181" s="20"/>
      <c r="AY181" s="20"/>
      <c r="AZ181" s="20"/>
      <c r="BA181" s="20"/>
      <c r="BB181" s="20"/>
      <c r="BC181" s="20"/>
      <c r="BD181" s="20"/>
      <c r="BE181" s="20"/>
      <c r="BF181" s="20"/>
      <c r="BG181" s="20"/>
      <c r="BH181" s="20"/>
      <c r="BI181" s="20"/>
      <c r="BJ181" s="20"/>
      <c r="BK181" s="20"/>
      <c r="BL181" s="20"/>
      <c r="BM181" s="20"/>
      <c r="BN181" s="20"/>
      <c r="BO181" s="20"/>
      <c r="BP181" s="20"/>
      <c r="BQ181" s="20"/>
      <c r="BR181" s="20"/>
      <c r="BS181" s="20"/>
      <c r="BT181" s="20"/>
      <c r="BU181" s="20"/>
      <c r="BV181" s="20"/>
      <c r="BW181" s="20"/>
      <c r="BX181" s="20"/>
      <c r="BY181" s="20"/>
      <c r="BZ181" s="20"/>
      <c r="CA181" s="20"/>
      <c r="CB181" s="20"/>
      <c r="CC181" s="20"/>
      <c r="CD181" s="20"/>
      <c r="CE181" s="20"/>
      <c r="CF181" s="20"/>
      <c r="CG181" s="20"/>
      <c r="CH181" s="20"/>
      <c r="CI181" s="20"/>
      <c r="CJ181" s="20"/>
      <c r="CK181" s="20"/>
      <c r="CL181" s="20"/>
      <c r="CM181" s="20"/>
      <c r="CN181" s="20"/>
      <c r="CO181" s="20"/>
      <c r="CP181" s="20"/>
      <c r="CQ181" s="20"/>
      <c r="CR181" s="20"/>
      <c r="CS181" s="20"/>
      <c r="CT181" s="20"/>
      <c r="CU181" s="20"/>
      <c r="CV181" s="20"/>
      <c r="CW181" s="20"/>
      <c r="CX181" s="20"/>
      <c r="CY181" s="20"/>
      <c r="CZ181" s="20"/>
      <c r="DA181" s="20"/>
      <c r="DB181" s="20"/>
      <c r="DC181" s="20"/>
      <c r="DD181" s="20"/>
    </row>
    <row r="182" spans="1:108" ht="17" customHeight="1">
      <c r="A182" s="7"/>
      <c r="B182" s="44" t="s">
        <v>14</v>
      </c>
      <c r="C182" s="36">
        <v>34.39</v>
      </c>
      <c r="D182" s="36">
        <v>6.9</v>
      </c>
      <c r="E182" s="36">
        <v>24.301380000000002</v>
      </c>
      <c r="F182" s="36">
        <v>18.719940000000001</v>
      </c>
      <c r="G182" s="36">
        <v>22.8</v>
      </c>
      <c r="H182" s="36">
        <v>18.43</v>
      </c>
      <c r="I182" s="36">
        <v>34.69</v>
      </c>
      <c r="J182" s="36">
        <v>22.22</v>
      </c>
      <c r="K182" s="36">
        <v>9.3800000000000008</v>
      </c>
      <c r="L182" s="36">
        <v>64.16</v>
      </c>
      <c r="M182" s="36">
        <v>131.56</v>
      </c>
      <c r="N182" s="36">
        <v>40.32</v>
      </c>
      <c r="O182" s="36">
        <v>59.36</v>
      </c>
      <c r="P182" s="36">
        <v>112.26</v>
      </c>
      <c r="Q182" s="36">
        <v>191.83</v>
      </c>
      <c r="R182" s="36">
        <v>163.15</v>
      </c>
      <c r="S182" s="36">
        <v>113.11</v>
      </c>
      <c r="T182" s="5" t="s">
        <v>113</v>
      </c>
      <c r="U182" s="20"/>
      <c r="V182" s="20"/>
      <c r="W182" s="4"/>
      <c r="X182" s="4"/>
      <c r="Y182" s="4"/>
      <c r="Z182" s="4"/>
      <c r="AA182" s="4"/>
      <c r="AB182" s="20"/>
      <c r="AC182" s="20"/>
      <c r="AD182" s="20"/>
      <c r="AE182" s="20"/>
      <c r="AF182" s="20"/>
      <c r="AG182" s="20"/>
      <c r="AH182" s="20"/>
      <c r="AI182" s="20"/>
      <c r="AJ182" s="20"/>
      <c r="AK182" s="20"/>
      <c r="AL182" s="20"/>
      <c r="AM182" s="20"/>
      <c r="AN182" s="20"/>
      <c r="AO182" s="20"/>
      <c r="AP182" s="20"/>
      <c r="AQ182" s="20"/>
      <c r="AR182" s="20"/>
      <c r="AS182" s="20"/>
      <c r="AT182" s="20"/>
      <c r="AU182" s="20"/>
      <c r="AV182" s="20"/>
      <c r="AW182" s="20"/>
      <c r="AX182" s="20"/>
      <c r="AY182" s="20"/>
      <c r="AZ182" s="20"/>
      <c r="BA182" s="20"/>
      <c r="BB182" s="20"/>
      <c r="BC182" s="20"/>
      <c r="BD182" s="20"/>
      <c r="BE182" s="20"/>
      <c r="BF182" s="20"/>
      <c r="BG182" s="20"/>
      <c r="BH182" s="20"/>
      <c r="BI182" s="20"/>
      <c r="BJ182" s="20"/>
      <c r="BK182" s="20"/>
      <c r="BL182" s="20"/>
      <c r="BM182" s="20"/>
      <c r="BN182" s="20"/>
      <c r="BO182" s="20"/>
      <c r="BP182" s="20"/>
      <c r="BQ182" s="20"/>
      <c r="BR182" s="20"/>
      <c r="BS182" s="20"/>
      <c r="BT182" s="20"/>
      <c r="BU182" s="20"/>
      <c r="BV182" s="20"/>
      <c r="BW182" s="20"/>
      <c r="BX182" s="20"/>
      <c r="BY182" s="20"/>
      <c r="BZ182" s="20"/>
      <c r="CA182" s="20"/>
      <c r="CB182" s="20"/>
      <c r="CC182" s="20"/>
      <c r="CD182" s="20"/>
      <c r="CE182" s="20"/>
      <c r="CF182" s="20"/>
      <c r="CG182" s="20"/>
      <c r="CH182" s="20"/>
      <c r="CI182" s="20"/>
      <c r="CJ182" s="20"/>
      <c r="CK182" s="20"/>
      <c r="CL182" s="20"/>
      <c r="CM182" s="20"/>
      <c r="CN182" s="20"/>
      <c r="CO182" s="20"/>
      <c r="CP182" s="20"/>
      <c r="CQ182" s="20"/>
      <c r="CR182" s="20"/>
      <c r="CS182" s="20"/>
      <c r="CT182" s="20"/>
      <c r="CU182" s="20"/>
      <c r="CV182" s="20"/>
      <c r="CW182" s="20"/>
      <c r="CX182" s="20"/>
      <c r="CY182" s="20"/>
      <c r="CZ182" s="20"/>
      <c r="DA182" s="20"/>
      <c r="DB182" s="20"/>
      <c r="DC182" s="20"/>
      <c r="DD182" s="20"/>
    </row>
    <row r="183" spans="1:108" ht="17" customHeight="1">
      <c r="A183" s="7"/>
      <c r="B183" s="44" t="s">
        <v>15</v>
      </c>
      <c r="C183" s="36">
        <v>460.3</v>
      </c>
      <c r="D183" s="36">
        <v>542.89</v>
      </c>
      <c r="E183" s="36">
        <v>652.94000000000005</v>
      </c>
      <c r="F183" s="36">
        <v>607.29999999999995</v>
      </c>
      <c r="G183" s="36">
        <v>616.16999999999996</v>
      </c>
      <c r="H183" s="36">
        <v>694.2</v>
      </c>
      <c r="I183" s="36">
        <v>746.01</v>
      </c>
      <c r="J183" s="36">
        <v>950.55</v>
      </c>
      <c r="K183" s="36">
        <v>1094.58</v>
      </c>
      <c r="L183" s="36">
        <v>1416.81</v>
      </c>
      <c r="M183" s="36">
        <v>1712.81</v>
      </c>
      <c r="N183" s="36">
        <v>1740.79</v>
      </c>
      <c r="O183" s="36">
        <v>1738.98</v>
      </c>
      <c r="P183" s="36">
        <v>2061.41</v>
      </c>
      <c r="Q183" s="36">
        <v>2220.39</v>
      </c>
      <c r="R183" s="36">
        <v>2220.29</v>
      </c>
      <c r="S183" s="36">
        <v>2177.2800000000002</v>
      </c>
      <c r="T183" s="5" t="s">
        <v>113</v>
      </c>
      <c r="U183" s="20"/>
      <c r="V183" s="20"/>
      <c r="W183" s="4"/>
      <c r="X183" s="4"/>
      <c r="Y183" s="4"/>
      <c r="Z183" s="4"/>
      <c r="AA183" s="4"/>
      <c r="AB183" s="20"/>
      <c r="AC183" s="20"/>
      <c r="AD183" s="20"/>
      <c r="AE183" s="20"/>
      <c r="AF183" s="20"/>
      <c r="AG183" s="20"/>
      <c r="AH183" s="20"/>
      <c r="AI183" s="20"/>
      <c r="AJ183" s="20"/>
      <c r="AK183" s="20"/>
      <c r="AL183" s="20"/>
      <c r="AM183" s="20"/>
      <c r="AN183" s="20"/>
      <c r="AO183" s="20"/>
      <c r="AP183" s="20"/>
      <c r="AQ183" s="20"/>
      <c r="AR183" s="20"/>
      <c r="AS183" s="20"/>
      <c r="AT183" s="20"/>
      <c r="AU183" s="20"/>
      <c r="AV183" s="20"/>
      <c r="AW183" s="20"/>
      <c r="AX183" s="20"/>
      <c r="AY183" s="20"/>
      <c r="AZ183" s="20"/>
      <c r="BA183" s="20"/>
      <c r="BB183" s="20"/>
      <c r="BC183" s="20"/>
      <c r="BD183" s="20"/>
      <c r="BE183" s="20"/>
      <c r="BF183" s="20"/>
      <c r="BG183" s="20"/>
      <c r="BH183" s="20"/>
      <c r="BI183" s="20"/>
      <c r="BJ183" s="20"/>
      <c r="BK183" s="20"/>
      <c r="BL183" s="20"/>
      <c r="BM183" s="20"/>
      <c r="BN183" s="20"/>
      <c r="BO183" s="20"/>
      <c r="BP183" s="20"/>
      <c r="BQ183" s="20"/>
      <c r="BR183" s="20"/>
      <c r="BS183" s="20"/>
      <c r="BT183" s="20"/>
      <c r="BU183" s="20"/>
      <c r="BV183" s="20"/>
      <c r="BW183" s="20"/>
      <c r="BX183" s="20"/>
      <c r="BY183" s="20"/>
      <c r="BZ183" s="20"/>
      <c r="CA183" s="20"/>
      <c r="CB183" s="20"/>
      <c r="CC183" s="20"/>
      <c r="CD183" s="20"/>
      <c r="CE183" s="20"/>
      <c r="CF183" s="20"/>
      <c r="CG183" s="20"/>
      <c r="CH183" s="20"/>
      <c r="CI183" s="20"/>
      <c r="CJ183" s="20"/>
      <c r="CK183" s="20"/>
      <c r="CL183" s="20"/>
      <c r="CM183" s="20"/>
      <c r="CN183" s="20"/>
      <c r="CO183" s="20"/>
      <c r="CP183" s="20"/>
      <c r="CQ183" s="20"/>
      <c r="CR183" s="20"/>
      <c r="CS183" s="20"/>
      <c r="CT183" s="20"/>
      <c r="CU183" s="20"/>
      <c r="CV183" s="20"/>
      <c r="CW183" s="20"/>
      <c r="CX183" s="20"/>
      <c r="CY183" s="20"/>
      <c r="CZ183" s="20"/>
      <c r="DA183" s="20"/>
      <c r="DB183" s="20"/>
      <c r="DC183" s="20"/>
      <c r="DD183" s="20"/>
    </row>
    <row r="184" spans="1:108" ht="17" customHeight="1">
      <c r="A184" s="7"/>
      <c r="B184" s="44"/>
      <c r="C184" s="70"/>
      <c r="D184" s="70"/>
      <c r="E184" s="70"/>
      <c r="F184" s="70"/>
      <c r="G184" s="70"/>
      <c r="H184" s="70"/>
      <c r="I184" s="70"/>
      <c r="J184" s="70"/>
      <c r="K184" s="70"/>
      <c r="L184" s="70"/>
      <c r="M184" s="70"/>
      <c r="N184" s="70"/>
      <c r="O184" s="70"/>
      <c r="P184" s="70"/>
      <c r="Q184" s="70"/>
      <c r="R184" s="70"/>
      <c r="S184" s="70"/>
      <c r="T184" s="70"/>
      <c r="U184" s="20"/>
      <c r="V184" s="20"/>
      <c r="W184" s="9"/>
      <c r="X184" s="9"/>
      <c r="Y184" s="9"/>
      <c r="Z184" s="9"/>
      <c r="AB184" s="20"/>
      <c r="AC184" s="20"/>
      <c r="AD184" s="20"/>
      <c r="AE184" s="20"/>
      <c r="AF184" s="20"/>
      <c r="AG184" s="20"/>
      <c r="AH184" s="20"/>
      <c r="AI184" s="20"/>
      <c r="AJ184" s="20"/>
      <c r="AK184" s="20"/>
      <c r="AL184" s="20"/>
      <c r="AM184" s="20"/>
      <c r="AN184" s="20"/>
      <c r="AO184" s="20"/>
      <c r="AP184" s="20"/>
      <c r="AQ184" s="20"/>
      <c r="AR184" s="20"/>
      <c r="AS184" s="20"/>
      <c r="AT184" s="20"/>
      <c r="AU184" s="20"/>
      <c r="AV184" s="20"/>
      <c r="AW184" s="20"/>
      <c r="AX184" s="20"/>
      <c r="AY184" s="20"/>
      <c r="AZ184" s="20"/>
      <c r="BA184" s="20"/>
      <c r="BB184" s="20"/>
      <c r="BC184" s="20"/>
      <c r="BD184" s="20"/>
      <c r="BE184" s="20"/>
      <c r="BF184" s="20"/>
      <c r="BG184" s="20"/>
      <c r="BH184" s="20"/>
      <c r="BI184" s="20"/>
      <c r="BJ184" s="20"/>
      <c r="BK184" s="20"/>
      <c r="BL184" s="20"/>
      <c r="BM184" s="20"/>
      <c r="BN184" s="20"/>
      <c r="BO184" s="20"/>
      <c r="BP184" s="20"/>
      <c r="BQ184" s="20"/>
      <c r="BR184" s="20"/>
      <c r="BS184" s="20"/>
      <c r="BT184" s="20"/>
      <c r="BU184" s="20"/>
      <c r="BV184" s="20"/>
      <c r="BW184" s="20"/>
      <c r="BX184" s="20"/>
      <c r="BY184" s="20"/>
      <c r="BZ184" s="20"/>
      <c r="CA184" s="20"/>
      <c r="CB184" s="20"/>
      <c r="CC184" s="20"/>
      <c r="CD184" s="20"/>
      <c r="CE184" s="20"/>
      <c r="CF184" s="20"/>
      <c r="CG184" s="20"/>
      <c r="CH184" s="20"/>
      <c r="CI184" s="20"/>
      <c r="CJ184" s="20"/>
      <c r="CK184" s="20"/>
      <c r="CL184" s="20"/>
      <c r="CM184" s="20"/>
      <c r="CN184" s="20"/>
      <c r="CO184" s="20"/>
      <c r="CP184" s="20"/>
      <c r="CQ184" s="20"/>
      <c r="CR184" s="20"/>
      <c r="CS184" s="20"/>
      <c r="CT184" s="20"/>
      <c r="CU184" s="20"/>
      <c r="CV184" s="20"/>
      <c r="CW184" s="20"/>
      <c r="CX184" s="20"/>
      <c r="CY184" s="20"/>
      <c r="CZ184" s="20"/>
      <c r="DA184" s="20"/>
      <c r="DB184" s="20"/>
      <c r="DC184" s="20"/>
      <c r="DD184" s="20"/>
    </row>
    <row r="185" spans="1:108" ht="17" customHeight="1">
      <c r="A185" s="7"/>
      <c r="B185" s="49" t="s">
        <v>331</v>
      </c>
      <c r="C185" s="70"/>
      <c r="D185" s="70"/>
      <c r="E185" s="70"/>
      <c r="F185" s="70"/>
      <c r="G185" s="70"/>
      <c r="H185" s="70"/>
      <c r="I185" s="70"/>
      <c r="J185" s="70"/>
      <c r="K185" s="70"/>
      <c r="L185" s="70"/>
      <c r="M185" s="70"/>
      <c r="N185" s="70"/>
      <c r="O185" s="70"/>
      <c r="P185" s="70"/>
      <c r="Q185" s="70"/>
      <c r="R185" s="70"/>
      <c r="S185" s="72"/>
      <c r="T185" s="72"/>
      <c r="U185" s="20"/>
      <c r="V185" s="20"/>
      <c r="W185" s="9"/>
      <c r="X185" s="9"/>
      <c r="Y185" s="9"/>
      <c r="Z185" s="9"/>
      <c r="AB185" s="20"/>
      <c r="AC185" s="20"/>
      <c r="AD185" s="20"/>
      <c r="AE185" s="20"/>
      <c r="AF185" s="20"/>
      <c r="AG185" s="20"/>
      <c r="AH185" s="20"/>
      <c r="AI185" s="20"/>
      <c r="AJ185" s="20"/>
      <c r="AK185" s="20"/>
      <c r="AL185" s="20"/>
      <c r="AM185" s="20"/>
      <c r="AN185" s="20"/>
      <c r="AO185" s="20"/>
      <c r="AP185" s="20"/>
      <c r="AQ185" s="20"/>
      <c r="AR185" s="20"/>
      <c r="AS185" s="20"/>
      <c r="AT185" s="20"/>
      <c r="AU185" s="20"/>
      <c r="AV185" s="20"/>
      <c r="AW185" s="20"/>
      <c r="AX185" s="20"/>
      <c r="AY185" s="20"/>
      <c r="AZ185" s="20"/>
      <c r="BA185" s="20"/>
      <c r="BB185" s="20"/>
      <c r="BC185" s="20"/>
      <c r="BD185" s="20"/>
      <c r="BE185" s="20"/>
      <c r="BF185" s="20"/>
      <c r="BG185" s="20"/>
      <c r="BH185" s="20"/>
      <c r="BI185" s="20"/>
      <c r="BJ185" s="20"/>
      <c r="BK185" s="20"/>
      <c r="BL185" s="20"/>
      <c r="BM185" s="20"/>
      <c r="BN185" s="20"/>
      <c r="BO185" s="20"/>
      <c r="BP185" s="20"/>
      <c r="BQ185" s="20"/>
      <c r="BR185" s="20"/>
      <c r="BS185" s="20"/>
      <c r="BT185" s="20"/>
      <c r="BU185" s="20"/>
      <c r="BV185" s="20"/>
      <c r="BW185" s="20"/>
      <c r="BX185" s="20"/>
      <c r="BY185" s="20"/>
      <c r="BZ185" s="20"/>
      <c r="CA185" s="20"/>
      <c r="CB185" s="20"/>
      <c r="CC185" s="20"/>
      <c r="CD185" s="20"/>
      <c r="CE185" s="20"/>
      <c r="CF185" s="20"/>
      <c r="CG185" s="20"/>
      <c r="CH185" s="20"/>
      <c r="CI185" s="20"/>
      <c r="CJ185" s="20"/>
      <c r="CK185" s="20"/>
      <c r="CL185" s="20"/>
      <c r="CM185" s="20"/>
      <c r="CN185" s="20"/>
      <c r="CO185" s="20"/>
      <c r="CP185" s="20"/>
      <c r="CQ185" s="20"/>
      <c r="CR185" s="20"/>
      <c r="CS185" s="20"/>
      <c r="CT185" s="20"/>
      <c r="CU185" s="20"/>
      <c r="CV185" s="20"/>
      <c r="CW185" s="20"/>
      <c r="CX185" s="20"/>
      <c r="CY185" s="20"/>
      <c r="CZ185" s="20"/>
      <c r="DA185" s="20"/>
      <c r="DB185" s="20"/>
      <c r="DC185" s="20"/>
      <c r="DD185" s="20"/>
    </row>
    <row r="186" spans="1:108" ht="17" customHeight="1">
      <c r="A186" s="7"/>
      <c r="B186" s="44" t="s">
        <v>355</v>
      </c>
      <c r="C186" s="70">
        <v>51.17</v>
      </c>
      <c r="D186" s="70">
        <v>52.91</v>
      </c>
      <c r="E186" s="70">
        <v>54.22</v>
      </c>
      <c r="F186" s="70">
        <v>55.56</v>
      </c>
      <c r="G186" s="70">
        <v>57.895609999999998</v>
      </c>
      <c r="H186" s="70">
        <v>60.970739999999999</v>
      </c>
      <c r="I186" s="70">
        <v>64.019559999999998</v>
      </c>
      <c r="J186" s="70">
        <v>67.320480000000003</v>
      </c>
      <c r="K186" s="70">
        <v>72.926360000000003</v>
      </c>
      <c r="L186" s="70">
        <v>76.106769999999997</v>
      </c>
      <c r="M186" s="70">
        <v>81.461929999999995</v>
      </c>
      <c r="N186" s="70">
        <v>88.670490000000001</v>
      </c>
      <c r="O186" s="70">
        <v>98.352999999999994</v>
      </c>
      <c r="P186" s="70">
        <v>106.98484000000001</v>
      </c>
      <c r="Q186" s="70">
        <v>115.83362</v>
      </c>
      <c r="R186" s="70">
        <v>121.1019</v>
      </c>
      <c r="S186" s="70">
        <v>125.00083333333301</v>
      </c>
      <c r="T186" s="70">
        <v>131.19999999999999</v>
      </c>
      <c r="U186" s="20"/>
      <c r="V186" s="20"/>
      <c r="W186" s="4"/>
      <c r="X186" s="4"/>
      <c r="Y186" s="4"/>
      <c r="Z186" s="4"/>
      <c r="AA186" s="4"/>
      <c r="AB186" s="20"/>
      <c r="AC186" s="20"/>
      <c r="AD186" s="20"/>
      <c r="AE186" s="20"/>
      <c r="AF186" s="20"/>
      <c r="AG186" s="20"/>
      <c r="AH186" s="20"/>
      <c r="AI186" s="20"/>
      <c r="AJ186" s="20"/>
      <c r="AK186" s="20"/>
      <c r="AL186" s="20"/>
      <c r="AM186" s="20"/>
      <c r="AN186" s="20"/>
      <c r="AO186" s="20"/>
      <c r="AP186" s="20"/>
      <c r="AQ186" s="20"/>
      <c r="AR186" s="20"/>
      <c r="AS186" s="20"/>
      <c r="AT186" s="20"/>
      <c r="AU186" s="20"/>
      <c r="AV186" s="20"/>
      <c r="AW186" s="20"/>
      <c r="AX186" s="20"/>
      <c r="AY186" s="20"/>
      <c r="AZ186" s="20"/>
      <c r="BA186" s="20"/>
      <c r="BB186" s="20"/>
      <c r="BC186" s="20"/>
      <c r="BD186" s="20"/>
      <c r="BE186" s="20"/>
      <c r="BF186" s="20"/>
      <c r="BG186" s="20"/>
      <c r="BH186" s="20"/>
      <c r="BI186" s="20"/>
      <c r="BJ186" s="20"/>
      <c r="BK186" s="20"/>
      <c r="BL186" s="20"/>
      <c r="BM186" s="20"/>
      <c r="BN186" s="20"/>
      <c r="BO186" s="20"/>
      <c r="BP186" s="20"/>
      <c r="BQ186" s="20"/>
      <c r="BR186" s="20"/>
      <c r="BS186" s="20"/>
      <c r="BT186" s="20"/>
      <c r="BU186" s="20"/>
      <c r="BV186" s="20"/>
      <c r="BW186" s="20"/>
      <c r="BX186" s="20"/>
      <c r="BY186" s="20"/>
      <c r="BZ186" s="20"/>
      <c r="CA186" s="20"/>
      <c r="CB186" s="20"/>
      <c r="CC186" s="20"/>
      <c r="CD186" s="20"/>
      <c r="CE186" s="20"/>
      <c r="CF186" s="20"/>
      <c r="CG186" s="20"/>
      <c r="CH186" s="20"/>
      <c r="CI186" s="20"/>
      <c r="CJ186" s="20"/>
      <c r="CK186" s="20"/>
      <c r="CL186" s="20"/>
      <c r="CM186" s="20"/>
      <c r="CN186" s="20"/>
      <c r="CO186" s="20"/>
      <c r="CP186" s="20"/>
      <c r="CQ186" s="20"/>
      <c r="CR186" s="20"/>
      <c r="CS186" s="20"/>
      <c r="CT186" s="20"/>
      <c r="CU186" s="20"/>
      <c r="CV186" s="20"/>
      <c r="CW186" s="20"/>
      <c r="CX186" s="20"/>
      <c r="CY186" s="20"/>
      <c r="CZ186" s="20"/>
      <c r="DA186" s="20"/>
      <c r="DB186" s="20"/>
      <c r="DC186" s="20"/>
      <c r="DD186" s="20"/>
    </row>
    <row r="187" spans="1:108" ht="17" customHeight="1">
      <c r="B187" s="44" t="s">
        <v>274</v>
      </c>
      <c r="C187" s="70" t="s">
        <v>113</v>
      </c>
      <c r="D187" s="70" t="s">
        <v>113</v>
      </c>
      <c r="E187" s="70" t="s">
        <v>113</v>
      </c>
      <c r="F187" s="70">
        <v>48.516234704692167</v>
      </c>
      <c r="G187" s="70">
        <v>49.395413816359955</v>
      </c>
      <c r="H187" s="70">
        <v>52.020907601888425</v>
      </c>
      <c r="I187" s="70">
        <v>54.544031216880235</v>
      </c>
      <c r="J187" s="70">
        <v>58.930291935639268</v>
      </c>
      <c r="K187" s="70">
        <v>66.002264187301279</v>
      </c>
      <c r="L187" s="70">
        <v>72.087869736968884</v>
      </c>
      <c r="M187" s="70">
        <v>78.864775026495806</v>
      </c>
      <c r="N187" s="70">
        <v>86.79063493592831</v>
      </c>
      <c r="O187" s="70">
        <v>98.829366991039592</v>
      </c>
      <c r="P187" s="70">
        <v>106.88221229937005</v>
      </c>
      <c r="Q187" s="70">
        <v>117.65712929605144</v>
      </c>
      <c r="R187" s="70">
        <v>121.51012275296831</v>
      </c>
      <c r="S187" s="70">
        <v>126.39394279945581</v>
      </c>
      <c r="T187" s="70">
        <v>135.82154031320053</v>
      </c>
    </row>
    <row r="188" spans="1:108" ht="17" customHeight="1">
      <c r="A188" s="7"/>
      <c r="B188" s="44" t="s">
        <v>275</v>
      </c>
      <c r="C188" s="70" t="s">
        <v>113</v>
      </c>
      <c r="D188" s="70" t="s">
        <v>113</v>
      </c>
      <c r="E188" s="70" t="s">
        <v>113</v>
      </c>
      <c r="F188" s="70">
        <v>50.823814818558574</v>
      </c>
      <c r="G188" s="70">
        <v>51.463155766703728</v>
      </c>
      <c r="H188" s="70">
        <v>57.346103305367429</v>
      </c>
      <c r="I188" s="70">
        <v>61.165723238653584</v>
      </c>
      <c r="J188" s="70">
        <v>66.400485191549578</v>
      </c>
      <c r="K188" s="70">
        <v>73.564641665824311</v>
      </c>
      <c r="L188" s="70">
        <v>78.491104821591023</v>
      </c>
      <c r="M188" s="70">
        <v>79.217628626301419</v>
      </c>
      <c r="N188" s="70">
        <v>88.642221772970785</v>
      </c>
      <c r="O188" s="70">
        <v>101.81820479126654</v>
      </c>
      <c r="P188" s="70">
        <v>118.18087169264517</v>
      </c>
      <c r="Q188" s="70">
        <v>133.86318773681919</v>
      </c>
      <c r="R188" s="70">
        <v>137.26044775985929</v>
      </c>
      <c r="S188" s="70">
        <v>139.86934254484765</v>
      </c>
      <c r="T188" s="70">
        <v>143.621007024627</v>
      </c>
      <c r="U188" s="20"/>
      <c r="V188" s="20"/>
      <c r="W188" s="4"/>
      <c r="X188" s="4"/>
      <c r="Y188" s="4"/>
      <c r="Z188" s="4"/>
      <c r="AA188" s="4"/>
      <c r="AB188" s="20"/>
      <c r="AC188" s="20"/>
      <c r="AD188" s="20"/>
      <c r="AE188" s="20"/>
      <c r="AF188" s="20"/>
      <c r="AG188" s="20"/>
      <c r="AH188" s="20"/>
      <c r="AI188" s="20"/>
      <c r="AJ188" s="20"/>
      <c r="AK188" s="20"/>
      <c r="AL188" s="20"/>
      <c r="AM188" s="20"/>
      <c r="AN188" s="20"/>
      <c r="AO188" s="20"/>
      <c r="AP188" s="20"/>
      <c r="AQ188" s="20"/>
      <c r="AR188" s="20"/>
      <c r="AS188" s="20"/>
      <c r="AT188" s="20"/>
      <c r="AU188" s="20"/>
      <c r="AV188" s="20"/>
      <c r="AW188" s="20"/>
      <c r="AX188" s="20"/>
      <c r="AY188" s="20"/>
      <c r="AZ188" s="20"/>
      <c r="BA188" s="20"/>
      <c r="BB188" s="20"/>
      <c r="BC188" s="20"/>
      <c r="BD188" s="20"/>
      <c r="BE188" s="20"/>
      <c r="BF188" s="20"/>
      <c r="BG188" s="20"/>
      <c r="BH188" s="20"/>
      <c r="BI188" s="20"/>
      <c r="BJ188" s="20"/>
      <c r="BK188" s="20"/>
      <c r="BL188" s="20"/>
      <c r="BM188" s="20"/>
      <c r="BN188" s="20"/>
      <c r="BO188" s="20"/>
      <c r="BP188" s="20"/>
      <c r="BQ188" s="20"/>
      <c r="BR188" s="20"/>
      <c r="BS188" s="20"/>
      <c r="BT188" s="20"/>
      <c r="BU188" s="20"/>
      <c r="BV188" s="20"/>
      <c r="BW188" s="20"/>
      <c r="BX188" s="20"/>
      <c r="BY188" s="20"/>
      <c r="BZ188" s="20"/>
      <c r="CA188" s="20"/>
      <c r="CB188" s="20"/>
      <c r="CC188" s="20"/>
      <c r="CD188" s="20"/>
      <c r="CE188" s="20"/>
      <c r="CF188" s="20"/>
      <c r="CG188" s="20"/>
      <c r="CH188" s="20"/>
      <c r="CI188" s="20"/>
      <c r="CJ188" s="20"/>
      <c r="CK188" s="20"/>
      <c r="CL188" s="20"/>
      <c r="CM188" s="20"/>
      <c r="CN188" s="20"/>
      <c r="CO188" s="20"/>
      <c r="CP188" s="20"/>
      <c r="CQ188" s="20"/>
      <c r="CR188" s="20"/>
      <c r="CS188" s="20"/>
      <c r="CT188" s="20"/>
      <c r="CU188" s="20"/>
      <c r="CV188" s="20"/>
      <c r="CW188" s="20"/>
      <c r="CX188" s="20"/>
      <c r="CY188" s="20"/>
      <c r="CZ188" s="20"/>
      <c r="DA188" s="20"/>
      <c r="DB188" s="20"/>
      <c r="DC188" s="20"/>
      <c r="DD188" s="20"/>
    </row>
    <row r="189" spans="1:108" ht="17" customHeight="1">
      <c r="A189" s="7"/>
      <c r="B189" s="44" t="s">
        <v>267</v>
      </c>
      <c r="C189" s="70" t="s">
        <v>113</v>
      </c>
      <c r="D189" s="70" t="s">
        <v>113</v>
      </c>
      <c r="E189" s="70" t="s">
        <v>113</v>
      </c>
      <c r="F189" s="70">
        <v>49.08729398236872</v>
      </c>
      <c r="G189" s="70">
        <v>50.414430816404746</v>
      </c>
      <c r="H189" s="70">
        <v>52.481793790724417</v>
      </c>
      <c r="I189" s="70">
        <v>55.758911460329628</v>
      </c>
      <c r="J189" s="70">
        <v>60.535645841318505</v>
      </c>
      <c r="K189" s="70">
        <v>68.119969336910685</v>
      </c>
      <c r="L189" s="70">
        <v>69.617190494442312</v>
      </c>
      <c r="M189" s="70">
        <v>72.246310847067832</v>
      </c>
      <c r="N189" s="70">
        <v>82.283681487159825</v>
      </c>
      <c r="O189" s="70">
        <v>96.278507090839383</v>
      </c>
      <c r="P189" s="70">
        <v>110.1824258598587</v>
      </c>
      <c r="Q189" s="70">
        <v>117.88683483969447</v>
      </c>
      <c r="R189" s="70">
        <v>122.97805889647823</v>
      </c>
      <c r="S189" s="70">
        <v>126.6354056440377</v>
      </c>
      <c r="T189" s="70">
        <v>131.33465580797341</v>
      </c>
      <c r="U189" s="20"/>
      <c r="V189" s="20"/>
      <c r="W189" s="4"/>
      <c r="X189" s="4"/>
      <c r="Y189" s="4"/>
      <c r="Z189" s="4"/>
      <c r="AA189" s="4"/>
      <c r="AB189" s="20"/>
      <c r="AC189" s="20"/>
      <c r="AD189" s="20"/>
      <c r="AE189" s="20"/>
      <c r="AF189" s="20"/>
      <c r="AG189" s="20"/>
      <c r="AH189" s="20"/>
      <c r="AI189" s="20"/>
      <c r="AJ189" s="20"/>
      <c r="AK189" s="20"/>
      <c r="AL189" s="20"/>
      <c r="AM189" s="20"/>
      <c r="AN189" s="20"/>
      <c r="AO189" s="20"/>
      <c r="AP189" s="20"/>
      <c r="AQ189" s="20"/>
      <c r="AR189" s="20"/>
      <c r="AS189" s="20"/>
      <c r="AT189" s="20"/>
      <c r="AU189" s="20"/>
      <c r="AV189" s="20"/>
      <c r="AW189" s="20"/>
      <c r="AX189" s="20"/>
      <c r="AY189" s="20"/>
      <c r="AZ189" s="20"/>
      <c r="BA189" s="20"/>
      <c r="BB189" s="20"/>
      <c r="BC189" s="20"/>
      <c r="BD189" s="20"/>
      <c r="BE189" s="20"/>
      <c r="BF189" s="20"/>
      <c r="BG189" s="20"/>
      <c r="BH189" s="20"/>
      <c r="BI189" s="20"/>
      <c r="BJ189" s="20"/>
      <c r="BK189" s="20"/>
      <c r="BL189" s="20"/>
      <c r="BM189" s="20"/>
      <c r="BN189" s="20"/>
      <c r="BO189" s="20"/>
      <c r="BP189" s="20"/>
      <c r="BQ189" s="20"/>
      <c r="BR189" s="20"/>
      <c r="BS189" s="20"/>
      <c r="BT189" s="20"/>
      <c r="BU189" s="20"/>
      <c r="BV189" s="20"/>
      <c r="BW189" s="20"/>
      <c r="BX189" s="20"/>
      <c r="BY189" s="20"/>
      <c r="BZ189" s="20"/>
      <c r="CA189" s="20"/>
      <c r="CB189" s="20"/>
      <c r="CC189" s="20"/>
      <c r="CD189" s="20"/>
      <c r="CE189" s="20"/>
      <c r="CF189" s="20"/>
      <c r="CG189" s="20"/>
      <c r="CH189" s="20"/>
      <c r="CI189" s="20"/>
      <c r="CJ189" s="20"/>
      <c r="CK189" s="20"/>
      <c r="CL189" s="20"/>
      <c r="CM189" s="20"/>
      <c r="CN189" s="20"/>
      <c r="CO189" s="20"/>
      <c r="CP189" s="20"/>
      <c r="CQ189" s="20"/>
      <c r="CR189" s="20"/>
      <c r="CS189" s="20"/>
      <c r="CT189" s="20"/>
      <c r="CU189" s="20"/>
      <c r="CV189" s="20"/>
      <c r="CW189" s="20"/>
      <c r="CX189" s="20"/>
      <c r="CY189" s="20"/>
      <c r="CZ189" s="20"/>
      <c r="DA189" s="20"/>
      <c r="DB189" s="20"/>
      <c r="DC189" s="20"/>
      <c r="DD189" s="20"/>
    </row>
    <row r="190" spans="1:108" ht="17" customHeight="1">
      <c r="A190" s="7"/>
      <c r="B190" s="44" t="s">
        <v>276</v>
      </c>
      <c r="C190" s="70" t="s">
        <v>113</v>
      </c>
      <c r="D190" s="70" t="s">
        <v>113</v>
      </c>
      <c r="E190" s="70" t="s">
        <v>113</v>
      </c>
      <c r="F190" s="70">
        <v>59.128386336866896</v>
      </c>
      <c r="G190" s="70">
        <v>63.290636042402824</v>
      </c>
      <c r="H190" s="70">
        <v>69.246171967020018</v>
      </c>
      <c r="I190" s="70">
        <v>72.404299175500583</v>
      </c>
      <c r="J190" s="70">
        <v>74.299175500588916</v>
      </c>
      <c r="K190" s="70">
        <v>77.566254416961129</v>
      </c>
      <c r="L190" s="70">
        <v>79.359540636042396</v>
      </c>
      <c r="M190" s="70">
        <v>87.726737338044757</v>
      </c>
      <c r="N190" s="70">
        <v>92.234982332155482</v>
      </c>
      <c r="O190" s="70">
        <v>98.184628975265014</v>
      </c>
      <c r="P190" s="70">
        <v>106.81140955230694</v>
      </c>
      <c r="Q190" s="70">
        <v>116.78786126636682</v>
      </c>
      <c r="R190" s="70">
        <v>124.32538181230468</v>
      </c>
      <c r="S190" s="70">
        <v>128.33221248515937</v>
      </c>
      <c r="T190" s="70">
        <v>136.29623244502818</v>
      </c>
      <c r="U190" s="20"/>
      <c r="V190" s="20"/>
      <c r="W190" s="4"/>
      <c r="X190" s="4"/>
      <c r="Y190" s="4"/>
      <c r="Z190" s="4"/>
      <c r="AA190" s="4"/>
      <c r="AB190" s="20"/>
      <c r="AC190" s="20"/>
      <c r="AD190" s="20"/>
      <c r="AE190" s="20"/>
      <c r="AF190" s="20"/>
      <c r="AG190" s="20"/>
      <c r="AH190" s="20"/>
      <c r="AI190" s="20"/>
      <c r="AJ190" s="20"/>
      <c r="AK190" s="20"/>
      <c r="AL190" s="20"/>
      <c r="AM190" s="20"/>
      <c r="AN190" s="20"/>
      <c r="AO190" s="20"/>
      <c r="AP190" s="20"/>
      <c r="AQ190" s="20"/>
      <c r="AR190" s="20"/>
      <c r="AS190" s="20"/>
      <c r="AT190" s="20"/>
      <c r="AU190" s="20"/>
      <c r="AV190" s="20"/>
      <c r="AW190" s="20"/>
      <c r="AX190" s="20"/>
      <c r="AY190" s="20"/>
      <c r="AZ190" s="20"/>
      <c r="BA190" s="20"/>
      <c r="BB190" s="20"/>
      <c r="BC190" s="20"/>
      <c r="BD190" s="20"/>
      <c r="BE190" s="20"/>
      <c r="BF190" s="20"/>
      <c r="BG190" s="20"/>
      <c r="BH190" s="20"/>
      <c r="BI190" s="20"/>
      <c r="BJ190" s="20"/>
      <c r="BK190" s="20"/>
      <c r="BL190" s="20"/>
      <c r="BM190" s="20"/>
      <c r="BN190" s="20"/>
      <c r="BO190" s="20"/>
      <c r="BP190" s="20"/>
      <c r="BQ190" s="20"/>
      <c r="BR190" s="20"/>
      <c r="BS190" s="20"/>
      <c r="BT190" s="20"/>
      <c r="BU190" s="20"/>
      <c r="BV190" s="20"/>
      <c r="BW190" s="20"/>
      <c r="BX190" s="20"/>
      <c r="BY190" s="20"/>
      <c r="BZ190" s="20"/>
      <c r="CA190" s="20"/>
      <c r="CB190" s="20"/>
      <c r="CC190" s="20"/>
      <c r="CD190" s="20"/>
      <c r="CE190" s="20"/>
      <c r="CF190" s="20"/>
      <c r="CG190" s="20"/>
      <c r="CH190" s="20"/>
      <c r="CI190" s="20"/>
      <c r="CJ190" s="20"/>
      <c r="CK190" s="20"/>
      <c r="CL190" s="20"/>
      <c r="CM190" s="20"/>
      <c r="CN190" s="20"/>
      <c r="CO190" s="20"/>
      <c r="CP190" s="20"/>
      <c r="CQ190" s="20"/>
      <c r="CR190" s="20"/>
      <c r="CS190" s="20"/>
      <c r="CT190" s="20"/>
      <c r="CU190" s="20"/>
      <c r="CV190" s="20"/>
      <c r="CW190" s="20"/>
      <c r="CX190" s="20"/>
      <c r="CY190" s="20"/>
      <c r="CZ190" s="20"/>
      <c r="DA190" s="20"/>
      <c r="DB190" s="20"/>
      <c r="DC190" s="20"/>
      <c r="DD190" s="20"/>
    </row>
    <row r="191" spans="1:108" ht="17" customHeight="1">
      <c r="A191" s="7"/>
      <c r="B191" s="44" t="s">
        <v>277</v>
      </c>
      <c r="C191" s="70" t="s">
        <v>113</v>
      </c>
      <c r="D191" s="70" t="s">
        <v>113</v>
      </c>
      <c r="E191" s="70" t="s">
        <v>113</v>
      </c>
      <c r="F191" s="70">
        <v>56.161621741051704</v>
      </c>
      <c r="G191" s="70">
        <v>57.624005744586832</v>
      </c>
      <c r="H191" s="70">
        <v>59.131959787892178</v>
      </c>
      <c r="I191" s="70">
        <v>62.034633230225367</v>
      </c>
      <c r="J191" s="70">
        <v>66.439737074679627</v>
      </c>
      <c r="K191" s="70">
        <v>70.054960229783475</v>
      </c>
      <c r="L191" s="70">
        <v>71.957854617764042</v>
      </c>
      <c r="M191" s="70">
        <v>75.661456031816172</v>
      </c>
      <c r="N191" s="70">
        <v>81.328711886875823</v>
      </c>
      <c r="O191" s="70">
        <v>98.377430402121078</v>
      </c>
      <c r="P191" s="70">
        <v>114.97784585485481</v>
      </c>
      <c r="Q191" s="70">
        <v>123.74217550205849</v>
      </c>
      <c r="R191" s="70">
        <v>127.69724123373722</v>
      </c>
      <c r="S191" s="70">
        <v>130.06493882492927</v>
      </c>
      <c r="T191" s="70">
        <v>131.8674765561623</v>
      </c>
      <c r="U191" s="20"/>
      <c r="V191" s="20"/>
      <c r="W191" s="4"/>
      <c r="X191" s="4"/>
      <c r="Y191" s="4"/>
      <c r="Z191" s="4"/>
      <c r="AA191" s="4"/>
      <c r="AB191" s="20"/>
      <c r="AC191" s="20"/>
      <c r="AD191" s="20"/>
      <c r="AE191" s="20"/>
      <c r="AF191" s="20"/>
      <c r="AG191" s="20"/>
      <c r="AH191" s="20"/>
      <c r="AI191" s="20"/>
      <c r="AJ191" s="20"/>
      <c r="AK191" s="20"/>
      <c r="AL191" s="20"/>
      <c r="AM191" s="20"/>
      <c r="AN191" s="20"/>
      <c r="AO191" s="20"/>
      <c r="AP191" s="20"/>
      <c r="AQ191" s="20"/>
      <c r="AR191" s="20"/>
      <c r="AS191" s="20"/>
      <c r="AT191" s="20"/>
      <c r="AU191" s="20"/>
      <c r="AV191" s="20"/>
      <c r="AW191" s="20"/>
      <c r="AX191" s="20"/>
      <c r="AY191" s="20"/>
      <c r="AZ191" s="20"/>
      <c r="BA191" s="20"/>
      <c r="BB191" s="20"/>
      <c r="BC191" s="20"/>
      <c r="BD191" s="20"/>
      <c r="BE191" s="20"/>
      <c r="BF191" s="20"/>
      <c r="BG191" s="20"/>
      <c r="BH191" s="20"/>
      <c r="BI191" s="20"/>
      <c r="BJ191" s="20"/>
      <c r="BK191" s="20"/>
      <c r="BL191" s="20"/>
      <c r="BM191" s="20"/>
      <c r="BN191" s="20"/>
      <c r="BO191" s="20"/>
      <c r="BP191" s="20"/>
      <c r="BQ191" s="20"/>
      <c r="BR191" s="20"/>
      <c r="BS191" s="20"/>
      <c r="BT191" s="20"/>
      <c r="BU191" s="20"/>
      <c r="BV191" s="20"/>
      <c r="BW191" s="20"/>
      <c r="BX191" s="20"/>
      <c r="BY191" s="20"/>
      <c r="BZ191" s="20"/>
      <c r="CA191" s="20"/>
      <c r="CB191" s="20"/>
      <c r="CC191" s="20"/>
      <c r="CD191" s="20"/>
      <c r="CE191" s="20"/>
      <c r="CF191" s="20"/>
      <c r="CG191" s="20"/>
      <c r="CH191" s="20"/>
      <c r="CI191" s="20"/>
      <c r="CJ191" s="20"/>
      <c r="CK191" s="20"/>
      <c r="CL191" s="20"/>
      <c r="CM191" s="20"/>
      <c r="CN191" s="20"/>
      <c r="CO191" s="20"/>
      <c r="CP191" s="20"/>
      <c r="CQ191" s="20"/>
      <c r="CR191" s="20"/>
      <c r="CS191" s="20"/>
      <c r="CT191" s="20"/>
      <c r="CU191" s="20"/>
      <c r="CV191" s="20"/>
      <c r="CW191" s="20"/>
      <c r="CX191" s="20"/>
      <c r="CY191" s="20"/>
      <c r="CZ191" s="20"/>
      <c r="DA191" s="20"/>
      <c r="DB191" s="20"/>
      <c r="DC191" s="20"/>
      <c r="DD191" s="20"/>
    </row>
    <row r="192" spans="1:108" ht="17" customHeight="1">
      <c r="A192" s="7"/>
      <c r="B192" s="44" t="s">
        <v>133</v>
      </c>
      <c r="C192" s="70" t="s">
        <v>113</v>
      </c>
      <c r="D192" s="70" t="s">
        <v>113</v>
      </c>
      <c r="E192" s="70" t="s">
        <v>113</v>
      </c>
      <c r="F192" s="70">
        <v>68.344587681604253</v>
      </c>
      <c r="G192" s="70">
        <v>69.974762976604595</v>
      </c>
      <c r="H192" s="70">
        <v>72.568378691767265</v>
      </c>
      <c r="I192" s="70">
        <v>75.388786576631873</v>
      </c>
      <c r="J192" s="70">
        <v>78.638905940931707</v>
      </c>
      <c r="K192" s="70">
        <v>83.358911397585416</v>
      </c>
      <c r="L192" s="70">
        <v>85.524520837596327</v>
      </c>
      <c r="M192" s="70">
        <v>86.53229656912896</v>
      </c>
      <c r="N192" s="70">
        <v>91.52001909828796</v>
      </c>
      <c r="O192" s="70">
        <v>97.726962690130264</v>
      </c>
      <c r="P192" s="70">
        <v>103.28819304620045</v>
      </c>
      <c r="Q192" s="70">
        <v>105.05478735880048</v>
      </c>
      <c r="R192" s="70">
        <v>107.96773174270554</v>
      </c>
      <c r="S192" s="70">
        <v>108.82720018068323</v>
      </c>
      <c r="T192" s="70">
        <v>109.96669507575335</v>
      </c>
      <c r="U192" s="20"/>
      <c r="V192" s="20"/>
      <c r="W192" s="4"/>
      <c r="X192" s="4"/>
      <c r="Y192" s="4"/>
      <c r="Z192" s="4"/>
      <c r="AA192" s="4"/>
      <c r="AB192" s="20"/>
      <c r="AC192" s="20"/>
      <c r="AD192" s="20"/>
      <c r="AE192" s="20"/>
      <c r="AF192" s="20"/>
      <c r="AG192" s="20"/>
      <c r="AH192" s="20"/>
      <c r="AI192" s="20"/>
      <c r="AJ192" s="20"/>
      <c r="AK192" s="20"/>
      <c r="AL192" s="20"/>
      <c r="AM192" s="20"/>
      <c r="AN192" s="20"/>
      <c r="AO192" s="20"/>
      <c r="AP192" s="20"/>
      <c r="AQ192" s="20"/>
      <c r="AR192" s="20"/>
      <c r="AS192" s="20"/>
      <c r="AT192" s="20"/>
      <c r="AU192" s="20"/>
      <c r="AV192" s="20"/>
      <c r="AW192" s="20"/>
      <c r="AX192" s="20"/>
      <c r="AY192" s="20"/>
      <c r="AZ192" s="20"/>
      <c r="BA192" s="20"/>
      <c r="BB192" s="20"/>
      <c r="BC192" s="20"/>
      <c r="BD192" s="20"/>
      <c r="BE192" s="20"/>
      <c r="BF192" s="20"/>
      <c r="BG192" s="20"/>
      <c r="BH192" s="20"/>
      <c r="BI192" s="20"/>
      <c r="BJ192" s="20"/>
      <c r="BK192" s="20"/>
      <c r="BL192" s="20"/>
      <c r="BM192" s="20"/>
      <c r="BN192" s="20"/>
      <c r="BO192" s="20"/>
      <c r="BP192" s="20"/>
      <c r="BQ192" s="20"/>
      <c r="BR192" s="20"/>
      <c r="BS192" s="20"/>
      <c r="BT192" s="20"/>
      <c r="BU192" s="20"/>
      <c r="BV192" s="20"/>
      <c r="BW192" s="20"/>
      <c r="BX192" s="20"/>
      <c r="BY192" s="20"/>
      <c r="BZ192" s="20"/>
      <c r="CA192" s="20"/>
      <c r="CB192" s="20"/>
      <c r="CC192" s="20"/>
      <c r="CD192" s="20"/>
      <c r="CE192" s="20"/>
      <c r="CF192" s="20"/>
      <c r="CG192" s="20"/>
      <c r="CH192" s="20"/>
      <c r="CI192" s="20"/>
      <c r="CJ192" s="20"/>
      <c r="CK192" s="20"/>
      <c r="CL192" s="20"/>
      <c r="CM192" s="20"/>
      <c r="CN192" s="20"/>
      <c r="CO192" s="20"/>
      <c r="CP192" s="20"/>
      <c r="CQ192" s="20"/>
      <c r="CR192" s="20"/>
      <c r="CS192" s="20"/>
      <c r="CT192" s="20"/>
      <c r="CU192" s="20"/>
      <c r="CV192" s="20"/>
      <c r="CW192" s="20"/>
      <c r="CX192" s="20"/>
      <c r="CY192" s="20"/>
      <c r="CZ192" s="20"/>
      <c r="DA192" s="20"/>
      <c r="DB192" s="20"/>
      <c r="DC192" s="20"/>
      <c r="DD192" s="20"/>
    </row>
    <row r="193" spans="1:108" ht="17" customHeight="1">
      <c r="A193" s="7"/>
      <c r="B193" s="44" t="s">
        <v>268</v>
      </c>
      <c r="C193" s="70" t="s">
        <v>113</v>
      </c>
      <c r="D193" s="70" t="s">
        <v>113</v>
      </c>
      <c r="E193" s="70" t="s">
        <v>113</v>
      </c>
      <c r="F193" s="70">
        <v>59.638207166724271</v>
      </c>
      <c r="G193" s="70">
        <v>62.544648000921761</v>
      </c>
      <c r="H193" s="70">
        <v>65.327226639013702</v>
      </c>
      <c r="I193" s="70">
        <v>69.377232400046083</v>
      </c>
      <c r="J193" s="70">
        <v>70.366689710796152</v>
      </c>
      <c r="K193" s="70">
        <v>79.912720359488418</v>
      </c>
      <c r="L193" s="70">
        <v>82.807639128931896</v>
      </c>
      <c r="M193" s="70">
        <v>85.839382417329176</v>
      </c>
      <c r="N193" s="70">
        <v>95.849176172370079</v>
      </c>
      <c r="O193" s="70">
        <v>99.660099089756869</v>
      </c>
      <c r="P193" s="70">
        <v>103.5755629525277</v>
      </c>
      <c r="Q193" s="70">
        <v>112.33395768243783</v>
      </c>
      <c r="R193" s="70">
        <v>121.88965995712333</v>
      </c>
      <c r="S193" s="70">
        <v>126.43891041343481</v>
      </c>
      <c r="T193" s="70">
        <v>128.83974393283037</v>
      </c>
      <c r="U193" s="20"/>
      <c r="V193" s="20"/>
      <c r="W193" s="4"/>
      <c r="X193" s="4"/>
      <c r="Y193" s="4"/>
      <c r="Z193" s="4"/>
      <c r="AA193" s="4"/>
      <c r="AB193" s="20"/>
      <c r="AC193" s="20"/>
      <c r="AD193" s="20"/>
      <c r="AE193" s="20"/>
      <c r="AF193" s="20"/>
      <c r="AG193" s="20"/>
      <c r="AH193" s="20"/>
      <c r="AI193" s="20"/>
      <c r="AJ193" s="20"/>
      <c r="AK193" s="20"/>
      <c r="AL193" s="20"/>
      <c r="AM193" s="20"/>
      <c r="AN193" s="20"/>
      <c r="AO193" s="20"/>
      <c r="AP193" s="20"/>
      <c r="AQ193" s="20"/>
      <c r="AR193" s="20"/>
      <c r="AS193" s="20"/>
      <c r="AT193" s="20"/>
      <c r="AU193" s="20"/>
      <c r="AV193" s="20"/>
      <c r="AW193" s="20"/>
      <c r="AX193" s="20"/>
      <c r="AY193" s="20"/>
      <c r="AZ193" s="20"/>
      <c r="BA193" s="20"/>
      <c r="BB193" s="20"/>
      <c r="BC193" s="20"/>
      <c r="BD193" s="20"/>
      <c r="BE193" s="20"/>
      <c r="BF193" s="20"/>
      <c r="BG193" s="20"/>
      <c r="BH193" s="20"/>
      <c r="BI193" s="20"/>
      <c r="BJ193" s="20"/>
      <c r="BK193" s="20"/>
      <c r="BL193" s="20"/>
      <c r="BM193" s="20"/>
      <c r="BN193" s="20"/>
      <c r="BO193" s="20"/>
      <c r="BP193" s="20"/>
      <c r="BQ193" s="20"/>
      <c r="BR193" s="20"/>
      <c r="BS193" s="20"/>
      <c r="BT193" s="20"/>
      <c r="BU193" s="20"/>
      <c r="BV193" s="20"/>
      <c r="BW193" s="20"/>
      <c r="BX193" s="20"/>
      <c r="BY193" s="20"/>
      <c r="BZ193" s="20"/>
      <c r="CA193" s="20"/>
      <c r="CB193" s="20"/>
      <c r="CC193" s="20"/>
      <c r="CD193" s="20"/>
      <c r="CE193" s="20"/>
      <c r="CF193" s="20"/>
      <c r="CG193" s="20"/>
      <c r="CH193" s="20"/>
      <c r="CI193" s="20"/>
      <c r="CJ193" s="20"/>
      <c r="CK193" s="20"/>
      <c r="CL193" s="20"/>
      <c r="CM193" s="20"/>
      <c r="CN193" s="20"/>
      <c r="CO193" s="20"/>
      <c r="CP193" s="20"/>
      <c r="CQ193" s="20"/>
      <c r="CR193" s="20"/>
      <c r="CS193" s="20"/>
      <c r="CT193" s="20"/>
      <c r="CU193" s="20"/>
      <c r="CV193" s="20"/>
      <c r="CW193" s="20"/>
      <c r="CX193" s="20"/>
      <c r="CY193" s="20"/>
      <c r="CZ193" s="20"/>
      <c r="DA193" s="20"/>
      <c r="DB193" s="20"/>
      <c r="DC193" s="20"/>
      <c r="DD193" s="20"/>
    </row>
    <row r="194" spans="1:108" ht="17" customHeight="1">
      <c r="A194" s="7"/>
      <c r="B194" s="44" t="s">
        <v>269</v>
      </c>
      <c r="C194" s="70" t="s">
        <v>113</v>
      </c>
      <c r="D194" s="70" t="s">
        <v>113</v>
      </c>
      <c r="E194" s="70" t="s">
        <v>113</v>
      </c>
      <c r="F194" s="70">
        <v>112.34740732444843</v>
      </c>
      <c r="G194" s="70">
        <v>111.76223541270019</v>
      </c>
      <c r="H194" s="70">
        <v>101.83671183783179</v>
      </c>
      <c r="I194" s="70">
        <v>104.23899652816664</v>
      </c>
      <c r="J194" s="70">
        <v>108.01321536566245</v>
      </c>
      <c r="K194" s="70">
        <v>108.96796953746221</v>
      </c>
      <c r="L194" s="70">
        <v>108.0272146936947</v>
      </c>
      <c r="M194" s="70">
        <v>106.4480904916564</v>
      </c>
      <c r="N194" s="70">
        <v>104.65057677231492</v>
      </c>
      <c r="O194" s="70">
        <v>101.7499160040318</v>
      </c>
      <c r="P194" s="70">
        <v>100.05800742333655</v>
      </c>
      <c r="Q194" s="70">
        <v>97.228217801482003</v>
      </c>
      <c r="R194" s="70">
        <v>95.567427771593486</v>
      </c>
      <c r="S194" s="70">
        <v>95.614888281289282</v>
      </c>
      <c r="T194" s="70">
        <v>95.622265283265833</v>
      </c>
      <c r="U194" s="20"/>
      <c r="V194" s="20"/>
      <c r="W194" s="4"/>
      <c r="X194" s="4"/>
      <c r="Y194" s="4"/>
      <c r="Z194" s="4"/>
      <c r="AA194" s="4"/>
      <c r="AB194" s="20"/>
      <c r="AC194" s="20"/>
      <c r="AD194" s="20"/>
      <c r="AE194" s="20"/>
      <c r="AF194" s="20"/>
      <c r="AG194" s="20"/>
      <c r="AH194" s="20"/>
      <c r="AI194" s="20"/>
      <c r="AJ194" s="20"/>
      <c r="AK194" s="20"/>
      <c r="AL194" s="20"/>
      <c r="AM194" s="20"/>
      <c r="AN194" s="20"/>
      <c r="AO194" s="20"/>
      <c r="AP194" s="20"/>
      <c r="AQ194" s="20"/>
      <c r="AR194" s="20"/>
      <c r="AS194" s="20"/>
      <c r="AT194" s="20"/>
      <c r="AU194" s="20"/>
      <c r="AV194" s="20"/>
      <c r="AW194" s="20"/>
      <c r="AX194" s="20"/>
      <c r="AY194" s="20"/>
      <c r="AZ194" s="20"/>
      <c r="BA194" s="20"/>
      <c r="BB194" s="20"/>
      <c r="BC194" s="20"/>
      <c r="BD194" s="20"/>
      <c r="BE194" s="20"/>
      <c r="BF194" s="20"/>
      <c r="BG194" s="20"/>
      <c r="BH194" s="20"/>
      <c r="BI194" s="20"/>
      <c r="BJ194" s="20"/>
      <c r="BK194" s="20"/>
      <c r="BL194" s="20"/>
      <c r="BM194" s="20"/>
      <c r="BN194" s="20"/>
      <c r="BO194" s="20"/>
      <c r="BP194" s="20"/>
      <c r="BQ194" s="20"/>
      <c r="BR194" s="20"/>
      <c r="BS194" s="20"/>
      <c r="BT194" s="20"/>
      <c r="BU194" s="20"/>
      <c r="BV194" s="20"/>
      <c r="BW194" s="20"/>
      <c r="BX194" s="20"/>
      <c r="BY194" s="20"/>
      <c r="BZ194" s="20"/>
      <c r="CA194" s="20"/>
      <c r="CB194" s="20"/>
      <c r="CC194" s="20"/>
      <c r="CD194" s="20"/>
      <c r="CE194" s="20"/>
      <c r="CF194" s="20"/>
      <c r="CG194" s="20"/>
      <c r="CH194" s="20"/>
      <c r="CI194" s="20"/>
      <c r="CJ194" s="20"/>
      <c r="CK194" s="20"/>
      <c r="CL194" s="20"/>
      <c r="CM194" s="20"/>
      <c r="CN194" s="20"/>
      <c r="CO194" s="20"/>
      <c r="CP194" s="20"/>
      <c r="CQ194" s="20"/>
      <c r="CR194" s="20"/>
      <c r="CS194" s="20"/>
      <c r="CT194" s="20"/>
      <c r="CU194" s="20"/>
      <c r="CV194" s="20"/>
      <c r="CW194" s="20"/>
      <c r="CX194" s="20"/>
      <c r="CY194" s="20"/>
      <c r="CZ194" s="20"/>
      <c r="DA194" s="20"/>
      <c r="DB194" s="20"/>
      <c r="DC194" s="20"/>
      <c r="DD194" s="20"/>
    </row>
    <row r="195" spans="1:108" ht="17" customHeight="1">
      <c r="A195" s="7"/>
      <c r="B195" s="44" t="s">
        <v>270</v>
      </c>
      <c r="C195" s="70" t="s">
        <v>113</v>
      </c>
      <c r="D195" s="70" t="s">
        <v>113</v>
      </c>
      <c r="E195" s="70" t="s">
        <v>113</v>
      </c>
      <c r="F195" s="70">
        <v>49.443745767630837</v>
      </c>
      <c r="G195" s="70">
        <v>49.805311018670793</v>
      </c>
      <c r="H195" s="70">
        <v>49.927445100125766</v>
      </c>
      <c r="I195" s="70">
        <v>53.69788139692367</v>
      </c>
      <c r="J195" s="70">
        <v>58.00280545612847</v>
      </c>
      <c r="K195" s="70">
        <v>62.219454387152936</v>
      </c>
      <c r="L195" s="70">
        <v>62.977653090838729</v>
      </c>
      <c r="M195" s="70">
        <v>65.858082615845987</v>
      </c>
      <c r="N195" s="70">
        <v>87.398423140176064</v>
      </c>
      <c r="O195" s="70">
        <v>97.909209635290694</v>
      </c>
      <c r="P195" s="70">
        <v>107.40306171759754</v>
      </c>
      <c r="Q195" s="70">
        <v>109.64545555312799</v>
      </c>
      <c r="R195" s="70">
        <v>110.93838683393061</v>
      </c>
      <c r="S195" s="70">
        <v>110.29642541722465</v>
      </c>
      <c r="T195" s="70">
        <v>111.59452941728334</v>
      </c>
      <c r="U195" s="20"/>
      <c r="V195" s="20"/>
      <c r="W195" s="4"/>
      <c r="X195" s="4"/>
      <c r="Y195" s="4"/>
      <c r="Z195" s="4"/>
      <c r="AA195" s="4"/>
      <c r="AB195" s="20"/>
      <c r="AC195" s="20"/>
      <c r="AD195" s="20"/>
      <c r="AE195" s="20"/>
      <c r="AF195" s="20"/>
      <c r="AG195" s="20"/>
      <c r="AH195" s="20"/>
      <c r="AI195" s="20"/>
      <c r="AJ195" s="20"/>
      <c r="AK195" s="20"/>
      <c r="AL195" s="20"/>
      <c r="AM195" s="20"/>
      <c r="AN195" s="20"/>
      <c r="AO195" s="20"/>
      <c r="AP195" s="20"/>
      <c r="AQ195" s="20"/>
      <c r="AR195" s="20"/>
      <c r="AS195" s="20"/>
      <c r="AT195" s="20"/>
      <c r="AU195" s="20"/>
      <c r="AV195" s="20"/>
      <c r="AW195" s="20"/>
      <c r="AX195" s="20"/>
      <c r="AY195" s="20"/>
      <c r="AZ195" s="20"/>
      <c r="BA195" s="20"/>
      <c r="BB195" s="20"/>
      <c r="BC195" s="20"/>
      <c r="BD195" s="20"/>
      <c r="BE195" s="20"/>
      <c r="BF195" s="20"/>
      <c r="BG195" s="20"/>
      <c r="BH195" s="20"/>
      <c r="BI195" s="20"/>
      <c r="BJ195" s="20"/>
      <c r="BK195" s="20"/>
      <c r="BL195" s="20"/>
      <c r="BM195" s="20"/>
      <c r="BN195" s="20"/>
      <c r="BO195" s="20"/>
      <c r="BP195" s="20"/>
      <c r="BQ195" s="20"/>
      <c r="BR195" s="20"/>
      <c r="BS195" s="20"/>
      <c r="BT195" s="20"/>
      <c r="BU195" s="20"/>
      <c r="BV195" s="20"/>
      <c r="BW195" s="20"/>
      <c r="BX195" s="20"/>
      <c r="BY195" s="20"/>
      <c r="BZ195" s="20"/>
      <c r="CA195" s="20"/>
      <c r="CB195" s="20"/>
      <c r="CC195" s="20"/>
      <c r="CD195" s="20"/>
      <c r="CE195" s="20"/>
      <c r="CF195" s="20"/>
      <c r="CG195" s="20"/>
      <c r="CH195" s="20"/>
      <c r="CI195" s="20"/>
      <c r="CJ195" s="20"/>
      <c r="CK195" s="20"/>
      <c r="CL195" s="20"/>
      <c r="CM195" s="20"/>
      <c r="CN195" s="20"/>
      <c r="CO195" s="20"/>
      <c r="CP195" s="20"/>
      <c r="CQ195" s="20"/>
      <c r="CR195" s="20"/>
      <c r="CS195" s="20"/>
      <c r="CT195" s="20"/>
      <c r="CU195" s="20"/>
      <c r="CV195" s="20"/>
      <c r="CW195" s="20"/>
      <c r="CX195" s="20"/>
      <c r="CY195" s="20"/>
      <c r="CZ195" s="20"/>
      <c r="DA195" s="20"/>
      <c r="DB195" s="20"/>
      <c r="DC195" s="20"/>
      <c r="DD195" s="20"/>
    </row>
    <row r="196" spans="1:108" ht="17" customHeight="1">
      <c r="A196" s="7"/>
      <c r="B196" s="44" t="s">
        <v>132</v>
      </c>
      <c r="C196" s="70" t="s">
        <v>113</v>
      </c>
      <c r="D196" s="70" t="s">
        <v>113</v>
      </c>
      <c r="E196" s="70" t="s">
        <v>113</v>
      </c>
      <c r="F196" s="70">
        <v>100</v>
      </c>
      <c r="G196" s="70">
        <v>100</v>
      </c>
      <c r="H196" s="70">
        <v>100</v>
      </c>
      <c r="I196" s="70">
        <v>100</v>
      </c>
      <c r="J196" s="70">
        <v>100</v>
      </c>
      <c r="K196" s="70">
        <v>100</v>
      </c>
      <c r="L196" s="70">
        <v>100</v>
      </c>
      <c r="M196" s="70">
        <v>100</v>
      </c>
      <c r="N196" s="70">
        <v>100</v>
      </c>
      <c r="O196" s="70">
        <v>100</v>
      </c>
      <c r="P196" s="70">
        <v>107.5995329791631</v>
      </c>
      <c r="Q196" s="70">
        <v>115.05147343007597</v>
      </c>
      <c r="R196" s="70">
        <v>122.58164957494061</v>
      </c>
      <c r="S196" s="70">
        <v>131.01180412345863</v>
      </c>
      <c r="T196" s="70">
        <v>135.87413455105653</v>
      </c>
      <c r="U196" s="20"/>
      <c r="V196" s="20"/>
      <c r="W196" s="4"/>
      <c r="X196" s="4"/>
      <c r="Y196" s="4"/>
      <c r="Z196" s="4"/>
      <c r="AA196" s="4"/>
      <c r="AB196" s="20"/>
      <c r="AC196" s="20"/>
      <c r="AD196" s="20"/>
      <c r="AE196" s="20"/>
      <c r="AF196" s="20"/>
      <c r="AG196" s="20"/>
      <c r="AH196" s="20"/>
      <c r="AI196" s="20"/>
      <c r="AJ196" s="20"/>
      <c r="AK196" s="20"/>
      <c r="AL196" s="20"/>
      <c r="AM196" s="20"/>
      <c r="AN196" s="20"/>
      <c r="AO196" s="20"/>
      <c r="AP196" s="20"/>
      <c r="AQ196" s="20"/>
      <c r="AR196" s="20"/>
      <c r="AS196" s="20"/>
      <c r="AT196" s="20"/>
      <c r="AU196" s="20"/>
      <c r="AV196" s="20"/>
      <c r="AW196" s="20"/>
      <c r="AX196" s="20"/>
      <c r="AY196" s="20"/>
      <c r="AZ196" s="20"/>
      <c r="BA196" s="20"/>
      <c r="BB196" s="20"/>
      <c r="BC196" s="20"/>
      <c r="BD196" s="20"/>
      <c r="BE196" s="20"/>
      <c r="BF196" s="20"/>
      <c r="BG196" s="20"/>
      <c r="BH196" s="20"/>
      <c r="BI196" s="20"/>
      <c r="BJ196" s="20"/>
      <c r="BK196" s="20"/>
      <c r="BL196" s="20"/>
      <c r="BM196" s="20"/>
      <c r="BN196" s="20"/>
      <c r="BO196" s="20"/>
      <c r="BP196" s="20"/>
      <c r="BQ196" s="20"/>
      <c r="BR196" s="20"/>
      <c r="BS196" s="20"/>
      <c r="BT196" s="20"/>
      <c r="BU196" s="20"/>
      <c r="BV196" s="20"/>
      <c r="BW196" s="20"/>
      <c r="BX196" s="20"/>
      <c r="BY196" s="20"/>
      <c r="BZ196" s="20"/>
      <c r="CA196" s="20"/>
      <c r="CB196" s="20"/>
      <c r="CC196" s="20"/>
      <c r="CD196" s="20"/>
      <c r="CE196" s="20"/>
      <c r="CF196" s="20"/>
      <c r="CG196" s="20"/>
      <c r="CH196" s="20"/>
      <c r="CI196" s="20"/>
      <c r="CJ196" s="20"/>
      <c r="CK196" s="20"/>
      <c r="CL196" s="20"/>
      <c r="CM196" s="20"/>
      <c r="CN196" s="20"/>
      <c r="CO196" s="20"/>
      <c r="CP196" s="20"/>
      <c r="CQ196" s="20"/>
      <c r="CR196" s="20"/>
      <c r="CS196" s="20"/>
      <c r="CT196" s="20"/>
      <c r="CU196" s="20"/>
      <c r="CV196" s="20"/>
      <c r="CW196" s="20"/>
      <c r="CX196" s="20"/>
      <c r="CY196" s="20"/>
      <c r="CZ196" s="20"/>
      <c r="DA196" s="20"/>
      <c r="DB196" s="20"/>
      <c r="DC196" s="20"/>
      <c r="DD196" s="20"/>
    </row>
    <row r="197" spans="1:108" ht="17" customHeight="1">
      <c r="A197" s="7"/>
      <c r="B197" s="44" t="s">
        <v>271</v>
      </c>
      <c r="C197" s="70" t="s">
        <v>113</v>
      </c>
      <c r="D197" s="70" t="s">
        <v>113</v>
      </c>
      <c r="E197" s="70" t="s">
        <v>113</v>
      </c>
      <c r="F197" s="70">
        <v>59.550125463018283</v>
      </c>
      <c r="G197" s="70">
        <v>62.998864858406023</v>
      </c>
      <c r="H197" s="70">
        <v>66.057772732704024</v>
      </c>
      <c r="I197" s="70">
        <v>69.767893416178765</v>
      </c>
      <c r="J197" s="70">
        <v>70.235392520014329</v>
      </c>
      <c r="K197" s="70">
        <v>74.855120086031789</v>
      </c>
      <c r="L197" s="70">
        <v>76.050005974429439</v>
      </c>
      <c r="M197" s="70">
        <v>81.388158680845976</v>
      </c>
      <c r="N197" s="70">
        <v>88.890548452622767</v>
      </c>
      <c r="O197" s="70">
        <v>96.243577488349871</v>
      </c>
      <c r="P197" s="70">
        <v>109.88347352901815</v>
      </c>
      <c r="Q197" s="70">
        <v>113.75287997037329</v>
      </c>
      <c r="R197" s="70">
        <v>122.11379742374515</v>
      </c>
      <c r="S197" s="70">
        <v>126.01270175054431</v>
      </c>
      <c r="T197" s="70">
        <v>129.09335139725417</v>
      </c>
      <c r="U197" s="20"/>
      <c r="V197" s="20"/>
      <c r="W197" s="4"/>
      <c r="X197" s="4"/>
      <c r="Y197" s="4"/>
      <c r="Z197" s="4"/>
      <c r="AA197" s="4"/>
      <c r="AB197" s="20"/>
      <c r="AC197" s="20"/>
      <c r="AD197" s="20"/>
      <c r="AE197" s="20"/>
      <c r="AF197" s="20"/>
      <c r="AG197" s="20"/>
      <c r="AH197" s="20"/>
      <c r="AI197" s="20"/>
      <c r="AJ197" s="20"/>
      <c r="AK197" s="20"/>
      <c r="AL197" s="20"/>
      <c r="AM197" s="20"/>
      <c r="AN197" s="20"/>
      <c r="AO197" s="20"/>
      <c r="AP197" s="20"/>
      <c r="AQ197" s="20"/>
      <c r="AR197" s="20"/>
      <c r="AS197" s="20"/>
      <c r="AT197" s="20"/>
      <c r="AU197" s="20"/>
      <c r="AV197" s="20"/>
      <c r="AW197" s="20"/>
      <c r="AX197" s="20"/>
      <c r="AY197" s="20"/>
      <c r="AZ197" s="20"/>
      <c r="BA197" s="20"/>
      <c r="BB197" s="20"/>
      <c r="BC197" s="20"/>
      <c r="BD197" s="20"/>
      <c r="BE197" s="20"/>
      <c r="BF197" s="20"/>
      <c r="BG197" s="20"/>
      <c r="BH197" s="20"/>
      <c r="BI197" s="20"/>
      <c r="BJ197" s="20"/>
      <c r="BK197" s="20"/>
      <c r="BL197" s="20"/>
      <c r="BM197" s="20"/>
      <c r="BN197" s="20"/>
      <c r="BO197" s="20"/>
      <c r="BP197" s="20"/>
      <c r="BQ197" s="20"/>
      <c r="BR197" s="20"/>
      <c r="BS197" s="20"/>
      <c r="BT197" s="20"/>
      <c r="BU197" s="20"/>
      <c r="BV197" s="20"/>
      <c r="BW197" s="20"/>
      <c r="BX197" s="20"/>
      <c r="BY197" s="20"/>
      <c r="BZ197" s="20"/>
      <c r="CA197" s="20"/>
      <c r="CB197" s="20"/>
      <c r="CC197" s="20"/>
      <c r="CD197" s="20"/>
      <c r="CE197" s="20"/>
      <c r="CF197" s="20"/>
      <c r="CG197" s="20"/>
      <c r="CH197" s="20"/>
      <c r="CI197" s="20"/>
      <c r="CJ197" s="20"/>
      <c r="CK197" s="20"/>
      <c r="CL197" s="20"/>
      <c r="CM197" s="20"/>
      <c r="CN197" s="20"/>
      <c r="CO197" s="20"/>
      <c r="CP197" s="20"/>
      <c r="CQ197" s="20"/>
      <c r="CR197" s="20"/>
      <c r="CS197" s="20"/>
      <c r="CT197" s="20"/>
      <c r="CU197" s="20"/>
      <c r="CV197" s="20"/>
      <c r="CW197" s="20"/>
      <c r="CX197" s="20"/>
      <c r="CY197" s="20"/>
      <c r="CZ197" s="20"/>
      <c r="DA197" s="20"/>
      <c r="DB197" s="20"/>
      <c r="DC197" s="20"/>
      <c r="DD197" s="20"/>
    </row>
    <row r="198" spans="1:108" ht="17" customHeight="1">
      <c r="A198" s="7"/>
      <c r="B198" s="44" t="s">
        <v>272</v>
      </c>
      <c r="C198" s="70" t="s">
        <v>113</v>
      </c>
      <c r="D198" s="70" t="s">
        <v>113</v>
      </c>
      <c r="E198" s="70" t="s">
        <v>113</v>
      </c>
      <c r="F198" s="70">
        <v>61.169501822600253</v>
      </c>
      <c r="G198" s="70">
        <v>62.521263669501828</v>
      </c>
      <c r="H198" s="70">
        <v>67.732381530984213</v>
      </c>
      <c r="I198" s="70">
        <v>74.451701093560146</v>
      </c>
      <c r="J198" s="70">
        <v>75.879404617253954</v>
      </c>
      <c r="K198" s="70">
        <v>79.287667071688944</v>
      </c>
      <c r="L198" s="70">
        <v>78.956561360874858</v>
      </c>
      <c r="M198" s="70">
        <v>81.373025516403402</v>
      </c>
      <c r="N198" s="70">
        <v>83.204738760631841</v>
      </c>
      <c r="O198" s="70">
        <v>95.794349939246658</v>
      </c>
      <c r="P198" s="70">
        <v>110.25788187135898</v>
      </c>
      <c r="Q198" s="70">
        <v>117.94677171840829</v>
      </c>
      <c r="R198" s="70">
        <v>122.42522447390765</v>
      </c>
      <c r="S198" s="70">
        <v>125.45541775294119</v>
      </c>
      <c r="T198" s="70">
        <v>127.93393347063767</v>
      </c>
      <c r="U198" s="20"/>
      <c r="V198" s="20"/>
      <c r="W198" s="4"/>
      <c r="X198" s="4"/>
      <c r="Y198" s="4"/>
      <c r="Z198" s="4"/>
      <c r="AA198" s="4"/>
      <c r="AB198" s="20"/>
      <c r="AC198" s="20"/>
      <c r="AD198" s="20"/>
      <c r="AE198" s="20"/>
      <c r="AF198" s="20"/>
      <c r="AG198" s="20"/>
      <c r="AH198" s="20"/>
      <c r="AI198" s="20"/>
      <c r="AJ198" s="20"/>
      <c r="AK198" s="20"/>
      <c r="AL198" s="20"/>
      <c r="AM198" s="20"/>
      <c r="AN198" s="20"/>
      <c r="AO198" s="20"/>
      <c r="AP198" s="20"/>
      <c r="AQ198" s="20"/>
      <c r="AR198" s="20"/>
      <c r="AS198" s="20"/>
      <c r="AT198" s="20"/>
      <c r="AU198" s="20"/>
      <c r="AV198" s="20"/>
      <c r="AW198" s="20"/>
      <c r="AX198" s="20"/>
      <c r="AY198" s="20"/>
      <c r="AZ198" s="20"/>
      <c r="BA198" s="20"/>
      <c r="BB198" s="20"/>
      <c r="BC198" s="20"/>
      <c r="BD198" s="20"/>
      <c r="BE198" s="20"/>
      <c r="BF198" s="20"/>
      <c r="BG198" s="20"/>
      <c r="BH198" s="20"/>
      <c r="BI198" s="20"/>
      <c r="BJ198" s="20"/>
      <c r="BK198" s="20"/>
      <c r="BL198" s="20"/>
      <c r="BM198" s="20"/>
      <c r="BN198" s="20"/>
      <c r="BO198" s="20"/>
      <c r="BP198" s="20"/>
      <c r="BQ198" s="20"/>
      <c r="BR198" s="20"/>
      <c r="BS198" s="20"/>
      <c r="BT198" s="20"/>
      <c r="BU198" s="20"/>
      <c r="BV198" s="20"/>
      <c r="BW198" s="20"/>
      <c r="BX198" s="20"/>
      <c r="BY198" s="20"/>
      <c r="BZ198" s="20"/>
      <c r="CA198" s="20"/>
      <c r="CB198" s="20"/>
      <c r="CC198" s="20"/>
      <c r="CD198" s="20"/>
      <c r="CE198" s="20"/>
      <c r="CF198" s="20"/>
      <c r="CG198" s="20"/>
      <c r="CH198" s="20"/>
      <c r="CI198" s="20"/>
      <c r="CJ198" s="20"/>
      <c r="CK198" s="20"/>
      <c r="CL198" s="20"/>
      <c r="CM198" s="20"/>
      <c r="CN198" s="20"/>
      <c r="CO198" s="20"/>
      <c r="CP198" s="20"/>
      <c r="CQ198" s="20"/>
      <c r="CR198" s="20"/>
      <c r="CS198" s="20"/>
      <c r="CT198" s="20"/>
      <c r="CU198" s="20"/>
      <c r="CV198" s="20"/>
      <c r="CW198" s="20"/>
      <c r="CX198" s="20"/>
      <c r="CY198" s="20"/>
      <c r="CZ198" s="20"/>
      <c r="DA198" s="20"/>
      <c r="DB198" s="20"/>
      <c r="DC198" s="20"/>
      <c r="DD198" s="20"/>
    </row>
    <row r="199" spans="1:108" ht="17" customHeight="1">
      <c r="A199" s="7"/>
      <c r="B199" s="20" t="s">
        <v>369</v>
      </c>
      <c r="C199" s="70">
        <v>46.21</v>
      </c>
      <c r="D199" s="70">
        <v>46.91</v>
      </c>
      <c r="E199" s="70">
        <v>47.85</v>
      </c>
      <c r="F199" s="70">
        <v>48.53</v>
      </c>
      <c r="G199" s="70">
        <v>49.537190000000002</v>
      </c>
      <c r="H199" s="70">
        <v>52.380490000000002</v>
      </c>
      <c r="I199" s="70">
        <v>54.992989999999999</v>
      </c>
      <c r="J199" s="70">
        <v>59.436169999999997</v>
      </c>
      <c r="K199" s="70">
        <v>66.514809999999997</v>
      </c>
      <c r="L199" s="70">
        <v>72.521630000000002</v>
      </c>
      <c r="M199" s="70">
        <v>78.889750000000006</v>
      </c>
      <c r="N199" s="70">
        <v>86.916960000000003</v>
      </c>
      <c r="O199" s="70">
        <v>99.032089999999997</v>
      </c>
      <c r="P199" s="70">
        <v>107.66271999999999</v>
      </c>
      <c r="Q199" s="70">
        <v>118.81361</v>
      </c>
      <c r="R199" s="70">
        <v>122.63916999999999</v>
      </c>
      <c r="S199" s="70">
        <v>127.368333333333</v>
      </c>
      <c r="T199" s="70">
        <v>136.4</v>
      </c>
      <c r="U199" s="20"/>
      <c r="V199" s="20"/>
      <c r="W199" s="4"/>
      <c r="X199" s="4"/>
      <c r="Y199" s="4"/>
      <c r="Z199" s="4"/>
      <c r="AA199" s="4"/>
      <c r="AB199" s="20"/>
      <c r="AC199" s="20"/>
      <c r="AD199" s="20"/>
      <c r="AE199" s="20"/>
      <c r="AF199" s="20"/>
      <c r="AG199" s="20"/>
      <c r="AH199" s="20"/>
      <c r="AI199" s="20"/>
      <c r="AJ199" s="20"/>
      <c r="AK199" s="20"/>
      <c r="AL199" s="20"/>
      <c r="AM199" s="20"/>
      <c r="AN199" s="20"/>
      <c r="AO199" s="20"/>
      <c r="AP199" s="20"/>
      <c r="AQ199" s="20"/>
      <c r="AR199" s="20"/>
      <c r="AS199" s="20"/>
      <c r="AT199" s="20"/>
      <c r="AU199" s="20"/>
      <c r="AV199" s="20"/>
      <c r="AW199" s="20"/>
      <c r="AX199" s="20"/>
      <c r="AY199" s="20"/>
      <c r="AZ199" s="20"/>
      <c r="BA199" s="20"/>
      <c r="BB199" s="20"/>
      <c r="BC199" s="20"/>
      <c r="BD199" s="20"/>
      <c r="BE199" s="20"/>
      <c r="BF199" s="20"/>
      <c r="BG199" s="20"/>
      <c r="BH199" s="20"/>
      <c r="BI199" s="20"/>
      <c r="BJ199" s="20"/>
      <c r="BK199" s="20"/>
      <c r="BL199" s="20"/>
      <c r="BM199" s="20"/>
      <c r="BN199" s="20"/>
      <c r="BO199" s="20"/>
      <c r="BP199" s="20"/>
      <c r="BQ199" s="20"/>
      <c r="BR199" s="20"/>
      <c r="BS199" s="20"/>
      <c r="BT199" s="20"/>
      <c r="BU199" s="20"/>
      <c r="BV199" s="20"/>
      <c r="BW199" s="20"/>
      <c r="BX199" s="20"/>
      <c r="BY199" s="20"/>
      <c r="BZ199" s="20"/>
      <c r="CA199" s="20"/>
      <c r="CB199" s="20"/>
      <c r="CC199" s="20"/>
      <c r="CD199" s="20"/>
      <c r="CE199" s="20"/>
      <c r="CF199" s="20"/>
      <c r="CG199" s="20"/>
      <c r="CH199" s="20"/>
      <c r="CI199" s="20"/>
      <c r="CJ199" s="20"/>
      <c r="CK199" s="20"/>
      <c r="CL199" s="20"/>
      <c r="CM199" s="20"/>
      <c r="CN199" s="20"/>
      <c r="CO199" s="20"/>
      <c r="CP199" s="20"/>
      <c r="CQ199" s="20"/>
      <c r="CR199" s="20"/>
      <c r="CS199" s="20"/>
      <c r="CT199" s="20"/>
      <c r="CU199" s="20"/>
      <c r="CV199" s="20"/>
      <c r="CW199" s="20"/>
      <c r="CX199" s="20"/>
      <c r="CY199" s="20"/>
      <c r="CZ199" s="20"/>
      <c r="DA199" s="20"/>
      <c r="DB199" s="20"/>
      <c r="DC199" s="20"/>
      <c r="DD199" s="20"/>
    </row>
    <row r="200" spans="1:108" ht="17" customHeight="1">
      <c r="A200" s="7"/>
      <c r="B200" s="20" t="s">
        <v>370</v>
      </c>
      <c r="C200" s="70">
        <v>52.09</v>
      </c>
      <c r="D200" s="70">
        <v>55.41</v>
      </c>
      <c r="E200" s="70">
        <v>57.19</v>
      </c>
      <c r="F200" s="70">
        <v>59.37</v>
      </c>
      <c r="G200" s="70">
        <v>62.660490000000003</v>
      </c>
      <c r="H200" s="70">
        <v>65.868700000000004</v>
      </c>
      <c r="I200" s="70">
        <v>69.164590000000004</v>
      </c>
      <c r="J200" s="70">
        <v>71.81259</v>
      </c>
      <c r="K200" s="70">
        <v>76.579589999999996</v>
      </c>
      <c r="L200" s="70">
        <v>78.150260000000003</v>
      </c>
      <c r="M200" s="70">
        <v>82.927660000000003</v>
      </c>
      <c r="N200" s="70">
        <v>89.668030000000002</v>
      </c>
      <c r="O200" s="70">
        <v>97.965699999999998</v>
      </c>
      <c r="P200" s="70">
        <v>106.53008</v>
      </c>
      <c r="Q200" s="70">
        <v>113.89648</v>
      </c>
      <c r="R200" s="70">
        <v>120.09143206446616</v>
      </c>
      <c r="S200" s="70">
        <v>123.455</v>
      </c>
      <c r="T200" s="70">
        <v>127.86</v>
      </c>
      <c r="U200" s="20"/>
      <c r="V200" s="20"/>
      <c r="W200" s="4"/>
      <c r="X200" s="4"/>
      <c r="Y200" s="4"/>
      <c r="Z200" s="4"/>
      <c r="AA200" s="4"/>
      <c r="AB200" s="20"/>
      <c r="AC200" s="20"/>
      <c r="AD200" s="20"/>
      <c r="AE200" s="20"/>
      <c r="AF200" s="20"/>
      <c r="AG200" s="20"/>
      <c r="AH200" s="20"/>
      <c r="AI200" s="20"/>
      <c r="AJ200" s="20"/>
      <c r="AK200" s="20"/>
      <c r="AL200" s="20"/>
      <c r="AM200" s="20"/>
      <c r="AN200" s="20"/>
      <c r="AO200" s="20"/>
      <c r="AP200" s="20"/>
      <c r="AQ200" s="20"/>
      <c r="AR200" s="20"/>
      <c r="AS200" s="20"/>
      <c r="AT200" s="20"/>
      <c r="AU200" s="20"/>
      <c r="AV200" s="20"/>
      <c r="AW200" s="20"/>
      <c r="AX200" s="20"/>
      <c r="AY200" s="20"/>
      <c r="AZ200" s="20"/>
      <c r="BA200" s="20"/>
      <c r="BB200" s="20"/>
      <c r="BC200" s="20"/>
      <c r="BD200" s="20"/>
      <c r="BE200" s="20"/>
      <c r="BF200" s="20"/>
      <c r="BG200" s="20"/>
      <c r="BH200" s="20"/>
      <c r="BI200" s="20"/>
      <c r="BJ200" s="20"/>
      <c r="BK200" s="20"/>
      <c r="BL200" s="20"/>
      <c r="BM200" s="20"/>
      <c r="BN200" s="20"/>
      <c r="BO200" s="20"/>
      <c r="BP200" s="20"/>
      <c r="BQ200" s="20"/>
      <c r="BR200" s="20"/>
      <c r="BS200" s="20"/>
      <c r="BT200" s="20"/>
      <c r="BU200" s="20"/>
      <c r="BV200" s="20"/>
      <c r="BW200" s="20"/>
      <c r="BX200" s="20"/>
      <c r="BY200" s="20"/>
      <c r="BZ200" s="20"/>
      <c r="CA200" s="20"/>
      <c r="CB200" s="20"/>
      <c r="CC200" s="20"/>
      <c r="CD200" s="20"/>
      <c r="CE200" s="20"/>
      <c r="CF200" s="20"/>
      <c r="CG200" s="20"/>
      <c r="CH200" s="20"/>
      <c r="CI200" s="20"/>
      <c r="CJ200" s="20"/>
      <c r="CK200" s="20"/>
      <c r="CL200" s="20"/>
      <c r="CM200" s="20"/>
      <c r="CN200" s="20"/>
      <c r="CO200" s="20"/>
      <c r="CP200" s="20"/>
      <c r="CQ200" s="20"/>
      <c r="CR200" s="20"/>
      <c r="CS200" s="20"/>
      <c r="CT200" s="20"/>
      <c r="CU200" s="20"/>
      <c r="CV200" s="20"/>
      <c r="CW200" s="20"/>
      <c r="CX200" s="20"/>
      <c r="CY200" s="20"/>
      <c r="CZ200" s="20"/>
      <c r="DA200" s="20"/>
      <c r="DB200" s="20"/>
      <c r="DC200" s="20"/>
      <c r="DD200" s="20"/>
    </row>
    <row r="201" spans="1:108" ht="17" customHeight="1">
      <c r="A201" s="7"/>
      <c r="B201" s="44" t="s">
        <v>356</v>
      </c>
      <c r="C201" s="70">
        <v>100</v>
      </c>
      <c r="D201" s="70">
        <v>105.26618000000001</v>
      </c>
      <c r="E201" s="70">
        <v>110.40454</v>
      </c>
      <c r="F201" s="70">
        <v>113.81022</v>
      </c>
      <c r="G201" s="70">
        <v>118.12495</v>
      </c>
      <c r="H201" s="70">
        <v>125.04479000000001</v>
      </c>
      <c r="I201" s="70">
        <v>131.81121999999999</v>
      </c>
      <c r="J201" s="70">
        <v>135.91141999999999</v>
      </c>
      <c r="K201" s="70">
        <v>143.64894000000001</v>
      </c>
      <c r="L201" s="70">
        <v>150.60883999999999</v>
      </c>
      <c r="M201" s="70">
        <v>159.57162</v>
      </c>
      <c r="N201" s="70">
        <v>173.30591999999999</v>
      </c>
      <c r="O201" s="70">
        <v>189.2176</v>
      </c>
      <c r="P201" s="70">
        <v>200.31444999999999</v>
      </c>
      <c r="Q201" s="70">
        <v>215.48259999999999</v>
      </c>
      <c r="R201" s="70">
        <v>222.85833510156391</v>
      </c>
      <c r="S201" s="70">
        <v>240.39749946182232</v>
      </c>
      <c r="T201" s="70" t="s">
        <v>113</v>
      </c>
      <c r="U201" s="20"/>
      <c r="V201" s="20"/>
      <c r="W201" s="4"/>
      <c r="X201" s="4"/>
      <c r="Y201" s="4"/>
      <c r="Z201" s="4"/>
      <c r="AA201" s="4"/>
      <c r="AB201" s="20"/>
      <c r="AC201" s="20"/>
      <c r="AD201" s="20"/>
      <c r="AE201" s="20"/>
      <c r="AF201" s="20"/>
      <c r="AG201" s="20"/>
      <c r="AH201" s="20"/>
      <c r="AI201" s="20"/>
      <c r="AJ201" s="20"/>
      <c r="AK201" s="20"/>
      <c r="AL201" s="20"/>
      <c r="AM201" s="20"/>
      <c r="AN201" s="20"/>
      <c r="AO201" s="20"/>
      <c r="AP201" s="20"/>
      <c r="AQ201" s="20"/>
      <c r="AR201" s="20"/>
      <c r="AS201" s="20"/>
      <c r="AT201" s="20"/>
      <c r="AU201" s="20"/>
      <c r="AV201" s="20"/>
      <c r="AW201" s="20"/>
      <c r="AX201" s="20"/>
      <c r="AY201" s="20"/>
      <c r="AZ201" s="20"/>
      <c r="BA201" s="20"/>
      <c r="BB201" s="20"/>
      <c r="BC201" s="20"/>
      <c r="BD201" s="20"/>
      <c r="BE201" s="20"/>
      <c r="BF201" s="20"/>
      <c r="BG201" s="20"/>
      <c r="BH201" s="20"/>
      <c r="BI201" s="20"/>
      <c r="BJ201" s="20"/>
      <c r="BK201" s="20"/>
      <c r="BL201" s="20"/>
      <c r="BM201" s="20"/>
      <c r="BN201" s="20"/>
      <c r="BO201" s="20"/>
      <c r="BP201" s="20"/>
      <c r="BQ201" s="20"/>
      <c r="BR201" s="20"/>
      <c r="BS201" s="20"/>
      <c r="BT201" s="20"/>
      <c r="BU201" s="20"/>
      <c r="BV201" s="20"/>
      <c r="BW201" s="20"/>
      <c r="BX201" s="20"/>
      <c r="BY201" s="20"/>
      <c r="BZ201" s="20"/>
      <c r="CA201" s="20"/>
      <c r="CB201" s="20"/>
      <c r="CC201" s="20"/>
      <c r="CD201" s="20"/>
      <c r="CE201" s="20"/>
      <c r="CF201" s="20"/>
      <c r="CG201" s="20"/>
      <c r="CH201" s="20"/>
      <c r="CI201" s="20"/>
      <c r="CJ201" s="20"/>
      <c r="CK201" s="20"/>
      <c r="CL201" s="20"/>
      <c r="CM201" s="20"/>
      <c r="CN201" s="20"/>
      <c r="CO201" s="20"/>
      <c r="CP201" s="20"/>
      <c r="CQ201" s="20"/>
      <c r="CR201" s="20"/>
      <c r="CS201" s="20"/>
      <c r="CT201" s="20"/>
      <c r="CU201" s="20"/>
      <c r="CV201" s="20"/>
      <c r="CW201" s="20"/>
      <c r="CX201" s="20"/>
      <c r="CY201" s="20"/>
      <c r="CZ201" s="20"/>
      <c r="DA201" s="20"/>
      <c r="DB201" s="20"/>
      <c r="DC201" s="20"/>
      <c r="DD201" s="20"/>
    </row>
    <row r="202" spans="1:108" ht="17" customHeight="1">
      <c r="A202" s="7"/>
      <c r="B202" s="44"/>
      <c r="C202" s="70"/>
      <c r="D202" s="70"/>
      <c r="E202" s="70"/>
      <c r="F202" s="70"/>
      <c r="G202" s="70"/>
      <c r="H202" s="70"/>
      <c r="I202" s="70"/>
      <c r="J202" s="70"/>
      <c r="K202" s="70"/>
      <c r="L202" s="70"/>
      <c r="M202" s="70"/>
      <c r="N202" s="70"/>
      <c r="O202" s="70"/>
      <c r="P202" s="70"/>
      <c r="Q202" s="70"/>
      <c r="R202" s="70"/>
      <c r="S202" s="72"/>
      <c r="T202" s="72"/>
      <c r="U202" s="20"/>
      <c r="V202" s="20"/>
      <c r="W202" s="9"/>
      <c r="X202" s="9"/>
      <c r="Y202" s="9"/>
      <c r="Z202" s="9"/>
      <c r="AB202" s="20"/>
      <c r="AC202" s="20"/>
      <c r="AD202" s="20"/>
      <c r="AE202" s="20"/>
      <c r="AF202" s="20"/>
      <c r="AG202" s="20"/>
      <c r="AH202" s="20"/>
      <c r="AI202" s="20"/>
      <c r="AJ202" s="20"/>
      <c r="AK202" s="20"/>
      <c r="AL202" s="20"/>
      <c r="AM202" s="20"/>
      <c r="AN202" s="20"/>
      <c r="AO202" s="20"/>
      <c r="AP202" s="20"/>
      <c r="AQ202" s="20"/>
      <c r="AR202" s="20"/>
      <c r="AS202" s="20"/>
      <c r="AT202" s="20"/>
      <c r="AU202" s="20"/>
      <c r="AV202" s="20"/>
      <c r="AW202" s="20"/>
      <c r="AX202" s="20"/>
      <c r="AY202" s="20"/>
      <c r="AZ202" s="20"/>
      <c r="BA202" s="20"/>
      <c r="BB202" s="20"/>
      <c r="BC202" s="20"/>
      <c r="BD202" s="20"/>
      <c r="BE202" s="20"/>
      <c r="BF202" s="20"/>
      <c r="BG202" s="20"/>
      <c r="BH202" s="20"/>
      <c r="BI202" s="20"/>
      <c r="BJ202" s="20"/>
      <c r="BK202" s="20"/>
      <c r="BL202" s="20"/>
      <c r="BM202" s="20"/>
      <c r="BN202" s="20"/>
      <c r="BO202" s="20"/>
      <c r="BP202" s="20"/>
      <c r="BQ202" s="20"/>
      <c r="BR202" s="20"/>
      <c r="BS202" s="20"/>
      <c r="BT202" s="20"/>
      <c r="BU202" s="20"/>
      <c r="BV202" s="20"/>
      <c r="BW202" s="20"/>
      <c r="BX202" s="20"/>
      <c r="BY202" s="20"/>
      <c r="BZ202" s="20"/>
      <c r="CA202" s="20"/>
      <c r="CB202" s="20"/>
      <c r="CC202" s="20"/>
      <c r="CD202" s="20"/>
      <c r="CE202" s="20"/>
      <c r="CF202" s="20"/>
      <c r="CG202" s="20"/>
      <c r="CH202" s="20"/>
      <c r="CI202" s="20"/>
      <c r="CJ202" s="20"/>
      <c r="CK202" s="20"/>
      <c r="CL202" s="20"/>
      <c r="CM202" s="20"/>
      <c r="CN202" s="20"/>
      <c r="CO202" s="20"/>
      <c r="CP202" s="20"/>
      <c r="CQ202" s="20"/>
      <c r="CR202" s="20"/>
      <c r="CS202" s="20"/>
      <c r="CT202" s="20"/>
      <c r="CU202" s="20"/>
      <c r="CV202" s="20"/>
      <c r="CW202" s="20"/>
      <c r="CX202" s="20"/>
      <c r="CY202" s="20"/>
      <c r="CZ202" s="20"/>
      <c r="DA202" s="20"/>
      <c r="DB202" s="20"/>
      <c r="DC202" s="20"/>
      <c r="DD202" s="20"/>
    </row>
    <row r="203" spans="1:108" ht="17" customHeight="1">
      <c r="A203" s="7"/>
      <c r="B203" s="52" t="s">
        <v>332</v>
      </c>
      <c r="C203" s="70"/>
      <c r="D203" s="70"/>
      <c r="E203" s="70"/>
      <c r="F203" s="70"/>
      <c r="G203" s="70"/>
      <c r="H203" s="70"/>
      <c r="I203" s="70"/>
      <c r="J203" s="70"/>
      <c r="K203" s="70"/>
      <c r="L203" s="70"/>
      <c r="M203" s="70"/>
      <c r="N203" s="70"/>
      <c r="O203" s="70"/>
      <c r="P203" s="70"/>
      <c r="Q203" s="70"/>
      <c r="R203" s="70"/>
      <c r="S203" s="72"/>
      <c r="T203" s="72"/>
      <c r="U203" s="20"/>
      <c r="V203" s="20"/>
      <c r="W203" s="4"/>
      <c r="X203" s="4"/>
      <c r="Y203" s="4"/>
      <c r="Z203" s="4"/>
      <c r="AB203" s="20"/>
      <c r="AC203" s="20"/>
      <c r="AD203" s="20"/>
      <c r="AE203" s="20"/>
      <c r="AF203" s="20"/>
      <c r="AG203" s="20"/>
      <c r="AH203" s="20"/>
      <c r="AI203" s="20"/>
      <c r="AJ203" s="20"/>
      <c r="AK203" s="20"/>
      <c r="AL203" s="20"/>
      <c r="AM203" s="20"/>
      <c r="AN203" s="20"/>
      <c r="AO203" s="20"/>
      <c r="AP203" s="20"/>
      <c r="AQ203" s="20"/>
      <c r="AR203" s="20"/>
      <c r="AS203" s="20"/>
      <c r="AT203" s="20"/>
      <c r="AU203" s="20"/>
      <c r="AV203" s="20"/>
      <c r="AW203" s="20"/>
      <c r="AX203" s="20"/>
      <c r="AY203" s="20"/>
      <c r="AZ203" s="20"/>
      <c r="BA203" s="20"/>
      <c r="BB203" s="20"/>
      <c r="BC203" s="20"/>
      <c r="BD203" s="20"/>
      <c r="BE203" s="20"/>
      <c r="BF203" s="20"/>
      <c r="BG203" s="20"/>
      <c r="BH203" s="20"/>
      <c r="BI203" s="20"/>
      <c r="BJ203" s="20"/>
      <c r="BK203" s="20"/>
      <c r="BL203" s="20"/>
      <c r="BM203" s="20"/>
      <c r="BN203" s="20"/>
      <c r="BO203" s="20"/>
      <c r="BP203" s="20"/>
      <c r="BQ203" s="20"/>
      <c r="BR203" s="20"/>
      <c r="BS203" s="20"/>
      <c r="BT203" s="20"/>
      <c r="BU203" s="20"/>
      <c r="BV203" s="20"/>
      <c r="BW203" s="20"/>
      <c r="BX203" s="20"/>
      <c r="BY203" s="20"/>
      <c r="BZ203" s="20"/>
      <c r="CA203" s="20"/>
      <c r="CB203" s="20"/>
      <c r="CC203" s="20"/>
      <c r="CD203" s="20"/>
      <c r="CE203" s="20"/>
      <c r="CF203" s="20"/>
      <c r="CG203" s="20"/>
      <c r="CH203" s="20"/>
      <c r="CI203" s="20"/>
      <c r="CJ203" s="20"/>
      <c r="CK203" s="20"/>
      <c r="CL203" s="20"/>
      <c r="CM203" s="20"/>
      <c r="CN203" s="20"/>
      <c r="CO203" s="20"/>
      <c r="CP203" s="20"/>
      <c r="CQ203" s="20"/>
      <c r="CR203" s="20"/>
      <c r="CS203" s="20"/>
      <c r="CT203" s="20"/>
      <c r="CU203" s="20"/>
      <c r="CV203" s="20"/>
      <c r="CW203" s="20"/>
      <c r="CX203" s="20"/>
      <c r="CY203" s="20"/>
      <c r="CZ203" s="20"/>
      <c r="DA203" s="20"/>
      <c r="DB203" s="20"/>
      <c r="DC203" s="20"/>
      <c r="DD203" s="20"/>
    </row>
    <row r="204" spans="1:108" ht="17" customHeight="1">
      <c r="A204" s="7"/>
      <c r="B204" s="44" t="s">
        <v>290</v>
      </c>
      <c r="C204" s="70">
        <v>4.0020600000000002</v>
      </c>
      <c r="D204" s="70">
        <v>3.4104000000000001</v>
      </c>
      <c r="E204" s="70">
        <v>2.46746</v>
      </c>
      <c r="F204" s="70">
        <v>2.4714127628181481</v>
      </c>
      <c r="G204" s="70">
        <v>4.203761699064068</v>
      </c>
      <c r="H204" s="70">
        <v>5.3115100000000002</v>
      </c>
      <c r="I204" s="70">
        <v>5.0004499999999998</v>
      </c>
      <c r="J204" s="70">
        <v>5.15611</v>
      </c>
      <c r="K204" s="70">
        <v>8.3271599999999992</v>
      </c>
      <c r="L204" s="70">
        <v>4.3611199999999997</v>
      </c>
      <c r="M204" s="70">
        <v>7.02</v>
      </c>
      <c r="N204" s="70">
        <v>8.8489900000000006</v>
      </c>
      <c r="O204" s="70">
        <v>10.91966</v>
      </c>
      <c r="P204" s="70">
        <v>8.7763799999999996</v>
      </c>
      <c r="Q204" s="70">
        <v>8.2710600000000003</v>
      </c>
      <c r="R204" s="70">
        <v>4.5481400000000001</v>
      </c>
      <c r="S204" s="70">
        <v>3.2195476151348545</v>
      </c>
      <c r="T204" s="70">
        <v>4.9593002713318013</v>
      </c>
      <c r="U204" s="20"/>
      <c r="V204" s="20"/>
      <c r="W204" s="4"/>
      <c r="X204" s="4"/>
      <c r="Y204" s="4"/>
      <c r="Z204" s="4"/>
      <c r="AA204" s="4"/>
      <c r="AB204" s="20"/>
      <c r="AC204" s="20"/>
      <c r="AD204" s="20"/>
      <c r="AE204" s="20"/>
      <c r="AF204" s="20"/>
      <c r="AG204" s="20"/>
      <c r="AH204" s="20"/>
      <c r="AI204" s="20"/>
      <c r="AJ204" s="20"/>
      <c r="AK204" s="20"/>
      <c r="AL204" s="20"/>
      <c r="AM204" s="20"/>
      <c r="AN204" s="20"/>
      <c r="AO204" s="20"/>
      <c r="AP204" s="20"/>
      <c r="AQ204" s="20"/>
      <c r="AR204" s="20"/>
      <c r="AS204" s="20"/>
      <c r="AT204" s="20"/>
      <c r="AU204" s="20"/>
      <c r="AV204" s="20"/>
      <c r="AW204" s="20"/>
      <c r="AX204" s="20"/>
      <c r="AY204" s="20"/>
      <c r="AZ204" s="20"/>
      <c r="BA204" s="20"/>
      <c r="BB204" s="20"/>
      <c r="BC204" s="20"/>
      <c r="BD204" s="20"/>
      <c r="BE204" s="20"/>
      <c r="BF204" s="20"/>
      <c r="BG204" s="20"/>
      <c r="BH204" s="20"/>
      <c r="BI204" s="20"/>
      <c r="BJ204" s="20"/>
      <c r="BK204" s="20"/>
      <c r="BL204" s="20"/>
      <c r="BM204" s="20"/>
      <c r="BN204" s="20"/>
      <c r="BO204" s="20"/>
      <c r="BP204" s="20"/>
      <c r="BQ204" s="20"/>
      <c r="BR204" s="20"/>
      <c r="BS204" s="20"/>
      <c r="BT204" s="20"/>
      <c r="BU204" s="20"/>
      <c r="BV204" s="20"/>
      <c r="BW204" s="20"/>
      <c r="BX204" s="20"/>
      <c r="BY204" s="20"/>
      <c r="BZ204" s="20"/>
      <c r="CA204" s="20"/>
      <c r="CB204" s="20"/>
      <c r="CC204" s="20"/>
      <c r="CD204" s="20"/>
      <c r="CE204" s="20"/>
      <c r="CF204" s="20"/>
      <c r="CG204" s="20"/>
      <c r="CH204" s="20"/>
      <c r="CI204" s="20"/>
      <c r="CJ204" s="20"/>
      <c r="CK204" s="20"/>
      <c r="CL204" s="20"/>
      <c r="CM204" s="20"/>
      <c r="CN204" s="20"/>
      <c r="CO204" s="20"/>
      <c r="CP204" s="20"/>
      <c r="CQ204" s="20"/>
      <c r="CR204" s="20"/>
      <c r="CS204" s="20"/>
      <c r="CT204" s="20"/>
      <c r="CU204" s="20"/>
      <c r="CV204" s="20"/>
      <c r="CW204" s="20"/>
      <c r="CX204" s="20"/>
      <c r="CY204" s="20"/>
      <c r="CZ204" s="20"/>
      <c r="DA204" s="20"/>
      <c r="DB204" s="20"/>
      <c r="DC204" s="20"/>
      <c r="DD204" s="20"/>
    </row>
    <row r="205" spans="1:108" ht="17" customHeight="1">
      <c r="A205" s="7"/>
      <c r="B205" s="44" t="s">
        <v>197</v>
      </c>
      <c r="C205" s="70">
        <v>0.96</v>
      </c>
      <c r="D205" s="70">
        <v>1.52</v>
      </c>
      <c r="E205" s="70">
        <v>2</v>
      </c>
      <c r="F205" s="70">
        <v>1.4211076280041812</v>
      </c>
      <c r="G205" s="70">
        <v>2.0753966618586528</v>
      </c>
      <c r="H205" s="70">
        <v>5.7397200000000002</v>
      </c>
      <c r="I205" s="70">
        <v>4.9875400000000001</v>
      </c>
      <c r="J205" s="70">
        <v>8.0795399999999997</v>
      </c>
      <c r="K205" s="70">
        <v>11.909649999999999</v>
      </c>
      <c r="L205" s="70">
        <v>9.0307899999999997</v>
      </c>
      <c r="M205" s="70">
        <v>8.7809899999999992</v>
      </c>
      <c r="N205" s="70">
        <v>10.175230000000001</v>
      </c>
      <c r="O205" s="70">
        <v>13.938750000000001</v>
      </c>
      <c r="P205" s="70">
        <v>8.7149800000000006</v>
      </c>
      <c r="Q205" s="70">
        <v>10.357250000000001</v>
      </c>
      <c r="R205" s="70">
        <v>3.2198000000000002</v>
      </c>
      <c r="S205" s="70">
        <v>3.8561605833870249</v>
      </c>
      <c r="T205" s="70">
        <v>7.0909828450298029</v>
      </c>
      <c r="U205" s="20"/>
      <c r="V205" s="20"/>
      <c r="W205" s="4"/>
      <c r="X205" s="4"/>
      <c r="Y205" s="4"/>
      <c r="Z205" s="4"/>
      <c r="AA205" s="4"/>
      <c r="AB205" s="20"/>
      <c r="AC205" s="20"/>
      <c r="AD205" s="20"/>
      <c r="AE205" s="20"/>
      <c r="AF205" s="20"/>
      <c r="AG205" s="20"/>
      <c r="AH205" s="20"/>
      <c r="AI205" s="20"/>
      <c r="AJ205" s="20"/>
      <c r="AK205" s="20"/>
      <c r="AL205" s="20"/>
      <c r="AM205" s="20"/>
      <c r="AN205" s="20"/>
      <c r="AO205" s="20"/>
      <c r="AP205" s="20"/>
      <c r="AQ205" s="20"/>
      <c r="AR205" s="20"/>
      <c r="AS205" s="20"/>
      <c r="AT205" s="20"/>
      <c r="AU205" s="20"/>
      <c r="AV205" s="20"/>
      <c r="AW205" s="20"/>
      <c r="AX205" s="20"/>
      <c r="AY205" s="20"/>
      <c r="AZ205" s="20"/>
      <c r="BA205" s="20"/>
      <c r="BB205" s="20"/>
      <c r="BC205" s="20"/>
      <c r="BD205" s="20"/>
      <c r="BE205" s="20"/>
      <c r="BF205" s="20"/>
      <c r="BG205" s="20"/>
      <c r="BH205" s="20"/>
      <c r="BI205" s="20"/>
      <c r="BJ205" s="20"/>
      <c r="BK205" s="20"/>
      <c r="BL205" s="20"/>
      <c r="BM205" s="20"/>
      <c r="BN205" s="20"/>
      <c r="BO205" s="20"/>
      <c r="BP205" s="20"/>
      <c r="BQ205" s="20"/>
      <c r="BR205" s="20"/>
      <c r="BS205" s="20"/>
      <c r="BT205" s="20"/>
      <c r="BU205" s="20"/>
      <c r="BV205" s="20"/>
      <c r="BW205" s="20"/>
      <c r="BX205" s="20"/>
      <c r="BY205" s="20"/>
      <c r="BZ205" s="20"/>
      <c r="CA205" s="20"/>
      <c r="CB205" s="20"/>
      <c r="CC205" s="20"/>
      <c r="CD205" s="20"/>
      <c r="CE205" s="20"/>
      <c r="CF205" s="20"/>
      <c r="CG205" s="20"/>
      <c r="CH205" s="20"/>
      <c r="CI205" s="20"/>
      <c r="CJ205" s="20"/>
      <c r="CK205" s="20"/>
      <c r="CL205" s="20"/>
      <c r="CM205" s="20"/>
      <c r="CN205" s="20"/>
      <c r="CO205" s="20"/>
      <c r="CP205" s="20"/>
      <c r="CQ205" s="20"/>
      <c r="CR205" s="20"/>
      <c r="CS205" s="20"/>
      <c r="CT205" s="20"/>
      <c r="CU205" s="20"/>
      <c r="CV205" s="20"/>
      <c r="CW205" s="20"/>
      <c r="CX205" s="20"/>
      <c r="CY205" s="20"/>
      <c r="CZ205" s="20"/>
      <c r="DA205" s="20"/>
      <c r="DB205" s="20"/>
      <c r="DC205" s="20"/>
      <c r="DD205" s="20"/>
    </row>
    <row r="206" spans="1:108" ht="17" customHeight="1">
      <c r="A206" s="7"/>
      <c r="B206" s="44" t="s">
        <v>134</v>
      </c>
      <c r="C206" s="70">
        <v>9.23</v>
      </c>
      <c r="D206" s="70">
        <v>6.41</v>
      </c>
      <c r="E206" s="70">
        <v>3.23</v>
      </c>
      <c r="F206" s="70">
        <v>3.8118552194439603</v>
      </c>
      <c r="G206" s="70">
        <v>5.5423446184941882</v>
      </c>
      <c r="H206" s="70">
        <v>5.12</v>
      </c>
      <c r="I206" s="70">
        <v>5.0037200000000004</v>
      </c>
      <c r="J206" s="70">
        <v>3.8285499999999999</v>
      </c>
      <c r="K206" s="70">
        <v>6.6381100000000002</v>
      </c>
      <c r="L206" s="70">
        <v>2.0510299999999999</v>
      </c>
      <c r="M206" s="70">
        <v>6.1131000000000002</v>
      </c>
      <c r="N206" s="70">
        <v>8.1280099999999997</v>
      </c>
      <c r="O206" s="70">
        <v>9.2537699999999994</v>
      </c>
      <c r="P206" s="70">
        <v>8.7422199999999997</v>
      </c>
      <c r="Q206" s="70">
        <v>6.91479</v>
      </c>
      <c r="R206" s="70">
        <v>5.4391699999999998</v>
      </c>
      <c r="S206" s="70">
        <v>2.8008392253397796</v>
      </c>
      <c r="T206" s="70">
        <v>3.5681017374751933</v>
      </c>
      <c r="U206" s="20"/>
      <c r="V206" s="20"/>
      <c r="W206" s="4"/>
      <c r="X206" s="4"/>
      <c r="Y206" s="4"/>
      <c r="Z206" s="4"/>
      <c r="AA206" s="4"/>
      <c r="AB206" s="20"/>
      <c r="AC206" s="20"/>
      <c r="AD206" s="20"/>
      <c r="AE206" s="20"/>
      <c r="AF206" s="20"/>
      <c r="AG206" s="20"/>
      <c r="AH206" s="20"/>
      <c r="AI206" s="20"/>
      <c r="AJ206" s="20"/>
      <c r="AK206" s="20"/>
      <c r="AL206" s="20"/>
      <c r="AM206" s="20"/>
      <c r="AN206" s="20"/>
      <c r="AO206" s="20"/>
      <c r="AP206" s="20"/>
      <c r="AQ206" s="20"/>
      <c r="AR206" s="20"/>
      <c r="AS206" s="20"/>
      <c r="AT206" s="20"/>
      <c r="AU206" s="20"/>
      <c r="AV206" s="20"/>
      <c r="AW206" s="20"/>
      <c r="AX206" s="20"/>
      <c r="AY206" s="20"/>
      <c r="AZ206" s="20"/>
      <c r="BA206" s="20"/>
      <c r="BB206" s="20"/>
      <c r="BC206" s="20"/>
      <c r="BD206" s="20"/>
      <c r="BE206" s="20"/>
      <c r="BF206" s="20"/>
      <c r="BG206" s="20"/>
      <c r="BH206" s="20"/>
      <c r="BI206" s="20"/>
      <c r="BJ206" s="20"/>
      <c r="BK206" s="20"/>
      <c r="BL206" s="20"/>
      <c r="BM206" s="20"/>
      <c r="BN206" s="20"/>
      <c r="BO206" s="20"/>
      <c r="BP206" s="20"/>
      <c r="BQ206" s="20"/>
      <c r="BR206" s="20"/>
      <c r="BS206" s="20"/>
      <c r="BT206" s="20"/>
      <c r="BU206" s="20"/>
      <c r="BV206" s="20"/>
      <c r="BW206" s="20"/>
      <c r="BX206" s="20"/>
      <c r="BY206" s="20"/>
      <c r="BZ206" s="20"/>
      <c r="CA206" s="20"/>
      <c r="CB206" s="20"/>
      <c r="CC206" s="20"/>
      <c r="CD206" s="20"/>
      <c r="CE206" s="20"/>
      <c r="CF206" s="20"/>
      <c r="CG206" s="20"/>
      <c r="CH206" s="20"/>
      <c r="CI206" s="20"/>
      <c r="CJ206" s="20"/>
      <c r="CK206" s="20"/>
      <c r="CL206" s="20"/>
      <c r="CM206" s="20"/>
      <c r="CN206" s="20"/>
      <c r="CO206" s="20"/>
      <c r="CP206" s="20"/>
      <c r="CQ206" s="20"/>
      <c r="CR206" s="20"/>
      <c r="CS206" s="20"/>
      <c r="CT206" s="20"/>
      <c r="CU206" s="20"/>
      <c r="CV206" s="20"/>
      <c r="CW206" s="20"/>
      <c r="CX206" s="20"/>
      <c r="CY206" s="20"/>
      <c r="CZ206" s="20"/>
      <c r="DA206" s="20"/>
      <c r="DB206" s="20"/>
      <c r="DC206" s="20"/>
      <c r="DD206" s="20"/>
    </row>
    <row r="207" spans="1:108" ht="17" customHeight="1">
      <c r="A207" s="7"/>
      <c r="B207" s="44" t="s">
        <v>101</v>
      </c>
      <c r="C207" s="70">
        <v>3.7231800000000002</v>
      </c>
      <c r="D207" s="70">
        <v>5.2661800000000003</v>
      </c>
      <c r="E207" s="70">
        <v>4.8813000000000004</v>
      </c>
      <c r="F207" s="70">
        <v>3.08473</v>
      </c>
      <c r="G207" s="70">
        <v>3.7911700000000002</v>
      </c>
      <c r="H207" s="70">
        <v>5.85806</v>
      </c>
      <c r="I207" s="70">
        <v>5.4</v>
      </c>
      <c r="J207" s="70">
        <v>3.1106600000000002</v>
      </c>
      <c r="K207" s="70">
        <v>5.6930699999999996</v>
      </c>
      <c r="L207" s="70">
        <v>4.8450800000000003</v>
      </c>
      <c r="M207" s="70">
        <v>6</v>
      </c>
      <c r="N207" s="70">
        <v>8.6069800000000001</v>
      </c>
      <c r="O207" s="70">
        <v>9.1812699999999996</v>
      </c>
      <c r="P207" s="70">
        <v>5.8645899999999997</v>
      </c>
      <c r="Q207" s="70">
        <v>7.5721699999999998</v>
      </c>
      <c r="R207" s="70">
        <v>3.4228912689766577</v>
      </c>
      <c r="S207" s="70">
        <v>7.8700999999999999</v>
      </c>
      <c r="T207" s="70" t="s">
        <v>113</v>
      </c>
      <c r="U207" s="20"/>
      <c r="V207" s="20"/>
      <c r="W207" s="4"/>
      <c r="X207" s="4"/>
      <c r="Y207" s="4"/>
      <c r="Z207" s="4"/>
      <c r="AA207" s="4"/>
      <c r="AB207" s="20"/>
      <c r="AC207" s="20"/>
      <c r="AD207" s="20"/>
      <c r="AE207" s="20"/>
      <c r="AF207" s="20"/>
      <c r="AG207" s="20"/>
      <c r="AH207" s="20"/>
      <c r="AI207" s="20"/>
      <c r="AJ207" s="20"/>
      <c r="AK207" s="20"/>
      <c r="AL207" s="20"/>
      <c r="AM207" s="20"/>
      <c r="AN207" s="20"/>
      <c r="AO207" s="20"/>
      <c r="AP207" s="20"/>
      <c r="AQ207" s="20"/>
      <c r="AR207" s="20"/>
      <c r="AS207" s="20"/>
      <c r="AT207" s="20"/>
      <c r="AU207" s="20"/>
      <c r="AV207" s="20"/>
      <c r="AW207" s="20"/>
      <c r="AX207" s="20"/>
      <c r="AY207" s="20"/>
      <c r="AZ207" s="20"/>
      <c r="BA207" s="20"/>
      <c r="BB207" s="20"/>
      <c r="BC207" s="20"/>
      <c r="BD207" s="20"/>
      <c r="BE207" s="20"/>
      <c r="BF207" s="20"/>
      <c r="BG207" s="20"/>
      <c r="BH207" s="20"/>
      <c r="BI207" s="20"/>
      <c r="BJ207" s="20"/>
      <c r="BK207" s="20"/>
      <c r="BL207" s="20"/>
      <c r="BM207" s="20"/>
      <c r="BN207" s="20"/>
      <c r="BO207" s="20"/>
      <c r="BP207" s="20"/>
      <c r="BQ207" s="20"/>
      <c r="BR207" s="20"/>
      <c r="BS207" s="20"/>
      <c r="BT207" s="20"/>
      <c r="BU207" s="20"/>
      <c r="BV207" s="20"/>
      <c r="BW207" s="20"/>
      <c r="BX207" s="20"/>
      <c r="BY207" s="20"/>
      <c r="BZ207" s="20"/>
      <c r="CA207" s="20"/>
      <c r="CB207" s="20"/>
      <c r="CC207" s="20"/>
      <c r="CD207" s="20"/>
      <c r="CE207" s="20"/>
      <c r="CF207" s="20"/>
      <c r="CG207" s="20"/>
      <c r="CH207" s="20"/>
      <c r="CI207" s="20"/>
      <c r="CJ207" s="20"/>
      <c r="CK207" s="20"/>
      <c r="CL207" s="20"/>
      <c r="CM207" s="20"/>
      <c r="CN207" s="20"/>
      <c r="CO207" s="20"/>
      <c r="CP207" s="20"/>
      <c r="CQ207" s="20"/>
      <c r="CR207" s="20"/>
      <c r="CS207" s="20"/>
      <c r="CT207" s="20"/>
      <c r="CU207" s="20"/>
      <c r="CV207" s="20"/>
      <c r="CW207" s="20"/>
      <c r="CX207" s="20"/>
      <c r="CY207" s="20"/>
      <c r="CZ207" s="20"/>
      <c r="DA207" s="20"/>
      <c r="DB207" s="20"/>
      <c r="DC207" s="20"/>
      <c r="DD207" s="20"/>
    </row>
    <row r="208" spans="1:108" ht="17" customHeight="1">
      <c r="A208" s="7"/>
      <c r="B208" s="57"/>
      <c r="C208" s="70"/>
      <c r="D208" s="70"/>
      <c r="E208" s="70"/>
      <c r="F208" s="70"/>
      <c r="G208" s="70"/>
      <c r="H208" s="70"/>
      <c r="I208" s="70"/>
      <c r="J208" s="70"/>
      <c r="K208" s="70"/>
      <c r="L208" s="70"/>
      <c r="M208" s="70"/>
      <c r="N208" s="70"/>
      <c r="O208" s="70"/>
      <c r="P208" s="70"/>
      <c r="Q208" s="70"/>
      <c r="R208" s="70"/>
      <c r="S208" s="72"/>
      <c r="T208" s="72"/>
      <c r="U208" s="20"/>
      <c r="V208" s="20"/>
      <c r="W208" s="9"/>
      <c r="X208" s="9"/>
      <c r="Y208" s="9"/>
      <c r="Z208" s="9"/>
      <c r="AB208" s="20"/>
      <c r="AC208" s="20"/>
      <c r="AD208" s="20"/>
      <c r="AE208" s="20"/>
      <c r="AF208" s="20"/>
      <c r="AG208" s="20"/>
      <c r="AH208" s="20"/>
      <c r="AI208" s="20"/>
      <c r="AJ208" s="20"/>
      <c r="AK208" s="20"/>
      <c r="AL208" s="20"/>
      <c r="AM208" s="20"/>
      <c r="AN208" s="20"/>
      <c r="AO208" s="20"/>
      <c r="AP208" s="20"/>
      <c r="AQ208" s="20"/>
      <c r="AR208" s="20"/>
      <c r="AS208" s="20"/>
      <c r="AT208" s="20"/>
      <c r="AU208" s="20"/>
      <c r="AV208" s="20"/>
      <c r="AW208" s="20"/>
      <c r="AX208" s="20"/>
      <c r="AY208" s="20"/>
      <c r="AZ208" s="20"/>
      <c r="BA208" s="20"/>
      <c r="BB208" s="20"/>
      <c r="BC208" s="20"/>
      <c r="BD208" s="20"/>
      <c r="BE208" s="20"/>
      <c r="BF208" s="20"/>
      <c r="BG208" s="20"/>
      <c r="BH208" s="20"/>
      <c r="BI208" s="20"/>
      <c r="BJ208" s="20"/>
      <c r="BK208" s="20"/>
      <c r="BL208" s="20"/>
      <c r="BM208" s="20"/>
      <c r="BN208" s="20"/>
      <c r="BO208" s="20"/>
      <c r="BP208" s="20"/>
      <c r="BQ208" s="20"/>
      <c r="BR208" s="20"/>
      <c r="BS208" s="20"/>
      <c r="BT208" s="20"/>
      <c r="BU208" s="20"/>
      <c r="BV208" s="20"/>
      <c r="BW208" s="20"/>
      <c r="BX208" s="20"/>
      <c r="BY208" s="20"/>
      <c r="BZ208" s="20"/>
      <c r="CA208" s="20"/>
      <c r="CB208" s="20"/>
      <c r="CC208" s="20"/>
      <c r="CD208" s="20"/>
      <c r="CE208" s="20"/>
      <c r="CF208" s="20"/>
      <c r="CG208" s="20"/>
      <c r="CH208" s="20"/>
      <c r="CI208" s="20"/>
      <c r="CJ208" s="20"/>
      <c r="CK208" s="20"/>
      <c r="CL208" s="20"/>
      <c r="CM208" s="20"/>
      <c r="CN208" s="20"/>
      <c r="CO208" s="20"/>
      <c r="CP208" s="20"/>
      <c r="CQ208" s="20"/>
      <c r="CR208" s="20"/>
      <c r="CS208" s="20"/>
      <c r="CT208" s="20"/>
      <c r="CU208" s="20"/>
      <c r="CV208" s="20"/>
      <c r="CW208" s="20"/>
      <c r="CX208" s="20"/>
      <c r="CY208" s="20"/>
      <c r="CZ208" s="20"/>
      <c r="DA208" s="20"/>
      <c r="DB208" s="20"/>
      <c r="DC208" s="20"/>
      <c r="DD208" s="20"/>
    </row>
    <row r="209" spans="1:108" ht="17" customHeight="1">
      <c r="A209" s="7"/>
      <c r="B209" s="20" t="s">
        <v>371</v>
      </c>
      <c r="C209" s="70"/>
      <c r="D209" s="70"/>
      <c r="E209" s="70"/>
      <c r="F209" s="70"/>
      <c r="G209" s="70"/>
      <c r="H209" s="70"/>
      <c r="I209" s="70"/>
      <c r="J209" s="70"/>
      <c r="K209" s="70"/>
      <c r="L209" s="70"/>
      <c r="M209" s="70"/>
      <c r="N209" s="70"/>
      <c r="O209" s="70"/>
      <c r="P209" s="70"/>
      <c r="Q209" s="70"/>
      <c r="R209" s="70"/>
      <c r="S209" s="72"/>
      <c r="T209" s="72"/>
      <c r="U209" s="20"/>
      <c r="V209" s="20"/>
      <c r="W209" s="9"/>
      <c r="X209" s="9"/>
      <c r="Y209" s="9"/>
      <c r="Z209" s="9"/>
      <c r="AB209" s="20"/>
      <c r="AC209" s="20"/>
      <c r="AD209" s="20"/>
      <c r="AE209" s="20"/>
      <c r="AF209" s="20"/>
      <c r="AG209" s="20"/>
      <c r="AH209" s="20"/>
      <c r="AI209" s="20"/>
      <c r="AJ209" s="20"/>
      <c r="AK209" s="20"/>
      <c r="AL209" s="20"/>
      <c r="AM209" s="20"/>
      <c r="AN209" s="20"/>
      <c r="AO209" s="20"/>
      <c r="AP209" s="20"/>
      <c r="AQ209" s="20"/>
      <c r="AR209" s="20"/>
      <c r="AS209" s="20"/>
      <c r="AT209" s="20"/>
      <c r="AU209" s="20"/>
      <c r="AV209" s="20"/>
      <c r="AW209" s="20"/>
      <c r="AX209" s="20"/>
      <c r="AY209" s="20"/>
      <c r="AZ209" s="20"/>
      <c r="BA209" s="20"/>
      <c r="BB209" s="20"/>
      <c r="BC209" s="20"/>
      <c r="BD209" s="20"/>
      <c r="BE209" s="20"/>
      <c r="BF209" s="20"/>
      <c r="BG209" s="20"/>
      <c r="BH209" s="20"/>
      <c r="BI209" s="20"/>
      <c r="BJ209" s="20"/>
      <c r="BK209" s="20"/>
      <c r="BL209" s="20"/>
      <c r="BM209" s="20"/>
      <c r="BN209" s="20"/>
      <c r="BO209" s="20"/>
      <c r="BP209" s="20"/>
      <c r="BQ209" s="20"/>
      <c r="BR209" s="20"/>
      <c r="BS209" s="20"/>
      <c r="BT209" s="20"/>
      <c r="BU209" s="20"/>
      <c r="BV209" s="20"/>
      <c r="BW209" s="20"/>
      <c r="BX209" s="20"/>
      <c r="BY209" s="20"/>
      <c r="BZ209" s="20"/>
      <c r="CA209" s="20"/>
      <c r="CB209" s="20"/>
      <c r="CC209" s="20"/>
      <c r="CD209" s="20"/>
      <c r="CE209" s="20"/>
      <c r="CF209" s="20"/>
      <c r="CG209" s="20"/>
      <c r="CH209" s="20"/>
      <c r="CI209" s="20"/>
      <c r="CJ209" s="20"/>
      <c r="CK209" s="20"/>
      <c r="CL209" s="20"/>
      <c r="CM209" s="20"/>
      <c r="CN209" s="20"/>
      <c r="CO209" s="20"/>
      <c r="CP209" s="20"/>
      <c r="CQ209" s="20"/>
      <c r="CR209" s="20"/>
      <c r="CS209" s="20"/>
      <c r="CT209" s="20"/>
      <c r="CU209" s="20"/>
      <c r="CV209" s="20"/>
      <c r="CW209" s="20"/>
      <c r="CX209" s="20"/>
      <c r="CY209" s="20"/>
      <c r="CZ209" s="20"/>
      <c r="DA209" s="20"/>
      <c r="DB209" s="20"/>
      <c r="DC209" s="20"/>
      <c r="DD209" s="20"/>
    </row>
    <row r="210" spans="1:108" ht="17" customHeight="1">
      <c r="A210" s="7"/>
      <c r="B210" s="44" t="s">
        <v>16</v>
      </c>
      <c r="C210" s="70">
        <v>4039</v>
      </c>
      <c r="D210" s="70">
        <v>4934.5</v>
      </c>
      <c r="E210" s="70">
        <v>7143.4</v>
      </c>
      <c r="F210" s="70">
        <v>7739.8079200000002</v>
      </c>
      <c r="G210" s="70">
        <v>8892.9008400000002</v>
      </c>
      <c r="H210" s="70">
        <v>10235.003989999999</v>
      </c>
      <c r="I210" s="70">
        <v>12553.43777</v>
      </c>
      <c r="J210" s="70">
        <v>17491.806120000001</v>
      </c>
      <c r="K210" s="70">
        <v>16236.4719</v>
      </c>
      <c r="L210" s="70">
        <v>22622.780640000001</v>
      </c>
      <c r="M210" s="70">
        <v>29042.947499999998</v>
      </c>
      <c r="N210" s="70">
        <v>33199.584280000003</v>
      </c>
      <c r="O210" s="70">
        <v>33380.053319999999</v>
      </c>
      <c r="P210" s="70">
        <v>34077.918383530006</v>
      </c>
      <c r="Q210" s="70">
        <v>43296.19781157298</v>
      </c>
      <c r="R210" s="70">
        <v>44428.807267658012</v>
      </c>
      <c r="S210" s="70">
        <v>52057.523197617011</v>
      </c>
      <c r="T210" s="70">
        <v>63485.99119578299</v>
      </c>
      <c r="U210" s="20"/>
      <c r="V210" s="20"/>
      <c r="W210" s="4"/>
      <c r="X210" s="4"/>
      <c r="Y210" s="4"/>
      <c r="Z210" s="4"/>
      <c r="AA210" s="4"/>
      <c r="AB210" s="20"/>
      <c r="AC210" s="20"/>
      <c r="AD210" s="20"/>
      <c r="AE210" s="20"/>
      <c r="AF210" s="20"/>
      <c r="AG210" s="20"/>
      <c r="AH210" s="20"/>
      <c r="AI210" s="20"/>
      <c r="AJ210" s="20"/>
      <c r="AK210" s="20"/>
      <c r="AL210" s="20"/>
      <c r="AM210" s="20"/>
      <c r="AN210" s="20"/>
      <c r="AO210" s="20"/>
      <c r="AP210" s="20"/>
      <c r="AQ210" s="20"/>
      <c r="AR210" s="20"/>
      <c r="AS210" s="20"/>
      <c r="AT210" s="20"/>
      <c r="AU210" s="20"/>
      <c r="AV210" s="20"/>
      <c r="AW210" s="20"/>
      <c r="AX210" s="20"/>
      <c r="AY210" s="20"/>
      <c r="AZ210" s="20"/>
      <c r="BA210" s="20"/>
      <c r="BB210" s="20"/>
      <c r="BC210" s="20"/>
      <c r="BD210" s="20"/>
      <c r="BE210" s="20"/>
      <c r="BF210" s="20"/>
      <c r="BG210" s="20"/>
      <c r="BH210" s="20"/>
      <c r="BI210" s="20"/>
      <c r="BJ210" s="20"/>
      <c r="BK210" s="20"/>
      <c r="BL210" s="20"/>
      <c r="BM210" s="20"/>
      <c r="BN210" s="20"/>
      <c r="BO210" s="20"/>
      <c r="BP210" s="20"/>
      <c r="BQ210" s="20"/>
      <c r="BR210" s="20"/>
      <c r="BS210" s="20"/>
      <c r="BT210" s="20"/>
      <c r="BU210" s="20"/>
      <c r="BV210" s="20"/>
      <c r="BW210" s="20"/>
      <c r="BX210" s="20"/>
      <c r="BY210" s="20"/>
      <c r="BZ210" s="20"/>
      <c r="CA210" s="20"/>
      <c r="CB210" s="20"/>
      <c r="CC210" s="20"/>
      <c r="CD210" s="20"/>
      <c r="CE210" s="20"/>
      <c r="CF210" s="20"/>
      <c r="CG210" s="20"/>
      <c r="CH210" s="20"/>
      <c r="CI210" s="20"/>
      <c r="CJ210" s="20"/>
      <c r="CK210" s="20"/>
      <c r="CL210" s="20"/>
      <c r="CM210" s="20"/>
      <c r="CN210" s="20"/>
      <c r="CO210" s="20"/>
      <c r="CP210" s="20"/>
      <c r="CQ210" s="20"/>
      <c r="CR210" s="20"/>
      <c r="CS210" s="20"/>
      <c r="CT210" s="20"/>
      <c r="CU210" s="20"/>
      <c r="CV210" s="20"/>
      <c r="CW210" s="20"/>
      <c r="CX210" s="20"/>
      <c r="CY210" s="20"/>
      <c r="CZ210" s="20"/>
      <c r="DA210" s="20"/>
      <c r="DB210" s="20"/>
      <c r="DC210" s="20"/>
      <c r="DD210" s="20"/>
    </row>
    <row r="211" spans="1:108" ht="17" customHeight="1">
      <c r="A211" s="7"/>
      <c r="B211" s="44" t="s">
        <v>372</v>
      </c>
      <c r="C211" s="70">
        <v>1269.5999999999999</v>
      </c>
      <c r="D211" s="70">
        <v>1610</v>
      </c>
      <c r="E211" s="70">
        <v>1648.3</v>
      </c>
      <c r="F211" s="70">
        <v>1802.3129799999999</v>
      </c>
      <c r="G211" s="70">
        <v>2070.68145</v>
      </c>
      <c r="H211" s="70">
        <v>2404.4104900000002</v>
      </c>
      <c r="I211" s="70">
        <v>2762.5270700000001</v>
      </c>
      <c r="J211" s="70">
        <v>3246.0058300000001</v>
      </c>
      <c r="K211" s="70">
        <v>3842.1772500000002</v>
      </c>
      <c r="L211" s="70">
        <v>4980.1189299999996</v>
      </c>
      <c r="M211" s="70">
        <v>5608.5268100000003</v>
      </c>
      <c r="N211" s="70">
        <v>6910.5581499999998</v>
      </c>
      <c r="O211" s="70">
        <v>5254.4310800000003</v>
      </c>
      <c r="P211" s="70">
        <v>5406.2038292899997</v>
      </c>
      <c r="Q211" s="70">
        <v>5671.5871542699988</v>
      </c>
      <c r="R211" s="70">
        <v>6587.1604448499993</v>
      </c>
      <c r="S211" s="70">
        <v>8318.9281337800003</v>
      </c>
      <c r="T211" s="70">
        <v>8767.0798561399988</v>
      </c>
      <c r="U211" s="20"/>
      <c r="V211" s="20"/>
      <c r="W211" s="4"/>
      <c r="X211" s="4"/>
      <c r="Y211" s="4"/>
      <c r="Z211" s="4"/>
      <c r="AA211" s="4"/>
      <c r="AB211" s="20"/>
      <c r="AC211" s="20"/>
      <c r="AD211" s="20"/>
      <c r="AE211" s="20"/>
      <c r="AF211" s="20"/>
      <c r="AG211" s="20"/>
      <c r="AH211" s="20"/>
      <c r="AI211" s="20"/>
      <c r="AJ211" s="20"/>
      <c r="AK211" s="20"/>
      <c r="AL211" s="20"/>
      <c r="AM211" s="20"/>
      <c r="AN211" s="20"/>
      <c r="AO211" s="20"/>
      <c r="AP211" s="20"/>
      <c r="AQ211" s="20"/>
      <c r="AR211" s="20"/>
      <c r="AS211" s="20"/>
      <c r="AT211" s="20"/>
      <c r="AU211" s="20"/>
      <c r="AV211" s="20"/>
      <c r="AW211" s="20"/>
      <c r="AX211" s="20"/>
      <c r="AY211" s="20"/>
      <c r="AZ211" s="20"/>
      <c r="BA211" s="20"/>
      <c r="BB211" s="20"/>
      <c r="BC211" s="20"/>
      <c r="BD211" s="20"/>
      <c r="BE211" s="20"/>
      <c r="BF211" s="20"/>
      <c r="BG211" s="20"/>
      <c r="BH211" s="20"/>
      <c r="BI211" s="20"/>
      <c r="BJ211" s="20"/>
      <c r="BK211" s="20"/>
      <c r="BL211" s="20"/>
      <c r="BM211" s="20"/>
      <c r="BN211" s="20"/>
      <c r="BO211" s="20"/>
      <c r="BP211" s="20"/>
      <c r="BQ211" s="20"/>
      <c r="BR211" s="20"/>
      <c r="BS211" s="20"/>
      <c r="BT211" s="20"/>
      <c r="BU211" s="20"/>
      <c r="BV211" s="20"/>
      <c r="BW211" s="20"/>
      <c r="BX211" s="20"/>
      <c r="BY211" s="20"/>
      <c r="BZ211" s="20"/>
      <c r="CA211" s="20"/>
      <c r="CB211" s="20"/>
      <c r="CC211" s="20"/>
      <c r="CD211" s="20"/>
      <c r="CE211" s="20"/>
      <c r="CF211" s="20"/>
      <c r="CG211" s="20"/>
      <c r="CH211" s="20"/>
      <c r="CI211" s="20"/>
      <c r="CJ211" s="20"/>
      <c r="CK211" s="20"/>
      <c r="CL211" s="20"/>
      <c r="CM211" s="20"/>
      <c r="CN211" s="20"/>
      <c r="CO211" s="20"/>
      <c r="CP211" s="20"/>
      <c r="CQ211" s="20"/>
      <c r="CR211" s="20"/>
      <c r="CS211" s="20"/>
      <c r="CT211" s="20"/>
      <c r="CU211" s="20"/>
      <c r="CV211" s="20"/>
      <c r="CW211" s="20"/>
      <c r="CX211" s="20"/>
      <c r="CY211" s="20"/>
      <c r="CZ211" s="20"/>
      <c r="DA211" s="20"/>
      <c r="DB211" s="20"/>
      <c r="DC211" s="20"/>
      <c r="DD211" s="20"/>
    </row>
    <row r="212" spans="1:108" ht="17" customHeight="1">
      <c r="A212" s="7"/>
      <c r="B212" s="44" t="s">
        <v>373</v>
      </c>
      <c r="C212" s="70">
        <v>2769.4</v>
      </c>
      <c r="D212" s="70">
        <v>3324.5</v>
      </c>
      <c r="E212" s="70">
        <v>5495.1</v>
      </c>
      <c r="F212" s="70">
        <v>5937.4949399999996</v>
      </c>
      <c r="G212" s="70">
        <v>6822.2193900000002</v>
      </c>
      <c r="H212" s="70">
        <v>7830.5934999999999</v>
      </c>
      <c r="I212" s="70">
        <v>9790.9107000000004</v>
      </c>
      <c r="J212" s="70">
        <v>14245.800289999999</v>
      </c>
      <c r="K212" s="70">
        <v>12394.29465</v>
      </c>
      <c r="L212" s="70">
        <v>17642.66171</v>
      </c>
      <c r="M212" s="70">
        <v>23434.420699999999</v>
      </c>
      <c r="N212" s="70">
        <v>26289.026129999998</v>
      </c>
      <c r="O212" s="70">
        <v>28125.622230000001</v>
      </c>
      <c r="P212" s="70">
        <v>28671.714554240003</v>
      </c>
      <c r="Q212" s="70">
        <v>37624.610657302983</v>
      </c>
      <c r="R212" s="70">
        <v>37841.646822808012</v>
      </c>
      <c r="S212" s="70">
        <v>43738.595063837012</v>
      </c>
      <c r="T212" s="70">
        <v>54718.911339642989</v>
      </c>
      <c r="U212" s="20"/>
      <c r="V212" s="20"/>
      <c r="W212" s="4"/>
      <c r="X212" s="4"/>
      <c r="Y212" s="4"/>
      <c r="Z212" s="4"/>
      <c r="AA212" s="4"/>
      <c r="AB212" s="20"/>
      <c r="AC212" s="20"/>
      <c r="AD212" s="20"/>
      <c r="AE212" s="20"/>
      <c r="AF212" s="20"/>
      <c r="AG212" s="20"/>
      <c r="AH212" s="20"/>
      <c r="AI212" s="20"/>
      <c r="AJ212" s="20"/>
      <c r="AK212" s="20"/>
      <c r="AL212" s="20"/>
      <c r="AM212" s="20"/>
      <c r="AN212" s="20"/>
      <c r="AO212" s="20"/>
      <c r="AP212" s="20"/>
      <c r="AQ212" s="20"/>
      <c r="AR212" s="20"/>
      <c r="AS212" s="20"/>
      <c r="AT212" s="20"/>
      <c r="AU212" s="20"/>
      <c r="AV212" s="20"/>
      <c r="AW212" s="20"/>
      <c r="AX212" s="20"/>
      <c r="AY212" s="20"/>
      <c r="AZ212" s="20"/>
      <c r="BA212" s="20"/>
      <c r="BB212" s="20"/>
      <c r="BC212" s="20"/>
      <c r="BD212" s="20"/>
      <c r="BE212" s="20"/>
      <c r="BF212" s="20"/>
      <c r="BG212" s="20"/>
      <c r="BH212" s="20"/>
      <c r="BI212" s="20"/>
      <c r="BJ212" s="20"/>
      <c r="BK212" s="20"/>
      <c r="BL212" s="20"/>
      <c r="BM212" s="20"/>
      <c r="BN212" s="20"/>
      <c r="BO212" s="20"/>
      <c r="BP212" s="20"/>
      <c r="BQ212" s="20"/>
      <c r="BR212" s="20"/>
      <c r="BS212" s="20"/>
      <c r="BT212" s="20"/>
      <c r="BU212" s="20"/>
      <c r="BV212" s="20"/>
      <c r="BW212" s="20"/>
      <c r="BX212" s="20"/>
      <c r="BY212" s="20"/>
      <c r="BZ212" s="20"/>
      <c r="CA212" s="20"/>
      <c r="CB212" s="20"/>
      <c r="CC212" s="20"/>
      <c r="CD212" s="20"/>
      <c r="CE212" s="20"/>
      <c r="CF212" s="20"/>
      <c r="CG212" s="20"/>
      <c r="CH212" s="20"/>
      <c r="CI212" s="20"/>
      <c r="CJ212" s="20"/>
      <c r="CK212" s="20"/>
      <c r="CL212" s="20"/>
      <c r="CM212" s="20"/>
      <c r="CN212" s="20"/>
      <c r="CO212" s="20"/>
      <c r="CP212" s="20"/>
      <c r="CQ212" s="20"/>
      <c r="CR212" s="20"/>
      <c r="CS212" s="20"/>
      <c r="CT212" s="20"/>
      <c r="CU212" s="20"/>
      <c r="CV212" s="20"/>
      <c r="CW212" s="20"/>
      <c r="CX212" s="20"/>
      <c r="CY212" s="20"/>
      <c r="CZ212" s="20"/>
      <c r="DA212" s="20"/>
      <c r="DB212" s="20"/>
      <c r="DC212" s="20"/>
      <c r="DD212" s="20"/>
    </row>
    <row r="213" spans="1:108" ht="17" customHeight="1">
      <c r="A213" s="7"/>
      <c r="B213" s="44" t="s">
        <v>17</v>
      </c>
      <c r="C213" s="70">
        <v>5996.31</v>
      </c>
      <c r="D213" s="70">
        <v>5867.59</v>
      </c>
      <c r="E213" s="70">
        <v>6732.27</v>
      </c>
      <c r="F213" s="70">
        <v>8057.0962399999999</v>
      </c>
      <c r="G213" s="70">
        <v>9536.0409199999995</v>
      </c>
      <c r="H213" s="70">
        <v>10634.283380000001</v>
      </c>
      <c r="I213" s="70">
        <v>12118.39055</v>
      </c>
      <c r="J213" s="70">
        <v>10195.11832</v>
      </c>
      <c r="K213" s="70">
        <v>15150.97704</v>
      </c>
      <c r="L213" s="70">
        <v>21239.980339999998</v>
      </c>
      <c r="M213" s="70">
        <v>22069.104070000001</v>
      </c>
      <c r="N213" s="70">
        <v>20029.022300000001</v>
      </c>
      <c r="O213" s="70">
        <v>22993.21269</v>
      </c>
      <c r="P213" s="70">
        <v>24131.936365079997</v>
      </c>
      <c r="Q213" s="70">
        <v>30069.905598067999</v>
      </c>
      <c r="R213" s="70">
        <v>31719.799662158002</v>
      </c>
      <c r="S213" s="70">
        <v>41623.182156540002</v>
      </c>
      <c r="T213" s="70">
        <v>46514.909746790006</v>
      </c>
      <c r="U213" s="20"/>
      <c r="V213" s="20"/>
      <c r="W213" s="4"/>
      <c r="X213" s="4"/>
      <c r="Y213" s="4"/>
      <c r="Z213" s="4"/>
      <c r="AA213" s="4"/>
      <c r="AB213" s="20"/>
      <c r="AC213" s="20"/>
      <c r="AD213" s="20"/>
      <c r="AE213" s="20"/>
      <c r="AF213" s="20"/>
      <c r="AG213" s="20"/>
      <c r="AH213" s="20"/>
      <c r="AI213" s="20"/>
      <c r="AJ213" s="20"/>
      <c r="AK213" s="20"/>
      <c r="AL213" s="20"/>
      <c r="AM213" s="20"/>
      <c r="AN213" s="20"/>
      <c r="AO213" s="20"/>
      <c r="AP213" s="20"/>
      <c r="AQ213" s="20"/>
      <c r="AR213" s="20"/>
      <c r="AS213" s="20"/>
      <c r="AT213" s="20"/>
      <c r="AU213" s="20"/>
      <c r="AV213" s="20"/>
      <c r="AW213" s="20"/>
      <c r="AX213" s="20"/>
      <c r="AY213" s="20"/>
      <c r="AZ213" s="20"/>
      <c r="BA213" s="20"/>
      <c r="BB213" s="20"/>
      <c r="BC213" s="20"/>
      <c r="BD213" s="20"/>
      <c r="BE213" s="20"/>
      <c r="BF213" s="20"/>
      <c r="BG213" s="20"/>
      <c r="BH213" s="20"/>
      <c r="BI213" s="20"/>
      <c r="BJ213" s="20"/>
      <c r="BK213" s="20"/>
      <c r="BL213" s="20"/>
      <c r="BM213" s="20"/>
      <c r="BN213" s="20"/>
      <c r="BO213" s="20"/>
      <c r="BP213" s="20"/>
      <c r="BQ213" s="20"/>
      <c r="BR213" s="20"/>
      <c r="BS213" s="20"/>
      <c r="BT213" s="20"/>
      <c r="BU213" s="20"/>
      <c r="BV213" s="20"/>
      <c r="BW213" s="20"/>
      <c r="BX213" s="20"/>
      <c r="BY213" s="20"/>
      <c r="BZ213" s="20"/>
      <c r="CA213" s="20"/>
      <c r="CB213" s="20"/>
      <c r="CC213" s="20"/>
      <c r="CD213" s="20"/>
      <c r="CE213" s="20"/>
      <c r="CF213" s="20"/>
      <c r="CG213" s="20"/>
      <c r="CH213" s="20"/>
      <c r="CI213" s="20"/>
      <c r="CJ213" s="20"/>
      <c r="CK213" s="20"/>
      <c r="CL213" s="20"/>
      <c r="CM213" s="20"/>
      <c r="CN213" s="20"/>
      <c r="CO213" s="20"/>
      <c r="CP213" s="20"/>
      <c r="CQ213" s="20"/>
      <c r="CR213" s="20"/>
      <c r="CS213" s="20"/>
      <c r="CT213" s="20"/>
      <c r="CU213" s="20"/>
      <c r="CV213" s="20"/>
      <c r="CW213" s="20"/>
      <c r="CX213" s="20"/>
      <c r="CY213" s="20"/>
      <c r="CZ213" s="20"/>
      <c r="DA213" s="20"/>
      <c r="DB213" s="20"/>
      <c r="DC213" s="20"/>
      <c r="DD213" s="20"/>
    </row>
    <row r="214" spans="1:108" ht="17" customHeight="1">
      <c r="A214" s="7"/>
      <c r="B214" s="44" t="s">
        <v>18</v>
      </c>
      <c r="C214" s="70">
        <v>10035.299999999999</v>
      </c>
      <c r="D214" s="70">
        <v>10802.1</v>
      </c>
      <c r="E214" s="70">
        <v>13875.7</v>
      </c>
      <c r="F214" s="70">
        <v>15796.90416</v>
      </c>
      <c r="G214" s="70">
        <v>18428.941760000002</v>
      </c>
      <c r="H214" s="70">
        <v>20869.287369999998</v>
      </c>
      <c r="I214" s="70">
        <v>24671.828320000001</v>
      </c>
      <c r="J214" s="70">
        <v>27686.924439999999</v>
      </c>
      <c r="K214" s="70">
        <v>31387.448950000002</v>
      </c>
      <c r="L214" s="70">
        <v>43862.760979999999</v>
      </c>
      <c r="M214" s="70">
        <v>51112.051579999999</v>
      </c>
      <c r="N214" s="70">
        <v>53228.60658</v>
      </c>
      <c r="O214" s="70">
        <v>56373.266000000003</v>
      </c>
      <c r="P214" s="70">
        <v>58209.85474861</v>
      </c>
      <c r="Q214" s="70">
        <v>73366.103409640986</v>
      </c>
      <c r="R214" s="70">
        <v>76148.606929816015</v>
      </c>
      <c r="S214" s="70">
        <v>93680.70535415702</v>
      </c>
      <c r="T214" s="70">
        <v>110000.900942573</v>
      </c>
      <c r="U214" s="20"/>
      <c r="V214" s="20"/>
      <c r="W214" s="4"/>
      <c r="X214" s="4"/>
      <c r="Y214" s="4"/>
      <c r="Z214" s="4"/>
      <c r="AA214" s="4"/>
      <c r="AB214" s="20"/>
      <c r="AC214" s="20"/>
      <c r="AD214" s="20"/>
      <c r="AE214" s="20"/>
      <c r="AF214" s="20"/>
      <c r="AG214" s="20"/>
      <c r="AH214" s="20"/>
      <c r="AI214" s="20"/>
      <c r="AJ214" s="20"/>
      <c r="AK214" s="20"/>
      <c r="AL214" s="20"/>
      <c r="AM214" s="20"/>
      <c r="AN214" s="20"/>
      <c r="AO214" s="20"/>
      <c r="AP214" s="20"/>
      <c r="AQ214" s="20"/>
      <c r="AR214" s="20"/>
      <c r="AS214" s="20"/>
      <c r="AT214" s="20"/>
      <c r="AU214" s="20"/>
      <c r="AV214" s="20"/>
      <c r="AW214" s="20"/>
      <c r="AX214" s="20"/>
      <c r="AY214" s="20"/>
      <c r="AZ214" s="20"/>
      <c r="BA214" s="20"/>
      <c r="BB214" s="20"/>
      <c r="BC214" s="20"/>
      <c r="BD214" s="20"/>
      <c r="BE214" s="20"/>
      <c r="BF214" s="20"/>
      <c r="BG214" s="20"/>
      <c r="BH214" s="20"/>
      <c r="BI214" s="20"/>
      <c r="BJ214" s="20"/>
      <c r="BK214" s="20"/>
      <c r="BL214" s="20"/>
      <c r="BM214" s="20"/>
      <c r="BN214" s="20"/>
      <c r="BO214" s="20"/>
      <c r="BP214" s="20"/>
      <c r="BQ214" s="20"/>
      <c r="BR214" s="20"/>
      <c r="BS214" s="20"/>
      <c r="BT214" s="20"/>
      <c r="BU214" s="20"/>
      <c r="BV214" s="20"/>
      <c r="BW214" s="20"/>
      <c r="BX214" s="20"/>
      <c r="BY214" s="20"/>
      <c r="BZ214" s="20"/>
      <c r="CA214" s="20"/>
      <c r="CB214" s="20"/>
      <c r="CC214" s="20"/>
      <c r="CD214" s="20"/>
      <c r="CE214" s="20"/>
      <c r="CF214" s="20"/>
      <c r="CG214" s="20"/>
      <c r="CH214" s="20"/>
      <c r="CI214" s="20"/>
      <c r="CJ214" s="20"/>
      <c r="CK214" s="20"/>
      <c r="CL214" s="20"/>
      <c r="CM214" s="20"/>
      <c r="CN214" s="20"/>
      <c r="CO214" s="20"/>
      <c r="CP214" s="20"/>
      <c r="CQ214" s="20"/>
      <c r="CR214" s="20"/>
      <c r="CS214" s="20"/>
      <c r="CT214" s="20"/>
      <c r="CU214" s="20"/>
      <c r="CV214" s="20"/>
      <c r="CW214" s="20"/>
      <c r="CX214" s="20"/>
      <c r="CY214" s="20"/>
      <c r="CZ214" s="20"/>
      <c r="DA214" s="20"/>
      <c r="DB214" s="20"/>
      <c r="DC214" s="20"/>
      <c r="DD214" s="20"/>
    </row>
    <row r="215" spans="1:108" ht="17" customHeight="1">
      <c r="A215" s="7"/>
      <c r="B215" s="44" t="s">
        <v>19</v>
      </c>
      <c r="C215" s="70">
        <v>15073.7</v>
      </c>
      <c r="D215" s="70">
        <v>14823.3</v>
      </c>
      <c r="E215" s="70">
        <v>17303.7</v>
      </c>
      <c r="F215" s="70">
        <v>16802.830870000002</v>
      </c>
      <c r="G215" s="70">
        <v>17327.336810000001</v>
      </c>
      <c r="H215" s="70">
        <v>21369.01613</v>
      </c>
      <c r="I215" s="70">
        <v>24425.414720000001</v>
      </c>
      <c r="J215" s="70">
        <v>27711.885190000001</v>
      </c>
      <c r="K215" s="70">
        <v>35822.907460000002</v>
      </c>
      <c r="L215" s="70">
        <v>38721.529979999999</v>
      </c>
      <c r="M215" s="70">
        <v>42030.759429999998</v>
      </c>
      <c r="N215" s="70">
        <v>39290.665760000004</v>
      </c>
      <c r="O215" s="70">
        <v>36209.34734</v>
      </c>
      <c r="P215" s="70">
        <v>51342.674592474985</v>
      </c>
      <c r="Q215" s="70">
        <v>69081.589319902501</v>
      </c>
      <c r="R215" s="70">
        <v>66305.099969982504</v>
      </c>
      <c r="S215" s="70">
        <v>73220.222682552499</v>
      </c>
      <c r="T215" s="70">
        <v>72878.534696951247</v>
      </c>
      <c r="U215" s="20"/>
      <c r="V215" s="20"/>
      <c r="W215" s="4"/>
      <c r="X215" s="4"/>
      <c r="Y215" s="4"/>
      <c r="Z215" s="4"/>
      <c r="AA215" s="4"/>
      <c r="AB215" s="20"/>
      <c r="AC215" s="20"/>
      <c r="AD215" s="20"/>
      <c r="AE215" s="20"/>
      <c r="AF215" s="20"/>
      <c r="AG215" s="20"/>
      <c r="AH215" s="20"/>
      <c r="AI215" s="20"/>
      <c r="AJ215" s="20"/>
      <c r="AK215" s="20"/>
      <c r="AL215" s="20"/>
      <c r="AM215" s="20"/>
      <c r="AN215" s="20"/>
      <c r="AO215" s="20"/>
      <c r="AP215" s="20"/>
      <c r="AQ215" s="20"/>
      <c r="AR215" s="20"/>
      <c r="AS215" s="20"/>
      <c r="AT215" s="20"/>
      <c r="AU215" s="20"/>
      <c r="AV215" s="20"/>
      <c r="AW215" s="20"/>
      <c r="AX215" s="20"/>
      <c r="AY215" s="20"/>
      <c r="AZ215" s="20"/>
      <c r="BA215" s="20"/>
      <c r="BB215" s="20"/>
      <c r="BC215" s="20"/>
      <c r="BD215" s="20"/>
      <c r="BE215" s="20"/>
      <c r="BF215" s="20"/>
      <c r="BG215" s="20"/>
      <c r="BH215" s="20"/>
      <c r="BI215" s="20"/>
      <c r="BJ215" s="20"/>
      <c r="BK215" s="20"/>
      <c r="BL215" s="20"/>
      <c r="BM215" s="20"/>
      <c r="BN215" s="20"/>
      <c r="BO215" s="20"/>
      <c r="BP215" s="20"/>
      <c r="BQ215" s="20"/>
      <c r="BR215" s="20"/>
      <c r="BS215" s="20"/>
      <c r="BT215" s="20"/>
      <c r="BU215" s="20"/>
      <c r="BV215" s="20"/>
      <c r="BW215" s="20"/>
      <c r="BX215" s="20"/>
      <c r="BY215" s="20"/>
      <c r="BZ215" s="20"/>
      <c r="CA215" s="20"/>
      <c r="CB215" s="20"/>
      <c r="CC215" s="20"/>
      <c r="CD215" s="20"/>
      <c r="CE215" s="20"/>
      <c r="CF215" s="20"/>
      <c r="CG215" s="20"/>
      <c r="CH215" s="20"/>
      <c r="CI215" s="20"/>
      <c r="CJ215" s="20"/>
      <c r="CK215" s="20"/>
      <c r="CL215" s="20"/>
      <c r="CM215" s="20"/>
      <c r="CN215" s="20"/>
      <c r="CO215" s="20"/>
      <c r="CP215" s="20"/>
      <c r="CQ215" s="20"/>
      <c r="CR215" s="20"/>
      <c r="CS215" s="20"/>
      <c r="CT215" s="20"/>
      <c r="CU215" s="20"/>
      <c r="CV215" s="20"/>
      <c r="CW215" s="20"/>
      <c r="CX215" s="20"/>
      <c r="CY215" s="20"/>
      <c r="CZ215" s="20"/>
      <c r="DA215" s="20"/>
      <c r="DB215" s="20"/>
      <c r="DC215" s="20"/>
      <c r="DD215" s="20"/>
    </row>
    <row r="216" spans="1:108" ht="17" customHeight="1">
      <c r="A216" s="7"/>
      <c r="B216" s="20" t="s">
        <v>20</v>
      </c>
      <c r="C216" s="70">
        <v>584.29999999999995</v>
      </c>
      <c r="D216" s="70">
        <v>1485.66</v>
      </c>
      <c r="E216" s="70">
        <v>2945.3</v>
      </c>
      <c r="F216" s="70">
        <v>5313.5498500000003</v>
      </c>
      <c r="G216" s="70">
        <v>7547.4704899999997</v>
      </c>
      <c r="H216" s="70">
        <v>7703.2498699999996</v>
      </c>
      <c r="I216" s="70">
        <v>9112.1034400000008</v>
      </c>
      <c r="J216" s="70">
        <v>11090.339120000001</v>
      </c>
      <c r="K216" s="70">
        <v>10824.41473</v>
      </c>
      <c r="L216" s="70">
        <v>20337.40928</v>
      </c>
      <c r="M216" s="70">
        <v>29162.501250000001</v>
      </c>
      <c r="N216" s="70">
        <v>40310.206910000001</v>
      </c>
      <c r="O216" s="70">
        <v>50971.540990000001</v>
      </c>
      <c r="P216" s="70">
        <v>48009.600486929965</v>
      </c>
      <c r="Q216" s="70">
        <v>51449.567459083046</v>
      </c>
      <c r="R216" s="70">
        <v>59196.501653544015</v>
      </c>
      <c r="S216" s="70">
        <v>71114.340603259916</v>
      </c>
      <c r="T216" s="70">
        <v>90356.051208229968</v>
      </c>
      <c r="W216" s="4"/>
      <c r="X216" s="4"/>
      <c r="Y216" s="4"/>
      <c r="Z216" s="4"/>
      <c r="AA216" s="4"/>
      <c r="AB216" s="20"/>
      <c r="AC216" s="20"/>
      <c r="AD216" s="20"/>
      <c r="AE216" s="20"/>
      <c r="AF216" s="20"/>
      <c r="AG216" s="20"/>
      <c r="AH216" s="20"/>
      <c r="AI216" s="20"/>
      <c r="AJ216" s="20"/>
      <c r="AK216" s="20"/>
      <c r="AL216" s="20"/>
      <c r="AM216" s="20"/>
      <c r="AN216" s="20"/>
      <c r="AO216" s="20"/>
      <c r="AP216" s="20"/>
      <c r="AQ216" s="20"/>
      <c r="AR216" s="20"/>
      <c r="AS216" s="20"/>
      <c r="AT216" s="20"/>
      <c r="AU216" s="20"/>
      <c r="AV216" s="20"/>
      <c r="AW216" s="20"/>
      <c r="AX216" s="20"/>
      <c r="AY216" s="20"/>
      <c r="AZ216" s="20"/>
      <c r="BA216" s="20"/>
      <c r="BB216" s="20"/>
      <c r="BC216" s="20"/>
      <c r="BD216" s="20"/>
      <c r="BE216" s="20"/>
      <c r="BF216" s="20"/>
      <c r="BG216" s="20"/>
      <c r="BH216" s="20"/>
      <c r="BI216" s="20"/>
      <c r="BJ216" s="20"/>
      <c r="BK216" s="20"/>
      <c r="BL216" s="20"/>
      <c r="BM216" s="20"/>
      <c r="BN216" s="20"/>
      <c r="BO216" s="20"/>
      <c r="BP216" s="20"/>
      <c r="BQ216" s="20"/>
      <c r="BR216" s="20"/>
      <c r="BS216" s="20"/>
      <c r="BT216" s="20"/>
      <c r="BU216" s="20"/>
      <c r="BV216" s="20"/>
      <c r="BW216" s="20"/>
      <c r="BX216" s="20"/>
      <c r="BY216" s="20"/>
      <c r="BZ216" s="20"/>
      <c r="CA216" s="20"/>
      <c r="CB216" s="20"/>
      <c r="CC216" s="20"/>
      <c r="CD216" s="20"/>
      <c r="CE216" s="20"/>
      <c r="CF216" s="20"/>
      <c r="CG216" s="20"/>
      <c r="CH216" s="20"/>
      <c r="CI216" s="20"/>
      <c r="CJ216" s="20"/>
      <c r="CK216" s="20"/>
      <c r="CL216" s="20"/>
      <c r="CM216" s="20"/>
      <c r="CN216" s="20"/>
      <c r="CO216" s="20"/>
      <c r="CP216" s="20"/>
      <c r="CQ216" s="20"/>
      <c r="CR216" s="20"/>
      <c r="CS216" s="20"/>
      <c r="CT216" s="20"/>
      <c r="CU216" s="20"/>
      <c r="CV216" s="20"/>
      <c r="CW216" s="20"/>
      <c r="CX216" s="20"/>
      <c r="CY216" s="20"/>
      <c r="CZ216" s="20"/>
      <c r="DA216" s="20"/>
      <c r="DB216" s="20"/>
      <c r="DC216" s="20"/>
      <c r="DD216" s="20"/>
    </row>
    <row r="217" spans="1:108" ht="17" customHeight="1">
      <c r="A217" s="7"/>
      <c r="B217" s="20" t="s">
        <v>102</v>
      </c>
      <c r="C217" s="70">
        <v>-1499.4</v>
      </c>
      <c r="D217" s="70">
        <v>-1255.7</v>
      </c>
      <c r="E217" s="70">
        <v>-455.9</v>
      </c>
      <c r="F217" s="70">
        <v>387.58972999999997</v>
      </c>
      <c r="G217" s="70">
        <v>1470.18228</v>
      </c>
      <c r="H217" s="70">
        <v>161.78200000000001</v>
      </c>
      <c r="I217" s="70">
        <v>-918.72541000000001</v>
      </c>
      <c r="J217" s="70">
        <v>-2001.8247699999999</v>
      </c>
      <c r="K217" s="70">
        <v>-6890.9073399999997</v>
      </c>
      <c r="L217" s="70">
        <v>-724.90444000000002</v>
      </c>
      <c r="M217" s="70">
        <v>-2060.35619</v>
      </c>
      <c r="N217" s="70">
        <v>-1198.8892699999999</v>
      </c>
      <c r="O217" s="70">
        <v>4167.3688899999997</v>
      </c>
      <c r="P217" s="70">
        <v>-2388.5185021100006</v>
      </c>
      <c r="Q217" s="70">
        <v>-5013.4018021599995</v>
      </c>
      <c r="R217" s="70">
        <v>-6123.1352414400008</v>
      </c>
      <c r="S217" s="70">
        <v>-4300.6731774199989</v>
      </c>
      <c r="T217" s="70">
        <v>2498.6126259800003</v>
      </c>
      <c r="W217" s="4"/>
      <c r="X217" s="4"/>
      <c r="Y217" s="4"/>
      <c r="Z217" s="4"/>
      <c r="AA217" s="4"/>
      <c r="AB217" s="20"/>
      <c r="AC217" s="20"/>
      <c r="AD217" s="20"/>
      <c r="AE217" s="20"/>
      <c r="AF217" s="20"/>
      <c r="AG217" s="20"/>
      <c r="AH217" s="20"/>
      <c r="AI217" s="20"/>
      <c r="AJ217" s="20"/>
      <c r="AK217" s="20"/>
      <c r="AL217" s="20"/>
      <c r="AM217" s="20"/>
      <c r="AN217" s="20"/>
      <c r="AO217" s="20"/>
      <c r="AP217" s="20"/>
      <c r="AQ217" s="20"/>
      <c r="AR217" s="20"/>
      <c r="AS217" s="20"/>
      <c r="AT217" s="20"/>
      <c r="AU217" s="20"/>
      <c r="AV217" s="20"/>
      <c r="AW217" s="20"/>
      <c r="AX217" s="20"/>
      <c r="AY217" s="20"/>
      <c r="AZ217" s="20"/>
      <c r="BA217" s="20"/>
      <c r="BB217" s="20"/>
      <c r="BC217" s="20"/>
      <c r="BD217" s="20"/>
      <c r="BE217" s="20"/>
      <c r="BF217" s="20"/>
      <c r="BG217" s="20"/>
      <c r="BH217" s="20"/>
      <c r="BI217" s="20"/>
      <c r="BJ217" s="20"/>
      <c r="BK217" s="20"/>
      <c r="BL217" s="20"/>
      <c r="BM217" s="20"/>
      <c r="BN217" s="20"/>
      <c r="BO217" s="20"/>
      <c r="BP217" s="20"/>
      <c r="BQ217" s="20"/>
      <c r="BR217" s="20"/>
      <c r="BS217" s="20"/>
      <c r="BT217" s="20"/>
      <c r="BU217" s="20"/>
      <c r="BV217" s="20"/>
      <c r="BW217" s="20"/>
      <c r="BX217" s="20"/>
      <c r="BY217" s="20"/>
      <c r="BZ217" s="20"/>
      <c r="CA217" s="20"/>
      <c r="CB217" s="20"/>
      <c r="CC217" s="20"/>
      <c r="CD217" s="20"/>
      <c r="CE217" s="20"/>
      <c r="CF217" s="20"/>
      <c r="CG217" s="20"/>
      <c r="CH217" s="20"/>
      <c r="CI217" s="20"/>
      <c r="CJ217" s="20"/>
      <c r="CK217" s="20"/>
      <c r="CL217" s="20"/>
      <c r="CM217" s="20"/>
      <c r="CN217" s="20"/>
      <c r="CO217" s="20"/>
      <c r="CP217" s="20"/>
      <c r="CQ217" s="20"/>
      <c r="CR217" s="20"/>
      <c r="CS217" s="20"/>
      <c r="CT217" s="20"/>
      <c r="CU217" s="20"/>
      <c r="CV217" s="20"/>
      <c r="CW217" s="20"/>
      <c r="CX217" s="20"/>
      <c r="CY217" s="20"/>
      <c r="CZ217" s="20"/>
      <c r="DA217" s="20"/>
      <c r="DB217" s="20"/>
      <c r="DC217" s="20"/>
      <c r="DD217" s="20"/>
    </row>
    <row r="218" spans="1:108" ht="17" customHeight="1">
      <c r="A218" s="7"/>
      <c r="B218" s="20" t="s">
        <v>374</v>
      </c>
      <c r="C218" s="70">
        <v>1751.01</v>
      </c>
      <c r="D218" s="70">
        <v>2426.14</v>
      </c>
      <c r="E218" s="70">
        <v>3149.24</v>
      </c>
      <c r="F218" s="70">
        <v>4017.9046800000001</v>
      </c>
      <c r="G218" s="70">
        <v>5159.7527</v>
      </c>
      <c r="H218" s="70">
        <v>6730.8467099999998</v>
      </c>
      <c r="I218" s="70">
        <v>9146.2261899999994</v>
      </c>
      <c r="J218" s="70">
        <v>12046.958409999999</v>
      </c>
      <c r="K218" s="70">
        <v>16822.392930000002</v>
      </c>
      <c r="L218" s="70">
        <v>20355.700659999999</v>
      </c>
      <c r="M218" s="70">
        <v>30808.41576</v>
      </c>
      <c r="N218" s="70">
        <v>40262.455540000003</v>
      </c>
      <c r="O218" s="70">
        <v>45158.810409999998</v>
      </c>
      <c r="P218" s="70">
        <v>48751.774983149968</v>
      </c>
      <c r="Q218" s="70">
        <v>53350.089259553046</v>
      </c>
      <c r="R218" s="70">
        <v>59979.032092644018</v>
      </c>
      <c r="S218" s="70">
        <v>70426.168165189913</v>
      </c>
      <c r="T218" s="70">
        <v>82155.221526379974</v>
      </c>
      <c r="W218" s="4"/>
      <c r="X218" s="4"/>
      <c r="Y218" s="4"/>
      <c r="Z218" s="4"/>
      <c r="AA218" s="4"/>
      <c r="AB218" s="20"/>
      <c r="AC218" s="20"/>
      <c r="AD218" s="20"/>
      <c r="AE218" s="20"/>
      <c r="AF218" s="20"/>
      <c r="AG218" s="20"/>
      <c r="AH218" s="20"/>
      <c r="AI218" s="20"/>
      <c r="AJ218" s="20"/>
      <c r="AK218" s="20"/>
      <c r="AL218" s="20"/>
      <c r="AM218" s="20"/>
      <c r="AN218" s="20"/>
      <c r="AO218" s="20"/>
      <c r="AP218" s="20"/>
      <c r="AQ218" s="20"/>
      <c r="AR218" s="20"/>
      <c r="AS218" s="20"/>
      <c r="AT218" s="20"/>
      <c r="AU218" s="20"/>
      <c r="AV218" s="20"/>
      <c r="AW218" s="20"/>
      <c r="AX218" s="20"/>
      <c r="AY218" s="20"/>
      <c r="AZ218" s="20"/>
      <c r="BA218" s="20"/>
      <c r="BB218" s="20"/>
      <c r="BC218" s="20"/>
      <c r="BD218" s="20"/>
      <c r="BE218" s="20"/>
      <c r="BF218" s="20"/>
      <c r="BG218" s="20"/>
      <c r="BH218" s="20"/>
      <c r="BI218" s="20"/>
      <c r="BJ218" s="20"/>
      <c r="BK218" s="20"/>
      <c r="BL218" s="20"/>
      <c r="BM218" s="20"/>
      <c r="BN218" s="20"/>
      <c r="BO218" s="20"/>
      <c r="BP218" s="20"/>
      <c r="BQ218" s="20"/>
      <c r="BR218" s="20"/>
      <c r="BS218" s="20"/>
      <c r="BT218" s="20"/>
      <c r="BU218" s="20"/>
      <c r="BV218" s="20"/>
      <c r="BW218" s="20"/>
      <c r="BX218" s="20"/>
      <c r="BY218" s="20"/>
      <c r="BZ218" s="20"/>
      <c r="CA218" s="20"/>
      <c r="CB218" s="20"/>
      <c r="CC218" s="20"/>
      <c r="CD218" s="20"/>
      <c r="CE218" s="20"/>
      <c r="CF218" s="20"/>
      <c r="CG218" s="20"/>
      <c r="CH218" s="20"/>
      <c r="CI218" s="20"/>
      <c r="CJ218" s="20"/>
      <c r="CK218" s="20"/>
      <c r="CL218" s="20"/>
      <c r="CM218" s="20"/>
      <c r="CN218" s="20"/>
      <c r="CO218" s="20"/>
      <c r="CP218" s="20"/>
      <c r="CQ218" s="20"/>
      <c r="CR218" s="20"/>
      <c r="CS218" s="20"/>
      <c r="CT218" s="20"/>
      <c r="CU218" s="20"/>
      <c r="CV218" s="20"/>
      <c r="CW218" s="20"/>
      <c r="CX218" s="20"/>
      <c r="CY218" s="20"/>
      <c r="CZ218" s="20"/>
      <c r="DA218" s="20"/>
      <c r="DB218" s="20"/>
      <c r="DC218" s="20"/>
      <c r="DD218" s="20"/>
    </row>
    <row r="219" spans="1:108" ht="17" customHeight="1">
      <c r="A219" s="7"/>
      <c r="B219" s="20" t="s">
        <v>226</v>
      </c>
      <c r="C219" s="70" t="s">
        <v>51</v>
      </c>
      <c r="D219" s="70" t="s">
        <v>51</v>
      </c>
      <c r="E219" s="70" t="s">
        <v>51</v>
      </c>
      <c r="F219" s="70" t="s">
        <v>51</v>
      </c>
      <c r="G219" s="70" t="s">
        <v>51</v>
      </c>
      <c r="H219" s="70" t="s">
        <v>51</v>
      </c>
      <c r="I219" s="70" t="s">
        <v>51</v>
      </c>
      <c r="J219" s="70" t="s">
        <v>51</v>
      </c>
      <c r="K219" s="70" t="s">
        <v>51</v>
      </c>
      <c r="L219" s="70" t="s">
        <v>51</v>
      </c>
      <c r="M219" s="70" t="s">
        <v>51</v>
      </c>
      <c r="N219" s="70" t="s">
        <v>51</v>
      </c>
      <c r="O219" s="70" t="s">
        <v>51</v>
      </c>
      <c r="P219" s="70" t="s">
        <v>113</v>
      </c>
      <c r="Q219" s="70" t="s">
        <v>113</v>
      </c>
      <c r="R219" s="70" t="s">
        <v>113</v>
      </c>
      <c r="S219" s="70" t="s">
        <v>113</v>
      </c>
      <c r="T219" s="70" t="s">
        <v>113</v>
      </c>
      <c r="W219" s="4"/>
      <c r="X219" s="4"/>
      <c r="Y219" s="4"/>
      <c r="Z219" s="4"/>
      <c r="AA219" s="4"/>
      <c r="AB219" s="20"/>
      <c r="AC219" s="20"/>
      <c r="AD219" s="20"/>
      <c r="AE219" s="20"/>
      <c r="AF219" s="20"/>
      <c r="AG219" s="20"/>
      <c r="AH219" s="20"/>
      <c r="AI219" s="20"/>
      <c r="AJ219" s="20"/>
      <c r="AK219" s="20"/>
      <c r="AL219" s="20"/>
      <c r="AM219" s="20"/>
      <c r="AN219" s="20"/>
      <c r="AO219" s="20"/>
      <c r="AP219" s="20"/>
      <c r="AQ219" s="20"/>
      <c r="AR219" s="20"/>
      <c r="AS219" s="20"/>
      <c r="AT219" s="20"/>
      <c r="AU219" s="20"/>
      <c r="AV219" s="20"/>
      <c r="AW219" s="20"/>
      <c r="AX219" s="20"/>
      <c r="AY219" s="20"/>
      <c r="AZ219" s="20"/>
      <c r="BA219" s="20"/>
      <c r="BB219" s="20"/>
      <c r="BC219" s="20"/>
      <c r="BD219" s="20"/>
      <c r="BE219" s="20"/>
      <c r="BF219" s="20"/>
      <c r="BG219" s="20"/>
      <c r="BH219" s="20"/>
      <c r="BI219" s="20"/>
      <c r="BJ219" s="20"/>
      <c r="BK219" s="20"/>
      <c r="BL219" s="20"/>
      <c r="BM219" s="20"/>
      <c r="BN219" s="20"/>
      <c r="BO219" s="20"/>
      <c r="BP219" s="20"/>
      <c r="BQ219" s="20"/>
      <c r="BR219" s="20"/>
      <c r="BS219" s="20"/>
      <c r="BT219" s="20"/>
      <c r="BU219" s="20"/>
      <c r="BV219" s="20"/>
      <c r="BW219" s="20"/>
      <c r="BX219" s="20"/>
      <c r="BY219" s="20"/>
      <c r="BZ219" s="20"/>
      <c r="CA219" s="20"/>
      <c r="CB219" s="20"/>
      <c r="CC219" s="20"/>
      <c r="CD219" s="20"/>
      <c r="CE219" s="20"/>
      <c r="CF219" s="20"/>
      <c r="CG219" s="20"/>
      <c r="CH219" s="20"/>
      <c r="CI219" s="20"/>
      <c r="CJ219" s="20"/>
      <c r="CK219" s="20"/>
      <c r="CL219" s="20"/>
      <c r="CM219" s="20"/>
      <c r="CN219" s="20"/>
      <c r="CO219" s="20"/>
      <c r="CP219" s="20"/>
      <c r="CQ219" s="20"/>
      <c r="CR219" s="20"/>
      <c r="CS219" s="20"/>
      <c r="CT219" s="20"/>
      <c r="CU219" s="20"/>
      <c r="CV219" s="20"/>
      <c r="CW219" s="20"/>
      <c r="CX219" s="20"/>
      <c r="CY219" s="20"/>
      <c r="CZ219" s="20"/>
      <c r="DA219" s="20"/>
      <c r="DB219" s="20"/>
      <c r="DC219" s="20"/>
      <c r="DD219" s="20"/>
    </row>
    <row r="220" spans="1:108" ht="17" customHeight="1">
      <c r="A220" s="7"/>
      <c r="B220" s="20" t="s">
        <v>375</v>
      </c>
      <c r="C220" s="70">
        <v>332.64</v>
      </c>
      <c r="D220" s="70">
        <v>315.18</v>
      </c>
      <c r="E220" s="70">
        <v>251.97</v>
      </c>
      <c r="F220" s="70">
        <v>908.05543</v>
      </c>
      <c r="G220" s="70">
        <v>917.53551000000004</v>
      </c>
      <c r="H220" s="70">
        <v>810.62116000000003</v>
      </c>
      <c r="I220" s="70">
        <v>884.60266000000001</v>
      </c>
      <c r="J220" s="70">
        <v>1045.2054800000001</v>
      </c>
      <c r="K220" s="70">
        <v>892.92912999999999</v>
      </c>
      <c r="L220" s="70">
        <v>706.61306000000002</v>
      </c>
      <c r="M220" s="70">
        <v>414.44168999999999</v>
      </c>
      <c r="N220" s="70">
        <v>1246.6406400000001</v>
      </c>
      <c r="O220" s="70">
        <v>1645.36168</v>
      </c>
      <c r="P220" s="70">
        <v>1646.3440058899998</v>
      </c>
      <c r="Q220" s="70">
        <v>3112.8800016899995</v>
      </c>
      <c r="R220" s="70">
        <v>5340.6048023399999</v>
      </c>
      <c r="S220" s="70">
        <v>4988.8456154899995</v>
      </c>
      <c r="T220" s="70">
        <v>5702.21705587</v>
      </c>
      <c r="W220" s="4"/>
      <c r="X220" s="4"/>
      <c r="Y220" s="4"/>
      <c r="Z220" s="4"/>
      <c r="AA220" s="4"/>
      <c r="AB220" s="20"/>
      <c r="AC220" s="20"/>
      <c r="AD220" s="20"/>
      <c r="AE220" s="20"/>
      <c r="AF220" s="20"/>
      <c r="AG220" s="20"/>
      <c r="AH220" s="20"/>
      <c r="AI220" s="20"/>
      <c r="AJ220" s="20"/>
      <c r="AK220" s="20"/>
      <c r="AL220" s="20"/>
      <c r="AM220" s="20"/>
      <c r="AN220" s="20"/>
      <c r="AO220" s="20"/>
      <c r="AP220" s="20"/>
      <c r="AQ220" s="20"/>
      <c r="AR220" s="20"/>
      <c r="AS220" s="20"/>
      <c r="AT220" s="20"/>
      <c r="AU220" s="20"/>
      <c r="AV220" s="20"/>
      <c r="AW220" s="20"/>
      <c r="AX220" s="20"/>
      <c r="AY220" s="20"/>
      <c r="AZ220" s="20"/>
      <c r="BA220" s="20"/>
      <c r="BB220" s="20"/>
      <c r="BC220" s="20"/>
      <c r="BD220" s="20"/>
      <c r="BE220" s="20"/>
      <c r="BF220" s="20"/>
      <c r="BG220" s="20"/>
      <c r="BH220" s="20"/>
      <c r="BI220" s="20"/>
      <c r="BJ220" s="20"/>
      <c r="BK220" s="20"/>
      <c r="BL220" s="20"/>
      <c r="BM220" s="20"/>
      <c r="BN220" s="20"/>
      <c r="BO220" s="20"/>
      <c r="BP220" s="20"/>
      <c r="BQ220" s="20"/>
      <c r="BR220" s="20"/>
      <c r="BS220" s="20"/>
      <c r="BT220" s="20"/>
      <c r="BU220" s="20"/>
      <c r="BV220" s="20"/>
      <c r="BW220" s="20"/>
      <c r="BX220" s="20"/>
      <c r="BY220" s="20"/>
      <c r="BZ220" s="20"/>
      <c r="CA220" s="20"/>
      <c r="CB220" s="20"/>
      <c r="CC220" s="20"/>
      <c r="CD220" s="20"/>
      <c r="CE220" s="20"/>
      <c r="CF220" s="20"/>
      <c r="CG220" s="20"/>
      <c r="CH220" s="20"/>
      <c r="CI220" s="20"/>
      <c r="CJ220" s="20"/>
      <c r="CK220" s="20"/>
      <c r="CL220" s="20"/>
      <c r="CM220" s="20"/>
      <c r="CN220" s="20"/>
      <c r="CO220" s="20"/>
      <c r="CP220" s="20"/>
      <c r="CQ220" s="20"/>
      <c r="CR220" s="20"/>
      <c r="CS220" s="20"/>
      <c r="CT220" s="20"/>
      <c r="CU220" s="20"/>
      <c r="CV220" s="20"/>
      <c r="CW220" s="20"/>
      <c r="CX220" s="20"/>
      <c r="CY220" s="20"/>
      <c r="CZ220" s="20"/>
      <c r="DA220" s="20"/>
      <c r="DB220" s="20"/>
      <c r="DC220" s="20"/>
      <c r="DD220" s="20"/>
    </row>
    <row r="221" spans="1:108" ht="17" customHeight="1">
      <c r="A221" s="7"/>
      <c r="B221" s="20" t="s">
        <v>227</v>
      </c>
      <c r="C221" s="70" t="s">
        <v>51</v>
      </c>
      <c r="D221" s="70" t="s">
        <v>51</v>
      </c>
      <c r="E221" s="70" t="s">
        <v>51</v>
      </c>
      <c r="F221" s="70" t="s">
        <v>51</v>
      </c>
      <c r="G221" s="70" t="s">
        <v>51</v>
      </c>
      <c r="H221" s="70" t="s">
        <v>51</v>
      </c>
      <c r="I221" s="70" t="s">
        <v>51</v>
      </c>
      <c r="J221" s="70" t="s">
        <v>51</v>
      </c>
      <c r="K221" s="70" t="s">
        <v>51</v>
      </c>
      <c r="L221" s="70" t="s">
        <v>51</v>
      </c>
      <c r="M221" s="70" t="s">
        <v>51</v>
      </c>
      <c r="N221" s="70" t="s">
        <v>51</v>
      </c>
      <c r="O221" s="70" t="s">
        <v>51</v>
      </c>
      <c r="P221" s="70" t="s">
        <v>113</v>
      </c>
      <c r="Q221" s="70" t="s">
        <v>113</v>
      </c>
      <c r="R221" s="70" t="s">
        <v>113</v>
      </c>
      <c r="S221" s="70" t="s">
        <v>113</v>
      </c>
      <c r="T221" s="70" t="s">
        <v>113</v>
      </c>
      <c r="W221" s="4"/>
      <c r="X221" s="4"/>
      <c r="Y221" s="4"/>
      <c r="Z221" s="4"/>
      <c r="AA221" s="4"/>
      <c r="AB221" s="20"/>
      <c r="AC221" s="20"/>
      <c r="AD221" s="20"/>
      <c r="AE221" s="20"/>
      <c r="AF221" s="20"/>
      <c r="AG221" s="20"/>
      <c r="AH221" s="20"/>
      <c r="AI221" s="20"/>
      <c r="AJ221" s="20"/>
      <c r="AK221" s="20"/>
      <c r="AL221" s="20"/>
      <c r="AM221" s="20"/>
      <c r="AN221" s="20"/>
      <c r="AO221" s="20"/>
      <c r="AP221" s="20"/>
      <c r="AQ221" s="20"/>
      <c r="AR221" s="20"/>
      <c r="AS221" s="20"/>
      <c r="AT221" s="20"/>
      <c r="AU221" s="20"/>
      <c r="AV221" s="20"/>
      <c r="AW221" s="20"/>
      <c r="AX221" s="20"/>
      <c r="AY221" s="20"/>
      <c r="AZ221" s="20"/>
      <c r="BA221" s="20"/>
      <c r="BB221" s="20"/>
      <c r="BC221" s="20"/>
      <c r="BD221" s="20"/>
      <c r="BE221" s="20"/>
      <c r="BF221" s="20"/>
      <c r="BG221" s="20"/>
      <c r="BH221" s="20"/>
      <c r="BI221" s="20"/>
      <c r="BJ221" s="20"/>
      <c r="BK221" s="20"/>
      <c r="BL221" s="20"/>
      <c r="BM221" s="20"/>
      <c r="BN221" s="20"/>
      <c r="BO221" s="20"/>
      <c r="BP221" s="20"/>
      <c r="BQ221" s="20"/>
      <c r="BR221" s="20"/>
      <c r="BS221" s="20"/>
      <c r="BT221" s="20"/>
      <c r="BU221" s="20"/>
      <c r="BV221" s="20"/>
      <c r="BW221" s="20"/>
      <c r="BX221" s="20"/>
      <c r="BY221" s="20"/>
      <c r="BZ221" s="20"/>
      <c r="CA221" s="20"/>
      <c r="CB221" s="20"/>
      <c r="CC221" s="20"/>
      <c r="CD221" s="20"/>
      <c r="CE221" s="20"/>
      <c r="CF221" s="20"/>
      <c r="CG221" s="20"/>
      <c r="CH221" s="20"/>
      <c r="CI221" s="20"/>
      <c r="CJ221" s="20"/>
      <c r="CK221" s="20"/>
      <c r="CL221" s="20"/>
      <c r="CM221" s="20"/>
      <c r="CN221" s="20"/>
      <c r="CO221" s="20"/>
      <c r="CP221" s="20"/>
      <c r="CQ221" s="20"/>
      <c r="CR221" s="20"/>
      <c r="CS221" s="20"/>
      <c r="CT221" s="20"/>
      <c r="CU221" s="20"/>
      <c r="CV221" s="20"/>
      <c r="CW221" s="20"/>
      <c r="CX221" s="20"/>
      <c r="CY221" s="20"/>
      <c r="CZ221" s="20"/>
      <c r="DA221" s="20"/>
      <c r="DB221" s="20"/>
      <c r="DC221" s="20"/>
      <c r="DD221" s="20"/>
    </row>
    <row r="222" spans="1:108" ht="17" customHeight="1">
      <c r="A222" s="7"/>
      <c r="B222" s="56" t="s">
        <v>21</v>
      </c>
      <c r="C222" s="70">
        <v>-5622.64</v>
      </c>
      <c r="D222" s="70">
        <v>-5506.91</v>
      </c>
      <c r="E222" s="70">
        <v>-6373.37</v>
      </c>
      <c r="F222" s="70">
        <v>-6319.4765600000001</v>
      </c>
      <c r="G222" s="70">
        <v>-6445.8655399999998</v>
      </c>
      <c r="H222" s="70">
        <v>-8202.9786199999999</v>
      </c>
      <c r="I222" s="70">
        <v>-8865.6898299999993</v>
      </c>
      <c r="J222" s="70">
        <v>-11115.29988</v>
      </c>
      <c r="K222" s="70">
        <v>-15259.873250000001</v>
      </c>
      <c r="L222" s="70">
        <v>-15196.17828</v>
      </c>
      <c r="M222" s="70">
        <v>-20081.2091</v>
      </c>
      <c r="N222" s="70">
        <v>-26372.266090000001</v>
      </c>
      <c r="O222" s="70">
        <v>-30807.622329999998</v>
      </c>
      <c r="P222" s="70">
        <v>-41142.42033079495</v>
      </c>
      <c r="Q222" s="70">
        <v>-47165.053369344561</v>
      </c>
      <c r="R222" s="70">
        <v>-49352.994693710498</v>
      </c>
      <c r="S222" s="70">
        <v>-50653.857931655395</v>
      </c>
      <c r="T222" s="70">
        <v>-53233.684962608197</v>
      </c>
      <c r="W222" s="4"/>
      <c r="X222" s="4"/>
      <c r="Y222" s="4"/>
      <c r="Z222" s="4"/>
      <c r="AA222" s="4"/>
      <c r="AB222" s="20"/>
      <c r="AC222" s="20"/>
      <c r="AD222" s="20"/>
      <c r="AE222" s="20"/>
      <c r="AF222" s="20"/>
      <c r="AG222" s="20"/>
      <c r="AH222" s="20"/>
      <c r="AI222" s="20"/>
      <c r="AJ222" s="20"/>
      <c r="AK222" s="20"/>
      <c r="AL222" s="20"/>
      <c r="AM222" s="20"/>
      <c r="AN222" s="20"/>
      <c r="AO222" s="20"/>
      <c r="AP222" s="20"/>
      <c r="AQ222" s="20"/>
      <c r="AR222" s="20"/>
      <c r="AS222" s="20"/>
      <c r="AT222" s="20"/>
      <c r="AU222" s="20"/>
      <c r="AV222" s="20"/>
      <c r="AW222" s="20"/>
      <c r="AX222" s="20"/>
      <c r="AY222" s="20"/>
      <c r="AZ222" s="20"/>
      <c r="BA222" s="20"/>
      <c r="BB222" s="20"/>
      <c r="BC222" s="20"/>
      <c r="BD222" s="20"/>
      <c r="BE222" s="20"/>
      <c r="BF222" s="20"/>
      <c r="BG222" s="20"/>
      <c r="BH222" s="20"/>
      <c r="BI222" s="20"/>
      <c r="BJ222" s="20"/>
      <c r="BK222" s="20"/>
      <c r="BL222" s="20"/>
      <c r="BM222" s="20"/>
      <c r="BN222" s="20"/>
      <c r="BO222" s="20"/>
      <c r="BP222" s="20"/>
      <c r="BQ222" s="20"/>
      <c r="BR222" s="20"/>
      <c r="BS222" s="20"/>
      <c r="BT222" s="20"/>
      <c r="BU222" s="20"/>
      <c r="BV222" s="20"/>
      <c r="BW222" s="20"/>
      <c r="BX222" s="20"/>
      <c r="BY222" s="20"/>
      <c r="BZ222" s="20"/>
      <c r="CA222" s="20"/>
      <c r="CB222" s="20"/>
      <c r="CC222" s="20"/>
      <c r="CD222" s="20"/>
      <c r="CE222" s="20"/>
      <c r="CF222" s="20"/>
      <c r="CG222" s="20"/>
      <c r="CH222" s="20"/>
      <c r="CI222" s="20"/>
      <c r="CJ222" s="20"/>
      <c r="CK222" s="20"/>
      <c r="CL222" s="20"/>
      <c r="CM222" s="20"/>
      <c r="CN222" s="20"/>
      <c r="CO222" s="20"/>
      <c r="CP222" s="20"/>
      <c r="CQ222" s="20"/>
      <c r="CR222" s="20"/>
      <c r="CS222" s="20"/>
      <c r="CT222" s="20"/>
      <c r="CU222" s="20"/>
      <c r="CV222" s="20"/>
      <c r="CW222" s="20"/>
      <c r="CX222" s="20"/>
      <c r="CY222" s="20"/>
      <c r="CZ222" s="20"/>
      <c r="DA222" s="20"/>
      <c r="DB222" s="20"/>
      <c r="DC222" s="20"/>
      <c r="DD222" s="20"/>
    </row>
    <row r="223" spans="1:108" ht="17" customHeight="1">
      <c r="A223" s="7"/>
      <c r="B223" s="44"/>
      <c r="C223" s="70"/>
      <c r="D223" s="70"/>
      <c r="E223" s="70"/>
      <c r="F223" s="70"/>
      <c r="G223" s="70"/>
      <c r="H223" s="70"/>
      <c r="I223" s="70"/>
      <c r="J223" s="70"/>
      <c r="K223" s="70"/>
      <c r="L223" s="70"/>
      <c r="M223" s="70"/>
      <c r="N223" s="70"/>
      <c r="O223" s="70"/>
      <c r="P223" s="70"/>
      <c r="Q223" s="70"/>
      <c r="R223" s="70"/>
      <c r="S223" s="79"/>
      <c r="T223" s="79"/>
      <c r="W223" s="9"/>
      <c r="X223" s="9"/>
      <c r="Y223" s="9"/>
      <c r="Z223" s="9"/>
      <c r="AB223" s="20"/>
      <c r="AC223" s="20"/>
      <c r="AD223" s="20"/>
      <c r="AE223" s="20"/>
      <c r="AF223" s="20"/>
      <c r="AG223" s="20"/>
      <c r="AH223" s="20"/>
      <c r="AI223" s="20"/>
      <c r="AJ223" s="20"/>
      <c r="AK223" s="20"/>
      <c r="AL223" s="20"/>
      <c r="AM223" s="20"/>
      <c r="AN223" s="20"/>
      <c r="AO223" s="20"/>
      <c r="AP223" s="20"/>
      <c r="AQ223" s="20"/>
      <c r="AR223" s="20"/>
      <c r="AS223" s="20"/>
      <c r="AT223" s="20"/>
      <c r="AU223" s="20"/>
      <c r="AV223" s="20"/>
      <c r="AW223" s="20"/>
      <c r="AX223" s="20"/>
      <c r="AY223" s="20"/>
      <c r="AZ223" s="20"/>
      <c r="BA223" s="20"/>
      <c r="BB223" s="20"/>
      <c r="BC223" s="20"/>
      <c r="BD223" s="20"/>
      <c r="BE223" s="20"/>
      <c r="BF223" s="20"/>
      <c r="BG223" s="20"/>
      <c r="BH223" s="20"/>
      <c r="BI223" s="20"/>
      <c r="BJ223" s="20"/>
      <c r="BK223" s="20"/>
      <c r="BL223" s="20"/>
      <c r="BM223" s="20"/>
      <c r="BN223" s="20"/>
      <c r="BO223" s="20"/>
      <c r="BP223" s="20"/>
      <c r="BQ223" s="20"/>
      <c r="BR223" s="20"/>
      <c r="BS223" s="20"/>
      <c r="BT223" s="20"/>
      <c r="BU223" s="20"/>
      <c r="BV223" s="20"/>
      <c r="BW223" s="20"/>
      <c r="BX223" s="20"/>
      <c r="BY223" s="20"/>
      <c r="BZ223" s="20"/>
      <c r="CA223" s="20"/>
      <c r="CB223" s="20"/>
      <c r="CC223" s="20"/>
      <c r="CD223" s="20"/>
      <c r="CE223" s="20"/>
      <c r="CF223" s="20"/>
      <c r="CG223" s="20"/>
      <c r="CH223" s="20"/>
      <c r="CI223" s="20"/>
      <c r="CJ223" s="20"/>
      <c r="CK223" s="20"/>
      <c r="CL223" s="20"/>
      <c r="CM223" s="20"/>
      <c r="CN223" s="20"/>
      <c r="CO223" s="20"/>
      <c r="CP223" s="20"/>
      <c r="CQ223" s="20"/>
      <c r="CR223" s="20"/>
      <c r="CS223" s="20"/>
      <c r="CT223" s="20"/>
      <c r="CU223" s="20"/>
      <c r="CV223" s="20"/>
      <c r="CW223" s="20"/>
      <c r="CX223" s="20"/>
      <c r="CY223" s="20"/>
      <c r="CZ223" s="20"/>
      <c r="DA223" s="20"/>
      <c r="DB223" s="20"/>
      <c r="DC223" s="20"/>
      <c r="DD223" s="20"/>
    </row>
    <row r="224" spans="1:108" ht="17" customHeight="1">
      <c r="A224" s="7"/>
      <c r="B224" s="20" t="s">
        <v>333</v>
      </c>
      <c r="C224" s="70">
        <v>16.103619999999999</v>
      </c>
      <c r="D224" s="70">
        <v>7.6410299999999998</v>
      </c>
      <c r="E224" s="70">
        <v>28.45373</v>
      </c>
      <c r="F224" s="70">
        <v>13.84606</v>
      </c>
      <c r="G224" s="70">
        <v>16.661729999999999</v>
      </c>
      <c r="H224" s="70">
        <v>13.24192</v>
      </c>
      <c r="I224" s="70">
        <v>18.220749999999999</v>
      </c>
      <c r="J224" s="70">
        <v>12.22081</v>
      </c>
      <c r="K224" s="70">
        <v>13.365600000000001</v>
      </c>
      <c r="L224" s="70">
        <v>39.746180000000003</v>
      </c>
      <c r="M224" s="70">
        <v>16.52721</v>
      </c>
      <c r="N224" s="70">
        <v>4.1410099999999996</v>
      </c>
      <c r="O224" s="70">
        <v>5.9078400000000002</v>
      </c>
      <c r="P224" s="70">
        <v>3.2579072972371241</v>
      </c>
      <c r="Q224" s="70">
        <v>26.0372555926931</v>
      </c>
      <c r="R224" s="70">
        <v>3.7926281904858286</v>
      </c>
      <c r="S224" s="70">
        <v>23.023531396312787</v>
      </c>
      <c r="T224" s="70">
        <v>17.421085298960961</v>
      </c>
      <c r="W224" s="4"/>
      <c r="X224" s="4"/>
      <c r="Y224" s="4"/>
      <c r="Z224" s="4"/>
      <c r="AA224" s="4"/>
      <c r="AB224" s="20"/>
      <c r="AC224" s="20"/>
      <c r="AD224" s="20"/>
      <c r="AE224" s="20"/>
      <c r="AF224" s="20"/>
      <c r="AG224" s="20"/>
      <c r="AH224" s="20"/>
      <c r="AI224" s="20"/>
      <c r="AJ224" s="20"/>
      <c r="AK224" s="20"/>
      <c r="AL224" s="20"/>
      <c r="AM224" s="20"/>
      <c r="AN224" s="20"/>
      <c r="AO224" s="20"/>
      <c r="AP224" s="20"/>
      <c r="AQ224" s="20"/>
      <c r="AR224" s="20"/>
      <c r="AS224" s="20"/>
      <c r="AT224" s="20"/>
      <c r="AU224" s="20"/>
      <c r="AV224" s="20"/>
      <c r="AW224" s="20"/>
      <c r="AX224" s="20"/>
      <c r="AY224" s="20"/>
      <c r="AZ224" s="20"/>
      <c r="BA224" s="20"/>
      <c r="BB224" s="20"/>
      <c r="BC224" s="20"/>
      <c r="BD224" s="20"/>
      <c r="BE224" s="20"/>
      <c r="BF224" s="20"/>
      <c r="BG224" s="20"/>
      <c r="BH224" s="20"/>
      <c r="BI224" s="20"/>
      <c r="BJ224" s="20"/>
      <c r="BK224" s="20"/>
      <c r="BL224" s="20"/>
      <c r="BM224" s="20"/>
      <c r="BN224" s="20"/>
      <c r="BO224" s="20"/>
      <c r="BP224" s="20"/>
      <c r="BQ224" s="20"/>
      <c r="BR224" s="20"/>
      <c r="BS224" s="20"/>
      <c r="BT224" s="20"/>
      <c r="BU224" s="20"/>
      <c r="BV224" s="20"/>
      <c r="BW224" s="20"/>
      <c r="BX224" s="20"/>
      <c r="BY224" s="20"/>
      <c r="BZ224" s="20"/>
      <c r="CA224" s="20"/>
      <c r="CB224" s="20"/>
      <c r="CC224" s="20"/>
      <c r="CD224" s="20"/>
      <c r="CE224" s="20"/>
      <c r="CF224" s="20"/>
      <c r="CG224" s="20"/>
      <c r="CH224" s="20"/>
      <c r="CI224" s="20"/>
      <c r="CJ224" s="20"/>
      <c r="CK224" s="20"/>
      <c r="CL224" s="20"/>
      <c r="CM224" s="20"/>
      <c r="CN224" s="20"/>
      <c r="CO224" s="20"/>
      <c r="CP224" s="20"/>
      <c r="CQ224" s="20"/>
      <c r="CR224" s="20"/>
      <c r="CS224" s="20"/>
      <c r="CT224" s="20"/>
      <c r="CU224" s="20"/>
      <c r="CV224" s="20"/>
      <c r="CW224" s="20"/>
      <c r="CX224" s="20"/>
      <c r="CY224" s="20"/>
      <c r="CZ224" s="20"/>
      <c r="DA224" s="20"/>
      <c r="DB224" s="20"/>
      <c r="DC224" s="20"/>
      <c r="DD224" s="20"/>
    </row>
    <row r="225" spans="1:108" ht="17" customHeight="1">
      <c r="A225" s="7"/>
      <c r="B225" s="58" t="s">
        <v>334</v>
      </c>
      <c r="C225" s="70">
        <v>50.848460000000003</v>
      </c>
      <c r="D225" s="70">
        <v>48.053170000000001</v>
      </c>
      <c r="E225" s="70">
        <v>53.151400000000002</v>
      </c>
      <c r="F225" s="70">
        <v>54.521009999999997</v>
      </c>
      <c r="G225" s="70">
        <v>57.869759999999999</v>
      </c>
      <c r="H225" s="70">
        <v>57.790239999999997</v>
      </c>
      <c r="I225" s="70">
        <v>60.658200000000001</v>
      </c>
      <c r="J225" s="70">
        <v>55.982259999999997</v>
      </c>
      <c r="K225" s="70">
        <v>57.334650000000003</v>
      </c>
      <c r="L225" s="70">
        <v>71.647099999999995</v>
      </c>
      <c r="M225" s="70">
        <v>70.502650000000003</v>
      </c>
      <c r="N225" s="70">
        <v>62.658740000000002</v>
      </c>
      <c r="O225" s="70">
        <v>57.846640000000001</v>
      </c>
      <c r="P225" s="70">
        <v>55.238915166572568</v>
      </c>
      <c r="Q225" s="70">
        <v>61.370733806911304</v>
      </c>
      <c r="R225" s="70">
        <v>57.679032597838585</v>
      </c>
      <c r="S225" s="70">
        <v>63.008742568149898</v>
      </c>
      <c r="T225" s="70">
        <v>65.607942636805163</v>
      </c>
      <c r="W225" s="4"/>
      <c r="X225" s="4"/>
      <c r="Y225" s="4"/>
      <c r="Z225" s="4"/>
      <c r="AA225" s="4"/>
      <c r="AB225" s="20"/>
      <c r="AC225" s="20"/>
      <c r="AD225" s="20"/>
      <c r="AE225" s="20"/>
      <c r="AF225" s="20"/>
      <c r="AG225" s="20"/>
      <c r="AH225" s="20"/>
      <c r="AI225" s="20"/>
      <c r="AJ225" s="20"/>
      <c r="AK225" s="20"/>
      <c r="AL225" s="20"/>
      <c r="AM225" s="20"/>
      <c r="AN225" s="20"/>
      <c r="AO225" s="20"/>
      <c r="AP225" s="20"/>
      <c r="AQ225" s="20"/>
      <c r="AR225" s="20"/>
      <c r="AS225" s="20"/>
      <c r="AT225" s="20"/>
      <c r="AU225" s="20"/>
      <c r="AV225" s="20"/>
      <c r="AW225" s="20"/>
      <c r="AX225" s="20"/>
      <c r="AY225" s="20"/>
      <c r="AZ225" s="20"/>
      <c r="BA225" s="20"/>
      <c r="BB225" s="20"/>
      <c r="BC225" s="20"/>
      <c r="BD225" s="20"/>
      <c r="BE225" s="20"/>
      <c r="BF225" s="20"/>
      <c r="BG225" s="20"/>
      <c r="BH225" s="20"/>
      <c r="BI225" s="20"/>
      <c r="BJ225" s="20"/>
      <c r="BK225" s="20"/>
      <c r="BL225" s="20"/>
      <c r="BM225" s="20"/>
      <c r="BN225" s="20"/>
      <c r="BO225" s="20"/>
      <c r="BP225" s="20"/>
      <c r="BQ225" s="20"/>
      <c r="BR225" s="20"/>
      <c r="BS225" s="20"/>
      <c r="BT225" s="20"/>
      <c r="BU225" s="20"/>
      <c r="BV225" s="20"/>
      <c r="BW225" s="20"/>
      <c r="BX225" s="20"/>
      <c r="BY225" s="20"/>
      <c r="BZ225" s="20"/>
      <c r="CA225" s="20"/>
      <c r="CB225" s="20"/>
      <c r="CC225" s="20"/>
      <c r="CD225" s="20"/>
      <c r="CE225" s="20"/>
      <c r="CF225" s="20"/>
      <c r="CG225" s="20"/>
      <c r="CH225" s="20"/>
      <c r="CI225" s="20"/>
      <c r="CJ225" s="20"/>
      <c r="CK225" s="20"/>
      <c r="CL225" s="20"/>
      <c r="CM225" s="20"/>
      <c r="CN225" s="20"/>
      <c r="CO225" s="20"/>
      <c r="CP225" s="20"/>
      <c r="CQ225" s="20"/>
      <c r="CR225" s="20"/>
      <c r="CS225" s="20"/>
      <c r="CT225" s="20"/>
      <c r="CU225" s="20"/>
      <c r="CV225" s="20"/>
      <c r="CW225" s="20"/>
      <c r="CX225" s="20"/>
      <c r="CY225" s="20"/>
      <c r="CZ225" s="20"/>
      <c r="DA225" s="20"/>
      <c r="DB225" s="20"/>
      <c r="DC225" s="20"/>
      <c r="DD225" s="20"/>
    </row>
    <row r="226" spans="1:108" ht="17" customHeight="1">
      <c r="A226" s="7"/>
      <c r="B226" s="44"/>
      <c r="C226" s="70"/>
      <c r="D226" s="70"/>
      <c r="E226" s="70"/>
      <c r="F226" s="70"/>
      <c r="G226" s="70"/>
      <c r="H226" s="70"/>
      <c r="I226" s="70"/>
      <c r="J226" s="70"/>
      <c r="K226" s="74"/>
      <c r="L226" s="74"/>
      <c r="M226" s="74"/>
      <c r="N226" s="74"/>
      <c r="O226" s="74"/>
      <c r="P226" s="80"/>
      <c r="Q226" s="80"/>
      <c r="R226" s="70"/>
      <c r="S226" s="80"/>
      <c r="T226" s="80"/>
      <c r="U226" s="20"/>
      <c r="V226" s="20"/>
      <c r="W226" s="9"/>
      <c r="X226" s="9"/>
      <c r="Y226" s="9"/>
      <c r="Z226" s="9"/>
      <c r="AB226" s="20"/>
      <c r="AC226" s="20"/>
      <c r="AD226" s="20"/>
      <c r="AE226" s="20"/>
      <c r="AF226" s="20"/>
      <c r="AG226" s="20"/>
      <c r="AH226" s="20"/>
      <c r="AI226" s="20"/>
      <c r="AJ226" s="20"/>
      <c r="AK226" s="20"/>
      <c r="AL226" s="20"/>
      <c r="AM226" s="20"/>
      <c r="AN226" s="20"/>
      <c r="AO226" s="20"/>
      <c r="AP226" s="20"/>
      <c r="AQ226" s="20"/>
      <c r="AR226" s="20"/>
      <c r="AS226" s="20"/>
      <c r="AT226" s="20"/>
      <c r="AU226" s="20"/>
      <c r="AV226" s="20"/>
      <c r="AW226" s="20"/>
      <c r="AX226" s="20"/>
      <c r="AY226" s="20"/>
      <c r="AZ226" s="20"/>
      <c r="BA226" s="20"/>
      <c r="BB226" s="20"/>
      <c r="BC226" s="20"/>
      <c r="BD226" s="20"/>
      <c r="BE226" s="20"/>
      <c r="BF226" s="20"/>
      <c r="BG226" s="20"/>
      <c r="BH226" s="20"/>
      <c r="BI226" s="20"/>
      <c r="BJ226" s="20"/>
      <c r="BK226" s="20"/>
      <c r="BL226" s="20"/>
      <c r="BM226" s="20"/>
      <c r="BN226" s="20"/>
      <c r="BO226" s="20"/>
      <c r="BP226" s="20"/>
      <c r="BQ226" s="20"/>
      <c r="BR226" s="20"/>
      <c r="BS226" s="20"/>
      <c r="BT226" s="20"/>
      <c r="BU226" s="20"/>
      <c r="BV226" s="20"/>
      <c r="BW226" s="20"/>
      <c r="BX226" s="20"/>
      <c r="BY226" s="20"/>
      <c r="BZ226" s="20"/>
      <c r="CA226" s="20"/>
      <c r="CB226" s="20"/>
      <c r="CC226" s="20"/>
      <c r="CD226" s="20"/>
      <c r="CE226" s="20"/>
      <c r="CF226" s="20"/>
      <c r="CG226" s="20"/>
      <c r="CH226" s="20"/>
      <c r="CI226" s="20"/>
      <c r="CJ226" s="20"/>
      <c r="CK226" s="20"/>
      <c r="CL226" s="20"/>
      <c r="CM226" s="20"/>
      <c r="CN226" s="20"/>
      <c r="CO226" s="20"/>
      <c r="CP226" s="20"/>
      <c r="CQ226" s="20"/>
      <c r="CR226" s="20"/>
      <c r="CS226" s="20"/>
      <c r="CT226" s="20"/>
      <c r="CU226" s="20"/>
      <c r="CV226" s="20"/>
      <c r="CW226" s="20"/>
      <c r="CX226" s="20"/>
      <c r="CY226" s="20"/>
      <c r="CZ226" s="20"/>
      <c r="DA226" s="20"/>
      <c r="DB226" s="20"/>
      <c r="DC226" s="20"/>
      <c r="DD226" s="20"/>
    </row>
    <row r="227" spans="1:108" ht="17" customHeight="1">
      <c r="A227" s="7"/>
      <c r="B227" s="49" t="s">
        <v>22</v>
      </c>
      <c r="C227" s="70"/>
      <c r="D227" s="70"/>
      <c r="E227" s="70"/>
      <c r="F227" s="70"/>
      <c r="G227" s="70"/>
      <c r="H227" s="70"/>
      <c r="I227" s="70"/>
      <c r="J227" s="70"/>
      <c r="K227" s="70"/>
      <c r="L227" s="70"/>
      <c r="M227" s="70"/>
      <c r="N227" s="70"/>
      <c r="O227" s="70"/>
      <c r="P227" s="70"/>
      <c r="Q227" s="70"/>
      <c r="R227" s="70"/>
      <c r="S227" s="72"/>
      <c r="T227" s="72"/>
      <c r="U227" s="20"/>
      <c r="V227" s="20"/>
      <c r="W227" s="4"/>
      <c r="X227" s="4"/>
      <c r="Y227" s="4"/>
      <c r="Z227" s="4"/>
      <c r="AB227" s="20"/>
      <c r="AC227" s="20"/>
      <c r="AD227" s="20"/>
      <c r="AE227" s="20"/>
      <c r="AF227" s="20"/>
      <c r="AG227" s="20"/>
      <c r="AH227" s="20"/>
      <c r="AI227" s="20"/>
      <c r="AJ227" s="20"/>
      <c r="AK227" s="20"/>
      <c r="AL227" s="20"/>
      <c r="AM227" s="20"/>
      <c r="AN227" s="20"/>
      <c r="AO227" s="20"/>
      <c r="AP227" s="20"/>
      <c r="AQ227" s="20"/>
      <c r="AR227" s="20"/>
      <c r="AS227" s="20"/>
      <c r="AT227" s="20"/>
      <c r="AU227" s="20"/>
      <c r="AV227" s="20"/>
      <c r="AW227" s="20"/>
      <c r="AX227" s="20"/>
      <c r="AY227" s="20"/>
      <c r="AZ227" s="20"/>
      <c r="BA227" s="20"/>
      <c r="BB227" s="20"/>
      <c r="BC227" s="20"/>
      <c r="BD227" s="20"/>
      <c r="BE227" s="20"/>
      <c r="BF227" s="20"/>
      <c r="BG227" s="20"/>
      <c r="BH227" s="20"/>
      <c r="BI227" s="20"/>
      <c r="BJ227" s="20"/>
      <c r="BK227" s="20"/>
      <c r="BL227" s="20"/>
      <c r="BM227" s="20"/>
      <c r="BN227" s="20"/>
      <c r="BO227" s="20"/>
      <c r="BP227" s="20"/>
      <c r="BQ227" s="20"/>
      <c r="BR227" s="20"/>
      <c r="BS227" s="20"/>
      <c r="BT227" s="20"/>
      <c r="BU227" s="20"/>
      <c r="BV227" s="20"/>
      <c r="BW227" s="20"/>
      <c r="BX227" s="20"/>
      <c r="BY227" s="20"/>
      <c r="BZ227" s="20"/>
      <c r="CA227" s="20"/>
      <c r="CB227" s="20"/>
      <c r="CC227" s="20"/>
      <c r="CD227" s="20"/>
      <c r="CE227" s="20"/>
      <c r="CF227" s="20"/>
      <c r="CG227" s="20"/>
      <c r="CH227" s="20"/>
      <c r="CI227" s="20"/>
      <c r="CJ227" s="20"/>
      <c r="CK227" s="20"/>
      <c r="CL227" s="20"/>
      <c r="CM227" s="20"/>
      <c r="CN227" s="20"/>
      <c r="CO227" s="20"/>
      <c r="CP227" s="20"/>
      <c r="CQ227" s="20"/>
      <c r="CR227" s="20"/>
      <c r="CS227" s="20"/>
      <c r="CT227" s="20"/>
      <c r="CU227" s="20"/>
      <c r="CV227" s="20"/>
      <c r="CW227" s="20"/>
      <c r="CX227" s="20"/>
      <c r="CY227" s="20"/>
      <c r="CZ227" s="20"/>
      <c r="DA227" s="20"/>
      <c r="DB227" s="20"/>
      <c r="DC227" s="20"/>
      <c r="DD227" s="20"/>
    </row>
    <row r="228" spans="1:108" ht="17" customHeight="1">
      <c r="A228" s="7"/>
      <c r="B228" s="57" t="s">
        <v>376</v>
      </c>
      <c r="C228" s="70">
        <v>2669.5</v>
      </c>
      <c r="D228" s="70">
        <v>1616.3</v>
      </c>
      <c r="E228" s="70">
        <v>3633.87</v>
      </c>
      <c r="F228" s="70">
        <v>5094.73974</v>
      </c>
      <c r="G228" s="70">
        <v>5721.7344199999998</v>
      </c>
      <c r="H228" s="70">
        <v>6141.4291300000004</v>
      </c>
      <c r="I228" s="70">
        <v>8063.1424200000001</v>
      </c>
      <c r="J228" s="70">
        <v>10376.33633</v>
      </c>
      <c r="K228" s="70">
        <v>10751.5641</v>
      </c>
      <c r="L228" s="70">
        <v>13833.22896</v>
      </c>
      <c r="M228" s="70">
        <v>17151.237850000001</v>
      </c>
      <c r="N228" s="70">
        <v>23376.599490000001</v>
      </c>
      <c r="O228" s="70">
        <v>25569.5</v>
      </c>
      <c r="P228" s="70">
        <v>28671.714554240003</v>
      </c>
      <c r="Q228" s="70">
        <v>37624.610657302983</v>
      </c>
      <c r="R228" s="70">
        <v>37841.646822808012</v>
      </c>
      <c r="S228" s="70">
        <v>43738.595063837012</v>
      </c>
      <c r="T228" s="70">
        <v>54711.087859642998</v>
      </c>
      <c r="U228" s="20"/>
      <c r="V228" s="20"/>
      <c r="W228" s="4"/>
      <c r="X228" s="4"/>
      <c r="Y228" s="4"/>
      <c r="Z228" s="4"/>
      <c r="AA228" s="4"/>
      <c r="AB228" s="20"/>
      <c r="AC228" s="20"/>
      <c r="AD228" s="20"/>
      <c r="AE228" s="20"/>
      <c r="AF228" s="20"/>
      <c r="AG228" s="20"/>
      <c r="AH228" s="20"/>
      <c r="AI228" s="20"/>
      <c r="AJ228" s="20"/>
      <c r="AK228" s="20"/>
      <c r="AL228" s="20"/>
      <c r="AM228" s="20"/>
      <c r="AN228" s="20"/>
      <c r="AO228" s="20"/>
      <c r="AP228" s="20"/>
      <c r="AQ228" s="20"/>
      <c r="AR228" s="20"/>
      <c r="AS228" s="20"/>
      <c r="AT228" s="20"/>
      <c r="AU228" s="20"/>
      <c r="AV228" s="20"/>
      <c r="AW228" s="20"/>
      <c r="AX228" s="20"/>
      <c r="AY228" s="20"/>
      <c r="AZ228" s="20"/>
      <c r="BA228" s="20"/>
      <c r="BB228" s="20"/>
      <c r="BC228" s="20"/>
      <c r="BD228" s="20"/>
      <c r="BE228" s="20"/>
      <c r="BF228" s="20"/>
      <c r="BG228" s="20"/>
      <c r="BH228" s="20"/>
      <c r="BI228" s="20"/>
      <c r="BJ228" s="20"/>
      <c r="BK228" s="20"/>
      <c r="BL228" s="20"/>
      <c r="BM228" s="20"/>
      <c r="BN228" s="20"/>
      <c r="BO228" s="20"/>
      <c r="BP228" s="20"/>
      <c r="BQ228" s="20"/>
      <c r="BR228" s="20"/>
      <c r="BS228" s="20"/>
      <c r="BT228" s="20"/>
      <c r="BU228" s="20"/>
      <c r="BV228" s="20"/>
      <c r="BW228" s="20"/>
      <c r="BX228" s="20"/>
      <c r="BY228" s="20"/>
      <c r="BZ228" s="20"/>
      <c r="CA228" s="20"/>
      <c r="CB228" s="20"/>
      <c r="CC228" s="20"/>
      <c r="CD228" s="20"/>
      <c r="CE228" s="20"/>
      <c r="CF228" s="20"/>
      <c r="CG228" s="20"/>
      <c r="CH228" s="20"/>
      <c r="CI228" s="20"/>
      <c r="CJ228" s="20"/>
      <c r="CK228" s="20"/>
      <c r="CL228" s="20"/>
      <c r="CM228" s="20"/>
      <c r="CN228" s="20"/>
      <c r="CO228" s="20"/>
      <c r="CP228" s="20"/>
      <c r="CQ228" s="20"/>
      <c r="CR228" s="20"/>
      <c r="CS228" s="20"/>
      <c r="CT228" s="20"/>
      <c r="CU228" s="20"/>
      <c r="CV228" s="20"/>
      <c r="CW228" s="20"/>
      <c r="CX228" s="20"/>
      <c r="CY228" s="20"/>
      <c r="CZ228" s="20"/>
      <c r="DA228" s="20"/>
      <c r="DB228" s="20"/>
      <c r="DC228" s="20"/>
      <c r="DD228" s="20"/>
    </row>
    <row r="229" spans="1:108" ht="17" customHeight="1">
      <c r="A229" s="7"/>
      <c r="B229" s="57" t="s">
        <v>155</v>
      </c>
      <c r="C229" s="70">
        <v>1245.2</v>
      </c>
      <c r="D229" s="70">
        <v>1621.9</v>
      </c>
      <c r="E229" s="70">
        <v>1688.93</v>
      </c>
      <c r="F229" s="70">
        <v>2073.6799999999998</v>
      </c>
      <c r="G229" s="70">
        <v>2376.9</v>
      </c>
      <c r="H229" s="70">
        <v>2863.4</v>
      </c>
      <c r="I229" s="70">
        <v>3661.7</v>
      </c>
      <c r="J229" s="70">
        <v>4226.1000000000004</v>
      </c>
      <c r="K229" s="70">
        <v>4871.3999999999996</v>
      </c>
      <c r="L229" s="70">
        <v>6190</v>
      </c>
      <c r="M229" s="70">
        <v>8601.0101400000003</v>
      </c>
      <c r="N229" s="70">
        <v>11286.89947</v>
      </c>
      <c r="O229" s="70">
        <v>11570</v>
      </c>
      <c r="P229" s="70">
        <v>14804.5</v>
      </c>
      <c r="Q229" s="70">
        <v>17243.592933954988</v>
      </c>
      <c r="R229" s="70">
        <v>19048.474352447014</v>
      </c>
      <c r="S229" s="70">
        <v>24063.151894327013</v>
      </c>
      <c r="T229" s="70">
        <v>28031.619718993003</v>
      </c>
      <c r="U229" s="20"/>
      <c r="V229" s="20"/>
      <c r="W229" s="4"/>
      <c r="X229" s="4"/>
      <c r="Y229" s="4"/>
      <c r="Z229" s="4"/>
      <c r="AA229" s="4"/>
      <c r="AB229" s="20"/>
      <c r="AC229" s="20"/>
      <c r="AD229" s="20"/>
      <c r="AE229" s="20"/>
      <c r="AF229" s="20"/>
      <c r="AG229" s="20"/>
      <c r="AH229" s="20"/>
      <c r="AI229" s="20"/>
      <c r="AJ229" s="20"/>
      <c r="AK229" s="20"/>
      <c r="AL229" s="20"/>
      <c r="AM229" s="20"/>
      <c r="AN229" s="20"/>
      <c r="AO229" s="20"/>
      <c r="AP229" s="20"/>
      <c r="AQ229" s="20"/>
      <c r="AR229" s="20"/>
      <c r="AS229" s="20"/>
      <c r="AT229" s="20"/>
      <c r="AU229" s="20"/>
      <c r="AV229" s="20"/>
      <c r="AW229" s="20"/>
      <c r="AX229" s="20"/>
      <c r="AY229" s="20"/>
      <c r="AZ229" s="20"/>
      <c r="BA229" s="20"/>
      <c r="BB229" s="20"/>
      <c r="BC229" s="20"/>
      <c r="BD229" s="20"/>
      <c r="BE229" s="20"/>
      <c r="BF229" s="20"/>
      <c r="BG229" s="20"/>
      <c r="BH229" s="20"/>
      <c r="BI229" s="20"/>
      <c r="BJ229" s="20"/>
      <c r="BK229" s="20"/>
      <c r="BL229" s="20"/>
      <c r="BM229" s="20"/>
      <c r="BN229" s="20"/>
      <c r="BO229" s="20"/>
      <c r="BP229" s="20"/>
      <c r="BQ229" s="20"/>
      <c r="BR229" s="20"/>
      <c r="BS229" s="20"/>
      <c r="BT229" s="20"/>
      <c r="BU229" s="20"/>
      <c r="BV229" s="20"/>
      <c r="BW229" s="20"/>
      <c r="BX229" s="20"/>
      <c r="BY229" s="20"/>
      <c r="BZ229" s="20"/>
      <c r="CA229" s="20"/>
      <c r="CB229" s="20"/>
      <c r="CC229" s="20"/>
      <c r="CD229" s="20"/>
      <c r="CE229" s="20"/>
      <c r="CF229" s="20"/>
      <c r="CG229" s="20"/>
      <c r="CH229" s="20"/>
      <c r="CI229" s="20"/>
      <c r="CJ229" s="20"/>
      <c r="CK229" s="20"/>
      <c r="CL229" s="20"/>
      <c r="CM229" s="20"/>
      <c r="CN229" s="20"/>
      <c r="CO229" s="20"/>
      <c r="CP229" s="20"/>
      <c r="CQ229" s="20"/>
      <c r="CR229" s="20"/>
      <c r="CS229" s="20"/>
      <c r="CT229" s="20"/>
      <c r="CU229" s="20"/>
      <c r="CV229" s="20"/>
      <c r="CW229" s="20"/>
      <c r="CX229" s="20"/>
      <c r="CY229" s="20"/>
      <c r="CZ229" s="20"/>
      <c r="DA229" s="20"/>
      <c r="DB229" s="20"/>
      <c r="DC229" s="20"/>
      <c r="DD229" s="20"/>
    </row>
    <row r="230" spans="1:108" ht="17" customHeight="1">
      <c r="A230" s="7"/>
      <c r="B230" s="44" t="s">
        <v>156</v>
      </c>
      <c r="C230" s="70">
        <v>5815.4</v>
      </c>
      <c r="D230" s="70">
        <v>5628.3</v>
      </c>
      <c r="E230" s="70">
        <v>6260.81</v>
      </c>
      <c r="F230" s="70">
        <v>7010.7478499999997</v>
      </c>
      <c r="G230" s="70">
        <v>8947.3491599999998</v>
      </c>
      <c r="H230" s="70">
        <v>10131.499260000001</v>
      </c>
      <c r="I230" s="70">
        <v>11386.50836</v>
      </c>
      <c r="J230" s="70">
        <v>9243.7458999999999</v>
      </c>
      <c r="K230" s="70">
        <v>14081.4373</v>
      </c>
      <c r="L230" s="70">
        <v>20262.370800000001</v>
      </c>
      <c r="M230" s="70">
        <v>20814.118009999998</v>
      </c>
      <c r="N230" s="70">
        <v>18468.53341</v>
      </c>
      <c r="O230" s="70">
        <v>21644.020980000001</v>
      </c>
      <c r="P230" s="70">
        <v>22797.536941529997</v>
      </c>
      <c r="Q230" s="70">
        <v>28845.302633847998</v>
      </c>
      <c r="R230" s="70">
        <v>30456.388030658003</v>
      </c>
      <c r="S230" s="70">
        <v>39218.341219120004</v>
      </c>
      <c r="T230" s="70">
        <v>43249.896607529998</v>
      </c>
      <c r="U230" s="20"/>
      <c r="V230" s="20"/>
      <c r="W230" s="4"/>
      <c r="X230" s="4"/>
      <c r="Y230" s="4"/>
      <c r="Z230" s="4"/>
      <c r="AA230" s="4"/>
      <c r="AB230" s="20"/>
      <c r="AC230" s="20"/>
      <c r="AD230" s="20"/>
      <c r="AE230" s="20"/>
      <c r="AF230" s="20"/>
      <c r="AG230" s="20"/>
      <c r="AH230" s="20"/>
      <c r="AI230" s="20"/>
      <c r="AJ230" s="20"/>
      <c r="AK230" s="20"/>
      <c r="AL230" s="20"/>
      <c r="AM230" s="20"/>
      <c r="AN230" s="20"/>
      <c r="AO230" s="20"/>
      <c r="AP230" s="20"/>
      <c r="AQ230" s="20"/>
      <c r="AR230" s="20"/>
      <c r="AS230" s="20"/>
      <c r="AT230" s="20"/>
      <c r="AU230" s="20"/>
      <c r="AV230" s="20"/>
      <c r="AW230" s="20"/>
      <c r="AX230" s="20"/>
      <c r="AY230" s="20"/>
      <c r="AZ230" s="20"/>
      <c r="BA230" s="20"/>
      <c r="BB230" s="20"/>
      <c r="BC230" s="20"/>
      <c r="BD230" s="20"/>
      <c r="BE230" s="20"/>
      <c r="BF230" s="20"/>
      <c r="BG230" s="20"/>
      <c r="BH230" s="20"/>
      <c r="BI230" s="20"/>
      <c r="BJ230" s="20"/>
      <c r="BK230" s="20"/>
      <c r="BL230" s="20"/>
      <c r="BM230" s="20"/>
      <c r="BN230" s="20"/>
      <c r="BO230" s="20"/>
      <c r="BP230" s="20"/>
      <c r="BQ230" s="20"/>
      <c r="BR230" s="20"/>
      <c r="BS230" s="20"/>
      <c r="BT230" s="20"/>
      <c r="BU230" s="20"/>
      <c r="BV230" s="20"/>
      <c r="BW230" s="20"/>
      <c r="BX230" s="20"/>
      <c r="BY230" s="20"/>
      <c r="BZ230" s="20"/>
      <c r="CA230" s="20"/>
      <c r="CB230" s="20"/>
      <c r="CC230" s="20"/>
      <c r="CD230" s="20"/>
      <c r="CE230" s="20"/>
      <c r="CF230" s="20"/>
      <c r="CG230" s="20"/>
      <c r="CH230" s="20"/>
      <c r="CI230" s="20"/>
      <c r="CJ230" s="20"/>
      <c r="CK230" s="20"/>
      <c r="CL230" s="20"/>
      <c r="CM230" s="20"/>
      <c r="CN230" s="20"/>
      <c r="CO230" s="20"/>
      <c r="CP230" s="20"/>
      <c r="CQ230" s="20"/>
      <c r="CR230" s="20"/>
      <c r="CS230" s="20"/>
      <c r="CT230" s="20"/>
      <c r="CU230" s="20"/>
      <c r="CV230" s="20"/>
      <c r="CW230" s="20"/>
      <c r="CX230" s="20"/>
      <c r="CY230" s="20"/>
      <c r="CZ230" s="20"/>
      <c r="DA230" s="20"/>
      <c r="DB230" s="20"/>
      <c r="DC230" s="20"/>
      <c r="DD230" s="20"/>
    </row>
    <row r="231" spans="1:108" ht="17" customHeight="1">
      <c r="A231" s="7"/>
      <c r="B231" s="44" t="s">
        <v>157</v>
      </c>
      <c r="C231" s="70">
        <v>2133.1</v>
      </c>
      <c r="D231" s="70">
        <v>3113.2</v>
      </c>
      <c r="E231" s="70">
        <v>4376.8999999999996</v>
      </c>
      <c r="F231" s="70">
        <v>5717.72</v>
      </c>
      <c r="G231" s="70">
        <v>8597.5</v>
      </c>
      <c r="H231" s="70">
        <v>8438</v>
      </c>
      <c r="I231" s="70">
        <v>8574.2066200000008</v>
      </c>
      <c r="J231" s="70">
        <v>10572.30509</v>
      </c>
      <c r="K231" s="70">
        <v>13384.446309999999</v>
      </c>
      <c r="L231" s="70">
        <v>17763.303830000001</v>
      </c>
      <c r="M231" s="70">
        <v>27345.677299999999</v>
      </c>
      <c r="N231" s="70">
        <v>39246.526599999997</v>
      </c>
      <c r="O231" s="70" t="s">
        <v>51</v>
      </c>
      <c r="P231" s="70" t="s">
        <v>113</v>
      </c>
      <c r="Q231" s="70" t="s">
        <v>113</v>
      </c>
      <c r="R231" s="70" t="s">
        <v>113</v>
      </c>
      <c r="S231" s="70" t="s">
        <v>113</v>
      </c>
      <c r="T231" s="70" t="s">
        <v>113</v>
      </c>
      <c r="U231" s="20"/>
      <c r="V231" s="20"/>
      <c r="W231" s="4"/>
      <c r="X231" s="4"/>
      <c r="Y231" s="4"/>
      <c r="Z231" s="4"/>
      <c r="AA231" s="4"/>
      <c r="AB231" s="20"/>
      <c r="AC231" s="20"/>
      <c r="AD231" s="20"/>
      <c r="AE231" s="20"/>
      <c r="AF231" s="20"/>
      <c r="AG231" s="20"/>
      <c r="AH231" s="20"/>
      <c r="AI231" s="20"/>
      <c r="AJ231" s="20"/>
      <c r="AK231" s="20"/>
      <c r="AL231" s="20"/>
      <c r="AM231" s="20"/>
      <c r="AN231" s="20"/>
      <c r="AO231" s="20"/>
      <c r="AP231" s="20"/>
      <c r="AQ231" s="20"/>
      <c r="AR231" s="20"/>
      <c r="AS231" s="20"/>
      <c r="AT231" s="20"/>
      <c r="AU231" s="20"/>
      <c r="AV231" s="20"/>
      <c r="AW231" s="20"/>
      <c r="AX231" s="20"/>
      <c r="AY231" s="20"/>
      <c r="AZ231" s="20"/>
      <c r="BA231" s="20"/>
      <c r="BB231" s="20"/>
      <c r="BC231" s="20"/>
      <c r="BD231" s="20"/>
      <c r="BE231" s="20"/>
      <c r="BF231" s="20"/>
      <c r="BG231" s="20"/>
      <c r="BH231" s="20"/>
      <c r="BI231" s="20"/>
      <c r="BJ231" s="20"/>
      <c r="BK231" s="20"/>
      <c r="BL231" s="20"/>
      <c r="BM231" s="20"/>
      <c r="BN231" s="20"/>
      <c r="BO231" s="20"/>
      <c r="BP231" s="20"/>
      <c r="BQ231" s="20"/>
      <c r="BR231" s="20"/>
      <c r="BS231" s="20"/>
      <c r="BT231" s="20"/>
      <c r="BU231" s="20"/>
      <c r="BV231" s="20"/>
      <c r="BW231" s="20"/>
      <c r="BX231" s="20"/>
      <c r="BY231" s="20"/>
      <c r="BZ231" s="20"/>
      <c r="CA231" s="20"/>
      <c r="CB231" s="20"/>
      <c r="CC231" s="20"/>
      <c r="CD231" s="20"/>
      <c r="CE231" s="20"/>
      <c r="CF231" s="20"/>
      <c r="CG231" s="20"/>
      <c r="CH231" s="20"/>
      <c r="CI231" s="20"/>
      <c r="CJ231" s="20"/>
      <c r="CK231" s="20"/>
      <c r="CL231" s="20"/>
      <c r="CM231" s="20"/>
      <c r="CN231" s="20"/>
      <c r="CO231" s="20"/>
      <c r="CP231" s="20"/>
      <c r="CQ231" s="20"/>
      <c r="CR231" s="20"/>
      <c r="CS231" s="20"/>
      <c r="CT231" s="20"/>
      <c r="CU231" s="20"/>
      <c r="CV231" s="20"/>
      <c r="CW231" s="20"/>
      <c r="CX231" s="20"/>
      <c r="CY231" s="20"/>
      <c r="CZ231" s="20"/>
      <c r="DA231" s="20"/>
      <c r="DB231" s="20"/>
      <c r="DC231" s="20"/>
      <c r="DD231" s="20"/>
    </row>
    <row r="232" spans="1:108" ht="17" customHeight="1">
      <c r="A232" s="7"/>
      <c r="B232" s="44" t="s">
        <v>377</v>
      </c>
      <c r="C232" s="70">
        <v>180.91</v>
      </c>
      <c r="D232" s="70">
        <v>239.29</v>
      </c>
      <c r="E232" s="70">
        <v>471.46</v>
      </c>
      <c r="F232" s="70">
        <v>1046.3483900000001</v>
      </c>
      <c r="G232" s="70">
        <v>588.69176000000004</v>
      </c>
      <c r="H232" s="70">
        <v>502.78411999999997</v>
      </c>
      <c r="I232" s="70">
        <v>731.88219000000004</v>
      </c>
      <c r="J232" s="70">
        <v>951.37240999999995</v>
      </c>
      <c r="K232" s="70">
        <v>1069.5397399999999</v>
      </c>
      <c r="L232" s="70">
        <v>977.60954000000004</v>
      </c>
      <c r="M232" s="70">
        <v>1254.98606</v>
      </c>
      <c r="N232" s="70">
        <v>1560.4888900000001</v>
      </c>
      <c r="O232" s="70">
        <v>1349.1917100000001</v>
      </c>
      <c r="P232" s="70">
        <v>1334.3994235499999</v>
      </c>
      <c r="Q232" s="70">
        <v>1224.6029642199999</v>
      </c>
      <c r="R232" s="70">
        <v>1263.4116315000003</v>
      </c>
      <c r="S232" s="70">
        <v>2404.84093742</v>
      </c>
      <c r="T232" s="70">
        <v>3272.8366192599997</v>
      </c>
      <c r="U232" s="20"/>
      <c r="V232" s="20"/>
      <c r="W232" s="4"/>
      <c r="X232" s="4"/>
      <c r="Y232" s="4"/>
      <c r="Z232" s="4"/>
      <c r="AA232" s="4"/>
      <c r="AB232" s="20"/>
      <c r="AC232" s="20"/>
      <c r="AD232" s="20"/>
      <c r="AE232" s="20"/>
      <c r="AF232" s="20"/>
      <c r="AG232" s="20"/>
      <c r="AH232" s="20"/>
      <c r="AI232" s="20"/>
      <c r="AJ232" s="20"/>
      <c r="AK232" s="20"/>
      <c r="AL232" s="20"/>
      <c r="AM232" s="20"/>
      <c r="AN232" s="20"/>
      <c r="AO232" s="20"/>
      <c r="AP232" s="20"/>
      <c r="AQ232" s="20"/>
      <c r="AR232" s="20"/>
      <c r="AS232" s="20"/>
      <c r="AT232" s="20"/>
      <c r="AU232" s="20"/>
      <c r="AV232" s="20"/>
      <c r="AW232" s="20"/>
      <c r="AX232" s="20"/>
      <c r="AY232" s="20"/>
      <c r="AZ232" s="20"/>
      <c r="BA232" s="20"/>
      <c r="BB232" s="20"/>
      <c r="BC232" s="20"/>
      <c r="BD232" s="20"/>
      <c r="BE232" s="20"/>
      <c r="BF232" s="20"/>
      <c r="BG232" s="20"/>
      <c r="BH232" s="20"/>
      <c r="BI232" s="20"/>
      <c r="BJ232" s="20"/>
      <c r="BK232" s="20"/>
      <c r="BL232" s="20"/>
      <c r="BM232" s="20"/>
      <c r="BN232" s="20"/>
      <c r="BO232" s="20"/>
      <c r="BP232" s="20"/>
      <c r="BQ232" s="20"/>
      <c r="BR232" s="20"/>
      <c r="BS232" s="20"/>
      <c r="BT232" s="20"/>
      <c r="BU232" s="20"/>
      <c r="BV232" s="20"/>
      <c r="BW232" s="20"/>
      <c r="BX232" s="20"/>
      <c r="BY232" s="20"/>
      <c r="BZ232" s="20"/>
      <c r="CA232" s="20"/>
      <c r="CB232" s="20"/>
      <c r="CC232" s="20"/>
      <c r="CD232" s="20"/>
      <c r="CE232" s="20"/>
      <c r="CF232" s="20"/>
      <c r="CG232" s="20"/>
      <c r="CH232" s="20"/>
      <c r="CI232" s="20"/>
      <c r="CJ232" s="20"/>
      <c r="CK232" s="20"/>
      <c r="CL232" s="20"/>
      <c r="CM232" s="20"/>
      <c r="CN232" s="20"/>
      <c r="CO232" s="20"/>
      <c r="CP232" s="20"/>
      <c r="CQ232" s="20"/>
      <c r="CR232" s="20"/>
      <c r="CS232" s="20"/>
      <c r="CT232" s="20"/>
      <c r="CU232" s="20"/>
      <c r="CV232" s="20"/>
      <c r="CW232" s="20"/>
      <c r="CX232" s="20"/>
      <c r="CY232" s="20"/>
      <c r="CZ232" s="20"/>
      <c r="DA232" s="20"/>
      <c r="DB232" s="20"/>
      <c r="DC232" s="20"/>
      <c r="DD232" s="20"/>
    </row>
    <row r="233" spans="1:108" ht="17" customHeight="1">
      <c r="A233" s="7"/>
      <c r="B233" s="44"/>
      <c r="C233" s="70"/>
      <c r="D233" s="70"/>
      <c r="E233" s="70"/>
      <c r="F233" s="70"/>
      <c r="G233" s="70"/>
      <c r="H233" s="70"/>
      <c r="I233" s="70"/>
      <c r="J233" s="70"/>
      <c r="K233" s="70"/>
      <c r="L233" s="74"/>
      <c r="M233" s="74"/>
      <c r="N233" s="74"/>
      <c r="O233" s="74"/>
      <c r="P233" s="74"/>
      <c r="Q233" s="70"/>
      <c r="R233" s="70"/>
      <c r="S233" s="72"/>
      <c r="T233" s="72"/>
      <c r="U233" s="20"/>
      <c r="V233" s="20"/>
      <c r="W233" s="4"/>
      <c r="X233" s="4"/>
      <c r="Y233" s="4"/>
      <c r="Z233" s="4"/>
      <c r="AB233" s="20"/>
      <c r="AC233" s="20"/>
      <c r="AD233" s="20"/>
      <c r="AE233" s="20"/>
      <c r="AF233" s="20"/>
      <c r="AG233" s="20"/>
      <c r="AH233" s="20"/>
      <c r="AI233" s="20"/>
      <c r="AJ233" s="20"/>
      <c r="AK233" s="20"/>
      <c r="AL233" s="20"/>
      <c r="AM233" s="20"/>
      <c r="AN233" s="20"/>
      <c r="AO233" s="20"/>
      <c r="AP233" s="20"/>
      <c r="AQ233" s="20"/>
      <c r="AR233" s="20"/>
      <c r="AS233" s="20"/>
      <c r="AT233" s="20"/>
      <c r="AU233" s="20"/>
      <c r="AV233" s="20"/>
      <c r="AW233" s="20"/>
      <c r="AX233" s="20"/>
      <c r="AY233" s="20"/>
      <c r="AZ233" s="20"/>
      <c r="BA233" s="20"/>
      <c r="BB233" s="20"/>
      <c r="BC233" s="20"/>
      <c r="BD233" s="20"/>
      <c r="BE233" s="20"/>
      <c r="BF233" s="20"/>
      <c r="BG233" s="20"/>
      <c r="BH233" s="20"/>
      <c r="BI233" s="20"/>
      <c r="BJ233" s="20"/>
      <c r="BK233" s="20"/>
      <c r="BL233" s="20"/>
      <c r="BM233" s="20"/>
      <c r="BN233" s="20"/>
      <c r="BO233" s="20"/>
      <c r="BP233" s="20"/>
      <c r="BQ233" s="20"/>
      <c r="BR233" s="20"/>
      <c r="BS233" s="20"/>
      <c r="BT233" s="20"/>
      <c r="BU233" s="20"/>
      <c r="BV233" s="20"/>
      <c r="BW233" s="20"/>
      <c r="BX233" s="20"/>
      <c r="BY233" s="20"/>
      <c r="BZ233" s="20"/>
      <c r="CA233" s="20"/>
      <c r="CB233" s="20"/>
      <c r="CC233" s="20"/>
      <c r="CD233" s="20"/>
      <c r="CE233" s="20"/>
      <c r="CF233" s="20"/>
      <c r="CG233" s="20"/>
      <c r="CH233" s="20"/>
      <c r="CI233" s="20"/>
      <c r="CJ233" s="20"/>
      <c r="CK233" s="20"/>
      <c r="CL233" s="20"/>
      <c r="CM233" s="20"/>
      <c r="CN233" s="20"/>
      <c r="CO233" s="20"/>
      <c r="CP233" s="20"/>
      <c r="CQ233" s="20"/>
      <c r="CR233" s="20"/>
      <c r="CS233" s="20"/>
      <c r="CT233" s="20"/>
      <c r="CU233" s="20"/>
      <c r="CV233" s="20"/>
      <c r="CW233" s="20"/>
      <c r="CX233" s="20"/>
      <c r="CY233" s="20"/>
      <c r="CZ233" s="20"/>
      <c r="DA233" s="20"/>
      <c r="DB233" s="20"/>
      <c r="DC233" s="20"/>
      <c r="DD233" s="20"/>
    </row>
    <row r="234" spans="1:108" ht="17" customHeight="1">
      <c r="A234" s="7"/>
      <c r="B234" s="20" t="s">
        <v>335</v>
      </c>
      <c r="C234" s="70"/>
      <c r="D234" s="70"/>
      <c r="E234" s="70"/>
      <c r="F234" s="70"/>
      <c r="G234" s="70"/>
      <c r="H234" s="70"/>
      <c r="I234" s="70"/>
      <c r="J234" s="70"/>
      <c r="K234" s="70"/>
      <c r="L234" s="74"/>
      <c r="M234" s="74"/>
      <c r="N234" s="74"/>
      <c r="O234" s="74"/>
      <c r="P234" s="74"/>
      <c r="Q234" s="70"/>
      <c r="R234" s="70"/>
      <c r="S234" s="72"/>
      <c r="T234" s="72"/>
      <c r="U234" s="20"/>
      <c r="V234" s="20"/>
      <c r="W234" s="4"/>
      <c r="X234" s="4"/>
      <c r="Y234" s="4"/>
      <c r="Z234" s="4"/>
      <c r="AB234" s="20"/>
      <c r="AC234" s="20"/>
      <c r="AD234" s="20"/>
      <c r="AE234" s="20"/>
      <c r="AF234" s="20"/>
      <c r="AG234" s="20"/>
      <c r="AH234" s="20"/>
      <c r="AI234" s="20"/>
      <c r="AJ234" s="20"/>
      <c r="AK234" s="20"/>
      <c r="AL234" s="20"/>
      <c r="AM234" s="20"/>
      <c r="AN234" s="20"/>
      <c r="AO234" s="20"/>
      <c r="AP234" s="20"/>
      <c r="AQ234" s="20"/>
      <c r="AR234" s="20"/>
      <c r="AS234" s="20"/>
      <c r="AT234" s="20"/>
      <c r="AU234" s="20"/>
      <c r="AV234" s="20"/>
      <c r="AW234" s="20"/>
      <c r="AX234" s="20"/>
      <c r="AY234" s="20"/>
      <c r="AZ234" s="20"/>
      <c r="BA234" s="20"/>
      <c r="BB234" s="20"/>
      <c r="BC234" s="20"/>
      <c r="BD234" s="20"/>
      <c r="BE234" s="20"/>
      <c r="BF234" s="20"/>
      <c r="BG234" s="20"/>
      <c r="BH234" s="20"/>
      <c r="BI234" s="20"/>
      <c r="BJ234" s="20"/>
      <c r="BK234" s="20"/>
      <c r="BL234" s="20"/>
      <c r="BM234" s="20"/>
      <c r="BN234" s="20"/>
      <c r="BO234" s="20"/>
      <c r="BP234" s="20"/>
      <c r="BQ234" s="20"/>
      <c r="BR234" s="20"/>
      <c r="BS234" s="20"/>
      <c r="BT234" s="20"/>
      <c r="BU234" s="20"/>
      <c r="BV234" s="20"/>
      <c r="BW234" s="20"/>
      <c r="BX234" s="20"/>
      <c r="BY234" s="20"/>
      <c r="BZ234" s="20"/>
      <c r="CA234" s="20"/>
      <c r="CB234" s="20"/>
      <c r="CC234" s="20"/>
      <c r="CD234" s="20"/>
      <c r="CE234" s="20"/>
      <c r="CF234" s="20"/>
      <c r="CG234" s="20"/>
      <c r="CH234" s="20"/>
      <c r="CI234" s="20"/>
      <c r="CJ234" s="20"/>
      <c r="CK234" s="20"/>
      <c r="CL234" s="20"/>
      <c r="CM234" s="20"/>
      <c r="CN234" s="20"/>
      <c r="CO234" s="20"/>
      <c r="CP234" s="20"/>
      <c r="CQ234" s="20"/>
      <c r="CR234" s="20"/>
      <c r="CS234" s="20"/>
      <c r="CT234" s="20"/>
      <c r="CU234" s="20"/>
      <c r="CV234" s="20"/>
      <c r="CW234" s="20"/>
      <c r="CX234" s="20"/>
      <c r="CY234" s="20"/>
      <c r="CZ234" s="20"/>
      <c r="DA234" s="20"/>
      <c r="DB234" s="20"/>
      <c r="DC234" s="20"/>
      <c r="DD234" s="20"/>
    </row>
    <row r="235" spans="1:108" ht="17" customHeight="1">
      <c r="A235" s="7"/>
      <c r="B235" s="20" t="s">
        <v>23</v>
      </c>
      <c r="C235" s="70"/>
      <c r="D235" s="70"/>
      <c r="E235" s="70"/>
      <c r="F235" s="70"/>
      <c r="G235" s="70"/>
      <c r="H235" s="70"/>
      <c r="I235" s="70"/>
      <c r="J235" s="70"/>
      <c r="K235" s="70"/>
      <c r="L235" s="70"/>
      <c r="M235" s="70"/>
      <c r="N235" s="70"/>
      <c r="O235" s="70"/>
      <c r="P235" s="70"/>
      <c r="Q235" s="70"/>
      <c r="R235" s="70"/>
      <c r="S235" s="72"/>
      <c r="T235" s="72"/>
      <c r="U235" s="20"/>
      <c r="V235" s="20"/>
      <c r="AB235" s="20"/>
      <c r="AC235" s="20"/>
      <c r="AD235" s="20"/>
      <c r="AE235" s="20"/>
      <c r="AF235" s="20"/>
      <c r="AG235" s="20"/>
      <c r="AH235" s="20"/>
      <c r="AI235" s="20"/>
      <c r="AJ235" s="20"/>
      <c r="AK235" s="20"/>
      <c r="AL235" s="20"/>
      <c r="AM235" s="20"/>
      <c r="AN235" s="20"/>
      <c r="AO235" s="20"/>
      <c r="AP235" s="20"/>
      <c r="AQ235" s="20"/>
      <c r="AR235" s="20"/>
      <c r="AS235" s="20"/>
      <c r="AT235" s="20"/>
      <c r="AU235" s="20"/>
      <c r="AV235" s="20"/>
      <c r="AW235" s="20"/>
      <c r="AX235" s="20"/>
      <c r="AY235" s="20"/>
      <c r="AZ235" s="20"/>
      <c r="BA235" s="20"/>
      <c r="BB235" s="20"/>
      <c r="BC235" s="20"/>
      <c r="BD235" s="20"/>
      <c r="BE235" s="20"/>
      <c r="BF235" s="20"/>
      <c r="BG235" s="20"/>
      <c r="BH235" s="20"/>
      <c r="BI235" s="20"/>
      <c r="BJ235" s="20"/>
      <c r="BK235" s="20"/>
      <c r="BL235" s="20"/>
      <c r="BM235" s="20"/>
      <c r="BN235" s="20"/>
      <c r="BO235" s="20"/>
      <c r="BP235" s="20"/>
      <c r="BQ235" s="20"/>
      <c r="BR235" s="20"/>
      <c r="BS235" s="20"/>
      <c r="BT235" s="20"/>
      <c r="BU235" s="20"/>
      <c r="BV235" s="20"/>
      <c r="BW235" s="20"/>
      <c r="BX235" s="20"/>
      <c r="BY235" s="20"/>
      <c r="BZ235" s="20"/>
      <c r="CA235" s="20"/>
      <c r="CB235" s="20"/>
      <c r="CC235" s="20"/>
      <c r="CD235" s="20"/>
      <c r="CE235" s="20"/>
      <c r="CF235" s="20"/>
      <c r="CG235" s="20"/>
      <c r="CH235" s="20"/>
      <c r="CI235" s="20"/>
      <c r="CJ235" s="20"/>
      <c r="CK235" s="20"/>
      <c r="CL235" s="20"/>
      <c r="CM235" s="20"/>
      <c r="CN235" s="20"/>
      <c r="CO235" s="20"/>
      <c r="CP235" s="20"/>
      <c r="CQ235" s="20"/>
      <c r="CR235" s="20"/>
      <c r="CS235" s="20"/>
      <c r="CT235" s="20"/>
      <c r="CU235" s="20"/>
      <c r="CV235" s="20"/>
      <c r="CW235" s="20"/>
      <c r="CX235" s="20"/>
      <c r="CY235" s="20"/>
      <c r="CZ235" s="20"/>
      <c r="DA235" s="20"/>
      <c r="DB235" s="20"/>
      <c r="DC235" s="20"/>
      <c r="DD235" s="20"/>
    </row>
    <row r="236" spans="1:108" ht="17" customHeight="1">
      <c r="A236" s="7"/>
      <c r="B236" s="20" t="s">
        <v>378</v>
      </c>
      <c r="C236" s="70">
        <v>6</v>
      </c>
      <c r="D236" s="70">
        <v>6</v>
      </c>
      <c r="E236" s="70">
        <v>5.5</v>
      </c>
      <c r="F236" s="70">
        <v>5</v>
      </c>
      <c r="G236" s="70">
        <v>4.5</v>
      </c>
      <c r="H236" s="70">
        <v>4.5</v>
      </c>
      <c r="I236" s="70">
        <v>4.5</v>
      </c>
      <c r="J236" s="70">
        <v>4.75</v>
      </c>
      <c r="K236" s="70">
        <v>4.75</v>
      </c>
      <c r="L236" s="70">
        <v>4.75</v>
      </c>
      <c r="M236" s="70">
        <v>4.75</v>
      </c>
      <c r="N236" s="70">
        <v>4.75</v>
      </c>
      <c r="O236" s="70">
        <v>5</v>
      </c>
      <c r="P236" s="70">
        <v>5.2</v>
      </c>
      <c r="Q236" s="70">
        <v>5.2</v>
      </c>
      <c r="R236" s="70">
        <v>5.3</v>
      </c>
      <c r="S236" s="70">
        <v>5.3</v>
      </c>
      <c r="T236" s="70">
        <v>5.5</v>
      </c>
      <c r="U236" s="20"/>
      <c r="V236" s="20"/>
      <c r="W236" s="4"/>
      <c r="X236" s="4"/>
      <c r="Y236" s="4"/>
      <c r="Z236" s="4"/>
      <c r="AA236" s="4"/>
      <c r="AB236" s="20"/>
      <c r="AC236" s="20"/>
      <c r="AD236" s="20"/>
      <c r="AE236" s="20"/>
      <c r="AF236" s="20"/>
      <c r="AG236" s="20"/>
      <c r="AH236" s="20"/>
      <c r="AI236" s="20"/>
      <c r="AJ236" s="20"/>
      <c r="AK236" s="20"/>
      <c r="AL236" s="20"/>
      <c r="AM236" s="20"/>
      <c r="AN236" s="20"/>
      <c r="AO236" s="20"/>
      <c r="AP236" s="20"/>
      <c r="AQ236" s="20"/>
      <c r="AR236" s="20"/>
      <c r="AS236" s="20"/>
      <c r="AT236" s="20"/>
      <c r="AU236" s="20"/>
      <c r="AV236" s="20"/>
      <c r="AW236" s="20"/>
      <c r="AX236" s="20"/>
      <c r="AY236" s="20"/>
      <c r="AZ236" s="20"/>
      <c r="BA236" s="20"/>
      <c r="BB236" s="20"/>
      <c r="BC236" s="20"/>
      <c r="BD236" s="20"/>
      <c r="BE236" s="20"/>
      <c r="BF236" s="20"/>
      <c r="BG236" s="20"/>
      <c r="BH236" s="20"/>
      <c r="BI236" s="20"/>
      <c r="BJ236" s="20"/>
      <c r="BK236" s="20"/>
      <c r="BL236" s="20"/>
      <c r="BM236" s="20"/>
      <c r="BN236" s="20"/>
      <c r="BO236" s="20"/>
      <c r="BP236" s="20"/>
      <c r="BQ236" s="20"/>
      <c r="BR236" s="20"/>
      <c r="BS236" s="20"/>
      <c r="BT236" s="20"/>
      <c r="BU236" s="20"/>
      <c r="BV236" s="20"/>
      <c r="BW236" s="20"/>
      <c r="BX236" s="20"/>
      <c r="BY236" s="20"/>
      <c r="BZ236" s="20"/>
      <c r="CA236" s="20"/>
      <c r="CB236" s="20"/>
      <c r="CC236" s="20"/>
      <c r="CD236" s="20"/>
      <c r="CE236" s="20"/>
      <c r="CF236" s="20"/>
      <c r="CG236" s="20"/>
      <c r="CH236" s="20"/>
      <c r="CI236" s="20"/>
      <c r="CJ236" s="20"/>
      <c r="CK236" s="20"/>
      <c r="CL236" s="20"/>
      <c r="CM236" s="20"/>
      <c r="CN236" s="20"/>
      <c r="CO236" s="20"/>
      <c r="CP236" s="20"/>
      <c r="CQ236" s="20"/>
      <c r="CR236" s="20"/>
      <c r="CS236" s="20"/>
      <c r="CT236" s="20"/>
      <c r="CU236" s="20"/>
      <c r="CV236" s="20"/>
      <c r="CW236" s="20"/>
      <c r="CX236" s="20"/>
      <c r="CY236" s="20"/>
      <c r="CZ236" s="20"/>
      <c r="DA236" s="20"/>
      <c r="DB236" s="20"/>
      <c r="DC236" s="20"/>
      <c r="DD236" s="20"/>
    </row>
    <row r="237" spans="1:108" ht="17" customHeight="1">
      <c r="A237" s="7"/>
      <c r="B237" s="20" t="s">
        <v>379</v>
      </c>
      <c r="C237" s="70">
        <v>7.5</v>
      </c>
      <c r="D237" s="70">
        <v>7.5</v>
      </c>
      <c r="E237" s="70">
        <v>7</v>
      </c>
      <c r="F237" s="70">
        <v>5.5</v>
      </c>
      <c r="G237" s="70">
        <v>5</v>
      </c>
      <c r="H237" s="70">
        <v>4.5</v>
      </c>
      <c r="I237" s="70">
        <v>4.5</v>
      </c>
      <c r="J237" s="70">
        <v>5</v>
      </c>
      <c r="K237" s="70">
        <v>5</v>
      </c>
      <c r="L237" s="70">
        <v>5</v>
      </c>
      <c r="M237" s="70">
        <v>5</v>
      </c>
      <c r="N237" s="70">
        <v>5</v>
      </c>
      <c r="O237" s="70">
        <v>5.5</v>
      </c>
      <c r="P237" s="70">
        <v>5.25</v>
      </c>
      <c r="Q237" s="70">
        <v>5.25</v>
      </c>
      <c r="R237" s="70">
        <v>5.45</v>
      </c>
      <c r="S237" s="70">
        <v>5.7</v>
      </c>
      <c r="T237" s="70">
        <v>6</v>
      </c>
      <c r="U237" s="20"/>
      <c r="V237" s="20"/>
      <c r="W237" s="4"/>
      <c r="X237" s="4"/>
      <c r="Y237" s="4"/>
      <c r="Z237" s="4"/>
      <c r="AA237" s="4"/>
      <c r="AB237" s="20"/>
      <c r="AC237" s="20"/>
      <c r="AD237" s="20"/>
      <c r="AE237" s="20"/>
      <c r="AF237" s="20"/>
      <c r="AG237" s="20"/>
      <c r="AH237" s="20"/>
      <c r="AI237" s="20"/>
      <c r="AJ237" s="20"/>
      <c r="AK237" s="20"/>
      <c r="AL237" s="20"/>
      <c r="AM237" s="20"/>
      <c r="AN237" s="20"/>
      <c r="AO237" s="20"/>
      <c r="AP237" s="20"/>
      <c r="AQ237" s="20"/>
      <c r="AR237" s="20"/>
      <c r="AS237" s="20"/>
      <c r="AT237" s="20"/>
      <c r="AU237" s="20"/>
      <c r="AV237" s="20"/>
      <c r="AW237" s="20"/>
      <c r="AX237" s="20"/>
      <c r="AY237" s="20"/>
      <c r="AZ237" s="20"/>
      <c r="BA237" s="20"/>
      <c r="BB237" s="20"/>
      <c r="BC237" s="20"/>
      <c r="BD237" s="20"/>
      <c r="BE237" s="20"/>
      <c r="BF237" s="20"/>
      <c r="BG237" s="20"/>
      <c r="BH237" s="20"/>
      <c r="BI237" s="20"/>
      <c r="BJ237" s="20"/>
      <c r="BK237" s="20"/>
      <c r="BL237" s="20"/>
      <c r="BM237" s="20"/>
      <c r="BN237" s="20"/>
      <c r="BO237" s="20"/>
      <c r="BP237" s="20"/>
      <c r="BQ237" s="20"/>
      <c r="BR237" s="20"/>
      <c r="BS237" s="20"/>
      <c r="BT237" s="20"/>
      <c r="BU237" s="20"/>
      <c r="BV237" s="20"/>
      <c r="BW237" s="20"/>
      <c r="BX237" s="20"/>
      <c r="BY237" s="20"/>
      <c r="BZ237" s="20"/>
      <c r="CA237" s="20"/>
      <c r="CB237" s="20"/>
      <c r="CC237" s="20"/>
      <c r="CD237" s="20"/>
      <c r="CE237" s="20"/>
      <c r="CF237" s="20"/>
      <c r="CG237" s="20"/>
      <c r="CH237" s="20"/>
      <c r="CI237" s="20"/>
      <c r="CJ237" s="20"/>
      <c r="CK237" s="20"/>
      <c r="CL237" s="20"/>
      <c r="CM237" s="20"/>
      <c r="CN237" s="20"/>
      <c r="CO237" s="20"/>
      <c r="CP237" s="20"/>
      <c r="CQ237" s="20"/>
      <c r="CR237" s="20"/>
      <c r="CS237" s="20"/>
      <c r="CT237" s="20"/>
      <c r="CU237" s="20"/>
      <c r="CV237" s="20"/>
      <c r="CW237" s="20"/>
      <c r="CX237" s="20"/>
      <c r="CY237" s="20"/>
      <c r="CZ237" s="20"/>
      <c r="DA237" s="20"/>
      <c r="DB237" s="20"/>
      <c r="DC237" s="20"/>
      <c r="DD237" s="20"/>
    </row>
    <row r="238" spans="1:108" ht="17" customHeight="1">
      <c r="A238" s="7"/>
      <c r="B238" s="20" t="s">
        <v>380</v>
      </c>
      <c r="C238" s="70">
        <v>9.5</v>
      </c>
      <c r="D238" s="70">
        <v>9.5</v>
      </c>
      <c r="E238" s="70">
        <v>9</v>
      </c>
      <c r="F238" s="70">
        <v>6.75</v>
      </c>
      <c r="G238" s="70">
        <v>6</v>
      </c>
      <c r="H238" s="70">
        <v>6.5</v>
      </c>
      <c r="I238" s="70">
        <v>6.5</v>
      </c>
      <c r="J238" s="70">
        <v>6.75</v>
      </c>
      <c r="K238" s="70">
        <v>6.75</v>
      </c>
      <c r="L238" s="70">
        <v>6.75</v>
      </c>
      <c r="M238" s="70">
        <v>6.75</v>
      </c>
      <c r="N238" s="70">
        <v>7</v>
      </c>
      <c r="O238" s="70">
        <v>8</v>
      </c>
      <c r="P238" s="70">
        <v>7</v>
      </c>
      <c r="Q238" s="70">
        <v>7.2</v>
      </c>
      <c r="R238" s="70">
        <v>6.75</v>
      </c>
      <c r="S238" s="70">
        <v>7</v>
      </c>
      <c r="T238" s="70">
        <v>7</v>
      </c>
      <c r="U238" s="20"/>
      <c r="V238" s="20"/>
      <c r="W238" s="4"/>
      <c r="X238" s="4"/>
      <c r="Y238" s="4"/>
      <c r="Z238" s="4"/>
      <c r="AA238" s="4"/>
      <c r="AB238" s="20"/>
      <c r="AC238" s="20"/>
      <c r="AD238" s="20"/>
      <c r="AE238" s="20"/>
      <c r="AF238" s="20"/>
      <c r="AG238" s="20"/>
      <c r="AH238" s="20"/>
      <c r="AI238" s="20"/>
      <c r="AJ238" s="20"/>
      <c r="AK238" s="20"/>
      <c r="AL238" s="20"/>
      <c r="AM238" s="20"/>
      <c r="AN238" s="20"/>
      <c r="AO238" s="20"/>
      <c r="AP238" s="20"/>
      <c r="AQ238" s="20"/>
      <c r="AR238" s="20"/>
      <c r="AS238" s="20"/>
      <c r="AT238" s="20"/>
      <c r="AU238" s="20"/>
      <c r="AV238" s="20"/>
      <c r="AW238" s="20"/>
      <c r="AX238" s="20"/>
      <c r="AY238" s="20"/>
      <c r="AZ238" s="20"/>
      <c r="BA238" s="20"/>
      <c r="BB238" s="20"/>
      <c r="BC238" s="20"/>
      <c r="BD238" s="20"/>
      <c r="BE238" s="20"/>
      <c r="BF238" s="20"/>
      <c r="BG238" s="20"/>
      <c r="BH238" s="20"/>
      <c r="BI238" s="20"/>
      <c r="BJ238" s="20"/>
      <c r="BK238" s="20"/>
      <c r="BL238" s="20"/>
      <c r="BM238" s="20"/>
      <c r="BN238" s="20"/>
      <c r="BO238" s="20"/>
      <c r="BP238" s="20"/>
      <c r="BQ238" s="20"/>
      <c r="BR238" s="20"/>
      <c r="BS238" s="20"/>
      <c r="BT238" s="20"/>
      <c r="BU238" s="20"/>
      <c r="BV238" s="20"/>
      <c r="BW238" s="20"/>
      <c r="BX238" s="20"/>
      <c r="BY238" s="20"/>
      <c r="BZ238" s="20"/>
      <c r="CA238" s="20"/>
      <c r="CB238" s="20"/>
      <c r="CC238" s="20"/>
      <c r="CD238" s="20"/>
      <c r="CE238" s="20"/>
      <c r="CF238" s="20"/>
      <c r="CG238" s="20"/>
      <c r="CH238" s="20"/>
      <c r="CI238" s="20"/>
      <c r="CJ238" s="20"/>
      <c r="CK238" s="20"/>
      <c r="CL238" s="20"/>
      <c r="CM238" s="20"/>
      <c r="CN238" s="20"/>
      <c r="CO238" s="20"/>
      <c r="CP238" s="20"/>
      <c r="CQ238" s="20"/>
      <c r="CR238" s="20"/>
      <c r="CS238" s="20"/>
      <c r="CT238" s="20"/>
      <c r="CU238" s="20"/>
      <c r="CV238" s="20"/>
      <c r="CW238" s="20"/>
      <c r="CX238" s="20"/>
      <c r="CY238" s="20"/>
      <c r="CZ238" s="20"/>
      <c r="DA238" s="20"/>
      <c r="DB238" s="20"/>
      <c r="DC238" s="20"/>
      <c r="DD238" s="20"/>
    </row>
    <row r="239" spans="1:108" ht="17" customHeight="1">
      <c r="A239" s="7"/>
      <c r="B239" s="57"/>
      <c r="C239" s="70"/>
      <c r="D239" s="70"/>
      <c r="E239" s="70"/>
      <c r="F239" s="70"/>
      <c r="G239" s="70"/>
      <c r="H239" s="70"/>
      <c r="I239" s="70"/>
      <c r="J239" s="70"/>
      <c r="K239" s="70"/>
      <c r="L239" s="70"/>
      <c r="M239" s="70"/>
      <c r="N239" s="70"/>
      <c r="O239" s="70"/>
      <c r="P239" s="70"/>
      <c r="Q239" s="70"/>
      <c r="R239" s="70"/>
      <c r="S239" s="72"/>
      <c r="T239" s="72"/>
      <c r="U239" s="20"/>
      <c r="V239" s="20"/>
      <c r="W239" s="9"/>
      <c r="X239" s="9"/>
      <c r="Y239" s="9"/>
      <c r="Z239" s="9"/>
      <c r="AB239" s="20"/>
      <c r="AC239" s="20"/>
      <c r="AD239" s="20"/>
      <c r="AE239" s="20"/>
      <c r="AF239" s="20"/>
      <c r="AG239" s="20"/>
      <c r="AH239" s="20"/>
      <c r="AI239" s="20"/>
      <c r="AJ239" s="20"/>
      <c r="AK239" s="20"/>
      <c r="AL239" s="20"/>
      <c r="AM239" s="20"/>
      <c r="AN239" s="20"/>
      <c r="AO239" s="20"/>
      <c r="AP239" s="20"/>
      <c r="AQ239" s="20"/>
      <c r="AR239" s="20"/>
      <c r="AS239" s="20"/>
      <c r="AT239" s="20"/>
      <c r="AU239" s="20"/>
      <c r="AV239" s="20"/>
      <c r="AW239" s="20"/>
      <c r="AX239" s="20"/>
      <c r="AY239" s="20"/>
      <c r="AZ239" s="20"/>
      <c r="BA239" s="20"/>
      <c r="BB239" s="20"/>
      <c r="BC239" s="20"/>
      <c r="BD239" s="20"/>
      <c r="BE239" s="20"/>
      <c r="BF239" s="20"/>
      <c r="BG239" s="20"/>
      <c r="BH239" s="20"/>
      <c r="BI239" s="20"/>
      <c r="BJ239" s="20"/>
      <c r="BK239" s="20"/>
      <c r="BL239" s="20"/>
      <c r="BM239" s="20"/>
      <c r="BN239" s="20"/>
      <c r="BO239" s="20"/>
      <c r="BP239" s="20"/>
      <c r="BQ239" s="20"/>
      <c r="BR239" s="20"/>
      <c r="BS239" s="20"/>
      <c r="BT239" s="20"/>
      <c r="BU239" s="20"/>
      <c r="BV239" s="20"/>
      <c r="BW239" s="20"/>
      <c r="BX239" s="20"/>
      <c r="BY239" s="20"/>
      <c r="BZ239" s="20"/>
      <c r="CA239" s="20"/>
      <c r="CB239" s="20"/>
      <c r="CC239" s="20"/>
      <c r="CD239" s="20"/>
      <c r="CE239" s="20"/>
      <c r="CF239" s="20"/>
      <c r="CG239" s="20"/>
      <c r="CH239" s="20"/>
      <c r="CI239" s="20"/>
      <c r="CJ239" s="20"/>
      <c r="CK239" s="20"/>
      <c r="CL239" s="20"/>
      <c r="CM239" s="20"/>
      <c r="CN239" s="20"/>
      <c r="CO239" s="20"/>
      <c r="CP239" s="20"/>
      <c r="CQ239" s="20"/>
      <c r="CR239" s="20"/>
      <c r="CS239" s="20"/>
      <c r="CT239" s="20"/>
      <c r="CU239" s="20"/>
      <c r="CV239" s="20"/>
      <c r="CW239" s="20"/>
      <c r="CX239" s="20"/>
      <c r="CY239" s="20"/>
      <c r="CZ239" s="20"/>
      <c r="DA239" s="20"/>
      <c r="DB239" s="20"/>
      <c r="DC239" s="20"/>
      <c r="DD239" s="20"/>
    </row>
    <row r="240" spans="1:108" ht="17" customHeight="1">
      <c r="A240" s="7"/>
      <c r="B240" s="49" t="s">
        <v>336</v>
      </c>
      <c r="C240" s="70"/>
      <c r="D240" s="70"/>
      <c r="E240" s="70"/>
      <c r="F240" s="70"/>
      <c r="G240" s="70"/>
      <c r="H240" s="70"/>
      <c r="I240" s="70"/>
      <c r="J240" s="70"/>
      <c r="K240" s="70"/>
      <c r="L240" s="70"/>
      <c r="M240" s="70"/>
      <c r="N240" s="70"/>
      <c r="O240" s="70"/>
      <c r="P240" s="70"/>
      <c r="Q240" s="70"/>
      <c r="R240" s="70"/>
      <c r="S240" s="72"/>
      <c r="T240" s="72"/>
      <c r="U240" s="20"/>
      <c r="V240" s="20"/>
      <c r="W240" s="4"/>
      <c r="X240" s="4"/>
      <c r="Y240" s="4"/>
      <c r="Z240" s="4"/>
      <c r="AB240" s="20"/>
      <c r="AC240" s="20"/>
      <c r="AD240" s="20"/>
      <c r="AE240" s="20"/>
      <c r="AF240" s="20"/>
      <c r="AG240" s="20"/>
      <c r="AH240" s="20"/>
      <c r="AI240" s="20"/>
      <c r="AJ240" s="20"/>
      <c r="AK240" s="20"/>
      <c r="AL240" s="20"/>
      <c r="AM240" s="20"/>
      <c r="AN240" s="20"/>
      <c r="AO240" s="20"/>
      <c r="AP240" s="20"/>
      <c r="AQ240" s="20"/>
      <c r="AR240" s="20"/>
      <c r="AS240" s="20"/>
      <c r="AT240" s="20"/>
      <c r="AU240" s="20"/>
      <c r="AV240" s="20"/>
      <c r="AW240" s="20"/>
      <c r="AX240" s="20"/>
      <c r="AY240" s="20"/>
      <c r="AZ240" s="20"/>
      <c r="BA240" s="20"/>
      <c r="BB240" s="20"/>
      <c r="BC240" s="20"/>
      <c r="BD240" s="20"/>
      <c r="BE240" s="20"/>
      <c r="BF240" s="20"/>
      <c r="BG240" s="20"/>
      <c r="BH240" s="20"/>
      <c r="BI240" s="20"/>
      <c r="BJ240" s="20"/>
      <c r="BK240" s="20"/>
      <c r="BL240" s="20"/>
      <c r="BM240" s="20"/>
      <c r="BN240" s="20"/>
      <c r="BO240" s="20"/>
      <c r="BP240" s="20"/>
      <c r="BQ240" s="20"/>
      <c r="BR240" s="20"/>
      <c r="BS240" s="20"/>
      <c r="BT240" s="20"/>
      <c r="BU240" s="20"/>
      <c r="BV240" s="20"/>
      <c r="BW240" s="20"/>
      <c r="BX240" s="20"/>
      <c r="BY240" s="20"/>
      <c r="BZ240" s="20"/>
      <c r="CA240" s="20"/>
      <c r="CB240" s="20"/>
      <c r="CC240" s="20"/>
      <c r="CD240" s="20"/>
      <c r="CE240" s="20"/>
      <c r="CF240" s="20"/>
      <c r="CG240" s="20"/>
      <c r="CH240" s="20"/>
      <c r="CI240" s="20"/>
      <c r="CJ240" s="20"/>
      <c r="CK240" s="20"/>
      <c r="CL240" s="20"/>
      <c r="CM240" s="20"/>
      <c r="CN240" s="20"/>
      <c r="CO240" s="20"/>
      <c r="CP240" s="20"/>
      <c r="CQ240" s="20"/>
      <c r="CR240" s="20"/>
      <c r="CS240" s="20"/>
      <c r="CT240" s="20"/>
      <c r="CU240" s="20"/>
      <c r="CV240" s="20"/>
      <c r="CW240" s="20"/>
      <c r="CX240" s="20"/>
      <c r="CY240" s="20"/>
      <c r="CZ240" s="20"/>
      <c r="DA240" s="20"/>
      <c r="DB240" s="20"/>
      <c r="DC240" s="20"/>
      <c r="DD240" s="20"/>
    </row>
    <row r="241" spans="1:108" ht="17" customHeight="1">
      <c r="A241" s="7"/>
      <c r="B241" s="52" t="s">
        <v>24</v>
      </c>
      <c r="C241" s="70"/>
      <c r="D241" s="70"/>
      <c r="E241" s="70"/>
      <c r="F241" s="70"/>
      <c r="G241" s="70"/>
      <c r="H241" s="70"/>
      <c r="I241" s="70"/>
      <c r="J241" s="70"/>
      <c r="K241" s="70"/>
      <c r="L241" s="70"/>
      <c r="M241" s="70"/>
      <c r="N241" s="70"/>
      <c r="O241" s="70"/>
      <c r="P241" s="70"/>
      <c r="Q241" s="70"/>
      <c r="R241" s="70"/>
      <c r="S241" s="72"/>
      <c r="T241" s="72"/>
      <c r="U241" s="20"/>
      <c r="V241" s="20"/>
      <c r="AB241" s="20"/>
      <c r="AC241" s="20"/>
      <c r="AD241" s="20"/>
      <c r="AE241" s="20"/>
      <c r="AF241" s="20"/>
      <c r="AG241" s="20"/>
      <c r="AH241" s="20"/>
      <c r="AI241" s="20"/>
      <c r="AJ241" s="20"/>
      <c r="AK241" s="20"/>
      <c r="AL241" s="20"/>
      <c r="AM241" s="20"/>
      <c r="AN241" s="20"/>
      <c r="AO241" s="20"/>
      <c r="AP241" s="20"/>
      <c r="AQ241" s="20"/>
      <c r="AR241" s="20"/>
      <c r="AS241" s="20"/>
      <c r="AT241" s="20"/>
      <c r="AU241" s="20"/>
      <c r="AV241" s="20"/>
      <c r="AW241" s="20"/>
      <c r="AX241" s="20"/>
      <c r="AY241" s="20"/>
      <c r="AZ241" s="20"/>
      <c r="BA241" s="20"/>
      <c r="BB241" s="20"/>
      <c r="BC241" s="20"/>
      <c r="BD241" s="20"/>
      <c r="BE241" s="20"/>
      <c r="BF241" s="20"/>
      <c r="BG241" s="20"/>
      <c r="BH241" s="20"/>
      <c r="BI241" s="20"/>
      <c r="BJ241" s="20"/>
      <c r="BK241" s="20"/>
      <c r="BL241" s="20"/>
      <c r="BM241" s="20"/>
      <c r="BN241" s="20"/>
      <c r="BO241" s="20"/>
      <c r="BP241" s="20"/>
      <c r="BQ241" s="20"/>
      <c r="BR241" s="20"/>
      <c r="BS241" s="20"/>
      <c r="BT241" s="20"/>
      <c r="BU241" s="20"/>
      <c r="BV241" s="20"/>
      <c r="BW241" s="20"/>
      <c r="BX241" s="20"/>
      <c r="BY241" s="20"/>
      <c r="BZ241" s="20"/>
      <c r="CA241" s="20"/>
      <c r="CB241" s="20"/>
      <c r="CC241" s="20"/>
      <c r="CD241" s="20"/>
      <c r="CE241" s="20"/>
      <c r="CF241" s="20"/>
      <c r="CG241" s="20"/>
      <c r="CH241" s="20"/>
      <c r="CI241" s="20"/>
      <c r="CJ241" s="20"/>
      <c r="CK241" s="20"/>
      <c r="CL241" s="20"/>
      <c r="CM241" s="20"/>
      <c r="CN241" s="20"/>
      <c r="CO241" s="20"/>
      <c r="CP241" s="20"/>
      <c r="CQ241" s="20"/>
      <c r="CR241" s="20"/>
      <c r="CS241" s="20"/>
      <c r="CT241" s="20"/>
      <c r="CU241" s="20"/>
      <c r="CV241" s="20"/>
      <c r="CW241" s="20"/>
      <c r="CX241" s="20"/>
      <c r="CY241" s="20"/>
      <c r="CZ241" s="20"/>
      <c r="DA241" s="20"/>
      <c r="DB241" s="20"/>
      <c r="DC241" s="20"/>
      <c r="DD241" s="20"/>
    </row>
    <row r="242" spans="1:108" ht="17" customHeight="1">
      <c r="A242" s="7"/>
      <c r="B242" s="44" t="s">
        <v>25</v>
      </c>
      <c r="C242" s="70">
        <v>7859.5309999999999</v>
      </c>
      <c r="D242" s="70">
        <v>9286.4740000000002</v>
      </c>
      <c r="E242" s="70">
        <v>8848.5409999999993</v>
      </c>
      <c r="F242" s="70">
        <v>7054.3459999999995</v>
      </c>
      <c r="G242" s="70">
        <v>10444.950999999999</v>
      </c>
      <c r="H242" s="70">
        <v>10501.06</v>
      </c>
      <c r="I242" s="70">
        <v>13452.154</v>
      </c>
      <c r="J242" s="70">
        <v>16083.093999999999</v>
      </c>
      <c r="K242" s="70">
        <v>18316.907999999999</v>
      </c>
      <c r="L242" s="70">
        <v>23442.998</v>
      </c>
      <c r="M242" s="70">
        <v>30990.675999999999</v>
      </c>
      <c r="N242" s="70">
        <v>28171.758999999998</v>
      </c>
      <c r="O242" s="70">
        <v>32646.355</v>
      </c>
      <c r="P242" s="70">
        <v>30656.116999999998</v>
      </c>
      <c r="Q242" s="70">
        <v>37819.123000000007</v>
      </c>
      <c r="R242" s="70">
        <v>36231.05205179</v>
      </c>
      <c r="S242" s="70">
        <v>42039.297597080003</v>
      </c>
      <c r="T242" s="70">
        <v>47890.080000000002</v>
      </c>
      <c r="W242" s="4"/>
      <c r="X242" s="4"/>
      <c r="Y242" s="4"/>
      <c r="Z242" s="4"/>
      <c r="AA242" s="4"/>
      <c r="AB242" s="20"/>
      <c r="AC242" s="27"/>
      <c r="AD242" s="27"/>
      <c r="AE242" s="27"/>
      <c r="AF242" s="27"/>
      <c r="AG242" s="27"/>
      <c r="AH242" s="20"/>
      <c r="AI242" s="20"/>
      <c r="AJ242" s="20"/>
      <c r="AK242" s="20"/>
      <c r="AL242" s="20"/>
      <c r="AM242" s="20"/>
      <c r="AN242" s="20"/>
      <c r="AO242" s="20"/>
      <c r="AP242" s="20"/>
      <c r="AQ242" s="20"/>
      <c r="AR242" s="20"/>
      <c r="AS242" s="20"/>
      <c r="AT242" s="20"/>
      <c r="AU242" s="20"/>
      <c r="AV242" s="20"/>
      <c r="AW242" s="20"/>
      <c r="AX242" s="20"/>
      <c r="AY242" s="20"/>
      <c r="AZ242" s="20"/>
      <c r="BA242" s="20"/>
      <c r="BB242" s="20"/>
      <c r="BC242" s="20"/>
      <c r="BD242" s="20"/>
      <c r="BE242" s="20"/>
      <c r="BF242" s="20"/>
      <c r="BG242" s="20"/>
      <c r="BH242" s="20"/>
      <c r="BI242" s="20"/>
      <c r="BJ242" s="20"/>
      <c r="BK242" s="20"/>
      <c r="BL242" s="20"/>
      <c r="BM242" s="20"/>
      <c r="BN242" s="20"/>
      <c r="BO242" s="20"/>
      <c r="BP242" s="20"/>
      <c r="BQ242" s="20"/>
      <c r="BR242" s="20"/>
      <c r="BS242" s="20"/>
      <c r="BT242" s="20"/>
      <c r="BU242" s="20"/>
      <c r="BV242" s="20"/>
      <c r="BW242" s="20"/>
      <c r="BX242" s="20"/>
      <c r="BY242" s="20"/>
      <c r="BZ242" s="20"/>
      <c r="CA242" s="20"/>
      <c r="CB242" s="20"/>
      <c r="CC242" s="20"/>
      <c r="CD242" s="20"/>
      <c r="CE242" s="20"/>
      <c r="CF242" s="20"/>
      <c r="CG242" s="20"/>
      <c r="CH242" s="20"/>
      <c r="CI242" s="20"/>
      <c r="CJ242" s="20"/>
      <c r="CK242" s="20"/>
      <c r="CL242" s="20"/>
      <c r="CM242" s="20"/>
      <c r="CN242" s="20"/>
      <c r="CO242" s="20"/>
      <c r="CP242" s="20"/>
      <c r="CQ242" s="20"/>
      <c r="CR242" s="20"/>
      <c r="CS242" s="20"/>
      <c r="CT242" s="20"/>
      <c r="CU242" s="20"/>
      <c r="CV242" s="20"/>
      <c r="CW242" s="20"/>
      <c r="CX242" s="20"/>
      <c r="CY242" s="20"/>
      <c r="CZ242" s="20"/>
      <c r="DA242" s="20"/>
      <c r="DB242" s="20"/>
      <c r="DC242" s="20"/>
      <c r="DD242" s="20"/>
    </row>
    <row r="243" spans="1:108" ht="17" customHeight="1">
      <c r="A243" s="7"/>
      <c r="B243" s="20" t="s">
        <v>304</v>
      </c>
      <c r="C243" s="70">
        <v>4585.3990000000003</v>
      </c>
      <c r="D243" s="70">
        <v>4975.75</v>
      </c>
      <c r="E243" s="70">
        <v>5100.0259999999998</v>
      </c>
      <c r="F243" s="70">
        <v>4785.26</v>
      </c>
      <c r="G243" s="70">
        <v>5077.5730000000003</v>
      </c>
      <c r="H243" s="70">
        <v>6127.9859999999999</v>
      </c>
      <c r="I243" s="70">
        <v>7027.4380000000001</v>
      </c>
      <c r="J243" s="70">
        <v>10082.16</v>
      </c>
      <c r="K243" s="70">
        <v>12381.486999999999</v>
      </c>
      <c r="L243" s="70">
        <v>16867.929</v>
      </c>
      <c r="M243" s="70">
        <v>19871.798999999999</v>
      </c>
      <c r="N243" s="70">
        <v>17674.031999999999</v>
      </c>
      <c r="O243" s="70">
        <v>20144.834999999999</v>
      </c>
      <c r="P243" s="70">
        <v>21093.481</v>
      </c>
      <c r="Q243" s="70">
        <v>23582.770000000004</v>
      </c>
      <c r="R243" s="70">
        <v>26276.031051789996</v>
      </c>
      <c r="S243" s="70">
        <v>27149.687597080003</v>
      </c>
      <c r="T243" s="70">
        <v>29686.374</v>
      </c>
      <c r="W243" s="4"/>
      <c r="X243" s="4"/>
      <c r="Y243" s="4"/>
      <c r="Z243" s="4"/>
      <c r="AA243" s="4"/>
      <c r="AB243" s="20"/>
      <c r="AC243" s="27"/>
      <c r="AD243" s="27"/>
      <c r="AE243" s="27"/>
      <c r="AF243" s="27"/>
      <c r="AG243" s="27"/>
      <c r="AH243" s="20"/>
      <c r="AI243" s="20"/>
      <c r="AJ243" s="20"/>
      <c r="AK243" s="20"/>
      <c r="AL243" s="20"/>
      <c r="AM243" s="20"/>
      <c r="AN243" s="20"/>
      <c r="AO243" s="20"/>
      <c r="AP243" s="20"/>
      <c r="AQ243" s="20"/>
      <c r="AR243" s="20"/>
      <c r="AS243" s="20"/>
      <c r="AT243" s="20"/>
      <c r="AU243" s="20"/>
      <c r="AV243" s="20"/>
      <c r="AW243" s="20"/>
      <c r="AX243" s="20"/>
      <c r="AY243" s="20"/>
      <c r="AZ243" s="20"/>
      <c r="BA243" s="20"/>
      <c r="BB243" s="20"/>
      <c r="BC243" s="20"/>
      <c r="BD243" s="20"/>
      <c r="BE243" s="20"/>
      <c r="BF243" s="20"/>
      <c r="BG243" s="20"/>
      <c r="BH243" s="20"/>
      <c r="BI243" s="20"/>
      <c r="BJ243" s="20"/>
      <c r="BK243" s="20"/>
      <c r="BL243" s="20"/>
      <c r="BM243" s="20"/>
      <c r="BN243" s="20"/>
      <c r="BO243" s="20"/>
      <c r="BP243" s="20"/>
      <c r="BQ243" s="20"/>
      <c r="BR243" s="20"/>
      <c r="BS243" s="20"/>
      <c r="BT243" s="20"/>
      <c r="BU243" s="20"/>
      <c r="BV243" s="20"/>
      <c r="BW243" s="20"/>
      <c r="BX243" s="20"/>
      <c r="BY243" s="20"/>
      <c r="BZ243" s="20"/>
      <c r="CA243" s="20"/>
      <c r="CB243" s="20"/>
      <c r="CC243" s="20"/>
      <c r="CD243" s="20"/>
      <c r="CE243" s="20"/>
      <c r="CF243" s="20"/>
      <c r="CG243" s="20"/>
      <c r="CH243" s="20"/>
      <c r="CI243" s="20"/>
      <c r="CJ243" s="20"/>
      <c r="CK243" s="20"/>
      <c r="CL243" s="20"/>
      <c r="CM243" s="20"/>
      <c r="CN243" s="20"/>
      <c r="CO243" s="20"/>
      <c r="CP243" s="20"/>
      <c r="CQ243" s="20"/>
      <c r="CR243" s="20"/>
      <c r="CS243" s="20"/>
      <c r="CT243" s="20"/>
      <c r="CU243" s="20"/>
      <c r="CV243" s="20"/>
      <c r="CW243" s="20"/>
      <c r="CX243" s="20"/>
      <c r="CY243" s="20"/>
      <c r="CZ243" s="20"/>
      <c r="DA243" s="20"/>
      <c r="DB243" s="20"/>
      <c r="DC243" s="20"/>
      <c r="DD243" s="20"/>
    </row>
    <row r="244" spans="1:108" ht="17" customHeight="1">
      <c r="A244" s="7"/>
      <c r="B244" s="44" t="s">
        <v>158</v>
      </c>
      <c r="C244" s="70">
        <v>4309.777</v>
      </c>
      <c r="D244" s="70">
        <v>4595.4759999999997</v>
      </c>
      <c r="E244" s="70">
        <v>5065.3609999999999</v>
      </c>
      <c r="F244" s="70">
        <v>4760.2479999999996</v>
      </c>
      <c r="G244" s="70">
        <v>4981.6559999999999</v>
      </c>
      <c r="H244" s="70">
        <v>5833.4880000000003</v>
      </c>
      <c r="I244" s="70">
        <v>6735.08</v>
      </c>
      <c r="J244" s="70">
        <v>9906.902</v>
      </c>
      <c r="K244" s="70">
        <v>12261.628000000001</v>
      </c>
      <c r="L244" s="70">
        <v>13952.616</v>
      </c>
      <c r="M244" s="70">
        <v>15544.945</v>
      </c>
      <c r="N244" s="70">
        <v>17365.48</v>
      </c>
      <c r="O244" s="70">
        <v>20248.624</v>
      </c>
      <c r="P244" s="70">
        <v>21012.798999999999</v>
      </c>
      <c r="Q244" s="70">
        <v>23162.254000000004</v>
      </c>
      <c r="R244" s="70">
        <v>25030.967551809998</v>
      </c>
      <c r="S244" s="70">
        <v>27913.362863050002</v>
      </c>
      <c r="T244" s="70">
        <v>29520.25400021</v>
      </c>
      <c r="U244" s="20"/>
      <c r="V244" s="20"/>
      <c r="W244" s="4"/>
      <c r="X244" s="4"/>
      <c r="Y244" s="4"/>
      <c r="Z244" s="4"/>
      <c r="AA244" s="4"/>
      <c r="AB244" s="20"/>
      <c r="AC244" s="27"/>
      <c r="AD244" s="27"/>
      <c r="AE244" s="27"/>
      <c r="AF244" s="27"/>
      <c r="AG244" s="27"/>
      <c r="AH244" s="20"/>
      <c r="AI244" s="20"/>
      <c r="AJ244" s="20"/>
      <c r="AK244" s="20"/>
      <c r="AL244" s="20"/>
      <c r="AM244" s="20"/>
      <c r="AN244" s="20"/>
      <c r="AO244" s="20"/>
      <c r="AP244" s="20"/>
      <c r="AQ244" s="20"/>
      <c r="AR244" s="20"/>
      <c r="AS244" s="20"/>
      <c r="AT244" s="20"/>
      <c r="AU244" s="20"/>
      <c r="AV244" s="20"/>
      <c r="AW244" s="20"/>
      <c r="AX244" s="20"/>
      <c r="AY244" s="20"/>
      <c r="AZ244" s="20"/>
      <c r="BA244" s="20"/>
      <c r="BB244" s="20"/>
      <c r="BC244" s="20"/>
      <c r="BD244" s="20"/>
      <c r="BE244" s="20"/>
      <c r="BF244" s="20"/>
      <c r="BG244" s="20"/>
      <c r="BH244" s="20"/>
      <c r="BI244" s="20"/>
      <c r="BJ244" s="20"/>
      <c r="BK244" s="20"/>
      <c r="BL244" s="20"/>
      <c r="BM244" s="20"/>
      <c r="BN244" s="20"/>
      <c r="BO244" s="20"/>
      <c r="BP244" s="20"/>
      <c r="BQ244" s="20"/>
      <c r="BR244" s="20"/>
      <c r="BS244" s="20"/>
      <c r="BT244" s="20"/>
      <c r="BU244" s="20"/>
      <c r="BV244" s="20"/>
      <c r="BW244" s="20"/>
      <c r="BX244" s="20"/>
      <c r="BY244" s="20"/>
      <c r="BZ244" s="20"/>
      <c r="CA244" s="20"/>
      <c r="CB244" s="20"/>
      <c r="CC244" s="20"/>
      <c r="CD244" s="20"/>
      <c r="CE244" s="20"/>
      <c r="CF244" s="20"/>
      <c r="CG244" s="20"/>
      <c r="CH244" s="20"/>
      <c r="CI244" s="20"/>
      <c r="CJ244" s="20"/>
      <c r="CK244" s="20"/>
      <c r="CL244" s="20"/>
      <c r="CM244" s="20"/>
      <c r="CN244" s="20"/>
      <c r="CO244" s="20"/>
      <c r="CP244" s="20"/>
      <c r="CQ244" s="20"/>
      <c r="CR244" s="20"/>
      <c r="CS244" s="20"/>
      <c r="CT244" s="20"/>
      <c r="CU244" s="20"/>
      <c r="CV244" s="20"/>
      <c r="CW244" s="20"/>
      <c r="CX244" s="20"/>
      <c r="CY244" s="20"/>
      <c r="CZ244" s="20"/>
      <c r="DA244" s="20"/>
      <c r="DB244" s="20"/>
      <c r="DC244" s="20"/>
      <c r="DD244" s="20"/>
    </row>
    <row r="245" spans="1:108" ht="17" customHeight="1">
      <c r="A245" s="7"/>
      <c r="B245" s="44" t="s">
        <v>381</v>
      </c>
      <c r="C245" s="70">
        <v>1977.076</v>
      </c>
      <c r="D245" s="70">
        <v>1916.9169999999999</v>
      </c>
      <c r="E245" s="70">
        <v>2675.5540000000001</v>
      </c>
      <c r="F245" s="70">
        <v>2928.2979999999998</v>
      </c>
      <c r="G245" s="70">
        <v>2689.8960000000002</v>
      </c>
      <c r="H245" s="70">
        <v>3382.3670000000002</v>
      </c>
      <c r="I245" s="70">
        <v>4124.68</v>
      </c>
      <c r="J245" s="70">
        <v>4266.9110000000001</v>
      </c>
      <c r="K245" s="70">
        <v>5238.357</v>
      </c>
      <c r="L245" s="70">
        <v>6482.4089999999997</v>
      </c>
      <c r="M245" s="70">
        <v>9655.7810000000009</v>
      </c>
      <c r="N245" s="70">
        <v>11593.486000000001</v>
      </c>
      <c r="O245" s="70">
        <v>14676.929</v>
      </c>
      <c r="P245" s="70">
        <v>15403.117999999999</v>
      </c>
      <c r="Q245" s="70">
        <v>16182.774000000003</v>
      </c>
      <c r="R245" s="70">
        <v>18387.33527086</v>
      </c>
      <c r="S245" s="70">
        <v>19884.626252349</v>
      </c>
      <c r="T245" s="70">
        <v>21706.996999999999</v>
      </c>
      <c r="U245" s="20"/>
      <c r="V245" s="20"/>
      <c r="W245" s="4"/>
      <c r="X245" s="4"/>
      <c r="Y245" s="4"/>
      <c r="Z245" s="4"/>
      <c r="AA245" s="4"/>
      <c r="AB245" s="20"/>
      <c r="AC245" s="27"/>
      <c r="AD245" s="27"/>
      <c r="AE245" s="27"/>
      <c r="AF245" s="27"/>
      <c r="AG245" s="27"/>
      <c r="AH245" s="20"/>
      <c r="AI245" s="20"/>
      <c r="AJ245" s="20"/>
      <c r="AK245" s="20"/>
      <c r="AL245" s="20"/>
      <c r="AM245" s="20"/>
      <c r="AN245" s="20"/>
      <c r="AO245" s="20"/>
      <c r="AP245" s="20"/>
      <c r="AQ245" s="20"/>
      <c r="AR245" s="20"/>
      <c r="AS245" s="20"/>
      <c r="AT245" s="20"/>
      <c r="AU245" s="20"/>
      <c r="AV245" s="20"/>
      <c r="AW245" s="20"/>
      <c r="AX245" s="20"/>
      <c r="AY245" s="20"/>
      <c r="AZ245" s="20"/>
      <c r="BA245" s="20"/>
      <c r="BB245" s="20"/>
      <c r="BC245" s="20"/>
      <c r="BD245" s="20"/>
      <c r="BE245" s="20"/>
      <c r="BF245" s="20"/>
      <c r="BG245" s="20"/>
      <c r="BH245" s="20"/>
      <c r="BI245" s="20"/>
      <c r="BJ245" s="20"/>
      <c r="BK245" s="20"/>
      <c r="BL245" s="20"/>
      <c r="BM245" s="20"/>
      <c r="BN245" s="20"/>
      <c r="BO245" s="20"/>
      <c r="BP245" s="20"/>
      <c r="BQ245" s="20"/>
      <c r="BR245" s="20"/>
      <c r="BS245" s="20"/>
      <c r="BT245" s="20"/>
      <c r="BU245" s="20"/>
      <c r="BV245" s="20"/>
      <c r="BW245" s="20"/>
      <c r="BX245" s="20"/>
      <c r="BY245" s="20"/>
      <c r="BZ245" s="20"/>
      <c r="CA245" s="20"/>
      <c r="CB245" s="20"/>
      <c r="CC245" s="20"/>
      <c r="CD245" s="20"/>
      <c r="CE245" s="20"/>
      <c r="CF245" s="20"/>
      <c r="CG245" s="20"/>
      <c r="CH245" s="20"/>
      <c r="CI245" s="20"/>
      <c r="CJ245" s="20"/>
      <c r="CK245" s="20"/>
      <c r="CL245" s="20"/>
      <c r="CM245" s="20"/>
      <c r="CN245" s="20"/>
      <c r="CO245" s="20"/>
      <c r="CP245" s="20"/>
      <c r="CQ245" s="20"/>
      <c r="CR245" s="20"/>
      <c r="CS245" s="20"/>
      <c r="CT245" s="20"/>
      <c r="CU245" s="20"/>
      <c r="CV245" s="20"/>
      <c r="CW245" s="20"/>
      <c r="CX245" s="20"/>
      <c r="CY245" s="20"/>
      <c r="CZ245" s="20"/>
      <c r="DA245" s="20"/>
      <c r="DB245" s="20"/>
      <c r="DC245" s="20"/>
      <c r="DD245" s="20"/>
    </row>
    <row r="246" spans="1:108" ht="17" customHeight="1">
      <c r="A246" s="7"/>
      <c r="B246" s="20" t="s">
        <v>305</v>
      </c>
      <c r="C246" s="70">
        <v>2332.701</v>
      </c>
      <c r="D246" s="70">
        <v>2678.5590000000002</v>
      </c>
      <c r="E246" s="70">
        <v>2389.8069999999998</v>
      </c>
      <c r="F246" s="70">
        <v>1831.95</v>
      </c>
      <c r="G246" s="70">
        <v>2291.7600000000002</v>
      </c>
      <c r="H246" s="70">
        <v>2451.1210000000001</v>
      </c>
      <c r="I246" s="70">
        <v>2610.4</v>
      </c>
      <c r="J246" s="70">
        <v>5639.991</v>
      </c>
      <c r="K246" s="70">
        <v>7023.2709999999997</v>
      </c>
      <c r="L246" s="70">
        <v>7470.2070000000003</v>
      </c>
      <c r="M246" s="70">
        <v>5889.1639999999998</v>
      </c>
      <c r="N246" s="70">
        <v>5771.9939999999997</v>
      </c>
      <c r="O246" s="70">
        <v>5571.6949999999997</v>
      </c>
      <c r="P246" s="70">
        <v>5609.6810000000005</v>
      </c>
      <c r="Q246" s="70">
        <v>6979.4800000000005</v>
      </c>
      <c r="R246" s="70">
        <v>6643.6322809499998</v>
      </c>
      <c r="S246" s="70">
        <v>8028.7366107010002</v>
      </c>
      <c r="T246" s="70">
        <v>7813.2570002100001</v>
      </c>
      <c r="U246" s="20"/>
      <c r="V246" s="20"/>
      <c r="W246" s="4"/>
      <c r="X246" s="4"/>
      <c r="Y246" s="4"/>
      <c r="Z246" s="4"/>
      <c r="AA246" s="4"/>
      <c r="AB246" s="20"/>
      <c r="AC246" s="27"/>
      <c r="AD246" s="27"/>
      <c r="AE246" s="27"/>
      <c r="AF246" s="27"/>
      <c r="AG246" s="27"/>
      <c r="AH246" s="20"/>
      <c r="AI246" s="20"/>
      <c r="AJ246" s="20"/>
      <c r="AK246" s="20"/>
      <c r="AL246" s="20"/>
      <c r="AM246" s="20"/>
      <c r="AN246" s="20"/>
      <c r="AO246" s="20"/>
      <c r="AP246" s="20"/>
      <c r="AQ246" s="20"/>
      <c r="AR246" s="20"/>
      <c r="AS246" s="20"/>
      <c r="AT246" s="20"/>
      <c r="AU246" s="20"/>
      <c r="AV246" s="20"/>
      <c r="AW246" s="20"/>
      <c r="AX246" s="20"/>
      <c r="AY246" s="20"/>
      <c r="AZ246" s="20"/>
      <c r="BA246" s="20"/>
      <c r="BB246" s="20"/>
      <c r="BC246" s="20"/>
      <c r="BD246" s="20"/>
      <c r="BE246" s="20"/>
      <c r="BF246" s="20"/>
      <c r="BG246" s="20"/>
      <c r="BH246" s="20"/>
      <c r="BI246" s="20"/>
      <c r="BJ246" s="20"/>
      <c r="BK246" s="20"/>
      <c r="BL246" s="20"/>
      <c r="BM246" s="20"/>
      <c r="BN246" s="20"/>
      <c r="BO246" s="20"/>
      <c r="BP246" s="20"/>
      <c r="BQ246" s="20"/>
      <c r="BR246" s="20"/>
      <c r="BS246" s="20"/>
      <c r="BT246" s="20"/>
      <c r="BU246" s="20"/>
      <c r="BV246" s="20"/>
      <c r="BW246" s="20"/>
      <c r="BX246" s="20"/>
      <c r="BY246" s="20"/>
      <c r="BZ246" s="20"/>
      <c r="CA246" s="20"/>
      <c r="CB246" s="20"/>
      <c r="CC246" s="20"/>
      <c r="CD246" s="20"/>
      <c r="CE246" s="20"/>
      <c r="CF246" s="20"/>
      <c r="CG246" s="20"/>
      <c r="CH246" s="20"/>
      <c r="CI246" s="20"/>
      <c r="CJ246" s="20"/>
      <c r="CK246" s="20"/>
      <c r="CL246" s="20"/>
      <c r="CM246" s="20"/>
      <c r="CN246" s="20"/>
      <c r="CO246" s="20"/>
      <c r="CP246" s="20"/>
      <c r="CQ246" s="20"/>
      <c r="CR246" s="20"/>
      <c r="CS246" s="20"/>
      <c r="CT246" s="20"/>
      <c r="CU246" s="20"/>
      <c r="CV246" s="20"/>
      <c r="CW246" s="20"/>
      <c r="CX246" s="20"/>
      <c r="CY246" s="20"/>
      <c r="CZ246" s="20"/>
      <c r="DA246" s="20"/>
      <c r="DB246" s="20"/>
      <c r="DC246" s="20"/>
      <c r="DD246" s="20"/>
    </row>
    <row r="247" spans="1:108" ht="17" customHeight="1">
      <c r="A247" s="7"/>
      <c r="B247" s="44" t="s">
        <v>382</v>
      </c>
      <c r="C247" s="70">
        <v>275.62200000000001</v>
      </c>
      <c r="D247" s="70">
        <v>380.274</v>
      </c>
      <c r="E247" s="70">
        <v>34.664999999999999</v>
      </c>
      <c r="F247" s="70">
        <v>25.012</v>
      </c>
      <c r="G247" s="70">
        <v>95.917000000000002</v>
      </c>
      <c r="H247" s="70">
        <v>294.49799999999999</v>
      </c>
      <c r="I247" s="70">
        <v>292.358</v>
      </c>
      <c r="J247" s="70">
        <v>175.25800000000001</v>
      </c>
      <c r="K247" s="70">
        <v>119.85899999999999</v>
      </c>
      <c r="L247" s="70">
        <v>2915.3130000000001</v>
      </c>
      <c r="M247" s="70">
        <v>4326.8540000000003</v>
      </c>
      <c r="N247" s="70">
        <v>308.55200000000002</v>
      </c>
      <c r="O247" s="70">
        <v>-103.789</v>
      </c>
      <c r="P247" s="70">
        <v>80.681999999999988</v>
      </c>
      <c r="Q247" s="70">
        <v>420.51600000000002</v>
      </c>
      <c r="R247" s="70">
        <v>1245.06349998</v>
      </c>
      <c r="S247" s="70">
        <v>-763.67526597000005</v>
      </c>
      <c r="T247" s="70">
        <v>166.11999978999941</v>
      </c>
      <c r="U247" s="20"/>
      <c r="V247" s="20"/>
      <c r="W247" s="4"/>
      <c r="X247" s="4"/>
      <c r="Y247" s="4"/>
      <c r="Z247" s="4"/>
      <c r="AA247" s="4"/>
      <c r="AB247" s="20"/>
      <c r="AC247" s="27"/>
      <c r="AD247" s="27"/>
      <c r="AE247" s="27"/>
      <c r="AF247" s="27"/>
      <c r="AG247" s="27"/>
      <c r="AH247" s="20"/>
      <c r="AI247" s="20"/>
      <c r="AJ247" s="20"/>
      <c r="AK247" s="20"/>
      <c r="AL247" s="20"/>
      <c r="AM247" s="20"/>
      <c r="AN247" s="20"/>
      <c r="AO247" s="20"/>
      <c r="AP247" s="20"/>
      <c r="AQ247" s="20"/>
      <c r="AR247" s="20"/>
      <c r="AS247" s="20"/>
      <c r="AT247" s="20"/>
      <c r="AU247" s="20"/>
      <c r="AV247" s="20"/>
      <c r="AW247" s="20"/>
      <c r="AX247" s="20"/>
      <c r="AY247" s="20"/>
      <c r="AZ247" s="20"/>
      <c r="BA247" s="20"/>
      <c r="BB247" s="20"/>
      <c r="BC247" s="20"/>
      <c r="BD247" s="20"/>
      <c r="BE247" s="20"/>
      <c r="BF247" s="20"/>
      <c r="BG247" s="20"/>
      <c r="BH247" s="20"/>
      <c r="BI247" s="20"/>
      <c r="BJ247" s="20"/>
      <c r="BK247" s="20"/>
      <c r="BL247" s="20"/>
      <c r="BM247" s="20"/>
      <c r="BN247" s="20"/>
      <c r="BO247" s="20"/>
      <c r="BP247" s="20"/>
      <c r="BQ247" s="20"/>
      <c r="BR247" s="20"/>
      <c r="BS247" s="20"/>
      <c r="BT247" s="20"/>
      <c r="BU247" s="20"/>
      <c r="BV247" s="20"/>
      <c r="BW247" s="20"/>
      <c r="BX247" s="20"/>
      <c r="BY247" s="20"/>
      <c r="BZ247" s="20"/>
      <c r="CA247" s="20"/>
      <c r="CB247" s="20"/>
      <c r="CC247" s="20"/>
      <c r="CD247" s="20"/>
      <c r="CE247" s="20"/>
      <c r="CF247" s="20"/>
      <c r="CG247" s="20"/>
      <c r="CH247" s="20"/>
      <c r="CI247" s="20"/>
      <c r="CJ247" s="20"/>
      <c r="CK247" s="20"/>
      <c r="CL247" s="20"/>
      <c r="CM247" s="20"/>
      <c r="CN247" s="20"/>
      <c r="CO247" s="20"/>
      <c r="CP247" s="20"/>
      <c r="CQ247" s="20"/>
      <c r="CR247" s="20"/>
      <c r="CS247" s="20"/>
      <c r="CT247" s="20"/>
      <c r="CU247" s="20"/>
      <c r="CV247" s="20"/>
      <c r="CW247" s="20"/>
      <c r="CX247" s="20"/>
      <c r="CY247" s="20"/>
      <c r="CZ247" s="20"/>
      <c r="DA247" s="20"/>
      <c r="DB247" s="20"/>
      <c r="DC247" s="20"/>
      <c r="DD247" s="20"/>
    </row>
    <row r="248" spans="1:108" ht="17" customHeight="1">
      <c r="A248" s="7"/>
      <c r="B248" s="44" t="s">
        <v>159</v>
      </c>
      <c r="C248" s="70">
        <v>3274.1320000000001</v>
      </c>
      <c r="D248" s="70">
        <v>4310.7240000000002</v>
      </c>
      <c r="E248" s="70">
        <v>3748.5149999999999</v>
      </c>
      <c r="F248" s="70">
        <v>2269.0859999999998</v>
      </c>
      <c r="G248" s="70">
        <v>5367.3779999999997</v>
      </c>
      <c r="H248" s="70">
        <v>4373.0739999999996</v>
      </c>
      <c r="I248" s="70">
        <v>6424.7160000000003</v>
      </c>
      <c r="J248" s="70">
        <v>6000.9340000000002</v>
      </c>
      <c r="K248" s="70">
        <v>5935.4210000000003</v>
      </c>
      <c r="L248" s="70">
        <v>6575.0690000000004</v>
      </c>
      <c r="M248" s="70">
        <v>11118.877</v>
      </c>
      <c r="N248" s="70">
        <v>10497.727000000001</v>
      </c>
      <c r="O248" s="70">
        <v>12501.52</v>
      </c>
      <c r="P248" s="70">
        <v>9562.6360000000004</v>
      </c>
      <c r="Q248" s="70">
        <v>14236.352999999999</v>
      </c>
      <c r="R248" s="70">
        <v>9955.0210000000006</v>
      </c>
      <c r="S248" s="70">
        <v>14889.61</v>
      </c>
      <c r="T248" s="70">
        <v>12986.752</v>
      </c>
      <c r="U248" s="20"/>
      <c r="V248" s="20"/>
      <c r="W248" s="4"/>
      <c r="X248" s="4"/>
      <c r="Y248" s="4"/>
      <c r="Z248" s="4"/>
      <c r="AA248" s="4"/>
      <c r="AB248" s="20"/>
      <c r="AC248" s="27"/>
      <c r="AD248" s="27"/>
      <c r="AE248" s="27"/>
      <c r="AF248" s="27"/>
      <c r="AG248" s="27"/>
      <c r="AH248" s="20"/>
      <c r="AI248" s="20"/>
      <c r="AJ248" s="20"/>
      <c r="AK248" s="20"/>
      <c r="AL248" s="20"/>
      <c r="AM248" s="20"/>
      <c r="AN248" s="20"/>
      <c r="AO248" s="20"/>
      <c r="AP248" s="20"/>
      <c r="AQ248" s="20"/>
      <c r="AR248" s="20"/>
      <c r="AS248" s="20"/>
      <c r="AT248" s="20"/>
      <c r="AU248" s="20"/>
      <c r="AV248" s="20"/>
      <c r="AW248" s="20"/>
      <c r="AX248" s="20"/>
      <c r="AY248" s="20"/>
      <c r="AZ248" s="20"/>
      <c r="BA248" s="20"/>
      <c r="BB248" s="20"/>
      <c r="BC248" s="20"/>
      <c r="BD248" s="20"/>
      <c r="BE248" s="20"/>
      <c r="BF248" s="20"/>
      <c r="BG248" s="20"/>
      <c r="BH248" s="20"/>
      <c r="BI248" s="20"/>
      <c r="BJ248" s="20"/>
      <c r="BK248" s="20"/>
      <c r="BL248" s="20"/>
      <c r="BM248" s="20"/>
      <c r="BN248" s="20"/>
      <c r="BO248" s="20"/>
      <c r="BP248" s="20"/>
      <c r="BQ248" s="20"/>
      <c r="BR248" s="20"/>
      <c r="BS248" s="20"/>
      <c r="BT248" s="20"/>
      <c r="BU248" s="20"/>
      <c r="BV248" s="20"/>
      <c r="BW248" s="20"/>
      <c r="BX248" s="20"/>
      <c r="BY248" s="20"/>
      <c r="BZ248" s="20"/>
      <c r="CA248" s="20"/>
      <c r="CB248" s="20"/>
      <c r="CC248" s="20"/>
      <c r="CD248" s="20"/>
      <c r="CE248" s="20"/>
      <c r="CF248" s="20"/>
      <c r="CG248" s="20"/>
      <c r="CH248" s="20"/>
      <c r="CI248" s="20"/>
      <c r="CJ248" s="20"/>
      <c r="CK248" s="20"/>
      <c r="CL248" s="20"/>
      <c r="CM248" s="20"/>
      <c r="CN248" s="20"/>
      <c r="CO248" s="20"/>
      <c r="CP248" s="20"/>
      <c r="CQ248" s="20"/>
      <c r="CR248" s="20"/>
      <c r="CS248" s="20"/>
      <c r="CT248" s="20"/>
      <c r="CU248" s="20"/>
      <c r="CV248" s="20"/>
      <c r="CW248" s="20"/>
      <c r="CX248" s="20"/>
      <c r="CY248" s="20"/>
      <c r="CZ248" s="20"/>
      <c r="DA248" s="20"/>
      <c r="DB248" s="20"/>
      <c r="DC248" s="20"/>
      <c r="DD248" s="20"/>
    </row>
    <row r="249" spans="1:108" ht="17" customHeight="1">
      <c r="A249" s="7"/>
      <c r="B249" s="44" t="s">
        <v>26</v>
      </c>
      <c r="C249" s="70">
        <v>8624.0769999999993</v>
      </c>
      <c r="D249" s="70">
        <v>11177.597</v>
      </c>
      <c r="E249" s="70">
        <v>10073.906999999999</v>
      </c>
      <c r="F249" s="70">
        <v>9944.9179999999997</v>
      </c>
      <c r="G249" s="70">
        <v>9865.0810000000001</v>
      </c>
      <c r="H249" s="70">
        <v>12893.65</v>
      </c>
      <c r="I249" s="70">
        <v>13770.887000000001</v>
      </c>
      <c r="J249" s="70">
        <v>15795.326999999999</v>
      </c>
      <c r="K249" s="70">
        <v>17913.359</v>
      </c>
      <c r="L249" s="70">
        <v>22350.541130000001</v>
      </c>
      <c r="M249" s="70">
        <v>29888.991399999999</v>
      </c>
      <c r="N249" s="70">
        <v>29842.453870000001</v>
      </c>
      <c r="O249" s="70">
        <v>33688.329550000002</v>
      </c>
      <c r="P249" s="70">
        <v>34901.403811453405</v>
      </c>
      <c r="Q249" s="70">
        <v>33522.832862449999</v>
      </c>
      <c r="R249" s="70">
        <v>34334.258107590002</v>
      </c>
      <c r="S249" s="70">
        <v>43603.000092189992</v>
      </c>
      <c r="T249" s="70">
        <v>48017.988000000005</v>
      </c>
      <c r="U249" s="20"/>
      <c r="V249" s="20"/>
      <c r="W249" s="33"/>
      <c r="X249" s="33"/>
      <c r="Y249" s="33"/>
      <c r="Z249" s="33"/>
      <c r="AA249" s="33"/>
      <c r="AB249" s="20"/>
      <c r="AC249" s="27"/>
      <c r="AD249" s="27"/>
      <c r="AE249" s="27"/>
      <c r="AF249" s="27"/>
      <c r="AG249" s="27"/>
      <c r="AH249" s="20"/>
      <c r="AI249" s="20"/>
      <c r="AJ249" s="20"/>
      <c r="AK249" s="20"/>
      <c r="AL249" s="20"/>
      <c r="AM249" s="20"/>
      <c r="AN249" s="20"/>
      <c r="AO249" s="20"/>
      <c r="AP249" s="20"/>
      <c r="AQ249" s="20"/>
      <c r="AR249" s="20"/>
      <c r="AS249" s="20"/>
      <c r="AT249" s="20"/>
      <c r="AU249" s="20"/>
      <c r="AV249" s="20"/>
      <c r="AW249" s="20"/>
      <c r="AX249" s="20"/>
      <c r="AY249" s="20"/>
      <c r="AZ249" s="20"/>
      <c r="BA249" s="20"/>
      <c r="BB249" s="20"/>
      <c r="BC249" s="20"/>
      <c r="BD249" s="20"/>
      <c r="BE249" s="20"/>
      <c r="BF249" s="20"/>
      <c r="BG249" s="20"/>
      <c r="BH249" s="20"/>
      <c r="BI249" s="20"/>
      <c r="BJ249" s="20"/>
      <c r="BK249" s="20"/>
      <c r="BL249" s="20"/>
      <c r="BM249" s="20"/>
      <c r="BN249" s="20"/>
      <c r="BO249" s="20"/>
      <c r="BP249" s="20"/>
      <c r="BQ249" s="20"/>
      <c r="BR249" s="20"/>
      <c r="BS249" s="20"/>
      <c r="BT249" s="20"/>
      <c r="BU249" s="20"/>
      <c r="BV249" s="20"/>
      <c r="BW249" s="20"/>
      <c r="BX249" s="20"/>
      <c r="BY249" s="20"/>
      <c r="BZ249" s="20"/>
      <c r="CA249" s="20"/>
      <c r="CB249" s="20"/>
      <c r="CC249" s="20"/>
      <c r="CD249" s="20"/>
      <c r="CE249" s="20"/>
      <c r="CF249" s="20"/>
      <c r="CG249" s="20"/>
      <c r="CH249" s="20"/>
      <c r="CI249" s="20"/>
      <c r="CJ249" s="20"/>
      <c r="CK249" s="20"/>
      <c r="CL249" s="20"/>
      <c r="CM249" s="20"/>
      <c r="CN249" s="20"/>
      <c r="CO249" s="20"/>
      <c r="CP249" s="20"/>
      <c r="CQ249" s="20"/>
      <c r="CR249" s="20"/>
      <c r="CS249" s="20"/>
      <c r="CT249" s="20"/>
      <c r="CU249" s="20"/>
      <c r="CV249" s="20"/>
      <c r="CW249" s="20"/>
      <c r="CX249" s="20"/>
      <c r="CY249" s="20"/>
      <c r="CZ249" s="20"/>
      <c r="DA249" s="20"/>
      <c r="DB249" s="20"/>
      <c r="DC249" s="20"/>
      <c r="DD249" s="20"/>
    </row>
    <row r="250" spans="1:108" ht="17" customHeight="1">
      <c r="A250" s="7"/>
      <c r="B250" s="44" t="s">
        <v>160</v>
      </c>
      <c r="C250" s="70">
        <v>8334.2790000000005</v>
      </c>
      <c r="D250" s="70">
        <v>10716.531999999999</v>
      </c>
      <c r="E250" s="70">
        <v>9780.4390000000003</v>
      </c>
      <c r="F250" s="70">
        <v>9890.4869999999992</v>
      </c>
      <c r="G250" s="70">
        <v>9802.2780000000002</v>
      </c>
      <c r="H250" s="70">
        <v>12785.857</v>
      </c>
      <c r="I250" s="70">
        <v>13356.808000000001</v>
      </c>
      <c r="J250" s="70">
        <v>15166.107</v>
      </c>
      <c r="K250" s="70">
        <v>19693.028999999999</v>
      </c>
      <c r="L250" s="70">
        <v>20890.580999999998</v>
      </c>
      <c r="M250" s="70">
        <v>25831.828000000001</v>
      </c>
      <c r="N250" s="70">
        <v>29521.925999999999</v>
      </c>
      <c r="O250" s="70">
        <v>34843.082999999999</v>
      </c>
      <c r="P250" s="70">
        <v>36527.812000000005</v>
      </c>
      <c r="Q250" s="70">
        <v>34609.902179500001</v>
      </c>
      <c r="R250" s="70">
        <v>36475.848881869999</v>
      </c>
      <c r="S250" s="70">
        <v>44688.447702469995</v>
      </c>
      <c r="T250" s="70">
        <v>49966.611000000004</v>
      </c>
      <c r="U250" s="20"/>
      <c r="V250" s="20"/>
      <c r="W250" s="4"/>
      <c r="X250" s="4"/>
      <c r="Y250" s="4"/>
      <c r="Z250" s="4"/>
      <c r="AA250" s="4"/>
      <c r="AB250" s="20"/>
      <c r="AC250" s="27"/>
      <c r="AD250" s="27"/>
      <c r="AE250" s="27"/>
      <c r="AF250" s="27"/>
      <c r="AG250" s="27"/>
      <c r="AH250" s="20"/>
      <c r="AI250" s="20"/>
      <c r="AJ250" s="20"/>
      <c r="AK250" s="20"/>
      <c r="AL250" s="20"/>
      <c r="AM250" s="20"/>
      <c r="AN250" s="20"/>
      <c r="AO250" s="20"/>
      <c r="AP250" s="20"/>
      <c r="AQ250" s="20"/>
      <c r="AR250" s="20"/>
      <c r="AS250" s="20"/>
      <c r="AT250" s="20"/>
      <c r="AU250" s="20"/>
      <c r="AV250" s="20"/>
      <c r="AW250" s="20"/>
      <c r="AX250" s="20"/>
      <c r="AY250" s="20"/>
      <c r="AZ250" s="20"/>
      <c r="BA250" s="20"/>
      <c r="BB250" s="20"/>
      <c r="BC250" s="20"/>
      <c r="BD250" s="20"/>
      <c r="BE250" s="20"/>
      <c r="BF250" s="20"/>
      <c r="BG250" s="20"/>
      <c r="BH250" s="20"/>
      <c r="BI250" s="20"/>
      <c r="BJ250" s="20"/>
      <c r="BK250" s="20"/>
      <c r="BL250" s="20"/>
      <c r="BM250" s="20"/>
      <c r="BN250" s="20"/>
      <c r="BO250" s="20"/>
      <c r="BP250" s="20"/>
      <c r="BQ250" s="20"/>
      <c r="BR250" s="20"/>
      <c r="BS250" s="20"/>
      <c r="BT250" s="20"/>
      <c r="BU250" s="20"/>
      <c r="BV250" s="20"/>
      <c r="BW250" s="20"/>
      <c r="BX250" s="20"/>
      <c r="BY250" s="20"/>
      <c r="BZ250" s="20"/>
      <c r="CA250" s="20"/>
      <c r="CB250" s="20"/>
      <c r="CC250" s="20"/>
      <c r="CD250" s="20"/>
      <c r="CE250" s="20"/>
      <c r="CF250" s="20"/>
      <c r="CG250" s="20"/>
      <c r="CH250" s="20"/>
      <c r="CI250" s="20"/>
      <c r="CJ250" s="20"/>
      <c r="CK250" s="20"/>
      <c r="CL250" s="20"/>
      <c r="CM250" s="20"/>
      <c r="CN250" s="20"/>
      <c r="CO250" s="20"/>
      <c r="CP250" s="20"/>
      <c r="CQ250" s="20"/>
      <c r="CR250" s="20"/>
      <c r="CS250" s="20"/>
      <c r="CT250" s="20"/>
      <c r="CU250" s="20"/>
      <c r="CV250" s="20"/>
      <c r="CW250" s="20"/>
      <c r="CX250" s="20"/>
      <c r="CY250" s="20"/>
      <c r="CZ250" s="20"/>
      <c r="DA250" s="20"/>
      <c r="DB250" s="20"/>
      <c r="DC250" s="20"/>
      <c r="DD250" s="20"/>
    </row>
    <row r="251" spans="1:108" ht="17" customHeight="1">
      <c r="A251" s="7"/>
      <c r="B251" s="44" t="s">
        <v>161</v>
      </c>
      <c r="C251" s="70">
        <v>3702.1480000000001</v>
      </c>
      <c r="D251" s="70">
        <v>4435.6180000000004</v>
      </c>
      <c r="E251" s="70">
        <v>4467.8879999999999</v>
      </c>
      <c r="F251" s="70">
        <v>4580.9080000000004</v>
      </c>
      <c r="G251" s="70">
        <v>5149.2250000000004</v>
      </c>
      <c r="H251" s="70">
        <v>6170.6049999999996</v>
      </c>
      <c r="I251" s="70">
        <v>6672.3829999999998</v>
      </c>
      <c r="J251" s="70">
        <v>7636.2250000000004</v>
      </c>
      <c r="K251" s="70">
        <v>9725.7189999999991</v>
      </c>
      <c r="L251" s="70">
        <v>11061.428</v>
      </c>
      <c r="M251" s="70">
        <v>12902.689</v>
      </c>
      <c r="N251" s="70">
        <v>14735.08</v>
      </c>
      <c r="O251" s="70">
        <v>16705.596000000001</v>
      </c>
      <c r="P251" s="70">
        <v>18096.549000000003</v>
      </c>
      <c r="Q251" s="70">
        <v>17941.150179500004</v>
      </c>
      <c r="R251" s="70">
        <v>21032.044177509997</v>
      </c>
      <c r="S251" s="70">
        <v>22880.59125935</v>
      </c>
      <c r="T251" s="70">
        <v>24129.587</v>
      </c>
      <c r="U251" s="20"/>
      <c r="V251" s="20"/>
      <c r="W251" s="4"/>
      <c r="X251" s="4"/>
      <c r="Y251" s="4"/>
      <c r="Z251" s="4"/>
      <c r="AA251" s="4"/>
      <c r="AB251" s="20"/>
      <c r="AC251" s="27"/>
      <c r="AD251" s="27"/>
      <c r="AE251" s="27"/>
      <c r="AF251" s="27"/>
      <c r="AG251" s="27"/>
      <c r="AH251" s="20"/>
      <c r="AI251" s="20"/>
      <c r="AJ251" s="20"/>
      <c r="AK251" s="20"/>
      <c r="AL251" s="20"/>
      <c r="AM251" s="20"/>
      <c r="AN251" s="20"/>
      <c r="AO251" s="20"/>
      <c r="AP251" s="20"/>
      <c r="AQ251" s="20"/>
      <c r="AR251" s="20"/>
      <c r="AS251" s="20"/>
      <c r="AT251" s="20"/>
      <c r="AU251" s="20"/>
      <c r="AV251" s="20"/>
      <c r="AW251" s="20"/>
      <c r="AX251" s="20"/>
      <c r="AY251" s="20"/>
      <c r="AZ251" s="20"/>
      <c r="BA251" s="20"/>
      <c r="BB251" s="20"/>
      <c r="BC251" s="20"/>
      <c r="BD251" s="20"/>
      <c r="BE251" s="20"/>
      <c r="BF251" s="20"/>
      <c r="BG251" s="20"/>
      <c r="BH251" s="20"/>
      <c r="BI251" s="20"/>
      <c r="BJ251" s="20"/>
      <c r="BK251" s="20"/>
      <c r="BL251" s="20"/>
      <c r="BM251" s="20"/>
      <c r="BN251" s="20"/>
      <c r="BO251" s="20"/>
      <c r="BP251" s="20"/>
      <c r="BQ251" s="20"/>
      <c r="BR251" s="20"/>
      <c r="BS251" s="20"/>
      <c r="BT251" s="20"/>
      <c r="BU251" s="20"/>
      <c r="BV251" s="20"/>
      <c r="BW251" s="20"/>
      <c r="BX251" s="20"/>
      <c r="BY251" s="20"/>
      <c r="BZ251" s="20"/>
      <c r="CA251" s="20"/>
      <c r="CB251" s="20"/>
      <c r="CC251" s="20"/>
      <c r="CD251" s="20"/>
      <c r="CE251" s="20"/>
      <c r="CF251" s="20"/>
      <c r="CG251" s="20"/>
      <c r="CH251" s="20"/>
      <c r="CI251" s="20"/>
      <c r="CJ251" s="20"/>
      <c r="CK251" s="20"/>
      <c r="CL251" s="20"/>
      <c r="CM251" s="20"/>
      <c r="CN251" s="20"/>
      <c r="CO251" s="20"/>
      <c r="CP251" s="20"/>
      <c r="CQ251" s="20"/>
      <c r="CR251" s="20"/>
      <c r="CS251" s="20"/>
      <c r="CT251" s="20"/>
      <c r="CU251" s="20"/>
      <c r="CV251" s="20"/>
      <c r="CW251" s="20"/>
      <c r="CX251" s="20"/>
      <c r="CY251" s="20"/>
      <c r="CZ251" s="20"/>
      <c r="DA251" s="20"/>
      <c r="DB251" s="20"/>
      <c r="DC251" s="20"/>
      <c r="DD251" s="20"/>
    </row>
    <row r="252" spans="1:108" ht="17" customHeight="1">
      <c r="A252" s="7"/>
      <c r="B252" s="44" t="s">
        <v>162</v>
      </c>
      <c r="C252" s="70">
        <v>4632.1310000000003</v>
      </c>
      <c r="D252" s="70">
        <v>6280.9139999999998</v>
      </c>
      <c r="E252" s="70">
        <v>5312.5510000000004</v>
      </c>
      <c r="F252" s="70">
        <v>5309.5789999999997</v>
      </c>
      <c r="G252" s="70">
        <v>4653.0529999999999</v>
      </c>
      <c r="H252" s="70">
        <v>6615.2520000000004</v>
      </c>
      <c r="I252" s="70">
        <v>6684.4250000000002</v>
      </c>
      <c r="J252" s="70">
        <v>7529.8819999999996</v>
      </c>
      <c r="K252" s="70">
        <v>9967.31</v>
      </c>
      <c r="L252" s="70">
        <v>9829.1530000000002</v>
      </c>
      <c r="M252" s="70">
        <v>12929.138999999999</v>
      </c>
      <c r="N252" s="70">
        <v>14786.846</v>
      </c>
      <c r="O252" s="70">
        <v>18137.487000000001</v>
      </c>
      <c r="P252" s="70">
        <v>18431.262999999999</v>
      </c>
      <c r="Q252" s="70">
        <v>16668.752</v>
      </c>
      <c r="R252" s="70">
        <v>15443.804704359998</v>
      </c>
      <c r="S252" s="70">
        <v>21807.856443119996</v>
      </c>
      <c r="T252" s="70">
        <v>25837.024000000001</v>
      </c>
      <c r="U252" s="20"/>
      <c r="V252" s="20"/>
      <c r="W252" s="4"/>
      <c r="X252" s="4"/>
      <c r="Y252" s="4"/>
      <c r="Z252" s="4"/>
      <c r="AA252" s="4"/>
      <c r="AB252" s="20"/>
      <c r="AC252" s="27"/>
      <c r="AD252" s="27"/>
      <c r="AE252" s="27"/>
      <c r="AF252" s="27"/>
      <c r="AG252" s="27"/>
      <c r="AH252" s="20"/>
      <c r="AI252" s="20"/>
      <c r="AJ252" s="20"/>
      <c r="AK252" s="20"/>
      <c r="AL252" s="20"/>
      <c r="AM252" s="20"/>
      <c r="AN252" s="20"/>
      <c r="AO252" s="20"/>
      <c r="AP252" s="20"/>
      <c r="AQ252" s="20"/>
      <c r="AR252" s="20"/>
      <c r="AS252" s="20"/>
      <c r="AT252" s="20"/>
      <c r="AU252" s="20"/>
      <c r="AV252" s="20"/>
      <c r="AW252" s="20"/>
      <c r="AX252" s="20"/>
      <c r="AY252" s="20"/>
      <c r="AZ252" s="20"/>
      <c r="BA252" s="20"/>
      <c r="BB252" s="20"/>
      <c r="BC252" s="20"/>
      <c r="BD252" s="20"/>
      <c r="BE252" s="20"/>
      <c r="BF252" s="20"/>
      <c r="BG252" s="20"/>
      <c r="BH252" s="20"/>
      <c r="BI252" s="20"/>
      <c r="BJ252" s="20"/>
      <c r="BK252" s="20"/>
      <c r="BL252" s="20"/>
      <c r="BM252" s="20"/>
      <c r="BN252" s="20"/>
      <c r="BO252" s="20"/>
      <c r="BP252" s="20"/>
      <c r="BQ252" s="20"/>
      <c r="BR252" s="20"/>
      <c r="BS252" s="20"/>
      <c r="BT252" s="20"/>
      <c r="BU252" s="20"/>
      <c r="BV252" s="20"/>
      <c r="BW252" s="20"/>
      <c r="BX252" s="20"/>
      <c r="BY252" s="20"/>
      <c r="BZ252" s="20"/>
      <c r="CA252" s="20"/>
      <c r="CB252" s="20"/>
      <c r="CC252" s="20"/>
      <c r="CD252" s="20"/>
      <c r="CE252" s="20"/>
      <c r="CF252" s="20"/>
      <c r="CG252" s="20"/>
      <c r="CH252" s="20"/>
      <c r="CI252" s="20"/>
      <c r="CJ252" s="20"/>
      <c r="CK252" s="20"/>
      <c r="CL252" s="20"/>
      <c r="CM252" s="20"/>
      <c r="CN252" s="20"/>
      <c r="CO252" s="20"/>
      <c r="CP252" s="20"/>
      <c r="CQ252" s="20"/>
      <c r="CR252" s="20"/>
      <c r="CS252" s="20"/>
      <c r="CT252" s="20"/>
      <c r="CU252" s="20"/>
      <c r="CV252" s="20"/>
      <c r="CW252" s="20"/>
      <c r="CX252" s="20"/>
      <c r="CY252" s="20"/>
      <c r="CZ252" s="20"/>
      <c r="DA252" s="20"/>
      <c r="DB252" s="20"/>
      <c r="DC252" s="20"/>
      <c r="DD252" s="20"/>
    </row>
    <row r="253" spans="1:108" ht="17" customHeight="1">
      <c r="A253" s="7"/>
      <c r="B253" s="44" t="s">
        <v>198</v>
      </c>
      <c r="C253" s="70">
        <v>289.798</v>
      </c>
      <c r="D253" s="70">
        <v>461.065</v>
      </c>
      <c r="E253" s="70">
        <v>293.46800000000002</v>
      </c>
      <c r="F253" s="70">
        <v>54.430999999999997</v>
      </c>
      <c r="G253" s="70">
        <v>62.802999999999997</v>
      </c>
      <c r="H253" s="70">
        <v>107.79300000000001</v>
      </c>
      <c r="I253" s="70">
        <v>414.07900000000001</v>
      </c>
      <c r="J253" s="70">
        <v>629.22</v>
      </c>
      <c r="K253" s="70">
        <v>-1779.67</v>
      </c>
      <c r="L253" s="70">
        <v>1459.9601299999999</v>
      </c>
      <c r="M253" s="70">
        <v>4057.1633999999999</v>
      </c>
      <c r="N253" s="70">
        <v>320.52787000000001</v>
      </c>
      <c r="O253" s="70">
        <v>-1154.7534499999999</v>
      </c>
      <c r="P253" s="70">
        <v>-1626.4081885466001</v>
      </c>
      <c r="Q253" s="70">
        <v>-1087.0693170499999</v>
      </c>
      <c r="R253" s="70">
        <v>-2141.5907742799996</v>
      </c>
      <c r="S253" s="70">
        <v>-1085.4476102800002</v>
      </c>
      <c r="T253" s="70">
        <v>-1948.6230000000003</v>
      </c>
      <c r="U253" s="20"/>
      <c r="V253" s="20"/>
      <c r="W253" s="4"/>
      <c r="X253" s="4"/>
      <c r="Y253" s="4"/>
      <c r="Z253" s="4"/>
      <c r="AA253" s="4"/>
      <c r="AB253" s="20"/>
      <c r="AC253" s="27"/>
      <c r="AD253" s="27"/>
      <c r="AE253" s="27"/>
      <c r="AF253" s="27"/>
      <c r="AG253" s="27"/>
      <c r="AH253" s="20"/>
      <c r="AI253" s="20"/>
      <c r="AJ253" s="20"/>
      <c r="AK253" s="20"/>
      <c r="AL253" s="20"/>
      <c r="AM253" s="20"/>
      <c r="AN253" s="20"/>
      <c r="AO253" s="20"/>
      <c r="AP253" s="20"/>
      <c r="AQ253" s="20"/>
      <c r="AR253" s="20"/>
      <c r="AS253" s="20"/>
      <c r="AT253" s="20"/>
      <c r="AU253" s="20"/>
      <c r="AV253" s="20"/>
      <c r="AW253" s="20"/>
      <c r="AX253" s="20"/>
      <c r="AY253" s="20"/>
      <c r="AZ253" s="20"/>
      <c r="BA253" s="20"/>
      <c r="BB253" s="20"/>
      <c r="BC253" s="20"/>
      <c r="BD253" s="20"/>
      <c r="BE253" s="20"/>
      <c r="BF253" s="20"/>
      <c r="BG253" s="20"/>
      <c r="BH253" s="20"/>
      <c r="BI253" s="20"/>
      <c r="BJ253" s="20"/>
      <c r="BK253" s="20"/>
      <c r="BL253" s="20"/>
      <c r="BM253" s="20"/>
      <c r="BN253" s="20"/>
      <c r="BO253" s="20"/>
      <c r="BP253" s="20"/>
      <c r="BQ253" s="20"/>
      <c r="BR253" s="20"/>
      <c r="BS253" s="20"/>
      <c r="BT253" s="20"/>
      <c r="BU253" s="20"/>
      <c r="BV253" s="20"/>
      <c r="BW253" s="20"/>
      <c r="BX253" s="20"/>
      <c r="BY253" s="20"/>
      <c r="BZ253" s="20"/>
      <c r="CA253" s="20"/>
      <c r="CB253" s="20"/>
      <c r="CC253" s="20"/>
      <c r="CD253" s="20"/>
      <c r="CE253" s="20"/>
      <c r="CF253" s="20"/>
      <c r="CG253" s="20"/>
      <c r="CH253" s="20"/>
      <c r="CI253" s="20"/>
      <c r="CJ253" s="20"/>
      <c r="CK253" s="20"/>
      <c r="CL253" s="20"/>
      <c r="CM253" s="20"/>
      <c r="CN253" s="20"/>
      <c r="CO253" s="20"/>
      <c r="CP253" s="20"/>
      <c r="CQ253" s="20"/>
      <c r="CR253" s="20"/>
      <c r="CS253" s="20"/>
      <c r="CT253" s="20"/>
      <c r="CU253" s="20"/>
      <c r="CV253" s="20"/>
      <c r="CW253" s="20"/>
      <c r="CX253" s="20"/>
      <c r="CY253" s="20"/>
      <c r="CZ253" s="20"/>
      <c r="DA253" s="20"/>
      <c r="DB253" s="20"/>
      <c r="DC253" s="20"/>
      <c r="DD253" s="20"/>
    </row>
    <row r="254" spans="1:108" ht="17" customHeight="1">
      <c r="A254" s="7"/>
      <c r="B254" s="44" t="s">
        <v>349</v>
      </c>
      <c r="C254" s="70">
        <v>607.62900000000002</v>
      </c>
      <c r="D254" s="70">
        <v>159.858</v>
      </c>
      <c r="E254" s="70">
        <v>597.47299999999996</v>
      </c>
      <c r="F254" s="70">
        <v>179.34</v>
      </c>
      <c r="G254" s="70">
        <v>-167.56899999999999</v>
      </c>
      <c r="H254" s="70">
        <v>-337.11700000000002</v>
      </c>
      <c r="I254" s="70">
        <v>62.697000000000003</v>
      </c>
      <c r="J254" s="70">
        <v>2270.6770000000001</v>
      </c>
      <c r="K254" s="70">
        <v>2535.9090000000001</v>
      </c>
      <c r="L254" s="70">
        <v>2891.1880000000001</v>
      </c>
      <c r="M254" s="70">
        <v>2642.2559999999999</v>
      </c>
      <c r="N254" s="70">
        <v>2630.4</v>
      </c>
      <c r="O254" s="70">
        <v>3543.0279999999998</v>
      </c>
      <c r="P254" s="70">
        <v>2916.2499999999964</v>
      </c>
      <c r="Q254" s="70">
        <v>5221.1038205000004</v>
      </c>
      <c r="R254" s="70">
        <v>3998.9233743000004</v>
      </c>
      <c r="S254" s="70">
        <v>5032.7716037000027</v>
      </c>
      <c r="T254" s="70">
        <v>5390.66700021</v>
      </c>
      <c r="U254" s="20"/>
      <c r="V254" s="20"/>
      <c r="W254" s="4"/>
      <c r="X254" s="4"/>
      <c r="Y254" s="4"/>
      <c r="Z254" s="4"/>
      <c r="AA254" s="4"/>
      <c r="AB254" s="20"/>
      <c r="AC254" s="27"/>
      <c r="AD254" s="27"/>
      <c r="AE254" s="27"/>
      <c r="AF254" s="27"/>
      <c r="AG254" s="27"/>
      <c r="AH254" s="20"/>
      <c r="AI254" s="20"/>
      <c r="AJ254" s="20"/>
      <c r="AK254" s="20"/>
      <c r="AL254" s="20"/>
      <c r="AM254" s="20"/>
      <c r="AN254" s="20"/>
      <c r="AO254" s="20"/>
      <c r="AP254" s="20"/>
      <c r="AQ254" s="20"/>
      <c r="AR254" s="20"/>
      <c r="AS254" s="20"/>
      <c r="AT254" s="20"/>
      <c r="AU254" s="20"/>
      <c r="AV254" s="20"/>
      <c r="AW254" s="20"/>
      <c r="AX254" s="20"/>
      <c r="AY254" s="20"/>
      <c r="AZ254" s="20"/>
      <c r="BA254" s="20"/>
      <c r="BB254" s="20"/>
      <c r="BC254" s="20"/>
      <c r="BD254" s="20"/>
      <c r="BE254" s="20"/>
      <c r="BF254" s="20"/>
      <c r="BG254" s="20"/>
      <c r="BH254" s="20"/>
      <c r="BI254" s="20"/>
      <c r="BJ254" s="20"/>
      <c r="BK254" s="20"/>
      <c r="BL254" s="20"/>
      <c r="BM254" s="20"/>
      <c r="BN254" s="20"/>
      <c r="BO254" s="20"/>
      <c r="BP254" s="20"/>
      <c r="BQ254" s="20"/>
      <c r="BR254" s="20"/>
      <c r="BS254" s="20"/>
      <c r="BT254" s="20"/>
      <c r="BU254" s="20"/>
      <c r="BV254" s="20"/>
      <c r="BW254" s="20"/>
      <c r="BX254" s="20"/>
      <c r="BY254" s="20"/>
      <c r="BZ254" s="20"/>
      <c r="CA254" s="20"/>
      <c r="CB254" s="20"/>
      <c r="CC254" s="20"/>
      <c r="CD254" s="20"/>
      <c r="CE254" s="20"/>
      <c r="CF254" s="20"/>
      <c r="CG254" s="20"/>
      <c r="CH254" s="20"/>
      <c r="CI254" s="20"/>
      <c r="CJ254" s="20"/>
      <c r="CK254" s="20"/>
      <c r="CL254" s="20"/>
      <c r="CM254" s="20"/>
      <c r="CN254" s="20"/>
      <c r="CO254" s="20"/>
      <c r="CP254" s="20"/>
      <c r="CQ254" s="20"/>
      <c r="CR254" s="20"/>
      <c r="CS254" s="20"/>
      <c r="CT254" s="20"/>
      <c r="CU254" s="20"/>
      <c r="CV254" s="20"/>
      <c r="CW254" s="20"/>
      <c r="CX254" s="20"/>
      <c r="CY254" s="20"/>
      <c r="CZ254" s="20"/>
      <c r="DA254" s="20"/>
      <c r="DB254" s="20"/>
      <c r="DC254" s="20"/>
      <c r="DD254" s="20"/>
    </row>
    <row r="255" spans="1:108" ht="17" customHeight="1">
      <c r="A255" s="7"/>
      <c r="B255" s="44" t="s">
        <v>350</v>
      </c>
      <c r="C255" s="70">
        <v>-4356.509</v>
      </c>
      <c r="D255" s="70">
        <v>-5900.64</v>
      </c>
      <c r="E255" s="70">
        <v>-5277.8860000000004</v>
      </c>
      <c r="F255" s="70">
        <v>-5284.567</v>
      </c>
      <c r="G255" s="70">
        <v>-4557.1360000000004</v>
      </c>
      <c r="H255" s="70">
        <v>-6320.7539999999999</v>
      </c>
      <c r="I255" s="70">
        <v>-6392.067</v>
      </c>
      <c r="J255" s="70">
        <v>-7354.6239999999998</v>
      </c>
      <c r="K255" s="70">
        <v>-9847.4509999999991</v>
      </c>
      <c r="L255" s="70">
        <v>-6913.84</v>
      </c>
      <c r="M255" s="70">
        <v>-8602.2849999999999</v>
      </c>
      <c r="N255" s="70">
        <v>-14478.294</v>
      </c>
      <c r="O255" s="70">
        <v>-18241.276000000002</v>
      </c>
      <c r="P255" s="70">
        <v>-18350.580999999998</v>
      </c>
      <c r="Q255" s="70">
        <v>-16248.236000000001</v>
      </c>
      <c r="R255" s="70">
        <v>-14198.741204379998</v>
      </c>
      <c r="S255" s="70">
        <v>-22571.531709089995</v>
      </c>
      <c r="T255" s="70">
        <v>-25670.904000210001</v>
      </c>
      <c r="U255" s="20"/>
      <c r="V255" s="20"/>
      <c r="W255" s="4"/>
      <c r="X255" s="4"/>
      <c r="Y255" s="4"/>
      <c r="Z255" s="4"/>
      <c r="AA255" s="4"/>
      <c r="AB255" s="20"/>
      <c r="AC255" s="27"/>
      <c r="AD255" s="27"/>
      <c r="AE255" s="27"/>
      <c r="AF255" s="27"/>
      <c r="AG255" s="27"/>
      <c r="AH255" s="20"/>
      <c r="AI255" s="20"/>
      <c r="AJ255" s="20"/>
      <c r="AK255" s="20"/>
      <c r="AL255" s="20"/>
      <c r="AM255" s="20"/>
      <c r="AN255" s="20"/>
      <c r="AO255" s="20"/>
      <c r="AP255" s="20"/>
      <c r="AQ255" s="20"/>
      <c r="AR255" s="20"/>
      <c r="AS255" s="20"/>
      <c r="AT255" s="20"/>
      <c r="AU255" s="20"/>
      <c r="AV255" s="20"/>
      <c r="AW255" s="20"/>
      <c r="AX255" s="20"/>
      <c r="AY255" s="20"/>
      <c r="AZ255" s="20"/>
      <c r="BA255" s="20"/>
      <c r="BB255" s="20"/>
      <c r="BC255" s="20"/>
      <c r="BD255" s="20"/>
      <c r="BE255" s="20"/>
      <c r="BF255" s="20"/>
      <c r="BG255" s="20"/>
      <c r="BH255" s="20"/>
      <c r="BI255" s="20"/>
      <c r="BJ255" s="20"/>
      <c r="BK255" s="20"/>
      <c r="BL255" s="20"/>
      <c r="BM255" s="20"/>
      <c r="BN255" s="20"/>
      <c r="BO255" s="20"/>
      <c r="BP255" s="20"/>
      <c r="BQ255" s="20"/>
      <c r="BR255" s="20"/>
      <c r="BS255" s="20"/>
      <c r="BT255" s="20"/>
      <c r="BU255" s="20"/>
      <c r="BV255" s="20"/>
      <c r="BW255" s="20"/>
      <c r="BX255" s="20"/>
      <c r="BY255" s="20"/>
      <c r="BZ255" s="20"/>
      <c r="CA255" s="20"/>
      <c r="CB255" s="20"/>
      <c r="CC255" s="20"/>
      <c r="CD255" s="20"/>
      <c r="CE255" s="20"/>
      <c r="CF255" s="20"/>
      <c r="CG255" s="20"/>
      <c r="CH255" s="20"/>
      <c r="CI255" s="20"/>
      <c r="CJ255" s="20"/>
      <c r="CK255" s="20"/>
      <c r="CL255" s="20"/>
      <c r="CM255" s="20"/>
      <c r="CN255" s="20"/>
      <c r="CO255" s="20"/>
      <c r="CP255" s="20"/>
      <c r="CQ255" s="20"/>
      <c r="CR255" s="20"/>
      <c r="CS255" s="20"/>
      <c r="CT255" s="20"/>
      <c r="CU255" s="20"/>
      <c r="CV255" s="20"/>
      <c r="CW255" s="20"/>
      <c r="CX255" s="20"/>
      <c r="CY255" s="20"/>
      <c r="CZ255" s="20"/>
      <c r="DA255" s="20"/>
      <c r="DB255" s="20"/>
      <c r="DC255" s="20"/>
      <c r="DD255" s="20"/>
    </row>
    <row r="256" spans="1:108" ht="17" customHeight="1">
      <c r="A256" s="7"/>
      <c r="B256" s="44" t="s">
        <v>351</v>
      </c>
      <c r="C256" s="70">
        <v>-764.54600000000005</v>
      </c>
      <c r="D256" s="70">
        <v>-1891.123</v>
      </c>
      <c r="E256" s="70">
        <v>-1225.366</v>
      </c>
      <c r="F256" s="70">
        <v>-2890.5720000000001</v>
      </c>
      <c r="G256" s="70">
        <v>579.87</v>
      </c>
      <c r="H256" s="70">
        <v>-2392.59</v>
      </c>
      <c r="I256" s="70">
        <v>-318.733</v>
      </c>
      <c r="J256" s="70">
        <v>287.767</v>
      </c>
      <c r="K256" s="70">
        <v>403.54899999999998</v>
      </c>
      <c r="L256" s="70">
        <v>1092.45687</v>
      </c>
      <c r="M256" s="70">
        <v>1101.6846</v>
      </c>
      <c r="N256" s="70">
        <v>-1670.69487</v>
      </c>
      <c r="O256" s="70">
        <v>-1041.9745499999999</v>
      </c>
      <c r="P256" s="70">
        <v>-4245.2868114534067</v>
      </c>
      <c r="Q256" s="70">
        <v>4296.2901375500078</v>
      </c>
      <c r="R256" s="70">
        <v>1896.7939441999988</v>
      </c>
      <c r="S256" s="70">
        <v>-1563.7024951099884</v>
      </c>
      <c r="T256" s="70">
        <v>-5344.862000000001</v>
      </c>
      <c r="U256" s="20"/>
      <c r="V256" s="20"/>
      <c r="W256" s="4"/>
      <c r="X256" s="4"/>
      <c r="Y256" s="4"/>
      <c r="Z256" s="4"/>
      <c r="AA256" s="4"/>
      <c r="AB256" s="20"/>
      <c r="AC256" s="27"/>
      <c r="AD256" s="27"/>
      <c r="AE256" s="27"/>
      <c r="AF256" s="27"/>
      <c r="AG256" s="27"/>
      <c r="AH256" s="20"/>
      <c r="AI256" s="20"/>
      <c r="AJ256" s="20"/>
      <c r="AK256" s="20"/>
      <c r="AL256" s="20"/>
      <c r="AM256" s="20"/>
      <c r="AN256" s="20"/>
      <c r="AO256" s="20"/>
      <c r="AP256" s="20"/>
      <c r="AQ256" s="20"/>
      <c r="AR256" s="20"/>
      <c r="AS256" s="20"/>
      <c r="AT256" s="20"/>
      <c r="AU256" s="20"/>
      <c r="AV256" s="20"/>
      <c r="AW256" s="20"/>
      <c r="AX256" s="20"/>
      <c r="AY256" s="20"/>
      <c r="AZ256" s="20"/>
      <c r="BA256" s="20"/>
      <c r="BB256" s="20"/>
      <c r="BC256" s="20"/>
      <c r="BD256" s="20"/>
      <c r="BE256" s="20"/>
      <c r="BF256" s="20"/>
      <c r="BG256" s="20"/>
      <c r="BH256" s="20"/>
      <c r="BI256" s="20"/>
      <c r="BJ256" s="20"/>
      <c r="BK256" s="20"/>
      <c r="BL256" s="20"/>
      <c r="BM256" s="20"/>
      <c r="BN256" s="20"/>
      <c r="BO256" s="20"/>
      <c r="BP256" s="20"/>
      <c r="BQ256" s="20"/>
      <c r="BR256" s="20"/>
      <c r="BS256" s="20"/>
      <c r="BT256" s="20"/>
      <c r="BU256" s="20"/>
      <c r="BV256" s="20"/>
      <c r="BW256" s="20"/>
      <c r="BX256" s="20"/>
      <c r="BY256" s="20"/>
      <c r="BZ256" s="20"/>
      <c r="CA256" s="20"/>
      <c r="CB256" s="20"/>
      <c r="CC256" s="20"/>
      <c r="CD256" s="20"/>
      <c r="CE256" s="20"/>
      <c r="CF256" s="20"/>
      <c r="CG256" s="20"/>
      <c r="CH256" s="20"/>
      <c r="CI256" s="20"/>
      <c r="CJ256" s="20"/>
      <c r="CK256" s="20"/>
      <c r="CL256" s="20"/>
      <c r="CM256" s="20"/>
      <c r="CN256" s="20"/>
      <c r="CO256" s="20"/>
      <c r="CP256" s="20"/>
      <c r="CQ256" s="20"/>
      <c r="CR256" s="20"/>
      <c r="CS256" s="20"/>
      <c r="CT256" s="20"/>
      <c r="CU256" s="20"/>
      <c r="CV256" s="20"/>
      <c r="CW256" s="20"/>
      <c r="CX256" s="20"/>
      <c r="CY256" s="20"/>
      <c r="CZ256" s="20"/>
      <c r="DA256" s="20"/>
      <c r="DB256" s="20"/>
      <c r="DC256" s="20"/>
      <c r="DD256" s="20"/>
    </row>
    <row r="257" spans="1:108" ht="17" customHeight="1">
      <c r="A257" s="7"/>
      <c r="B257" s="44" t="s">
        <v>27</v>
      </c>
      <c r="C257" s="70">
        <v>764.54600000000119</v>
      </c>
      <c r="D257" s="70">
        <v>1891.1229999999978</v>
      </c>
      <c r="E257" s="70">
        <v>1225.366</v>
      </c>
      <c r="F257" s="70">
        <v>2890.5720000000019</v>
      </c>
      <c r="G257" s="70">
        <v>-579.8700000000008</v>
      </c>
      <c r="H257" s="70">
        <v>2392.59</v>
      </c>
      <c r="I257" s="70">
        <v>318.73300000000199</v>
      </c>
      <c r="J257" s="70">
        <v>-287.76699999999983</v>
      </c>
      <c r="K257" s="70">
        <v>-403.54900000000634</v>
      </c>
      <c r="L257" s="70">
        <v>-1092.456865718701</v>
      </c>
      <c r="M257" s="70">
        <v>-1101.6846025269006</v>
      </c>
      <c r="N257" s="70">
        <v>1670.6948721599983</v>
      </c>
      <c r="O257" s="70">
        <v>1041.9745494700001</v>
      </c>
      <c r="P257" s="70">
        <v>4245.2868114534067</v>
      </c>
      <c r="Q257" s="70">
        <v>-4296.2901375500078</v>
      </c>
      <c r="R257" s="70">
        <v>-1896.7939441999988</v>
      </c>
      <c r="S257" s="70">
        <v>1563.7024951099881</v>
      </c>
      <c r="T257" s="70">
        <v>5344.862000000001</v>
      </c>
      <c r="U257" s="20"/>
      <c r="V257" s="20"/>
      <c r="W257" s="4"/>
      <c r="X257" s="4"/>
      <c r="Y257" s="4"/>
      <c r="Z257" s="4"/>
      <c r="AA257" s="4"/>
      <c r="AB257" s="20"/>
      <c r="AC257" s="27"/>
      <c r="AD257" s="27"/>
      <c r="AE257" s="27"/>
      <c r="AF257" s="27"/>
      <c r="AG257" s="27"/>
      <c r="AH257" s="20"/>
      <c r="AI257" s="20"/>
      <c r="AJ257" s="20"/>
      <c r="AK257" s="20"/>
      <c r="AL257" s="20"/>
      <c r="AM257" s="20"/>
      <c r="AN257" s="20"/>
      <c r="AO257" s="20"/>
      <c r="AP257" s="20"/>
      <c r="AQ257" s="20"/>
      <c r="AR257" s="20"/>
      <c r="AS257" s="20"/>
      <c r="AT257" s="20"/>
      <c r="AU257" s="20"/>
      <c r="AV257" s="20"/>
      <c r="AW257" s="20"/>
      <c r="AX257" s="20"/>
      <c r="AY257" s="20"/>
      <c r="AZ257" s="20"/>
      <c r="BA257" s="20"/>
      <c r="BB257" s="20"/>
      <c r="BC257" s="20"/>
      <c r="BD257" s="20"/>
      <c r="BE257" s="20"/>
      <c r="BF257" s="20"/>
      <c r="BG257" s="20"/>
      <c r="BH257" s="20"/>
      <c r="BI257" s="20"/>
      <c r="BJ257" s="20"/>
      <c r="BK257" s="20"/>
      <c r="BL257" s="20"/>
      <c r="BM257" s="20"/>
      <c r="BN257" s="20"/>
      <c r="BO257" s="20"/>
      <c r="BP257" s="20"/>
      <c r="BQ257" s="20"/>
      <c r="BR257" s="20"/>
      <c r="BS257" s="20"/>
      <c r="BT257" s="20"/>
      <c r="BU257" s="20"/>
      <c r="BV257" s="20"/>
      <c r="BW257" s="20"/>
      <c r="BX257" s="20"/>
      <c r="BY257" s="20"/>
      <c r="BZ257" s="20"/>
      <c r="CA257" s="20"/>
      <c r="CB257" s="20"/>
      <c r="CC257" s="20"/>
      <c r="CD257" s="20"/>
      <c r="CE257" s="20"/>
      <c r="CF257" s="20"/>
      <c r="CG257" s="20"/>
      <c r="CH257" s="20"/>
      <c r="CI257" s="20"/>
      <c r="CJ257" s="20"/>
      <c r="CK257" s="20"/>
      <c r="CL257" s="20"/>
      <c r="CM257" s="20"/>
      <c r="CN257" s="20"/>
      <c r="CO257" s="20"/>
      <c r="CP257" s="20"/>
      <c r="CQ257" s="20"/>
      <c r="CR257" s="20"/>
      <c r="CS257" s="20"/>
      <c r="CT257" s="20"/>
      <c r="CU257" s="20"/>
      <c r="CV257" s="20"/>
      <c r="CW257" s="20"/>
      <c r="CX257" s="20"/>
      <c r="CY257" s="20"/>
      <c r="CZ257" s="20"/>
      <c r="DA257" s="20"/>
      <c r="DB257" s="20"/>
      <c r="DC257" s="20"/>
      <c r="DD257" s="20"/>
    </row>
    <row r="258" spans="1:108" ht="17" customHeight="1">
      <c r="A258" s="7"/>
      <c r="B258" s="44" t="s">
        <v>163</v>
      </c>
      <c r="C258" s="76">
        <v>0</v>
      </c>
      <c r="D258" s="76">
        <v>0</v>
      </c>
      <c r="E258" s="70">
        <v>500</v>
      </c>
      <c r="F258" s="70">
        <v>250</v>
      </c>
      <c r="G258" s="70">
        <v>-250</v>
      </c>
      <c r="H258" s="70">
        <v>1753.0229999999999</v>
      </c>
      <c r="I258" s="70">
        <v>-500</v>
      </c>
      <c r="J258" s="70">
        <v>-175.3023</v>
      </c>
      <c r="K258" s="70">
        <v>-175.3023</v>
      </c>
      <c r="L258" s="70">
        <v>-175.3023</v>
      </c>
      <c r="M258" s="70">
        <v>-175.3023</v>
      </c>
      <c r="N258" s="70">
        <v>-175.3023</v>
      </c>
      <c r="O258" s="70">
        <v>216.03370000000001</v>
      </c>
      <c r="P258" s="70">
        <v>-175.30229999999938</v>
      </c>
      <c r="Q258" s="70">
        <v>-175.3023</v>
      </c>
      <c r="R258" s="70">
        <v>-175.3023</v>
      </c>
      <c r="S258" s="70">
        <v>-183.83419795</v>
      </c>
      <c r="T258" s="70">
        <v>-9.1936530600000008</v>
      </c>
      <c r="U258" s="20"/>
      <c r="V258" s="20"/>
      <c r="W258" s="4"/>
      <c r="X258" s="4"/>
      <c r="Y258" s="4"/>
      <c r="Z258" s="4"/>
      <c r="AA258" s="4"/>
      <c r="AB258" s="20"/>
      <c r="AC258" s="27"/>
      <c r="AD258" s="27"/>
      <c r="AE258" s="27"/>
      <c r="AF258" s="27"/>
      <c r="AG258" s="27"/>
      <c r="AH258" s="20"/>
      <c r="AI258" s="20"/>
      <c r="AJ258" s="20"/>
      <c r="AK258" s="20"/>
      <c r="AL258" s="20"/>
      <c r="AM258" s="20"/>
      <c r="AN258" s="20"/>
      <c r="AO258" s="20"/>
      <c r="AP258" s="20"/>
      <c r="AQ258" s="20"/>
      <c r="AR258" s="20"/>
      <c r="AS258" s="20"/>
      <c r="AT258" s="20"/>
      <c r="AU258" s="20"/>
      <c r="AV258" s="20"/>
      <c r="AW258" s="20"/>
      <c r="AX258" s="20"/>
      <c r="AY258" s="20"/>
      <c r="AZ258" s="20"/>
      <c r="BA258" s="20"/>
      <c r="BB258" s="20"/>
      <c r="BC258" s="20"/>
      <c r="BD258" s="20"/>
      <c r="BE258" s="20"/>
      <c r="BF258" s="20"/>
      <c r="BG258" s="20"/>
      <c r="BH258" s="20"/>
      <c r="BI258" s="20"/>
      <c r="BJ258" s="20"/>
      <c r="BK258" s="20"/>
      <c r="BL258" s="20"/>
      <c r="BM258" s="20"/>
      <c r="BN258" s="20"/>
      <c r="BO258" s="20"/>
      <c r="BP258" s="20"/>
      <c r="BQ258" s="20"/>
      <c r="BR258" s="20"/>
      <c r="BS258" s="20"/>
      <c r="BT258" s="20"/>
      <c r="BU258" s="20"/>
      <c r="BV258" s="20"/>
      <c r="BW258" s="20"/>
      <c r="BX258" s="20"/>
      <c r="BY258" s="20"/>
      <c r="BZ258" s="20"/>
      <c r="CA258" s="20"/>
      <c r="CB258" s="20"/>
      <c r="CC258" s="20"/>
      <c r="CD258" s="20"/>
      <c r="CE258" s="20"/>
      <c r="CF258" s="20"/>
      <c r="CG258" s="20"/>
      <c r="CH258" s="20"/>
      <c r="CI258" s="20"/>
      <c r="CJ258" s="20"/>
      <c r="CK258" s="20"/>
      <c r="CL258" s="20"/>
      <c r="CM258" s="20"/>
      <c r="CN258" s="20"/>
      <c r="CO258" s="20"/>
      <c r="CP258" s="20"/>
      <c r="CQ258" s="20"/>
      <c r="CR258" s="20"/>
      <c r="CS258" s="20"/>
      <c r="CT258" s="20"/>
      <c r="CU258" s="20"/>
      <c r="CV258" s="20"/>
      <c r="CW258" s="20"/>
      <c r="CX258" s="20"/>
      <c r="CY258" s="20"/>
      <c r="CZ258" s="20"/>
      <c r="DA258" s="20"/>
      <c r="DB258" s="20"/>
      <c r="DC258" s="20"/>
      <c r="DD258" s="20"/>
    </row>
    <row r="259" spans="1:108" ht="17" customHeight="1">
      <c r="A259" s="7"/>
      <c r="B259" s="44" t="s">
        <v>164</v>
      </c>
      <c r="C259" s="70">
        <v>606.59100000000001</v>
      </c>
      <c r="D259" s="70">
        <v>1056.662</v>
      </c>
      <c r="E259" s="70">
        <v>1396.6559999999999</v>
      </c>
      <c r="F259" s="70">
        <v>1537.3240000000001</v>
      </c>
      <c r="G259" s="70">
        <v>932.12800000000004</v>
      </c>
      <c r="H259" s="70">
        <v>739.41499999999996</v>
      </c>
      <c r="I259" s="70">
        <v>715.47632999999996</v>
      </c>
      <c r="J259" s="70">
        <v>530.14633000000003</v>
      </c>
      <c r="K259" s="70">
        <v>-1143.903</v>
      </c>
      <c r="L259" s="70">
        <v>-1043.4069999999999</v>
      </c>
      <c r="M259" s="70">
        <v>257.28800000000001</v>
      </c>
      <c r="N259" s="70">
        <v>469.27</v>
      </c>
      <c r="O259" s="70">
        <v>-1223.182</v>
      </c>
      <c r="P259" s="70">
        <v>667.60800000000017</v>
      </c>
      <c r="Q259" s="70">
        <v>-867.00600000000009</v>
      </c>
      <c r="R259" s="70">
        <v>-911.10636793000003</v>
      </c>
      <c r="S259" s="70">
        <v>-1031.64852705</v>
      </c>
      <c r="T259" s="70">
        <v>533.52000000000044</v>
      </c>
      <c r="U259" s="20"/>
      <c r="V259" s="20"/>
      <c r="W259" s="4"/>
      <c r="X259" s="4"/>
      <c r="Y259" s="4"/>
      <c r="Z259" s="4"/>
      <c r="AA259" s="4"/>
      <c r="AB259" s="20"/>
      <c r="AC259" s="27"/>
      <c r="AD259" s="27"/>
      <c r="AE259" s="27"/>
      <c r="AF259" s="27"/>
      <c r="AG259" s="27"/>
      <c r="AH259" s="20"/>
      <c r="AI259" s="20"/>
      <c r="AJ259" s="20"/>
      <c r="AK259" s="20"/>
      <c r="AL259" s="20"/>
      <c r="AM259" s="20"/>
      <c r="AN259" s="20"/>
      <c r="AO259" s="20"/>
      <c r="AP259" s="20"/>
      <c r="AQ259" s="20"/>
      <c r="AR259" s="20"/>
      <c r="AS259" s="20"/>
      <c r="AT259" s="20"/>
      <c r="AU259" s="20"/>
      <c r="AV259" s="20"/>
      <c r="AW259" s="20"/>
      <c r="AX259" s="20"/>
      <c r="AY259" s="20"/>
      <c r="AZ259" s="20"/>
      <c r="BA259" s="20"/>
      <c r="BB259" s="20"/>
      <c r="BC259" s="20"/>
      <c r="BD259" s="20"/>
      <c r="BE259" s="20"/>
      <c r="BF259" s="20"/>
      <c r="BG259" s="20"/>
      <c r="BH259" s="20"/>
      <c r="BI259" s="20"/>
      <c r="BJ259" s="20"/>
      <c r="BK259" s="20"/>
      <c r="BL259" s="20"/>
      <c r="BM259" s="20"/>
      <c r="BN259" s="20"/>
      <c r="BO259" s="20"/>
      <c r="BP259" s="20"/>
      <c r="BQ259" s="20"/>
      <c r="BR259" s="20"/>
      <c r="BS259" s="20"/>
      <c r="BT259" s="20"/>
      <c r="BU259" s="20"/>
      <c r="BV259" s="20"/>
      <c r="BW259" s="20"/>
      <c r="BX259" s="20"/>
      <c r="BY259" s="20"/>
      <c r="BZ259" s="20"/>
      <c r="CA259" s="20"/>
      <c r="CB259" s="20"/>
      <c r="CC259" s="20"/>
      <c r="CD259" s="20"/>
      <c r="CE259" s="20"/>
      <c r="CF259" s="20"/>
      <c r="CG259" s="20"/>
      <c r="CH259" s="20"/>
      <c r="CI259" s="20"/>
      <c r="CJ259" s="20"/>
      <c r="CK259" s="20"/>
      <c r="CL259" s="20"/>
      <c r="CM259" s="20"/>
      <c r="CN259" s="20"/>
      <c r="CO259" s="20"/>
      <c r="CP259" s="20"/>
      <c r="CQ259" s="20"/>
      <c r="CR259" s="20"/>
      <c r="CS259" s="20"/>
      <c r="CT259" s="20"/>
      <c r="CU259" s="20"/>
      <c r="CV259" s="20"/>
      <c r="CW259" s="20"/>
      <c r="CX259" s="20"/>
      <c r="CY259" s="20"/>
      <c r="CZ259" s="20"/>
      <c r="DA259" s="20"/>
      <c r="DB259" s="20"/>
      <c r="DC259" s="20"/>
      <c r="DD259" s="20"/>
    </row>
    <row r="260" spans="1:108" ht="17" customHeight="1">
      <c r="A260" s="7"/>
      <c r="B260" s="20" t="s">
        <v>383</v>
      </c>
      <c r="C260" s="70">
        <v>157.95500000000001</v>
      </c>
      <c r="D260" s="70">
        <v>834.46100000000001</v>
      </c>
      <c r="E260" s="70">
        <v>-671.29</v>
      </c>
      <c r="F260" s="70">
        <v>1103.248</v>
      </c>
      <c r="G260" s="70">
        <v>-1261.998</v>
      </c>
      <c r="H260" s="70">
        <v>-99.847999999999999</v>
      </c>
      <c r="I260" s="70">
        <v>103.25667</v>
      </c>
      <c r="J260" s="70">
        <v>-642.61103000000003</v>
      </c>
      <c r="K260" s="70">
        <v>915.65629999999999</v>
      </c>
      <c r="L260" s="70">
        <v>126.25243</v>
      </c>
      <c r="M260" s="70">
        <v>-1183.6703</v>
      </c>
      <c r="N260" s="70">
        <v>1376.7271699999999</v>
      </c>
      <c r="O260" s="70">
        <v>2049.1228500000002</v>
      </c>
      <c r="P260" s="70">
        <v>3752.9811114534059</v>
      </c>
      <c r="Q260" s="70">
        <v>-3253.9818375500072</v>
      </c>
      <c r="R260" s="70">
        <v>-810.38527626999871</v>
      </c>
      <c r="S260" s="70">
        <v>2779.1852201099882</v>
      </c>
      <c r="T260" s="70">
        <v>4820.5356530600002</v>
      </c>
      <c r="U260" s="20"/>
      <c r="V260" s="20"/>
      <c r="W260" s="4"/>
      <c r="X260" s="4"/>
      <c r="Y260" s="4"/>
      <c r="Z260" s="4"/>
      <c r="AA260" s="4"/>
      <c r="AB260" s="20"/>
      <c r="AC260" s="27"/>
      <c r="AD260" s="27"/>
      <c r="AE260" s="27"/>
      <c r="AF260" s="27"/>
      <c r="AG260" s="27"/>
      <c r="AH260" s="20"/>
      <c r="AI260" s="20"/>
      <c r="AJ260" s="20"/>
      <c r="AK260" s="20"/>
      <c r="AL260" s="20"/>
      <c r="AM260" s="20"/>
      <c r="AN260" s="20"/>
      <c r="AO260" s="20"/>
      <c r="AP260" s="20"/>
      <c r="AQ260" s="20"/>
      <c r="AR260" s="20"/>
      <c r="AS260" s="20"/>
      <c r="AT260" s="20"/>
      <c r="AU260" s="20"/>
      <c r="AV260" s="20"/>
      <c r="AW260" s="20"/>
      <c r="AX260" s="20"/>
      <c r="AY260" s="20"/>
      <c r="AZ260" s="20"/>
      <c r="BA260" s="20"/>
      <c r="BB260" s="20"/>
      <c r="BC260" s="20"/>
      <c r="BD260" s="20"/>
      <c r="BE260" s="20"/>
      <c r="BF260" s="20"/>
      <c r="BG260" s="20"/>
      <c r="BH260" s="20"/>
      <c r="BI260" s="20"/>
      <c r="BJ260" s="20"/>
      <c r="BK260" s="20"/>
      <c r="BL260" s="20"/>
      <c r="BM260" s="20"/>
      <c r="BN260" s="20"/>
      <c r="BO260" s="20"/>
      <c r="BP260" s="20"/>
      <c r="BQ260" s="20"/>
      <c r="BR260" s="20"/>
      <c r="BS260" s="20"/>
      <c r="BT260" s="20"/>
      <c r="BU260" s="20"/>
      <c r="BV260" s="20"/>
      <c r="BW260" s="20"/>
      <c r="BX260" s="20"/>
      <c r="BY260" s="20"/>
      <c r="BZ260" s="20"/>
      <c r="CA260" s="20"/>
      <c r="CB260" s="20"/>
      <c r="CC260" s="20"/>
      <c r="CD260" s="20"/>
      <c r="CE260" s="20"/>
      <c r="CF260" s="20"/>
      <c r="CG260" s="20"/>
      <c r="CH260" s="20"/>
      <c r="CI260" s="20"/>
      <c r="CJ260" s="20"/>
      <c r="CK260" s="20"/>
      <c r="CL260" s="20"/>
      <c r="CM260" s="20"/>
      <c r="CN260" s="20"/>
      <c r="CO260" s="20"/>
      <c r="CP260" s="20"/>
      <c r="CQ260" s="20"/>
      <c r="CR260" s="20"/>
      <c r="CS260" s="20"/>
      <c r="CT260" s="20"/>
      <c r="CU260" s="20"/>
      <c r="CV260" s="20"/>
      <c r="CW260" s="20"/>
      <c r="CX260" s="20"/>
      <c r="CY260" s="20"/>
      <c r="CZ260" s="20"/>
      <c r="DA260" s="20"/>
      <c r="DB260" s="20"/>
      <c r="DC260" s="20"/>
      <c r="DD260" s="20"/>
    </row>
    <row r="261" spans="1:108" ht="17" customHeight="1">
      <c r="A261" s="7"/>
      <c r="B261" s="44"/>
      <c r="C261" s="74"/>
      <c r="D261" s="74"/>
      <c r="E261" s="74"/>
      <c r="F261" s="74"/>
      <c r="G261" s="74"/>
      <c r="H261" s="74"/>
      <c r="I261" s="74"/>
      <c r="J261" s="74"/>
      <c r="K261" s="74"/>
      <c r="L261" s="74"/>
      <c r="M261" s="74"/>
      <c r="N261" s="74"/>
      <c r="O261" s="74"/>
      <c r="P261" s="74"/>
      <c r="Q261" s="70"/>
      <c r="R261" s="70"/>
      <c r="S261" s="79"/>
      <c r="T261" s="79"/>
      <c r="U261" s="20"/>
      <c r="V261" s="20"/>
      <c r="W261" s="4"/>
      <c r="X261" s="4"/>
      <c r="Y261" s="4"/>
      <c r="Z261" s="4"/>
      <c r="AA261" s="4"/>
      <c r="AB261" s="20"/>
      <c r="AC261" s="27"/>
      <c r="AD261" s="27"/>
      <c r="AE261" s="27"/>
      <c r="AF261" s="27"/>
      <c r="AG261" s="27"/>
      <c r="AH261" s="20"/>
      <c r="AI261" s="20"/>
      <c r="AJ261" s="20"/>
      <c r="AK261" s="20"/>
      <c r="AL261" s="20"/>
      <c r="AM261" s="20"/>
      <c r="AN261" s="20"/>
      <c r="AO261" s="20"/>
      <c r="AP261" s="20"/>
      <c r="AQ261" s="20"/>
      <c r="AR261" s="20"/>
      <c r="AS261" s="20"/>
      <c r="AT261" s="20"/>
      <c r="AU261" s="20"/>
      <c r="AV261" s="20"/>
      <c r="AW261" s="20"/>
      <c r="AX261" s="20"/>
      <c r="AY261" s="20"/>
      <c r="AZ261" s="20"/>
      <c r="BA261" s="20"/>
      <c r="BB261" s="20"/>
      <c r="BC261" s="20"/>
      <c r="BD261" s="20"/>
      <c r="BE261" s="20"/>
      <c r="BF261" s="20"/>
      <c r="BG261" s="20"/>
      <c r="BH261" s="20"/>
      <c r="BI261" s="20"/>
      <c r="BJ261" s="20"/>
      <c r="BK261" s="20"/>
      <c r="BL261" s="20"/>
      <c r="BM261" s="20"/>
      <c r="BN261" s="20"/>
      <c r="BO261" s="20"/>
      <c r="BP261" s="20"/>
      <c r="BQ261" s="20"/>
      <c r="BR261" s="20"/>
      <c r="BS261" s="20"/>
      <c r="BT261" s="20"/>
      <c r="BU261" s="20"/>
      <c r="BV261" s="20"/>
      <c r="BW261" s="20"/>
      <c r="BX261" s="20"/>
      <c r="BY261" s="20"/>
      <c r="BZ261" s="20"/>
      <c r="CA261" s="20"/>
      <c r="CB261" s="20"/>
      <c r="CC261" s="20"/>
      <c r="CD261" s="20"/>
      <c r="CE261" s="20"/>
      <c r="CF261" s="20"/>
      <c r="CG261" s="20"/>
      <c r="CH261" s="20"/>
      <c r="CI261" s="20"/>
      <c r="CJ261" s="20"/>
      <c r="CK261" s="20"/>
      <c r="CL261" s="20"/>
      <c r="CM261" s="20"/>
      <c r="CN261" s="20"/>
      <c r="CO261" s="20"/>
      <c r="CP261" s="20"/>
      <c r="CQ261" s="20"/>
      <c r="CR261" s="20"/>
      <c r="CS261" s="20"/>
      <c r="CT261" s="20"/>
      <c r="CU261" s="20"/>
      <c r="CV261" s="20"/>
      <c r="CW261" s="20"/>
      <c r="CX261" s="20"/>
      <c r="CY261" s="20"/>
      <c r="CZ261" s="20"/>
      <c r="DA261" s="20"/>
      <c r="DB261" s="20"/>
      <c r="DC261" s="20"/>
      <c r="DD261" s="20"/>
    </row>
    <row r="262" spans="1:108" ht="17" customHeight="1">
      <c r="A262" s="7"/>
      <c r="B262" s="59" t="s">
        <v>337</v>
      </c>
      <c r="C262" s="70"/>
      <c r="D262" s="70"/>
      <c r="E262" s="70"/>
      <c r="F262" s="70"/>
      <c r="G262" s="70"/>
      <c r="H262" s="70"/>
      <c r="I262" s="70"/>
      <c r="J262" s="70"/>
      <c r="K262" s="70"/>
      <c r="L262" s="70"/>
      <c r="M262" s="70"/>
      <c r="N262" s="70"/>
      <c r="O262" s="70"/>
      <c r="P262" s="72"/>
      <c r="Q262" s="72"/>
      <c r="R262" s="72"/>
      <c r="S262" s="72"/>
      <c r="T262" s="72"/>
      <c r="U262" s="20"/>
      <c r="V262" s="20"/>
      <c r="W262" s="4"/>
      <c r="X262" s="4"/>
      <c r="Y262" s="4"/>
      <c r="Z262" s="4"/>
      <c r="AB262" s="20"/>
      <c r="AC262" s="27"/>
      <c r="AD262" s="27"/>
      <c r="AE262" s="27"/>
      <c r="AF262" s="27"/>
      <c r="AG262" s="27"/>
      <c r="AH262" s="20"/>
      <c r="AI262" s="20"/>
      <c r="AJ262" s="20"/>
      <c r="AK262" s="20"/>
      <c r="AL262" s="20"/>
      <c r="AM262" s="20"/>
      <c r="AN262" s="20"/>
      <c r="AO262" s="20"/>
      <c r="AP262" s="20"/>
      <c r="AQ262" s="20"/>
      <c r="AR262" s="20"/>
      <c r="AS262" s="20"/>
      <c r="AT262" s="20"/>
      <c r="AU262" s="20"/>
      <c r="AV262" s="20"/>
      <c r="AW262" s="20"/>
      <c r="AX262" s="20"/>
      <c r="AY262" s="20"/>
      <c r="AZ262" s="20"/>
      <c r="BA262" s="20"/>
      <c r="BB262" s="20"/>
      <c r="BC262" s="20"/>
      <c r="BD262" s="20"/>
      <c r="BE262" s="20"/>
      <c r="BF262" s="20"/>
      <c r="BG262" s="20"/>
      <c r="BH262" s="20"/>
      <c r="BI262" s="20"/>
      <c r="BJ262" s="20"/>
      <c r="BK262" s="20"/>
      <c r="BL262" s="20"/>
      <c r="BM262" s="20"/>
      <c r="BN262" s="20"/>
      <c r="BO262" s="20"/>
      <c r="BP262" s="20"/>
      <c r="BQ262" s="20"/>
      <c r="BR262" s="20"/>
      <c r="BS262" s="20"/>
      <c r="BT262" s="20"/>
      <c r="BU262" s="20"/>
      <c r="BV262" s="20"/>
      <c r="BW262" s="20"/>
      <c r="BX262" s="20"/>
      <c r="BY262" s="20"/>
      <c r="BZ262" s="20"/>
      <c r="CA262" s="20"/>
      <c r="CB262" s="20"/>
      <c r="CC262" s="20"/>
      <c r="CD262" s="20"/>
      <c r="CE262" s="20"/>
      <c r="CF262" s="20"/>
      <c r="CG262" s="20"/>
      <c r="CH262" s="20"/>
      <c r="CI262" s="20"/>
      <c r="CJ262" s="20"/>
      <c r="CK262" s="20"/>
      <c r="CL262" s="20"/>
      <c r="CM262" s="20"/>
      <c r="CN262" s="20"/>
      <c r="CO262" s="20"/>
      <c r="CP262" s="20"/>
      <c r="CQ262" s="20"/>
      <c r="CR262" s="20"/>
      <c r="CS262" s="20"/>
      <c r="CT262" s="20"/>
      <c r="CU262" s="20"/>
      <c r="CV262" s="20"/>
      <c r="CW262" s="20"/>
      <c r="CX262" s="20"/>
      <c r="CY262" s="20"/>
      <c r="CZ262" s="20"/>
      <c r="DA262" s="20"/>
      <c r="DB262" s="20"/>
      <c r="DC262" s="20"/>
      <c r="DD262" s="20"/>
    </row>
    <row r="263" spans="1:108" ht="17" customHeight="1">
      <c r="A263" s="7"/>
      <c r="B263" s="60" t="s">
        <v>165</v>
      </c>
      <c r="C263" s="70">
        <v>23.23395</v>
      </c>
      <c r="D263" s="70">
        <v>22.134650000000001</v>
      </c>
      <c r="E263" s="70">
        <v>19.535830000000001</v>
      </c>
      <c r="F263" s="70">
        <v>16.515720000000002</v>
      </c>
      <c r="G263" s="70">
        <v>15.944369999999999</v>
      </c>
      <c r="H263" s="70">
        <v>16.969329999999999</v>
      </c>
      <c r="I263" s="70">
        <v>17.277670000000001</v>
      </c>
      <c r="J263" s="70">
        <v>20.385870000000001</v>
      </c>
      <c r="K263" s="70">
        <v>22.61694</v>
      </c>
      <c r="L263" s="70">
        <v>27.552720000000001</v>
      </c>
      <c r="M263" s="70">
        <v>27.41065</v>
      </c>
      <c r="N263" s="70">
        <v>20.805219999999998</v>
      </c>
      <c r="O263" s="70">
        <v>20.671340000000001</v>
      </c>
      <c r="P263" s="70">
        <v>20.016903853296608</v>
      </c>
      <c r="Q263" s="70">
        <v>19.726981534100414</v>
      </c>
      <c r="R263" s="70">
        <v>19.902872983282229</v>
      </c>
      <c r="S263" s="72">
        <v>18.260615406016175</v>
      </c>
      <c r="T263" s="72">
        <v>18.583880645889931</v>
      </c>
      <c r="U263" s="20"/>
      <c r="V263" s="20"/>
      <c r="W263" s="4"/>
      <c r="X263" s="4"/>
      <c r="Y263" s="4"/>
      <c r="Z263" s="4"/>
      <c r="AA263" s="4"/>
      <c r="AB263" s="20"/>
      <c r="AC263" s="27"/>
      <c r="AD263" s="27"/>
      <c r="AE263" s="27"/>
      <c r="AF263" s="27"/>
      <c r="AG263" s="27"/>
      <c r="AH263" s="20"/>
      <c r="AI263" s="20"/>
      <c r="AJ263" s="20"/>
      <c r="AK263" s="20"/>
      <c r="AL263" s="20"/>
      <c r="AM263" s="20"/>
      <c r="AN263" s="20"/>
      <c r="AO263" s="20"/>
      <c r="AP263" s="20"/>
      <c r="AQ263" s="20"/>
      <c r="AR263" s="20"/>
      <c r="AS263" s="20"/>
      <c r="AT263" s="20"/>
      <c r="AU263" s="20"/>
      <c r="AV263" s="20"/>
      <c r="AW263" s="20"/>
      <c r="AX263" s="20"/>
      <c r="AY263" s="20"/>
      <c r="AZ263" s="20"/>
      <c r="BA263" s="20"/>
      <c r="BB263" s="20"/>
      <c r="BC263" s="20"/>
      <c r="BD263" s="20"/>
      <c r="BE263" s="20"/>
      <c r="BF263" s="20"/>
      <c r="BG263" s="20"/>
      <c r="BH263" s="20"/>
      <c r="BI263" s="20"/>
      <c r="BJ263" s="20"/>
      <c r="BK263" s="20"/>
      <c r="BL263" s="20"/>
      <c r="BM263" s="20"/>
      <c r="BN263" s="20"/>
      <c r="BO263" s="20"/>
      <c r="BP263" s="20"/>
      <c r="BQ263" s="20"/>
      <c r="BR263" s="20"/>
      <c r="BS263" s="20"/>
      <c r="BT263" s="20"/>
      <c r="BU263" s="20"/>
      <c r="BV263" s="20"/>
      <c r="BW263" s="20"/>
      <c r="BX263" s="20"/>
      <c r="BY263" s="20"/>
      <c r="BZ263" s="20"/>
      <c r="CA263" s="20"/>
      <c r="CB263" s="20"/>
      <c r="CC263" s="20"/>
      <c r="CD263" s="20"/>
      <c r="CE263" s="20"/>
      <c r="CF263" s="20"/>
      <c r="CG263" s="20"/>
      <c r="CH263" s="20"/>
      <c r="CI263" s="20"/>
      <c r="CJ263" s="20"/>
      <c r="CK263" s="20"/>
      <c r="CL263" s="20"/>
      <c r="CM263" s="20"/>
      <c r="CN263" s="20"/>
      <c r="CO263" s="20"/>
      <c r="CP263" s="20"/>
      <c r="CQ263" s="20"/>
      <c r="CR263" s="20"/>
      <c r="CS263" s="20"/>
      <c r="CT263" s="20"/>
      <c r="CU263" s="20"/>
      <c r="CV263" s="20"/>
      <c r="CW263" s="20"/>
      <c r="CX263" s="20"/>
      <c r="CY263" s="20"/>
      <c r="CZ263" s="20"/>
      <c r="DA263" s="20"/>
      <c r="DB263" s="20"/>
      <c r="DC263" s="20"/>
      <c r="DD263" s="20"/>
    </row>
    <row r="264" spans="1:108" ht="17" customHeight="1">
      <c r="A264" s="7"/>
      <c r="B264" s="53" t="s">
        <v>103</v>
      </c>
      <c r="C264" s="70">
        <v>10.01773</v>
      </c>
      <c r="D264" s="70">
        <v>8.5274199999999993</v>
      </c>
      <c r="E264" s="70">
        <v>10.248810000000001</v>
      </c>
      <c r="F264" s="70">
        <v>10.10665</v>
      </c>
      <c r="G264" s="70">
        <v>8.4466900000000003</v>
      </c>
      <c r="H264" s="70">
        <v>9.3662899999999993</v>
      </c>
      <c r="I264" s="70">
        <v>10.14095</v>
      </c>
      <c r="J264" s="70">
        <v>8.6275899999999996</v>
      </c>
      <c r="K264" s="70">
        <v>9.5687700000000007</v>
      </c>
      <c r="L264" s="70">
        <v>10.588609999999999</v>
      </c>
      <c r="M264" s="70">
        <v>13.31894</v>
      </c>
      <c r="N264" s="70">
        <v>13.64742</v>
      </c>
      <c r="O264" s="70">
        <v>15.06053</v>
      </c>
      <c r="P264" s="70">
        <v>14.616967775351178</v>
      </c>
      <c r="Q264" s="70">
        <v>13.536886628183217</v>
      </c>
      <c r="R264" s="70">
        <v>13.927552364192447</v>
      </c>
      <c r="S264" s="72">
        <v>13.374205916298296</v>
      </c>
      <c r="T264" s="72">
        <v>13.588734057877558</v>
      </c>
      <c r="U264" s="20"/>
      <c r="V264" s="20"/>
      <c r="W264" s="4"/>
      <c r="X264" s="4"/>
      <c r="Y264" s="4"/>
      <c r="Z264" s="4"/>
      <c r="AA264" s="4"/>
      <c r="AB264" s="20"/>
      <c r="AC264" s="27"/>
      <c r="AD264" s="27"/>
      <c r="AE264" s="27"/>
      <c r="AF264" s="27"/>
      <c r="AG264" s="27"/>
      <c r="AH264" s="20"/>
      <c r="AI264" s="20"/>
      <c r="AJ264" s="20"/>
      <c r="AK264" s="20"/>
      <c r="AL264" s="20"/>
      <c r="AM264" s="20"/>
      <c r="AN264" s="20"/>
      <c r="AO264" s="20"/>
      <c r="AP264" s="20"/>
      <c r="AQ264" s="20"/>
      <c r="AR264" s="20"/>
      <c r="AS264" s="20"/>
      <c r="AT264" s="20"/>
      <c r="AU264" s="20"/>
      <c r="AV264" s="20"/>
      <c r="AW264" s="20"/>
      <c r="AX264" s="20"/>
      <c r="AY264" s="20"/>
      <c r="AZ264" s="20"/>
      <c r="BA264" s="20"/>
      <c r="BB264" s="20"/>
      <c r="BC264" s="20"/>
      <c r="BD264" s="20"/>
      <c r="BE264" s="20"/>
      <c r="BF264" s="20"/>
      <c r="BG264" s="20"/>
      <c r="BH264" s="20"/>
      <c r="BI264" s="20"/>
      <c r="BJ264" s="20"/>
      <c r="BK264" s="20"/>
      <c r="BL264" s="20"/>
      <c r="BM264" s="20"/>
      <c r="BN264" s="20"/>
      <c r="BO264" s="20"/>
      <c r="BP264" s="20"/>
      <c r="BQ264" s="20"/>
      <c r="BR264" s="20"/>
      <c r="BS264" s="20"/>
      <c r="BT264" s="20"/>
      <c r="BU264" s="20"/>
      <c r="BV264" s="20"/>
      <c r="BW264" s="20"/>
      <c r="BX264" s="20"/>
      <c r="BY264" s="20"/>
      <c r="BZ264" s="20"/>
      <c r="CA264" s="20"/>
      <c r="CB264" s="20"/>
      <c r="CC264" s="20"/>
      <c r="CD264" s="20"/>
      <c r="CE264" s="20"/>
      <c r="CF264" s="20"/>
      <c r="CG264" s="20"/>
      <c r="CH264" s="20"/>
      <c r="CI264" s="20"/>
      <c r="CJ264" s="20"/>
      <c r="CK264" s="20"/>
      <c r="CL264" s="20"/>
      <c r="CM264" s="20"/>
      <c r="CN264" s="20"/>
      <c r="CO264" s="20"/>
      <c r="CP264" s="20"/>
      <c r="CQ264" s="20"/>
      <c r="CR264" s="20"/>
      <c r="CS264" s="20"/>
      <c r="CT264" s="20"/>
      <c r="CU264" s="20"/>
      <c r="CV264" s="20"/>
      <c r="CW264" s="20"/>
      <c r="CX264" s="20"/>
      <c r="CY264" s="20"/>
      <c r="CZ264" s="20"/>
      <c r="DA264" s="20"/>
      <c r="DB264" s="20"/>
      <c r="DC264" s="20"/>
      <c r="DD264" s="20"/>
    </row>
    <row r="265" spans="1:108" ht="17" customHeight="1">
      <c r="A265" s="7"/>
      <c r="B265" s="53" t="s">
        <v>166</v>
      </c>
      <c r="C265" s="70">
        <v>42.229309999999998</v>
      </c>
      <c r="D265" s="70">
        <v>47.672550000000001</v>
      </c>
      <c r="E265" s="70">
        <v>37.464320000000001</v>
      </c>
      <c r="F265" s="70">
        <v>34.135759999999998</v>
      </c>
      <c r="G265" s="70">
        <v>30.78068</v>
      </c>
      <c r="H265" s="70">
        <v>35.405990000000003</v>
      </c>
      <c r="I265" s="70">
        <v>32.83907</v>
      </c>
      <c r="J265" s="70">
        <v>30.665489999999998</v>
      </c>
      <c r="K265" s="70">
        <v>35.972749999999998</v>
      </c>
      <c r="L265" s="70">
        <v>34.123469999999998</v>
      </c>
      <c r="M265" s="70">
        <v>35.63176</v>
      </c>
      <c r="N265" s="70">
        <v>34.752119999999998</v>
      </c>
      <c r="O265" s="70">
        <v>35.753749999999997</v>
      </c>
      <c r="P265" s="70">
        <v>34.663491567621968</v>
      </c>
      <c r="Q265" s="70">
        <v>28.95117499733993</v>
      </c>
      <c r="R265" s="70">
        <v>27.628761201505746</v>
      </c>
      <c r="S265" s="72">
        <v>30.057014603528554</v>
      </c>
      <c r="T265" s="72">
        <v>31.279452825852395</v>
      </c>
      <c r="U265" s="20"/>
      <c r="V265" s="20"/>
      <c r="W265" s="4"/>
      <c r="X265" s="4"/>
      <c r="Y265" s="4"/>
      <c r="Z265" s="4"/>
      <c r="AA265" s="4"/>
      <c r="AB265" s="20"/>
      <c r="AC265" s="27"/>
      <c r="AD265" s="27"/>
      <c r="AE265" s="27"/>
      <c r="AF265" s="27"/>
      <c r="AG265" s="27"/>
      <c r="AH265" s="20"/>
      <c r="AI265" s="20"/>
      <c r="AJ265" s="20"/>
      <c r="AK265" s="20"/>
      <c r="AL265" s="20"/>
      <c r="AM265" s="20"/>
      <c r="AN265" s="20"/>
      <c r="AO265" s="20"/>
      <c r="AP265" s="20"/>
      <c r="AQ265" s="20"/>
      <c r="AR265" s="20"/>
      <c r="AS265" s="20"/>
      <c r="AT265" s="20"/>
      <c r="AU265" s="20"/>
      <c r="AV265" s="20"/>
      <c r="AW265" s="20"/>
      <c r="AX265" s="20"/>
      <c r="AY265" s="20"/>
      <c r="AZ265" s="20"/>
      <c r="BA265" s="20"/>
      <c r="BB265" s="20"/>
      <c r="BC265" s="20"/>
      <c r="BD265" s="20"/>
      <c r="BE265" s="20"/>
      <c r="BF265" s="20"/>
      <c r="BG265" s="20"/>
      <c r="BH265" s="20"/>
      <c r="BI265" s="20"/>
      <c r="BJ265" s="20"/>
      <c r="BK265" s="20"/>
      <c r="BL265" s="20"/>
      <c r="BM265" s="20"/>
      <c r="BN265" s="20"/>
      <c r="BO265" s="20"/>
      <c r="BP265" s="20"/>
      <c r="BQ265" s="20"/>
      <c r="BR265" s="20"/>
      <c r="BS265" s="20"/>
      <c r="BT265" s="20"/>
      <c r="BU265" s="20"/>
      <c r="BV265" s="20"/>
      <c r="BW265" s="20"/>
      <c r="BX265" s="20"/>
      <c r="BY265" s="20"/>
      <c r="BZ265" s="20"/>
      <c r="CA265" s="20"/>
      <c r="CB265" s="20"/>
      <c r="CC265" s="20"/>
      <c r="CD265" s="20"/>
      <c r="CE265" s="20"/>
      <c r="CF265" s="20"/>
      <c r="CG265" s="20"/>
      <c r="CH265" s="20"/>
      <c r="CI265" s="20"/>
      <c r="CJ265" s="20"/>
      <c r="CK265" s="20"/>
      <c r="CL265" s="20"/>
      <c r="CM265" s="20"/>
      <c r="CN265" s="20"/>
      <c r="CO265" s="20"/>
      <c r="CP265" s="20"/>
      <c r="CQ265" s="20"/>
      <c r="CR265" s="20"/>
      <c r="CS265" s="20"/>
      <c r="CT265" s="20"/>
      <c r="CU265" s="20"/>
      <c r="CV265" s="20"/>
      <c r="CW265" s="20"/>
      <c r="CX265" s="20"/>
      <c r="CY265" s="20"/>
      <c r="CZ265" s="20"/>
      <c r="DA265" s="20"/>
      <c r="DB265" s="20"/>
      <c r="DC265" s="20"/>
      <c r="DD265" s="20"/>
    </row>
    <row r="266" spans="1:108" ht="17" customHeight="1">
      <c r="A266" s="7"/>
      <c r="B266" s="53" t="s">
        <v>352</v>
      </c>
      <c r="C266" s="70">
        <v>-3.87391</v>
      </c>
      <c r="D266" s="70">
        <v>-8.4126700000000003</v>
      </c>
      <c r="E266" s="70">
        <v>-4.69381</v>
      </c>
      <c r="F266" s="70">
        <v>-9.9764400000000002</v>
      </c>
      <c r="G266" s="70">
        <v>1.8208800000000001</v>
      </c>
      <c r="H266" s="70">
        <v>-6.6254499999999998</v>
      </c>
      <c r="I266" s="70">
        <v>-0.78364</v>
      </c>
      <c r="J266" s="70">
        <v>0.58186000000000004</v>
      </c>
      <c r="K266" s="70">
        <v>0.73714999999999997</v>
      </c>
      <c r="L266" s="70">
        <v>1.7844599999999999</v>
      </c>
      <c r="M266" s="70">
        <v>1.5196400000000001</v>
      </c>
      <c r="N266" s="70">
        <v>-1.96668</v>
      </c>
      <c r="O266" s="70">
        <v>-1.06921</v>
      </c>
      <c r="P266" s="70">
        <v>-4.0286142403205512</v>
      </c>
      <c r="Q266" s="70">
        <v>3.5938456851585596</v>
      </c>
      <c r="R266" s="70">
        <v>1.4367333054395881</v>
      </c>
      <c r="S266" s="72">
        <v>-1.1000000000000001</v>
      </c>
      <c r="T266" s="72">
        <v>-3.3459215152632846</v>
      </c>
      <c r="U266" s="20"/>
      <c r="V266" s="20"/>
      <c r="W266" s="4"/>
      <c r="X266" s="4"/>
      <c r="Y266" s="4"/>
      <c r="Z266" s="4"/>
      <c r="AA266" s="4"/>
      <c r="AB266" s="20"/>
      <c r="AC266" s="27"/>
      <c r="AD266" s="27"/>
      <c r="AE266" s="27"/>
      <c r="AF266" s="27"/>
      <c r="AG266" s="27"/>
      <c r="AH266" s="20"/>
      <c r="AI266" s="20"/>
      <c r="AJ266" s="20"/>
      <c r="AK266" s="20"/>
      <c r="AL266" s="20"/>
      <c r="AM266" s="20"/>
      <c r="AN266" s="20"/>
      <c r="AO266" s="20"/>
      <c r="AP266" s="20"/>
      <c r="AQ266" s="20"/>
      <c r="AR266" s="20"/>
      <c r="AS266" s="20"/>
      <c r="AT266" s="20"/>
      <c r="AU266" s="20"/>
      <c r="AV266" s="20"/>
      <c r="AW266" s="20"/>
      <c r="AX266" s="20"/>
      <c r="AY266" s="20"/>
      <c r="AZ266" s="20"/>
      <c r="BA266" s="20"/>
      <c r="BB266" s="20"/>
      <c r="BC266" s="20"/>
      <c r="BD266" s="20"/>
      <c r="BE266" s="20"/>
      <c r="BF266" s="20"/>
      <c r="BG266" s="20"/>
      <c r="BH266" s="20"/>
      <c r="BI266" s="20"/>
      <c r="BJ266" s="20"/>
      <c r="BK266" s="20"/>
      <c r="BL266" s="20"/>
      <c r="BM266" s="20"/>
      <c r="BN266" s="20"/>
      <c r="BO266" s="20"/>
      <c r="BP266" s="20"/>
      <c r="BQ266" s="20"/>
      <c r="BR266" s="20"/>
      <c r="BS266" s="20"/>
      <c r="BT266" s="20"/>
      <c r="BU266" s="20"/>
      <c r="BV266" s="20"/>
      <c r="BW266" s="20"/>
      <c r="BX266" s="20"/>
      <c r="BY266" s="20"/>
      <c r="BZ266" s="20"/>
      <c r="CA266" s="20"/>
      <c r="CB266" s="20"/>
      <c r="CC266" s="20"/>
      <c r="CD266" s="20"/>
      <c r="CE266" s="20"/>
      <c r="CF266" s="20"/>
      <c r="CG266" s="20"/>
      <c r="CH266" s="20"/>
      <c r="CI266" s="20"/>
      <c r="CJ266" s="20"/>
      <c r="CK266" s="20"/>
      <c r="CL266" s="20"/>
      <c r="CM266" s="20"/>
      <c r="CN266" s="20"/>
      <c r="CO266" s="20"/>
      <c r="CP266" s="20"/>
      <c r="CQ266" s="20"/>
      <c r="CR266" s="20"/>
      <c r="CS266" s="20"/>
      <c r="CT266" s="20"/>
      <c r="CU266" s="20"/>
      <c r="CV266" s="20"/>
      <c r="CW266" s="20"/>
      <c r="CX266" s="20"/>
      <c r="CY266" s="20"/>
      <c r="CZ266" s="20"/>
      <c r="DA266" s="20"/>
      <c r="DB266" s="20"/>
      <c r="DC266" s="20"/>
      <c r="DD266" s="20"/>
    </row>
    <row r="267" spans="1:108" ht="17" customHeight="1">
      <c r="A267" s="7"/>
      <c r="B267" s="44"/>
      <c r="C267" s="70"/>
      <c r="D267" s="70"/>
      <c r="E267" s="70"/>
      <c r="F267" s="70"/>
      <c r="G267" s="70"/>
      <c r="H267" s="70"/>
      <c r="I267" s="70"/>
      <c r="J267" s="70"/>
      <c r="K267" s="70"/>
      <c r="L267" s="70"/>
      <c r="M267" s="70"/>
      <c r="N267" s="70"/>
      <c r="O267" s="70"/>
      <c r="P267" s="70"/>
      <c r="Q267" s="70"/>
      <c r="R267" s="70"/>
      <c r="S267" s="72"/>
      <c r="T267" s="72"/>
      <c r="U267" s="20"/>
      <c r="V267" s="20"/>
      <c r="W267" s="9"/>
      <c r="X267" s="9"/>
      <c r="Y267" s="9"/>
      <c r="Z267" s="9"/>
      <c r="AB267" s="20"/>
      <c r="AC267" s="27"/>
      <c r="AD267" s="27"/>
      <c r="AE267" s="27"/>
      <c r="AF267" s="27"/>
      <c r="AG267" s="27"/>
      <c r="AH267" s="20"/>
      <c r="AI267" s="20"/>
      <c r="AJ267" s="20"/>
      <c r="AK267" s="20"/>
      <c r="AL267" s="20"/>
      <c r="AM267" s="20"/>
      <c r="AN267" s="20"/>
      <c r="AO267" s="20"/>
      <c r="AP267" s="20"/>
      <c r="AQ267" s="20"/>
      <c r="AR267" s="20"/>
      <c r="AS267" s="20"/>
      <c r="AT267" s="20"/>
      <c r="AU267" s="20"/>
      <c r="AV267" s="20"/>
      <c r="AW267" s="20"/>
      <c r="AX267" s="20"/>
      <c r="AY267" s="20"/>
      <c r="AZ267" s="20"/>
      <c r="BA267" s="20"/>
      <c r="BB267" s="20"/>
      <c r="BC267" s="20"/>
      <c r="BD267" s="20"/>
      <c r="BE267" s="20"/>
      <c r="BF267" s="20"/>
      <c r="BG267" s="20"/>
      <c r="BH267" s="20"/>
      <c r="BI267" s="20"/>
      <c r="BJ267" s="20"/>
      <c r="BK267" s="20"/>
      <c r="BL267" s="20"/>
      <c r="BM267" s="20"/>
      <c r="BN267" s="20"/>
      <c r="BO267" s="20"/>
      <c r="BP267" s="20"/>
      <c r="BQ267" s="20"/>
      <c r="BR267" s="20"/>
      <c r="BS267" s="20"/>
      <c r="BT267" s="20"/>
      <c r="BU267" s="20"/>
      <c r="BV267" s="20"/>
      <c r="BW267" s="20"/>
      <c r="BX267" s="20"/>
      <c r="BY267" s="20"/>
      <c r="BZ267" s="20"/>
      <c r="CA267" s="20"/>
      <c r="CB267" s="20"/>
      <c r="CC267" s="20"/>
      <c r="CD267" s="20"/>
      <c r="CE267" s="20"/>
      <c r="CF267" s="20"/>
      <c r="CG267" s="20"/>
      <c r="CH267" s="20"/>
      <c r="CI267" s="20"/>
      <c r="CJ267" s="20"/>
      <c r="CK267" s="20"/>
      <c r="CL267" s="20"/>
      <c r="CM267" s="20"/>
      <c r="CN267" s="20"/>
      <c r="CO267" s="20"/>
      <c r="CP267" s="20"/>
      <c r="CQ267" s="20"/>
      <c r="CR267" s="20"/>
      <c r="CS267" s="20"/>
      <c r="CT267" s="20"/>
      <c r="CU267" s="20"/>
      <c r="CV267" s="20"/>
      <c r="CW267" s="20"/>
      <c r="CX267" s="20"/>
      <c r="CY267" s="20"/>
      <c r="CZ267" s="20"/>
      <c r="DA267" s="20"/>
      <c r="DB267" s="20"/>
      <c r="DC267" s="20"/>
      <c r="DD267" s="20"/>
    </row>
    <row r="268" spans="1:108" ht="17" customHeight="1">
      <c r="A268" s="7"/>
      <c r="B268" s="52" t="s">
        <v>104</v>
      </c>
      <c r="C268" s="70"/>
      <c r="D268" s="70"/>
      <c r="E268" s="70"/>
      <c r="F268" s="70"/>
      <c r="G268" s="70"/>
      <c r="H268" s="70"/>
      <c r="I268" s="70"/>
      <c r="J268" s="70"/>
      <c r="K268" s="70"/>
      <c r="L268" s="70"/>
      <c r="M268" s="70"/>
      <c r="N268" s="70"/>
      <c r="O268" s="70"/>
      <c r="P268" s="70"/>
      <c r="Q268" s="70"/>
      <c r="R268" s="70"/>
      <c r="S268" s="72"/>
      <c r="T268" s="72"/>
      <c r="U268" s="20"/>
      <c r="V268" s="20"/>
      <c r="W268" s="4"/>
      <c r="X268" s="4"/>
      <c r="Y268" s="4"/>
      <c r="Z268" s="4"/>
      <c r="AB268" s="20"/>
      <c r="AC268" s="27"/>
      <c r="AD268" s="27"/>
      <c r="AE268" s="27"/>
      <c r="AF268" s="27"/>
      <c r="AG268" s="27"/>
      <c r="AH268" s="20"/>
      <c r="AI268" s="20"/>
      <c r="AJ268" s="20"/>
      <c r="AK268" s="20"/>
      <c r="AL268" s="20"/>
      <c r="AM268" s="20"/>
      <c r="AN268" s="20"/>
      <c r="AO268" s="20"/>
      <c r="AP268" s="20"/>
      <c r="AQ268" s="20"/>
      <c r="AR268" s="20"/>
      <c r="AS268" s="20"/>
      <c r="AT268" s="20"/>
      <c r="AU268" s="20"/>
      <c r="AV268" s="20"/>
      <c r="AW268" s="20"/>
      <c r="AX268" s="20"/>
      <c r="AY268" s="20"/>
      <c r="AZ268" s="20"/>
      <c r="BA268" s="20"/>
      <c r="BB268" s="20"/>
      <c r="BC268" s="20"/>
      <c r="BD268" s="20"/>
      <c r="BE268" s="20"/>
      <c r="BF268" s="20"/>
      <c r="BG268" s="20"/>
      <c r="BH268" s="20"/>
      <c r="BI268" s="20"/>
      <c r="BJ268" s="20"/>
      <c r="BK268" s="20"/>
      <c r="BL268" s="20"/>
      <c r="BM268" s="20"/>
      <c r="BN268" s="20"/>
      <c r="BO268" s="20"/>
      <c r="BP268" s="20"/>
      <c r="BQ268" s="20"/>
      <c r="BR268" s="20"/>
      <c r="BS268" s="20"/>
      <c r="BT268" s="20"/>
      <c r="BU268" s="20"/>
      <c r="BV268" s="20"/>
      <c r="BW268" s="20"/>
      <c r="BX268" s="20"/>
      <c r="BY268" s="20"/>
      <c r="BZ268" s="20"/>
      <c r="CA268" s="20"/>
      <c r="CB268" s="20"/>
      <c r="CC268" s="20"/>
      <c r="CD268" s="20"/>
      <c r="CE268" s="20"/>
      <c r="CF268" s="20"/>
      <c r="CG268" s="20"/>
      <c r="CH268" s="20"/>
      <c r="CI268" s="20"/>
      <c r="CJ268" s="20"/>
      <c r="CK268" s="20"/>
      <c r="CL268" s="20"/>
      <c r="CM268" s="20"/>
      <c r="CN268" s="20"/>
      <c r="CO268" s="20"/>
      <c r="CP268" s="20"/>
      <c r="CQ268" s="20"/>
      <c r="CR268" s="20"/>
      <c r="CS268" s="20"/>
      <c r="CT268" s="20"/>
      <c r="CU268" s="20"/>
      <c r="CV268" s="20"/>
      <c r="CW268" s="20"/>
      <c r="CX268" s="20"/>
      <c r="CY268" s="20"/>
      <c r="CZ268" s="20"/>
      <c r="DA268" s="20"/>
      <c r="DB268" s="20"/>
      <c r="DC268" s="20"/>
      <c r="DD268" s="20"/>
    </row>
    <row r="269" spans="1:108" ht="17" customHeight="1">
      <c r="A269" s="7"/>
      <c r="B269" s="44" t="s">
        <v>28</v>
      </c>
      <c r="C269" s="70" t="s">
        <v>51</v>
      </c>
      <c r="D269" s="70" t="s">
        <v>51</v>
      </c>
      <c r="E269" s="70" t="s">
        <v>51</v>
      </c>
      <c r="F269" s="70" t="s">
        <v>51</v>
      </c>
      <c r="G269" s="70">
        <v>11594.438</v>
      </c>
      <c r="H269" s="70">
        <v>13164.924999999999</v>
      </c>
      <c r="I269" s="70">
        <v>16598.482</v>
      </c>
      <c r="J269" s="70">
        <v>16298.247300000001</v>
      </c>
      <c r="K269" s="70">
        <v>21809.673999999999</v>
      </c>
      <c r="L269" s="70">
        <v>23034.601999999999</v>
      </c>
      <c r="M269" s="70">
        <v>30039.178</v>
      </c>
      <c r="N269" s="70">
        <v>33324.631999999998</v>
      </c>
      <c r="O269" s="70">
        <v>42937.788</v>
      </c>
      <c r="P269" s="70">
        <v>53632.306000000004</v>
      </c>
      <c r="Q269" s="70">
        <v>37757.419000000002</v>
      </c>
      <c r="R269" s="70">
        <v>39425.328999999998</v>
      </c>
      <c r="S269" s="70">
        <v>47937.500086</v>
      </c>
      <c r="T269" s="70">
        <v>52712.062000000005</v>
      </c>
      <c r="U269" s="20"/>
      <c r="V269" s="20"/>
      <c r="W269" s="4"/>
      <c r="X269" s="4"/>
      <c r="Y269" s="4"/>
      <c r="Z269" s="4"/>
      <c r="AA269" s="4"/>
      <c r="AB269" s="20"/>
      <c r="AC269" s="27"/>
      <c r="AD269" s="27"/>
      <c r="AE269" s="27"/>
      <c r="AF269" s="27"/>
      <c r="AG269" s="27"/>
      <c r="AH269" s="20"/>
      <c r="AI269" s="20"/>
      <c r="AJ269" s="20"/>
      <c r="AK269" s="20"/>
      <c r="AL269" s="20"/>
      <c r="AM269" s="20"/>
      <c r="AN269" s="20"/>
      <c r="AO269" s="20"/>
      <c r="AP269" s="20"/>
      <c r="AQ269" s="20"/>
      <c r="AR269" s="20"/>
      <c r="AS269" s="20"/>
      <c r="AT269" s="20"/>
      <c r="AU269" s="20"/>
      <c r="AV269" s="20"/>
      <c r="AW269" s="20"/>
      <c r="AX269" s="20"/>
      <c r="AY269" s="20"/>
      <c r="AZ269" s="20"/>
      <c r="BA269" s="20"/>
      <c r="BB269" s="20"/>
      <c r="BC269" s="20"/>
      <c r="BD269" s="20"/>
      <c r="BE269" s="20"/>
      <c r="BF269" s="20"/>
      <c r="BG269" s="20"/>
      <c r="BH269" s="20"/>
      <c r="BI269" s="20"/>
      <c r="BJ269" s="20"/>
      <c r="BK269" s="20"/>
      <c r="BL269" s="20"/>
      <c r="BM269" s="20"/>
      <c r="BN269" s="20"/>
      <c r="BO269" s="20"/>
      <c r="BP269" s="20"/>
      <c r="BQ269" s="20"/>
      <c r="BR269" s="20"/>
      <c r="BS269" s="20"/>
      <c r="BT269" s="20"/>
      <c r="BU269" s="20"/>
      <c r="BV269" s="20"/>
      <c r="BW269" s="20"/>
      <c r="BX269" s="20"/>
      <c r="BY269" s="20"/>
      <c r="BZ269" s="20"/>
      <c r="CA269" s="20"/>
      <c r="CB269" s="20"/>
      <c r="CC269" s="20"/>
      <c r="CD269" s="20"/>
      <c r="CE269" s="20"/>
      <c r="CF269" s="20"/>
      <c r="CG269" s="20"/>
      <c r="CH269" s="20"/>
      <c r="CI269" s="20"/>
      <c r="CJ269" s="20"/>
      <c r="CK269" s="20"/>
      <c r="CL269" s="20"/>
      <c r="CM269" s="20"/>
      <c r="CN269" s="20"/>
      <c r="CO269" s="20"/>
      <c r="CP269" s="20"/>
      <c r="CQ269" s="20"/>
      <c r="CR269" s="20"/>
      <c r="CS269" s="20"/>
      <c r="CT269" s="20"/>
      <c r="CU269" s="20"/>
      <c r="CV269" s="20"/>
      <c r="CW269" s="20"/>
      <c r="CX269" s="20"/>
      <c r="CY269" s="20"/>
      <c r="CZ269" s="20"/>
      <c r="DA269" s="20"/>
      <c r="DB269" s="20"/>
      <c r="DC269" s="20"/>
      <c r="DD269" s="20"/>
    </row>
    <row r="270" spans="1:108" ht="17" customHeight="1">
      <c r="A270" s="7"/>
      <c r="B270" s="44" t="s">
        <v>167</v>
      </c>
      <c r="C270" s="70" t="s">
        <v>51</v>
      </c>
      <c r="D270" s="70" t="s">
        <v>51</v>
      </c>
      <c r="E270" s="70" t="s">
        <v>51</v>
      </c>
      <c r="F270" s="70" t="s">
        <v>51</v>
      </c>
      <c r="G270" s="70">
        <v>3498.873</v>
      </c>
      <c r="H270" s="70">
        <v>5636.1459999999997</v>
      </c>
      <c r="I270" s="70">
        <v>4471.1099999999997</v>
      </c>
      <c r="J270" s="70">
        <v>3866.45</v>
      </c>
      <c r="K270" s="70">
        <v>5043.3230000000003</v>
      </c>
      <c r="L270" s="70">
        <v>5339.915</v>
      </c>
      <c r="M270" s="70">
        <v>3802.7339999999999</v>
      </c>
      <c r="N270" s="70">
        <v>4186.2049999999999</v>
      </c>
      <c r="O270" s="70">
        <v>5242.625</v>
      </c>
      <c r="P270" s="70">
        <v>5431.576</v>
      </c>
      <c r="Q270" s="70">
        <v>4757.7730000000001</v>
      </c>
      <c r="R270" s="70">
        <v>5320.7619999999997</v>
      </c>
      <c r="S270" s="70">
        <v>7716.9953559999994</v>
      </c>
      <c r="T270" s="70">
        <v>10475.730000000003</v>
      </c>
      <c r="U270" s="20"/>
      <c r="V270" s="20"/>
      <c r="W270" s="4"/>
      <c r="X270" s="4"/>
      <c r="Y270" s="4"/>
      <c r="Z270" s="4"/>
      <c r="AA270" s="4"/>
      <c r="AB270" s="20"/>
      <c r="AC270" s="27"/>
      <c r="AD270" s="27"/>
      <c r="AE270" s="27"/>
      <c r="AF270" s="27"/>
      <c r="AG270" s="27"/>
      <c r="AH270" s="20"/>
      <c r="AI270" s="20"/>
      <c r="AJ270" s="20"/>
      <c r="AK270" s="20"/>
      <c r="AL270" s="20"/>
      <c r="AM270" s="20"/>
      <c r="AN270" s="20"/>
      <c r="AO270" s="20"/>
      <c r="AP270" s="20"/>
      <c r="AQ270" s="20"/>
      <c r="AR270" s="20"/>
      <c r="AS270" s="20"/>
      <c r="AT270" s="20"/>
      <c r="AU270" s="20"/>
      <c r="AV270" s="20"/>
      <c r="AW270" s="20"/>
      <c r="AX270" s="20"/>
      <c r="AY270" s="20"/>
      <c r="AZ270" s="20"/>
      <c r="BA270" s="20"/>
      <c r="BB270" s="20"/>
      <c r="BC270" s="20"/>
      <c r="BD270" s="20"/>
      <c r="BE270" s="20"/>
      <c r="BF270" s="20"/>
      <c r="BG270" s="20"/>
      <c r="BH270" s="20"/>
      <c r="BI270" s="20"/>
      <c r="BJ270" s="20"/>
      <c r="BK270" s="20"/>
      <c r="BL270" s="20"/>
      <c r="BM270" s="20"/>
      <c r="BN270" s="20"/>
      <c r="BO270" s="20"/>
      <c r="BP270" s="20"/>
      <c r="BQ270" s="20"/>
      <c r="BR270" s="20"/>
      <c r="BS270" s="20"/>
      <c r="BT270" s="20"/>
      <c r="BU270" s="20"/>
      <c r="BV270" s="20"/>
      <c r="BW270" s="20"/>
      <c r="BX270" s="20"/>
      <c r="BY270" s="20"/>
      <c r="BZ270" s="20"/>
      <c r="CA270" s="20"/>
      <c r="CB270" s="20"/>
      <c r="CC270" s="20"/>
      <c r="CD270" s="20"/>
      <c r="CE270" s="20"/>
      <c r="CF270" s="20"/>
      <c r="CG270" s="20"/>
      <c r="CH270" s="20"/>
      <c r="CI270" s="20"/>
      <c r="CJ270" s="20"/>
      <c r="CK270" s="20"/>
      <c r="CL270" s="20"/>
      <c r="CM270" s="20"/>
      <c r="CN270" s="20"/>
      <c r="CO270" s="20"/>
      <c r="CP270" s="20"/>
      <c r="CQ270" s="20"/>
      <c r="CR270" s="20"/>
      <c r="CS270" s="20"/>
      <c r="CT270" s="20"/>
      <c r="CU270" s="20"/>
      <c r="CV270" s="20"/>
      <c r="CW270" s="20"/>
      <c r="CX270" s="20"/>
      <c r="CY270" s="20"/>
      <c r="CZ270" s="20"/>
      <c r="DA270" s="20"/>
      <c r="DB270" s="20"/>
      <c r="DC270" s="20"/>
      <c r="DD270" s="20"/>
    </row>
    <row r="271" spans="1:108" ht="17" customHeight="1">
      <c r="A271" s="7"/>
      <c r="B271" s="44" t="s">
        <v>168</v>
      </c>
      <c r="C271" s="70" t="s">
        <v>51</v>
      </c>
      <c r="D271" s="70" t="s">
        <v>51</v>
      </c>
      <c r="E271" s="70" t="s">
        <v>51</v>
      </c>
      <c r="F271" s="70" t="s">
        <v>51</v>
      </c>
      <c r="G271" s="70">
        <v>1725.1079999999999</v>
      </c>
      <c r="H271" s="70">
        <v>1837.82</v>
      </c>
      <c r="I271" s="70">
        <v>2088.2220000000002</v>
      </c>
      <c r="J271" s="70">
        <v>2963.0450000000001</v>
      </c>
      <c r="K271" s="70">
        <v>3099.5279999999998</v>
      </c>
      <c r="L271" s="70">
        <v>3605.4929999999999</v>
      </c>
      <c r="M271" s="70">
        <v>4865.6570000000002</v>
      </c>
      <c r="N271" s="70">
        <v>5964.6840000000002</v>
      </c>
      <c r="O271" s="70">
        <v>6725.0410000000002</v>
      </c>
      <c r="P271" s="70">
        <v>7109.3770000000004</v>
      </c>
      <c r="Q271" s="70">
        <v>5746.2460000000001</v>
      </c>
      <c r="R271" s="70">
        <v>7301.29</v>
      </c>
      <c r="S271" s="70">
        <v>8988.8541289999994</v>
      </c>
      <c r="T271" s="70">
        <v>10728.71</v>
      </c>
      <c r="U271" s="20"/>
      <c r="V271" s="20"/>
      <c r="W271" s="4"/>
      <c r="X271" s="4"/>
      <c r="Y271" s="4"/>
      <c r="Z271" s="4"/>
      <c r="AA271" s="4"/>
      <c r="AB271" s="20"/>
      <c r="AC271" s="27"/>
      <c r="AD271" s="27"/>
      <c r="AE271" s="27"/>
      <c r="AF271" s="27"/>
      <c r="AG271" s="27"/>
      <c r="AH271" s="20"/>
      <c r="AI271" s="20"/>
      <c r="AJ271" s="20"/>
      <c r="AK271" s="20"/>
      <c r="AL271" s="20"/>
      <c r="AM271" s="20"/>
      <c r="AN271" s="20"/>
      <c r="AO271" s="20"/>
      <c r="AP271" s="20"/>
      <c r="AQ271" s="20"/>
      <c r="AR271" s="20"/>
      <c r="AS271" s="20"/>
      <c r="AT271" s="20"/>
      <c r="AU271" s="20"/>
      <c r="AV271" s="20"/>
      <c r="AW271" s="20"/>
      <c r="AX271" s="20"/>
      <c r="AY271" s="20"/>
      <c r="AZ271" s="20"/>
      <c r="BA271" s="20"/>
      <c r="BB271" s="20"/>
      <c r="BC271" s="20"/>
      <c r="BD271" s="20"/>
      <c r="BE271" s="20"/>
      <c r="BF271" s="20"/>
      <c r="BG271" s="20"/>
      <c r="BH271" s="20"/>
      <c r="BI271" s="20"/>
      <c r="BJ271" s="20"/>
      <c r="BK271" s="20"/>
      <c r="BL271" s="20"/>
      <c r="BM271" s="20"/>
      <c r="BN271" s="20"/>
      <c r="BO271" s="20"/>
      <c r="BP271" s="20"/>
      <c r="BQ271" s="20"/>
      <c r="BR271" s="20"/>
      <c r="BS271" s="20"/>
      <c r="BT271" s="20"/>
      <c r="BU271" s="20"/>
      <c r="BV271" s="20"/>
      <c r="BW271" s="20"/>
      <c r="BX271" s="20"/>
      <c r="BY271" s="20"/>
      <c r="BZ271" s="20"/>
      <c r="CA271" s="20"/>
      <c r="CB271" s="20"/>
      <c r="CC271" s="20"/>
      <c r="CD271" s="20"/>
      <c r="CE271" s="20"/>
      <c r="CF271" s="20"/>
      <c r="CG271" s="20"/>
      <c r="CH271" s="20"/>
      <c r="CI271" s="20"/>
      <c r="CJ271" s="20"/>
      <c r="CK271" s="20"/>
      <c r="CL271" s="20"/>
      <c r="CM271" s="20"/>
      <c r="CN271" s="20"/>
      <c r="CO271" s="20"/>
      <c r="CP271" s="20"/>
      <c r="CQ271" s="20"/>
      <c r="CR271" s="20"/>
      <c r="CS271" s="20"/>
      <c r="CT271" s="20"/>
      <c r="CU271" s="20"/>
      <c r="CV271" s="20"/>
      <c r="CW271" s="20"/>
      <c r="CX271" s="20"/>
      <c r="CY271" s="20"/>
      <c r="CZ271" s="20"/>
      <c r="DA271" s="20"/>
      <c r="DB271" s="20"/>
      <c r="DC271" s="20"/>
      <c r="DD271" s="20"/>
    </row>
    <row r="272" spans="1:108" ht="17" customHeight="1">
      <c r="A272" s="7"/>
      <c r="B272" s="44" t="s">
        <v>169</v>
      </c>
      <c r="C272" s="70" t="s">
        <v>51</v>
      </c>
      <c r="D272" s="70" t="s">
        <v>51</v>
      </c>
      <c r="E272" s="70" t="s">
        <v>51</v>
      </c>
      <c r="F272" s="70" t="s">
        <v>51</v>
      </c>
      <c r="G272" s="70">
        <v>920.41300000000001</v>
      </c>
      <c r="H272" s="70">
        <v>953.24699999999996</v>
      </c>
      <c r="I272" s="70">
        <v>1046.1769999999999</v>
      </c>
      <c r="J272" s="70">
        <v>1690.0930000000001</v>
      </c>
      <c r="K272" s="70">
        <v>1791.606</v>
      </c>
      <c r="L272" s="70">
        <v>1930.4839999999999</v>
      </c>
      <c r="M272" s="70">
        <v>2151.7890000000002</v>
      </c>
      <c r="N272" s="70">
        <v>2288.904</v>
      </c>
      <c r="O272" s="70">
        <v>2954.6709999999998</v>
      </c>
      <c r="P272" s="70">
        <v>2951.797</v>
      </c>
      <c r="Q272" s="70">
        <v>2974.1370000000002</v>
      </c>
      <c r="R272" s="70">
        <v>3457.6529999999998</v>
      </c>
      <c r="S272" s="70">
        <v>4103.1947609999988</v>
      </c>
      <c r="T272" s="70">
        <v>4359.0190000000002</v>
      </c>
      <c r="U272" s="20"/>
      <c r="V272" s="20"/>
      <c r="W272" s="4"/>
      <c r="X272" s="4"/>
      <c r="Y272" s="4"/>
      <c r="Z272" s="4"/>
      <c r="AA272" s="4"/>
      <c r="AB272" s="20"/>
      <c r="AC272" s="27"/>
      <c r="AD272" s="27"/>
      <c r="AE272" s="27"/>
      <c r="AF272" s="27"/>
      <c r="AG272" s="27"/>
      <c r="AH272" s="20"/>
      <c r="AI272" s="20"/>
      <c r="AJ272" s="20"/>
      <c r="AK272" s="20"/>
      <c r="AL272" s="20"/>
      <c r="AM272" s="20"/>
      <c r="AN272" s="20"/>
      <c r="AO272" s="20"/>
      <c r="AP272" s="20"/>
      <c r="AQ272" s="20"/>
      <c r="AR272" s="20"/>
      <c r="AS272" s="20"/>
      <c r="AT272" s="20"/>
      <c r="AU272" s="20"/>
      <c r="AV272" s="20"/>
      <c r="AW272" s="20"/>
      <c r="AX272" s="20"/>
      <c r="AY272" s="20"/>
      <c r="AZ272" s="20"/>
      <c r="BA272" s="20"/>
      <c r="BB272" s="20"/>
      <c r="BC272" s="20"/>
      <c r="BD272" s="20"/>
      <c r="BE272" s="20"/>
      <c r="BF272" s="20"/>
      <c r="BG272" s="20"/>
      <c r="BH272" s="20"/>
      <c r="BI272" s="20"/>
      <c r="BJ272" s="20"/>
      <c r="BK272" s="20"/>
      <c r="BL272" s="20"/>
      <c r="BM272" s="20"/>
      <c r="BN272" s="20"/>
      <c r="BO272" s="20"/>
      <c r="BP272" s="20"/>
      <c r="BQ272" s="20"/>
      <c r="BR272" s="20"/>
      <c r="BS272" s="20"/>
      <c r="BT272" s="20"/>
      <c r="BU272" s="20"/>
      <c r="BV272" s="20"/>
      <c r="BW272" s="20"/>
      <c r="BX272" s="20"/>
      <c r="BY272" s="20"/>
      <c r="BZ272" s="20"/>
      <c r="CA272" s="20"/>
      <c r="CB272" s="20"/>
      <c r="CC272" s="20"/>
      <c r="CD272" s="20"/>
      <c r="CE272" s="20"/>
      <c r="CF272" s="20"/>
      <c r="CG272" s="20"/>
      <c r="CH272" s="20"/>
      <c r="CI272" s="20"/>
      <c r="CJ272" s="20"/>
      <c r="CK272" s="20"/>
      <c r="CL272" s="20"/>
      <c r="CM272" s="20"/>
      <c r="CN272" s="20"/>
      <c r="CO272" s="20"/>
      <c r="CP272" s="20"/>
      <c r="CQ272" s="20"/>
      <c r="CR272" s="20"/>
      <c r="CS272" s="20"/>
      <c r="CT272" s="20"/>
      <c r="CU272" s="20"/>
      <c r="CV272" s="20"/>
      <c r="CW272" s="20"/>
      <c r="CX272" s="20"/>
      <c r="CY272" s="20"/>
      <c r="CZ272" s="20"/>
      <c r="DA272" s="20"/>
      <c r="DB272" s="20"/>
      <c r="DC272" s="20"/>
      <c r="DD272" s="20"/>
    </row>
    <row r="273" spans="1:108" ht="17" customHeight="1">
      <c r="A273" s="7"/>
      <c r="B273" s="44" t="s">
        <v>384</v>
      </c>
      <c r="C273" s="70" t="s">
        <v>51</v>
      </c>
      <c r="D273" s="70" t="s">
        <v>51</v>
      </c>
      <c r="E273" s="70" t="s">
        <v>51</v>
      </c>
      <c r="F273" s="70" t="s">
        <v>51</v>
      </c>
      <c r="G273" s="76">
        <v>0</v>
      </c>
      <c r="H273" s="76">
        <v>0</v>
      </c>
      <c r="I273" s="39">
        <v>0</v>
      </c>
      <c r="J273" s="70">
        <v>498.245</v>
      </c>
      <c r="K273" s="70">
        <v>1347.5250000000001</v>
      </c>
      <c r="L273" s="70">
        <v>1906.942</v>
      </c>
      <c r="M273" s="70">
        <v>2259.0309999999999</v>
      </c>
      <c r="N273" s="70">
        <v>2796.0529999999999</v>
      </c>
      <c r="O273" s="70">
        <v>3551.9229999999998</v>
      </c>
      <c r="P273" s="70">
        <v>3640.37</v>
      </c>
      <c r="Q273" s="70">
        <v>3556.3339999999998</v>
      </c>
      <c r="R273" s="70">
        <v>3920.08</v>
      </c>
      <c r="S273" s="70">
        <v>4632.4208750000007</v>
      </c>
      <c r="T273" s="70">
        <v>5235.9320000000007</v>
      </c>
      <c r="U273" s="20"/>
      <c r="V273" s="20"/>
      <c r="W273" s="4"/>
      <c r="X273" s="4"/>
      <c r="Y273" s="4"/>
      <c r="Z273" s="4"/>
      <c r="AA273" s="4"/>
      <c r="AB273" s="20"/>
      <c r="AC273" s="27"/>
      <c r="AD273" s="27"/>
      <c r="AE273" s="27"/>
      <c r="AF273" s="27"/>
      <c r="AG273" s="27"/>
      <c r="AH273" s="20"/>
      <c r="AI273" s="20"/>
      <c r="AJ273" s="20"/>
      <c r="AK273" s="20"/>
      <c r="AL273" s="20"/>
      <c r="AM273" s="20"/>
      <c r="AN273" s="20"/>
      <c r="AO273" s="20"/>
      <c r="AP273" s="20"/>
      <c r="AQ273" s="20"/>
      <c r="AR273" s="20"/>
      <c r="AS273" s="20"/>
      <c r="AT273" s="20"/>
      <c r="AU273" s="20"/>
      <c r="AV273" s="20"/>
      <c r="AW273" s="20"/>
      <c r="AX273" s="20"/>
      <c r="AY273" s="20"/>
      <c r="AZ273" s="20"/>
      <c r="BA273" s="20"/>
      <c r="BB273" s="20"/>
      <c r="BC273" s="20"/>
      <c r="BD273" s="20"/>
      <c r="BE273" s="20"/>
      <c r="BF273" s="20"/>
      <c r="BG273" s="20"/>
      <c r="BH273" s="20"/>
      <c r="BI273" s="20"/>
      <c r="BJ273" s="20"/>
      <c r="BK273" s="20"/>
      <c r="BL273" s="20"/>
      <c r="BM273" s="20"/>
      <c r="BN273" s="20"/>
      <c r="BO273" s="20"/>
      <c r="BP273" s="20"/>
      <c r="BQ273" s="20"/>
      <c r="BR273" s="20"/>
      <c r="BS273" s="20"/>
      <c r="BT273" s="20"/>
      <c r="BU273" s="20"/>
      <c r="BV273" s="20"/>
      <c r="BW273" s="20"/>
      <c r="BX273" s="20"/>
      <c r="BY273" s="20"/>
      <c r="BZ273" s="20"/>
      <c r="CA273" s="20"/>
      <c r="CB273" s="20"/>
      <c r="CC273" s="20"/>
      <c r="CD273" s="20"/>
      <c r="CE273" s="20"/>
      <c r="CF273" s="20"/>
      <c r="CG273" s="20"/>
      <c r="CH273" s="20"/>
      <c r="CI273" s="20"/>
      <c r="CJ273" s="20"/>
      <c r="CK273" s="20"/>
      <c r="CL273" s="20"/>
      <c r="CM273" s="20"/>
      <c r="CN273" s="20"/>
      <c r="CO273" s="20"/>
      <c r="CP273" s="20"/>
      <c r="CQ273" s="20"/>
      <c r="CR273" s="20"/>
      <c r="CS273" s="20"/>
      <c r="CT273" s="20"/>
      <c r="CU273" s="20"/>
      <c r="CV273" s="20"/>
      <c r="CW273" s="20"/>
      <c r="CX273" s="20"/>
      <c r="CY273" s="20"/>
      <c r="CZ273" s="20"/>
      <c r="DA273" s="20"/>
      <c r="DB273" s="20"/>
      <c r="DC273" s="20"/>
      <c r="DD273" s="20"/>
    </row>
    <row r="274" spans="1:108" ht="17" customHeight="1">
      <c r="A274" s="7"/>
      <c r="B274" s="44" t="s">
        <v>385</v>
      </c>
      <c r="C274" s="70" t="s">
        <v>51</v>
      </c>
      <c r="D274" s="70" t="s">
        <v>51</v>
      </c>
      <c r="E274" s="70" t="s">
        <v>51</v>
      </c>
      <c r="F274" s="70" t="s">
        <v>51</v>
      </c>
      <c r="G274" s="70">
        <v>585.06700000000001</v>
      </c>
      <c r="H274" s="70">
        <v>715.31299999999999</v>
      </c>
      <c r="I274" s="70">
        <v>1295.896</v>
      </c>
      <c r="J274" s="70">
        <v>725.00599999999997</v>
      </c>
      <c r="K274" s="70">
        <v>982.11500000000001</v>
      </c>
      <c r="L274" s="70">
        <v>891.66899999999998</v>
      </c>
      <c r="M274" s="70">
        <v>1195.559</v>
      </c>
      <c r="N274" s="70">
        <v>1068.29</v>
      </c>
      <c r="O274" s="70">
        <v>1071.3630000000001</v>
      </c>
      <c r="P274" s="70">
        <v>1224.2349999999999</v>
      </c>
      <c r="Q274" s="70">
        <v>1195.3699999999999</v>
      </c>
      <c r="R274" s="70">
        <v>1130.6869999999999</v>
      </c>
      <c r="S274" s="70">
        <v>2210.0084890000003</v>
      </c>
      <c r="T274" s="70">
        <v>2109.6750000000002</v>
      </c>
      <c r="U274" s="20"/>
      <c r="V274" s="20"/>
      <c r="W274" s="4"/>
      <c r="X274" s="4"/>
      <c r="Y274" s="4"/>
      <c r="Z274" s="4"/>
      <c r="AA274" s="4"/>
      <c r="AB274" s="20"/>
      <c r="AC274" s="27"/>
      <c r="AD274" s="27"/>
      <c r="AE274" s="27"/>
      <c r="AF274" s="27"/>
      <c r="AG274" s="27"/>
      <c r="AH274" s="20"/>
      <c r="AI274" s="20"/>
      <c r="AJ274" s="20"/>
      <c r="AK274" s="20"/>
      <c r="AL274" s="20"/>
      <c r="AM274" s="20"/>
      <c r="AN274" s="20"/>
      <c r="AO274" s="20"/>
      <c r="AP274" s="20"/>
      <c r="AQ274" s="20"/>
      <c r="AR274" s="20"/>
      <c r="AS274" s="20"/>
      <c r="AT274" s="20"/>
      <c r="AU274" s="20"/>
      <c r="AV274" s="20"/>
      <c r="AW274" s="20"/>
      <c r="AX274" s="20"/>
      <c r="AY274" s="20"/>
      <c r="AZ274" s="20"/>
      <c r="BA274" s="20"/>
      <c r="BB274" s="20"/>
      <c r="BC274" s="20"/>
      <c r="BD274" s="20"/>
      <c r="BE274" s="20"/>
      <c r="BF274" s="20"/>
      <c r="BG274" s="20"/>
      <c r="BH274" s="20"/>
      <c r="BI274" s="20"/>
      <c r="BJ274" s="20"/>
      <c r="BK274" s="20"/>
      <c r="BL274" s="20"/>
      <c r="BM274" s="20"/>
      <c r="BN274" s="20"/>
      <c r="BO274" s="20"/>
      <c r="BP274" s="20"/>
      <c r="BQ274" s="20"/>
      <c r="BR274" s="20"/>
      <c r="BS274" s="20"/>
      <c r="BT274" s="20"/>
      <c r="BU274" s="20"/>
      <c r="BV274" s="20"/>
      <c r="BW274" s="20"/>
      <c r="BX274" s="20"/>
      <c r="BY274" s="20"/>
      <c r="BZ274" s="20"/>
      <c r="CA274" s="20"/>
      <c r="CB274" s="20"/>
      <c r="CC274" s="20"/>
      <c r="CD274" s="20"/>
      <c r="CE274" s="20"/>
      <c r="CF274" s="20"/>
      <c r="CG274" s="20"/>
      <c r="CH274" s="20"/>
      <c r="CI274" s="20"/>
      <c r="CJ274" s="20"/>
      <c r="CK274" s="20"/>
      <c r="CL274" s="20"/>
      <c r="CM274" s="20"/>
      <c r="CN274" s="20"/>
      <c r="CO274" s="20"/>
      <c r="CP274" s="20"/>
      <c r="CQ274" s="20"/>
      <c r="CR274" s="20"/>
      <c r="CS274" s="20"/>
      <c r="CT274" s="20"/>
      <c r="CU274" s="20"/>
      <c r="CV274" s="20"/>
      <c r="CW274" s="20"/>
      <c r="CX274" s="20"/>
      <c r="CY274" s="20"/>
      <c r="CZ274" s="20"/>
      <c r="DA274" s="20"/>
      <c r="DB274" s="20"/>
      <c r="DC274" s="20"/>
      <c r="DD274" s="20"/>
    </row>
    <row r="275" spans="1:108" ht="17" customHeight="1">
      <c r="A275" s="7"/>
      <c r="B275" s="44" t="s">
        <v>170</v>
      </c>
      <c r="C275" s="70" t="s">
        <v>51</v>
      </c>
      <c r="D275" s="70" t="s">
        <v>51</v>
      </c>
      <c r="E275" s="70" t="s">
        <v>51</v>
      </c>
      <c r="F275" s="70" t="s">
        <v>51</v>
      </c>
      <c r="G275" s="70">
        <v>3515.0770000000002</v>
      </c>
      <c r="H275" s="70">
        <v>2839.93</v>
      </c>
      <c r="I275" s="70">
        <v>4073.357</v>
      </c>
      <c r="J275" s="70">
        <v>4979.9742999999999</v>
      </c>
      <c r="K275" s="70">
        <v>5709.665</v>
      </c>
      <c r="L275" s="70">
        <v>5481.82</v>
      </c>
      <c r="M275" s="70">
        <v>8695.7260000000006</v>
      </c>
      <c r="N275" s="70">
        <v>10223.722</v>
      </c>
      <c r="O275" s="70">
        <v>11416.843000000001</v>
      </c>
      <c r="P275" s="70">
        <v>11498.766</v>
      </c>
      <c r="Q275" s="70">
        <v>9583.7559999999994</v>
      </c>
      <c r="R275" s="70">
        <v>10416.867</v>
      </c>
      <c r="S275" s="70">
        <v>14927.891476000001</v>
      </c>
      <c r="T275" s="70">
        <v>15058.83</v>
      </c>
      <c r="U275" s="20"/>
      <c r="V275" s="20"/>
      <c r="W275" s="4"/>
      <c r="X275" s="4"/>
      <c r="Y275" s="4"/>
      <c r="Z275" s="4"/>
      <c r="AA275" s="4"/>
      <c r="AB275" s="20"/>
      <c r="AC275" s="27"/>
      <c r="AD275" s="27"/>
      <c r="AE275" s="27"/>
      <c r="AF275" s="27"/>
      <c r="AG275" s="27"/>
      <c r="AH275" s="20"/>
      <c r="AI275" s="20"/>
      <c r="AJ275" s="20"/>
      <c r="AK275" s="20"/>
      <c r="AL275" s="20"/>
      <c r="AM275" s="20"/>
      <c r="AN275" s="20"/>
      <c r="AO275" s="20"/>
      <c r="AP275" s="20"/>
      <c r="AQ275" s="20"/>
      <c r="AR275" s="20"/>
      <c r="AS275" s="20"/>
      <c r="AT275" s="20"/>
      <c r="AU275" s="20"/>
      <c r="AV275" s="20"/>
      <c r="AW275" s="20"/>
      <c r="AX275" s="20"/>
      <c r="AY275" s="20"/>
      <c r="AZ275" s="20"/>
      <c r="BA275" s="20"/>
      <c r="BB275" s="20"/>
      <c r="BC275" s="20"/>
      <c r="BD275" s="20"/>
      <c r="BE275" s="20"/>
      <c r="BF275" s="20"/>
      <c r="BG275" s="20"/>
      <c r="BH275" s="20"/>
      <c r="BI275" s="20"/>
      <c r="BJ275" s="20"/>
      <c r="BK275" s="20"/>
      <c r="BL275" s="20"/>
      <c r="BM275" s="20"/>
      <c r="BN275" s="20"/>
      <c r="BO275" s="20"/>
      <c r="BP275" s="20"/>
      <c r="BQ275" s="20"/>
      <c r="BR275" s="20"/>
      <c r="BS275" s="20"/>
      <c r="BT275" s="20"/>
      <c r="BU275" s="20"/>
      <c r="BV275" s="20"/>
      <c r="BW275" s="20"/>
      <c r="BX275" s="20"/>
      <c r="BY275" s="20"/>
      <c r="BZ275" s="20"/>
      <c r="CA275" s="20"/>
      <c r="CB275" s="20"/>
      <c r="CC275" s="20"/>
      <c r="CD275" s="20"/>
      <c r="CE275" s="20"/>
      <c r="CF275" s="20"/>
      <c r="CG275" s="20"/>
      <c r="CH275" s="20"/>
      <c r="CI275" s="20"/>
      <c r="CJ275" s="20"/>
      <c r="CK275" s="20"/>
      <c r="CL275" s="20"/>
      <c r="CM275" s="20"/>
      <c r="CN275" s="20"/>
      <c r="CO275" s="20"/>
      <c r="CP275" s="20"/>
      <c r="CQ275" s="20"/>
      <c r="CR275" s="20"/>
      <c r="CS275" s="20"/>
      <c r="CT275" s="20"/>
      <c r="CU275" s="20"/>
      <c r="CV275" s="20"/>
      <c r="CW275" s="20"/>
      <c r="CX275" s="20"/>
      <c r="CY275" s="20"/>
      <c r="CZ275" s="20"/>
      <c r="DA275" s="20"/>
      <c r="DB275" s="20"/>
      <c r="DC275" s="20"/>
      <c r="DD275" s="20"/>
    </row>
    <row r="276" spans="1:108" ht="17" customHeight="1">
      <c r="A276" s="7"/>
      <c r="B276" s="44" t="s">
        <v>2</v>
      </c>
      <c r="C276" s="70" t="s">
        <v>51</v>
      </c>
      <c r="D276" s="70" t="s">
        <v>51</v>
      </c>
      <c r="E276" s="70" t="s">
        <v>51</v>
      </c>
      <c r="F276" s="70" t="s">
        <v>51</v>
      </c>
      <c r="G276" s="70">
        <v>1432.37</v>
      </c>
      <c r="H276" s="70">
        <v>869.98099999999999</v>
      </c>
      <c r="I276" s="70">
        <v>1228.479</v>
      </c>
      <c r="J276" s="70">
        <v>1709.3842999999999</v>
      </c>
      <c r="K276" s="70">
        <v>1871.587</v>
      </c>
      <c r="L276" s="70">
        <v>2272.192</v>
      </c>
      <c r="M276" s="70">
        <v>3089.2660000000001</v>
      </c>
      <c r="N276" s="70">
        <v>3849.098</v>
      </c>
      <c r="O276" s="70">
        <v>4734.2129999999997</v>
      </c>
      <c r="P276" s="70">
        <v>4747.8590000000004</v>
      </c>
      <c r="Q276" s="70">
        <v>4074.09</v>
      </c>
      <c r="R276" s="70">
        <v>4143.2560000000003</v>
      </c>
      <c r="S276" s="70">
        <v>6027.9808959999991</v>
      </c>
      <c r="T276" s="70">
        <v>6764.5460000000003</v>
      </c>
      <c r="U276" s="20"/>
      <c r="V276" s="20"/>
      <c r="W276" s="4"/>
      <c r="X276" s="4"/>
      <c r="Y276" s="4"/>
      <c r="Z276" s="4"/>
      <c r="AA276" s="4"/>
      <c r="AB276" s="20"/>
      <c r="AC276" s="27"/>
      <c r="AD276" s="27"/>
      <c r="AE276" s="27"/>
      <c r="AF276" s="27"/>
      <c r="AG276" s="27"/>
      <c r="AH276" s="20"/>
      <c r="AI276" s="20"/>
      <c r="AJ276" s="20"/>
      <c r="AK276" s="20"/>
      <c r="AL276" s="20"/>
      <c r="AM276" s="20"/>
      <c r="AN276" s="20"/>
      <c r="AO276" s="20"/>
      <c r="AP276" s="20"/>
      <c r="AQ276" s="20"/>
      <c r="AR276" s="20"/>
      <c r="AS276" s="20"/>
      <c r="AT276" s="20"/>
      <c r="AU276" s="20"/>
      <c r="AV276" s="20"/>
      <c r="AW276" s="20"/>
      <c r="AX276" s="20"/>
      <c r="AY276" s="20"/>
      <c r="AZ276" s="20"/>
      <c r="BA276" s="20"/>
      <c r="BB276" s="20"/>
      <c r="BC276" s="20"/>
      <c r="BD276" s="20"/>
      <c r="BE276" s="20"/>
      <c r="BF276" s="20"/>
      <c r="BG276" s="20"/>
      <c r="BH276" s="20"/>
      <c r="BI276" s="20"/>
      <c r="BJ276" s="20"/>
      <c r="BK276" s="20"/>
      <c r="BL276" s="20"/>
      <c r="BM276" s="20"/>
      <c r="BN276" s="20"/>
      <c r="BO276" s="20"/>
      <c r="BP276" s="20"/>
      <c r="BQ276" s="20"/>
      <c r="BR276" s="20"/>
      <c r="BS276" s="20"/>
      <c r="BT276" s="20"/>
      <c r="BU276" s="20"/>
      <c r="BV276" s="20"/>
      <c r="BW276" s="20"/>
      <c r="BX276" s="20"/>
      <c r="BY276" s="20"/>
      <c r="BZ276" s="20"/>
      <c r="CA276" s="20"/>
      <c r="CB276" s="20"/>
      <c r="CC276" s="20"/>
      <c r="CD276" s="20"/>
      <c r="CE276" s="20"/>
      <c r="CF276" s="20"/>
      <c r="CG276" s="20"/>
      <c r="CH276" s="20"/>
      <c r="CI276" s="20"/>
      <c r="CJ276" s="20"/>
      <c r="CK276" s="20"/>
      <c r="CL276" s="20"/>
      <c r="CM276" s="20"/>
      <c r="CN276" s="20"/>
      <c r="CO276" s="20"/>
      <c r="CP276" s="20"/>
      <c r="CQ276" s="20"/>
      <c r="CR276" s="20"/>
      <c r="CS276" s="20"/>
      <c r="CT276" s="20"/>
      <c r="CU276" s="20"/>
      <c r="CV276" s="20"/>
      <c r="CW276" s="20"/>
      <c r="CX276" s="20"/>
      <c r="CY276" s="20"/>
      <c r="CZ276" s="20"/>
      <c r="DA276" s="20"/>
      <c r="DB276" s="20"/>
      <c r="DC276" s="20"/>
      <c r="DD276" s="20"/>
    </row>
    <row r="277" spans="1:108" ht="17" customHeight="1">
      <c r="A277" s="7"/>
      <c r="B277" s="44" t="s">
        <v>386</v>
      </c>
      <c r="C277" s="70" t="s">
        <v>51</v>
      </c>
      <c r="D277" s="70" t="s">
        <v>51</v>
      </c>
      <c r="E277" s="70" t="s">
        <v>51</v>
      </c>
      <c r="F277" s="70" t="s">
        <v>51</v>
      </c>
      <c r="G277" s="70">
        <v>90.67</v>
      </c>
      <c r="H277" s="70">
        <v>74.081000000000003</v>
      </c>
      <c r="I277" s="70">
        <v>93.808999999999997</v>
      </c>
      <c r="J277" s="70">
        <v>122.369</v>
      </c>
      <c r="K277" s="70">
        <v>197.37200000000001</v>
      </c>
      <c r="L277" s="70">
        <v>182.13800000000001</v>
      </c>
      <c r="M277" s="70">
        <v>206.45500000000001</v>
      </c>
      <c r="N277" s="70">
        <v>237.40600000000001</v>
      </c>
      <c r="O277" s="70">
        <v>239.166</v>
      </c>
      <c r="P277" s="70">
        <v>277.82799999999997</v>
      </c>
      <c r="Q277" s="70">
        <v>221.114</v>
      </c>
      <c r="R277" s="70">
        <v>301.28100000000001</v>
      </c>
      <c r="S277" s="70">
        <v>346.57599500000003</v>
      </c>
      <c r="T277" s="70">
        <v>142.833</v>
      </c>
      <c r="U277" s="20"/>
      <c r="V277" s="20"/>
      <c r="W277" s="4"/>
      <c r="X277" s="4"/>
      <c r="Y277" s="4"/>
      <c r="Z277" s="4"/>
      <c r="AA277" s="4"/>
      <c r="AB277" s="20"/>
      <c r="AC277" s="27"/>
      <c r="AD277" s="27"/>
      <c r="AE277" s="27"/>
      <c r="AF277" s="27"/>
      <c r="AG277" s="27"/>
      <c r="AH277" s="20"/>
      <c r="AI277" s="20"/>
      <c r="AJ277" s="20"/>
      <c r="AK277" s="20"/>
      <c r="AL277" s="20"/>
      <c r="AM277" s="20"/>
      <c r="AN277" s="20"/>
      <c r="AO277" s="20"/>
      <c r="AP277" s="20"/>
      <c r="AQ277" s="20"/>
      <c r="AR277" s="20"/>
      <c r="AS277" s="20"/>
      <c r="AT277" s="20"/>
      <c r="AU277" s="20"/>
      <c r="AV277" s="20"/>
      <c r="AW277" s="20"/>
      <c r="AX277" s="20"/>
      <c r="AY277" s="20"/>
      <c r="AZ277" s="20"/>
      <c r="BA277" s="20"/>
      <c r="BB277" s="20"/>
      <c r="BC277" s="20"/>
      <c r="BD277" s="20"/>
      <c r="BE277" s="20"/>
      <c r="BF277" s="20"/>
      <c r="BG277" s="20"/>
      <c r="BH277" s="20"/>
      <c r="BI277" s="20"/>
      <c r="BJ277" s="20"/>
      <c r="BK277" s="20"/>
      <c r="BL277" s="20"/>
      <c r="BM277" s="20"/>
      <c r="BN277" s="20"/>
      <c r="BO277" s="20"/>
      <c r="BP277" s="20"/>
      <c r="BQ277" s="20"/>
      <c r="BR277" s="20"/>
      <c r="BS277" s="20"/>
      <c r="BT277" s="20"/>
      <c r="BU277" s="20"/>
      <c r="BV277" s="20"/>
      <c r="BW277" s="20"/>
      <c r="BX277" s="20"/>
      <c r="BY277" s="20"/>
      <c r="BZ277" s="20"/>
      <c r="CA277" s="20"/>
      <c r="CB277" s="20"/>
      <c r="CC277" s="20"/>
      <c r="CD277" s="20"/>
      <c r="CE277" s="20"/>
      <c r="CF277" s="20"/>
      <c r="CG277" s="20"/>
      <c r="CH277" s="20"/>
      <c r="CI277" s="20"/>
      <c r="CJ277" s="20"/>
      <c r="CK277" s="20"/>
      <c r="CL277" s="20"/>
      <c r="CM277" s="20"/>
      <c r="CN277" s="20"/>
      <c r="CO277" s="20"/>
      <c r="CP277" s="20"/>
      <c r="CQ277" s="20"/>
      <c r="CR277" s="20"/>
      <c r="CS277" s="20"/>
      <c r="CT277" s="20"/>
      <c r="CU277" s="20"/>
      <c r="CV277" s="20"/>
      <c r="CW277" s="20"/>
      <c r="CX277" s="20"/>
      <c r="CY277" s="20"/>
      <c r="CZ277" s="20"/>
      <c r="DA277" s="20"/>
      <c r="DB277" s="20"/>
      <c r="DC277" s="20"/>
      <c r="DD277" s="20"/>
    </row>
    <row r="278" spans="1:108" ht="17" customHeight="1">
      <c r="A278" s="7"/>
      <c r="B278" s="44" t="s">
        <v>387</v>
      </c>
      <c r="C278" s="70" t="s">
        <v>51</v>
      </c>
      <c r="D278" s="70" t="s">
        <v>51</v>
      </c>
      <c r="E278" s="70" t="s">
        <v>51</v>
      </c>
      <c r="F278" s="70" t="s">
        <v>51</v>
      </c>
      <c r="G278" s="70">
        <v>789.50699999999995</v>
      </c>
      <c r="H278" s="70">
        <v>203.58</v>
      </c>
      <c r="I278" s="70">
        <v>477.63099999999997</v>
      </c>
      <c r="J278" s="70">
        <v>441.59699999999998</v>
      </c>
      <c r="K278" s="70">
        <v>530.71299999999997</v>
      </c>
      <c r="L278" s="70">
        <v>632.62300000000005</v>
      </c>
      <c r="M278" s="70">
        <v>826.12300000000005</v>
      </c>
      <c r="N278" s="70">
        <v>1627.673</v>
      </c>
      <c r="O278" s="70">
        <v>600.60799999999995</v>
      </c>
      <c r="P278" s="70">
        <v>477.76</v>
      </c>
      <c r="Q278" s="70">
        <v>457.971</v>
      </c>
      <c r="R278" s="70">
        <v>450.572</v>
      </c>
      <c r="S278" s="70">
        <v>664.83365600000002</v>
      </c>
      <c r="T278" s="70">
        <v>905.49799999999993</v>
      </c>
      <c r="U278" s="20"/>
      <c r="V278" s="20"/>
      <c r="W278" s="4"/>
      <c r="X278" s="4"/>
      <c r="Y278" s="4"/>
      <c r="Z278" s="4"/>
      <c r="AA278" s="4"/>
      <c r="AB278" s="20"/>
      <c r="AC278" s="27"/>
      <c r="AD278" s="27"/>
      <c r="AE278" s="27"/>
      <c r="AF278" s="27"/>
      <c r="AG278" s="27"/>
      <c r="AH278" s="20"/>
      <c r="AI278" s="20"/>
      <c r="AJ278" s="20"/>
      <c r="AK278" s="20"/>
      <c r="AL278" s="20"/>
      <c r="AM278" s="20"/>
      <c r="AN278" s="20"/>
      <c r="AO278" s="20"/>
      <c r="AP278" s="20"/>
      <c r="AQ278" s="20"/>
      <c r="AR278" s="20"/>
      <c r="AS278" s="20"/>
      <c r="AT278" s="20"/>
      <c r="AU278" s="20"/>
      <c r="AV278" s="20"/>
      <c r="AW278" s="20"/>
      <c r="AX278" s="20"/>
      <c r="AY278" s="20"/>
      <c r="AZ278" s="20"/>
      <c r="BA278" s="20"/>
      <c r="BB278" s="20"/>
      <c r="BC278" s="20"/>
      <c r="BD278" s="20"/>
      <c r="BE278" s="20"/>
      <c r="BF278" s="20"/>
      <c r="BG278" s="20"/>
      <c r="BH278" s="20"/>
      <c r="BI278" s="20"/>
      <c r="BJ278" s="20"/>
      <c r="BK278" s="20"/>
      <c r="BL278" s="20"/>
      <c r="BM278" s="20"/>
      <c r="BN278" s="20"/>
      <c r="BO278" s="20"/>
      <c r="BP278" s="20"/>
      <c r="BQ278" s="20"/>
      <c r="BR278" s="20"/>
      <c r="BS278" s="20"/>
      <c r="BT278" s="20"/>
      <c r="BU278" s="20"/>
      <c r="BV278" s="20"/>
      <c r="BW278" s="20"/>
      <c r="BX278" s="20"/>
      <c r="BY278" s="20"/>
      <c r="BZ278" s="20"/>
      <c r="CA278" s="20"/>
      <c r="CB278" s="20"/>
      <c r="CC278" s="20"/>
      <c r="CD278" s="20"/>
      <c r="CE278" s="20"/>
      <c r="CF278" s="20"/>
      <c r="CG278" s="20"/>
      <c r="CH278" s="20"/>
      <c r="CI278" s="20"/>
      <c r="CJ278" s="20"/>
      <c r="CK278" s="20"/>
      <c r="CL278" s="20"/>
      <c r="CM278" s="20"/>
      <c r="CN278" s="20"/>
      <c r="CO278" s="20"/>
      <c r="CP278" s="20"/>
      <c r="CQ278" s="20"/>
      <c r="CR278" s="20"/>
      <c r="CS278" s="20"/>
      <c r="CT278" s="20"/>
      <c r="CU278" s="20"/>
      <c r="CV278" s="20"/>
      <c r="CW278" s="20"/>
      <c r="CX278" s="20"/>
      <c r="CY278" s="20"/>
      <c r="CZ278" s="20"/>
      <c r="DA278" s="20"/>
      <c r="DB278" s="20"/>
      <c r="DC278" s="20"/>
      <c r="DD278" s="20"/>
    </row>
    <row r="279" spans="1:108" ht="17" customHeight="1">
      <c r="A279" s="7"/>
      <c r="B279" s="44" t="s">
        <v>388</v>
      </c>
      <c r="C279" s="70" t="s">
        <v>51</v>
      </c>
      <c r="D279" s="70" t="s">
        <v>51</v>
      </c>
      <c r="E279" s="70" t="s">
        <v>51</v>
      </c>
      <c r="F279" s="70" t="s">
        <v>51</v>
      </c>
      <c r="G279" s="70">
        <v>1202.53</v>
      </c>
      <c r="H279" s="70">
        <v>1637.8979999999999</v>
      </c>
      <c r="I279" s="70">
        <v>2100.422</v>
      </c>
      <c r="J279" s="70">
        <v>2341.9720000000002</v>
      </c>
      <c r="K279" s="70">
        <v>2818.0390000000002</v>
      </c>
      <c r="L279" s="70">
        <v>2050.09</v>
      </c>
      <c r="M279" s="70">
        <v>4104.415</v>
      </c>
      <c r="N279" s="70">
        <v>3818.9110000000001</v>
      </c>
      <c r="O279" s="70">
        <v>5181.1220000000003</v>
      </c>
      <c r="P279" s="70">
        <v>5375.1049999999996</v>
      </c>
      <c r="Q279" s="70">
        <v>4132.6279999999997</v>
      </c>
      <c r="R279" s="70">
        <v>4768.2489999999998</v>
      </c>
      <c r="S279" s="70">
        <v>6710.3244230000018</v>
      </c>
      <c r="T279" s="70">
        <v>6288.9900000000007</v>
      </c>
      <c r="U279" s="20"/>
      <c r="V279" s="20"/>
      <c r="W279" s="4"/>
      <c r="X279" s="4"/>
      <c r="Y279" s="4"/>
      <c r="Z279" s="4"/>
      <c r="AA279" s="4"/>
      <c r="AB279" s="20"/>
      <c r="AC279" s="27"/>
      <c r="AD279" s="27"/>
      <c r="AE279" s="27"/>
      <c r="AF279" s="27"/>
      <c r="AG279" s="27"/>
      <c r="AH279" s="20"/>
      <c r="AI279" s="20"/>
      <c r="AJ279" s="20"/>
      <c r="AK279" s="20"/>
      <c r="AL279" s="20"/>
      <c r="AM279" s="20"/>
      <c r="AN279" s="20"/>
      <c r="AO279" s="20"/>
      <c r="AP279" s="20"/>
      <c r="AQ279" s="20"/>
      <c r="AR279" s="20"/>
      <c r="AS279" s="20"/>
      <c r="AT279" s="20"/>
      <c r="AU279" s="20"/>
      <c r="AV279" s="20"/>
      <c r="AW279" s="20"/>
      <c r="AX279" s="20"/>
      <c r="AY279" s="20"/>
      <c r="AZ279" s="20"/>
      <c r="BA279" s="20"/>
      <c r="BB279" s="20"/>
      <c r="BC279" s="20"/>
      <c r="BD279" s="20"/>
      <c r="BE279" s="20"/>
      <c r="BF279" s="20"/>
      <c r="BG279" s="20"/>
      <c r="BH279" s="20"/>
      <c r="BI279" s="20"/>
      <c r="BJ279" s="20"/>
      <c r="BK279" s="20"/>
      <c r="BL279" s="20"/>
      <c r="BM279" s="20"/>
      <c r="BN279" s="20"/>
      <c r="BO279" s="20"/>
      <c r="BP279" s="20"/>
      <c r="BQ279" s="20"/>
      <c r="BR279" s="20"/>
      <c r="BS279" s="20"/>
      <c r="BT279" s="20"/>
      <c r="BU279" s="20"/>
      <c r="BV279" s="20"/>
      <c r="BW279" s="20"/>
      <c r="BX279" s="20"/>
      <c r="BY279" s="20"/>
      <c r="BZ279" s="20"/>
      <c r="CA279" s="20"/>
      <c r="CB279" s="20"/>
      <c r="CC279" s="20"/>
      <c r="CD279" s="20"/>
      <c r="CE279" s="20"/>
      <c r="CF279" s="20"/>
      <c r="CG279" s="20"/>
      <c r="CH279" s="20"/>
      <c r="CI279" s="20"/>
      <c r="CJ279" s="20"/>
      <c r="CK279" s="20"/>
      <c r="CL279" s="20"/>
      <c r="CM279" s="20"/>
      <c r="CN279" s="20"/>
      <c r="CO279" s="20"/>
      <c r="CP279" s="20"/>
      <c r="CQ279" s="20"/>
      <c r="CR279" s="20"/>
      <c r="CS279" s="20"/>
      <c r="CT279" s="20"/>
      <c r="CU279" s="20"/>
      <c r="CV279" s="20"/>
      <c r="CW279" s="20"/>
      <c r="CX279" s="20"/>
      <c r="CY279" s="20"/>
      <c r="CZ279" s="20"/>
      <c r="DA279" s="20"/>
      <c r="DB279" s="20"/>
      <c r="DC279" s="20"/>
      <c r="DD279" s="20"/>
    </row>
    <row r="280" spans="1:108" ht="17" customHeight="1">
      <c r="A280" s="7"/>
      <c r="B280" s="44" t="s">
        <v>199</v>
      </c>
      <c r="C280" s="70" t="s">
        <v>51</v>
      </c>
      <c r="D280" s="70" t="s">
        <v>51</v>
      </c>
      <c r="E280" s="70" t="s">
        <v>51</v>
      </c>
      <c r="F280" s="70" t="s">
        <v>51</v>
      </c>
      <c r="G280" s="70">
        <v>0</v>
      </c>
      <c r="H280" s="70">
        <v>54.39</v>
      </c>
      <c r="I280" s="70">
        <v>173.01599999999999</v>
      </c>
      <c r="J280" s="70">
        <v>364.65199999999999</v>
      </c>
      <c r="K280" s="70">
        <v>291.95400000000001</v>
      </c>
      <c r="L280" s="70">
        <v>344.77699999999999</v>
      </c>
      <c r="M280" s="70">
        <v>469.46699999999998</v>
      </c>
      <c r="N280" s="70">
        <v>690.63400000000001</v>
      </c>
      <c r="O280" s="70">
        <v>661.73400000000004</v>
      </c>
      <c r="P280" s="70">
        <v>620.21400000000006</v>
      </c>
      <c r="Q280" s="70">
        <v>697.95299999999997</v>
      </c>
      <c r="R280" s="70">
        <v>753.50900000000001</v>
      </c>
      <c r="S280" s="70">
        <v>1178.176506</v>
      </c>
      <c r="T280" s="70">
        <v>956.96299999999997</v>
      </c>
      <c r="U280" s="20"/>
      <c r="V280" s="20"/>
      <c r="W280" s="4"/>
      <c r="X280" s="4"/>
      <c r="Y280" s="4"/>
      <c r="Z280" s="4"/>
      <c r="AA280" s="4"/>
      <c r="AB280" s="20"/>
      <c r="AC280" s="27"/>
      <c r="AD280" s="27"/>
      <c r="AE280" s="27"/>
      <c r="AF280" s="27"/>
      <c r="AG280" s="27"/>
      <c r="AH280" s="20"/>
      <c r="AI280" s="20"/>
      <c r="AJ280" s="20"/>
      <c r="AK280" s="20"/>
      <c r="AL280" s="20"/>
      <c r="AM280" s="20"/>
      <c r="AN280" s="20"/>
      <c r="AO280" s="20"/>
      <c r="AP280" s="20"/>
      <c r="AQ280" s="20"/>
      <c r="AR280" s="20"/>
      <c r="AS280" s="20"/>
      <c r="AT280" s="20"/>
      <c r="AU280" s="20"/>
      <c r="AV280" s="20"/>
      <c r="AW280" s="20"/>
      <c r="AX280" s="20"/>
      <c r="AY280" s="20"/>
      <c r="AZ280" s="20"/>
      <c r="BA280" s="20"/>
      <c r="BB280" s="20"/>
      <c r="BC280" s="20"/>
      <c r="BD280" s="20"/>
      <c r="BE280" s="20"/>
      <c r="BF280" s="20"/>
      <c r="BG280" s="20"/>
      <c r="BH280" s="20"/>
      <c r="BI280" s="20"/>
      <c r="BJ280" s="20"/>
      <c r="BK280" s="20"/>
      <c r="BL280" s="20"/>
      <c r="BM280" s="20"/>
      <c r="BN280" s="20"/>
      <c r="BO280" s="20"/>
      <c r="BP280" s="20"/>
      <c r="BQ280" s="20"/>
      <c r="BR280" s="20"/>
      <c r="BS280" s="20"/>
      <c r="BT280" s="20"/>
      <c r="BU280" s="20"/>
      <c r="BV280" s="20"/>
      <c r="BW280" s="20"/>
      <c r="BX280" s="20"/>
      <c r="BY280" s="20"/>
      <c r="BZ280" s="20"/>
      <c r="CA280" s="20"/>
      <c r="CB280" s="20"/>
      <c r="CC280" s="20"/>
      <c r="CD280" s="20"/>
      <c r="CE280" s="20"/>
      <c r="CF280" s="20"/>
      <c r="CG280" s="20"/>
      <c r="CH280" s="20"/>
      <c r="CI280" s="20"/>
      <c r="CJ280" s="20"/>
      <c r="CK280" s="20"/>
      <c r="CL280" s="20"/>
      <c r="CM280" s="20"/>
      <c r="CN280" s="20"/>
      <c r="CO280" s="20"/>
      <c r="CP280" s="20"/>
      <c r="CQ280" s="20"/>
      <c r="CR280" s="20"/>
      <c r="CS280" s="20"/>
      <c r="CT280" s="20"/>
      <c r="CU280" s="20"/>
      <c r="CV280" s="20"/>
      <c r="CW280" s="20"/>
      <c r="CX280" s="20"/>
      <c r="CY280" s="20"/>
      <c r="CZ280" s="20"/>
      <c r="DA280" s="20"/>
      <c r="DB280" s="20"/>
      <c r="DC280" s="20"/>
      <c r="DD280" s="20"/>
    </row>
    <row r="281" spans="1:108" ht="17" customHeight="1">
      <c r="A281" s="7"/>
      <c r="B281" s="44" t="s">
        <v>389</v>
      </c>
      <c r="C281" s="70" t="s">
        <v>51</v>
      </c>
      <c r="D281" s="70" t="s">
        <v>51</v>
      </c>
      <c r="E281" s="70" t="s">
        <v>51</v>
      </c>
      <c r="F281" s="70" t="s">
        <v>51</v>
      </c>
      <c r="G281" s="70">
        <v>1349.9</v>
      </c>
      <c r="H281" s="70">
        <v>1182.4690000000001</v>
      </c>
      <c r="I281" s="70">
        <v>3623.72</v>
      </c>
      <c r="J281" s="70">
        <v>1575.434</v>
      </c>
      <c r="K281" s="70">
        <v>3835.9119999999998</v>
      </c>
      <c r="L281" s="70">
        <v>3878.279</v>
      </c>
      <c r="M281" s="70">
        <v>7068.6819999999998</v>
      </c>
      <c r="N281" s="70">
        <v>6796.7740000000003</v>
      </c>
      <c r="O281" s="70">
        <v>11975.322</v>
      </c>
      <c r="P281" s="70">
        <v>21776.185000000001</v>
      </c>
      <c r="Q281" s="70">
        <v>9943.8029999999999</v>
      </c>
      <c r="R281" s="70">
        <v>7877.99</v>
      </c>
      <c r="S281" s="70">
        <v>5358.1350000000002</v>
      </c>
      <c r="T281" s="70">
        <v>4744.1659999999993</v>
      </c>
      <c r="U281" s="20"/>
      <c r="V281" s="20"/>
      <c r="W281" s="4"/>
      <c r="X281" s="4"/>
      <c r="Y281" s="4"/>
      <c r="Z281" s="4"/>
      <c r="AA281" s="4"/>
      <c r="AB281" s="20"/>
      <c r="AC281" s="27"/>
      <c r="AD281" s="27"/>
      <c r="AE281" s="27"/>
      <c r="AF281" s="27"/>
      <c r="AG281" s="27"/>
      <c r="AH281" s="20"/>
      <c r="AI281" s="20"/>
      <c r="AJ281" s="20"/>
      <c r="AK281" s="20"/>
      <c r="AL281" s="20"/>
      <c r="AM281" s="20"/>
      <c r="AN281" s="20"/>
      <c r="AO281" s="20"/>
      <c r="AP281" s="20"/>
      <c r="AQ281" s="20"/>
      <c r="AR281" s="20"/>
      <c r="AS281" s="20"/>
      <c r="AT281" s="20"/>
      <c r="AU281" s="20"/>
      <c r="AV281" s="20"/>
      <c r="AW281" s="20"/>
      <c r="AX281" s="20"/>
      <c r="AY281" s="20"/>
      <c r="AZ281" s="20"/>
      <c r="BA281" s="20"/>
      <c r="BB281" s="20"/>
      <c r="BC281" s="20"/>
      <c r="BD281" s="20"/>
      <c r="BE281" s="20"/>
      <c r="BF281" s="20"/>
      <c r="BG281" s="20"/>
      <c r="BH281" s="20"/>
      <c r="BI281" s="20"/>
      <c r="BJ281" s="20"/>
      <c r="BK281" s="20"/>
      <c r="BL281" s="20"/>
      <c r="BM281" s="20"/>
      <c r="BN281" s="20"/>
      <c r="BO281" s="20"/>
      <c r="BP281" s="20"/>
      <c r="BQ281" s="20"/>
      <c r="BR281" s="20"/>
      <c r="BS281" s="20"/>
      <c r="BT281" s="20"/>
      <c r="BU281" s="20"/>
      <c r="BV281" s="20"/>
      <c r="BW281" s="20"/>
      <c r="BX281" s="20"/>
      <c r="BY281" s="20"/>
      <c r="BZ281" s="20"/>
      <c r="CA281" s="20"/>
      <c r="CB281" s="20"/>
      <c r="CC281" s="20"/>
      <c r="CD281" s="20"/>
      <c r="CE281" s="20"/>
      <c r="CF281" s="20"/>
      <c r="CG281" s="20"/>
      <c r="CH281" s="20"/>
      <c r="CI281" s="20"/>
      <c r="CJ281" s="20"/>
      <c r="CK281" s="20"/>
      <c r="CL281" s="20"/>
      <c r="CM281" s="20"/>
      <c r="CN281" s="20"/>
      <c r="CO281" s="20"/>
      <c r="CP281" s="20"/>
      <c r="CQ281" s="20"/>
      <c r="CR281" s="20"/>
      <c r="CS281" s="20"/>
      <c r="CT281" s="20"/>
      <c r="CU281" s="20"/>
      <c r="CV281" s="20"/>
      <c r="CW281" s="20"/>
      <c r="CX281" s="20"/>
      <c r="CY281" s="20"/>
      <c r="CZ281" s="20"/>
      <c r="DA281" s="20"/>
      <c r="DB281" s="20"/>
      <c r="DC281" s="20"/>
      <c r="DD281" s="20"/>
    </row>
    <row r="282" spans="1:108" ht="17" customHeight="1">
      <c r="A282" s="7"/>
      <c r="B282" s="57"/>
      <c r="C282" s="70"/>
      <c r="D282" s="70"/>
      <c r="E282" s="70"/>
      <c r="F282" s="70"/>
      <c r="G282" s="70"/>
      <c r="H282" s="70"/>
      <c r="I282" s="74"/>
      <c r="J282" s="70"/>
      <c r="K282" s="70"/>
      <c r="L282" s="70"/>
      <c r="M282" s="70"/>
      <c r="N282" s="70"/>
      <c r="O282" s="70"/>
      <c r="P282" s="70"/>
      <c r="Q282" s="70"/>
      <c r="R282" s="70"/>
      <c r="S282" s="72"/>
      <c r="T282" s="72"/>
      <c r="U282" s="20"/>
      <c r="V282" s="20"/>
      <c r="W282" s="4"/>
      <c r="X282" s="4"/>
      <c r="Y282" s="4"/>
      <c r="Z282" s="4"/>
      <c r="AA282" s="4"/>
      <c r="AB282" s="20"/>
      <c r="AC282" s="27"/>
      <c r="AD282" s="27"/>
      <c r="AE282" s="27"/>
      <c r="AF282" s="27"/>
      <c r="AG282" s="27"/>
      <c r="AH282" s="20"/>
      <c r="AI282" s="20"/>
      <c r="AJ282" s="20"/>
      <c r="AK282" s="20"/>
      <c r="AL282" s="20"/>
      <c r="AM282" s="20"/>
      <c r="AN282" s="20"/>
      <c r="AO282" s="20"/>
      <c r="AP282" s="20"/>
      <c r="AQ282" s="20"/>
      <c r="AR282" s="20"/>
      <c r="AS282" s="20"/>
      <c r="AT282" s="20"/>
      <c r="AU282" s="20"/>
      <c r="AV282" s="20"/>
      <c r="AW282" s="20"/>
      <c r="AX282" s="20"/>
      <c r="AY282" s="20"/>
      <c r="AZ282" s="20"/>
      <c r="BA282" s="20"/>
      <c r="BB282" s="20"/>
      <c r="BC282" s="20"/>
      <c r="BD282" s="20"/>
      <c r="BE282" s="20"/>
      <c r="BF282" s="20"/>
      <c r="BG282" s="20"/>
      <c r="BH282" s="20"/>
      <c r="BI282" s="20"/>
      <c r="BJ282" s="20"/>
      <c r="BK282" s="20"/>
      <c r="BL282" s="20"/>
      <c r="BM282" s="20"/>
      <c r="BN282" s="20"/>
      <c r="BO282" s="20"/>
      <c r="BP282" s="20"/>
      <c r="BQ282" s="20"/>
      <c r="BR282" s="20"/>
      <c r="BS282" s="20"/>
      <c r="BT282" s="20"/>
      <c r="BU282" s="20"/>
      <c r="BV282" s="20"/>
      <c r="BW282" s="20"/>
      <c r="BX282" s="20"/>
      <c r="BY282" s="20"/>
      <c r="BZ282" s="20"/>
      <c r="CA282" s="20"/>
      <c r="CB282" s="20"/>
      <c r="CC282" s="20"/>
      <c r="CD282" s="20"/>
      <c r="CE282" s="20"/>
      <c r="CF282" s="20"/>
      <c r="CG282" s="20"/>
      <c r="CH282" s="20"/>
      <c r="CI282" s="20"/>
      <c r="CJ282" s="20"/>
      <c r="CK282" s="20"/>
      <c r="CL282" s="20"/>
      <c r="CM282" s="20"/>
      <c r="CN282" s="20"/>
      <c r="CO282" s="20"/>
      <c r="CP282" s="20"/>
      <c r="CQ282" s="20"/>
      <c r="CR282" s="20"/>
      <c r="CS282" s="20"/>
      <c r="CT282" s="20"/>
      <c r="CU282" s="20"/>
      <c r="CV282" s="20"/>
      <c r="CW282" s="20"/>
      <c r="CX282" s="20"/>
      <c r="CY282" s="20"/>
      <c r="CZ282" s="20"/>
      <c r="DA282" s="20"/>
      <c r="DB282" s="20"/>
      <c r="DC282" s="20"/>
      <c r="DD282" s="20"/>
    </row>
    <row r="283" spans="1:108" ht="17" customHeight="1">
      <c r="A283" s="7"/>
      <c r="B283" s="61" t="s">
        <v>338</v>
      </c>
      <c r="C283" s="70"/>
      <c r="D283" s="70"/>
      <c r="E283" s="70"/>
      <c r="F283" s="70"/>
      <c r="G283" s="70"/>
      <c r="H283" s="70"/>
      <c r="I283" s="70"/>
      <c r="J283" s="70"/>
      <c r="K283" s="70"/>
      <c r="L283" s="70"/>
      <c r="M283" s="70"/>
      <c r="N283" s="70"/>
      <c r="O283" s="70"/>
      <c r="P283" s="70"/>
      <c r="Q283" s="70"/>
      <c r="R283" s="70"/>
      <c r="S283" s="81"/>
      <c r="T283" s="81"/>
      <c r="U283" s="20"/>
      <c r="V283" s="20"/>
      <c r="W283" s="4"/>
      <c r="X283" s="4"/>
      <c r="Y283" s="4"/>
      <c r="Z283" s="4"/>
      <c r="AA283" s="4"/>
      <c r="AB283" s="20"/>
      <c r="AC283" s="27"/>
      <c r="AD283" s="27"/>
      <c r="AE283" s="27"/>
      <c r="AF283" s="27"/>
      <c r="AG283" s="27"/>
      <c r="AH283" s="20"/>
      <c r="AI283" s="20"/>
      <c r="AJ283" s="20"/>
      <c r="AK283" s="20"/>
      <c r="AL283" s="20"/>
      <c r="AM283" s="20"/>
      <c r="AN283" s="20"/>
      <c r="AO283" s="20"/>
      <c r="AP283" s="20"/>
      <c r="AQ283" s="20"/>
      <c r="AR283" s="20"/>
      <c r="AS283" s="20"/>
      <c r="AT283" s="20"/>
      <c r="AU283" s="20"/>
      <c r="AV283" s="20"/>
      <c r="AW283" s="20"/>
      <c r="AX283" s="20"/>
      <c r="AY283" s="20"/>
      <c r="AZ283" s="20"/>
      <c r="BA283" s="20"/>
      <c r="BB283" s="20"/>
      <c r="BC283" s="20"/>
      <c r="BD283" s="20"/>
      <c r="BE283" s="20"/>
      <c r="BF283" s="20"/>
      <c r="BG283" s="20"/>
      <c r="BH283" s="20"/>
      <c r="BI283" s="20"/>
      <c r="BJ283" s="20"/>
      <c r="BK283" s="20"/>
      <c r="BL283" s="20"/>
      <c r="BM283" s="20"/>
      <c r="BN283" s="20"/>
      <c r="BO283" s="20"/>
      <c r="BP283" s="20"/>
      <c r="BQ283" s="20"/>
      <c r="BR283" s="20"/>
      <c r="BS283" s="20"/>
      <c r="BT283" s="20"/>
      <c r="BU283" s="20"/>
      <c r="BV283" s="20"/>
      <c r="BW283" s="20"/>
      <c r="BX283" s="20"/>
      <c r="BY283" s="20"/>
      <c r="BZ283" s="20"/>
      <c r="CA283" s="20"/>
      <c r="CB283" s="20"/>
      <c r="CC283" s="20"/>
      <c r="CD283" s="20"/>
      <c r="CE283" s="20"/>
      <c r="CF283" s="20"/>
      <c r="CG283" s="20"/>
      <c r="CH283" s="20"/>
      <c r="CI283" s="20"/>
      <c r="CJ283" s="20"/>
      <c r="CK283" s="20"/>
      <c r="CL283" s="20"/>
      <c r="CM283" s="20"/>
      <c r="CN283" s="20"/>
      <c r="CO283" s="20"/>
      <c r="CP283" s="20"/>
      <c r="CQ283" s="20"/>
      <c r="CR283" s="20"/>
      <c r="CS283" s="20"/>
      <c r="CT283" s="20"/>
      <c r="CU283" s="20"/>
      <c r="CV283" s="20"/>
      <c r="CW283" s="20"/>
      <c r="CX283" s="20"/>
      <c r="CY283" s="20"/>
      <c r="CZ283" s="20"/>
      <c r="DA283" s="20"/>
      <c r="DB283" s="20"/>
      <c r="DC283" s="20"/>
      <c r="DD283" s="20"/>
    </row>
    <row r="284" spans="1:108" ht="17" customHeight="1">
      <c r="A284" s="7"/>
      <c r="B284" s="60" t="s">
        <v>145</v>
      </c>
      <c r="C284" s="70" t="s">
        <v>51</v>
      </c>
      <c r="D284" s="70" t="s">
        <v>51</v>
      </c>
      <c r="E284" s="70" t="s">
        <v>51</v>
      </c>
      <c r="F284" s="70" t="s">
        <v>51</v>
      </c>
      <c r="G284" s="70">
        <v>5.4171100000000001</v>
      </c>
      <c r="H284" s="70">
        <v>5.0891999999999999</v>
      </c>
      <c r="I284" s="70">
        <v>5.1341099999999997</v>
      </c>
      <c r="J284" s="70">
        <v>5.9912000000000001</v>
      </c>
      <c r="K284" s="70">
        <v>5.6618300000000001</v>
      </c>
      <c r="L284" s="70">
        <v>5.8893500000000003</v>
      </c>
      <c r="M284" s="70">
        <v>6.7115600000000004</v>
      </c>
      <c r="N284" s="70">
        <v>7.0213999999999999</v>
      </c>
      <c r="O284" s="70">
        <v>6.9008099999999999</v>
      </c>
      <c r="P284" s="70">
        <v>6.7465258989655759</v>
      </c>
      <c r="Q284" s="70">
        <v>4.8067334215784818</v>
      </c>
      <c r="R284" s="70">
        <v>5.5303880254095432</v>
      </c>
      <c r="S284" s="72">
        <v>6.0458157245280146</v>
      </c>
      <c r="T284" s="72">
        <v>6.7162485429970582</v>
      </c>
      <c r="U284" s="4"/>
      <c r="V284" s="4"/>
      <c r="W284" s="4"/>
      <c r="X284" s="4"/>
      <c r="Y284" s="4"/>
      <c r="Z284" s="4"/>
      <c r="AA284" s="4"/>
      <c r="AB284" s="20"/>
      <c r="AC284" s="27"/>
      <c r="AD284" s="27"/>
      <c r="AE284" s="27"/>
      <c r="AF284" s="27"/>
      <c r="AG284" s="27"/>
      <c r="AH284" s="20"/>
      <c r="AI284" s="20"/>
      <c r="AJ284" s="20"/>
      <c r="AK284" s="20"/>
      <c r="AL284" s="20"/>
      <c r="AM284" s="20"/>
      <c r="AN284" s="20"/>
      <c r="AO284" s="20"/>
      <c r="AP284" s="20"/>
      <c r="AQ284" s="20"/>
      <c r="AR284" s="20"/>
      <c r="AS284" s="20"/>
      <c r="AT284" s="20"/>
      <c r="AU284" s="20"/>
      <c r="AV284" s="20"/>
      <c r="AW284" s="20"/>
      <c r="AX284" s="20"/>
      <c r="AY284" s="20"/>
      <c r="AZ284" s="20"/>
      <c r="BA284" s="20"/>
      <c r="BB284" s="20"/>
      <c r="BC284" s="20"/>
      <c r="BD284" s="20"/>
      <c r="BE284" s="20"/>
      <c r="BF284" s="20"/>
      <c r="BG284" s="20"/>
      <c r="BH284" s="20"/>
      <c r="BI284" s="20"/>
      <c r="BJ284" s="20"/>
      <c r="BK284" s="20"/>
      <c r="BL284" s="20"/>
      <c r="BM284" s="20"/>
      <c r="BN284" s="20"/>
      <c r="BO284" s="20"/>
      <c r="BP284" s="20"/>
      <c r="BQ284" s="20"/>
      <c r="BR284" s="20"/>
      <c r="BS284" s="20"/>
      <c r="BT284" s="20"/>
      <c r="BU284" s="20"/>
      <c r="BV284" s="20"/>
      <c r="BW284" s="20"/>
      <c r="BX284" s="20"/>
      <c r="BY284" s="20"/>
      <c r="BZ284" s="20"/>
      <c r="CA284" s="20"/>
      <c r="CB284" s="20"/>
      <c r="CC284" s="20"/>
      <c r="CD284" s="20"/>
      <c r="CE284" s="20"/>
      <c r="CF284" s="20"/>
      <c r="CG284" s="20"/>
      <c r="CH284" s="20"/>
      <c r="CI284" s="20"/>
      <c r="CJ284" s="20"/>
      <c r="CK284" s="20"/>
      <c r="CL284" s="20"/>
      <c r="CM284" s="20"/>
      <c r="CN284" s="20"/>
      <c r="CO284" s="20"/>
      <c r="CP284" s="20"/>
      <c r="CQ284" s="20"/>
      <c r="CR284" s="20"/>
      <c r="CS284" s="20"/>
      <c r="CT284" s="20"/>
      <c r="CU284" s="20"/>
      <c r="CV284" s="20"/>
      <c r="CW284" s="20"/>
      <c r="CX284" s="20"/>
      <c r="CY284" s="20"/>
      <c r="CZ284" s="20"/>
      <c r="DA284" s="20"/>
      <c r="DB284" s="20"/>
      <c r="DC284" s="20"/>
      <c r="DD284" s="20"/>
    </row>
    <row r="285" spans="1:108" ht="17" customHeight="1">
      <c r="A285" s="7"/>
      <c r="B285" s="57" t="s">
        <v>171</v>
      </c>
      <c r="C285" s="70" t="s">
        <v>51</v>
      </c>
      <c r="D285" s="70" t="s">
        <v>51</v>
      </c>
      <c r="E285" s="70" t="s">
        <v>51</v>
      </c>
      <c r="F285" s="70" t="s">
        <v>51</v>
      </c>
      <c r="G285" s="70">
        <v>2.8902399999999999</v>
      </c>
      <c r="H285" s="70">
        <v>2.6396899999999999</v>
      </c>
      <c r="I285" s="70">
        <v>2.57213</v>
      </c>
      <c r="J285" s="70">
        <v>3.4173300000000002</v>
      </c>
      <c r="K285" s="70">
        <v>3.2726799999999998</v>
      </c>
      <c r="L285" s="70">
        <v>3.15333</v>
      </c>
      <c r="M285" s="70">
        <v>2.9681199999999999</v>
      </c>
      <c r="N285" s="70">
        <v>2.69441</v>
      </c>
      <c r="O285" s="70">
        <v>3.0318900000000002</v>
      </c>
      <c r="P285" s="70">
        <v>2.8011420563277047</v>
      </c>
      <c r="Q285" s="70">
        <v>2.4878648979269524</v>
      </c>
      <c r="R285" s="70">
        <v>2.6190115373066103</v>
      </c>
      <c r="S285" s="72">
        <v>2.7597688260199336</v>
      </c>
      <c r="T285" s="72">
        <v>2.72877680612548</v>
      </c>
      <c r="U285" s="4"/>
      <c r="V285" s="4"/>
      <c r="W285" s="4"/>
      <c r="X285" s="4"/>
      <c r="Y285" s="4"/>
      <c r="Z285" s="4"/>
      <c r="AA285" s="4"/>
      <c r="AB285" s="20"/>
      <c r="AC285" s="27"/>
      <c r="AD285" s="27"/>
      <c r="AE285" s="27"/>
      <c r="AF285" s="27"/>
      <c r="AG285" s="27"/>
      <c r="AH285" s="20"/>
      <c r="AI285" s="20"/>
      <c r="AJ285" s="20"/>
      <c r="AK285" s="20"/>
      <c r="AL285" s="20"/>
      <c r="AM285" s="20"/>
      <c r="AN285" s="20"/>
      <c r="AO285" s="20"/>
      <c r="AP285" s="20"/>
      <c r="AQ285" s="20"/>
      <c r="AR285" s="20"/>
      <c r="AS285" s="20"/>
      <c r="AT285" s="20"/>
      <c r="AU285" s="20"/>
      <c r="AV285" s="20"/>
      <c r="AW285" s="20"/>
      <c r="AX285" s="20"/>
      <c r="AY285" s="20"/>
      <c r="AZ285" s="20"/>
      <c r="BA285" s="20"/>
      <c r="BB285" s="20"/>
      <c r="BC285" s="20"/>
      <c r="BD285" s="20"/>
      <c r="BE285" s="20"/>
      <c r="BF285" s="20"/>
      <c r="BG285" s="20"/>
      <c r="BH285" s="20"/>
      <c r="BI285" s="20"/>
      <c r="BJ285" s="20"/>
      <c r="BK285" s="20"/>
      <c r="BL285" s="20"/>
      <c r="BM285" s="20"/>
      <c r="BN285" s="20"/>
      <c r="BO285" s="20"/>
      <c r="BP285" s="20"/>
      <c r="BQ285" s="20"/>
      <c r="BR285" s="20"/>
      <c r="BS285" s="20"/>
      <c r="BT285" s="20"/>
      <c r="BU285" s="20"/>
      <c r="BV285" s="20"/>
      <c r="BW285" s="20"/>
      <c r="BX285" s="20"/>
      <c r="BY285" s="20"/>
      <c r="BZ285" s="20"/>
      <c r="CA285" s="20"/>
      <c r="CB285" s="20"/>
      <c r="CC285" s="20"/>
      <c r="CD285" s="20"/>
      <c r="CE285" s="20"/>
      <c r="CF285" s="20"/>
      <c r="CG285" s="20"/>
      <c r="CH285" s="20"/>
      <c r="CI285" s="20"/>
      <c r="CJ285" s="20"/>
      <c r="CK285" s="20"/>
      <c r="CL285" s="20"/>
      <c r="CM285" s="20"/>
      <c r="CN285" s="20"/>
      <c r="CO285" s="20"/>
      <c r="CP285" s="20"/>
      <c r="CQ285" s="20"/>
      <c r="CR285" s="20"/>
      <c r="CS285" s="20"/>
      <c r="CT285" s="20"/>
      <c r="CU285" s="20"/>
      <c r="CV285" s="20"/>
      <c r="CW285" s="20"/>
      <c r="CX285" s="20"/>
      <c r="CY285" s="20"/>
      <c r="CZ285" s="20"/>
      <c r="DA285" s="20"/>
      <c r="DB285" s="20"/>
      <c r="DC285" s="20"/>
      <c r="DD285" s="20"/>
    </row>
    <row r="286" spans="1:108" ht="17" customHeight="1">
      <c r="A286" s="7"/>
      <c r="B286" s="57" t="s">
        <v>172</v>
      </c>
      <c r="C286" s="70" t="s">
        <v>51</v>
      </c>
      <c r="D286" s="70" t="s">
        <v>51</v>
      </c>
      <c r="E286" s="70" t="s">
        <v>51</v>
      </c>
      <c r="F286" s="70" t="s">
        <v>51</v>
      </c>
      <c r="G286" s="77">
        <v>0</v>
      </c>
      <c r="H286" s="77">
        <v>0</v>
      </c>
      <c r="I286" s="77">
        <v>0</v>
      </c>
      <c r="J286" s="70">
        <v>1.0074399999999999</v>
      </c>
      <c r="K286" s="70">
        <v>2.46149</v>
      </c>
      <c r="L286" s="70">
        <v>3.1148699999999998</v>
      </c>
      <c r="M286" s="70">
        <v>3.11605</v>
      </c>
      <c r="N286" s="70">
        <v>3.2914099999999999</v>
      </c>
      <c r="O286" s="70">
        <v>3.6447600000000002</v>
      </c>
      <c r="P286" s="70">
        <v>3.454571404332238</v>
      </c>
      <c r="Q286" s="70">
        <v>2.9748725508959915</v>
      </c>
      <c r="R286" s="70">
        <v>2.9692785097766889</v>
      </c>
      <c r="S286" s="72">
        <v>3.115721154974683</v>
      </c>
      <c r="T286" s="72">
        <v>3.2777305627826347</v>
      </c>
      <c r="U286" s="4"/>
      <c r="V286" s="4"/>
      <c r="W286" s="4"/>
      <c r="X286" s="4"/>
      <c r="Y286" s="4"/>
      <c r="Z286" s="4"/>
      <c r="AA286" s="4"/>
      <c r="AB286" s="20"/>
      <c r="AC286" s="27"/>
      <c r="AD286" s="27"/>
      <c r="AE286" s="27"/>
      <c r="AF286" s="27"/>
      <c r="AG286" s="27"/>
      <c r="AH286" s="20"/>
      <c r="AI286" s="20"/>
      <c r="AJ286" s="20"/>
      <c r="AK286" s="20"/>
      <c r="AL286" s="20"/>
      <c r="AM286" s="20"/>
      <c r="AN286" s="20"/>
      <c r="AO286" s="20"/>
      <c r="AP286" s="20"/>
      <c r="AQ286" s="20"/>
      <c r="AR286" s="20"/>
      <c r="AS286" s="20"/>
      <c r="AT286" s="20"/>
      <c r="AU286" s="20"/>
      <c r="AV286" s="20"/>
      <c r="AW286" s="20"/>
      <c r="AX286" s="20"/>
      <c r="AY286" s="20"/>
      <c r="AZ286" s="20"/>
      <c r="BA286" s="20"/>
      <c r="BB286" s="20"/>
      <c r="BC286" s="20"/>
      <c r="BD286" s="20"/>
      <c r="BE286" s="20"/>
      <c r="BF286" s="20"/>
      <c r="BG286" s="20"/>
      <c r="BH286" s="20"/>
      <c r="BI286" s="20"/>
      <c r="BJ286" s="20"/>
      <c r="BK286" s="20"/>
      <c r="BL286" s="20"/>
      <c r="BM286" s="20"/>
      <c r="BN286" s="20"/>
      <c r="BO286" s="20"/>
      <c r="BP286" s="20"/>
      <c r="BQ286" s="20"/>
      <c r="BR286" s="20"/>
      <c r="BS286" s="20"/>
      <c r="BT286" s="20"/>
      <c r="BU286" s="20"/>
      <c r="BV286" s="20"/>
      <c r="BW286" s="20"/>
      <c r="BX286" s="20"/>
      <c r="BY286" s="20"/>
      <c r="BZ286" s="20"/>
      <c r="CA286" s="20"/>
      <c r="CB286" s="20"/>
      <c r="CC286" s="20"/>
      <c r="CD286" s="20"/>
      <c r="CE286" s="20"/>
      <c r="CF286" s="20"/>
      <c r="CG286" s="20"/>
      <c r="CH286" s="20"/>
      <c r="CI286" s="20"/>
      <c r="CJ286" s="20"/>
      <c r="CK286" s="20"/>
      <c r="CL286" s="20"/>
      <c r="CM286" s="20"/>
      <c r="CN286" s="20"/>
      <c r="CO286" s="20"/>
      <c r="CP286" s="20"/>
      <c r="CQ286" s="20"/>
      <c r="CR286" s="20"/>
      <c r="CS286" s="20"/>
      <c r="CT286" s="20"/>
      <c r="CU286" s="20"/>
      <c r="CV286" s="20"/>
      <c r="CW286" s="20"/>
      <c r="CX286" s="20"/>
      <c r="CY286" s="20"/>
      <c r="CZ286" s="20"/>
      <c r="DA286" s="20"/>
      <c r="DB286" s="20"/>
      <c r="DC286" s="20"/>
      <c r="DD286" s="20"/>
    </row>
    <row r="287" spans="1:108" ht="17" customHeight="1">
      <c r="A287" s="7"/>
      <c r="B287" s="57"/>
      <c r="C287" s="70"/>
      <c r="D287" s="70"/>
      <c r="E287" s="70"/>
      <c r="F287" s="70"/>
      <c r="G287" s="70"/>
      <c r="H287" s="70"/>
      <c r="I287" s="70"/>
      <c r="J287" s="70"/>
      <c r="K287" s="70"/>
      <c r="L287" s="70"/>
      <c r="M287" s="70"/>
      <c r="N287" s="70"/>
      <c r="O287" s="70"/>
      <c r="P287" s="70"/>
      <c r="Q287" s="70"/>
      <c r="R287" s="70"/>
      <c r="S287" s="72"/>
      <c r="T287" s="72"/>
      <c r="U287" s="20"/>
      <c r="V287" s="20"/>
      <c r="W287" s="4"/>
      <c r="X287" s="4"/>
      <c r="Y287" s="4"/>
      <c r="Z287" s="4"/>
      <c r="AB287" s="20"/>
      <c r="AC287" s="20"/>
      <c r="AD287" s="20"/>
      <c r="AE287" s="20"/>
      <c r="AF287" s="20"/>
      <c r="AG287" s="20"/>
      <c r="AH287" s="20"/>
      <c r="AI287" s="20"/>
      <c r="AJ287" s="20"/>
      <c r="AK287" s="20"/>
      <c r="AL287" s="20"/>
      <c r="AM287" s="20"/>
      <c r="AN287" s="20"/>
      <c r="AO287" s="20"/>
      <c r="AP287" s="20"/>
      <c r="AQ287" s="20"/>
      <c r="AR287" s="20"/>
      <c r="AS287" s="20"/>
      <c r="AT287" s="20"/>
      <c r="AU287" s="20"/>
      <c r="AV287" s="20"/>
      <c r="AW287" s="20"/>
      <c r="AX287" s="20"/>
      <c r="AY287" s="20"/>
      <c r="AZ287" s="20"/>
      <c r="BA287" s="20"/>
      <c r="BB287" s="20"/>
      <c r="BC287" s="20"/>
      <c r="BD287" s="20"/>
      <c r="BE287" s="20"/>
      <c r="BF287" s="20"/>
      <c r="BG287" s="20"/>
      <c r="BH287" s="20"/>
      <c r="BI287" s="20"/>
      <c r="BJ287" s="20"/>
      <c r="BK287" s="20"/>
      <c r="BL287" s="20"/>
      <c r="BM287" s="20"/>
      <c r="BN287" s="20"/>
      <c r="BO287" s="20"/>
      <c r="BP287" s="20"/>
      <c r="BQ287" s="20"/>
      <c r="BR287" s="20"/>
      <c r="BS287" s="20"/>
      <c r="BT287" s="20"/>
      <c r="BU287" s="20"/>
      <c r="BV287" s="20"/>
      <c r="BW287" s="20"/>
      <c r="BX287" s="20"/>
      <c r="BY287" s="20"/>
      <c r="BZ287" s="20"/>
      <c r="CA287" s="20"/>
      <c r="CB287" s="20"/>
      <c r="CC287" s="20"/>
      <c r="CD287" s="20"/>
      <c r="CE287" s="20"/>
      <c r="CF287" s="20"/>
      <c r="CG287" s="20"/>
      <c r="CH287" s="20"/>
      <c r="CI287" s="20"/>
      <c r="CJ287" s="20"/>
      <c r="CK287" s="20"/>
      <c r="CL287" s="20"/>
      <c r="CM287" s="20"/>
      <c r="CN287" s="20"/>
      <c r="CO287" s="20"/>
      <c r="CP287" s="20"/>
      <c r="CQ287" s="20"/>
      <c r="CR287" s="20"/>
      <c r="CS287" s="20"/>
      <c r="CT287" s="20"/>
      <c r="CU287" s="20"/>
      <c r="CV287" s="20"/>
      <c r="CW287" s="20"/>
      <c r="CX287" s="20"/>
      <c r="CY287" s="20"/>
      <c r="CZ287" s="20"/>
      <c r="DA287" s="20"/>
      <c r="DB287" s="20"/>
      <c r="DC287" s="20"/>
      <c r="DD287" s="20"/>
    </row>
    <row r="288" spans="1:108" ht="17" customHeight="1">
      <c r="A288" s="7"/>
      <c r="B288" s="49" t="s">
        <v>390</v>
      </c>
      <c r="C288" s="70"/>
      <c r="D288" s="70"/>
      <c r="E288" s="70"/>
      <c r="F288" s="70"/>
      <c r="G288" s="70"/>
      <c r="H288" s="70"/>
      <c r="I288" s="70"/>
      <c r="J288" s="70"/>
      <c r="K288" s="70"/>
      <c r="L288" s="70"/>
      <c r="M288" s="70"/>
      <c r="N288" s="70"/>
      <c r="O288" s="70"/>
      <c r="P288" s="70"/>
      <c r="Q288" s="70"/>
      <c r="R288" s="70"/>
      <c r="S288" s="72"/>
      <c r="T288" s="72"/>
      <c r="U288" s="20"/>
      <c r="V288" s="20"/>
      <c r="AB288" s="20"/>
      <c r="AC288" s="20"/>
      <c r="AD288" s="20"/>
      <c r="AE288" s="20"/>
      <c r="AF288" s="20"/>
      <c r="AG288" s="20"/>
      <c r="AH288" s="20"/>
      <c r="AI288" s="20"/>
      <c r="AJ288" s="20"/>
      <c r="AK288" s="20"/>
      <c r="AL288" s="20"/>
      <c r="AM288" s="20"/>
      <c r="AN288" s="20"/>
      <c r="AO288" s="20"/>
      <c r="AP288" s="20"/>
      <c r="AQ288" s="20"/>
      <c r="AR288" s="20"/>
      <c r="AS288" s="20"/>
      <c r="AT288" s="20"/>
      <c r="AU288" s="20"/>
      <c r="AV288" s="20"/>
      <c r="AW288" s="20"/>
      <c r="AX288" s="20"/>
      <c r="AY288" s="20"/>
      <c r="AZ288" s="20"/>
      <c r="BA288" s="20"/>
      <c r="BB288" s="20"/>
      <c r="BC288" s="20"/>
      <c r="BD288" s="20"/>
      <c r="BE288" s="20"/>
      <c r="BF288" s="20"/>
      <c r="BG288" s="20"/>
      <c r="BH288" s="20"/>
      <c r="BI288" s="20"/>
      <c r="BJ288" s="20"/>
      <c r="BK288" s="20"/>
      <c r="BL288" s="20"/>
      <c r="BM288" s="20"/>
      <c r="BN288" s="20"/>
      <c r="BO288" s="20"/>
      <c r="BP288" s="20"/>
      <c r="BQ288" s="20"/>
      <c r="BR288" s="20"/>
      <c r="BS288" s="20"/>
      <c r="BT288" s="20"/>
      <c r="BU288" s="20"/>
      <c r="BV288" s="20"/>
      <c r="BW288" s="20"/>
      <c r="BX288" s="20"/>
      <c r="BY288" s="20"/>
      <c r="BZ288" s="20"/>
      <c r="CA288" s="20"/>
      <c r="CB288" s="20"/>
      <c r="CC288" s="20"/>
      <c r="CD288" s="20"/>
      <c r="CE288" s="20"/>
      <c r="CF288" s="20"/>
      <c r="CG288" s="20"/>
      <c r="CH288" s="20"/>
      <c r="CI288" s="20"/>
      <c r="CJ288" s="20"/>
      <c r="CK288" s="20"/>
      <c r="CL288" s="20"/>
      <c r="CM288" s="20"/>
      <c r="CN288" s="20"/>
      <c r="CO288" s="20"/>
      <c r="CP288" s="20"/>
      <c r="CQ288" s="20"/>
      <c r="CR288" s="20"/>
      <c r="CS288" s="20"/>
      <c r="CT288" s="20"/>
      <c r="CU288" s="20"/>
      <c r="CV288" s="20"/>
      <c r="CW288" s="20"/>
      <c r="CX288" s="20"/>
      <c r="CY288" s="20"/>
      <c r="CZ288" s="20"/>
      <c r="DA288" s="20"/>
      <c r="DB288" s="20"/>
      <c r="DC288" s="20"/>
      <c r="DD288" s="20"/>
    </row>
    <row r="289" spans="1:108" ht="17" customHeight="1">
      <c r="A289" s="7"/>
      <c r="B289" s="20" t="s">
        <v>31</v>
      </c>
      <c r="C289" s="70">
        <v>4615.84</v>
      </c>
      <c r="D289" s="70">
        <v>4994.8</v>
      </c>
      <c r="E289" s="70">
        <v>5479.5600199999999</v>
      </c>
      <c r="F289" s="70">
        <v>6190.1335900000004</v>
      </c>
      <c r="G289" s="70">
        <v>7157.4688999999998</v>
      </c>
      <c r="H289" s="70">
        <v>9457.0527299999994</v>
      </c>
      <c r="I289" s="70">
        <v>13959.8117</v>
      </c>
      <c r="J289" s="70">
        <v>25333.762330000001</v>
      </c>
      <c r="K289" s="70">
        <v>24170.783380000001</v>
      </c>
      <c r="L289" s="70">
        <v>24342.95075</v>
      </c>
      <c r="M289" s="70">
        <v>24480.086230000001</v>
      </c>
      <c r="N289" s="70">
        <v>30160.099010000002</v>
      </c>
      <c r="O289" s="82">
        <v>30997.444940000001</v>
      </c>
      <c r="P289" s="82">
        <v>29931.472652240001</v>
      </c>
      <c r="Q289" s="82">
        <v>32876.567645039999</v>
      </c>
      <c r="R289" s="74">
        <v>35982.199999999997</v>
      </c>
      <c r="S289" s="80">
        <v>32789.32</v>
      </c>
      <c r="T289" s="80">
        <v>36872.019999999997</v>
      </c>
      <c r="U289" s="20"/>
      <c r="V289" s="20"/>
      <c r="W289" s="4"/>
      <c r="X289" s="4"/>
      <c r="Y289" s="4"/>
      <c r="Z289" s="4"/>
      <c r="AA289" s="4"/>
      <c r="AB289" s="20"/>
      <c r="AC289" s="20"/>
      <c r="AD289" s="20"/>
      <c r="AE289" s="20"/>
      <c r="AF289" s="20"/>
      <c r="AG289" s="20"/>
      <c r="AH289" s="20"/>
      <c r="AI289" s="20"/>
      <c r="AJ289" s="20"/>
      <c r="AK289" s="20"/>
      <c r="AL289" s="20"/>
      <c r="AM289" s="20"/>
      <c r="AN289" s="20"/>
      <c r="AO289" s="20"/>
      <c r="AP289" s="20"/>
      <c r="AQ289" s="20"/>
      <c r="AR289" s="20"/>
      <c r="AS289" s="20"/>
      <c r="AT289" s="20"/>
      <c r="AU289" s="20"/>
      <c r="AV289" s="20"/>
      <c r="AW289" s="20"/>
      <c r="AX289" s="20"/>
      <c r="AY289" s="20"/>
      <c r="AZ289" s="20"/>
      <c r="BA289" s="20"/>
      <c r="BB289" s="20"/>
      <c r="BC289" s="20"/>
      <c r="BD289" s="20"/>
      <c r="BE289" s="20"/>
      <c r="BF289" s="20"/>
      <c r="BG289" s="20"/>
      <c r="BH289" s="20"/>
      <c r="BI289" s="20"/>
      <c r="BJ289" s="20"/>
      <c r="BK289" s="20"/>
      <c r="BL289" s="20"/>
      <c r="BM289" s="20"/>
      <c r="BN289" s="20"/>
      <c r="BO289" s="20"/>
      <c r="BP289" s="20"/>
      <c r="BQ289" s="20"/>
      <c r="BR289" s="20"/>
      <c r="BS289" s="20"/>
      <c r="BT289" s="20"/>
      <c r="BU289" s="20"/>
      <c r="BV289" s="20"/>
      <c r="BW289" s="20"/>
      <c r="BX289" s="20"/>
      <c r="BY289" s="20"/>
      <c r="BZ289" s="20"/>
      <c r="CA289" s="20"/>
      <c r="CB289" s="20"/>
      <c r="CC289" s="20"/>
      <c r="CD289" s="20"/>
      <c r="CE289" s="20"/>
      <c r="CF289" s="20"/>
      <c r="CG289" s="20"/>
      <c r="CH289" s="20"/>
      <c r="CI289" s="20"/>
      <c r="CJ289" s="20"/>
      <c r="CK289" s="20"/>
      <c r="CL289" s="20"/>
      <c r="CM289" s="20"/>
      <c r="CN289" s="20"/>
      <c r="CO289" s="20"/>
      <c r="CP289" s="20"/>
      <c r="CQ289" s="20"/>
      <c r="CR289" s="20"/>
      <c r="CS289" s="20"/>
      <c r="CT289" s="20"/>
      <c r="CU289" s="20"/>
      <c r="CV289" s="20"/>
      <c r="CW289" s="20"/>
      <c r="CX289" s="20"/>
      <c r="CY289" s="20"/>
      <c r="CZ289" s="20"/>
      <c r="DA289" s="20"/>
      <c r="DB289" s="20"/>
      <c r="DC289" s="20"/>
      <c r="DD289" s="20"/>
    </row>
    <row r="290" spans="1:108" ht="17" customHeight="1">
      <c r="A290" s="7"/>
      <c r="B290" s="20" t="s">
        <v>278</v>
      </c>
      <c r="C290" s="70">
        <v>8675</v>
      </c>
      <c r="D290" s="70">
        <v>8990.2000000000007</v>
      </c>
      <c r="E290" s="70">
        <v>10047.334860000001</v>
      </c>
      <c r="F290" s="83">
        <v>11592.31055</v>
      </c>
      <c r="G290" s="70">
        <v>11923.490309999999</v>
      </c>
      <c r="H290" s="70">
        <v>20556.013610000002</v>
      </c>
      <c r="I290" s="70">
        <v>19456.54119</v>
      </c>
      <c r="J290" s="70">
        <v>21863.92729</v>
      </c>
      <c r="K290" s="70">
        <v>26007.212060000002</v>
      </c>
      <c r="L290" s="70">
        <v>27871.96256</v>
      </c>
      <c r="M290" s="70">
        <v>37048.359810000002</v>
      </c>
      <c r="N290" s="70">
        <v>50995.43677</v>
      </c>
      <c r="O290" s="82">
        <v>50878.067539999996</v>
      </c>
      <c r="P290" s="82">
        <v>50639.994017006771</v>
      </c>
      <c r="Q290" s="82">
        <v>57096.6</v>
      </c>
      <c r="R290" s="74">
        <v>62675.46</v>
      </c>
      <c r="S290" s="80">
        <v>70270.66</v>
      </c>
      <c r="T290" s="80">
        <v>68008.38</v>
      </c>
      <c r="U290" s="20"/>
      <c r="V290" s="20"/>
      <c r="W290" s="4"/>
      <c r="X290" s="4"/>
      <c r="Y290" s="4"/>
      <c r="Z290" s="4"/>
      <c r="AA290" s="4"/>
      <c r="AB290" s="20"/>
      <c r="AC290" s="20"/>
      <c r="AD290" s="20"/>
      <c r="AE290" s="20"/>
      <c r="AF290" s="20"/>
      <c r="AG290" s="20"/>
      <c r="AH290" s="20"/>
      <c r="AI290" s="20"/>
      <c r="AJ290" s="20"/>
      <c r="AK290" s="20"/>
      <c r="AL290" s="20"/>
      <c r="AM290" s="20"/>
      <c r="AN290" s="20"/>
      <c r="AO290" s="20"/>
      <c r="AP290" s="20"/>
      <c r="AQ290" s="20"/>
      <c r="AR290" s="20"/>
      <c r="AS290" s="20"/>
      <c r="AT290" s="20"/>
      <c r="AU290" s="20"/>
      <c r="AV290" s="20"/>
      <c r="AW290" s="20"/>
      <c r="AX290" s="20"/>
      <c r="AY290" s="20"/>
      <c r="AZ290" s="20"/>
      <c r="BA290" s="20"/>
      <c r="BB290" s="20"/>
      <c r="BC290" s="20"/>
      <c r="BD290" s="20"/>
      <c r="BE290" s="20"/>
      <c r="BF290" s="20"/>
      <c r="BG290" s="20"/>
      <c r="BH290" s="20"/>
      <c r="BI290" s="20"/>
      <c r="BJ290" s="20"/>
      <c r="BK290" s="20"/>
      <c r="BL290" s="20"/>
      <c r="BM290" s="20"/>
      <c r="BN290" s="20"/>
      <c r="BO290" s="20"/>
      <c r="BP290" s="20"/>
      <c r="BQ290" s="20"/>
      <c r="BR290" s="20"/>
      <c r="BS290" s="20"/>
      <c r="BT290" s="20"/>
      <c r="BU290" s="20"/>
      <c r="BV290" s="20"/>
      <c r="BW290" s="20"/>
      <c r="BX290" s="20"/>
      <c r="BY290" s="20"/>
      <c r="BZ290" s="20"/>
      <c r="CA290" s="20"/>
      <c r="CB290" s="20"/>
      <c r="CC290" s="20"/>
      <c r="CD290" s="20"/>
      <c r="CE290" s="20"/>
      <c r="CF290" s="20"/>
      <c r="CG290" s="20"/>
      <c r="CH290" s="20"/>
      <c r="CI290" s="20"/>
      <c r="CJ290" s="20"/>
      <c r="CK290" s="20"/>
      <c r="CL290" s="20"/>
      <c r="CM290" s="20"/>
      <c r="CN290" s="20"/>
      <c r="CO290" s="20"/>
      <c r="CP290" s="20"/>
      <c r="CQ290" s="20"/>
      <c r="CR290" s="20"/>
      <c r="CS290" s="20"/>
      <c r="CT290" s="20"/>
      <c r="CU290" s="20"/>
      <c r="CV290" s="20"/>
      <c r="CW290" s="20"/>
      <c r="CX290" s="20"/>
      <c r="CY290" s="20"/>
      <c r="CZ290" s="20"/>
      <c r="DA290" s="20"/>
      <c r="DB290" s="20"/>
      <c r="DC290" s="20"/>
      <c r="DD290" s="20"/>
    </row>
    <row r="291" spans="1:108" ht="17" customHeight="1">
      <c r="A291" s="7"/>
      <c r="B291" s="14" t="s">
        <v>173</v>
      </c>
      <c r="C291" s="70">
        <v>-4059.16</v>
      </c>
      <c r="D291" s="70">
        <v>-3995.4</v>
      </c>
      <c r="E291" s="70">
        <v>-4567.77484</v>
      </c>
      <c r="F291" s="70">
        <v>-5402.1769599999998</v>
      </c>
      <c r="G291" s="70">
        <v>-4766.0214100000003</v>
      </c>
      <c r="H291" s="70">
        <v>-11098.96089</v>
      </c>
      <c r="I291" s="70">
        <v>-5496.7295000000004</v>
      </c>
      <c r="J291" s="70">
        <v>3469.8350399999999</v>
      </c>
      <c r="K291" s="70">
        <v>-1836.42869</v>
      </c>
      <c r="L291" s="70">
        <v>-3529.01181</v>
      </c>
      <c r="M291" s="70">
        <v>-12568.273569999999</v>
      </c>
      <c r="N291" s="70">
        <v>-20835.337759999999</v>
      </c>
      <c r="O291" s="82">
        <v>-19880.622599999999</v>
      </c>
      <c r="P291" s="82">
        <v>-20708.521364766762</v>
      </c>
      <c r="Q291" s="82">
        <v>-24220</v>
      </c>
      <c r="R291" s="80">
        <v>-26693.29</v>
      </c>
      <c r="S291" s="80">
        <v>-37481.339999999997</v>
      </c>
      <c r="T291" s="72">
        <v>-31136.35</v>
      </c>
      <c r="U291" s="4"/>
      <c r="V291" s="4"/>
      <c r="W291" s="4"/>
      <c r="X291" s="4"/>
      <c r="Y291" s="4"/>
      <c r="Z291" s="4"/>
      <c r="AA291" s="4"/>
      <c r="AB291" s="20"/>
      <c r="AC291" s="20"/>
      <c r="AD291" s="20"/>
      <c r="AE291" s="20"/>
      <c r="AF291" s="20"/>
      <c r="AG291" s="20"/>
      <c r="AH291" s="20"/>
      <c r="AI291" s="20"/>
      <c r="AJ291" s="20"/>
      <c r="AK291" s="20"/>
      <c r="AL291" s="20"/>
      <c r="AM291" s="20"/>
      <c r="AN291" s="20"/>
      <c r="AO291" s="20"/>
      <c r="AP291" s="20"/>
      <c r="AQ291" s="20"/>
      <c r="AR291" s="20"/>
      <c r="AS291" s="20"/>
      <c r="AT291" s="20"/>
      <c r="AU291" s="20"/>
      <c r="AV291" s="20"/>
      <c r="AW291" s="20"/>
      <c r="AX291" s="20"/>
      <c r="AY291" s="20"/>
      <c r="AZ291" s="20"/>
      <c r="BA291" s="20"/>
      <c r="BB291" s="20"/>
      <c r="BC291" s="20"/>
      <c r="BD291" s="20"/>
      <c r="BE291" s="20"/>
      <c r="BF291" s="20"/>
      <c r="BG291" s="20"/>
      <c r="BH291" s="20"/>
      <c r="BI291" s="20"/>
      <c r="BJ291" s="20"/>
      <c r="BK291" s="20"/>
      <c r="BL291" s="20"/>
      <c r="BM291" s="20"/>
      <c r="BN291" s="20"/>
      <c r="BO291" s="20"/>
      <c r="BP291" s="20"/>
      <c r="BQ291" s="20"/>
      <c r="BR291" s="20"/>
      <c r="BS291" s="20"/>
      <c r="BT291" s="20"/>
      <c r="BU291" s="20"/>
      <c r="BV291" s="20"/>
      <c r="BW291" s="20"/>
      <c r="BX291" s="20"/>
      <c r="BY291" s="20"/>
      <c r="BZ291" s="20"/>
      <c r="CA291" s="20"/>
      <c r="CB291" s="20"/>
      <c r="CC291" s="20"/>
      <c r="CD291" s="20"/>
      <c r="CE291" s="20"/>
      <c r="CF291" s="20"/>
      <c r="CG291" s="20"/>
      <c r="CH291" s="20"/>
      <c r="CI291" s="20"/>
      <c r="CJ291" s="20"/>
      <c r="CK291" s="20"/>
      <c r="CL291" s="20"/>
      <c r="CM291" s="20"/>
      <c r="CN291" s="20"/>
      <c r="CO291" s="20"/>
      <c r="CP291" s="20"/>
      <c r="CQ291" s="20"/>
      <c r="CR291" s="20"/>
      <c r="CS291" s="20"/>
      <c r="CT291" s="20"/>
      <c r="CU291" s="20"/>
      <c r="CV291" s="20"/>
      <c r="CW291" s="20"/>
      <c r="CX291" s="20"/>
      <c r="CY291" s="20"/>
      <c r="CZ291" s="20"/>
      <c r="DA291" s="20"/>
      <c r="DB291" s="20"/>
      <c r="DC291" s="20"/>
      <c r="DD291" s="20"/>
    </row>
    <row r="292" spans="1:108" ht="17" customHeight="1">
      <c r="A292" s="7"/>
      <c r="B292" s="44"/>
      <c r="C292" s="70"/>
      <c r="D292" s="70"/>
      <c r="E292" s="70"/>
      <c r="F292" s="70"/>
      <c r="G292" s="70"/>
      <c r="H292" s="70"/>
      <c r="I292" s="70"/>
      <c r="J292" s="70"/>
      <c r="K292" s="70"/>
      <c r="L292" s="70"/>
      <c r="M292" s="70"/>
      <c r="N292" s="70"/>
      <c r="O292" s="70"/>
      <c r="P292" s="70"/>
      <c r="Q292" s="70"/>
      <c r="R292" s="70"/>
      <c r="S292" s="79"/>
      <c r="T292" s="79"/>
      <c r="U292" s="9"/>
      <c r="V292" s="9"/>
      <c r="W292" s="9"/>
      <c r="X292" s="9"/>
      <c r="Y292" s="9"/>
      <c r="Z292" s="9"/>
      <c r="AB292" s="20"/>
      <c r="AC292" s="20"/>
      <c r="AD292" s="20"/>
      <c r="AE292" s="20"/>
      <c r="AF292" s="20"/>
      <c r="AG292" s="20"/>
      <c r="AH292" s="20"/>
      <c r="AI292" s="20"/>
      <c r="AJ292" s="20"/>
      <c r="AK292" s="20"/>
      <c r="AL292" s="20"/>
      <c r="AM292" s="20"/>
      <c r="AN292" s="20"/>
      <c r="AO292" s="20"/>
      <c r="AP292" s="20"/>
      <c r="AQ292" s="20"/>
      <c r="AR292" s="20"/>
      <c r="AS292" s="20"/>
      <c r="AT292" s="20"/>
      <c r="AU292" s="20"/>
      <c r="AV292" s="20"/>
      <c r="AW292" s="20"/>
      <c r="AX292" s="20"/>
      <c r="AY292" s="20"/>
      <c r="AZ292" s="20"/>
      <c r="BA292" s="20"/>
      <c r="BB292" s="20"/>
      <c r="BC292" s="20"/>
      <c r="BD292" s="20"/>
      <c r="BE292" s="20"/>
      <c r="BF292" s="20"/>
      <c r="BG292" s="20"/>
      <c r="BH292" s="20"/>
      <c r="BI292" s="20"/>
      <c r="BJ292" s="20"/>
      <c r="BK292" s="20"/>
      <c r="BL292" s="20"/>
      <c r="BM292" s="20"/>
      <c r="BN292" s="20"/>
      <c r="BO292" s="20"/>
      <c r="BP292" s="20"/>
      <c r="BQ292" s="20"/>
      <c r="BR292" s="20"/>
      <c r="BS292" s="20"/>
      <c r="BT292" s="20"/>
      <c r="BU292" s="20"/>
      <c r="BV292" s="20"/>
      <c r="BW292" s="20"/>
      <c r="BX292" s="20"/>
      <c r="BY292" s="20"/>
      <c r="BZ292" s="20"/>
      <c r="CA292" s="20"/>
      <c r="CB292" s="20"/>
      <c r="CC292" s="20"/>
      <c r="CD292" s="20"/>
      <c r="CE292" s="20"/>
      <c r="CF292" s="20"/>
      <c r="CG292" s="20"/>
      <c r="CH292" s="20"/>
      <c r="CI292" s="20"/>
      <c r="CJ292" s="20"/>
      <c r="CK292" s="20"/>
      <c r="CL292" s="20"/>
      <c r="CM292" s="20"/>
      <c r="CN292" s="20"/>
      <c r="CO292" s="20"/>
      <c r="CP292" s="20"/>
      <c r="CQ292" s="20"/>
      <c r="CR292" s="20"/>
      <c r="CS292" s="20"/>
      <c r="CT292" s="20"/>
      <c r="CU292" s="20"/>
      <c r="CV292" s="20"/>
      <c r="CW292" s="20"/>
      <c r="CX292" s="20"/>
      <c r="CY292" s="20"/>
      <c r="CZ292" s="20"/>
      <c r="DA292" s="20"/>
      <c r="DB292" s="20"/>
      <c r="DC292" s="20"/>
      <c r="DD292" s="20"/>
    </row>
    <row r="293" spans="1:108" ht="17" customHeight="1">
      <c r="A293" s="7"/>
      <c r="B293" s="52" t="s">
        <v>339</v>
      </c>
      <c r="C293" s="70"/>
      <c r="D293" s="70"/>
      <c r="E293" s="70"/>
      <c r="F293" s="70"/>
      <c r="G293" s="70"/>
      <c r="H293" s="70"/>
      <c r="I293" s="70"/>
      <c r="J293" s="70"/>
      <c r="K293" s="70"/>
      <c r="L293" s="70"/>
      <c r="M293" s="70"/>
      <c r="N293" s="70"/>
      <c r="O293" s="70"/>
      <c r="P293" s="70"/>
      <c r="Q293" s="70"/>
      <c r="R293" s="70"/>
      <c r="S293" s="72"/>
      <c r="T293" s="72"/>
      <c r="U293" s="4"/>
      <c r="V293" s="4"/>
      <c r="W293" s="4"/>
      <c r="X293" s="4"/>
      <c r="Y293" s="4"/>
      <c r="Z293" s="4"/>
      <c r="AB293" s="20"/>
      <c r="AC293" s="20"/>
      <c r="AD293" s="20"/>
      <c r="AE293" s="20"/>
      <c r="AF293" s="20"/>
      <c r="AG293" s="20"/>
      <c r="AH293" s="20"/>
      <c r="AI293" s="20"/>
      <c r="AJ293" s="20"/>
      <c r="AK293" s="20"/>
      <c r="AL293" s="20"/>
      <c r="AM293" s="20"/>
      <c r="AN293" s="20"/>
      <c r="AO293" s="20"/>
      <c r="AP293" s="20"/>
      <c r="AQ293" s="20"/>
      <c r="AR293" s="20"/>
      <c r="AS293" s="20"/>
      <c r="AT293" s="20"/>
      <c r="AU293" s="20"/>
      <c r="AV293" s="20"/>
      <c r="AW293" s="20"/>
      <c r="AX293" s="20"/>
      <c r="AY293" s="20"/>
      <c r="AZ293" s="20"/>
      <c r="BA293" s="20"/>
      <c r="BB293" s="20"/>
      <c r="BC293" s="20"/>
      <c r="BD293" s="20"/>
      <c r="BE293" s="20"/>
      <c r="BF293" s="20"/>
      <c r="BG293" s="20"/>
      <c r="BH293" s="20"/>
      <c r="BI293" s="20"/>
      <c r="BJ293" s="20"/>
      <c r="BK293" s="20"/>
      <c r="BL293" s="20"/>
      <c r="BM293" s="20"/>
      <c r="BN293" s="20"/>
      <c r="BO293" s="20"/>
      <c r="BP293" s="20"/>
      <c r="BQ293" s="20"/>
      <c r="BR293" s="20"/>
      <c r="BS293" s="20"/>
      <c r="BT293" s="20"/>
      <c r="BU293" s="20"/>
      <c r="BV293" s="20"/>
      <c r="BW293" s="20"/>
      <c r="BX293" s="20"/>
      <c r="BY293" s="20"/>
      <c r="BZ293" s="20"/>
      <c r="CA293" s="20"/>
      <c r="CB293" s="20"/>
      <c r="CC293" s="20"/>
      <c r="CD293" s="20"/>
      <c r="CE293" s="20"/>
      <c r="CF293" s="20"/>
      <c r="CG293" s="20"/>
      <c r="CH293" s="20"/>
      <c r="CI293" s="20"/>
      <c r="CJ293" s="20"/>
      <c r="CK293" s="20"/>
      <c r="CL293" s="20"/>
      <c r="CM293" s="20"/>
      <c r="CN293" s="20"/>
      <c r="CO293" s="20"/>
      <c r="CP293" s="20"/>
      <c r="CQ293" s="20"/>
      <c r="CR293" s="20"/>
      <c r="CS293" s="20"/>
      <c r="CT293" s="20"/>
      <c r="CU293" s="20"/>
      <c r="CV293" s="20"/>
      <c r="CW293" s="20"/>
      <c r="CX293" s="20"/>
      <c r="CY293" s="20"/>
      <c r="CZ293" s="20"/>
      <c r="DA293" s="20"/>
      <c r="DB293" s="20"/>
      <c r="DC293" s="20"/>
      <c r="DD293" s="20"/>
    </row>
    <row r="294" spans="1:108" ht="17" customHeight="1">
      <c r="A294" s="7"/>
      <c r="B294" s="44" t="s">
        <v>105</v>
      </c>
      <c r="C294" s="70">
        <v>-7.4603599999999997</v>
      </c>
      <c r="D294" s="70">
        <v>8.2099899999999995</v>
      </c>
      <c r="E294" s="70">
        <v>9.7052899999999998</v>
      </c>
      <c r="F294" s="70">
        <v>12.96771</v>
      </c>
      <c r="G294" s="70">
        <v>15.627050000000001</v>
      </c>
      <c r="H294" s="70">
        <v>32.128450000000001</v>
      </c>
      <c r="I294" s="70">
        <v>47.61271</v>
      </c>
      <c r="J294" s="70">
        <v>81.476389999999995</v>
      </c>
      <c r="K294" s="70">
        <v>-4.59063</v>
      </c>
      <c r="L294" s="70">
        <v>0.71230000000000004</v>
      </c>
      <c r="M294" s="70">
        <v>0.56335000000000002</v>
      </c>
      <c r="N294" s="70">
        <v>23.202580000000001</v>
      </c>
      <c r="O294" s="70">
        <v>2.7763399999999998</v>
      </c>
      <c r="P294" s="70">
        <v>-3.4389037171815406</v>
      </c>
      <c r="Q294" s="70">
        <v>9.8394590437219662</v>
      </c>
      <c r="R294" s="70">
        <v>9.4463399844251672</v>
      </c>
      <c r="S294" s="72">
        <v>-8.8734985631784511</v>
      </c>
      <c r="T294" s="72">
        <v>12.451310365692226</v>
      </c>
      <c r="U294" s="4"/>
      <c r="V294" s="4"/>
      <c r="W294" s="4"/>
      <c r="X294" s="4"/>
      <c r="Y294" s="4"/>
      <c r="Z294" s="4"/>
      <c r="AA294" s="4"/>
      <c r="AB294" s="20"/>
      <c r="AC294" s="20"/>
      <c r="AD294" s="20"/>
      <c r="AE294" s="20"/>
      <c r="AF294" s="20"/>
      <c r="AG294" s="20"/>
      <c r="AH294" s="20"/>
      <c r="AI294" s="20"/>
      <c r="AJ294" s="20"/>
      <c r="AK294" s="20"/>
      <c r="AL294" s="20"/>
      <c r="AM294" s="20"/>
      <c r="AN294" s="20"/>
      <c r="AO294" s="20"/>
      <c r="AP294" s="20"/>
      <c r="AQ294" s="20"/>
      <c r="AR294" s="20"/>
      <c r="AS294" s="20"/>
      <c r="AT294" s="20"/>
      <c r="AU294" s="20"/>
      <c r="AV294" s="20"/>
      <c r="AW294" s="20"/>
      <c r="AX294" s="20"/>
      <c r="AY294" s="20"/>
      <c r="AZ294" s="20"/>
      <c r="BA294" s="20"/>
      <c r="BB294" s="20"/>
      <c r="BC294" s="20"/>
      <c r="BD294" s="20"/>
      <c r="BE294" s="20"/>
      <c r="BF294" s="20"/>
      <c r="BG294" s="20"/>
      <c r="BH294" s="20"/>
      <c r="BI294" s="20"/>
      <c r="BJ294" s="20"/>
      <c r="BK294" s="20"/>
      <c r="BL294" s="20"/>
      <c r="BM294" s="20"/>
      <c r="BN294" s="20"/>
      <c r="BO294" s="20"/>
      <c r="BP294" s="20"/>
      <c r="BQ294" s="20"/>
      <c r="BR294" s="20"/>
      <c r="BS294" s="20"/>
      <c r="BT294" s="20"/>
      <c r="BU294" s="20"/>
      <c r="BV294" s="20"/>
      <c r="BW294" s="20"/>
      <c r="BX294" s="20"/>
      <c r="BY294" s="20"/>
      <c r="BZ294" s="20"/>
      <c r="CA294" s="20"/>
      <c r="CB294" s="20"/>
      <c r="CC294" s="20"/>
      <c r="CD294" s="20"/>
      <c r="CE294" s="20"/>
      <c r="CF294" s="20"/>
      <c r="CG294" s="20"/>
      <c r="CH294" s="20"/>
      <c r="CI294" s="20"/>
      <c r="CJ294" s="20"/>
      <c r="CK294" s="20"/>
      <c r="CL294" s="20"/>
      <c r="CM294" s="20"/>
      <c r="CN294" s="20"/>
      <c r="CO294" s="20"/>
      <c r="CP294" s="20"/>
      <c r="CQ294" s="20"/>
      <c r="CR294" s="20"/>
      <c r="CS294" s="20"/>
      <c r="CT294" s="20"/>
      <c r="CU294" s="20"/>
      <c r="CV294" s="20"/>
      <c r="CW294" s="20"/>
      <c r="CX294" s="20"/>
      <c r="CY294" s="20"/>
      <c r="CZ294" s="20"/>
      <c r="DA294" s="20"/>
      <c r="DB294" s="20"/>
      <c r="DC294" s="20"/>
      <c r="DD294" s="20"/>
    </row>
    <row r="295" spans="1:108" ht="17" customHeight="1">
      <c r="A295" s="7"/>
      <c r="B295" s="44" t="s">
        <v>106</v>
      </c>
      <c r="C295" s="70">
        <v>7.4276799999999996</v>
      </c>
      <c r="D295" s="70">
        <v>3.6334300000000002</v>
      </c>
      <c r="E295" s="70">
        <v>11.758749999999999</v>
      </c>
      <c r="F295" s="70">
        <v>15.37697</v>
      </c>
      <c r="G295" s="70">
        <v>60.667290000000001</v>
      </c>
      <c r="H295" s="70">
        <v>72.399299999999997</v>
      </c>
      <c r="I295" s="70">
        <v>-5.3486700000000003</v>
      </c>
      <c r="J295" s="70">
        <v>12.373150000000001</v>
      </c>
      <c r="K295" s="70">
        <v>18.950320000000001</v>
      </c>
      <c r="L295" s="70">
        <v>7.1701300000000003</v>
      </c>
      <c r="M295" s="70">
        <v>32.923400000000001</v>
      </c>
      <c r="N295" s="70">
        <v>37.645600000000002</v>
      </c>
      <c r="O295" s="70">
        <v>-0.23016</v>
      </c>
      <c r="P295" s="70">
        <v>-0.46792957730403817</v>
      </c>
      <c r="Q295" s="70">
        <v>12.750013321140719</v>
      </c>
      <c r="R295" s="70">
        <v>9.7709145553325438</v>
      </c>
      <c r="S295" s="72">
        <v>12.11829957051771</v>
      </c>
      <c r="T295" s="72">
        <v>-3.2193806063583241</v>
      </c>
      <c r="U295" s="4"/>
      <c r="V295" s="4"/>
      <c r="W295" s="4"/>
      <c r="X295" s="4"/>
      <c r="Y295" s="4"/>
      <c r="Z295" s="4"/>
      <c r="AA295" s="4"/>
      <c r="AB295" s="20"/>
      <c r="AC295" s="20"/>
      <c r="AD295" s="20"/>
      <c r="AE295" s="20"/>
      <c r="AF295" s="20"/>
      <c r="AG295" s="20"/>
      <c r="AH295" s="20"/>
      <c r="AI295" s="20"/>
      <c r="AJ295" s="20"/>
      <c r="AK295" s="20"/>
      <c r="AL295" s="20"/>
      <c r="AM295" s="20"/>
      <c r="AN295" s="20"/>
      <c r="AO295" s="20"/>
      <c r="AP295" s="20"/>
      <c r="AQ295" s="20"/>
      <c r="AR295" s="20"/>
      <c r="AS295" s="20"/>
      <c r="AT295" s="20"/>
      <c r="AU295" s="20"/>
      <c r="AV295" s="20"/>
      <c r="AW295" s="20"/>
      <c r="AX295" s="20"/>
      <c r="AY295" s="20"/>
      <c r="AZ295" s="20"/>
      <c r="BA295" s="20"/>
      <c r="BB295" s="20"/>
      <c r="BC295" s="20"/>
      <c r="BD295" s="20"/>
      <c r="BE295" s="20"/>
      <c r="BF295" s="20"/>
      <c r="BG295" s="20"/>
      <c r="BH295" s="20"/>
      <c r="BI295" s="20"/>
      <c r="BJ295" s="20"/>
      <c r="BK295" s="20"/>
      <c r="BL295" s="20"/>
      <c r="BM295" s="20"/>
      <c r="BN295" s="20"/>
      <c r="BO295" s="20"/>
      <c r="BP295" s="20"/>
      <c r="BQ295" s="20"/>
      <c r="BR295" s="20"/>
      <c r="BS295" s="20"/>
      <c r="BT295" s="20"/>
      <c r="BU295" s="20"/>
      <c r="BV295" s="20"/>
      <c r="BW295" s="20"/>
      <c r="BX295" s="20"/>
      <c r="BY295" s="20"/>
      <c r="BZ295" s="20"/>
      <c r="CA295" s="20"/>
      <c r="CB295" s="20"/>
      <c r="CC295" s="20"/>
      <c r="CD295" s="20"/>
      <c r="CE295" s="20"/>
      <c r="CF295" s="20"/>
      <c r="CG295" s="20"/>
      <c r="CH295" s="20"/>
      <c r="CI295" s="20"/>
      <c r="CJ295" s="20"/>
      <c r="CK295" s="20"/>
      <c r="CL295" s="20"/>
      <c r="CM295" s="20"/>
      <c r="CN295" s="20"/>
      <c r="CO295" s="20"/>
      <c r="CP295" s="20"/>
      <c r="CQ295" s="20"/>
      <c r="CR295" s="20"/>
      <c r="CS295" s="20"/>
      <c r="CT295" s="20"/>
      <c r="CU295" s="20"/>
      <c r="CV295" s="20"/>
      <c r="CW295" s="20"/>
      <c r="CX295" s="20"/>
      <c r="CY295" s="20"/>
      <c r="CZ295" s="20"/>
      <c r="DA295" s="20"/>
      <c r="DB295" s="20"/>
      <c r="DC295" s="20"/>
      <c r="DD295" s="20"/>
    </row>
    <row r="296" spans="1:108" ht="17" customHeight="1">
      <c r="A296" s="7"/>
      <c r="B296" s="57"/>
      <c r="C296" s="70"/>
      <c r="D296" s="70"/>
      <c r="E296" s="70"/>
      <c r="F296" s="70"/>
      <c r="G296" s="70"/>
      <c r="H296" s="70"/>
      <c r="I296" s="70"/>
      <c r="J296" s="70"/>
      <c r="K296" s="70"/>
      <c r="L296" s="70"/>
      <c r="M296" s="70"/>
      <c r="N296" s="70"/>
      <c r="O296" s="70"/>
      <c r="P296" s="70"/>
      <c r="Q296" s="70"/>
      <c r="R296" s="70"/>
      <c r="S296" s="72"/>
      <c r="T296" s="72"/>
      <c r="U296" s="20"/>
      <c r="V296" s="20"/>
      <c r="W296" s="4"/>
      <c r="X296" s="4"/>
      <c r="Y296" s="4"/>
      <c r="Z296" s="4"/>
      <c r="AB296" s="20"/>
      <c r="AC296" s="20"/>
      <c r="AD296" s="20"/>
      <c r="AE296" s="20"/>
      <c r="AF296" s="20"/>
      <c r="AG296" s="20"/>
      <c r="AH296" s="20"/>
      <c r="AI296" s="20"/>
      <c r="AJ296" s="20"/>
      <c r="AK296" s="20"/>
      <c r="AL296" s="20"/>
      <c r="AM296" s="20"/>
      <c r="AN296" s="20"/>
      <c r="AO296" s="20"/>
      <c r="AP296" s="20"/>
      <c r="AQ296" s="20"/>
      <c r="AR296" s="20"/>
      <c r="AS296" s="20"/>
      <c r="AT296" s="20"/>
      <c r="AU296" s="20"/>
      <c r="AV296" s="20"/>
      <c r="AW296" s="20"/>
      <c r="AX296" s="20"/>
      <c r="AY296" s="20"/>
      <c r="AZ296" s="20"/>
      <c r="BA296" s="20"/>
      <c r="BB296" s="20"/>
      <c r="BC296" s="20"/>
      <c r="BD296" s="20"/>
      <c r="BE296" s="20"/>
      <c r="BF296" s="20"/>
      <c r="BG296" s="20"/>
      <c r="BH296" s="20"/>
      <c r="BI296" s="20"/>
      <c r="BJ296" s="20"/>
      <c r="BK296" s="20"/>
      <c r="BL296" s="20"/>
      <c r="BM296" s="20"/>
      <c r="BN296" s="20"/>
      <c r="BO296" s="20"/>
      <c r="BP296" s="20"/>
      <c r="BQ296" s="20"/>
      <c r="BR296" s="20"/>
      <c r="BS296" s="20"/>
      <c r="BT296" s="20"/>
      <c r="BU296" s="20"/>
      <c r="BV296" s="20"/>
      <c r="BW296" s="20"/>
      <c r="BX296" s="20"/>
      <c r="BY296" s="20"/>
      <c r="BZ296" s="20"/>
      <c r="CA296" s="20"/>
      <c r="CB296" s="20"/>
      <c r="CC296" s="20"/>
      <c r="CD296" s="20"/>
      <c r="CE296" s="20"/>
      <c r="CF296" s="20"/>
      <c r="CG296" s="20"/>
      <c r="CH296" s="20"/>
      <c r="CI296" s="20"/>
      <c r="CJ296" s="20"/>
      <c r="CK296" s="20"/>
      <c r="CL296" s="20"/>
      <c r="CM296" s="20"/>
      <c r="CN296" s="20"/>
      <c r="CO296" s="20"/>
      <c r="CP296" s="20"/>
      <c r="CQ296" s="20"/>
      <c r="CR296" s="20"/>
      <c r="CS296" s="20"/>
      <c r="CT296" s="20"/>
      <c r="CU296" s="20"/>
      <c r="CV296" s="20"/>
      <c r="CW296" s="20"/>
      <c r="CX296" s="20"/>
      <c r="CY296" s="20"/>
      <c r="CZ296" s="20"/>
      <c r="DA296" s="20"/>
      <c r="DB296" s="20"/>
      <c r="DC296" s="20"/>
      <c r="DD296" s="20"/>
    </row>
    <row r="297" spans="1:108" ht="17" customHeight="1">
      <c r="A297" s="7"/>
      <c r="B297" s="52" t="s">
        <v>391</v>
      </c>
      <c r="C297" s="70"/>
      <c r="D297" s="70"/>
      <c r="E297" s="70"/>
      <c r="F297" s="70"/>
      <c r="G297" s="70"/>
      <c r="H297" s="70"/>
      <c r="I297" s="70"/>
      <c r="J297" s="70"/>
      <c r="K297" s="70"/>
      <c r="L297" s="70"/>
      <c r="M297" s="70"/>
      <c r="N297" s="70"/>
      <c r="O297" s="70"/>
      <c r="P297" s="70"/>
      <c r="Q297" s="70"/>
      <c r="R297" s="70"/>
      <c r="S297" s="72"/>
      <c r="T297" s="72"/>
      <c r="U297" s="20"/>
      <c r="V297" s="20"/>
      <c r="W297" s="4"/>
      <c r="X297" s="4"/>
      <c r="Y297" s="4"/>
      <c r="Z297" s="4"/>
      <c r="AA297" s="4"/>
      <c r="AB297" s="20"/>
      <c r="AC297" s="20"/>
      <c r="AD297" s="20"/>
      <c r="AE297" s="20"/>
      <c r="AF297" s="20"/>
      <c r="AG297" s="20"/>
      <c r="AH297" s="20"/>
      <c r="AI297" s="20"/>
      <c r="AJ297" s="20"/>
      <c r="AK297" s="20"/>
      <c r="AL297" s="20"/>
      <c r="AM297" s="20"/>
      <c r="AN297" s="20"/>
      <c r="AO297" s="20"/>
      <c r="AP297" s="20"/>
      <c r="AQ297" s="20"/>
      <c r="AR297" s="20"/>
      <c r="AS297" s="20"/>
      <c r="AT297" s="20"/>
      <c r="AU297" s="20"/>
      <c r="AV297" s="20"/>
      <c r="AW297" s="20"/>
      <c r="AX297" s="20"/>
      <c r="AY297" s="20"/>
      <c r="AZ297" s="20"/>
      <c r="BA297" s="20"/>
      <c r="BB297" s="20"/>
      <c r="BC297" s="20"/>
      <c r="BD297" s="20"/>
      <c r="BE297" s="20"/>
      <c r="BF297" s="20"/>
      <c r="BG297" s="20"/>
      <c r="BH297" s="20"/>
      <c r="BI297" s="20"/>
      <c r="BJ297" s="20"/>
      <c r="BK297" s="20"/>
      <c r="BL297" s="20"/>
      <c r="BM297" s="20"/>
      <c r="BN297" s="20"/>
      <c r="BO297" s="20"/>
      <c r="BP297" s="20"/>
      <c r="BQ297" s="20"/>
      <c r="BR297" s="20"/>
      <c r="BS297" s="20"/>
      <c r="BT297" s="20"/>
      <c r="BU297" s="20"/>
      <c r="BV297" s="20"/>
      <c r="BW297" s="20"/>
      <c r="BX297" s="20"/>
      <c r="BY297" s="20"/>
      <c r="BZ297" s="20"/>
      <c r="CA297" s="20"/>
      <c r="CB297" s="20"/>
      <c r="CC297" s="20"/>
      <c r="CD297" s="20"/>
      <c r="CE297" s="20"/>
      <c r="CF297" s="20"/>
      <c r="CG297" s="20"/>
      <c r="CH297" s="20"/>
      <c r="CI297" s="20"/>
      <c r="CJ297" s="20"/>
      <c r="CK297" s="20"/>
      <c r="CL297" s="20"/>
      <c r="CM297" s="20"/>
      <c r="CN297" s="20"/>
      <c r="CO297" s="20"/>
      <c r="CP297" s="20"/>
      <c r="CQ297" s="20"/>
      <c r="CR297" s="20"/>
      <c r="CS297" s="20"/>
      <c r="CT297" s="20"/>
      <c r="CU297" s="20"/>
      <c r="CV297" s="20"/>
      <c r="CW297" s="20"/>
      <c r="CX297" s="20"/>
      <c r="CY297" s="20"/>
      <c r="CZ297" s="20"/>
      <c r="DA297" s="20"/>
      <c r="DB297" s="20"/>
      <c r="DC297" s="20"/>
      <c r="DD297" s="20"/>
    </row>
    <row r="298" spans="1:108" ht="17" customHeight="1">
      <c r="B298" s="20" t="s">
        <v>52</v>
      </c>
      <c r="C298" s="72">
        <v>30.207967</v>
      </c>
      <c r="D298" s="72">
        <v>33.359126000000003</v>
      </c>
      <c r="E298" s="72">
        <v>39.102888999999998</v>
      </c>
      <c r="F298" s="72">
        <v>56.476174</v>
      </c>
      <c r="G298" s="72">
        <v>57.730030999999997</v>
      </c>
      <c r="H298" s="72">
        <v>116.22220799999999</v>
      </c>
      <c r="I298" s="72">
        <v>204.912958</v>
      </c>
      <c r="J298" s="72">
        <v>264.41209300000003</v>
      </c>
      <c r="K298" s="72">
        <v>189.884218</v>
      </c>
      <c r="L298" s="72">
        <v>161.10884999999999</v>
      </c>
      <c r="M298" s="72">
        <v>207.746613</v>
      </c>
      <c r="N298" s="72">
        <v>219.634242</v>
      </c>
      <c r="O298" s="72">
        <v>218.54197500000001</v>
      </c>
      <c r="P298" s="72">
        <v>170.15483699999999</v>
      </c>
      <c r="Q298" s="72">
        <v>213.66296</v>
      </c>
      <c r="R298" s="72">
        <v>342.64157999999998</v>
      </c>
      <c r="S298" s="72">
        <v>257.36680799999999</v>
      </c>
      <c r="T298" s="72">
        <v>256.46568100000002</v>
      </c>
    </row>
    <row r="299" spans="1:108" ht="17" customHeight="1">
      <c r="B299" s="20" t="s">
        <v>53</v>
      </c>
      <c r="C299" s="72">
        <v>20.325001</v>
      </c>
      <c r="D299" s="72">
        <v>23.205278</v>
      </c>
      <c r="E299" s="72">
        <v>30.09592</v>
      </c>
      <c r="F299" s="72">
        <v>47.317081000000002</v>
      </c>
      <c r="G299" s="72">
        <v>50.699956</v>
      </c>
      <c r="H299" s="72">
        <v>84.329100999999994</v>
      </c>
      <c r="I299" s="72">
        <v>128.271253</v>
      </c>
      <c r="J299" s="72">
        <v>181.14695</v>
      </c>
      <c r="K299" s="72">
        <v>161.20437000000001</v>
      </c>
      <c r="L299" s="72">
        <v>141.29232999999999</v>
      </c>
      <c r="M299" s="72">
        <v>186.14409800000001</v>
      </c>
      <c r="N299" s="72">
        <v>206.15993599999999</v>
      </c>
      <c r="O299" s="72">
        <v>182.80977300000001</v>
      </c>
      <c r="P299" s="72">
        <v>148.89222100000001</v>
      </c>
      <c r="Q299" s="72">
        <v>159.455375</v>
      </c>
      <c r="R299" s="72">
        <v>245.621138</v>
      </c>
      <c r="S299" s="72">
        <v>220.06133500000001</v>
      </c>
      <c r="T299" s="72">
        <v>195.23332400000001</v>
      </c>
    </row>
    <row r="300" spans="1:108" ht="17" customHeight="1">
      <c r="B300" s="20" t="s">
        <v>88</v>
      </c>
      <c r="C300" s="71">
        <v>4.5342229999999999</v>
      </c>
      <c r="D300" s="71">
        <v>5.0743340000000003</v>
      </c>
      <c r="E300" s="36">
        <v>3.299331</v>
      </c>
      <c r="F300" s="36">
        <v>3.8363320000000001</v>
      </c>
      <c r="G300" s="39">
        <v>0</v>
      </c>
      <c r="H300" s="36">
        <v>10.441665</v>
      </c>
      <c r="I300" s="36">
        <v>10.6868</v>
      </c>
      <c r="J300" s="36">
        <v>10.424770000000001</v>
      </c>
      <c r="K300" s="36">
        <v>15.059682</v>
      </c>
      <c r="L300" s="36">
        <v>11.504504000000001</v>
      </c>
      <c r="M300" s="36">
        <v>14.360056</v>
      </c>
      <c r="N300" s="39">
        <v>0</v>
      </c>
      <c r="O300" s="36">
        <v>21.444828000000001</v>
      </c>
      <c r="P300" s="39">
        <v>0</v>
      </c>
      <c r="Q300" s="36">
        <v>24.015432000000001</v>
      </c>
      <c r="R300" s="36">
        <v>27.453707000000001</v>
      </c>
      <c r="S300" s="36">
        <v>23.724402999999999</v>
      </c>
      <c r="T300" s="36">
        <v>33.3155</v>
      </c>
    </row>
    <row r="301" spans="1:108" ht="17" customHeight="1">
      <c r="B301" s="20" t="s">
        <v>116</v>
      </c>
      <c r="C301" s="36">
        <v>7.0990999999999999E-2</v>
      </c>
      <c r="D301" s="36">
        <v>1.2784E-2</v>
      </c>
      <c r="E301" s="36">
        <v>6.8893999999999997E-2</v>
      </c>
      <c r="F301" s="36">
        <v>4.5377000000000001E-2</v>
      </c>
      <c r="G301" s="36">
        <v>2.0611000000000001E-2</v>
      </c>
      <c r="H301" s="36">
        <v>3.5874000000000003E-2</v>
      </c>
      <c r="I301" s="36">
        <v>9.6278000000000002E-2</v>
      </c>
      <c r="J301" s="36">
        <v>0.11844300000000001</v>
      </c>
      <c r="K301" s="36">
        <v>0.44070599999999999</v>
      </c>
      <c r="L301" s="36">
        <v>0.101592</v>
      </c>
      <c r="M301" s="36">
        <v>6.6819999999999996E-3</v>
      </c>
      <c r="N301" s="36">
        <v>1.7850379999999999</v>
      </c>
      <c r="O301" s="36">
        <v>1.3371519999999999</v>
      </c>
      <c r="P301" s="36">
        <v>6.6675789999999999</v>
      </c>
      <c r="Q301" s="36">
        <v>10.359142</v>
      </c>
      <c r="R301" s="36">
        <v>47.41778</v>
      </c>
      <c r="S301" s="36">
        <v>1.685867</v>
      </c>
      <c r="T301" s="36">
        <v>5.0282359999999997</v>
      </c>
    </row>
    <row r="302" spans="1:108" ht="17" customHeight="1">
      <c r="B302" s="20" t="s">
        <v>225</v>
      </c>
      <c r="C302" s="39">
        <v>0</v>
      </c>
      <c r="D302" s="36">
        <v>8.9309999999999997E-3</v>
      </c>
      <c r="E302" s="39">
        <v>0</v>
      </c>
      <c r="F302" s="36">
        <v>9.2368000000000006E-2</v>
      </c>
      <c r="G302" s="39">
        <v>0</v>
      </c>
      <c r="H302" s="36">
        <v>4.3133999999999999E-2</v>
      </c>
      <c r="I302" s="36">
        <v>1.4585000000000001E-2</v>
      </c>
      <c r="J302" s="36">
        <v>1.7030000000000001E-3</v>
      </c>
      <c r="K302" s="36">
        <v>2.8195420000000002</v>
      </c>
      <c r="L302" s="36">
        <v>0.50377799999999995</v>
      </c>
      <c r="M302" s="36">
        <v>0.48097200000000001</v>
      </c>
      <c r="N302" s="36">
        <v>2.4240159999999999</v>
      </c>
      <c r="O302" s="36">
        <v>3.3130289999999998</v>
      </c>
      <c r="P302" s="36">
        <v>3.1252469999999999</v>
      </c>
      <c r="Q302" s="36">
        <v>7.5445960000000003</v>
      </c>
      <c r="R302" s="36">
        <v>3.8058999999999998</v>
      </c>
      <c r="S302" s="36">
        <v>0.134321</v>
      </c>
      <c r="T302" s="36">
        <v>4.1306820000000002</v>
      </c>
    </row>
    <row r="303" spans="1:108" ht="17" customHeight="1">
      <c r="B303" s="20" t="s">
        <v>224</v>
      </c>
      <c r="C303" s="39">
        <v>0</v>
      </c>
      <c r="D303" s="39">
        <v>0</v>
      </c>
      <c r="E303" s="39">
        <v>0</v>
      </c>
      <c r="F303" s="39">
        <v>0</v>
      </c>
      <c r="G303" s="39">
        <v>0</v>
      </c>
      <c r="H303" s="39">
        <v>0</v>
      </c>
      <c r="I303" s="39">
        <v>0</v>
      </c>
      <c r="J303" s="36">
        <v>1.9</v>
      </c>
      <c r="K303" s="36">
        <v>3.340001</v>
      </c>
      <c r="L303" s="36">
        <v>4.5501519999999998</v>
      </c>
      <c r="M303" s="36">
        <v>1.198809</v>
      </c>
      <c r="N303" s="36">
        <v>2.6608749999999999</v>
      </c>
      <c r="O303" s="36">
        <v>3.1058680000000001</v>
      </c>
      <c r="P303" s="36">
        <v>2.5456349999999999</v>
      </c>
      <c r="Q303" s="36">
        <v>5.1738819999999999</v>
      </c>
      <c r="R303" s="36">
        <v>3.087291</v>
      </c>
      <c r="S303" s="36">
        <v>2.7869009999999999</v>
      </c>
      <c r="T303" s="36">
        <v>3.7046100000000002</v>
      </c>
    </row>
    <row r="304" spans="1:108" ht="17" customHeight="1">
      <c r="B304" s="20" t="s">
        <v>223</v>
      </c>
      <c r="C304" s="36">
        <v>8.5826E-2</v>
      </c>
      <c r="D304" s="36">
        <v>0.100837</v>
      </c>
      <c r="E304" s="36">
        <v>9.6634999999999999E-2</v>
      </c>
      <c r="F304" s="36">
        <v>6.4404000000000003E-2</v>
      </c>
      <c r="G304" s="36">
        <v>7.1191000000000004E-2</v>
      </c>
      <c r="H304" s="36">
        <v>3.1529000000000001E-2</v>
      </c>
      <c r="I304" s="36">
        <v>5.1886000000000002E-2</v>
      </c>
      <c r="J304" s="36">
        <v>0.129721</v>
      </c>
      <c r="K304" s="36">
        <v>0.81213999999999997</v>
      </c>
      <c r="L304" s="36">
        <v>1.5429E-2</v>
      </c>
      <c r="M304" s="36">
        <v>4.6129999999999999E-3</v>
      </c>
      <c r="N304" s="36">
        <v>2.8045E-2</v>
      </c>
      <c r="O304" s="36">
        <v>0.72423700000000002</v>
      </c>
      <c r="P304" s="36">
        <v>1.5315840000000001</v>
      </c>
      <c r="Q304" s="36">
        <v>0.43495400000000001</v>
      </c>
      <c r="R304" s="36">
        <v>3.5120170000000002</v>
      </c>
      <c r="S304" s="36">
        <v>1.054119</v>
      </c>
      <c r="T304" s="36">
        <v>3.635243</v>
      </c>
    </row>
    <row r="305" spans="2:20" ht="17" customHeight="1">
      <c r="B305" s="20" t="s">
        <v>117</v>
      </c>
      <c r="C305" s="36">
        <v>0.6</v>
      </c>
      <c r="D305" s="36">
        <v>0.8</v>
      </c>
      <c r="E305" s="36">
        <v>0.9</v>
      </c>
      <c r="F305" s="36">
        <v>0.6</v>
      </c>
      <c r="G305" s="36">
        <v>0.2</v>
      </c>
      <c r="H305" s="36">
        <v>0.6</v>
      </c>
      <c r="I305" s="36">
        <v>0.9</v>
      </c>
      <c r="J305" s="36">
        <v>0.7</v>
      </c>
      <c r="K305" s="36">
        <v>0.4</v>
      </c>
      <c r="L305" s="36">
        <v>0.2</v>
      </c>
      <c r="M305" s="36">
        <v>0.4</v>
      </c>
      <c r="N305" s="36">
        <v>0.51869100000000001</v>
      </c>
      <c r="O305" s="36">
        <v>0.568747</v>
      </c>
      <c r="P305" s="36">
        <v>0.53858200000000001</v>
      </c>
      <c r="Q305" s="36">
        <v>0.29432000000000003</v>
      </c>
      <c r="R305" s="36">
        <v>3.392207</v>
      </c>
      <c r="S305" s="36">
        <v>3.9370159999999998</v>
      </c>
      <c r="T305" s="36">
        <v>1.1598250000000001</v>
      </c>
    </row>
    <row r="306" spans="2:20" ht="17" customHeight="1">
      <c r="B306" s="20" t="s">
        <v>245</v>
      </c>
      <c r="C306" s="36">
        <v>2.4472000000000001E-2</v>
      </c>
      <c r="D306" s="36">
        <v>8.3268999999999996E-2</v>
      </c>
      <c r="E306" s="36">
        <v>4.0281999999999998E-2</v>
      </c>
      <c r="F306" s="36">
        <v>5.8083000000000003E-2</v>
      </c>
      <c r="G306" s="36">
        <v>3.4780630000000001</v>
      </c>
      <c r="H306" s="36">
        <v>0.17752699999999999</v>
      </c>
      <c r="I306" s="36">
        <v>0.18179600000000001</v>
      </c>
      <c r="J306" s="36">
        <v>0.77800800000000003</v>
      </c>
      <c r="K306" s="36">
        <v>1.43723</v>
      </c>
      <c r="L306" s="36">
        <v>0.36851099999999998</v>
      </c>
      <c r="M306" s="36">
        <v>3.1124969999999998</v>
      </c>
      <c r="N306" s="36">
        <v>3.3060290000000001</v>
      </c>
      <c r="O306" s="36">
        <v>2.2455539999999998</v>
      </c>
      <c r="P306" s="36">
        <v>2.1984409999999999</v>
      </c>
      <c r="Q306" s="36">
        <v>0.650698</v>
      </c>
      <c r="R306" s="36">
        <v>0.164386</v>
      </c>
      <c r="S306" s="36">
        <v>1.0438750000000001</v>
      </c>
      <c r="T306" s="36">
        <v>1.357273</v>
      </c>
    </row>
    <row r="307" spans="2:20" ht="17" customHeight="1">
      <c r="B307" s="20" t="s">
        <v>246</v>
      </c>
      <c r="C307" s="36">
        <v>2.5694999999999999E-2</v>
      </c>
      <c r="D307" s="36">
        <v>0.127666</v>
      </c>
      <c r="E307" s="36">
        <v>1.3335E-2</v>
      </c>
      <c r="F307" s="36">
        <v>4.9370000000000004E-3</v>
      </c>
      <c r="G307" s="36">
        <v>1.32E-3</v>
      </c>
      <c r="H307" s="36">
        <v>4.6473E-2</v>
      </c>
      <c r="I307" s="36">
        <v>0.20675299999999999</v>
      </c>
      <c r="J307" s="36">
        <v>0.84361200000000003</v>
      </c>
      <c r="K307" s="36">
        <v>0.65760300000000005</v>
      </c>
      <c r="L307" s="36">
        <v>0.777949</v>
      </c>
      <c r="M307" s="36">
        <v>0.32043300000000002</v>
      </c>
      <c r="N307" s="36">
        <v>1.0723959999999999</v>
      </c>
      <c r="O307" s="36">
        <v>0.189467</v>
      </c>
      <c r="P307" s="36">
        <v>2.1818430000000002</v>
      </c>
      <c r="Q307" s="36">
        <v>1.0524199999999999</v>
      </c>
      <c r="R307" s="36">
        <v>1.161597</v>
      </c>
      <c r="S307" s="36">
        <v>6.8038000000000001E-2</v>
      </c>
      <c r="T307" s="36">
        <v>0.161881</v>
      </c>
    </row>
    <row r="308" spans="2:20" ht="17" customHeight="1">
      <c r="B308" s="20" t="s">
        <v>222</v>
      </c>
      <c r="C308" s="36">
        <v>1.652E-2</v>
      </c>
      <c r="D308" s="36">
        <v>2.8819999999999998E-2</v>
      </c>
      <c r="E308" s="39">
        <v>0</v>
      </c>
      <c r="F308" s="39">
        <v>0</v>
      </c>
      <c r="G308" s="39">
        <v>0</v>
      </c>
      <c r="H308" s="39">
        <v>0</v>
      </c>
      <c r="I308" s="36">
        <v>1.2506E-2</v>
      </c>
      <c r="J308" s="39">
        <v>0</v>
      </c>
      <c r="K308" s="39">
        <v>0</v>
      </c>
      <c r="L308" s="39">
        <v>0</v>
      </c>
      <c r="M308" s="36">
        <v>3.0469999999999998E-3</v>
      </c>
      <c r="N308" s="36">
        <v>2.8700000000000002E-3</v>
      </c>
      <c r="O308" s="36">
        <v>1.508E-3</v>
      </c>
      <c r="P308" s="36">
        <v>2.2279999999999999E-3</v>
      </c>
      <c r="Q308" s="36">
        <v>0.264264</v>
      </c>
      <c r="R308" s="36">
        <v>1.52573</v>
      </c>
      <c r="S308" s="36">
        <v>0.19525999999999999</v>
      </c>
      <c r="T308" s="36">
        <v>2.4545430000000001</v>
      </c>
    </row>
    <row r="309" spans="2:20" ht="17" customHeight="1">
      <c r="B309" s="20"/>
      <c r="C309" s="70"/>
      <c r="D309" s="70"/>
      <c r="E309" s="70"/>
      <c r="F309" s="70"/>
      <c r="G309" s="70"/>
      <c r="H309" s="70"/>
      <c r="I309" s="70"/>
      <c r="J309" s="70"/>
      <c r="K309" s="70"/>
      <c r="L309" s="70"/>
      <c r="M309" s="70"/>
      <c r="N309" s="70"/>
      <c r="O309" s="70"/>
      <c r="P309" s="70"/>
      <c r="Q309" s="70"/>
      <c r="R309" s="70"/>
      <c r="S309" s="72"/>
      <c r="T309" s="72"/>
    </row>
    <row r="310" spans="2:20" ht="17" customHeight="1">
      <c r="B310" s="20" t="s">
        <v>54</v>
      </c>
      <c r="C310" s="70">
        <v>24.558931000000001</v>
      </c>
      <c r="D310" s="70">
        <v>29.315966</v>
      </c>
      <c r="E310" s="70">
        <v>55.108758999999999</v>
      </c>
      <c r="F310" s="70">
        <v>111.37884699999999</v>
      </c>
      <c r="G310" s="70">
        <v>239.79648800000001</v>
      </c>
      <c r="H310" s="70">
        <v>140.89927900000001</v>
      </c>
      <c r="I310" s="70">
        <v>101.514872</v>
      </c>
      <c r="J310" s="70">
        <v>130.95562899999999</v>
      </c>
      <c r="K310" s="70">
        <v>173.462289</v>
      </c>
      <c r="L310" s="70">
        <v>166.470845</v>
      </c>
      <c r="M310" s="70">
        <v>262.29962699999999</v>
      </c>
      <c r="N310" s="70">
        <v>340.03749599999998</v>
      </c>
      <c r="O310" s="70">
        <v>362.170096</v>
      </c>
      <c r="P310" s="70">
        <v>380.78487100000001</v>
      </c>
      <c r="Q310" s="70">
        <v>368.94656300000003</v>
      </c>
      <c r="R310" s="70">
        <v>543.69164699999999</v>
      </c>
      <c r="S310" s="72">
        <v>497.680567</v>
      </c>
      <c r="T310" s="72">
        <v>460.56552799999997</v>
      </c>
    </row>
    <row r="311" spans="2:20" ht="17" customHeight="1">
      <c r="B311" s="20" t="s">
        <v>53</v>
      </c>
      <c r="C311" s="70">
        <v>2.7249989999999999</v>
      </c>
      <c r="D311" s="70">
        <v>5.9709209999999997</v>
      </c>
      <c r="E311" s="70">
        <v>31.183319999999998</v>
      </c>
      <c r="F311" s="70">
        <v>76.878973999999999</v>
      </c>
      <c r="G311" s="70">
        <v>85.395719999999997</v>
      </c>
      <c r="H311" s="70">
        <v>95.521539000000004</v>
      </c>
      <c r="I311" s="70">
        <v>67.917810000000003</v>
      </c>
      <c r="J311" s="70">
        <v>79.362504000000001</v>
      </c>
      <c r="K311" s="70">
        <v>109.104966</v>
      </c>
      <c r="L311" s="70">
        <v>107.626473</v>
      </c>
      <c r="M311" s="70">
        <v>159.339257</v>
      </c>
      <c r="N311" s="70">
        <v>220.060213</v>
      </c>
      <c r="O311" s="70">
        <v>228.84323499999999</v>
      </c>
      <c r="P311" s="70">
        <v>297.24359600000003</v>
      </c>
      <c r="Q311" s="70">
        <v>303.34601600000002</v>
      </c>
      <c r="R311" s="70">
        <v>415.89348200000001</v>
      </c>
      <c r="S311" s="72">
        <v>429.58534800000001</v>
      </c>
      <c r="T311" s="72">
        <v>395.51663500000001</v>
      </c>
    </row>
    <row r="312" spans="2:20" ht="17" customHeight="1">
      <c r="B312" s="20" t="s">
        <v>221</v>
      </c>
      <c r="C312" s="70">
        <v>1.132611</v>
      </c>
      <c r="D312" s="70">
        <v>3.0688049999999998</v>
      </c>
      <c r="E312" s="70">
        <v>2.7879049999999999</v>
      </c>
      <c r="F312" s="70">
        <v>1.5719559999999999</v>
      </c>
      <c r="G312" s="70">
        <v>99.017392999999998</v>
      </c>
      <c r="H312" s="70">
        <v>5.6395900000000001</v>
      </c>
      <c r="I312" s="70">
        <v>4.6924989999999998</v>
      </c>
      <c r="J312" s="70">
        <v>2.5208930000000001</v>
      </c>
      <c r="K312" s="70">
        <v>5.2552709999999996</v>
      </c>
      <c r="L312" s="70">
        <v>3.8715090000000001</v>
      </c>
      <c r="M312" s="70">
        <v>6.3322539999999998</v>
      </c>
      <c r="N312" s="70">
        <v>8.9267330000000005</v>
      </c>
      <c r="O312" s="70">
        <v>3.8004709999999999</v>
      </c>
      <c r="P312" s="70">
        <v>2.8310430000000002</v>
      </c>
      <c r="Q312" s="70">
        <v>4.7152620000000001</v>
      </c>
      <c r="R312" s="70">
        <v>59.134574000000001</v>
      </c>
      <c r="S312" s="72">
        <v>5.1544160000000003</v>
      </c>
      <c r="T312" s="72">
        <v>2.4205999999999999</v>
      </c>
    </row>
    <row r="313" spans="2:20" ht="17" customHeight="1">
      <c r="B313" s="20" t="s">
        <v>247</v>
      </c>
      <c r="C313" s="70">
        <v>3.6896680000000002</v>
      </c>
      <c r="D313" s="70">
        <v>7.2366010000000003</v>
      </c>
      <c r="E313" s="70">
        <v>10.042838</v>
      </c>
      <c r="F313" s="70">
        <v>9.8135139999999996</v>
      </c>
      <c r="G313" s="70">
        <v>21.927168999999999</v>
      </c>
      <c r="H313" s="70">
        <v>13.068374</v>
      </c>
      <c r="I313" s="70">
        <v>9.0140519999999995</v>
      </c>
      <c r="J313" s="70">
        <v>14.619225999999999</v>
      </c>
      <c r="K313" s="70">
        <v>20.396474000000001</v>
      </c>
      <c r="L313" s="70">
        <v>8.9330800000000004</v>
      </c>
      <c r="M313" s="70">
        <v>20.356983</v>
      </c>
      <c r="N313" s="70">
        <v>18.620054</v>
      </c>
      <c r="O313" s="70">
        <v>7.4153190000000002</v>
      </c>
      <c r="P313" s="70">
        <v>6.2244789999999997</v>
      </c>
      <c r="Q313" s="70">
        <v>17.309231</v>
      </c>
      <c r="R313" s="70">
        <v>15.410859</v>
      </c>
      <c r="S313" s="72">
        <v>10.766632</v>
      </c>
      <c r="T313" s="72">
        <v>6.0638139999999998</v>
      </c>
    </row>
    <row r="314" spans="2:20" ht="17" customHeight="1">
      <c r="B314" s="20" t="s">
        <v>261</v>
      </c>
      <c r="C314" s="70">
        <v>1.954</v>
      </c>
      <c r="D314" s="70">
        <v>1.605</v>
      </c>
      <c r="E314" s="70">
        <v>0.61599999999999999</v>
      </c>
      <c r="F314" s="70">
        <v>1.974</v>
      </c>
      <c r="G314" s="70">
        <v>0.34851599999999999</v>
      </c>
      <c r="H314" s="70">
        <v>0.46500000000000002</v>
      </c>
      <c r="I314" s="70">
        <v>0.161</v>
      </c>
      <c r="J314" s="70">
        <v>5.391</v>
      </c>
      <c r="K314" s="70">
        <v>8.4610000000000003</v>
      </c>
      <c r="L314" s="70">
        <v>4.117</v>
      </c>
      <c r="M314" s="70">
        <v>1.5861209999999999</v>
      </c>
      <c r="N314" s="70">
        <v>17.381996999999998</v>
      </c>
      <c r="O314" s="70">
        <v>15.603631</v>
      </c>
      <c r="P314" s="70">
        <v>17.405170999999999</v>
      </c>
      <c r="Q314" s="70">
        <v>11.081861</v>
      </c>
      <c r="R314" s="70">
        <v>9.9490470000000002</v>
      </c>
      <c r="S314" s="72">
        <v>5.109</v>
      </c>
      <c r="T314" s="72">
        <v>6.2312209999999997</v>
      </c>
    </row>
    <row r="315" spans="2:20" ht="17" customHeight="1">
      <c r="B315" s="20" t="s">
        <v>248</v>
      </c>
      <c r="C315" s="39">
        <v>0</v>
      </c>
      <c r="D315" s="39">
        <v>0</v>
      </c>
      <c r="E315" s="39">
        <v>0</v>
      </c>
      <c r="F315" s="39">
        <v>0</v>
      </c>
      <c r="G315" s="39">
        <v>0</v>
      </c>
      <c r="H315" s="39">
        <v>0</v>
      </c>
      <c r="I315" s="39">
        <v>0</v>
      </c>
      <c r="J315" s="39">
        <v>0</v>
      </c>
      <c r="K315" s="39">
        <v>0</v>
      </c>
      <c r="L315" s="39">
        <v>0</v>
      </c>
      <c r="M315" s="39">
        <v>0</v>
      </c>
      <c r="N315" s="70">
        <v>4.024743</v>
      </c>
      <c r="O315" s="72">
        <v>2.7674780000000001</v>
      </c>
      <c r="P315" s="70">
        <v>9.0238420000000001</v>
      </c>
      <c r="Q315" s="70">
        <v>5.3006190000000002</v>
      </c>
      <c r="R315" s="70">
        <v>10.986140000000001</v>
      </c>
      <c r="S315" s="72">
        <v>13.824866</v>
      </c>
      <c r="T315" s="72">
        <v>6.0906370000000001</v>
      </c>
    </row>
    <row r="316" spans="2:20" ht="17" customHeight="1">
      <c r="B316" s="20" t="s">
        <v>262</v>
      </c>
      <c r="C316" s="70">
        <v>1.0109170000000001</v>
      </c>
      <c r="D316" s="70">
        <v>0.63026700000000002</v>
      </c>
      <c r="E316" s="70">
        <v>1.134261</v>
      </c>
      <c r="F316" s="70">
        <v>1.927</v>
      </c>
      <c r="G316" s="70">
        <v>1.913999</v>
      </c>
      <c r="H316" s="70">
        <v>3.0870009999999999</v>
      </c>
      <c r="I316" s="70">
        <v>1.820999</v>
      </c>
      <c r="J316" s="70">
        <v>3.1320009999999998</v>
      </c>
      <c r="K316" s="70">
        <v>4.4920010000000001</v>
      </c>
      <c r="L316" s="70">
        <v>6.476</v>
      </c>
      <c r="M316" s="70">
        <v>13.015513</v>
      </c>
      <c r="N316" s="70">
        <v>15.838298999999999</v>
      </c>
      <c r="O316" s="70">
        <v>7.3870110000000002</v>
      </c>
      <c r="P316" s="70">
        <v>3.2695539999999998</v>
      </c>
      <c r="Q316" s="70">
        <v>2.2915719999999999</v>
      </c>
      <c r="R316" s="70">
        <v>4.8602470000000002</v>
      </c>
      <c r="S316" s="72">
        <v>3.4809060000000001</v>
      </c>
      <c r="T316" s="72">
        <v>11.648999999999999</v>
      </c>
    </row>
    <row r="317" spans="2:20" ht="17" customHeight="1">
      <c r="B317" s="20" t="s">
        <v>135</v>
      </c>
      <c r="C317" s="70">
        <v>4.1281020000000002</v>
      </c>
      <c r="D317" s="70">
        <v>0.51673599999999997</v>
      </c>
      <c r="E317" s="70">
        <v>0.79963600000000001</v>
      </c>
      <c r="F317" s="70">
        <v>3.7618779999999998</v>
      </c>
      <c r="G317" s="70">
        <v>10.182318</v>
      </c>
      <c r="H317" s="70">
        <v>0.32052599999999998</v>
      </c>
      <c r="I317" s="70">
        <v>0.93913899999999995</v>
      </c>
      <c r="J317" s="70">
        <v>0.611676</v>
      </c>
      <c r="K317" s="70">
        <v>1.984313</v>
      </c>
      <c r="L317" s="70">
        <v>1.4150370000000001</v>
      </c>
      <c r="M317" s="70">
        <v>0.42344799999999999</v>
      </c>
      <c r="N317" s="70">
        <v>3.925805</v>
      </c>
      <c r="O317" s="70">
        <v>8.232291</v>
      </c>
      <c r="P317" s="70">
        <v>10.789305000000001</v>
      </c>
      <c r="Q317" s="70">
        <v>0.83635300000000001</v>
      </c>
      <c r="R317" s="70">
        <v>0.60701899999999998</v>
      </c>
      <c r="S317" s="72">
        <v>0.437805</v>
      </c>
      <c r="T317" s="72">
        <v>3.2485889999999999</v>
      </c>
    </row>
    <row r="318" spans="2:20" ht="17" customHeight="1">
      <c r="B318" s="20" t="s">
        <v>136</v>
      </c>
      <c r="C318" s="70">
        <v>0.21460099999999999</v>
      </c>
      <c r="D318" s="70">
        <v>0.14154700000000001</v>
      </c>
      <c r="E318" s="70">
        <v>0.10652200000000001</v>
      </c>
      <c r="F318" s="70">
        <v>2.3045360000000001</v>
      </c>
      <c r="G318" s="70">
        <v>0.20236599999999999</v>
      </c>
      <c r="H318" s="70">
        <v>0.63875599999999999</v>
      </c>
      <c r="I318" s="70">
        <v>2.0032230000000002</v>
      </c>
      <c r="J318" s="70">
        <v>6.4551769999999999</v>
      </c>
      <c r="K318" s="70">
        <v>4.4061899999999996</v>
      </c>
      <c r="L318" s="70">
        <v>3.3009569999999999</v>
      </c>
      <c r="M318" s="70">
        <v>2.7924910000000001</v>
      </c>
      <c r="N318" s="70">
        <v>6.8658900000000003</v>
      </c>
      <c r="O318" s="70">
        <v>8.0458700000000007</v>
      </c>
      <c r="P318" s="70">
        <v>4.7586750000000002</v>
      </c>
      <c r="Q318" s="70">
        <v>1.684639</v>
      </c>
      <c r="R318" s="70">
        <v>2.18988</v>
      </c>
      <c r="S318" s="72">
        <v>3.0562429999999998</v>
      </c>
      <c r="T318" s="72">
        <v>3.049121</v>
      </c>
    </row>
    <row r="319" spans="2:20" ht="17" customHeight="1">
      <c r="B319" s="20" t="s">
        <v>249</v>
      </c>
      <c r="C319" s="70">
        <v>0.89905800000000002</v>
      </c>
      <c r="D319" s="70">
        <v>1.480173</v>
      </c>
      <c r="E319" s="70">
        <v>1.4095230000000001</v>
      </c>
      <c r="F319" s="70">
        <v>2.3812799999999998</v>
      </c>
      <c r="G319" s="70">
        <v>3.6447229999999999</v>
      </c>
      <c r="H319" s="70">
        <v>3.3047469999999999</v>
      </c>
      <c r="I319" s="70">
        <v>1.3537760000000001</v>
      </c>
      <c r="J319" s="70">
        <v>2.195837</v>
      </c>
      <c r="K319" s="70">
        <v>3.164364</v>
      </c>
      <c r="L319" s="70">
        <v>2.896992</v>
      </c>
      <c r="M319" s="70">
        <v>3.3145560000000001</v>
      </c>
      <c r="N319" s="70">
        <v>4.2395800000000001</v>
      </c>
      <c r="O319" s="70">
        <v>4.1881089999999999</v>
      </c>
      <c r="P319" s="70">
        <v>1.7639560000000001</v>
      </c>
      <c r="Q319" s="70">
        <v>3.3985989999999999</v>
      </c>
      <c r="R319" s="70">
        <v>2.8545090000000002</v>
      </c>
      <c r="S319" s="72">
        <v>2.5999759999999998</v>
      </c>
      <c r="T319" s="72">
        <v>3.3581449999999999</v>
      </c>
    </row>
    <row r="320" spans="2:20" ht="17" customHeight="1">
      <c r="B320" s="20" t="s">
        <v>250</v>
      </c>
      <c r="C320" s="70">
        <v>0.8</v>
      </c>
      <c r="D320" s="70">
        <v>0.7</v>
      </c>
      <c r="E320" s="70">
        <v>0.8</v>
      </c>
      <c r="F320" s="70">
        <v>1</v>
      </c>
      <c r="G320" s="70">
        <v>2.1</v>
      </c>
      <c r="H320" s="70">
        <v>3</v>
      </c>
      <c r="I320" s="70">
        <v>3.2</v>
      </c>
      <c r="J320" s="70">
        <v>4.2</v>
      </c>
      <c r="K320" s="70">
        <v>4.0999999999999996</v>
      </c>
      <c r="L320" s="70">
        <v>2.7</v>
      </c>
      <c r="M320" s="70">
        <v>3.6</v>
      </c>
      <c r="N320" s="70">
        <v>3.8386309999999999</v>
      </c>
      <c r="O320" s="70">
        <v>2.4888970000000001</v>
      </c>
      <c r="P320" s="70">
        <v>2.3511649999999999</v>
      </c>
      <c r="Q320" s="70">
        <v>2.4220280000000001</v>
      </c>
      <c r="R320" s="70">
        <v>2.6410399999999998</v>
      </c>
      <c r="S320" s="72">
        <v>1.9762040000000001</v>
      </c>
      <c r="T320" s="72">
        <v>2.5487760000000002</v>
      </c>
    </row>
    <row r="321" spans="1:108" ht="17" customHeight="1">
      <c r="B321" s="57"/>
      <c r="C321" s="70"/>
      <c r="D321" s="70"/>
      <c r="E321" s="70"/>
      <c r="F321" s="70"/>
      <c r="G321" s="70"/>
      <c r="H321" s="70"/>
      <c r="I321" s="70"/>
      <c r="J321" s="70"/>
      <c r="K321" s="70"/>
      <c r="L321" s="70"/>
      <c r="M321" s="70"/>
      <c r="N321" s="70"/>
      <c r="O321" s="70"/>
      <c r="P321" s="70"/>
      <c r="Q321" s="70"/>
      <c r="R321" s="70"/>
      <c r="S321" s="72"/>
      <c r="T321" s="72"/>
    </row>
    <row r="322" spans="1:108" ht="17" customHeight="1">
      <c r="B322" s="20" t="s">
        <v>392</v>
      </c>
      <c r="C322" s="70"/>
      <c r="D322" s="70"/>
      <c r="E322" s="70"/>
      <c r="F322" s="70"/>
      <c r="G322" s="70"/>
      <c r="H322" s="70"/>
      <c r="I322" s="70"/>
      <c r="J322" s="70"/>
      <c r="K322" s="70"/>
      <c r="L322" s="70"/>
      <c r="M322" s="70"/>
      <c r="N322" s="70"/>
      <c r="O322" s="70"/>
      <c r="P322" s="70"/>
      <c r="Q322" s="70"/>
      <c r="R322" s="70"/>
      <c r="S322" s="72"/>
      <c r="T322" s="72"/>
    </row>
    <row r="323" spans="1:108" ht="17" customHeight="1">
      <c r="A323" s="7"/>
      <c r="B323" s="44" t="s">
        <v>39</v>
      </c>
      <c r="C323" s="70">
        <v>-42.344859999999997</v>
      </c>
      <c r="D323" s="70">
        <v>-42.663029999999999</v>
      </c>
      <c r="E323" s="70">
        <v>-80.767560000000003</v>
      </c>
      <c r="F323" s="70">
        <v>-137.64562000000001</v>
      </c>
      <c r="G323" s="70">
        <v>-121.53972</v>
      </c>
      <c r="H323" s="70">
        <v>-235.09777</v>
      </c>
      <c r="I323" s="84">
        <v>-37.9</v>
      </c>
      <c r="J323" s="70">
        <v>83.892169999999993</v>
      </c>
      <c r="K323" s="70">
        <v>-111.12182926911345</v>
      </c>
      <c r="L323" s="70">
        <v>-76.002546671434828</v>
      </c>
      <c r="M323" s="70">
        <v>-318.59698086500021</v>
      </c>
      <c r="N323" s="70">
        <v>-516.865216378073</v>
      </c>
      <c r="O323" s="82">
        <v>-360.6</v>
      </c>
      <c r="P323" s="82">
        <v>-469.55579571667482</v>
      </c>
      <c r="Q323" s="82">
        <v>-482.8606287310127</v>
      </c>
      <c r="R323" s="82">
        <v>-574.62691377921033</v>
      </c>
      <c r="S323" s="85">
        <v>-659.81</v>
      </c>
      <c r="T323" s="86">
        <v>-547.04999999999995</v>
      </c>
      <c r="U323" s="4"/>
      <c r="V323" s="4"/>
      <c r="W323" s="4"/>
      <c r="X323" s="4"/>
      <c r="Y323" s="34"/>
      <c r="Z323" s="34"/>
      <c r="AA323" s="34"/>
      <c r="AB323" s="34"/>
      <c r="AC323" s="20"/>
      <c r="AD323" s="20"/>
      <c r="AE323" s="20"/>
      <c r="AF323" s="20"/>
      <c r="AG323" s="20"/>
      <c r="AH323" s="20"/>
      <c r="AI323" s="20"/>
      <c r="AJ323" s="20"/>
      <c r="AK323" s="20"/>
      <c r="AL323" s="20"/>
      <c r="AM323" s="20"/>
      <c r="AN323" s="20"/>
      <c r="AO323" s="20"/>
      <c r="AP323" s="20"/>
      <c r="AQ323" s="20"/>
      <c r="AR323" s="20"/>
      <c r="AS323" s="20"/>
      <c r="AT323" s="20"/>
      <c r="AU323" s="20"/>
      <c r="AV323" s="20"/>
      <c r="AW323" s="20"/>
      <c r="AX323" s="20"/>
      <c r="AY323" s="20"/>
      <c r="AZ323" s="20"/>
      <c r="BA323" s="20"/>
      <c r="BB323" s="20"/>
      <c r="BC323" s="20"/>
      <c r="BD323" s="20"/>
      <c r="BE323" s="20"/>
      <c r="BF323" s="20"/>
      <c r="BG323" s="20"/>
      <c r="BH323" s="20"/>
      <c r="BI323" s="20"/>
      <c r="BJ323" s="20"/>
      <c r="BK323" s="20"/>
      <c r="BL323" s="20"/>
      <c r="BM323" s="20"/>
      <c r="BN323" s="20"/>
      <c r="BO323" s="20"/>
      <c r="BP323" s="20"/>
      <c r="BQ323" s="20"/>
      <c r="BR323" s="20"/>
      <c r="BS323" s="20"/>
      <c r="BT323" s="20"/>
      <c r="BU323" s="20"/>
      <c r="BV323" s="20"/>
      <c r="BW323" s="20"/>
      <c r="BX323" s="20"/>
      <c r="BY323" s="20"/>
      <c r="BZ323" s="20"/>
      <c r="CA323" s="20"/>
      <c r="CB323" s="20"/>
      <c r="CC323" s="20"/>
      <c r="CD323" s="20"/>
      <c r="CE323" s="20"/>
      <c r="CF323" s="20"/>
      <c r="CG323" s="20"/>
      <c r="CH323" s="20"/>
      <c r="CI323" s="20"/>
      <c r="CJ323" s="20"/>
      <c r="CK323" s="20"/>
      <c r="CL323" s="20"/>
      <c r="CM323" s="20"/>
      <c r="CN323" s="20"/>
      <c r="CO323" s="20"/>
      <c r="CP323" s="20"/>
      <c r="CQ323" s="20"/>
      <c r="CR323" s="20"/>
      <c r="CS323" s="20"/>
      <c r="CT323" s="20"/>
      <c r="CU323" s="20"/>
      <c r="CV323" s="20"/>
      <c r="CW323" s="20"/>
      <c r="CX323" s="20"/>
      <c r="CY323" s="20"/>
      <c r="CZ323" s="20"/>
      <c r="DA323" s="20"/>
      <c r="DB323" s="20"/>
      <c r="DC323" s="20"/>
      <c r="DD323" s="20"/>
    </row>
    <row r="324" spans="1:108" ht="17" customHeight="1">
      <c r="A324" s="7"/>
      <c r="B324" s="44" t="s">
        <v>306</v>
      </c>
      <c r="C324" s="70">
        <v>-70.743480000000005</v>
      </c>
      <c r="D324" s="70">
        <v>-87.507679999999993</v>
      </c>
      <c r="E324" s="70">
        <v>-99.474180000000004</v>
      </c>
      <c r="F324" s="70">
        <v>-93.488640000000004</v>
      </c>
      <c r="G324" s="70">
        <v>-104.9507</v>
      </c>
      <c r="H324" s="70">
        <v>-248.80658</v>
      </c>
      <c r="I324" s="84">
        <v>-122.8</v>
      </c>
      <c r="J324" s="70">
        <v>78.519919999999999</v>
      </c>
      <c r="K324" s="70">
        <v>-45.494480630380828</v>
      </c>
      <c r="L324" s="70">
        <v>-73.864240254543219</v>
      </c>
      <c r="M324" s="70">
        <v>-269.3990433794566</v>
      </c>
      <c r="N324" s="70">
        <v>-459.60641825991354</v>
      </c>
      <c r="O324" s="82">
        <v>-367.14436505730578</v>
      </c>
      <c r="P324" s="82">
        <v>-377.49506145539692</v>
      </c>
      <c r="Q324" s="82">
        <v>-393.20078238210181</v>
      </c>
      <c r="R324" s="82">
        <v>-430.18</v>
      </c>
      <c r="S324" s="85">
        <v>-565.16</v>
      </c>
      <c r="T324" s="86">
        <v>-468.7</v>
      </c>
      <c r="U324" s="4"/>
      <c r="V324" s="4"/>
      <c r="W324" s="4"/>
      <c r="X324" s="4"/>
      <c r="Y324" s="4"/>
      <c r="Z324" s="4"/>
      <c r="AA324" s="4"/>
      <c r="AB324" s="20"/>
      <c r="AC324" s="20"/>
      <c r="AD324" s="20"/>
      <c r="AE324" s="20"/>
      <c r="AF324" s="20"/>
      <c r="AG324" s="20"/>
      <c r="AH324" s="20"/>
      <c r="AI324" s="20"/>
      <c r="AJ324" s="20"/>
      <c r="AK324" s="20"/>
      <c r="AL324" s="20"/>
      <c r="AM324" s="20"/>
      <c r="AN324" s="20"/>
      <c r="AO324" s="20"/>
      <c r="AP324" s="20"/>
      <c r="AQ324" s="20"/>
      <c r="AR324" s="20"/>
      <c r="AS324" s="20"/>
      <c r="AT324" s="20"/>
      <c r="AU324" s="20"/>
      <c r="AV324" s="20"/>
      <c r="AW324" s="20"/>
      <c r="AX324" s="20"/>
      <c r="AY324" s="20"/>
      <c r="AZ324" s="20"/>
      <c r="BA324" s="20"/>
      <c r="BB324" s="20"/>
      <c r="BC324" s="20"/>
      <c r="BD324" s="20"/>
      <c r="BE324" s="20"/>
      <c r="BF324" s="20"/>
      <c r="BG324" s="20"/>
      <c r="BH324" s="20"/>
      <c r="BI324" s="20"/>
      <c r="BJ324" s="20"/>
      <c r="BK324" s="20"/>
      <c r="BL324" s="20"/>
      <c r="BM324" s="20"/>
      <c r="BN324" s="20"/>
      <c r="BO324" s="20"/>
      <c r="BP324" s="20"/>
      <c r="BQ324" s="20"/>
      <c r="BR324" s="20"/>
      <c r="BS324" s="20"/>
      <c r="BT324" s="20"/>
      <c r="BU324" s="20"/>
      <c r="BV324" s="20"/>
      <c r="BW324" s="20"/>
      <c r="BX324" s="20"/>
      <c r="BY324" s="20"/>
      <c r="BZ324" s="20"/>
      <c r="CA324" s="20"/>
      <c r="CB324" s="20"/>
      <c r="CC324" s="20"/>
      <c r="CD324" s="20"/>
      <c r="CE324" s="20"/>
      <c r="CF324" s="20"/>
      <c r="CG324" s="20"/>
      <c r="CH324" s="20"/>
      <c r="CI324" s="20"/>
      <c r="CJ324" s="20"/>
      <c r="CK324" s="20"/>
      <c r="CL324" s="20"/>
      <c r="CM324" s="20"/>
      <c r="CN324" s="20"/>
      <c r="CO324" s="20"/>
      <c r="CP324" s="20"/>
      <c r="CQ324" s="20"/>
      <c r="CR324" s="20"/>
      <c r="CS324" s="20"/>
      <c r="CT324" s="20"/>
      <c r="CU324" s="20"/>
      <c r="CV324" s="20"/>
      <c r="CW324" s="20"/>
      <c r="CX324" s="20"/>
      <c r="CY324" s="20"/>
      <c r="CZ324" s="20"/>
      <c r="DA324" s="20"/>
      <c r="DB324" s="20"/>
      <c r="DC324" s="20"/>
      <c r="DD324" s="20"/>
    </row>
    <row r="325" spans="1:108" ht="17" customHeight="1">
      <c r="A325" s="7"/>
      <c r="B325" s="44" t="s">
        <v>307</v>
      </c>
      <c r="C325" s="70">
        <v>114.29652</v>
      </c>
      <c r="D325" s="70">
        <v>99.509370000000004</v>
      </c>
      <c r="E325" s="70">
        <v>103.60836999999999</v>
      </c>
      <c r="F325" s="70">
        <v>112.78494999999999</v>
      </c>
      <c r="G325" s="70">
        <v>157.61184</v>
      </c>
      <c r="H325" s="70">
        <v>211.99975000000001</v>
      </c>
      <c r="I325" s="40">
        <v>312.02030000000002</v>
      </c>
      <c r="J325" s="70">
        <v>573.28698999999995</v>
      </c>
      <c r="K325" s="70">
        <v>598.79114442612104</v>
      </c>
      <c r="L325" s="70">
        <v>509.51191472047219</v>
      </c>
      <c r="M325" s="70">
        <v>524.72694648575657</v>
      </c>
      <c r="N325" s="70">
        <v>665.30119357068804</v>
      </c>
      <c r="O325" s="82">
        <v>572.4437039260564</v>
      </c>
      <c r="P325" s="82">
        <v>545.61998460845336</v>
      </c>
      <c r="Q325" s="82">
        <v>534.82916129981561</v>
      </c>
      <c r="R325" s="82">
        <v>579.88122915185625</v>
      </c>
      <c r="S325" s="85">
        <v>494.41</v>
      </c>
      <c r="T325" s="86">
        <v>555.04</v>
      </c>
      <c r="U325" s="4"/>
      <c r="V325" s="4"/>
      <c r="W325" s="4"/>
      <c r="X325" s="4"/>
      <c r="Y325" s="4"/>
      <c r="Z325" s="4"/>
      <c r="AA325" s="4"/>
      <c r="AB325" s="20"/>
      <c r="AC325" s="20"/>
      <c r="AD325" s="20"/>
      <c r="AE325" s="20"/>
      <c r="AF325" s="20"/>
      <c r="AG325" s="20"/>
      <c r="AH325" s="20"/>
      <c r="AI325" s="20"/>
      <c r="AJ325" s="20"/>
      <c r="AK325" s="20"/>
      <c r="AL325" s="20"/>
      <c r="AM325" s="20"/>
      <c r="AN325" s="20"/>
      <c r="AO325" s="20"/>
      <c r="AP325" s="20"/>
      <c r="AQ325" s="20"/>
      <c r="AR325" s="20"/>
      <c r="AS325" s="20"/>
      <c r="AT325" s="20"/>
      <c r="AU325" s="20"/>
      <c r="AV325" s="20"/>
      <c r="AW325" s="20"/>
      <c r="AX325" s="20"/>
      <c r="AY325" s="20"/>
      <c r="AZ325" s="20"/>
      <c r="BA325" s="20"/>
      <c r="BB325" s="20"/>
      <c r="BC325" s="20"/>
      <c r="BD325" s="20"/>
      <c r="BE325" s="20"/>
      <c r="BF325" s="20"/>
      <c r="BG325" s="20"/>
      <c r="BH325" s="20"/>
      <c r="BI325" s="20"/>
      <c r="BJ325" s="20"/>
      <c r="BK325" s="20"/>
      <c r="BL325" s="20"/>
      <c r="BM325" s="20"/>
      <c r="BN325" s="20"/>
      <c r="BO325" s="20"/>
      <c r="BP325" s="20"/>
      <c r="BQ325" s="20"/>
      <c r="BR325" s="20"/>
      <c r="BS325" s="20"/>
      <c r="BT325" s="20"/>
      <c r="BU325" s="20"/>
      <c r="BV325" s="20"/>
      <c r="BW325" s="20"/>
      <c r="BX325" s="20"/>
      <c r="BY325" s="20"/>
      <c r="BZ325" s="20"/>
      <c r="CA325" s="20"/>
      <c r="CB325" s="20"/>
      <c r="CC325" s="20"/>
      <c r="CD325" s="20"/>
      <c r="CE325" s="20"/>
      <c r="CF325" s="20"/>
      <c r="CG325" s="20"/>
      <c r="CH325" s="20"/>
      <c r="CI325" s="20"/>
      <c r="CJ325" s="20"/>
      <c r="CK325" s="20"/>
      <c r="CL325" s="20"/>
      <c r="CM325" s="20"/>
      <c r="CN325" s="20"/>
      <c r="CO325" s="20"/>
      <c r="CP325" s="20"/>
      <c r="CQ325" s="20"/>
      <c r="CR325" s="20"/>
      <c r="CS325" s="20"/>
      <c r="CT325" s="20"/>
      <c r="CU325" s="20"/>
      <c r="CV325" s="20"/>
      <c r="CW325" s="20"/>
      <c r="CX325" s="20"/>
      <c r="CY325" s="20"/>
      <c r="CZ325" s="20"/>
      <c r="DA325" s="20"/>
      <c r="DB325" s="20"/>
      <c r="DC325" s="20"/>
      <c r="DD325" s="20"/>
    </row>
    <row r="326" spans="1:108" ht="17" customHeight="1">
      <c r="A326" s="7"/>
      <c r="B326" s="44" t="s">
        <v>308</v>
      </c>
      <c r="C326" s="70">
        <v>-185.04</v>
      </c>
      <c r="D326" s="70">
        <v>-187.01705999999999</v>
      </c>
      <c r="E326" s="70">
        <v>-203.08253999999999</v>
      </c>
      <c r="F326" s="70">
        <v>-206.27359000000001</v>
      </c>
      <c r="G326" s="70">
        <v>-262.56254999999999</v>
      </c>
      <c r="H326" s="70">
        <v>-460.80633</v>
      </c>
      <c r="I326" s="41">
        <v>-434.87948999999998</v>
      </c>
      <c r="J326" s="70">
        <v>494.76682</v>
      </c>
      <c r="K326" s="70">
        <v>644.28562505650223</v>
      </c>
      <c r="L326" s="70">
        <v>583.37615497501542</v>
      </c>
      <c r="M326" s="70">
        <v>794.125989865213</v>
      </c>
      <c r="N326" s="70">
        <v>1124.9076118306016</v>
      </c>
      <c r="O326" s="82">
        <v>939.58806898336218</v>
      </c>
      <c r="P326" s="82">
        <v>923.11504606385029</v>
      </c>
      <c r="Q326" s="82">
        <v>928.02994368191742</v>
      </c>
      <c r="R326" s="82">
        <v>1010.07</v>
      </c>
      <c r="S326" s="85">
        <v>1059.57</v>
      </c>
      <c r="T326" s="86">
        <v>1023.74</v>
      </c>
      <c r="U326" s="4"/>
      <c r="V326" s="4"/>
      <c r="W326" s="4"/>
      <c r="X326" s="4"/>
      <c r="Y326" s="4"/>
      <c r="Z326" s="4"/>
      <c r="AA326" s="4"/>
      <c r="AB326" s="20"/>
      <c r="AC326" s="20"/>
      <c r="AD326" s="20"/>
      <c r="AE326" s="20"/>
      <c r="AF326" s="20"/>
      <c r="AG326" s="20"/>
      <c r="AH326" s="20"/>
      <c r="AI326" s="20"/>
      <c r="AJ326" s="20"/>
      <c r="AK326" s="20"/>
      <c r="AL326" s="20"/>
      <c r="AM326" s="20"/>
      <c r="AN326" s="20"/>
      <c r="AO326" s="20"/>
      <c r="AP326" s="20"/>
      <c r="AQ326" s="20"/>
      <c r="AR326" s="20"/>
      <c r="AS326" s="20"/>
      <c r="AT326" s="20"/>
      <c r="AU326" s="20"/>
      <c r="AV326" s="20"/>
      <c r="AW326" s="20"/>
      <c r="AX326" s="20"/>
      <c r="AY326" s="20"/>
      <c r="AZ326" s="20"/>
      <c r="BA326" s="20"/>
      <c r="BB326" s="20"/>
      <c r="BC326" s="20"/>
      <c r="BD326" s="20"/>
      <c r="BE326" s="20"/>
      <c r="BF326" s="20"/>
      <c r="BG326" s="20"/>
      <c r="BH326" s="20"/>
      <c r="BI326" s="20"/>
      <c r="BJ326" s="20"/>
      <c r="BK326" s="20"/>
      <c r="BL326" s="20"/>
      <c r="BM326" s="20"/>
      <c r="BN326" s="20"/>
      <c r="BO326" s="20"/>
      <c r="BP326" s="20"/>
      <c r="BQ326" s="20"/>
      <c r="BR326" s="20"/>
      <c r="BS326" s="20"/>
      <c r="BT326" s="20"/>
      <c r="BU326" s="20"/>
      <c r="BV326" s="20"/>
      <c r="BW326" s="20"/>
      <c r="BX326" s="20"/>
      <c r="BY326" s="20"/>
      <c r="BZ326" s="20"/>
      <c r="CA326" s="20"/>
      <c r="CB326" s="20"/>
      <c r="CC326" s="20"/>
      <c r="CD326" s="20"/>
      <c r="CE326" s="20"/>
      <c r="CF326" s="20"/>
      <c r="CG326" s="20"/>
      <c r="CH326" s="20"/>
      <c r="CI326" s="20"/>
      <c r="CJ326" s="20"/>
      <c r="CK326" s="20"/>
      <c r="CL326" s="20"/>
      <c r="CM326" s="20"/>
      <c r="CN326" s="20"/>
      <c r="CO326" s="20"/>
      <c r="CP326" s="20"/>
      <c r="CQ326" s="20"/>
      <c r="CR326" s="20"/>
      <c r="CS326" s="20"/>
      <c r="CT326" s="20"/>
      <c r="CU326" s="20"/>
      <c r="CV326" s="20"/>
      <c r="CW326" s="20"/>
      <c r="CX326" s="20"/>
      <c r="CY326" s="20"/>
      <c r="CZ326" s="20"/>
      <c r="DA326" s="20"/>
      <c r="DB326" s="20"/>
      <c r="DC326" s="20"/>
      <c r="DD326" s="20"/>
    </row>
    <row r="327" spans="1:108" ht="17" customHeight="1">
      <c r="A327" s="7"/>
      <c r="B327" s="44" t="s">
        <v>309</v>
      </c>
      <c r="C327" s="70">
        <v>-7.7580299999999998</v>
      </c>
      <c r="D327" s="70">
        <v>0.44806000000000001</v>
      </c>
      <c r="E327" s="70">
        <v>-16.911650000000002</v>
      </c>
      <c r="F327" s="70">
        <v>-66.762079999999997</v>
      </c>
      <c r="G327" s="70">
        <v>-48.741059999999997</v>
      </c>
      <c r="H327" s="70">
        <v>-39.298389999999998</v>
      </c>
      <c r="I327" s="41">
        <v>-12.80715</v>
      </c>
      <c r="J327" s="70">
        <v>-28.950289999999999</v>
      </c>
      <c r="K327" s="70">
        <v>-65.756212953894817</v>
      </c>
      <c r="L327" s="70">
        <v>-42.238191193993671</v>
      </c>
      <c r="M327" s="70">
        <v>-71.072831636480075</v>
      </c>
      <c r="N327" s="70">
        <v>-94.48145132710178</v>
      </c>
      <c r="O327" s="82">
        <v>-86.3718720958463</v>
      </c>
      <c r="P327" s="82">
        <v>-53.995871712739387</v>
      </c>
      <c r="Q327" s="82">
        <v>-64.972718660720147</v>
      </c>
      <c r="R327" s="82">
        <v>-68.92</v>
      </c>
      <c r="S327" s="85">
        <v>-61.51</v>
      </c>
      <c r="T327" s="86">
        <v>-50.57</v>
      </c>
      <c r="U327" s="4"/>
      <c r="V327" s="4"/>
      <c r="W327" s="4"/>
      <c r="X327" s="4"/>
      <c r="Y327" s="4"/>
      <c r="Z327" s="4"/>
      <c r="AA327" s="4"/>
      <c r="AB327" s="20"/>
      <c r="AC327" s="20"/>
      <c r="AD327" s="20"/>
      <c r="AE327" s="20"/>
      <c r="AF327" s="20"/>
      <c r="AG327" s="20"/>
      <c r="AH327" s="20"/>
      <c r="AI327" s="20"/>
      <c r="AJ327" s="20"/>
      <c r="AK327" s="20"/>
      <c r="AL327" s="20"/>
      <c r="AM327" s="20"/>
      <c r="AN327" s="20"/>
      <c r="AO327" s="20"/>
      <c r="AP327" s="20"/>
      <c r="AQ327" s="20"/>
      <c r="AR327" s="20"/>
      <c r="AS327" s="20"/>
      <c r="AT327" s="20"/>
      <c r="AU327" s="20"/>
      <c r="AV327" s="20"/>
      <c r="AW327" s="20"/>
      <c r="AX327" s="20"/>
      <c r="AY327" s="20"/>
      <c r="AZ327" s="20"/>
      <c r="BA327" s="20"/>
      <c r="BB327" s="20"/>
      <c r="BC327" s="20"/>
      <c r="BD327" s="20"/>
      <c r="BE327" s="20"/>
      <c r="BF327" s="20"/>
      <c r="BG327" s="20"/>
      <c r="BH327" s="20"/>
      <c r="BI327" s="20"/>
      <c r="BJ327" s="20"/>
      <c r="BK327" s="20"/>
      <c r="BL327" s="20"/>
      <c r="BM327" s="20"/>
      <c r="BN327" s="20"/>
      <c r="BO327" s="20"/>
      <c r="BP327" s="20"/>
      <c r="BQ327" s="20"/>
      <c r="BR327" s="20"/>
      <c r="BS327" s="20"/>
      <c r="BT327" s="20"/>
      <c r="BU327" s="20"/>
      <c r="BV327" s="20"/>
      <c r="BW327" s="20"/>
      <c r="BX327" s="20"/>
      <c r="BY327" s="20"/>
      <c r="BZ327" s="20"/>
      <c r="CA327" s="20"/>
      <c r="CB327" s="20"/>
      <c r="CC327" s="20"/>
      <c r="CD327" s="20"/>
      <c r="CE327" s="20"/>
      <c r="CF327" s="20"/>
      <c r="CG327" s="20"/>
      <c r="CH327" s="20"/>
      <c r="CI327" s="20"/>
      <c r="CJ327" s="20"/>
      <c r="CK327" s="20"/>
      <c r="CL327" s="20"/>
      <c r="CM327" s="20"/>
      <c r="CN327" s="20"/>
      <c r="CO327" s="20"/>
      <c r="CP327" s="20"/>
      <c r="CQ327" s="20"/>
      <c r="CR327" s="20"/>
      <c r="CS327" s="20"/>
      <c r="CT327" s="20"/>
      <c r="CU327" s="20"/>
      <c r="CV327" s="20"/>
      <c r="CW327" s="20"/>
      <c r="CX327" s="20"/>
      <c r="CY327" s="20"/>
      <c r="CZ327" s="20"/>
      <c r="DA327" s="20"/>
      <c r="DB327" s="20"/>
      <c r="DC327" s="20"/>
      <c r="DD327" s="20"/>
    </row>
    <row r="328" spans="1:108" ht="17" customHeight="1">
      <c r="A328" s="7"/>
      <c r="B328" s="44" t="s">
        <v>310</v>
      </c>
      <c r="C328" s="70">
        <v>19.93262</v>
      </c>
      <c r="D328" s="70">
        <v>24.190290000000001</v>
      </c>
      <c r="E328" s="70">
        <v>22.512689999999999</v>
      </c>
      <c r="F328" s="70">
        <v>20.401810000000001</v>
      </c>
      <c r="G328" s="70">
        <v>27.577359999999999</v>
      </c>
      <c r="H328" s="70">
        <v>42.478079999999999</v>
      </c>
      <c r="I328" s="40">
        <v>51.717210000000001</v>
      </c>
      <c r="J328" s="70">
        <v>60.220500000000001</v>
      </c>
      <c r="K328" s="70">
        <v>54.671978073870491</v>
      </c>
      <c r="L328" s="70">
        <v>56.512141896401104</v>
      </c>
      <c r="M328" s="70">
        <v>68.806640213238154</v>
      </c>
      <c r="N328" s="70">
        <v>81.702527125098484</v>
      </c>
      <c r="O328" s="82">
        <v>95.033839103069283</v>
      </c>
      <c r="P328" s="82">
        <v>123.31186163627561</v>
      </c>
      <c r="Q328" s="82">
        <v>124.38732495395888</v>
      </c>
      <c r="R328" s="82">
        <v>126.74</v>
      </c>
      <c r="S328" s="85">
        <v>145.76</v>
      </c>
      <c r="T328" s="86">
        <v>158.44999999999999</v>
      </c>
      <c r="U328" s="4"/>
      <c r="V328" s="4"/>
      <c r="W328" s="4"/>
      <c r="X328" s="4"/>
      <c r="Y328" s="4"/>
      <c r="Z328" s="4"/>
      <c r="AA328" s="4"/>
      <c r="AB328" s="20"/>
      <c r="AC328" s="20"/>
      <c r="AD328" s="20"/>
      <c r="AE328" s="20"/>
      <c r="AF328" s="20"/>
      <c r="AG328" s="20"/>
      <c r="AH328" s="20"/>
      <c r="AI328" s="20"/>
      <c r="AJ328" s="20"/>
      <c r="AK328" s="20"/>
      <c r="AL328" s="20"/>
      <c r="AM328" s="20"/>
      <c r="AN328" s="20"/>
      <c r="AO328" s="20"/>
      <c r="AP328" s="20"/>
      <c r="AQ328" s="20"/>
      <c r="AR328" s="20"/>
      <c r="AS328" s="20"/>
      <c r="AT328" s="20"/>
      <c r="AU328" s="20"/>
      <c r="AV328" s="20"/>
      <c r="AW328" s="20"/>
      <c r="AX328" s="20"/>
      <c r="AY328" s="20"/>
      <c r="AZ328" s="20"/>
      <c r="BA328" s="20"/>
      <c r="BB328" s="20"/>
      <c r="BC328" s="20"/>
      <c r="BD328" s="20"/>
      <c r="BE328" s="20"/>
      <c r="BF328" s="20"/>
      <c r="BG328" s="20"/>
      <c r="BH328" s="20"/>
      <c r="BI328" s="20"/>
      <c r="BJ328" s="20"/>
      <c r="BK328" s="20"/>
      <c r="BL328" s="20"/>
      <c r="BM328" s="20"/>
      <c r="BN328" s="20"/>
      <c r="BO328" s="20"/>
      <c r="BP328" s="20"/>
      <c r="BQ328" s="20"/>
      <c r="BR328" s="20"/>
      <c r="BS328" s="20"/>
      <c r="BT328" s="20"/>
      <c r="BU328" s="20"/>
      <c r="BV328" s="20"/>
      <c r="BW328" s="20"/>
      <c r="BX328" s="20"/>
      <c r="BY328" s="20"/>
      <c r="BZ328" s="20"/>
      <c r="CA328" s="20"/>
      <c r="CB328" s="20"/>
      <c r="CC328" s="20"/>
      <c r="CD328" s="20"/>
      <c r="CE328" s="20"/>
      <c r="CF328" s="20"/>
      <c r="CG328" s="20"/>
      <c r="CH328" s="20"/>
      <c r="CI328" s="20"/>
      <c r="CJ328" s="20"/>
      <c r="CK328" s="20"/>
      <c r="CL328" s="20"/>
      <c r="CM328" s="20"/>
      <c r="CN328" s="20"/>
      <c r="CO328" s="20"/>
      <c r="CP328" s="20"/>
      <c r="CQ328" s="20"/>
      <c r="CR328" s="20"/>
      <c r="CS328" s="20"/>
      <c r="CT328" s="20"/>
      <c r="CU328" s="20"/>
      <c r="CV328" s="20"/>
      <c r="CW328" s="20"/>
      <c r="CX328" s="20"/>
      <c r="CY328" s="20"/>
      <c r="CZ328" s="20"/>
      <c r="DA328" s="20"/>
      <c r="DB328" s="20"/>
      <c r="DC328" s="20"/>
      <c r="DD328" s="20"/>
    </row>
    <row r="329" spans="1:108" ht="17" customHeight="1">
      <c r="A329" s="7"/>
      <c r="B329" s="44" t="s">
        <v>311</v>
      </c>
      <c r="C329" s="70">
        <v>-27.690650000000002</v>
      </c>
      <c r="D329" s="70">
        <v>-23.742229999999999</v>
      </c>
      <c r="E329" s="70">
        <v>-39.424340000000001</v>
      </c>
      <c r="F329" s="70">
        <v>-87.163889999999995</v>
      </c>
      <c r="G329" s="70">
        <v>-76.318420000000003</v>
      </c>
      <c r="H329" s="70">
        <v>-81.776470000000003</v>
      </c>
      <c r="I329" s="40">
        <v>-64.524370000000005</v>
      </c>
      <c r="J329" s="70">
        <v>89.170789999999997</v>
      </c>
      <c r="K329" s="70">
        <v>120.42819102776531</v>
      </c>
      <c r="L329" s="70">
        <v>98.75033309039479</v>
      </c>
      <c r="M329" s="70">
        <v>139.87947184971821</v>
      </c>
      <c r="N329" s="70">
        <v>176.18397845220028</v>
      </c>
      <c r="O329" s="82">
        <v>181.40571119891558</v>
      </c>
      <c r="P329" s="82">
        <v>177.307733349015</v>
      </c>
      <c r="Q329" s="82">
        <v>189.36004361467903</v>
      </c>
      <c r="R329" s="82">
        <v>195.66</v>
      </c>
      <c r="S329" s="85">
        <v>207.27</v>
      </c>
      <c r="T329" s="86">
        <v>209.02</v>
      </c>
      <c r="U329" s="4"/>
      <c r="V329" s="4"/>
      <c r="W329" s="4"/>
      <c r="X329" s="4"/>
      <c r="Y329" s="4"/>
      <c r="Z329" s="4"/>
      <c r="AA329" s="4"/>
      <c r="AB329" s="20"/>
      <c r="AC329" s="20"/>
      <c r="AD329" s="20"/>
      <c r="AE329" s="20"/>
      <c r="AF329" s="20"/>
      <c r="AG329" s="20"/>
      <c r="AH329" s="20"/>
      <c r="AI329" s="20"/>
      <c r="AJ329" s="20"/>
      <c r="AK329" s="20"/>
      <c r="AL329" s="20"/>
      <c r="AM329" s="20"/>
      <c r="AN329" s="20"/>
      <c r="AO329" s="20"/>
      <c r="AP329" s="20"/>
      <c r="AQ329" s="20"/>
      <c r="AR329" s="20"/>
      <c r="AS329" s="20"/>
      <c r="AT329" s="20"/>
      <c r="AU329" s="20"/>
      <c r="AV329" s="20"/>
      <c r="AW329" s="20"/>
      <c r="AX329" s="20"/>
      <c r="AY329" s="20"/>
      <c r="AZ329" s="20"/>
      <c r="BA329" s="20"/>
      <c r="BB329" s="20"/>
      <c r="BC329" s="20"/>
      <c r="BD329" s="20"/>
      <c r="BE329" s="20"/>
      <c r="BF329" s="20"/>
      <c r="BG329" s="20"/>
      <c r="BH329" s="20"/>
      <c r="BI329" s="20"/>
      <c r="BJ329" s="20"/>
      <c r="BK329" s="20"/>
      <c r="BL329" s="20"/>
      <c r="BM329" s="20"/>
      <c r="BN329" s="20"/>
      <c r="BO329" s="20"/>
      <c r="BP329" s="20"/>
      <c r="BQ329" s="20"/>
      <c r="BR329" s="20"/>
      <c r="BS329" s="20"/>
      <c r="BT329" s="20"/>
      <c r="BU329" s="20"/>
      <c r="BV329" s="20"/>
      <c r="BW329" s="20"/>
      <c r="BX329" s="20"/>
      <c r="BY329" s="20"/>
      <c r="BZ329" s="20"/>
      <c r="CA329" s="20"/>
      <c r="CB329" s="20"/>
      <c r="CC329" s="20"/>
      <c r="CD329" s="20"/>
      <c r="CE329" s="20"/>
      <c r="CF329" s="20"/>
      <c r="CG329" s="20"/>
      <c r="CH329" s="20"/>
      <c r="CI329" s="20"/>
      <c r="CJ329" s="20"/>
      <c r="CK329" s="20"/>
      <c r="CL329" s="20"/>
      <c r="CM329" s="20"/>
      <c r="CN329" s="20"/>
      <c r="CO329" s="20"/>
      <c r="CP329" s="20"/>
      <c r="CQ329" s="20"/>
      <c r="CR329" s="20"/>
      <c r="CS329" s="20"/>
      <c r="CT329" s="20"/>
      <c r="CU329" s="20"/>
      <c r="CV329" s="20"/>
      <c r="CW329" s="20"/>
      <c r="CX329" s="20"/>
      <c r="CY329" s="20"/>
      <c r="CZ329" s="20"/>
      <c r="DA329" s="20"/>
      <c r="DB329" s="20"/>
      <c r="DC329" s="20"/>
      <c r="DD329" s="20"/>
    </row>
    <row r="330" spans="1:108" ht="17" customHeight="1">
      <c r="A330" s="7"/>
      <c r="B330" s="44" t="s">
        <v>312</v>
      </c>
      <c r="C330" s="70">
        <v>-3.8975399999999998</v>
      </c>
      <c r="D330" s="70">
        <v>2.54698</v>
      </c>
      <c r="E330" s="70">
        <v>-4.9181999999999997</v>
      </c>
      <c r="F330" s="70">
        <v>-11.367039999999999</v>
      </c>
      <c r="G330" s="70">
        <v>-16.286809999999999</v>
      </c>
      <c r="H330" s="70">
        <v>-15.864990000000001</v>
      </c>
      <c r="I330" s="41">
        <v>-6.9850899999999996</v>
      </c>
      <c r="J330" s="70">
        <v>-0.34025</v>
      </c>
      <c r="K330" s="70">
        <v>-34.666070973609983</v>
      </c>
      <c r="L330" s="70">
        <v>-32.660571367260651</v>
      </c>
      <c r="M330" s="70">
        <v>-71.499441692835177</v>
      </c>
      <c r="N330" s="70">
        <v>-99.691269054579266</v>
      </c>
      <c r="O330" s="82">
        <v>-106.16397269110946</v>
      </c>
      <c r="P330" s="82">
        <v>-165.62300487078653</v>
      </c>
      <c r="Q330" s="82">
        <v>-120.86308374685038</v>
      </c>
      <c r="R330" s="82">
        <v>-156.93295121667182</v>
      </c>
      <c r="S330" s="85">
        <v>-177.48434061200277</v>
      </c>
      <c r="T330" s="86">
        <v>-202.84</v>
      </c>
      <c r="U330" s="4"/>
      <c r="V330" s="4"/>
      <c r="W330" s="4"/>
      <c r="X330" s="4"/>
      <c r="Y330" s="4"/>
      <c r="Z330" s="4"/>
      <c r="AA330" s="4"/>
      <c r="AB330" s="20"/>
      <c r="AC330" s="20"/>
      <c r="AD330" s="20"/>
      <c r="AE330" s="20"/>
      <c r="AF330" s="20"/>
      <c r="AG330" s="20"/>
      <c r="AH330" s="20"/>
      <c r="AI330" s="20"/>
      <c r="AJ330" s="20"/>
      <c r="AK330" s="20"/>
      <c r="AL330" s="20"/>
      <c r="AM330" s="20"/>
      <c r="AN330" s="20"/>
      <c r="AO330" s="20"/>
      <c r="AP330" s="20"/>
      <c r="AQ330" s="20"/>
      <c r="AR330" s="20"/>
      <c r="AS330" s="20"/>
      <c r="AT330" s="20"/>
      <c r="AU330" s="20"/>
      <c r="AV330" s="20"/>
      <c r="AW330" s="20"/>
      <c r="AX330" s="20"/>
      <c r="AY330" s="20"/>
      <c r="AZ330" s="20"/>
      <c r="BA330" s="20"/>
      <c r="BB330" s="20"/>
      <c r="BC330" s="20"/>
      <c r="BD330" s="20"/>
      <c r="BE330" s="20"/>
      <c r="BF330" s="20"/>
      <c r="BG330" s="20"/>
      <c r="BH330" s="20"/>
      <c r="BI330" s="20"/>
      <c r="BJ330" s="20"/>
      <c r="BK330" s="20"/>
      <c r="BL330" s="20"/>
      <c r="BM330" s="20"/>
      <c r="BN330" s="20"/>
      <c r="BO330" s="20"/>
      <c r="BP330" s="20"/>
      <c r="BQ330" s="20"/>
      <c r="BR330" s="20"/>
      <c r="BS330" s="20"/>
      <c r="BT330" s="20"/>
      <c r="BU330" s="20"/>
      <c r="BV330" s="20"/>
      <c r="BW330" s="20"/>
      <c r="BX330" s="20"/>
      <c r="BY330" s="20"/>
      <c r="BZ330" s="20"/>
      <c r="CA330" s="20"/>
      <c r="CB330" s="20"/>
      <c r="CC330" s="20"/>
      <c r="CD330" s="20"/>
      <c r="CE330" s="20"/>
      <c r="CF330" s="20"/>
      <c r="CG330" s="20"/>
      <c r="CH330" s="20"/>
      <c r="CI330" s="20"/>
      <c r="CJ330" s="20"/>
      <c r="CK330" s="20"/>
      <c r="CL330" s="20"/>
      <c r="CM330" s="20"/>
      <c r="CN330" s="20"/>
      <c r="CO330" s="20"/>
      <c r="CP330" s="20"/>
      <c r="CQ330" s="20"/>
      <c r="CR330" s="20"/>
      <c r="CS330" s="20"/>
      <c r="CT330" s="20"/>
      <c r="CU330" s="20"/>
      <c r="CV330" s="20"/>
      <c r="CW330" s="20"/>
      <c r="CX330" s="20"/>
      <c r="CY330" s="20"/>
      <c r="CZ330" s="20"/>
      <c r="DA330" s="20"/>
      <c r="DB330" s="20"/>
      <c r="DC330" s="20"/>
      <c r="DD330" s="20"/>
    </row>
    <row r="331" spans="1:108" ht="17" customHeight="1">
      <c r="A331" s="7"/>
      <c r="B331" s="44" t="s">
        <v>313</v>
      </c>
      <c r="C331" s="70">
        <v>13.878819999999999</v>
      </c>
      <c r="D331" s="70">
        <v>17.327929999999999</v>
      </c>
      <c r="E331" s="70">
        <v>10.850070000000001</v>
      </c>
      <c r="F331" s="70">
        <v>11.71345</v>
      </c>
      <c r="G331" s="70">
        <v>9.6080900000000007</v>
      </c>
      <c r="H331" s="70">
        <v>12.042899999999999</v>
      </c>
      <c r="I331" s="40">
        <v>18.177610000000001</v>
      </c>
      <c r="J331" s="70">
        <v>26.292619999999999</v>
      </c>
      <c r="K331" s="70">
        <v>34.62228188744448</v>
      </c>
      <c r="L331" s="70">
        <v>21.194471602810314</v>
      </c>
      <c r="M331" s="70">
        <v>16.342832186637654</v>
      </c>
      <c r="N331" s="70">
        <v>16.624210011202049</v>
      </c>
      <c r="O331" s="82">
        <v>16.161507763810096</v>
      </c>
      <c r="P331" s="82">
        <v>17.606634789430775</v>
      </c>
      <c r="Q331" s="82">
        <v>19.398283996251873</v>
      </c>
      <c r="R331" s="82">
        <v>26.592996595547412</v>
      </c>
      <c r="S331" s="85">
        <v>24.473280964863662</v>
      </c>
      <c r="T331" s="86">
        <v>30.09</v>
      </c>
      <c r="U331" s="4"/>
      <c r="V331" s="4"/>
      <c r="W331" s="4"/>
      <c r="X331" s="4"/>
      <c r="Y331" s="4"/>
      <c r="Z331" s="4"/>
      <c r="AA331" s="4"/>
      <c r="AB331" s="20"/>
      <c r="AC331" s="20"/>
      <c r="AD331" s="20"/>
      <c r="AE331" s="20"/>
      <c r="AF331" s="20"/>
      <c r="AG331" s="20"/>
      <c r="AH331" s="20"/>
      <c r="AI331" s="20"/>
      <c r="AJ331" s="20"/>
      <c r="AK331" s="20"/>
      <c r="AL331" s="20"/>
      <c r="AM331" s="20"/>
      <c r="AN331" s="20"/>
      <c r="AO331" s="20"/>
      <c r="AP331" s="20"/>
      <c r="AQ331" s="20"/>
      <c r="AR331" s="20"/>
      <c r="AS331" s="20"/>
      <c r="AT331" s="20"/>
      <c r="AU331" s="20"/>
      <c r="AV331" s="20"/>
      <c r="AW331" s="20"/>
      <c r="AX331" s="20"/>
      <c r="AY331" s="20"/>
      <c r="AZ331" s="20"/>
      <c r="BA331" s="20"/>
      <c r="BB331" s="20"/>
      <c r="BC331" s="20"/>
      <c r="BD331" s="20"/>
      <c r="BE331" s="20"/>
      <c r="BF331" s="20"/>
      <c r="BG331" s="20"/>
      <c r="BH331" s="20"/>
      <c r="BI331" s="20"/>
      <c r="BJ331" s="20"/>
      <c r="BK331" s="20"/>
      <c r="BL331" s="20"/>
      <c r="BM331" s="20"/>
      <c r="BN331" s="20"/>
      <c r="BO331" s="20"/>
      <c r="BP331" s="20"/>
      <c r="BQ331" s="20"/>
      <c r="BR331" s="20"/>
      <c r="BS331" s="20"/>
      <c r="BT331" s="20"/>
      <c r="BU331" s="20"/>
      <c r="BV331" s="20"/>
      <c r="BW331" s="20"/>
      <c r="BX331" s="20"/>
      <c r="BY331" s="20"/>
      <c r="BZ331" s="20"/>
      <c r="CA331" s="20"/>
      <c r="CB331" s="20"/>
      <c r="CC331" s="20"/>
      <c r="CD331" s="20"/>
      <c r="CE331" s="20"/>
      <c r="CF331" s="20"/>
      <c r="CG331" s="20"/>
      <c r="CH331" s="20"/>
      <c r="CI331" s="20"/>
      <c r="CJ331" s="20"/>
      <c r="CK331" s="20"/>
      <c r="CL331" s="20"/>
      <c r="CM331" s="20"/>
      <c r="CN331" s="20"/>
      <c r="CO331" s="20"/>
      <c r="CP331" s="20"/>
      <c r="CQ331" s="20"/>
      <c r="CR331" s="20"/>
      <c r="CS331" s="20"/>
      <c r="CT331" s="20"/>
      <c r="CU331" s="20"/>
      <c r="CV331" s="20"/>
      <c r="CW331" s="20"/>
      <c r="CX331" s="20"/>
      <c r="CY331" s="20"/>
      <c r="CZ331" s="20"/>
      <c r="DA331" s="20"/>
      <c r="DB331" s="20"/>
      <c r="DC331" s="20"/>
      <c r="DD331" s="20"/>
    </row>
    <row r="332" spans="1:108" ht="17" customHeight="1">
      <c r="A332" s="7"/>
      <c r="B332" s="44" t="s">
        <v>311</v>
      </c>
      <c r="C332" s="70">
        <v>-17.77636</v>
      </c>
      <c r="D332" s="70">
        <v>-14.780950000000001</v>
      </c>
      <c r="E332" s="70">
        <v>-15.768269999999999</v>
      </c>
      <c r="F332" s="70">
        <v>-23.080490000000001</v>
      </c>
      <c r="G332" s="70">
        <v>-25.8949</v>
      </c>
      <c r="H332" s="70">
        <v>-27.907889999999998</v>
      </c>
      <c r="I332" s="40">
        <v>-25.162700000000001</v>
      </c>
      <c r="J332" s="70">
        <v>26.63287</v>
      </c>
      <c r="K332" s="70">
        <v>69.288352861054477</v>
      </c>
      <c r="L332" s="70">
        <v>53.855042970070961</v>
      </c>
      <c r="M332" s="70">
        <v>87.842273879472828</v>
      </c>
      <c r="N332" s="70">
        <v>116.31547906578133</v>
      </c>
      <c r="O332" s="82">
        <v>122.32548045491956</v>
      </c>
      <c r="P332" s="82">
        <v>183.22963966021732</v>
      </c>
      <c r="Q332" s="82">
        <v>140.26136774310226</v>
      </c>
      <c r="R332" s="82">
        <v>183.52594781221924</v>
      </c>
      <c r="S332" s="85">
        <v>201.95762157686642</v>
      </c>
      <c r="T332" s="86">
        <v>232.93</v>
      </c>
      <c r="U332" s="4"/>
      <c r="V332" s="4"/>
      <c r="W332" s="4"/>
      <c r="X332" s="4"/>
      <c r="Y332" s="4"/>
      <c r="Z332" s="4"/>
      <c r="AA332" s="4"/>
      <c r="AB332" s="20"/>
      <c r="AC332" s="20"/>
      <c r="AD332" s="20"/>
      <c r="AE332" s="20"/>
      <c r="AF332" s="20"/>
      <c r="AG332" s="20"/>
      <c r="AH332" s="20"/>
      <c r="AI332" s="20"/>
      <c r="AJ332" s="20"/>
      <c r="AK332" s="20"/>
      <c r="AL332" s="20"/>
      <c r="AM332" s="20"/>
      <c r="AN332" s="20"/>
      <c r="AO332" s="20"/>
      <c r="AP332" s="20"/>
      <c r="AQ332" s="20"/>
      <c r="AR332" s="20"/>
      <c r="AS332" s="20"/>
      <c r="AT332" s="20"/>
      <c r="AU332" s="20"/>
      <c r="AV332" s="20"/>
      <c r="AW332" s="20"/>
      <c r="AX332" s="20"/>
      <c r="AY332" s="20"/>
      <c r="AZ332" s="20"/>
      <c r="BA332" s="20"/>
      <c r="BB332" s="20"/>
      <c r="BC332" s="20"/>
      <c r="BD332" s="20"/>
      <c r="BE332" s="20"/>
      <c r="BF332" s="20"/>
      <c r="BG332" s="20"/>
      <c r="BH332" s="20"/>
      <c r="BI332" s="20"/>
      <c r="BJ332" s="20"/>
      <c r="BK332" s="20"/>
      <c r="BL332" s="20"/>
      <c r="BM332" s="20"/>
      <c r="BN332" s="20"/>
      <c r="BO332" s="20"/>
      <c r="BP332" s="20"/>
      <c r="BQ332" s="20"/>
      <c r="BR332" s="20"/>
      <c r="BS332" s="20"/>
      <c r="BT332" s="20"/>
      <c r="BU332" s="20"/>
      <c r="BV332" s="20"/>
      <c r="BW332" s="20"/>
      <c r="BX332" s="20"/>
      <c r="BY332" s="20"/>
      <c r="BZ332" s="20"/>
      <c r="CA332" s="20"/>
      <c r="CB332" s="20"/>
      <c r="CC332" s="20"/>
      <c r="CD332" s="20"/>
      <c r="CE332" s="20"/>
      <c r="CF332" s="20"/>
      <c r="CG332" s="20"/>
      <c r="CH332" s="20"/>
      <c r="CI332" s="20"/>
      <c r="CJ332" s="20"/>
      <c r="CK332" s="20"/>
      <c r="CL332" s="20"/>
      <c r="CM332" s="20"/>
      <c r="CN332" s="20"/>
      <c r="CO332" s="20"/>
      <c r="CP332" s="20"/>
      <c r="CQ332" s="20"/>
      <c r="CR332" s="20"/>
      <c r="CS332" s="20"/>
      <c r="CT332" s="20"/>
      <c r="CU332" s="20"/>
      <c r="CV332" s="20"/>
      <c r="CW332" s="20"/>
      <c r="CX332" s="20"/>
      <c r="CY332" s="20"/>
      <c r="CZ332" s="20"/>
      <c r="DA332" s="20"/>
      <c r="DB332" s="20"/>
      <c r="DC332" s="20"/>
      <c r="DD332" s="20"/>
    </row>
    <row r="333" spans="1:108" ht="17" customHeight="1">
      <c r="A333" s="7"/>
      <c r="B333" s="44" t="s">
        <v>393</v>
      </c>
      <c r="C333" s="70">
        <v>40.056840000000001</v>
      </c>
      <c r="D333" s="70">
        <v>41.849299999999999</v>
      </c>
      <c r="E333" s="70">
        <v>40.536459999999998</v>
      </c>
      <c r="F333" s="70">
        <v>33.972299999999997</v>
      </c>
      <c r="G333" s="70">
        <v>48.439619999999998</v>
      </c>
      <c r="H333" s="70">
        <v>68.872190000000003</v>
      </c>
      <c r="I333" s="40">
        <v>104.7496</v>
      </c>
      <c r="J333" s="70">
        <v>34.67069</v>
      </c>
      <c r="K333" s="70">
        <v>34.794935288772251</v>
      </c>
      <c r="L333" s="70">
        <v>72.760456144362763</v>
      </c>
      <c r="M333" s="70">
        <v>93.374335843771689</v>
      </c>
      <c r="N333" s="70">
        <v>136.91392226352167</v>
      </c>
      <c r="O333" s="82">
        <v>199.05462071194336</v>
      </c>
      <c r="P333" s="82">
        <v>127.55814232224778</v>
      </c>
      <c r="Q333" s="82">
        <v>96.175956058659651</v>
      </c>
      <c r="R333" s="82">
        <v>81.42</v>
      </c>
      <c r="S333" s="85">
        <v>144.34</v>
      </c>
      <c r="T333" s="86">
        <v>175.05</v>
      </c>
      <c r="U333" s="4"/>
      <c r="V333" s="4"/>
      <c r="W333" s="4"/>
      <c r="X333" s="4"/>
      <c r="Y333" s="4"/>
      <c r="Z333" s="4"/>
      <c r="AA333" s="4"/>
      <c r="AB333" s="20"/>
      <c r="AC333" s="20"/>
      <c r="AD333" s="20"/>
      <c r="AE333" s="20"/>
      <c r="AF333" s="20"/>
      <c r="AG333" s="20"/>
      <c r="AH333" s="20"/>
      <c r="AI333" s="20"/>
      <c r="AJ333" s="20"/>
      <c r="AK333" s="20"/>
      <c r="AL333" s="20"/>
      <c r="AM333" s="20"/>
      <c r="AN333" s="20"/>
      <c r="AO333" s="20"/>
      <c r="AP333" s="20"/>
      <c r="AQ333" s="20"/>
      <c r="AR333" s="20"/>
      <c r="AS333" s="20"/>
      <c r="AT333" s="20"/>
      <c r="AU333" s="20"/>
      <c r="AV333" s="20"/>
      <c r="AW333" s="20"/>
      <c r="AX333" s="20"/>
      <c r="AY333" s="20"/>
      <c r="AZ333" s="20"/>
      <c r="BA333" s="20"/>
      <c r="BB333" s="20"/>
      <c r="BC333" s="20"/>
      <c r="BD333" s="20"/>
      <c r="BE333" s="20"/>
      <c r="BF333" s="20"/>
      <c r="BG333" s="20"/>
      <c r="BH333" s="20"/>
      <c r="BI333" s="20"/>
      <c r="BJ333" s="20"/>
      <c r="BK333" s="20"/>
      <c r="BL333" s="20"/>
      <c r="BM333" s="20"/>
      <c r="BN333" s="20"/>
      <c r="BO333" s="20"/>
      <c r="BP333" s="20"/>
      <c r="BQ333" s="20"/>
      <c r="BR333" s="20"/>
      <c r="BS333" s="20"/>
      <c r="BT333" s="20"/>
      <c r="BU333" s="20"/>
      <c r="BV333" s="20"/>
      <c r="BW333" s="20"/>
      <c r="BX333" s="20"/>
      <c r="BY333" s="20"/>
      <c r="BZ333" s="20"/>
      <c r="CA333" s="20"/>
      <c r="CB333" s="20"/>
      <c r="CC333" s="20"/>
      <c r="CD333" s="20"/>
      <c r="CE333" s="20"/>
      <c r="CF333" s="20"/>
      <c r="CG333" s="20"/>
      <c r="CH333" s="20"/>
      <c r="CI333" s="20"/>
      <c r="CJ333" s="20"/>
      <c r="CK333" s="20"/>
      <c r="CL333" s="20"/>
      <c r="CM333" s="20"/>
      <c r="CN333" s="20"/>
      <c r="CO333" s="20"/>
      <c r="CP333" s="20"/>
      <c r="CQ333" s="20"/>
      <c r="CR333" s="20"/>
      <c r="CS333" s="20"/>
      <c r="CT333" s="20"/>
      <c r="CU333" s="20"/>
      <c r="CV333" s="20"/>
      <c r="CW333" s="20"/>
      <c r="CX333" s="20"/>
      <c r="CY333" s="20"/>
      <c r="CZ333" s="20"/>
      <c r="DA333" s="20"/>
      <c r="DB333" s="20"/>
      <c r="DC333" s="20"/>
      <c r="DD333" s="20"/>
    </row>
    <row r="334" spans="1:108" ht="17" customHeight="1">
      <c r="A334" s="7"/>
      <c r="B334" s="44" t="s">
        <v>310</v>
      </c>
      <c r="C334" s="70">
        <v>84.755319999999998</v>
      </c>
      <c r="D334" s="70">
        <v>83.302289999999999</v>
      </c>
      <c r="E334" s="70">
        <v>87.603880000000004</v>
      </c>
      <c r="F334" s="70">
        <v>86.514259999999993</v>
      </c>
      <c r="G334" s="70">
        <v>97.821889999999996</v>
      </c>
      <c r="H334" s="70">
        <v>123.13245000000001</v>
      </c>
      <c r="I334" s="40">
        <v>163.47121999999999</v>
      </c>
      <c r="J334" s="70">
        <v>86.720860000000002</v>
      </c>
      <c r="K334" s="70">
        <v>85.625526730141218</v>
      </c>
      <c r="L334" s="70">
        <v>108.46025934111287</v>
      </c>
      <c r="M334" s="70">
        <v>137.93278885736999</v>
      </c>
      <c r="N334" s="70">
        <v>188.8743872619778</v>
      </c>
      <c r="O334" s="82">
        <v>238.36513725217159</v>
      </c>
      <c r="P334" s="82">
        <v>158.31288674645853</v>
      </c>
      <c r="Q334" s="82">
        <v>119.29749327301633</v>
      </c>
      <c r="R334" s="82">
        <v>111.4</v>
      </c>
      <c r="S334" s="85">
        <v>171.56</v>
      </c>
      <c r="T334" s="86">
        <v>199.55</v>
      </c>
      <c r="U334" s="4"/>
      <c r="V334" s="4"/>
      <c r="W334" s="4"/>
      <c r="X334" s="4"/>
      <c r="Y334" s="4"/>
      <c r="Z334" s="4"/>
      <c r="AA334" s="4"/>
      <c r="AB334" s="20"/>
      <c r="AC334" s="20"/>
      <c r="AD334" s="20"/>
      <c r="AE334" s="20"/>
      <c r="AF334" s="20"/>
      <c r="AG334" s="20"/>
      <c r="AH334" s="20"/>
      <c r="AI334" s="20"/>
      <c r="AJ334" s="20"/>
      <c r="AK334" s="20"/>
      <c r="AL334" s="20"/>
      <c r="AM334" s="20"/>
      <c r="AN334" s="20"/>
      <c r="AO334" s="20"/>
      <c r="AP334" s="20"/>
      <c r="AQ334" s="20"/>
      <c r="AR334" s="20"/>
      <c r="AS334" s="20"/>
      <c r="AT334" s="20"/>
      <c r="AU334" s="20"/>
      <c r="AV334" s="20"/>
      <c r="AW334" s="20"/>
      <c r="AX334" s="20"/>
      <c r="AY334" s="20"/>
      <c r="AZ334" s="20"/>
      <c r="BA334" s="20"/>
      <c r="BB334" s="20"/>
      <c r="BC334" s="20"/>
      <c r="BD334" s="20"/>
      <c r="BE334" s="20"/>
      <c r="BF334" s="20"/>
      <c r="BG334" s="20"/>
      <c r="BH334" s="20"/>
      <c r="BI334" s="20"/>
      <c r="BJ334" s="20"/>
      <c r="BK334" s="20"/>
      <c r="BL334" s="20"/>
      <c r="BM334" s="20"/>
      <c r="BN334" s="20"/>
      <c r="BO334" s="20"/>
      <c r="BP334" s="20"/>
      <c r="BQ334" s="20"/>
      <c r="BR334" s="20"/>
      <c r="BS334" s="20"/>
      <c r="BT334" s="20"/>
      <c r="BU334" s="20"/>
      <c r="BV334" s="20"/>
      <c r="BW334" s="20"/>
      <c r="BX334" s="20"/>
      <c r="BY334" s="20"/>
      <c r="BZ334" s="20"/>
      <c r="CA334" s="20"/>
      <c r="CB334" s="20"/>
      <c r="CC334" s="20"/>
      <c r="CD334" s="20"/>
      <c r="CE334" s="20"/>
      <c r="CF334" s="20"/>
      <c r="CG334" s="20"/>
      <c r="CH334" s="20"/>
      <c r="CI334" s="20"/>
      <c r="CJ334" s="20"/>
      <c r="CK334" s="20"/>
      <c r="CL334" s="20"/>
      <c r="CM334" s="20"/>
      <c r="CN334" s="20"/>
      <c r="CO334" s="20"/>
      <c r="CP334" s="20"/>
      <c r="CQ334" s="20"/>
      <c r="CR334" s="20"/>
      <c r="CS334" s="20"/>
      <c r="CT334" s="20"/>
      <c r="CU334" s="20"/>
      <c r="CV334" s="20"/>
      <c r="CW334" s="20"/>
      <c r="CX334" s="20"/>
      <c r="CY334" s="20"/>
      <c r="CZ334" s="20"/>
      <c r="DA334" s="20"/>
      <c r="DB334" s="20"/>
      <c r="DC334" s="20"/>
      <c r="DD334" s="20"/>
    </row>
    <row r="335" spans="1:108" ht="17" customHeight="1">
      <c r="A335" s="7"/>
      <c r="B335" s="44" t="s">
        <v>314</v>
      </c>
      <c r="C335" s="70">
        <v>-44.698480000000004</v>
      </c>
      <c r="D335" s="70">
        <v>-41.45299</v>
      </c>
      <c r="E335" s="70">
        <v>-47.067410000000002</v>
      </c>
      <c r="F335" s="70">
        <v>-52.54195</v>
      </c>
      <c r="G335" s="70">
        <v>-49.382269999999998</v>
      </c>
      <c r="H335" s="70">
        <v>-54.260260000000002</v>
      </c>
      <c r="I335" s="40">
        <v>-58.721620000000001</v>
      </c>
      <c r="J335" s="70">
        <v>52.05001</v>
      </c>
      <c r="K335" s="70">
        <v>50.830591441368959</v>
      </c>
      <c r="L335" s="70">
        <v>35.699803196750118</v>
      </c>
      <c r="M335" s="70">
        <v>44.558453013598289</v>
      </c>
      <c r="N335" s="70">
        <v>51.960464998456139</v>
      </c>
      <c r="O335" s="82">
        <v>39.310516540228221</v>
      </c>
      <c r="P335" s="82">
        <v>30.754744424210759</v>
      </c>
      <c r="Q335" s="82">
        <v>23.121537214356682</v>
      </c>
      <c r="R335" s="82">
        <v>29.98</v>
      </c>
      <c r="S335" s="85">
        <v>27.22</v>
      </c>
      <c r="T335" s="86">
        <v>24.5</v>
      </c>
      <c r="U335" s="4"/>
      <c r="V335" s="4"/>
      <c r="W335" s="4"/>
      <c r="X335" s="4"/>
      <c r="Y335" s="4"/>
      <c r="Z335" s="4"/>
      <c r="AA335" s="4"/>
      <c r="AB335" s="20"/>
      <c r="AC335" s="20"/>
      <c r="AD335" s="20"/>
      <c r="AE335" s="20"/>
      <c r="AF335" s="20"/>
      <c r="AG335" s="20"/>
      <c r="AH335" s="20"/>
      <c r="AI335" s="20"/>
      <c r="AJ335" s="20"/>
      <c r="AK335" s="20"/>
      <c r="AL335" s="20"/>
      <c r="AM335" s="20"/>
      <c r="AN335" s="20"/>
      <c r="AO335" s="20"/>
      <c r="AP335" s="20"/>
      <c r="AQ335" s="20"/>
      <c r="AR335" s="20"/>
      <c r="AS335" s="20"/>
      <c r="AT335" s="20"/>
      <c r="AU335" s="20"/>
      <c r="AV335" s="20"/>
      <c r="AW335" s="20"/>
      <c r="AX335" s="20"/>
      <c r="AY335" s="20"/>
      <c r="AZ335" s="20"/>
      <c r="BA335" s="20"/>
      <c r="BB335" s="20"/>
      <c r="BC335" s="20"/>
      <c r="BD335" s="20"/>
      <c r="BE335" s="20"/>
      <c r="BF335" s="20"/>
      <c r="BG335" s="20"/>
      <c r="BH335" s="20"/>
      <c r="BI335" s="20"/>
      <c r="BJ335" s="20"/>
      <c r="BK335" s="20"/>
      <c r="BL335" s="20"/>
      <c r="BM335" s="20"/>
      <c r="BN335" s="20"/>
      <c r="BO335" s="20"/>
      <c r="BP335" s="20"/>
      <c r="BQ335" s="20"/>
      <c r="BR335" s="20"/>
      <c r="BS335" s="20"/>
      <c r="BT335" s="20"/>
      <c r="BU335" s="20"/>
      <c r="BV335" s="20"/>
      <c r="BW335" s="20"/>
      <c r="BX335" s="20"/>
      <c r="BY335" s="20"/>
      <c r="BZ335" s="20"/>
      <c r="CA335" s="20"/>
      <c r="CB335" s="20"/>
      <c r="CC335" s="20"/>
      <c r="CD335" s="20"/>
      <c r="CE335" s="20"/>
      <c r="CF335" s="20"/>
      <c r="CG335" s="20"/>
      <c r="CH335" s="20"/>
      <c r="CI335" s="20"/>
      <c r="CJ335" s="20"/>
      <c r="CK335" s="20"/>
      <c r="CL335" s="20"/>
      <c r="CM335" s="20"/>
      <c r="CN335" s="20"/>
      <c r="CO335" s="20"/>
      <c r="CP335" s="20"/>
      <c r="CQ335" s="20"/>
      <c r="CR335" s="20"/>
      <c r="CS335" s="20"/>
      <c r="CT335" s="20"/>
      <c r="CU335" s="20"/>
      <c r="CV335" s="20"/>
      <c r="CW335" s="20"/>
      <c r="CX335" s="20"/>
      <c r="CY335" s="20"/>
      <c r="CZ335" s="20"/>
      <c r="DA335" s="20"/>
      <c r="DB335" s="20"/>
      <c r="DC335" s="20"/>
      <c r="DD335" s="20"/>
    </row>
    <row r="336" spans="1:108" ht="17" customHeight="1">
      <c r="A336" s="7"/>
      <c r="B336" s="44" t="s">
        <v>34</v>
      </c>
      <c r="C336" s="77">
        <v>0</v>
      </c>
      <c r="D336" s="77">
        <v>0</v>
      </c>
      <c r="E336" s="77">
        <v>0</v>
      </c>
      <c r="F336" s="70">
        <v>129.74966000000001</v>
      </c>
      <c r="G336" s="70">
        <v>111.68877000000001</v>
      </c>
      <c r="H336" s="70">
        <v>102.81314999999999</v>
      </c>
      <c r="I336" s="40">
        <v>39.148800000000001</v>
      </c>
      <c r="J336" s="70">
        <v>73.082040000000006</v>
      </c>
      <c r="K336" s="70">
        <v>83.253153027426563</v>
      </c>
      <c r="L336" s="70">
        <v>68.427121836867116</v>
      </c>
      <c r="M336" s="70">
        <v>149.73436284483316</v>
      </c>
      <c r="N336" s="70">
        <v>167.86182251340085</v>
      </c>
      <c r="O336" s="82">
        <v>87.815153156702422</v>
      </c>
      <c r="P336" s="82">
        <v>263.57127492799594</v>
      </c>
      <c r="Q336" s="82">
        <v>274.95467128304404</v>
      </c>
      <c r="R336" s="82">
        <v>225.31573049689851</v>
      </c>
      <c r="S336" s="85">
        <v>191.01393202298706</v>
      </c>
      <c r="T336" s="86">
        <v>186.53</v>
      </c>
      <c r="U336" s="4"/>
      <c r="V336" s="4"/>
      <c r="W336" s="4"/>
      <c r="X336" s="4"/>
      <c r="Y336" s="4"/>
      <c r="Z336" s="4"/>
      <c r="AA336" s="4"/>
      <c r="AB336" s="20"/>
      <c r="AC336" s="20"/>
      <c r="AD336" s="20"/>
      <c r="AE336" s="20"/>
      <c r="AF336" s="20"/>
      <c r="AG336" s="20"/>
      <c r="AH336" s="20"/>
      <c r="AI336" s="20"/>
      <c r="AJ336" s="20"/>
      <c r="AK336" s="20"/>
      <c r="AL336" s="20"/>
      <c r="AM336" s="20"/>
      <c r="AN336" s="20"/>
      <c r="AO336" s="20"/>
      <c r="AP336" s="20"/>
      <c r="AQ336" s="20"/>
      <c r="AR336" s="20"/>
      <c r="AS336" s="20"/>
      <c r="AT336" s="20"/>
      <c r="AU336" s="20"/>
      <c r="AV336" s="20"/>
      <c r="AW336" s="20"/>
      <c r="AX336" s="20"/>
      <c r="AY336" s="20"/>
      <c r="AZ336" s="20"/>
      <c r="BA336" s="20"/>
      <c r="BB336" s="20"/>
      <c r="BC336" s="20"/>
      <c r="BD336" s="20"/>
      <c r="BE336" s="20"/>
      <c r="BF336" s="20"/>
      <c r="BG336" s="20"/>
      <c r="BH336" s="20"/>
      <c r="BI336" s="20"/>
      <c r="BJ336" s="20"/>
      <c r="BK336" s="20"/>
      <c r="BL336" s="20"/>
      <c r="BM336" s="20"/>
      <c r="BN336" s="20"/>
      <c r="BO336" s="20"/>
      <c r="BP336" s="20"/>
      <c r="BQ336" s="20"/>
      <c r="BR336" s="20"/>
      <c r="BS336" s="20"/>
      <c r="BT336" s="20"/>
      <c r="BU336" s="20"/>
      <c r="BV336" s="20"/>
      <c r="BW336" s="20"/>
      <c r="BX336" s="20"/>
      <c r="BY336" s="20"/>
      <c r="BZ336" s="20"/>
      <c r="CA336" s="20"/>
      <c r="CB336" s="20"/>
      <c r="CC336" s="20"/>
      <c r="CD336" s="20"/>
      <c r="CE336" s="20"/>
      <c r="CF336" s="20"/>
      <c r="CG336" s="20"/>
      <c r="CH336" s="20"/>
      <c r="CI336" s="20"/>
      <c r="CJ336" s="20"/>
      <c r="CK336" s="20"/>
      <c r="CL336" s="20"/>
      <c r="CM336" s="20"/>
      <c r="CN336" s="20"/>
      <c r="CO336" s="20"/>
      <c r="CP336" s="20"/>
      <c r="CQ336" s="20"/>
      <c r="CR336" s="20"/>
      <c r="CS336" s="20"/>
      <c r="CT336" s="20"/>
      <c r="CU336" s="20"/>
      <c r="CV336" s="20"/>
      <c r="CW336" s="20"/>
      <c r="CX336" s="20"/>
      <c r="CY336" s="20"/>
      <c r="CZ336" s="20"/>
      <c r="DA336" s="20"/>
      <c r="DB336" s="20"/>
      <c r="DC336" s="20"/>
      <c r="DD336" s="20"/>
    </row>
    <row r="337" spans="1:108" ht="17" customHeight="1">
      <c r="A337" s="7"/>
      <c r="B337" s="44" t="s">
        <v>32</v>
      </c>
      <c r="C337" s="77">
        <v>0</v>
      </c>
      <c r="D337" s="77">
        <v>0</v>
      </c>
      <c r="E337" s="77">
        <v>0</v>
      </c>
      <c r="F337" s="70">
        <v>129.74965705850957</v>
      </c>
      <c r="G337" s="70">
        <v>111.68876573567734</v>
      </c>
      <c r="H337" s="70">
        <v>102.81315114453336</v>
      </c>
      <c r="I337" s="40">
        <v>39.148804318276198</v>
      </c>
      <c r="J337" s="70">
        <v>73.082170000000005</v>
      </c>
      <c r="K337" s="70">
        <v>83.253153027426563</v>
      </c>
      <c r="L337" s="70">
        <v>68.427121836867116</v>
      </c>
      <c r="M337" s="70">
        <v>149.73436284483313</v>
      </c>
      <c r="N337" s="70">
        <v>167.86182251340085</v>
      </c>
      <c r="O337" s="82">
        <v>87.815153156702422</v>
      </c>
      <c r="P337" s="82">
        <v>263.57258227063312</v>
      </c>
      <c r="Q337" s="82">
        <v>274.95396650617693</v>
      </c>
      <c r="R337" s="82">
        <v>225.31561733225817</v>
      </c>
      <c r="S337" s="85">
        <v>191.01393202298706</v>
      </c>
      <c r="T337" s="86">
        <v>186.53</v>
      </c>
      <c r="U337" s="4"/>
      <c r="V337" s="4"/>
      <c r="W337" s="4"/>
      <c r="X337" s="4"/>
      <c r="Y337" s="4"/>
      <c r="Z337" s="4"/>
      <c r="AA337" s="4"/>
      <c r="AB337" s="20"/>
      <c r="AC337" s="20"/>
      <c r="AD337" s="20"/>
      <c r="AE337" s="20"/>
      <c r="AF337" s="20"/>
      <c r="AG337" s="20"/>
      <c r="AH337" s="20"/>
      <c r="AI337" s="20"/>
      <c r="AJ337" s="20"/>
      <c r="AK337" s="20"/>
      <c r="AL337" s="20"/>
      <c r="AM337" s="20"/>
      <c r="AN337" s="20"/>
      <c r="AO337" s="20"/>
      <c r="AP337" s="20"/>
      <c r="AQ337" s="20"/>
      <c r="AR337" s="20"/>
      <c r="AS337" s="20"/>
      <c r="AT337" s="20"/>
      <c r="AU337" s="20"/>
      <c r="AV337" s="20"/>
      <c r="AW337" s="20"/>
      <c r="AX337" s="20"/>
      <c r="AY337" s="20"/>
      <c r="AZ337" s="20"/>
      <c r="BA337" s="20"/>
      <c r="BB337" s="20"/>
      <c r="BC337" s="20"/>
      <c r="BD337" s="20"/>
      <c r="BE337" s="20"/>
      <c r="BF337" s="20"/>
      <c r="BG337" s="20"/>
      <c r="BH337" s="20"/>
      <c r="BI337" s="20"/>
      <c r="BJ337" s="20"/>
      <c r="BK337" s="20"/>
      <c r="BL337" s="20"/>
      <c r="BM337" s="20"/>
      <c r="BN337" s="20"/>
      <c r="BO337" s="20"/>
      <c r="BP337" s="20"/>
      <c r="BQ337" s="20"/>
      <c r="BR337" s="20"/>
      <c r="BS337" s="20"/>
      <c r="BT337" s="20"/>
      <c r="BU337" s="20"/>
      <c r="BV337" s="20"/>
      <c r="BW337" s="20"/>
      <c r="BX337" s="20"/>
      <c r="BY337" s="20"/>
      <c r="BZ337" s="20"/>
      <c r="CA337" s="20"/>
      <c r="CB337" s="20"/>
      <c r="CC337" s="20"/>
      <c r="CD337" s="20"/>
      <c r="CE337" s="20"/>
      <c r="CF337" s="20"/>
      <c r="CG337" s="20"/>
      <c r="CH337" s="20"/>
      <c r="CI337" s="20"/>
      <c r="CJ337" s="20"/>
      <c r="CK337" s="20"/>
      <c r="CL337" s="20"/>
      <c r="CM337" s="20"/>
      <c r="CN337" s="20"/>
      <c r="CO337" s="20"/>
      <c r="CP337" s="20"/>
      <c r="CQ337" s="20"/>
      <c r="CR337" s="20"/>
      <c r="CS337" s="20"/>
      <c r="CT337" s="20"/>
      <c r="CU337" s="20"/>
      <c r="CV337" s="20"/>
      <c r="CW337" s="20"/>
      <c r="CX337" s="20"/>
      <c r="CY337" s="20"/>
      <c r="CZ337" s="20"/>
      <c r="DA337" s="20"/>
      <c r="DB337" s="20"/>
      <c r="DC337" s="20"/>
      <c r="DD337" s="20"/>
    </row>
    <row r="338" spans="1:108" ht="17" customHeight="1">
      <c r="A338" s="7"/>
      <c r="B338" s="44" t="s">
        <v>33</v>
      </c>
      <c r="C338" s="77">
        <v>0</v>
      </c>
      <c r="D338" s="77">
        <v>0</v>
      </c>
      <c r="E338" s="77">
        <v>0</v>
      </c>
      <c r="F338" s="77">
        <v>0</v>
      </c>
      <c r="G338" s="77">
        <v>0</v>
      </c>
      <c r="H338" s="77">
        <v>0</v>
      </c>
      <c r="I338" s="38">
        <v>0</v>
      </c>
      <c r="J338" s="77">
        <v>0</v>
      </c>
      <c r="K338" s="77">
        <v>0</v>
      </c>
      <c r="L338" s="77">
        <v>0</v>
      </c>
      <c r="M338" s="77">
        <v>0</v>
      </c>
      <c r="N338" s="77">
        <v>0</v>
      </c>
      <c r="O338" s="77">
        <v>0</v>
      </c>
      <c r="P338" s="77">
        <v>0</v>
      </c>
      <c r="Q338" s="77">
        <v>0</v>
      </c>
      <c r="R338" s="77">
        <v>0</v>
      </c>
      <c r="S338" s="77">
        <v>0</v>
      </c>
      <c r="T338" s="77">
        <v>0</v>
      </c>
      <c r="U338" s="4"/>
      <c r="V338" s="4"/>
      <c r="W338" s="4"/>
      <c r="X338" s="4"/>
      <c r="Y338" s="4"/>
      <c r="Z338" s="4"/>
      <c r="AA338" s="4"/>
      <c r="AB338" s="20"/>
      <c r="AC338" s="20"/>
      <c r="AD338" s="20"/>
      <c r="AE338" s="20"/>
      <c r="AF338" s="20"/>
      <c r="AG338" s="20"/>
      <c r="AH338" s="20"/>
      <c r="AI338" s="20"/>
      <c r="AJ338" s="20"/>
      <c r="AK338" s="20"/>
      <c r="AL338" s="20"/>
      <c r="AM338" s="20"/>
      <c r="AN338" s="20"/>
      <c r="AO338" s="20"/>
      <c r="AP338" s="20"/>
      <c r="AQ338" s="20"/>
      <c r="AR338" s="20"/>
      <c r="AS338" s="20"/>
      <c r="AT338" s="20"/>
      <c r="AU338" s="20"/>
      <c r="AV338" s="20"/>
      <c r="AW338" s="20"/>
      <c r="AX338" s="20"/>
      <c r="AY338" s="20"/>
      <c r="AZ338" s="20"/>
      <c r="BA338" s="20"/>
      <c r="BB338" s="20"/>
      <c r="BC338" s="20"/>
      <c r="BD338" s="20"/>
      <c r="BE338" s="20"/>
      <c r="BF338" s="20"/>
      <c r="BG338" s="20"/>
      <c r="BH338" s="20"/>
      <c r="BI338" s="20"/>
      <c r="BJ338" s="20"/>
      <c r="BK338" s="20"/>
      <c r="BL338" s="20"/>
      <c r="BM338" s="20"/>
      <c r="BN338" s="20"/>
      <c r="BO338" s="20"/>
      <c r="BP338" s="20"/>
      <c r="BQ338" s="20"/>
      <c r="BR338" s="20"/>
      <c r="BS338" s="20"/>
      <c r="BT338" s="20"/>
      <c r="BU338" s="20"/>
      <c r="BV338" s="20"/>
      <c r="BW338" s="20"/>
      <c r="BX338" s="20"/>
      <c r="BY338" s="20"/>
      <c r="BZ338" s="20"/>
      <c r="CA338" s="20"/>
      <c r="CB338" s="20"/>
      <c r="CC338" s="20"/>
      <c r="CD338" s="20"/>
      <c r="CE338" s="20"/>
      <c r="CF338" s="20"/>
      <c r="CG338" s="20"/>
      <c r="CH338" s="20"/>
      <c r="CI338" s="20"/>
      <c r="CJ338" s="20"/>
      <c r="CK338" s="20"/>
      <c r="CL338" s="20"/>
      <c r="CM338" s="20"/>
      <c r="CN338" s="20"/>
      <c r="CO338" s="20"/>
      <c r="CP338" s="20"/>
      <c r="CQ338" s="20"/>
      <c r="CR338" s="20"/>
      <c r="CS338" s="20"/>
      <c r="CT338" s="20"/>
      <c r="CU338" s="20"/>
      <c r="CV338" s="20"/>
      <c r="CW338" s="20"/>
      <c r="CX338" s="20"/>
      <c r="CY338" s="20"/>
      <c r="CZ338" s="20"/>
      <c r="DA338" s="20"/>
      <c r="DB338" s="20"/>
      <c r="DC338" s="20"/>
      <c r="DD338" s="20"/>
    </row>
    <row r="339" spans="1:108" ht="17" customHeight="1">
      <c r="A339" s="7"/>
      <c r="B339" s="44" t="s">
        <v>35</v>
      </c>
      <c r="C339" s="70">
        <v>41.1</v>
      </c>
      <c r="D339" s="70">
        <v>49.79956</v>
      </c>
      <c r="E339" s="70">
        <v>61.140259999999998</v>
      </c>
      <c r="F339" s="70">
        <v>96.919700000000006</v>
      </c>
      <c r="G339" s="70">
        <v>82.128619999999998</v>
      </c>
      <c r="H339" s="70">
        <v>44.232219999999998</v>
      </c>
      <c r="I339" s="40">
        <v>91.541510000000002</v>
      </c>
      <c r="J339" s="70">
        <v>-137.80785</v>
      </c>
      <c r="K339" s="70">
        <v>-23.206890607177659</v>
      </c>
      <c r="L339" s="70">
        <v>-96.563114629634555</v>
      </c>
      <c r="M339" s="70">
        <v>-191.42196895747372</v>
      </c>
      <c r="N339" s="70">
        <v>-406.81899496644678</v>
      </c>
      <c r="O339" s="82">
        <v>-280.3989773457173</v>
      </c>
      <c r="P339" s="82">
        <v>-314.07691742757248</v>
      </c>
      <c r="Q339" s="82">
        <v>-240.88923527697452</v>
      </c>
      <c r="R339" s="82">
        <v>-360.31229387604395</v>
      </c>
      <c r="S339" s="85">
        <v>-654.16</v>
      </c>
      <c r="T339" s="86">
        <v>-364.84</v>
      </c>
      <c r="U339" s="4"/>
      <c r="V339" s="4"/>
      <c r="W339" s="4"/>
      <c r="X339" s="4"/>
      <c r="Y339" s="4"/>
      <c r="Z339" s="4"/>
      <c r="AA339" s="4"/>
      <c r="AB339" s="4"/>
      <c r="AC339" s="20"/>
      <c r="AD339" s="20"/>
      <c r="AE339" s="20"/>
      <c r="AF339" s="20"/>
      <c r="AG339" s="20"/>
      <c r="AH339" s="20"/>
      <c r="AI339" s="20"/>
      <c r="AJ339" s="20"/>
      <c r="AK339" s="20"/>
      <c r="AL339" s="20"/>
      <c r="AM339" s="20"/>
      <c r="AN339" s="20"/>
      <c r="AO339" s="20"/>
      <c r="AP339" s="20"/>
      <c r="AQ339" s="20"/>
      <c r="AR339" s="20"/>
      <c r="AS339" s="20"/>
      <c r="AT339" s="20"/>
      <c r="AU339" s="20"/>
      <c r="AV339" s="20"/>
      <c r="AW339" s="20"/>
      <c r="AX339" s="20"/>
      <c r="AY339" s="20"/>
      <c r="AZ339" s="20"/>
      <c r="BA339" s="20"/>
      <c r="BB339" s="20"/>
      <c r="BC339" s="20"/>
      <c r="BD339" s="20"/>
      <c r="BE339" s="20"/>
      <c r="BF339" s="20"/>
      <c r="BG339" s="20"/>
      <c r="BH339" s="20"/>
      <c r="BI339" s="20"/>
      <c r="BJ339" s="20"/>
      <c r="BK339" s="20"/>
      <c r="BL339" s="20"/>
      <c r="BM339" s="20"/>
      <c r="BN339" s="20"/>
      <c r="BO339" s="20"/>
      <c r="BP339" s="20"/>
      <c r="BQ339" s="20"/>
      <c r="BR339" s="20"/>
      <c r="BS339" s="20"/>
      <c r="BT339" s="20"/>
      <c r="BU339" s="20"/>
      <c r="BV339" s="20"/>
      <c r="BW339" s="20"/>
      <c r="BX339" s="20"/>
      <c r="BY339" s="20"/>
      <c r="BZ339" s="20"/>
      <c r="CA339" s="20"/>
      <c r="CB339" s="20"/>
      <c r="CC339" s="20"/>
      <c r="CD339" s="20"/>
      <c r="CE339" s="20"/>
      <c r="CF339" s="20"/>
      <c r="CG339" s="20"/>
      <c r="CH339" s="20"/>
      <c r="CI339" s="20"/>
      <c r="CJ339" s="20"/>
      <c r="CK339" s="20"/>
      <c r="CL339" s="20"/>
      <c r="CM339" s="20"/>
      <c r="CN339" s="20"/>
      <c r="CO339" s="20"/>
      <c r="CP339" s="20"/>
      <c r="CQ339" s="20"/>
      <c r="CR339" s="20"/>
      <c r="CS339" s="20"/>
      <c r="CT339" s="20"/>
      <c r="CU339" s="20"/>
      <c r="CV339" s="20"/>
      <c r="CW339" s="20"/>
      <c r="CX339" s="20"/>
      <c r="CY339" s="20"/>
      <c r="CZ339" s="20"/>
      <c r="DA339" s="20"/>
      <c r="DB339" s="20"/>
      <c r="DC339" s="20"/>
      <c r="DD339" s="20"/>
    </row>
    <row r="340" spans="1:108" ht="17" customHeight="1">
      <c r="A340" s="7"/>
      <c r="B340" s="44" t="s">
        <v>36</v>
      </c>
      <c r="C340" s="77">
        <v>0</v>
      </c>
      <c r="D340" s="77">
        <v>0</v>
      </c>
      <c r="E340" s="70">
        <v>2.1001300000000001</v>
      </c>
      <c r="F340" s="70">
        <v>2.46</v>
      </c>
      <c r="G340" s="70">
        <v>3.45703</v>
      </c>
      <c r="H340" s="70">
        <v>8.9998699999999996</v>
      </c>
      <c r="I340" s="40">
        <v>6.1228999999999996</v>
      </c>
      <c r="J340" s="70">
        <v>-145.05297999999999</v>
      </c>
      <c r="K340" s="70">
        <v>3.0971023687727453</v>
      </c>
      <c r="L340" s="70">
        <v>-18.112970711297098</v>
      </c>
      <c r="M340" s="70">
        <v>-74.274089935760202</v>
      </c>
      <c r="N340" s="70">
        <v>31.076527742976555</v>
      </c>
      <c r="O340" s="82">
        <v>22.340501967294145</v>
      </c>
      <c r="P340" s="82">
        <v>20.368621317496682</v>
      </c>
      <c r="Q340" s="82">
        <v>29.141575031607655</v>
      </c>
      <c r="R340" s="82">
        <v>10.645416021070472</v>
      </c>
      <c r="S340" s="85">
        <v>8.0359886960236686</v>
      </c>
      <c r="T340" s="86">
        <v>-11.7</v>
      </c>
      <c r="U340" s="4"/>
      <c r="V340" s="4"/>
      <c r="W340" s="4"/>
      <c r="X340" s="4"/>
      <c r="Y340" s="4"/>
      <c r="Z340" s="4"/>
      <c r="AA340" s="4"/>
      <c r="AB340" s="20"/>
      <c r="AC340" s="20"/>
      <c r="AD340" s="20"/>
      <c r="AE340" s="20"/>
      <c r="AF340" s="20"/>
      <c r="AG340" s="20"/>
      <c r="AH340" s="20"/>
      <c r="AI340" s="20"/>
      <c r="AJ340" s="20"/>
      <c r="AK340" s="20"/>
      <c r="AL340" s="20"/>
      <c r="AM340" s="20"/>
      <c r="AN340" s="20"/>
      <c r="AO340" s="20"/>
      <c r="AP340" s="20"/>
      <c r="AQ340" s="20"/>
      <c r="AR340" s="20"/>
      <c r="AS340" s="20"/>
      <c r="AT340" s="20"/>
      <c r="AU340" s="20"/>
      <c r="AV340" s="20"/>
      <c r="AW340" s="20"/>
      <c r="AX340" s="20"/>
      <c r="AY340" s="20"/>
      <c r="AZ340" s="20"/>
      <c r="BA340" s="20"/>
      <c r="BB340" s="20"/>
      <c r="BC340" s="20"/>
      <c r="BD340" s="20"/>
      <c r="BE340" s="20"/>
      <c r="BF340" s="20"/>
      <c r="BG340" s="20"/>
      <c r="BH340" s="20"/>
      <c r="BI340" s="20"/>
      <c r="BJ340" s="20"/>
      <c r="BK340" s="20"/>
      <c r="BL340" s="20"/>
      <c r="BM340" s="20"/>
      <c r="BN340" s="20"/>
      <c r="BO340" s="20"/>
      <c r="BP340" s="20"/>
      <c r="BQ340" s="20"/>
      <c r="BR340" s="20"/>
      <c r="BS340" s="20"/>
      <c r="BT340" s="20"/>
      <c r="BU340" s="20"/>
      <c r="BV340" s="20"/>
      <c r="BW340" s="20"/>
      <c r="BX340" s="20"/>
      <c r="BY340" s="20"/>
      <c r="BZ340" s="20"/>
      <c r="CA340" s="20"/>
      <c r="CB340" s="20"/>
      <c r="CC340" s="20"/>
      <c r="CD340" s="20"/>
      <c r="CE340" s="20"/>
      <c r="CF340" s="20"/>
      <c r="CG340" s="20"/>
      <c r="CH340" s="20"/>
      <c r="CI340" s="20"/>
      <c r="CJ340" s="20"/>
      <c r="CK340" s="20"/>
      <c r="CL340" s="20"/>
      <c r="CM340" s="20"/>
      <c r="CN340" s="20"/>
      <c r="CO340" s="20"/>
      <c r="CP340" s="20"/>
      <c r="CQ340" s="20"/>
      <c r="CR340" s="20"/>
      <c r="CS340" s="20"/>
      <c r="CT340" s="20"/>
      <c r="CU340" s="20"/>
      <c r="CV340" s="20"/>
      <c r="CW340" s="20"/>
      <c r="CX340" s="20"/>
      <c r="CY340" s="20"/>
      <c r="CZ340" s="20"/>
      <c r="DA340" s="20"/>
      <c r="DB340" s="20"/>
      <c r="DC340" s="20"/>
      <c r="DD340" s="20"/>
    </row>
    <row r="341" spans="1:108" ht="17" customHeight="1">
      <c r="A341" s="7"/>
      <c r="B341" s="44" t="s">
        <v>177</v>
      </c>
      <c r="C341" s="70" t="s">
        <v>113</v>
      </c>
      <c r="D341" s="70" t="s">
        <v>113</v>
      </c>
      <c r="E341" s="70" t="s">
        <v>113</v>
      </c>
      <c r="F341" s="70" t="s">
        <v>113</v>
      </c>
      <c r="G341" s="70" t="s">
        <v>113</v>
      </c>
      <c r="H341" s="70" t="s">
        <v>113</v>
      </c>
      <c r="I341" s="70" t="s">
        <v>113</v>
      </c>
      <c r="J341" s="70" t="s">
        <v>113</v>
      </c>
      <c r="K341" s="70" t="s">
        <v>113</v>
      </c>
      <c r="L341" s="70" t="s">
        <v>113</v>
      </c>
      <c r="M341" s="70" t="s">
        <v>113</v>
      </c>
      <c r="N341" s="70" t="s">
        <v>113</v>
      </c>
      <c r="O341" s="82" t="s">
        <v>113</v>
      </c>
      <c r="P341" s="82" t="s">
        <v>113</v>
      </c>
      <c r="Q341" s="82" t="s">
        <v>113</v>
      </c>
      <c r="R341" s="82" t="s">
        <v>113</v>
      </c>
      <c r="S341" s="85" t="s">
        <v>113</v>
      </c>
      <c r="T341" s="86" t="s">
        <v>113</v>
      </c>
      <c r="U341" s="4"/>
      <c r="V341" s="4"/>
      <c r="W341" s="4"/>
      <c r="X341" s="4"/>
      <c r="Y341" s="4"/>
      <c r="Z341" s="4"/>
      <c r="AA341" s="4"/>
      <c r="AB341" s="20"/>
      <c r="AC341" s="20"/>
      <c r="AD341" s="20"/>
      <c r="AE341" s="20"/>
      <c r="AF341" s="20"/>
      <c r="AG341" s="20"/>
      <c r="AH341" s="20"/>
      <c r="AI341" s="20"/>
      <c r="AJ341" s="20"/>
      <c r="AK341" s="20"/>
      <c r="AL341" s="20"/>
      <c r="AM341" s="20"/>
      <c r="AN341" s="20"/>
      <c r="AO341" s="20"/>
      <c r="AP341" s="20"/>
      <c r="AQ341" s="20"/>
      <c r="AR341" s="20"/>
      <c r="AS341" s="20"/>
      <c r="AT341" s="20"/>
      <c r="AU341" s="20"/>
      <c r="AV341" s="20"/>
      <c r="AW341" s="20"/>
      <c r="AX341" s="20"/>
      <c r="AY341" s="20"/>
      <c r="AZ341" s="20"/>
      <c r="BA341" s="20"/>
      <c r="BB341" s="20"/>
      <c r="BC341" s="20"/>
      <c r="BD341" s="20"/>
      <c r="BE341" s="20"/>
      <c r="BF341" s="20"/>
      <c r="BG341" s="20"/>
      <c r="BH341" s="20"/>
      <c r="BI341" s="20"/>
      <c r="BJ341" s="20"/>
      <c r="BK341" s="20"/>
      <c r="BL341" s="20"/>
      <c r="BM341" s="20"/>
      <c r="BN341" s="20"/>
      <c r="BO341" s="20"/>
      <c r="BP341" s="20"/>
      <c r="BQ341" s="20"/>
      <c r="BR341" s="20"/>
      <c r="BS341" s="20"/>
      <c r="BT341" s="20"/>
      <c r="BU341" s="20"/>
      <c r="BV341" s="20"/>
      <c r="BW341" s="20"/>
      <c r="BX341" s="20"/>
      <c r="BY341" s="20"/>
      <c r="BZ341" s="20"/>
      <c r="CA341" s="20"/>
      <c r="CB341" s="20"/>
      <c r="CC341" s="20"/>
      <c r="CD341" s="20"/>
      <c r="CE341" s="20"/>
      <c r="CF341" s="20"/>
      <c r="CG341" s="20"/>
      <c r="CH341" s="20"/>
      <c r="CI341" s="20"/>
      <c r="CJ341" s="20"/>
      <c r="CK341" s="20"/>
      <c r="CL341" s="20"/>
      <c r="CM341" s="20"/>
      <c r="CN341" s="20"/>
      <c r="CO341" s="20"/>
      <c r="CP341" s="20"/>
      <c r="CQ341" s="20"/>
      <c r="CR341" s="20"/>
      <c r="CS341" s="20"/>
      <c r="CT341" s="20"/>
      <c r="CU341" s="20"/>
      <c r="CV341" s="20"/>
      <c r="CW341" s="20"/>
      <c r="CX341" s="20"/>
      <c r="CY341" s="20"/>
      <c r="CZ341" s="20"/>
      <c r="DA341" s="20"/>
      <c r="DB341" s="20"/>
      <c r="DC341" s="20"/>
      <c r="DD341" s="20"/>
    </row>
    <row r="342" spans="1:108" ht="17" customHeight="1">
      <c r="A342" s="7"/>
      <c r="B342" s="44" t="s">
        <v>143</v>
      </c>
      <c r="C342" s="70" t="s">
        <v>113</v>
      </c>
      <c r="D342" s="70" t="s">
        <v>113</v>
      </c>
      <c r="E342" s="70" t="s">
        <v>113</v>
      </c>
      <c r="F342" s="70" t="s">
        <v>113</v>
      </c>
      <c r="G342" s="70" t="s">
        <v>113</v>
      </c>
      <c r="H342" s="70" t="s">
        <v>113</v>
      </c>
      <c r="I342" s="70" t="s">
        <v>113</v>
      </c>
      <c r="J342" s="70" t="s">
        <v>113</v>
      </c>
      <c r="K342" s="70" t="s">
        <v>113</v>
      </c>
      <c r="L342" s="70" t="s">
        <v>113</v>
      </c>
      <c r="M342" s="70" t="s">
        <v>113</v>
      </c>
      <c r="N342" s="70" t="s">
        <v>113</v>
      </c>
      <c r="O342" s="82" t="s">
        <v>113</v>
      </c>
      <c r="P342" s="82" t="s">
        <v>113</v>
      </c>
      <c r="Q342" s="82" t="s">
        <v>113</v>
      </c>
      <c r="R342" s="82" t="s">
        <v>113</v>
      </c>
      <c r="S342" s="85" t="s">
        <v>113</v>
      </c>
      <c r="T342" s="86" t="s">
        <v>113</v>
      </c>
      <c r="U342" s="4"/>
      <c r="V342" s="4"/>
      <c r="W342" s="4"/>
      <c r="X342" s="4"/>
      <c r="Y342" s="4"/>
      <c r="Z342" s="4"/>
      <c r="AA342" s="4"/>
      <c r="AB342" s="20"/>
      <c r="AC342" s="20"/>
      <c r="AD342" s="20"/>
      <c r="AE342" s="20"/>
      <c r="AF342" s="20"/>
      <c r="AG342" s="20"/>
      <c r="AH342" s="20"/>
      <c r="AI342" s="20"/>
      <c r="AJ342" s="20"/>
      <c r="AK342" s="20"/>
      <c r="AL342" s="20"/>
      <c r="AM342" s="20"/>
      <c r="AN342" s="20"/>
      <c r="AO342" s="20"/>
      <c r="AP342" s="20"/>
      <c r="AQ342" s="20"/>
      <c r="AR342" s="20"/>
      <c r="AS342" s="20"/>
      <c r="AT342" s="20"/>
      <c r="AU342" s="20"/>
      <c r="AV342" s="20"/>
      <c r="AW342" s="20"/>
      <c r="AX342" s="20"/>
      <c r="AY342" s="20"/>
      <c r="AZ342" s="20"/>
      <c r="BA342" s="20"/>
      <c r="BB342" s="20"/>
      <c r="BC342" s="20"/>
      <c r="BD342" s="20"/>
      <c r="BE342" s="20"/>
      <c r="BF342" s="20"/>
      <c r="BG342" s="20"/>
      <c r="BH342" s="20"/>
      <c r="BI342" s="20"/>
      <c r="BJ342" s="20"/>
      <c r="BK342" s="20"/>
      <c r="BL342" s="20"/>
      <c r="BM342" s="20"/>
      <c r="BN342" s="20"/>
      <c r="BO342" s="20"/>
      <c r="BP342" s="20"/>
      <c r="BQ342" s="20"/>
      <c r="BR342" s="20"/>
      <c r="BS342" s="20"/>
      <c r="BT342" s="20"/>
      <c r="BU342" s="20"/>
      <c r="BV342" s="20"/>
      <c r="BW342" s="20"/>
      <c r="BX342" s="20"/>
      <c r="BY342" s="20"/>
      <c r="BZ342" s="20"/>
      <c r="CA342" s="20"/>
      <c r="CB342" s="20"/>
      <c r="CC342" s="20"/>
      <c r="CD342" s="20"/>
      <c r="CE342" s="20"/>
      <c r="CF342" s="20"/>
      <c r="CG342" s="20"/>
      <c r="CH342" s="20"/>
      <c r="CI342" s="20"/>
      <c r="CJ342" s="20"/>
      <c r="CK342" s="20"/>
      <c r="CL342" s="20"/>
      <c r="CM342" s="20"/>
      <c r="CN342" s="20"/>
      <c r="CO342" s="20"/>
      <c r="CP342" s="20"/>
      <c r="CQ342" s="20"/>
      <c r="CR342" s="20"/>
      <c r="CS342" s="20"/>
      <c r="CT342" s="20"/>
      <c r="CU342" s="20"/>
      <c r="CV342" s="20"/>
      <c r="CW342" s="20"/>
      <c r="CX342" s="20"/>
      <c r="CY342" s="20"/>
      <c r="CZ342" s="20"/>
      <c r="DA342" s="20"/>
      <c r="DB342" s="20"/>
      <c r="DC342" s="20"/>
      <c r="DD342" s="20"/>
    </row>
    <row r="343" spans="1:108" ht="17" customHeight="1">
      <c r="A343" s="7"/>
      <c r="B343" s="44" t="s">
        <v>354</v>
      </c>
      <c r="C343" s="70">
        <v>41.1</v>
      </c>
      <c r="D343" s="70">
        <v>49.79956</v>
      </c>
      <c r="E343" s="70">
        <v>59.040129999999998</v>
      </c>
      <c r="F343" s="70">
        <v>94.459710000000001</v>
      </c>
      <c r="G343" s="70">
        <v>78.671599999999998</v>
      </c>
      <c r="H343" s="70">
        <v>35.232349999999997</v>
      </c>
      <c r="I343" s="40">
        <v>85.417829999999995</v>
      </c>
      <c r="J343" s="70">
        <v>7.2436600000000002</v>
      </c>
      <c r="K343" s="70">
        <v>-20.11100109911072</v>
      </c>
      <c r="L343" s="70">
        <v>-78.441509512945558</v>
      </c>
      <c r="M343" s="70">
        <v>-117.14787902171351</v>
      </c>
      <c r="N343" s="70">
        <v>-375.74173339509849</v>
      </c>
      <c r="O343" s="82">
        <v>-258.05847537842311</v>
      </c>
      <c r="P343" s="82">
        <v>-293.70829611007576</v>
      </c>
      <c r="Q343" s="82">
        <v>-211.74766024536683</v>
      </c>
      <c r="R343" s="82">
        <v>-349.66687785497351</v>
      </c>
      <c r="S343" s="85">
        <v>-646.12</v>
      </c>
      <c r="T343" s="86">
        <v>-376.54</v>
      </c>
      <c r="U343" s="4"/>
      <c r="V343" s="4"/>
      <c r="W343" s="4"/>
      <c r="X343" s="4"/>
      <c r="Y343" s="4"/>
      <c r="Z343" s="4"/>
      <c r="AA343" s="4"/>
      <c r="AB343" s="20"/>
      <c r="AC343" s="20"/>
      <c r="AD343" s="20"/>
      <c r="AE343" s="20"/>
      <c r="AF343" s="20"/>
      <c r="AG343" s="20"/>
      <c r="AH343" s="20"/>
      <c r="AI343" s="20"/>
      <c r="AJ343" s="20"/>
      <c r="AK343" s="20"/>
      <c r="AL343" s="20"/>
      <c r="AM343" s="20"/>
      <c r="AN343" s="20"/>
      <c r="AO343" s="20"/>
      <c r="AP343" s="20"/>
      <c r="AQ343" s="20"/>
      <c r="AR343" s="20"/>
      <c r="AS343" s="20"/>
      <c r="AT343" s="20"/>
      <c r="AU343" s="20"/>
      <c r="AV343" s="20"/>
      <c r="AW343" s="20"/>
      <c r="AX343" s="20"/>
      <c r="AY343" s="20"/>
      <c r="AZ343" s="20"/>
      <c r="BA343" s="20"/>
      <c r="BB343" s="20"/>
      <c r="BC343" s="20"/>
      <c r="BD343" s="20"/>
      <c r="BE343" s="20"/>
      <c r="BF343" s="20"/>
      <c r="BG343" s="20"/>
      <c r="BH343" s="20"/>
      <c r="BI343" s="20"/>
      <c r="BJ343" s="20"/>
      <c r="BK343" s="20"/>
      <c r="BL343" s="20"/>
      <c r="BM343" s="20"/>
      <c r="BN343" s="20"/>
      <c r="BO343" s="20"/>
      <c r="BP343" s="20"/>
      <c r="BQ343" s="20"/>
      <c r="BR343" s="20"/>
      <c r="BS343" s="20"/>
      <c r="BT343" s="20"/>
      <c r="BU343" s="20"/>
      <c r="BV343" s="20"/>
      <c r="BW343" s="20"/>
      <c r="BX343" s="20"/>
      <c r="BY343" s="20"/>
      <c r="BZ343" s="20"/>
      <c r="CA343" s="20"/>
      <c r="CB343" s="20"/>
      <c r="CC343" s="20"/>
      <c r="CD343" s="20"/>
      <c r="CE343" s="20"/>
      <c r="CF343" s="20"/>
      <c r="CG343" s="20"/>
      <c r="CH343" s="20"/>
      <c r="CI343" s="20"/>
      <c r="CJ343" s="20"/>
      <c r="CK343" s="20"/>
      <c r="CL343" s="20"/>
      <c r="CM343" s="20"/>
      <c r="CN343" s="20"/>
      <c r="CO343" s="20"/>
      <c r="CP343" s="20"/>
      <c r="CQ343" s="20"/>
      <c r="CR343" s="20"/>
      <c r="CS343" s="20"/>
      <c r="CT343" s="20"/>
      <c r="CU343" s="20"/>
      <c r="CV343" s="20"/>
      <c r="CW343" s="20"/>
      <c r="CX343" s="20"/>
      <c r="CY343" s="20"/>
      <c r="CZ343" s="20"/>
      <c r="DA343" s="20"/>
      <c r="DB343" s="20"/>
      <c r="DC343" s="20"/>
      <c r="DD343" s="20"/>
    </row>
    <row r="344" spans="1:108" ht="17" customHeight="1">
      <c r="A344" s="7"/>
      <c r="B344" s="44" t="s">
        <v>200</v>
      </c>
      <c r="C344" s="70">
        <v>77.475160000000002</v>
      </c>
      <c r="D344" s="70">
        <v>47.754550000000002</v>
      </c>
      <c r="E344" s="70">
        <v>106.54445</v>
      </c>
      <c r="F344" s="70">
        <v>-34.495759999999997</v>
      </c>
      <c r="G344" s="70">
        <v>-64.128519999999995</v>
      </c>
      <c r="H344" s="70">
        <v>67.459540000000004</v>
      </c>
      <c r="I344" s="40">
        <v>23.641760000000001</v>
      </c>
      <c r="J344" s="70">
        <v>-172.11008000000001</v>
      </c>
      <c r="K344" s="70">
        <v>21.721513638384355</v>
      </c>
      <c r="L344" s="70">
        <v>48.58104578181235</v>
      </c>
      <c r="M344" s="70">
        <v>71.892596364809904</v>
      </c>
      <c r="N344" s="70">
        <v>-40.222782271972278</v>
      </c>
      <c r="O344" s="82">
        <v>-175.05919418135059</v>
      </c>
      <c r="P344" s="82">
        <v>59.834550710630921</v>
      </c>
      <c r="Q344" s="82">
        <v>36.651571790537318</v>
      </c>
      <c r="R344" s="82">
        <v>-20.21</v>
      </c>
      <c r="S344" s="85">
        <v>21.91</v>
      </c>
      <c r="T344" s="86">
        <v>-27.88</v>
      </c>
      <c r="U344" s="4"/>
      <c r="V344" s="4"/>
      <c r="W344" s="4"/>
      <c r="X344" s="4"/>
      <c r="Y344" s="4"/>
      <c r="Z344" s="4"/>
      <c r="AA344" s="4"/>
      <c r="AB344" s="20"/>
      <c r="AC344" s="20"/>
      <c r="AD344" s="20"/>
      <c r="AE344" s="20"/>
      <c r="AF344" s="20"/>
      <c r="AG344" s="20"/>
      <c r="AH344" s="20"/>
      <c r="AI344" s="20"/>
      <c r="AJ344" s="20"/>
      <c r="AK344" s="20"/>
      <c r="AL344" s="20"/>
      <c r="AM344" s="20"/>
      <c r="AN344" s="20"/>
      <c r="AO344" s="20"/>
      <c r="AP344" s="20"/>
      <c r="AQ344" s="20"/>
      <c r="AR344" s="20"/>
      <c r="AS344" s="20"/>
      <c r="AT344" s="20"/>
      <c r="AU344" s="20"/>
      <c r="AV344" s="20"/>
      <c r="AW344" s="20"/>
      <c r="AX344" s="20"/>
      <c r="AY344" s="20"/>
      <c r="AZ344" s="20"/>
      <c r="BA344" s="20"/>
      <c r="BB344" s="20"/>
      <c r="BC344" s="20"/>
      <c r="BD344" s="20"/>
      <c r="BE344" s="20"/>
      <c r="BF344" s="20"/>
      <c r="BG344" s="20"/>
      <c r="BH344" s="20"/>
      <c r="BI344" s="20"/>
      <c r="BJ344" s="20"/>
      <c r="BK344" s="20"/>
      <c r="BL344" s="20"/>
      <c r="BM344" s="20"/>
      <c r="BN344" s="20"/>
      <c r="BO344" s="20"/>
      <c r="BP344" s="20"/>
      <c r="BQ344" s="20"/>
      <c r="BR344" s="20"/>
      <c r="BS344" s="20"/>
      <c r="BT344" s="20"/>
      <c r="BU344" s="20"/>
      <c r="BV344" s="20"/>
      <c r="BW344" s="20"/>
      <c r="BX344" s="20"/>
      <c r="BY344" s="20"/>
      <c r="BZ344" s="20"/>
      <c r="CA344" s="20"/>
      <c r="CB344" s="20"/>
      <c r="CC344" s="20"/>
      <c r="CD344" s="20"/>
      <c r="CE344" s="20"/>
      <c r="CF344" s="20"/>
      <c r="CG344" s="20"/>
      <c r="CH344" s="20"/>
      <c r="CI344" s="20"/>
      <c r="CJ344" s="20"/>
      <c r="CK344" s="20"/>
      <c r="CL344" s="20"/>
      <c r="CM344" s="20"/>
      <c r="CN344" s="20"/>
      <c r="CO344" s="20"/>
      <c r="CP344" s="20"/>
      <c r="CQ344" s="20"/>
      <c r="CR344" s="20"/>
      <c r="CS344" s="20"/>
      <c r="CT344" s="20"/>
      <c r="CU344" s="20"/>
      <c r="CV344" s="20"/>
      <c r="CW344" s="20"/>
      <c r="CX344" s="20"/>
      <c r="CY344" s="20"/>
      <c r="CZ344" s="20"/>
      <c r="DA344" s="20"/>
      <c r="DB344" s="20"/>
      <c r="DC344" s="20"/>
      <c r="DD344" s="20"/>
    </row>
    <row r="345" spans="1:108" ht="17" customHeight="1">
      <c r="A345" s="7"/>
      <c r="B345" s="44" t="s">
        <v>37</v>
      </c>
      <c r="C345" s="70">
        <v>35.152290000000001</v>
      </c>
      <c r="D345" s="70">
        <v>5.0915400000000002</v>
      </c>
      <c r="E345" s="70">
        <v>25.776890000000002</v>
      </c>
      <c r="F345" s="70">
        <v>54.527889999999999</v>
      </c>
      <c r="G345" s="70">
        <v>8.1490899999999993</v>
      </c>
      <c r="H345" s="70">
        <v>-20.592849999999999</v>
      </c>
      <c r="I345" s="40">
        <v>116.43024</v>
      </c>
      <c r="J345" s="70">
        <v>122.67907</v>
      </c>
      <c r="K345" s="70">
        <v>17.059728003875136</v>
      </c>
      <c r="L345" s="70">
        <v>137.56873557687916</v>
      </c>
      <c r="M345" s="70">
        <v>94.451947302116579</v>
      </c>
      <c r="N345" s="70">
        <v>17.592818829802365</v>
      </c>
      <c r="O345" s="82">
        <v>-167.47065281124932</v>
      </c>
      <c r="P345" s="82">
        <v>167.92825469216166</v>
      </c>
      <c r="Q345" s="82">
        <v>69.634144842675965</v>
      </c>
      <c r="R345" s="82">
        <v>-9.1993204708290399</v>
      </c>
      <c r="S345" s="85">
        <v>207.27</v>
      </c>
      <c r="T345" s="86">
        <v>-23.56</v>
      </c>
      <c r="U345" s="4"/>
      <c r="V345" s="4"/>
      <c r="W345" s="4"/>
      <c r="X345" s="4"/>
      <c r="Y345" s="4"/>
      <c r="Z345" s="4"/>
      <c r="AA345" s="4"/>
      <c r="AB345" s="20"/>
      <c r="AC345" s="20"/>
      <c r="AD345" s="20"/>
      <c r="AE345" s="20"/>
      <c r="AF345" s="20"/>
      <c r="AG345" s="20"/>
      <c r="AH345" s="20"/>
      <c r="AI345" s="20"/>
      <c r="AJ345" s="20"/>
      <c r="AK345" s="20"/>
      <c r="AL345" s="20"/>
      <c r="AM345" s="20"/>
      <c r="AN345" s="20"/>
      <c r="AO345" s="20"/>
      <c r="AP345" s="20"/>
      <c r="AQ345" s="20"/>
      <c r="AR345" s="20"/>
      <c r="AS345" s="20"/>
      <c r="AT345" s="20"/>
      <c r="AU345" s="20"/>
      <c r="AV345" s="20"/>
      <c r="AW345" s="20"/>
      <c r="AX345" s="20"/>
      <c r="AY345" s="20"/>
      <c r="AZ345" s="20"/>
      <c r="BA345" s="20"/>
      <c r="BB345" s="20"/>
      <c r="BC345" s="20"/>
      <c r="BD345" s="20"/>
      <c r="BE345" s="20"/>
      <c r="BF345" s="20"/>
      <c r="BG345" s="20"/>
      <c r="BH345" s="20"/>
      <c r="BI345" s="20"/>
      <c r="BJ345" s="20"/>
      <c r="BK345" s="20"/>
      <c r="BL345" s="20"/>
      <c r="BM345" s="20"/>
      <c r="BN345" s="20"/>
      <c r="BO345" s="20"/>
      <c r="BP345" s="20"/>
      <c r="BQ345" s="20"/>
      <c r="BR345" s="20"/>
      <c r="BS345" s="20"/>
      <c r="BT345" s="20"/>
      <c r="BU345" s="20"/>
      <c r="BV345" s="20"/>
      <c r="BW345" s="20"/>
      <c r="BX345" s="20"/>
      <c r="BY345" s="20"/>
      <c r="BZ345" s="20"/>
      <c r="CA345" s="20"/>
      <c r="CB345" s="20"/>
      <c r="CC345" s="20"/>
      <c r="CD345" s="20"/>
      <c r="CE345" s="20"/>
      <c r="CF345" s="20"/>
      <c r="CG345" s="20"/>
      <c r="CH345" s="20"/>
      <c r="CI345" s="20"/>
      <c r="CJ345" s="20"/>
      <c r="CK345" s="20"/>
      <c r="CL345" s="20"/>
      <c r="CM345" s="20"/>
      <c r="CN345" s="20"/>
      <c r="CO345" s="20"/>
      <c r="CP345" s="20"/>
      <c r="CQ345" s="20"/>
      <c r="CR345" s="20"/>
      <c r="CS345" s="20"/>
      <c r="CT345" s="20"/>
      <c r="CU345" s="20"/>
      <c r="CV345" s="20"/>
      <c r="CW345" s="20"/>
      <c r="CX345" s="20"/>
      <c r="CY345" s="20"/>
      <c r="CZ345" s="20"/>
      <c r="DA345" s="20"/>
      <c r="DB345" s="20"/>
      <c r="DC345" s="20"/>
      <c r="DD345" s="20"/>
    </row>
    <row r="346" spans="1:108" ht="17" customHeight="1">
      <c r="A346" s="7"/>
      <c r="B346" s="44" t="s">
        <v>38</v>
      </c>
      <c r="C346" s="70">
        <v>-35.130299999999998</v>
      </c>
      <c r="D346" s="70">
        <v>-5.0915299999999997</v>
      </c>
      <c r="E346" s="70">
        <v>-25.776890000000002</v>
      </c>
      <c r="F346" s="70">
        <v>-54.527979999999999</v>
      </c>
      <c r="G346" s="70">
        <v>-8.1491500000000006</v>
      </c>
      <c r="H346" s="70">
        <v>20.592849999999999</v>
      </c>
      <c r="I346" s="41">
        <v>-116.43024</v>
      </c>
      <c r="J346" s="70">
        <v>-122.67907</v>
      </c>
      <c r="K346" s="70">
        <v>-17.059728003875136</v>
      </c>
      <c r="L346" s="70">
        <v>-137.56873557687916</v>
      </c>
      <c r="M346" s="70">
        <v>-94.52669295876278</v>
      </c>
      <c r="N346" s="70">
        <v>-17.592818829802365</v>
      </c>
      <c r="O346" s="82">
        <v>-167.47065281124932</v>
      </c>
      <c r="P346" s="82">
        <v>167.928254692162</v>
      </c>
      <c r="Q346" s="82">
        <v>69.634144842675965</v>
      </c>
      <c r="R346" s="82">
        <v>-9.1993204708290399</v>
      </c>
      <c r="S346" s="85">
        <v>207.27</v>
      </c>
      <c r="T346" s="86">
        <v>-23.56</v>
      </c>
      <c r="U346" s="4"/>
      <c r="V346" s="4"/>
      <c r="W346" s="4"/>
      <c r="X346" s="4"/>
      <c r="Y346" s="4"/>
      <c r="Z346" s="4"/>
      <c r="AA346" s="4"/>
      <c r="AB346" s="20"/>
      <c r="AC346" s="20"/>
      <c r="AD346" s="20"/>
      <c r="AE346" s="20"/>
      <c r="AF346" s="20"/>
      <c r="AG346" s="20"/>
      <c r="AH346" s="20"/>
      <c r="AI346" s="20"/>
      <c r="AJ346" s="20"/>
      <c r="AK346" s="20"/>
      <c r="AL346" s="20"/>
      <c r="AM346" s="20"/>
      <c r="AN346" s="20"/>
      <c r="AO346" s="20"/>
      <c r="AP346" s="20"/>
      <c r="AQ346" s="20"/>
      <c r="AR346" s="20"/>
      <c r="AS346" s="20"/>
      <c r="AT346" s="20"/>
      <c r="AU346" s="20"/>
      <c r="AV346" s="20"/>
      <c r="AW346" s="20"/>
      <c r="AX346" s="20"/>
      <c r="AY346" s="20"/>
      <c r="AZ346" s="20"/>
      <c r="BA346" s="20"/>
      <c r="BB346" s="20"/>
      <c r="BC346" s="20"/>
      <c r="BD346" s="20"/>
      <c r="BE346" s="20"/>
      <c r="BF346" s="20"/>
      <c r="BG346" s="20"/>
      <c r="BH346" s="20"/>
      <c r="BI346" s="20"/>
      <c r="BJ346" s="20"/>
      <c r="BK346" s="20"/>
      <c r="BL346" s="20"/>
      <c r="BM346" s="20"/>
      <c r="BN346" s="20"/>
      <c r="BO346" s="20"/>
      <c r="BP346" s="20"/>
      <c r="BQ346" s="20"/>
      <c r="BR346" s="20"/>
      <c r="BS346" s="20"/>
      <c r="BT346" s="20"/>
      <c r="BU346" s="20"/>
      <c r="BV346" s="20"/>
      <c r="BW346" s="20"/>
      <c r="BX346" s="20"/>
      <c r="BY346" s="20"/>
      <c r="BZ346" s="20"/>
      <c r="CA346" s="20"/>
      <c r="CB346" s="20"/>
      <c r="CC346" s="20"/>
      <c r="CD346" s="20"/>
      <c r="CE346" s="20"/>
      <c r="CF346" s="20"/>
      <c r="CG346" s="20"/>
      <c r="CH346" s="20"/>
      <c r="CI346" s="20"/>
      <c r="CJ346" s="20"/>
      <c r="CK346" s="20"/>
      <c r="CL346" s="20"/>
      <c r="CM346" s="20"/>
      <c r="CN346" s="20"/>
      <c r="CO346" s="20"/>
      <c r="CP346" s="20"/>
      <c r="CQ346" s="20"/>
      <c r="CR346" s="20"/>
      <c r="CS346" s="20"/>
      <c r="CT346" s="20"/>
      <c r="CU346" s="20"/>
      <c r="CV346" s="20"/>
      <c r="CW346" s="20"/>
      <c r="CX346" s="20"/>
      <c r="CY346" s="20"/>
      <c r="CZ346" s="20"/>
      <c r="DA346" s="20"/>
      <c r="DB346" s="20"/>
      <c r="DC346" s="20"/>
      <c r="DD346" s="20"/>
    </row>
    <row r="347" spans="1:108" ht="17" customHeight="1">
      <c r="A347" s="7"/>
      <c r="B347" s="44" t="s">
        <v>144</v>
      </c>
      <c r="C347" s="70" t="s">
        <v>51</v>
      </c>
      <c r="D347" s="70" t="s">
        <v>51</v>
      </c>
      <c r="E347" s="70" t="s">
        <v>113</v>
      </c>
      <c r="F347" s="70" t="s">
        <v>113</v>
      </c>
      <c r="G347" s="70" t="s">
        <v>113</v>
      </c>
      <c r="H347" s="70" t="s">
        <v>113</v>
      </c>
      <c r="I347" s="40" t="s">
        <v>263</v>
      </c>
      <c r="J347" s="70">
        <v>-250.90619000000001</v>
      </c>
      <c r="K347" s="70">
        <v>-175.17153788183975</v>
      </c>
      <c r="L347" s="70">
        <v>-100.18999242234804</v>
      </c>
      <c r="M347" s="70">
        <v>-159.17266805787222</v>
      </c>
      <c r="N347" s="70">
        <v>-491.1</v>
      </c>
      <c r="O347" s="82">
        <v>-702.39361978609486</v>
      </c>
      <c r="P347" s="82">
        <v>-922.4</v>
      </c>
      <c r="Q347" s="82">
        <v>-1083.410695743094</v>
      </c>
      <c r="R347" s="82">
        <v>-1366.2098921381823</v>
      </c>
      <c r="S347" s="85">
        <v>-1705.1</v>
      </c>
      <c r="T347" s="86">
        <v>-2182.0500000000002</v>
      </c>
      <c r="U347" s="4"/>
      <c r="V347" s="4"/>
      <c r="W347" s="4"/>
      <c r="X347" s="4"/>
      <c r="Y347" s="4"/>
      <c r="Z347" s="4"/>
      <c r="AA347" s="4"/>
      <c r="AB347" s="20"/>
      <c r="AC347" s="20"/>
      <c r="AD347" s="20"/>
      <c r="AE347" s="20"/>
      <c r="AF347" s="20"/>
      <c r="AG347" s="20"/>
      <c r="AH347" s="20"/>
      <c r="AI347" s="20"/>
      <c r="AJ347" s="20"/>
      <c r="AK347" s="20"/>
      <c r="AL347" s="20"/>
      <c r="AM347" s="20"/>
      <c r="AN347" s="20"/>
      <c r="AO347" s="20"/>
      <c r="AP347" s="20"/>
      <c r="AQ347" s="20"/>
      <c r="AR347" s="20"/>
      <c r="AS347" s="20"/>
      <c r="AT347" s="20"/>
      <c r="AU347" s="20"/>
      <c r="AV347" s="20"/>
      <c r="AW347" s="20"/>
      <c r="AX347" s="20"/>
      <c r="AY347" s="20"/>
      <c r="AZ347" s="20"/>
      <c r="BA347" s="20"/>
      <c r="BB347" s="20"/>
      <c r="BC347" s="20"/>
      <c r="BD347" s="20"/>
      <c r="BE347" s="20"/>
      <c r="BF347" s="20"/>
      <c r="BG347" s="20"/>
      <c r="BH347" s="20"/>
      <c r="BI347" s="20"/>
      <c r="BJ347" s="20"/>
      <c r="BK347" s="20"/>
      <c r="BL347" s="20"/>
      <c r="BM347" s="20"/>
      <c r="BN347" s="20"/>
      <c r="BO347" s="20"/>
      <c r="BP347" s="20"/>
      <c r="BQ347" s="20"/>
      <c r="BR347" s="20"/>
      <c r="BS347" s="20"/>
      <c r="BT347" s="20"/>
      <c r="BU347" s="20"/>
      <c r="BV347" s="20"/>
      <c r="BW347" s="20"/>
      <c r="BX347" s="20"/>
      <c r="BY347" s="20"/>
      <c r="BZ347" s="20"/>
      <c r="CA347" s="20"/>
      <c r="CB347" s="20"/>
      <c r="CC347" s="20"/>
      <c r="CD347" s="20"/>
      <c r="CE347" s="20"/>
      <c r="CF347" s="20"/>
      <c r="CG347" s="20"/>
      <c r="CH347" s="20"/>
      <c r="CI347" s="20"/>
      <c r="CJ347" s="20"/>
      <c r="CK347" s="20"/>
      <c r="CL347" s="20"/>
      <c r="CM347" s="20"/>
      <c r="CN347" s="20"/>
      <c r="CO347" s="20"/>
      <c r="CP347" s="20"/>
      <c r="CQ347" s="20"/>
      <c r="CR347" s="20"/>
      <c r="CS347" s="20"/>
      <c r="CT347" s="20"/>
      <c r="CU347" s="20"/>
      <c r="CV347" s="20"/>
      <c r="CW347" s="20"/>
      <c r="CX347" s="20"/>
      <c r="CY347" s="20"/>
      <c r="CZ347" s="20"/>
      <c r="DA347" s="20"/>
      <c r="DB347" s="20"/>
      <c r="DC347" s="20"/>
      <c r="DD347" s="20"/>
    </row>
    <row r="348" spans="1:108" ht="17" customHeight="1">
      <c r="A348" s="7"/>
      <c r="B348" s="49"/>
      <c r="C348" s="70"/>
      <c r="D348" s="70"/>
      <c r="E348" s="70"/>
      <c r="F348" s="70"/>
      <c r="G348" s="70"/>
      <c r="H348" s="70"/>
      <c r="I348" s="70"/>
      <c r="J348" s="70"/>
      <c r="K348" s="70"/>
      <c r="L348" s="70"/>
      <c r="M348" s="70"/>
      <c r="N348" s="70"/>
      <c r="O348" s="70"/>
      <c r="P348" s="70"/>
      <c r="Q348" s="70"/>
      <c r="R348" s="70"/>
      <c r="S348" s="70"/>
      <c r="T348" s="70"/>
      <c r="U348" s="20"/>
      <c r="V348" s="20"/>
      <c r="W348" s="9"/>
      <c r="X348" s="9"/>
      <c r="Y348" s="9"/>
      <c r="Z348" s="9"/>
      <c r="AB348" s="20"/>
      <c r="AC348" s="20"/>
      <c r="AD348" s="20"/>
      <c r="AE348" s="20"/>
      <c r="AF348" s="20"/>
      <c r="AG348" s="20"/>
      <c r="AH348" s="20"/>
      <c r="AI348" s="20"/>
      <c r="AJ348" s="20"/>
      <c r="AK348" s="20"/>
      <c r="AL348" s="20"/>
      <c r="AM348" s="20"/>
      <c r="AN348" s="20"/>
      <c r="AO348" s="20"/>
      <c r="AP348" s="20"/>
      <c r="AQ348" s="20"/>
      <c r="AR348" s="20"/>
      <c r="AS348" s="20"/>
      <c r="AT348" s="20"/>
      <c r="AU348" s="20"/>
      <c r="AV348" s="20"/>
      <c r="AW348" s="20"/>
      <c r="AX348" s="20"/>
      <c r="AY348" s="20"/>
      <c r="AZ348" s="20"/>
      <c r="BA348" s="20"/>
      <c r="BB348" s="20"/>
      <c r="BC348" s="20"/>
      <c r="BD348" s="20"/>
      <c r="BE348" s="20"/>
      <c r="BF348" s="20"/>
      <c r="BG348" s="20"/>
      <c r="BH348" s="20"/>
      <c r="BI348" s="20"/>
      <c r="BJ348" s="20"/>
      <c r="BK348" s="20"/>
      <c r="BL348" s="20"/>
      <c r="BM348" s="20"/>
      <c r="BN348" s="20"/>
      <c r="BO348" s="20"/>
      <c r="BP348" s="20"/>
      <c r="BQ348" s="20"/>
      <c r="BR348" s="20"/>
      <c r="BS348" s="20"/>
      <c r="BT348" s="20"/>
      <c r="BU348" s="20"/>
      <c r="BV348" s="20"/>
      <c r="BW348" s="20"/>
      <c r="BX348" s="20"/>
      <c r="BY348" s="20"/>
      <c r="BZ348" s="20"/>
      <c r="CA348" s="20"/>
      <c r="CB348" s="20"/>
      <c r="CC348" s="20"/>
      <c r="CD348" s="20"/>
      <c r="CE348" s="20"/>
      <c r="CF348" s="20"/>
      <c r="CG348" s="20"/>
      <c r="CH348" s="20"/>
      <c r="CI348" s="20"/>
      <c r="CJ348" s="20"/>
      <c r="CK348" s="20"/>
      <c r="CL348" s="20"/>
      <c r="CM348" s="20"/>
      <c r="CN348" s="20"/>
      <c r="CO348" s="20"/>
      <c r="CP348" s="20"/>
      <c r="CQ348" s="20"/>
      <c r="CR348" s="20"/>
      <c r="CS348" s="20"/>
      <c r="CT348" s="20"/>
      <c r="CU348" s="20"/>
      <c r="CV348" s="20"/>
      <c r="CW348" s="20"/>
      <c r="CX348" s="20"/>
      <c r="CY348" s="20"/>
      <c r="CZ348" s="20"/>
      <c r="DA348" s="20"/>
      <c r="DB348" s="20"/>
      <c r="DC348" s="20"/>
      <c r="DD348" s="20"/>
    </row>
    <row r="349" spans="1:108" ht="17" customHeight="1">
      <c r="A349" s="7"/>
      <c r="B349" s="52" t="s">
        <v>340</v>
      </c>
      <c r="C349" s="87"/>
      <c r="D349" s="87"/>
      <c r="E349" s="87"/>
      <c r="F349" s="87"/>
      <c r="G349" s="87"/>
      <c r="H349" s="87"/>
      <c r="I349" s="70"/>
      <c r="J349" s="70"/>
      <c r="K349" s="70"/>
      <c r="L349" s="70"/>
      <c r="M349" s="70"/>
      <c r="N349" s="70"/>
      <c r="O349" s="70"/>
      <c r="P349" s="70"/>
      <c r="Q349" s="70"/>
      <c r="R349" s="70"/>
      <c r="S349" s="70"/>
      <c r="T349" s="70"/>
      <c r="U349" s="20"/>
      <c r="V349" s="20"/>
      <c r="W349" s="4"/>
      <c r="X349" s="4"/>
      <c r="Y349" s="4"/>
      <c r="Z349" s="4"/>
      <c r="AB349" s="20"/>
      <c r="AC349" s="20"/>
      <c r="AD349" s="20"/>
      <c r="AE349" s="20"/>
      <c r="AF349" s="20"/>
      <c r="AG349" s="20"/>
      <c r="AH349" s="20"/>
      <c r="AI349" s="20"/>
      <c r="AJ349" s="20"/>
      <c r="AK349" s="20"/>
      <c r="AL349" s="20"/>
      <c r="AM349" s="20"/>
      <c r="AN349" s="20"/>
      <c r="AO349" s="20"/>
      <c r="AP349" s="20"/>
      <c r="AQ349" s="20"/>
      <c r="AR349" s="20"/>
      <c r="AS349" s="20"/>
      <c r="AT349" s="20"/>
      <c r="AU349" s="20"/>
      <c r="AV349" s="20"/>
      <c r="AW349" s="20"/>
      <c r="AX349" s="20"/>
      <c r="AY349" s="20"/>
      <c r="AZ349" s="20"/>
      <c r="BA349" s="20"/>
      <c r="BB349" s="20"/>
      <c r="BC349" s="20"/>
      <c r="BD349" s="20"/>
      <c r="BE349" s="20"/>
      <c r="BF349" s="20"/>
      <c r="BG349" s="20"/>
      <c r="BH349" s="20"/>
      <c r="BI349" s="20"/>
      <c r="BJ349" s="20"/>
      <c r="BK349" s="20"/>
      <c r="BL349" s="20"/>
      <c r="BM349" s="20"/>
      <c r="BN349" s="20"/>
      <c r="BO349" s="20"/>
      <c r="BP349" s="20"/>
      <c r="BQ349" s="20"/>
      <c r="BR349" s="20"/>
      <c r="BS349" s="20"/>
      <c r="BT349" s="20"/>
      <c r="BU349" s="20"/>
      <c r="BV349" s="20"/>
      <c r="BW349" s="20"/>
      <c r="BX349" s="20"/>
      <c r="BY349" s="20"/>
      <c r="BZ349" s="20"/>
      <c r="CA349" s="20"/>
      <c r="CB349" s="20"/>
      <c r="CC349" s="20"/>
      <c r="CD349" s="20"/>
      <c r="CE349" s="20"/>
      <c r="CF349" s="20"/>
      <c r="CG349" s="20"/>
      <c r="CH349" s="20"/>
      <c r="CI349" s="20"/>
      <c r="CJ349" s="20"/>
      <c r="CK349" s="20"/>
      <c r="CL349" s="20"/>
      <c r="CM349" s="20"/>
      <c r="CN349" s="20"/>
      <c r="CO349" s="20"/>
      <c r="CP349" s="20"/>
      <c r="CQ349" s="20"/>
      <c r="CR349" s="20"/>
      <c r="CS349" s="20"/>
      <c r="CT349" s="20"/>
      <c r="CU349" s="20"/>
      <c r="CV349" s="20"/>
      <c r="CW349" s="20"/>
      <c r="CX349" s="20"/>
      <c r="CY349" s="20"/>
      <c r="CZ349" s="20"/>
      <c r="DA349" s="20"/>
      <c r="DB349" s="20"/>
      <c r="DC349" s="20"/>
      <c r="DD349" s="20"/>
    </row>
    <row r="350" spans="1:108" ht="17" customHeight="1">
      <c r="A350" s="7"/>
      <c r="B350" s="44" t="s">
        <v>105</v>
      </c>
      <c r="C350" s="86">
        <v>25.273289999999999</v>
      </c>
      <c r="D350" s="86">
        <v>20.53359</v>
      </c>
      <c r="E350" s="86">
        <v>19.13259</v>
      </c>
      <c r="F350" s="86">
        <v>18.657789999999999</v>
      </c>
      <c r="G350" s="86">
        <v>22.475619999999999</v>
      </c>
      <c r="H350" s="86">
        <v>26.188079999999999</v>
      </c>
      <c r="I350" s="86">
        <v>34.321620000000003</v>
      </c>
      <c r="J350" s="86">
        <v>51.224229999999999</v>
      </c>
      <c r="K350" s="86">
        <v>44.177419999999998</v>
      </c>
      <c r="L350" s="86">
        <v>39.76267</v>
      </c>
      <c r="M350" s="86">
        <v>33.767200000000003</v>
      </c>
      <c r="N350" s="86">
        <v>35.503349999999998</v>
      </c>
      <c r="O350" s="86">
        <v>31.807584105630411</v>
      </c>
      <c r="P350" s="86">
        <v>28.403802536610922</v>
      </c>
      <c r="Q350" s="86">
        <v>27.501231866815896</v>
      </c>
      <c r="R350" s="86">
        <v>27.254844483428052</v>
      </c>
      <c r="S350" s="86">
        <v>21.772466150653479</v>
      </c>
      <c r="T350" s="86">
        <v>21.991616868489245</v>
      </c>
      <c r="U350" s="4"/>
      <c r="V350" s="4"/>
      <c r="W350" s="4"/>
      <c r="X350" s="4"/>
      <c r="Y350" s="4"/>
      <c r="Z350" s="4"/>
      <c r="AA350" s="4"/>
      <c r="AB350" s="20"/>
      <c r="AC350" s="20"/>
      <c r="AD350" s="20"/>
      <c r="AE350" s="20"/>
      <c r="AF350" s="20"/>
      <c r="AG350" s="20"/>
      <c r="AH350" s="20"/>
      <c r="AI350" s="20"/>
      <c r="AJ350" s="20"/>
      <c r="AK350" s="20"/>
      <c r="AL350" s="20"/>
      <c r="AM350" s="20"/>
      <c r="AN350" s="20"/>
      <c r="AO350" s="20"/>
      <c r="AP350" s="20"/>
      <c r="AQ350" s="20"/>
      <c r="AR350" s="20"/>
      <c r="AS350" s="20"/>
      <c r="AT350" s="20"/>
      <c r="AU350" s="20"/>
      <c r="AV350" s="20"/>
      <c r="AW350" s="20"/>
      <c r="AX350" s="20"/>
      <c r="AY350" s="20"/>
      <c r="AZ350" s="20"/>
      <c r="BA350" s="20"/>
      <c r="BB350" s="20"/>
      <c r="BC350" s="20"/>
      <c r="BD350" s="20"/>
      <c r="BE350" s="20"/>
      <c r="BF350" s="20"/>
      <c r="BG350" s="20"/>
      <c r="BH350" s="20"/>
      <c r="BI350" s="20"/>
      <c r="BJ350" s="20"/>
      <c r="BK350" s="20"/>
      <c r="BL350" s="20"/>
      <c r="BM350" s="20"/>
      <c r="BN350" s="20"/>
      <c r="BO350" s="20"/>
      <c r="BP350" s="20"/>
      <c r="BQ350" s="20"/>
      <c r="BR350" s="20"/>
      <c r="BS350" s="20"/>
      <c r="BT350" s="20"/>
      <c r="BU350" s="20"/>
      <c r="BV350" s="20"/>
      <c r="BW350" s="20"/>
      <c r="BX350" s="20"/>
      <c r="BY350" s="20"/>
      <c r="BZ350" s="20"/>
      <c r="CA350" s="20"/>
      <c r="CB350" s="20"/>
      <c r="CC350" s="20"/>
      <c r="CD350" s="20"/>
      <c r="CE350" s="20"/>
      <c r="CF350" s="20"/>
      <c r="CG350" s="20"/>
      <c r="CH350" s="20"/>
      <c r="CI350" s="20"/>
      <c r="CJ350" s="20"/>
      <c r="CK350" s="20"/>
      <c r="CL350" s="20"/>
      <c r="CM350" s="20"/>
      <c r="CN350" s="20"/>
      <c r="CO350" s="20"/>
      <c r="CP350" s="20"/>
      <c r="CQ350" s="20"/>
      <c r="CR350" s="20"/>
      <c r="CS350" s="20"/>
      <c r="CT350" s="20"/>
      <c r="CU350" s="20"/>
      <c r="CV350" s="20"/>
      <c r="CW350" s="20"/>
      <c r="CX350" s="20"/>
      <c r="CY350" s="20"/>
      <c r="CZ350" s="20"/>
      <c r="DA350" s="20"/>
      <c r="DB350" s="20"/>
      <c r="DC350" s="20"/>
      <c r="DD350" s="20"/>
    </row>
    <row r="351" spans="1:108" ht="17" customHeight="1">
      <c r="A351" s="7"/>
      <c r="B351" s="44" t="s">
        <v>106</v>
      </c>
      <c r="C351" s="86">
        <v>40.916609999999999</v>
      </c>
      <c r="D351" s="86">
        <v>38.59064</v>
      </c>
      <c r="E351" s="86">
        <v>37.501739999999998</v>
      </c>
      <c r="F351" s="86">
        <v>34.123429999999999</v>
      </c>
      <c r="G351" s="86">
        <v>37.44171</v>
      </c>
      <c r="H351" s="86">
        <v>56.92286</v>
      </c>
      <c r="I351" s="86">
        <v>47.835889999999999</v>
      </c>
      <c r="J351" s="86">
        <v>44.208309999999997</v>
      </c>
      <c r="K351" s="86">
        <v>47.533900000000003</v>
      </c>
      <c r="L351" s="86">
        <v>45.527090000000001</v>
      </c>
      <c r="M351" s="86">
        <v>51.103549999999998</v>
      </c>
      <c r="N351" s="86">
        <v>60.029940000000003</v>
      </c>
      <c r="O351" s="86">
        <v>52.207800214875967</v>
      </c>
      <c r="P351" s="86">
        <v>48.055383282538713</v>
      </c>
      <c r="Q351" s="86">
        <v>47.719848696085663</v>
      </c>
      <c r="R351" s="86">
        <v>47.450600774269006</v>
      </c>
      <c r="S351" s="86">
        <v>45.6247800534832</v>
      </c>
      <c r="T351" s="86">
        <v>40.562301884951935</v>
      </c>
      <c r="U351" s="4"/>
      <c r="V351" s="4"/>
      <c r="W351" s="4"/>
      <c r="X351" s="4"/>
      <c r="Y351" s="4"/>
      <c r="Z351" s="4"/>
      <c r="AA351" s="4"/>
      <c r="AB351" s="20"/>
      <c r="AC351" s="20"/>
      <c r="AD351" s="20"/>
      <c r="AE351" s="20"/>
      <c r="AF351" s="20"/>
      <c r="AG351" s="20"/>
      <c r="AH351" s="20"/>
      <c r="AI351" s="20"/>
      <c r="AJ351" s="20"/>
      <c r="AK351" s="20"/>
      <c r="AL351" s="20"/>
      <c r="AM351" s="20"/>
      <c r="AN351" s="20"/>
      <c r="AO351" s="20"/>
      <c r="AP351" s="20"/>
      <c r="AQ351" s="20"/>
      <c r="AR351" s="20"/>
      <c r="AS351" s="20"/>
      <c r="AT351" s="20"/>
      <c r="AU351" s="20"/>
      <c r="AV351" s="20"/>
      <c r="AW351" s="20"/>
      <c r="AX351" s="20"/>
      <c r="AY351" s="20"/>
      <c r="AZ351" s="20"/>
      <c r="BA351" s="20"/>
      <c r="BB351" s="20"/>
      <c r="BC351" s="20"/>
      <c r="BD351" s="20"/>
      <c r="BE351" s="20"/>
      <c r="BF351" s="20"/>
      <c r="BG351" s="20"/>
      <c r="BH351" s="20"/>
      <c r="BI351" s="20"/>
      <c r="BJ351" s="20"/>
      <c r="BK351" s="20"/>
      <c r="BL351" s="20"/>
      <c r="BM351" s="20"/>
      <c r="BN351" s="20"/>
      <c r="BO351" s="20"/>
      <c r="BP351" s="20"/>
      <c r="BQ351" s="20"/>
      <c r="BR351" s="20"/>
      <c r="BS351" s="20"/>
      <c r="BT351" s="20"/>
      <c r="BU351" s="20"/>
      <c r="BV351" s="20"/>
      <c r="BW351" s="20"/>
      <c r="BX351" s="20"/>
      <c r="BY351" s="20"/>
      <c r="BZ351" s="20"/>
      <c r="CA351" s="20"/>
      <c r="CB351" s="20"/>
      <c r="CC351" s="20"/>
      <c r="CD351" s="20"/>
      <c r="CE351" s="20"/>
      <c r="CF351" s="20"/>
      <c r="CG351" s="20"/>
      <c r="CH351" s="20"/>
      <c r="CI351" s="20"/>
      <c r="CJ351" s="20"/>
      <c r="CK351" s="20"/>
      <c r="CL351" s="20"/>
      <c r="CM351" s="20"/>
      <c r="CN351" s="20"/>
      <c r="CO351" s="20"/>
      <c r="CP351" s="20"/>
      <c r="CQ351" s="20"/>
      <c r="CR351" s="20"/>
      <c r="CS351" s="20"/>
      <c r="CT351" s="20"/>
      <c r="CU351" s="20"/>
      <c r="CV351" s="20"/>
      <c r="CW351" s="20"/>
      <c r="CX351" s="20"/>
      <c r="CY351" s="20"/>
      <c r="CZ351" s="20"/>
      <c r="DA351" s="20"/>
      <c r="DB351" s="20"/>
      <c r="DC351" s="20"/>
      <c r="DD351" s="20"/>
    </row>
    <row r="352" spans="1:108" ht="17" customHeight="1">
      <c r="A352" s="7"/>
      <c r="B352" s="44" t="s">
        <v>174</v>
      </c>
      <c r="C352" s="86">
        <v>-15.643330000000001</v>
      </c>
      <c r="D352" s="86">
        <v>-18.05706</v>
      </c>
      <c r="E352" s="86">
        <v>-18.369160000000001</v>
      </c>
      <c r="F352" s="86">
        <v>-15.46564</v>
      </c>
      <c r="G352" s="86">
        <v>-14.966089999999999</v>
      </c>
      <c r="H352" s="86">
        <v>-30.734780000000001</v>
      </c>
      <c r="I352" s="86">
        <v>-13.51427</v>
      </c>
      <c r="J352" s="86">
        <v>7.0159200000000004</v>
      </c>
      <c r="K352" s="86">
        <v>-3.3564799999999999</v>
      </c>
      <c r="L352" s="86">
        <v>-5.7644200000000003</v>
      </c>
      <c r="M352" s="86">
        <v>-17.336349999999999</v>
      </c>
      <c r="N352" s="86">
        <v>-24.526589999999999</v>
      </c>
      <c r="O352" s="86">
        <v>-20.400216109245559</v>
      </c>
      <c r="P352" s="86">
        <v>-19.651580745927781</v>
      </c>
      <c r="Q352" s="86">
        <v>-20.218616838736178</v>
      </c>
      <c r="R352" s="86">
        <v>-20.195803418638501</v>
      </c>
      <c r="S352" s="86">
        <v>-23.852313902829721</v>
      </c>
      <c r="T352" s="86">
        <v>-18.57068501646269</v>
      </c>
      <c r="U352" s="4"/>
      <c r="V352" s="4"/>
      <c r="W352" s="4"/>
      <c r="X352" s="4"/>
      <c r="Y352" s="4"/>
      <c r="Z352" s="4"/>
      <c r="AA352" s="4"/>
      <c r="AB352" s="20"/>
      <c r="AC352" s="20"/>
      <c r="AD352" s="20"/>
      <c r="AE352" s="20"/>
      <c r="AF352" s="20"/>
      <c r="AG352" s="20"/>
      <c r="AH352" s="20"/>
      <c r="AI352" s="20"/>
      <c r="AJ352" s="20"/>
      <c r="AK352" s="20"/>
      <c r="AL352" s="20"/>
      <c r="AM352" s="20"/>
      <c r="AN352" s="20"/>
      <c r="AO352" s="20"/>
      <c r="AP352" s="20"/>
      <c r="AQ352" s="20"/>
      <c r="AR352" s="20"/>
      <c r="AS352" s="20"/>
      <c r="AT352" s="20"/>
      <c r="AU352" s="20"/>
      <c r="AV352" s="20"/>
      <c r="AW352" s="20"/>
      <c r="AX352" s="20"/>
      <c r="AY352" s="20"/>
      <c r="AZ352" s="20"/>
      <c r="BA352" s="20"/>
      <c r="BB352" s="20"/>
      <c r="BC352" s="20"/>
      <c r="BD352" s="20"/>
      <c r="BE352" s="20"/>
      <c r="BF352" s="20"/>
      <c r="BG352" s="20"/>
      <c r="BH352" s="20"/>
      <c r="BI352" s="20"/>
      <c r="BJ352" s="20"/>
      <c r="BK352" s="20"/>
      <c r="BL352" s="20"/>
      <c r="BM352" s="20"/>
      <c r="BN352" s="20"/>
      <c r="BO352" s="20"/>
      <c r="BP352" s="20"/>
      <c r="BQ352" s="20"/>
      <c r="BR352" s="20"/>
      <c r="BS352" s="20"/>
      <c r="BT352" s="20"/>
      <c r="BU352" s="20"/>
      <c r="BV352" s="20"/>
      <c r="BW352" s="20"/>
      <c r="BX352" s="20"/>
      <c r="BY352" s="20"/>
      <c r="BZ352" s="20"/>
      <c r="CA352" s="20"/>
      <c r="CB352" s="20"/>
      <c r="CC352" s="20"/>
      <c r="CD352" s="20"/>
      <c r="CE352" s="20"/>
      <c r="CF352" s="20"/>
      <c r="CG352" s="20"/>
      <c r="CH352" s="20"/>
      <c r="CI352" s="20"/>
      <c r="CJ352" s="20"/>
      <c r="CK352" s="20"/>
      <c r="CL352" s="20"/>
      <c r="CM352" s="20"/>
      <c r="CN352" s="20"/>
      <c r="CO352" s="20"/>
      <c r="CP352" s="20"/>
      <c r="CQ352" s="20"/>
      <c r="CR352" s="20"/>
      <c r="CS352" s="20"/>
      <c r="CT352" s="20"/>
      <c r="CU352" s="20"/>
      <c r="CV352" s="20"/>
      <c r="CW352" s="20"/>
      <c r="CX352" s="20"/>
      <c r="CY352" s="20"/>
      <c r="CZ352" s="20"/>
      <c r="DA352" s="20"/>
      <c r="DB352" s="20"/>
      <c r="DC352" s="20"/>
      <c r="DD352" s="20"/>
    </row>
    <row r="353" spans="1:108" ht="17" customHeight="1">
      <c r="A353" s="7"/>
      <c r="B353" s="44" t="s">
        <v>175</v>
      </c>
      <c r="C353" s="86">
        <v>-9.3632600000000004</v>
      </c>
      <c r="D353" s="86">
        <v>-8.8034700000000008</v>
      </c>
      <c r="E353" s="86">
        <v>-14.91475</v>
      </c>
      <c r="F353" s="86">
        <v>-22.770399999999999</v>
      </c>
      <c r="G353" s="86">
        <v>-17.331569999999999</v>
      </c>
      <c r="H353" s="86">
        <v>-29.041350000000001</v>
      </c>
      <c r="I353" s="86">
        <v>-4.16913</v>
      </c>
      <c r="J353" s="86">
        <v>7.4965400000000004</v>
      </c>
      <c r="K353" s="86">
        <v>-8.1983099999999993</v>
      </c>
      <c r="L353" s="86">
        <v>-5.9312899999999997</v>
      </c>
      <c r="M353" s="86">
        <v>-20.50234</v>
      </c>
      <c r="N353" s="86">
        <v>-27.582159999999998</v>
      </c>
      <c r="O353" s="86">
        <v>-20.038003175331308</v>
      </c>
      <c r="P353" s="86">
        <v>-24.444064509529724</v>
      </c>
      <c r="Q353" s="86">
        <v>-24.828979178725021</v>
      </c>
      <c r="R353" s="86">
        <v>-27.010940701949636</v>
      </c>
      <c r="S353" s="86">
        <v>-27.677893532333066</v>
      </c>
      <c r="T353" s="86">
        <v>-21.675202993901785</v>
      </c>
      <c r="U353" s="4"/>
      <c r="V353" s="4"/>
      <c r="W353" s="4"/>
      <c r="X353" s="4"/>
      <c r="Y353" s="4"/>
      <c r="Z353" s="4"/>
      <c r="AA353" s="4"/>
      <c r="AB353" s="20"/>
      <c r="AC353" s="20"/>
      <c r="AD353" s="20"/>
      <c r="AE353" s="20"/>
      <c r="AF353" s="20"/>
      <c r="AG353" s="20"/>
      <c r="AH353" s="20"/>
      <c r="AI353" s="20"/>
      <c r="AJ353" s="20"/>
      <c r="AK353" s="20"/>
      <c r="AL353" s="20"/>
      <c r="AM353" s="20"/>
      <c r="AN353" s="20"/>
      <c r="AO353" s="20"/>
      <c r="AP353" s="20"/>
      <c r="AQ353" s="20"/>
      <c r="AR353" s="20"/>
      <c r="AS353" s="20"/>
      <c r="AT353" s="20"/>
      <c r="AU353" s="20"/>
      <c r="AV353" s="20"/>
      <c r="AW353" s="20"/>
      <c r="AX353" s="20"/>
      <c r="AY353" s="20"/>
      <c r="AZ353" s="20"/>
      <c r="BA353" s="20"/>
      <c r="BB353" s="20"/>
      <c r="BC353" s="20"/>
      <c r="BD353" s="20"/>
      <c r="BE353" s="20"/>
      <c r="BF353" s="20"/>
      <c r="BG353" s="20"/>
      <c r="BH353" s="20"/>
      <c r="BI353" s="20"/>
      <c r="BJ353" s="20"/>
      <c r="BK353" s="20"/>
      <c r="BL353" s="20"/>
      <c r="BM353" s="20"/>
      <c r="BN353" s="20"/>
      <c r="BO353" s="20"/>
      <c r="BP353" s="20"/>
      <c r="BQ353" s="20"/>
      <c r="BR353" s="20"/>
      <c r="BS353" s="20"/>
      <c r="BT353" s="20"/>
      <c r="BU353" s="20"/>
      <c r="BV353" s="20"/>
      <c r="BW353" s="20"/>
      <c r="BX353" s="20"/>
      <c r="BY353" s="20"/>
      <c r="BZ353" s="20"/>
      <c r="CA353" s="20"/>
      <c r="CB353" s="20"/>
      <c r="CC353" s="20"/>
      <c r="CD353" s="20"/>
      <c r="CE353" s="20"/>
      <c r="CF353" s="20"/>
      <c r="CG353" s="20"/>
      <c r="CH353" s="20"/>
      <c r="CI353" s="20"/>
      <c r="CJ353" s="20"/>
      <c r="CK353" s="20"/>
      <c r="CL353" s="20"/>
      <c r="CM353" s="20"/>
      <c r="CN353" s="20"/>
      <c r="CO353" s="20"/>
      <c r="CP353" s="20"/>
      <c r="CQ353" s="20"/>
      <c r="CR353" s="20"/>
      <c r="CS353" s="20"/>
      <c r="CT353" s="20"/>
      <c r="CU353" s="20"/>
      <c r="CV353" s="20"/>
      <c r="CW353" s="20"/>
      <c r="CX353" s="20"/>
      <c r="CY353" s="20"/>
      <c r="CZ353" s="20"/>
      <c r="DA353" s="20"/>
      <c r="DB353" s="20"/>
      <c r="DC353" s="20"/>
      <c r="DD353" s="20"/>
    </row>
    <row r="354" spans="1:108" ht="17" customHeight="1">
      <c r="A354" s="7"/>
      <c r="B354" s="44" t="s">
        <v>176</v>
      </c>
      <c r="C354" s="86">
        <v>7.7679799999999997</v>
      </c>
      <c r="D354" s="86">
        <v>1.05063</v>
      </c>
      <c r="E354" s="86">
        <v>4.7600300000000004</v>
      </c>
      <c r="F354" s="86">
        <v>9.0204400000000007</v>
      </c>
      <c r="G354" s="86">
        <v>1.1620699999999999</v>
      </c>
      <c r="H354" s="86">
        <v>-2.5438100000000001</v>
      </c>
      <c r="I354" s="86">
        <v>12.8071</v>
      </c>
      <c r="J354" s="86">
        <v>10.961600000000001</v>
      </c>
      <c r="K354" s="86">
        <v>1.2586299999999999</v>
      </c>
      <c r="L354" s="86">
        <v>10.73596</v>
      </c>
      <c r="M354" s="86">
        <v>6.0829800000000001</v>
      </c>
      <c r="N354" s="86">
        <v>0.93883000000000005</v>
      </c>
      <c r="O354" s="86">
        <v>-9.3054335963256918</v>
      </c>
      <c r="P354" s="86">
        <v>8.7419836537269813</v>
      </c>
      <c r="Q354" s="86">
        <v>3.5806289217882523</v>
      </c>
      <c r="R354" s="86">
        <v>-0.43237447389205852</v>
      </c>
      <c r="S354" s="86">
        <v>8.3663522967502697</v>
      </c>
      <c r="T354" s="86">
        <v>-0.93359048447308812</v>
      </c>
      <c r="U354" s="4"/>
      <c r="V354" s="4"/>
      <c r="W354" s="4"/>
      <c r="X354" s="4"/>
      <c r="Y354" s="4"/>
      <c r="Z354" s="4"/>
      <c r="AA354" s="4"/>
      <c r="AB354" s="20"/>
      <c r="AC354" s="20"/>
      <c r="AD354" s="20"/>
      <c r="AE354" s="20"/>
      <c r="AF354" s="20"/>
      <c r="AG354" s="20"/>
      <c r="AH354" s="20"/>
      <c r="AI354" s="20"/>
      <c r="AJ354" s="20"/>
      <c r="AK354" s="20"/>
      <c r="AL354" s="20"/>
      <c r="AM354" s="20"/>
      <c r="AN354" s="20"/>
      <c r="AO354" s="20"/>
      <c r="AP354" s="20"/>
      <c r="AQ354" s="20"/>
      <c r="AR354" s="20"/>
      <c r="AS354" s="20"/>
      <c r="AT354" s="20"/>
      <c r="AU354" s="20"/>
      <c r="AV354" s="20"/>
      <c r="AW354" s="20"/>
      <c r="AX354" s="20"/>
      <c r="AY354" s="20"/>
      <c r="AZ354" s="20"/>
      <c r="BA354" s="20"/>
      <c r="BB354" s="20"/>
      <c r="BC354" s="20"/>
      <c r="BD354" s="20"/>
      <c r="BE354" s="20"/>
      <c r="BF354" s="20"/>
      <c r="BG354" s="20"/>
      <c r="BH354" s="20"/>
      <c r="BI354" s="20"/>
      <c r="BJ354" s="20"/>
      <c r="BK354" s="20"/>
      <c r="BL354" s="20"/>
      <c r="BM354" s="20"/>
      <c r="BN354" s="20"/>
      <c r="BO354" s="20"/>
      <c r="BP354" s="20"/>
      <c r="BQ354" s="20"/>
      <c r="BR354" s="20"/>
      <c r="BS354" s="20"/>
      <c r="BT354" s="20"/>
      <c r="BU354" s="20"/>
      <c r="BV354" s="20"/>
      <c r="BW354" s="20"/>
      <c r="BX354" s="20"/>
      <c r="BY354" s="20"/>
      <c r="BZ354" s="20"/>
      <c r="CA354" s="20"/>
      <c r="CB354" s="20"/>
      <c r="CC354" s="20"/>
      <c r="CD354" s="20"/>
      <c r="CE354" s="20"/>
      <c r="CF354" s="20"/>
      <c r="CG354" s="20"/>
      <c r="CH354" s="20"/>
      <c r="CI354" s="20"/>
      <c r="CJ354" s="20"/>
      <c r="CK354" s="20"/>
      <c r="CL354" s="20"/>
      <c r="CM354" s="20"/>
      <c r="CN354" s="20"/>
      <c r="CO354" s="20"/>
      <c r="CP354" s="20"/>
      <c r="CQ354" s="20"/>
      <c r="CR354" s="20"/>
      <c r="CS354" s="20"/>
      <c r="CT354" s="20"/>
      <c r="CU354" s="20"/>
      <c r="CV354" s="20"/>
      <c r="CW354" s="20"/>
      <c r="CX354" s="20"/>
      <c r="CY354" s="20"/>
      <c r="CZ354" s="20"/>
      <c r="DA354" s="20"/>
      <c r="DB354" s="20"/>
      <c r="DC354" s="20"/>
      <c r="DD354" s="20"/>
    </row>
    <row r="355" spans="1:108" ht="17" customHeight="1">
      <c r="A355" s="7"/>
      <c r="B355" s="44"/>
      <c r="C355" s="87"/>
      <c r="D355" s="87"/>
      <c r="E355" s="87"/>
      <c r="F355" s="87"/>
      <c r="G355" s="87"/>
      <c r="H355" s="87"/>
      <c r="I355" s="70"/>
      <c r="J355" s="70"/>
      <c r="K355" s="70"/>
      <c r="L355" s="70"/>
      <c r="M355" s="70"/>
      <c r="N355" s="70"/>
      <c r="O355" s="70"/>
      <c r="P355" s="70"/>
      <c r="Q355" s="70"/>
      <c r="R355" s="70"/>
      <c r="S355" s="70"/>
      <c r="T355" s="70"/>
      <c r="U355" s="20"/>
      <c r="V355" s="20"/>
      <c r="W355" s="20"/>
      <c r="X355" s="9"/>
      <c r="Y355" s="9"/>
      <c r="Z355" s="9"/>
      <c r="AB355" s="20"/>
      <c r="AC355" s="20"/>
      <c r="AD355" s="20"/>
      <c r="AE355" s="20"/>
      <c r="AF355" s="20"/>
      <c r="AG355" s="20"/>
      <c r="AH355" s="20"/>
      <c r="AI355" s="20"/>
      <c r="AJ355" s="20"/>
      <c r="AK355" s="20"/>
      <c r="AL355" s="20"/>
      <c r="AM355" s="20"/>
      <c r="AN355" s="20"/>
      <c r="AO355" s="20"/>
      <c r="AP355" s="20"/>
      <c r="AQ355" s="20"/>
      <c r="AR355" s="20"/>
      <c r="AS355" s="20"/>
      <c r="AT355" s="20"/>
      <c r="AU355" s="20"/>
      <c r="AV355" s="20"/>
      <c r="AW355" s="20"/>
      <c r="AX355" s="20"/>
      <c r="AY355" s="20"/>
      <c r="AZ355" s="20"/>
      <c r="BA355" s="20"/>
      <c r="BB355" s="20"/>
      <c r="BC355" s="20"/>
      <c r="BD355" s="20"/>
      <c r="BE355" s="20"/>
      <c r="BF355" s="20"/>
      <c r="BG355" s="20"/>
      <c r="BH355" s="20"/>
      <c r="BI355" s="20"/>
      <c r="BJ355" s="20"/>
      <c r="BK355" s="20"/>
      <c r="BL355" s="20"/>
      <c r="BM355" s="20"/>
      <c r="BN355" s="20"/>
      <c r="BO355" s="20"/>
      <c r="BP355" s="20"/>
      <c r="BQ355" s="20"/>
      <c r="BR355" s="20"/>
      <c r="BS355" s="20"/>
      <c r="BT355" s="20"/>
      <c r="BU355" s="20"/>
      <c r="BV355" s="20"/>
      <c r="BW355" s="20"/>
      <c r="BX355" s="20"/>
      <c r="BY355" s="20"/>
      <c r="BZ355" s="20"/>
      <c r="CA355" s="20"/>
      <c r="CB355" s="20"/>
      <c r="CC355" s="20"/>
      <c r="CD355" s="20"/>
      <c r="CE355" s="20"/>
      <c r="CF355" s="20"/>
      <c r="CG355" s="20"/>
      <c r="CH355" s="20"/>
      <c r="CI355" s="20"/>
      <c r="CJ355" s="20"/>
      <c r="CK355" s="20"/>
      <c r="CL355" s="20"/>
      <c r="CM355" s="20"/>
      <c r="CN355" s="20"/>
      <c r="CO355" s="20"/>
      <c r="CP355" s="20"/>
      <c r="CQ355" s="20"/>
      <c r="CR355" s="20"/>
      <c r="CS355" s="20"/>
      <c r="CT355" s="20"/>
      <c r="CU355" s="20"/>
      <c r="CV355" s="20"/>
      <c r="CW355" s="20"/>
      <c r="CX355" s="20"/>
      <c r="CY355" s="20"/>
      <c r="CZ355" s="20"/>
      <c r="DA355" s="20"/>
      <c r="DB355" s="20"/>
      <c r="DC355" s="20"/>
      <c r="DD355" s="20"/>
    </row>
    <row r="356" spans="1:108" ht="17" customHeight="1">
      <c r="A356" s="7"/>
      <c r="B356" s="49" t="s">
        <v>341</v>
      </c>
      <c r="C356" s="70"/>
      <c r="D356" s="70"/>
      <c r="E356" s="70"/>
      <c r="F356" s="70"/>
      <c r="G356" s="70"/>
      <c r="H356" s="70"/>
      <c r="I356" s="70"/>
      <c r="J356" s="70"/>
      <c r="K356" s="70"/>
      <c r="L356" s="70"/>
      <c r="M356" s="70"/>
      <c r="N356" s="70"/>
      <c r="O356" s="70"/>
      <c r="P356" s="70"/>
      <c r="Q356" s="70"/>
      <c r="R356" s="70"/>
      <c r="S356" s="72"/>
      <c r="T356" s="72"/>
      <c r="U356" s="20"/>
      <c r="V356" s="20"/>
      <c r="W356" s="20"/>
      <c r="X356" s="9"/>
      <c r="Y356" s="9"/>
      <c r="Z356" s="9"/>
      <c r="AA356" s="9"/>
      <c r="AB356" s="20"/>
      <c r="AC356" s="20"/>
      <c r="AD356" s="20"/>
      <c r="AE356" s="20"/>
      <c r="AF356" s="20"/>
      <c r="AG356" s="20"/>
      <c r="AH356" s="20"/>
      <c r="AI356" s="20"/>
      <c r="AJ356" s="20"/>
      <c r="AK356" s="20"/>
      <c r="AL356" s="20"/>
      <c r="AM356" s="20"/>
      <c r="AN356" s="20"/>
      <c r="AO356" s="20"/>
      <c r="AP356" s="20"/>
      <c r="AQ356" s="20"/>
      <c r="AR356" s="20"/>
      <c r="AS356" s="20"/>
      <c r="AT356" s="20"/>
      <c r="AU356" s="20"/>
      <c r="AV356" s="20"/>
      <c r="AW356" s="20"/>
      <c r="AX356" s="20"/>
      <c r="AY356" s="20"/>
      <c r="AZ356" s="20"/>
      <c r="BA356" s="20"/>
      <c r="BB356" s="20"/>
      <c r="BC356" s="20"/>
      <c r="BD356" s="20"/>
      <c r="BE356" s="20"/>
      <c r="BF356" s="20"/>
      <c r="BG356" s="20"/>
      <c r="BH356" s="20"/>
      <c r="BI356" s="20"/>
      <c r="BJ356" s="20"/>
      <c r="BK356" s="20"/>
      <c r="BL356" s="20"/>
      <c r="BM356" s="20"/>
      <c r="BN356" s="20"/>
      <c r="BO356" s="20"/>
      <c r="BP356" s="20"/>
      <c r="BQ356" s="20"/>
      <c r="BR356" s="20"/>
      <c r="BS356" s="20"/>
      <c r="BT356" s="20"/>
      <c r="BU356" s="20"/>
      <c r="BV356" s="20"/>
      <c r="BW356" s="20"/>
      <c r="BX356" s="20"/>
      <c r="BY356" s="20"/>
      <c r="BZ356" s="20"/>
      <c r="CA356" s="20"/>
      <c r="CB356" s="20"/>
      <c r="CC356" s="20"/>
      <c r="CD356" s="20"/>
      <c r="CE356" s="20"/>
      <c r="CF356" s="20"/>
      <c r="CG356" s="20"/>
      <c r="CH356" s="20"/>
      <c r="CI356" s="20"/>
      <c r="CJ356" s="20"/>
      <c r="CK356" s="20"/>
      <c r="CL356" s="20"/>
      <c r="CM356" s="20"/>
      <c r="CN356" s="20"/>
      <c r="CO356" s="20"/>
      <c r="CP356" s="20"/>
      <c r="CQ356" s="20"/>
      <c r="CR356" s="20"/>
      <c r="CS356" s="20"/>
      <c r="CT356" s="20"/>
      <c r="CU356" s="20"/>
      <c r="CV356" s="20"/>
      <c r="CW356" s="20"/>
      <c r="CX356" s="20"/>
      <c r="CY356" s="20"/>
      <c r="CZ356" s="20"/>
      <c r="DA356" s="20"/>
      <c r="DB356" s="20"/>
      <c r="DC356" s="20"/>
      <c r="DD356" s="20"/>
    </row>
    <row r="357" spans="1:108" ht="17" customHeight="1">
      <c r="A357" s="7"/>
      <c r="B357" s="44" t="s">
        <v>28</v>
      </c>
      <c r="C357" s="85">
        <v>317.63240321766699</v>
      </c>
      <c r="D357" s="85">
        <v>323.36218693495704</v>
      </c>
      <c r="E357" s="85">
        <v>354.94946110613199</v>
      </c>
      <c r="F357" s="85">
        <v>366.59638552291898</v>
      </c>
      <c r="G357" s="85">
        <v>398.620015248475</v>
      </c>
      <c r="H357" s="85">
        <v>467.42618650820901</v>
      </c>
      <c r="I357" s="85">
        <v>545.32476201760903</v>
      </c>
      <c r="J357" s="85">
        <v>699.04946801204801</v>
      </c>
      <c r="K357" s="85">
        <v>764.80312112861498</v>
      </c>
      <c r="L357" s="85">
        <v>890.89341264285008</v>
      </c>
      <c r="M357" s="85">
        <v>1002.13906659577</v>
      </c>
      <c r="N357" s="85">
        <v>789.64378268529197</v>
      </c>
      <c r="O357" s="85">
        <v>954.67838590806491</v>
      </c>
      <c r="P357" s="85">
        <v>991.30668268391503</v>
      </c>
      <c r="Q357" s="85">
        <v>1245.0867036960899</v>
      </c>
      <c r="R357" s="85">
        <v>1103.1791242726399</v>
      </c>
      <c r="S357" s="85">
        <v>1127.2769527701198</v>
      </c>
      <c r="T357" s="85">
        <v>1206.23819</v>
      </c>
      <c r="U357" s="9"/>
      <c r="V357" s="9"/>
      <c r="W357" s="9"/>
      <c r="X357" s="9"/>
      <c r="Y357" s="9"/>
      <c r="Z357" s="9"/>
      <c r="AA357" s="9"/>
      <c r="AB357" s="20"/>
      <c r="AC357" s="20"/>
      <c r="AD357" s="20"/>
      <c r="AE357" s="20"/>
      <c r="AF357" s="20"/>
      <c r="AG357" s="20"/>
      <c r="AH357" s="20"/>
      <c r="AI357" s="20"/>
      <c r="AJ357" s="20"/>
      <c r="AK357" s="20"/>
      <c r="AL357" s="20"/>
      <c r="AM357" s="20"/>
      <c r="AN357" s="20"/>
      <c r="AO357" s="20"/>
      <c r="AP357" s="20"/>
      <c r="AQ357" s="20"/>
      <c r="AR357" s="20"/>
      <c r="AS357" s="20"/>
      <c r="AT357" s="20"/>
      <c r="AU357" s="20"/>
      <c r="AV357" s="20"/>
      <c r="AW357" s="20"/>
      <c r="AX357" s="20"/>
      <c r="AY357" s="20"/>
      <c r="AZ357" s="20"/>
      <c r="BA357" s="20"/>
      <c r="BB357" s="20"/>
      <c r="BC357" s="20"/>
      <c r="BD357" s="20"/>
      <c r="BE357" s="20"/>
      <c r="BF357" s="20"/>
      <c r="BG357" s="20"/>
      <c r="BH357" s="20"/>
      <c r="BI357" s="20"/>
      <c r="BJ357" s="20"/>
      <c r="BK357" s="20"/>
      <c r="BL357" s="20"/>
      <c r="BM357" s="20"/>
      <c r="BN357" s="20"/>
      <c r="BO357" s="20"/>
      <c r="BP357" s="20"/>
      <c r="BQ357" s="20"/>
      <c r="BR357" s="20"/>
      <c r="BS357" s="20"/>
      <c r="BT357" s="20"/>
      <c r="BU357" s="20"/>
      <c r="BV357" s="20"/>
      <c r="BW357" s="20"/>
      <c r="BX357" s="20"/>
      <c r="BY357" s="20"/>
      <c r="BZ357" s="20"/>
      <c r="CA357" s="20"/>
      <c r="CB357" s="20"/>
      <c r="CC357" s="20"/>
      <c r="CD357" s="20"/>
      <c r="CE357" s="20"/>
      <c r="CF357" s="20"/>
      <c r="CG357" s="20"/>
      <c r="CH357" s="20"/>
      <c r="CI357" s="20"/>
      <c r="CJ357" s="20"/>
      <c r="CK357" s="20"/>
      <c r="CL357" s="20"/>
      <c r="CM357" s="20"/>
      <c r="CN357" s="20"/>
      <c r="CO357" s="20"/>
      <c r="CP357" s="20"/>
      <c r="CQ357" s="20"/>
      <c r="CR357" s="20"/>
      <c r="CS357" s="20"/>
      <c r="CT357" s="20"/>
      <c r="CU357" s="20"/>
      <c r="CV357" s="20"/>
      <c r="CW357" s="20"/>
      <c r="CX357" s="20"/>
      <c r="CY357" s="20"/>
      <c r="CZ357" s="20"/>
      <c r="DA357" s="20"/>
      <c r="DB357" s="20"/>
      <c r="DC357" s="20"/>
      <c r="DD357" s="20"/>
    </row>
    <row r="358" spans="1:108" ht="17" customHeight="1">
      <c r="A358" s="7"/>
      <c r="B358" s="44" t="s">
        <v>40</v>
      </c>
      <c r="C358" s="70" t="s">
        <v>51</v>
      </c>
      <c r="D358" s="70" t="s">
        <v>51</v>
      </c>
      <c r="E358" s="70" t="s">
        <v>51</v>
      </c>
      <c r="F358" s="70" t="s">
        <v>51</v>
      </c>
      <c r="G358" s="70" t="s">
        <v>51</v>
      </c>
      <c r="H358" s="70" t="s">
        <v>51</v>
      </c>
      <c r="I358" s="70" t="s">
        <v>51</v>
      </c>
      <c r="J358" s="70" t="s">
        <v>51</v>
      </c>
      <c r="K358" s="70" t="s">
        <v>51</v>
      </c>
      <c r="L358" s="70" t="s">
        <v>51</v>
      </c>
      <c r="M358" s="70" t="s">
        <v>51</v>
      </c>
      <c r="N358" s="70" t="s">
        <v>51</v>
      </c>
      <c r="O358" s="70" t="s">
        <v>51</v>
      </c>
      <c r="P358" s="70" t="s">
        <v>51</v>
      </c>
      <c r="Q358" s="70" t="s">
        <v>51</v>
      </c>
      <c r="R358" s="70" t="s">
        <v>51</v>
      </c>
      <c r="S358" s="70" t="s">
        <v>51</v>
      </c>
      <c r="T358" s="70" t="s">
        <v>51</v>
      </c>
      <c r="U358" s="20"/>
      <c r="V358" s="20"/>
      <c r="W358" s="4"/>
      <c r="X358" s="4"/>
      <c r="Y358" s="4"/>
      <c r="Z358" s="4"/>
      <c r="AA358" s="4"/>
      <c r="AB358" s="20"/>
      <c r="AC358" s="20"/>
      <c r="AD358" s="20"/>
      <c r="AE358" s="20"/>
      <c r="AF358" s="20"/>
      <c r="AG358" s="20"/>
      <c r="AH358" s="20"/>
      <c r="AI358" s="20"/>
      <c r="AJ358" s="20"/>
      <c r="AK358" s="20"/>
      <c r="AL358" s="20"/>
      <c r="AM358" s="20"/>
      <c r="AN358" s="20"/>
      <c r="AO358" s="20"/>
      <c r="AP358" s="20"/>
      <c r="AQ358" s="20"/>
      <c r="AR358" s="20"/>
      <c r="AS358" s="20"/>
      <c r="AT358" s="20"/>
      <c r="AU358" s="20"/>
      <c r="AV358" s="20"/>
      <c r="AW358" s="20"/>
      <c r="AX358" s="20"/>
      <c r="AY358" s="20"/>
      <c r="AZ358" s="20"/>
      <c r="BA358" s="20"/>
      <c r="BB358" s="20"/>
      <c r="BC358" s="20"/>
      <c r="BD358" s="20"/>
      <c r="BE358" s="20"/>
      <c r="BF358" s="20"/>
      <c r="BG358" s="20"/>
      <c r="BH358" s="20"/>
      <c r="BI358" s="20"/>
      <c r="BJ358" s="20"/>
      <c r="BK358" s="20"/>
      <c r="BL358" s="20"/>
      <c r="BM358" s="20"/>
      <c r="BN358" s="20"/>
      <c r="BO358" s="20"/>
      <c r="BP358" s="20"/>
      <c r="BQ358" s="20"/>
      <c r="BR358" s="20"/>
      <c r="BS358" s="20"/>
      <c r="BT358" s="20"/>
      <c r="BU358" s="20"/>
      <c r="BV358" s="20"/>
      <c r="BW358" s="20"/>
      <c r="BX358" s="20"/>
      <c r="BY358" s="20"/>
      <c r="BZ358" s="20"/>
      <c r="CA358" s="20"/>
      <c r="CB358" s="20"/>
      <c r="CC358" s="20"/>
      <c r="CD358" s="20"/>
      <c r="CE358" s="20"/>
      <c r="CF358" s="20"/>
      <c r="CG358" s="20"/>
      <c r="CH358" s="20"/>
      <c r="CI358" s="20"/>
      <c r="CJ358" s="20"/>
      <c r="CK358" s="20"/>
      <c r="CL358" s="20"/>
      <c r="CM358" s="20"/>
      <c r="CN358" s="20"/>
      <c r="CO358" s="20"/>
      <c r="CP358" s="20"/>
      <c r="CQ358" s="20"/>
      <c r="CR358" s="20"/>
      <c r="CS358" s="20"/>
      <c r="CT358" s="20"/>
      <c r="CU358" s="20"/>
      <c r="CV358" s="20"/>
      <c r="CW358" s="20"/>
      <c r="CX358" s="20"/>
      <c r="CY358" s="20"/>
      <c r="CZ358" s="20"/>
      <c r="DA358" s="20"/>
      <c r="DB358" s="20"/>
      <c r="DC358" s="20"/>
      <c r="DD358" s="20"/>
    </row>
    <row r="359" spans="1:108" ht="17" customHeight="1">
      <c r="A359" s="7"/>
      <c r="B359" s="44" t="s">
        <v>41</v>
      </c>
      <c r="C359" s="70">
        <v>316.07657999999998</v>
      </c>
      <c r="D359" s="70">
        <v>321.81464999999997</v>
      </c>
      <c r="E359" s="70">
        <v>353.24381</v>
      </c>
      <c r="F359" s="70">
        <v>364.70627999999999</v>
      </c>
      <c r="G359" s="70">
        <v>396.61696000000001</v>
      </c>
      <c r="H359" s="70">
        <v>465.54590000000002</v>
      </c>
      <c r="I359" s="70">
        <v>543.28839000000005</v>
      </c>
      <c r="J359" s="70">
        <v>696.8365</v>
      </c>
      <c r="K359" s="70">
        <v>762.58036000000004</v>
      </c>
      <c r="L359" s="70">
        <v>879.23101999999994</v>
      </c>
      <c r="M359" s="70">
        <v>990.67742999999996</v>
      </c>
      <c r="N359" s="70">
        <v>778.20947999999999</v>
      </c>
      <c r="O359" s="70">
        <v>943.22955999999999</v>
      </c>
      <c r="P359" s="70">
        <v>979.83356000000003</v>
      </c>
      <c r="Q359" s="70">
        <v>1234.29133</v>
      </c>
      <c r="R359" s="70">
        <v>1092.8530599999999</v>
      </c>
      <c r="S359" s="70">
        <v>1113.1099999999999</v>
      </c>
      <c r="T359" s="70">
        <v>1191.20225</v>
      </c>
      <c r="U359" s="20"/>
      <c r="V359" s="20"/>
      <c r="W359" s="4"/>
      <c r="X359" s="4"/>
      <c r="Y359" s="4"/>
      <c r="Z359" s="4"/>
      <c r="AA359" s="4"/>
      <c r="AB359" s="20"/>
      <c r="AC359" s="20"/>
      <c r="AD359" s="20"/>
      <c r="AE359" s="20"/>
      <c r="AF359" s="20"/>
      <c r="AG359" s="20"/>
      <c r="AH359" s="20"/>
      <c r="AI359" s="20"/>
      <c r="AJ359" s="20"/>
      <c r="AK359" s="20"/>
      <c r="AL359" s="20"/>
      <c r="AM359" s="20"/>
      <c r="AN359" s="20"/>
      <c r="AO359" s="20"/>
      <c r="AP359" s="20"/>
      <c r="AQ359" s="20"/>
      <c r="AR359" s="20"/>
      <c r="AS359" s="20"/>
      <c r="AT359" s="20"/>
      <c r="AU359" s="20"/>
      <c r="AV359" s="20"/>
      <c r="AW359" s="20"/>
      <c r="AX359" s="20"/>
      <c r="AY359" s="20"/>
      <c r="AZ359" s="20"/>
      <c r="BA359" s="20"/>
      <c r="BB359" s="20"/>
      <c r="BC359" s="20"/>
      <c r="BD359" s="20"/>
      <c r="BE359" s="20"/>
      <c r="BF359" s="20"/>
      <c r="BG359" s="20"/>
      <c r="BH359" s="20"/>
      <c r="BI359" s="20"/>
      <c r="BJ359" s="20"/>
      <c r="BK359" s="20"/>
      <c r="BL359" s="20"/>
      <c r="BM359" s="20"/>
      <c r="BN359" s="20"/>
      <c r="BO359" s="20"/>
      <c r="BP359" s="20"/>
      <c r="BQ359" s="20"/>
      <c r="BR359" s="20"/>
      <c r="BS359" s="20"/>
      <c r="BT359" s="20"/>
      <c r="BU359" s="20"/>
      <c r="BV359" s="20"/>
      <c r="BW359" s="20"/>
      <c r="BX359" s="20"/>
      <c r="BY359" s="20"/>
      <c r="BZ359" s="20"/>
      <c r="CA359" s="20"/>
      <c r="CB359" s="20"/>
      <c r="CC359" s="20"/>
      <c r="CD359" s="20"/>
      <c r="CE359" s="20"/>
      <c r="CF359" s="20"/>
      <c r="CG359" s="20"/>
      <c r="CH359" s="20"/>
      <c r="CI359" s="20"/>
      <c r="CJ359" s="20"/>
      <c r="CK359" s="20"/>
      <c r="CL359" s="20"/>
      <c r="CM359" s="20"/>
      <c r="CN359" s="20"/>
      <c r="CO359" s="20"/>
      <c r="CP359" s="20"/>
      <c r="CQ359" s="20"/>
      <c r="CR359" s="20"/>
      <c r="CS359" s="20"/>
      <c r="CT359" s="20"/>
      <c r="CU359" s="20"/>
      <c r="CV359" s="20"/>
      <c r="CW359" s="20"/>
      <c r="CX359" s="20"/>
      <c r="CY359" s="20"/>
      <c r="CZ359" s="20"/>
      <c r="DA359" s="20"/>
      <c r="DB359" s="20"/>
      <c r="DC359" s="20"/>
      <c r="DD359" s="20"/>
    </row>
    <row r="360" spans="1:108" ht="17" customHeight="1">
      <c r="A360" s="7"/>
      <c r="B360" s="44" t="s">
        <v>140</v>
      </c>
      <c r="C360" s="70">
        <v>1.32884</v>
      </c>
      <c r="D360" s="70">
        <v>1.28173</v>
      </c>
      <c r="E360" s="70">
        <v>1.3865799999999999</v>
      </c>
      <c r="F360" s="70">
        <v>1.5155400000000001</v>
      </c>
      <c r="G360" s="70">
        <v>1.58392</v>
      </c>
      <c r="H360" s="70">
        <v>1.4577100000000001</v>
      </c>
      <c r="I360" s="70">
        <v>1.53569</v>
      </c>
      <c r="J360" s="70">
        <v>1.61313</v>
      </c>
      <c r="K360" s="70">
        <v>1.5723100000000001</v>
      </c>
      <c r="L360" s="70">
        <v>1.6003099999999999</v>
      </c>
      <c r="M360" s="70">
        <v>1.5720700000000001</v>
      </c>
      <c r="N360" s="70">
        <v>1.56721</v>
      </c>
      <c r="O360" s="70">
        <v>1.5689</v>
      </c>
      <c r="P360" s="70">
        <v>1.5720400000000001</v>
      </c>
      <c r="Q360" s="70">
        <v>1.47895</v>
      </c>
      <c r="R360" s="70">
        <v>1.41456</v>
      </c>
      <c r="S360" s="70">
        <v>6.1110600000000002</v>
      </c>
      <c r="T360" s="70">
        <v>6.4745900000000001</v>
      </c>
      <c r="U360" s="20"/>
      <c r="V360" s="20"/>
      <c r="W360" s="4"/>
      <c r="X360" s="4"/>
      <c r="Y360" s="4"/>
      <c r="Z360" s="4"/>
      <c r="AA360" s="4"/>
      <c r="AB360" s="20"/>
      <c r="AC360" s="20"/>
      <c r="AD360" s="20"/>
      <c r="AE360" s="20"/>
      <c r="AF360" s="20"/>
      <c r="AG360" s="20"/>
      <c r="AH360" s="20"/>
      <c r="AI360" s="20"/>
      <c r="AJ360" s="20"/>
      <c r="AK360" s="20"/>
      <c r="AL360" s="20"/>
      <c r="AM360" s="20"/>
      <c r="AN360" s="20"/>
      <c r="AO360" s="20"/>
      <c r="AP360" s="20"/>
      <c r="AQ360" s="20"/>
      <c r="AR360" s="20"/>
      <c r="AS360" s="20"/>
      <c r="AT360" s="20"/>
      <c r="AU360" s="20"/>
      <c r="AV360" s="20"/>
      <c r="AW360" s="20"/>
      <c r="AX360" s="20"/>
      <c r="AY360" s="20"/>
      <c r="AZ360" s="20"/>
      <c r="BA360" s="20"/>
      <c r="BB360" s="20"/>
      <c r="BC360" s="20"/>
      <c r="BD360" s="20"/>
      <c r="BE360" s="20"/>
      <c r="BF360" s="20"/>
      <c r="BG360" s="20"/>
      <c r="BH360" s="20"/>
      <c r="BI360" s="20"/>
      <c r="BJ360" s="20"/>
      <c r="BK360" s="20"/>
      <c r="BL360" s="20"/>
      <c r="BM360" s="20"/>
      <c r="BN360" s="20"/>
      <c r="BO360" s="20"/>
      <c r="BP360" s="20"/>
      <c r="BQ360" s="20"/>
      <c r="BR360" s="20"/>
      <c r="BS360" s="20"/>
      <c r="BT360" s="20"/>
      <c r="BU360" s="20"/>
      <c r="BV360" s="20"/>
      <c r="BW360" s="20"/>
      <c r="BX360" s="20"/>
      <c r="BY360" s="20"/>
      <c r="BZ360" s="20"/>
      <c r="CA360" s="20"/>
      <c r="CB360" s="20"/>
      <c r="CC360" s="20"/>
      <c r="CD360" s="20"/>
      <c r="CE360" s="20"/>
      <c r="CF360" s="20"/>
      <c r="CG360" s="20"/>
      <c r="CH360" s="20"/>
      <c r="CI360" s="20"/>
      <c r="CJ360" s="20"/>
      <c r="CK360" s="20"/>
      <c r="CL360" s="20"/>
      <c r="CM360" s="20"/>
      <c r="CN360" s="20"/>
      <c r="CO360" s="20"/>
      <c r="CP360" s="20"/>
      <c r="CQ360" s="20"/>
      <c r="CR360" s="20"/>
      <c r="CS360" s="20"/>
      <c r="CT360" s="20"/>
      <c r="CU360" s="20"/>
      <c r="CV360" s="20"/>
      <c r="CW360" s="20"/>
      <c r="CX360" s="20"/>
      <c r="CY360" s="20"/>
      <c r="CZ360" s="20"/>
      <c r="DA360" s="20"/>
      <c r="DB360" s="20"/>
      <c r="DC360" s="20"/>
      <c r="DD360" s="20"/>
    </row>
    <row r="361" spans="1:108" ht="17" customHeight="1">
      <c r="A361" s="7"/>
      <c r="B361" s="44" t="s">
        <v>42</v>
      </c>
      <c r="C361" s="72">
        <v>0.22699</v>
      </c>
      <c r="D361" s="72">
        <v>0.26579000000000003</v>
      </c>
      <c r="E361" s="72">
        <v>0.31907999999999997</v>
      </c>
      <c r="F361" s="72">
        <v>0.37456</v>
      </c>
      <c r="G361" s="72">
        <v>0.41915000000000002</v>
      </c>
      <c r="H361" s="72">
        <v>0.42257</v>
      </c>
      <c r="I361" s="72">
        <v>0.50066999999999995</v>
      </c>
      <c r="J361" s="72">
        <v>0.59984000000000004</v>
      </c>
      <c r="K361" s="72">
        <v>0.65044000000000002</v>
      </c>
      <c r="L361" s="72">
        <v>10.06208</v>
      </c>
      <c r="M361" s="72">
        <v>9.8895599999999995</v>
      </c>
      <c r="N361" s="72">
        <v>9.8670899999999993</v>
      </c>
      <c r="O361" s="72">
        <v>9.8799299999999999</v>
      </c>
      <c r="P361" s="72">
        <v>9.9010800000000003</v>
      </c>
      <c r="Q361" s="72">
        <v>9.3164200000000008</v>
      </c>
      <c r="R361" s="72">
        <v>8.9115099999999998</v>
      </c>
      <c r="S361" s="72">
        <v>8.0562500000000004</v>
      </c>
      <c r="T361" s="72">
        <v>8.5613499999999991</v>
      </c>
      <c r="U361" s="20"/>
      <c r="V361" s="20"/>
      <c r="W361" s="4"/>
      <c r="X361" s="4"/>
      <c r="Y361" s="4"/>
      <c r="Z361" s="4"/>
      <c r="AA361" s="4"/>
      <c r="AB361" s="20"/>
      <c r="AC361" s="20"/>
      <c r="AD361" s="20"/>
      <c r="AE361" s="20"/>
      <c r="AF361" s="20"/>
      <c r="AG361" s="20"/>
      <c r="AH361" s="20"/>
      <c r="AI361" s="20"/>
      <c r="AJ361" s="20"/>
      <c r="AK361" s="20"/>
      <c r="AL361" s="20"/>
      <c r="AM361" s="20"/>
      <c r="AN361" s="20"/>
      <c r="AO361" s="20"/>
      <c r="AP361" s="20"/>
      <c r="AQ361" s="20"/>
      <c r="AR361" s="20"/>
      <c r="AS361" s="20"/>
      <c r="AT361" s="20"/>
      <c r="AU361" s="20"/>
      <c r="AV361" s="20"/>
      <c r="AW361" s="20"/>
      <c r="AX361" s="20"/>
      <c r="AY361" s="20"/>
      <c r="AZ361" s="20"/>
      <c r="BA361" s="20"/>
      <c r="BB361" s="20"/>
      <c r="BC361" s="20"/>
      <c r="BD361" s="20"/>
      <c r="BE361" s="20"/>
      <c r="BF361" s="20"/>
      <c r="BG361" s="20"/>
      <c r="BH361" s="20"/>
      <c r="BI361" s="20"/>
      <c r="BJ361" s="20"/>
      <c r="BK361" s="20"/>
      <c r="BL361" s="20"/>
      <c r="BM361" s="20"/>
      <c r="BN361" s="20"/>
      <c r="BO361" s="20"/>
      <c r="BP361" s="20"/>
      <c r="BQ361" s="20"/>
      <c r="BR361" s="20"/>
      <c r="BS361" s="20"/>
      <c r="BT361" s="20"/>
      <c r="BU361" s="20"/>
      <c r="BV361" s="20"/>
      <c r="BW361" s="20"/>
      <c r="BX361" s="20"/>
      <c r="BY361" s="20"/>
      <c r="BZ361" s="20"/>
      <c r="CA361" s="20"/>
      <c r="CB361" s="20"/>
      <c r="CC361" s="20"/>
      <c r="CD361" s="20"/>
      <c r="CE361" s="20"/>
      <c r="CF361" s="20"/>
      <c r="CG361" s="20"/>
      <c r="CH361" s="20"/>
      <c r="CI361" s="20"/>
      <c r="CJ361" s="20"/>
      <c r="CK361" s="20"/>
      <c r="CL361" s="20"/>
      <c r="CM361" s="20"/>
      <c r="CN361" s="20"/>
      <c r="CO361" s="20"/>
      <c r="CP361" s="20"/>
      <c r="CQ361" s="20"/>
      <c r="CR361" s="20"/>
      <c r="CS361" s="20"/>
      <c r="CT361" s="20"/>
      <c r="CU361" s="20"/>
      <c r="CV361" s="20"/>
      <c r="CW361" s="20"/>
      <c r="CX361" s="20"/>
      <c r="CY361" s="20"/>
      <c r="CZ361" s="20"/>
      <c r="DA361" s="20"/>
      <c r="DB361" s="20"/>
      <c r="DC361" s="20"/>
      <c r="DD361" s="20"/>
    </row>
    <row r="362" spans="1:108" ht="17" customHeight="1">
      <c r="A362" s="7"/>
      <c r="B362" s="44"/>
      <c r="C362" s="70"/>
      <c r="D362" s="70"/>
      <c r="E362" s="70"/>
      <c r="F362" s="70"/>
      <c r="G362" s="70"/>
      <c r="H362" s="70"/>
      <c r="I362" s="70"/>
      <c r="J362" s="70"/>
      <c r="K362" s="70"/>
      <c r="L362" s="70"/>
      <c r="M362" s="70"/>
      <c r="N362" s="70"/>
      <c r="O362" s="70"/>
      <c r="P362" s="70"/>
      <c r="Q362" s="70"/>
      <c r="R362" s="70"/>
      <c r="S362" s="72"/>
      <c r="T362" s="72"/>
      <c r="U362" s="20"/>
      <c r="V362" s="20"/>
      <c r="W362" s="9"/>
      <c r="X362" s="9"/>
      <c r="Y362" s="9"/>
      <c r="Z362" s="9"/>
      <c r="AB362" s="20"/>
      <c r="AC362" s="20"/>
      <c r="AD362" s="20"/>
      <c r="AE362" s="20"/>
      <c r="AF362" s="20"/>
      <c r="AG362" s="20"/>
      <c r="AH362" s="20"/>
      <c r="AI362" s="20"/>
      <c r="AJ362" s="20"/>
      <c r="AK362" s="20"/>
      <c r="AL362" s="20"/>
      <c r="AM362" s="20"/>
      <c r="AN362" s="20"/>
      <c r="AO362" s="20"/>
      <c r="AP362" s="20"/>
      <c r="AQ362" s="20"/>
      <c r="AR362" s="20"/>
      <c r="AS362" s="20"/>
      <c r="AT362" s="20"/>
      <c r="AU362" s="20"/>
      <c r="AV362" s="20"/>
      <c r="AW362" s="20"/>
      <c r="AX362" s="20"/>
      <c r="AY362" s="20"/>
      <c r="AZ362" s="20"/>
      <c r="BA362" s="20"/>
      <c r="BB362" s="20"/>
      <c r="BC362" s="20"/>
      <c r="BD362" s="20"/>
      <c r="BE362" s="20"/>
      <c r="BF362" s="20"/>
      <c r="BG362" s="20"/>
      <c r="BH362" s="20"/>
      <c r="BI362" s="20"/>
      <c r="BJ362" s="20"/>
      <c r="BK362" s="20"/>
      <c r="BL362" s="20"/>
      <c r="BM362" s="20"/>
      <c r="BN362" s="20"/>
      <c r="BO362" s="20"/>
      <c r="BP362" s="20"/>
      <c r="BQ362" s="20"/>
      <c r="BR362" s="20"/>
      <c r="BS362" s="20"/>
      <c r="BT362" s="20"/>
      <c r="BU362" s="20"/>
      <c r="BV362" s="20"/>
      <c r="BW362" s="20"/>
      <c r="BX362" s="20"/>
      <c r="BY362" s="20"/>
      <c r="BZ362" s="20"/>
      <c r="CA362" s="20"/>
      <c r="CB362" s="20"/>
      <c r="CC362" s="20"/>
      <c r="CD362" s="20"/>
      <c r="CE362" s="20"/>
      <c r="CF362" s="20"/>
      <c r="CG362" s="20"/>
      <c r="CH362" s="20"/>
      <c r="CI362" s="20"/>
      <c r="CJ362" s="20"/>
      <c r="CK362" s="20"/>
      <c r="CL362" s="20"/>
      <c r="CM362" s="20"/>
      <c r="CN362" s="20"/>
      <c r="CO362" s="20"/>
      <c r="CP362" s="20"/>
      <c r="CQ362" s="20"/>
      <c r="CR362" s="20"/>
      <c r="CS362" s="20"/>
      <c r="CT362" s="20"/>
      <c r="CU362" s="20"/>
      <c r="CV362" s="20"/>
      <c r="CW362" s="20"/>
      <c r="CX362" s="20"/>
      <c r="CY362" s="20"/>
      <c r="CZ362" s="20"/>
      <c r="DA362" s="20"/>
      <c r="DB362" s="20"/>
      <c r="DC362" s="20"/>
      <c r="DD362" s="20"/>
    </row>
    <row r="363" spans="1:108" ht="17" customHeight="1">
      <c r="A363" s="7"/>
      <c r="B363" s="49" t="s">
        <v>342</v>
      </c>
      <c r="C363" s="70"/>
      <c r="D363" s="70"/>
      <c r="E363" s="70"/>
      <c r="F363" s="70"/>
      <c r="G363" s="70"/>
      <c r="H363" s="70"/>
      <c r="I363" s="70"/>
      <c r="J363" s="70"/>
      <c r="K363" s="70"/>
      <c r="L363" s="70"/>
      <c r="M363" s="70"/>
      <c r="N363" s="70"/>
      <c r="O363" s="70"/>
      <c r="P363" s="70"/>
      <c r="Q363" s="70"/>
      <c r="R363" s="70"/>
      <c r="S363" s="72"/>
      <c r="T363" s="72"/>
      <c r="U363" s="20"/>
      <c r="V363" s="20"/>
      <c r="W363" s="9"/>
      <c r="X363" s="9"/>
      <c r="Y363" s="9"/>
      <c r="Z363" s="9"/>
      <c r="AB363" s="20"/>
      <c r="AC363" s="20"/>
      <c r="AD363" s="20"/>
      <c r="AE363" s="20"/>
      <c r="AF363" s="20"/>
      <c r="AG363" s="20"/>
      <c r="AH363" s="20"/>
      <c r="AI363" s="20"/>
      <c r="AJ363" s="20"/>
      <c r="AK363" s="20"/>
      <c r="AL363" s="20"/>
      <c r="AM363" s="20"/>
      <c r="AN363" s="20"/>
      <c r="AO363" s="20"/>
      <c r="AP363" s="20"/>
      <c r="AQ363" s="20"/>
      <c r="AR363" s="20"/>
      <c r="AS363" s="20"/>
      <c r="AT363" s="20"/>
      <c r="AU363" s="20"/>
      <c r="AV363" s="20"/>
      <c r="AW363" s="20"/>
      <c r="AX363" s="20"/>
      <c r="AY363" s="20"/>
      <c r="AZ363" s="20"/>
      <c r="BA363" s="20"/>
      <c r="BB363" s="20"/>
      <c r="BC363" s="20"/>
      <c r="BD363" s="20"/>
      <c r="BE363" s="20"/>
      <c r="BF363" s="20"/>
      <c r="BG363" s="20"/>
      <c r="BH363" s="20"/>
      <c r="BI363" s="20"/>
      <c r="BJ363" s="20"/>
      <c r="BK363" s="20"/>
      <c r="BL363" s="20"/>
      <c r="BM363" s="20"/>
      <c r="BN363" s="20"/>
      <c r="BO363" s="20"/>
      <c r="BP363" s="20"/>
      <c r="BQ363" s="20"/>
      <c r="BR363" s="20"/>
      <c r="BS363" s="20"/>
      <c r="BT363" s="20"/>
      <c r="BU363" s="20"/>
      <c r="BV363" s="20"/>
      <c r="BW363" s="20"/>
      <c r="BX363" s="20"/>
      <c r="BY363" s="20"/>
      <c r="BZ363" s="20"/>
      <c r="CA363" s="20"/>
      <c r="CB363" s="20"/>
      <c r="CC363" s="20"/>
      <c r="CD363" s="20"/>
      <c r="CE363" s="20"/>
      <c r="CF363" s="20"/>
      <c r="CG363" s="20"/>
      <c r="CH363" s="20"/>
      <c r="CI363" s="20"/>
      <c r="CJ363" s="20"/>
      <c r="CK363" s="20"/>
      <c r="CL363" s="20"/>
      <c r="CM363" s="20"/>
      <c r="CN363" s="20"/>
      <c r="CO363" s="20"/>
      <c r="CP363" s="20"/>
      <c r="CQ363" s="20"/>
      <c r="CR363" s="20"/>
      <c r="CS363" s="20"/>
      <c r="CT363" s="20"/>
      <c r="CU363" s="20"/>
      <c r="CV363" s="20"/>
      <c r="CW363" s="20"/>
      <c r="CX363" s="20"/>
      <c r="CY363" s="20"/>
      <c r="CZ363" s="20"/>
      <c r="DA363" s="20"/>
      <c r="DB363" s="20"/>
      <c r="DC363" s="20"/>
      <c r="DD363" s="20"/>
    </row>
    <row r="364" spans="1:108" ht="17" customHeight="1">
      <c r="A364" s="7"/>
      <c r="B364" s="44" t="s">
        <v>43</v>
      </c>
      <c r="C364" s="70">
        <v>46.75</v>
      </c>
      <c r="D364" s="70">
        <v>48.18</v>
      </c>
      <c r="E364" s="70">
        <v>48.03</v>
      </c>
      <c r="F364" s="70">
        <v>45.604999999999997</v>
      </c>
      <c r="G364" s="70">
        <v>43.585000000000001</v>
      </c>
      <c r="H364" s="70">
        <v>45.064999999999998</v>
      </c>
      <c r="I364" s="70">
        <v>44.244999999999997</v>
      </c>
      <c r="J364" s="70">
        <v>39.414999999999999</v>
      </c>
      <c r="K364" s="70">
        <v>48.454999999999998</v>
      </c>
      <c r="L364" s="70">
        <v>46.68</v>
      </c>
      <c r="M364" s="70">
        <v>44.81</v>
      </c>
      <c r="N364" s="70">
        <v>53.26</v>
      </c>
      <c r="O364" s="70">
        <v>54.777299999999997</v>
      </c>
      <c r="P364" s="70">
        <v>61.896999999999998</v>
      </c>
      <c r="Q364" s="70">
        <v>63.331499999999998</v>
      </c>
      <c r="R364" s="70">
        <v>66.325999999999993</v>
      </c>
      <c r="S364" s="72">
        <v>67.954700000000003</v>
      </c>
      <c r="T364" s="72">
        <v>63.927300000000002</v>
      </c>
      <c r="U364" s="20"/>
      <c r="V364" s="20"/>
      <c r="W364" s="4"/>
      <c r="X364" s="4"/>
      <c r="Y364" s="4"/>
      <c r="Z364" s="4"/>
      <c r="AA364" s="4"/>
      <c r="AB364" s="20"/>
      <c r="AC364" s="20"/>
      <c r="AD364" s="20"/>
      <c r="AE364" s="20"/>
      <c r="AF364" s="20"/>
      <c r="AG364" s="20"/>
      <c r="AH364" s="20"/>
      <c r="AI364" s="20"/>
      <c r="AJ364" s="20"/>
      <c r="AK364" s="20"/>
      <c r="AL364" s="20"/>
      <c r="AM364" s="20"/>
      <c r="AN364" s="20"/>
      <c r="AO364" s="20"/>
      <c r="AP364" s="20"/>
      <c r="AQ364" s="20"/>
      <c r="AR364" s="20"/>
      <c r="AS364" s="20"/>
      <c r="AT364" s="20"/>
      <c r="AU364" s="20"/>
      <c r="AV364" s="20"/>
      <c r="AW364" s="20"/>
      <c r="AX364" s="20"/>
      <c r="AY364" s="20"/>
      <c r="AZ364" s="20"/>
      <c r="BA364" s="20"/>
      <c r="BB364" s="20"/>
      <c r="BC364" s="20"/>
      <c r="BD364" s="20"/>
      <c r="BE364" s="20"/>
      <c r="BF364" s="20"/>
      <c r="BG364" s="20"/>
      <c r="BH364" s="20"/>
      <c r="BI364" s="20"/>
      <c r="BJ364" s="20"/>
      <c r="BK364" s="20"/>
      <c r="BL364" s="20"/>
      <c r="BM364" s="20"/>
      <c r="BN364" s="20"/>
      <c r="BO364" s="20"/>
      <c r="BP364" s="20"/>
      <c r="BQ364" s="20"/>
      <c r="BR364" s="20"/>
      <c r="BS364" s="20"/>
      <c r="BT364" s="20"/>
      <c r="BU364" s="20"/>
      <c r="BV364" s="20"/>
      <c r="BW364" s="20"/>
      <c r="BX364" s="20"/>
      <c r="BY364" s="20"/>
      <c r="BZ364" s="20"/>
      <c r="CA364" s="20"/>
      <c r="CB364" s="20"/>
      <c r="CC364" s="20"/>
      <c r="CD364" s="20"/>
      <c r="CE364" s="20"/>
      <c r="CF364" s="20"/>
      <c r="CG364" s="20"/>
      <c r="CH364" s="20"/>
      <c r="CI364" s="20"/>
      <c r="CJ364" s="20"/>
      <c r="CK364" s="20"/>
      <c r="CL364" s="20"/>
      <c r="CM364" s="20"/>
      <c r="CN364" s="20"/>
      <c r="CO364" s="20"/>
      <c r="CP364" s="20"/>
      <c r="CQ364" s="20"/>
      <c r="CR364" s="20"/>
      <c r="CS364" s="20"/>
      <c r="CT364" s="20"/>
      <c r="CU364" s="20"/>
      <c r="CV364" s="20"/>
      <c r="CW364" s="20"/>
      <c r="CX364" s="20"/>
      <c r="CY364" s="20"/>
      <c r="CZ364" s="20"/>
      <c r="DA364" s="20"/>
      <c r="DB364" s="20"/>
      <c r="DC364" s="20"/>
      <c r="DD364" s="20"/>
    </row>
    <row r="365" spans="1:108" ht="17" customHeight="1">
      <c r="A365" s="7"/>
      <c r="B365" s="44" t="s">
        <v>44</v>
      </c>
      <c r="C365" s="70">
        <v>44.941609999999997</v>
      </c>
      <c r="D365" s="70">
        <v>47.186410000000002</v>
      </c>
      <c r="E365" s="70">
        <v>48.610320000000002</v>
      </c>
      <c r="F365" s="70">
        <v>46.583280000000002</v>
      </c>
      <c r="G365" s="70">
        <v>45.316470000000002</v>
      </c>
      <c r="H365" s="70">
        <v>44.099980000000002</v>
      </c>
      <c r="I365" s="70">
        <v>45.307009999999998</v>
      </c>
      <c r="J365" s="70">
        <v>41.348529999999997</v>
      </c>
      <c r="K365" s="70">
        <v>43.505180000000003</v>
      </c>
      <c r="L365" s="70">
        <v>48.405270000000002</v>
      </c>
      <c r="M365" s="70">
        <v>45.725810000000003</v>
      </c>
      <c r="N365" s="70">
        <v>46.670470000000002</v>
      </c>
      <c r="O365" s="70">
        <v>53.43723</v>
      </c>
      <c r="P365" s="70">
        <v>58.597850000000001</v>
      </c>
      <c r="Q365" s="70">
        <v>61.029510000000002</v>
      </c>
      <c r="R365" s="70">
        <v>64.151939999999996</v>
      </c>
      <c r="S365" s="72">
        <v>67.195310000000006</v>
      </c>
      <c r="T365" s="72">
        <v>65.121570000000006</v>
      </c>
      <c r="U365" s="20"/>
      <c r="V365" s="20"/>
      <c r="W365" s="4"/>
      <c r="X365" s="4"/>
      <c r="Y365" s="4"/>
      <c r="Z365" s="4"/>
      <c r="AA365" s="4"/>
      <c r="AB365" s="20"/>
      <c r="AC365" s="20"/>
      <c r="AD365" s="20"/>
      <c r="AE365" s="20"/>
      <c r="AF365" s="20"/>
      <c r="AG365" s="20"/>
      <c r="AH365" s="20"/>
      <c r="AI365" s="20"/>
      <c r="AJ365" s="20"/>
      <c r="AK365" s="20"/>
      <c r="AL365" s="20"/>
      <c r="AM365" s="20"/>
      <c r="AN365" s="20"/>
      <c r="AO365" s="20"/>
      <c r="AP365" s="20"/>
      <c r="AQ365" s="20"/>
      <c r="AR365" s="20"/>
      <c r="AS365" s="20"/>
      <c r="AT365" s="20"/>
      <c r="AU365" s="20"/>
      <c r="AV365" s="20"/>
      <c r="AW365" s="20"/>
      <c r="AX365" s="20"/>
      <c r="AY365" s="20"/>
      <c r="AZ365" s="20"/>
      <c r="BA365" s="20"/>
      <c r="BB365" s="20"/>
      <c r="BC365" s="20"/>
      <c r="BD365" s="20"/>
      <c r="BE365" s="20"/>
      <c r="BF365" s="20"/>
      <c r="BG365" s="20"/>
      <c r="BH365" s="20"/>
      <c r="BI365" s="20"/>
      <c r="BJ365" s="20"/>
      <c r="BK365" s="20"/>
      <c r="BL365" s="20"/>
      <c r="BM365" s="20"/>
      <c r="BN365" s="20"/>
      <c r="BO365" s="20"/>
      <c r="BP365" s="20"/>
      <c r="BQ365" s="20"/>
      <c r="BR365" s="20"/>
      <c r="BS365" s="20"/>
      <c r="BT365" s="20"/>
      <c r="BU365" s="20"/>
      <c r="BV365" s="20"/>
      <c r="BW365" s="20"/>
      <c r="BX365" s="20"/>
      <c r="BY365" s="20"/>
      <c r="BZ365" s="20"/>
      <c r="CA365" s="20"/>
      <c r="CB365" s="20"/>
      <c r="CC365" s="20"/>
      <c r="CD365" s="20"/>
      <c r="CE365" s="20"/>
      <c r="CF365" s="20"/>
      <c r="CG365" s="20"/>
      <c r="CH365" s="20"/>
      <c r="CI365" s="20"/>
      <c r="CJ365" s="20"/>
      <c r="CK365" s="20"/>
      <c r="CL365" s="20"/>
      <c r="CM365" s="20"/>
      <c r="CN365" s="20"/>
      <c r="CO365" s="20"/>
      <c r="CP365" s="20"/>
      <c r="CQ365" s="20"/>
      <c r="CR365" s="20"/>
      <c r="CS365" s="20"/>
      <c r="CT365" s="20"/>
      <c r="CU365" s="20"/>
      <c r="CV365" s="20"/>
      <c r="CW365" s="20"/>
      <c r="CX365" s="20"/>
      <c r="CY365" s="20"/>
      <c r="CZ365" s="20"/>
      <c r="DA365" s="20"/>
      <c r="DB365" s="20"/>
      <c r="DC365" s="20"/>
      <c r="DD365" s="20"/>
    </row>
    <row r="366" spans="1:108" ht="17" customHeight="1">
      <c r="A366" s="7"/>
      <c r="B366" s="44"/>
      <c r="C366" s="70"/>
      <c r="D366" s="70"/>
      <c r="E366" s="70"/>
      <c r="F366" s="70"/>
      <c r="G366" s="70"/>
      <c r="H366" s="70"/>
      <c r="I366" s="70"/>
      <c r="J366" s="70"/>
      <c r="K366" s="70"/>
      <c r="L366" s="70"/>
      <c r="M366" s="70"/>
      <c r="N366" s="70"/>
      <c r="O366" s="70"/>
      <c r="P366" s="70"/>
      <c r="Q366" s="70"/>
      <c r="R366" s="70"/>
      <c r="S366" s="79"/>
      <c r="T366" s="79"/>
      <c r="U366" s="20"/>
      <c r="V366" s="20"/>
      <c r="W366" s="9"/>
      <c r="X366" s="9"/>
      <c r="Y366" s="9"/>
      <c r="Z366" s="9"/>
      <c r="AB366" s="20"/>
      <c r="AC366" s="20"/>
      <c r="AD366" s="20"/>
      <c r="AE366" s="20"/>
      <c r="AF366" s="20"/>
      <c r="AG366" s="20"/>
      <c r="AH366" s="20"/>
      <c r="AI366" s="20"/>
      <c r="AJ366" s="20"/>
      <c r="AK366" s="20"/>
      <c r="AL366" s="20"/>
      <c r="AM366" s="20"/>
      <c r="AN366" s="20"/>
      <c r="AO366" s="20"/>
      <c r="AP366" s="20"/>
      <c r="AQ366" s="20"/>
      <c r="AR366" s="20"/>
      <c r="AS366" s="20"/>
      <c r="AT366" s="20"/>
      <c r="AU366" s="20"/>
      <c r="AV366" s="20"/>
      <c r="AW366" s="20"/>
      <c r="AX366" s="20"/>
      <c r="AY366" s="20"/>
      <c r="AZ366" s="20"/>
      <c r="BA366" s="20"/>
      <c r="BB366" s="20"/>
      <c r="BC366" s="20"/>
      <c r="BD366" s="20"/>
      <c r="BE366" s="20"/>
      <c r="BF366" s="20"/>
      <c r="BG366" s="20"/>
      <c r="BH366" s="20"/>
      <c r="BI366" s="20"/>
      <c r="BJ366" s="20"/>
      <c r="BK366" s="20"/>
      <c r="BL366" s="20"/>
      <c r="BM366" s="20"/>
      <c r="BN366" s="20"/>
      <c r="BO366" s="20"/>
      <c r="BP366" s="20"/>
      <c r="BQ366" s="20"/>
      <c r="BR366" s="20"/>
      <c r="BS366" s="20"/>
      <c r="BT366" s="20"/>
      <c r="BU366" s="20"/>
      <c r="BV366" s="20"/>
      <c r="BW366" s="20"/>
      <c r="BX366" s="20"/>
      <c r="BY366" s="20"/>
      <c r="BZ366" s="20"/>
      <c r="CA366" s="20"/>
      <c r="CB366" s="20"/>
      <c r="CC366" s="20"/>
      <c r="CD366" s="20"/>
      <c r="CE366" s="20"/>
      <c r="CF366" s="20"/>
      <c r="CG366" s="20"/>
      <c r="CH366" s="20"/>
      <c r="CI366" s="20"/>
      <c r="CJ366" s="20"/>
      <c r="CK366" s="20"/>
      <c r="CL366" s="20"/>
      <c r="CM366" s="20"/>
      <c r="CN366" s="20"/>
      <c r="CO366" s="20"/>
      <c r="CP366" s="20"/>
      <c r="CQ366" s="20"/>
      <c r="CR366" s="20"/>
      <c r="CS366" s="20"/>
      <c r="CT366" s="20"/>
      <c r="CU366" s="20"/>
      <c r="CV366" s="20"/>
      <c r="CW366" s="20"/>
      <c r="CX366" s="20"/>
      <c r="CY366" s="20"/>
      <c r="CZ366" s="20"/>
      <c r="DA366" s="20"/>
      <c r="DB366" s="20"/>
      <c r="DC366" s="20"/>
      <c r="DD366" s="20"/>
    </row>
    <row r="367" spans="1:108" ht="17" customHeight="1">
      <c r="A367" s="7"/>
      <c r="B367" s="49" t="s">
        <v>343</v>
      </c>
      <c r="C367" s="70"/>
      <c r="D367" s="70"/>
      <c r="E367" s="70"/>
      <c r="F367" s="70"/>
      <c r="G367" s="70"/>
      <c r="H367" s="70"/>
      <c r="I367" s="70"/>
      <c r="J367" s="70"/>
      <c r="K367" s="70"/>
      <c r="L367" s="70"/>
      <c r="M367" s="70"/>
      <c r="N367" s="70"/>
      <c r="O367" s="70"/>
      <c r="P367" s="70"/>
      <c r="Q367" s="70"/>
      <c r="R367" s="70"/>
      <c r="S367" s="72"/>
      <c r="T367" s="72"/>
      <c r="U367" s="20"/>
      <c r="V367" s="20"/>
      <c r="W367" s="9"/>
      <c r="X367" s="9"/>
      <c r="Y367" s="9"/>
      <c r="Z367" s="9"/>
      <c r="AB367" s="20"/>
      <c r="AC367" s="20"/>
      <c r="AD367" s="20"/>
      <c r="AE367" s="20"/>
      <c r="AF367" s="20"/>
      <c r="AG367" s="20"/>
      <c r="AH367" s="20"/>
      <c r="AI367" s="20"/>
      <c r="AJ367" s="20"/>
      <c r="AK367" s="20"/>
      <c r="AL367" s="20"/>
      <c r="AM367" s="20"/>
      <c r="AN367" s="20"/>
      <c r="AO367" s="20"/>
      <c r="AP367" s="20"/>
      <c r="AQ367" s="20"/>
      <c r="AR367" s="20"/>
      <c r="AS367" s="20"/>
      <c r="AT367" s="20"/>
      <c r="AU367" s="20"/>
      <c r="AV367" s="20"/>
      <c r="AW367" s="20"/>
      <c r="AX367" s="20"/>
      <c r="AY367" s="20"/>
      <c r="AZ367" s="20"/>
      <c r="BA367" s="20"/>
      <c r="BB367" s="20"/>
      <c r="BC367" s="20"/>
      <c r="BD367" s="20"/>
      <c r="BE367" s="20"/>
      <c r="BF367" s="20"/>
      <c r="BG367" s="20"/>
      <c r="BH367" s="20"/>
      <c r="BI367" s="20"/>
      <c r="BJ367" s="20"/>
      <c r="BK367" s="20"/>
      <c r="BL367" s="20"/>
      <c r="BM367" s="20"/>
      <c r="BN367" s="20"/>
      <c r="BO367" s="20"/>
      <c r="BP367" s="20"/>
      <c r="BQ367" s="20"/>
      <c r="BR367" s="20"/>
      <c r="BS367" s="20"/>
      <c r="BT367" s="20"/>
      <c r="BU367" s="20"/>
      <c r="BV367" s="20"/>
      <c r="BW367" s="20"/>
      <c r="BX367" s="20"/>
      <c r="BY367" s="20"/>
      <c r="BZ367" s="20"/>
      <c r="CA367" s="20"/>
      <c r="CB367" s="20"/>
      <c r="CC367" s="20"/>
      <c r="CD367" s="20"/>
      <c r="CE367" s="20"/>
      <c r="CF367" s="20"/>
      <c r="CG367" s="20"/>
      <c r="CH367" s="20"/>
      <c r="CI367" s="20"/>
      <c r="CJ367" s="20"/>
      <c r="CK367" s="20"/>
      <c r="CL367" s="20"/>
      <c r="CM367" s="20"/>
      <c r="CN367" s="20"/>
      <c r="CO367" s="20"/>
      <c r="CP367" s="20"/>
      <c r="CQ367" s="20"/>
      <c r="CR367" s="20"/>
      <c r="CS367" s="20"/>
      <c r="CT367" s="20"/>
      <c r="CU367" s="20"/>
      <c r="CV367" s="20"/>
      <c r="CW367" s="20"/>
      <c r="CX367" s="20"/>
      <c r="CY367" s="20"/>
      <c r="CZ367" s="20"/>
      <c r="DA367" s="20"/>
      <c r="DB367" s="20"/>
      <c r="DC367" s="20"/>
      <c r="DD367" s="20"/>
    </row>
    <row r="368" spans="1:108" ht="17" customHeight="1">
      <c r="A368" s="7"/>
      <c r="B368" s="44" t="s">
        <v>45</v>
      </c>
      <c r="C368" s="70">
        <v>211.57499999999999</v>
      </c>
      <c r="D368" s="70">
        <v>272.714</v>
      </c>
      <c r="E368" s="70">
        <v>386.05</v>
      </c>
      <c r="F368" s="70">
        <v>493.625</v>
      </c>
      <c r="G368" s="70">
        <v>601.31700000000001</v>
      </c>
      <c r="H368" s="70">
        <v>656.60199999999998</v>
      </c>
      <c r="I368" s="70">
        <v>721.11400000000003</v>
      </c>
      <c r="J368" s="70">
        <v>801.23900000000003</v>
      </c>
      <c r="K368" s="70">
        <v>693.077</v>
      </c>
      <c r="L368" s="70">
        <v>786.64800000000002</v>
      </c>
      <c r="M368" s="70">
        <v>934.63</v>
      </c>
      <c r="N368" s="70">
        <v>1071.6020000000001</v>
      </c>
      <c r="O368" s="70">
        <v>1449.6479999999999</v>
      </c>
      <c r="P368" s="70">
        <v>1603.1510000000001</v>
      </c>
      <c r="Q368" s="70">
        <v>1836.095</v>
      </c>
      <c r="R368" s="70">
        <v>2013.104</v>
      </c>
      <c r="S368" s="70">
        <v>2348.1790000000001</v>
      </c>
      <c r="T368" s="70" t="s">
        <v>113</v>
      </c>
      <c r="U368" s="20"/>
      <c r="V368" s="20"/>
      <c r="W368" s="4"/>
      <c r="X368" s="4"/>
      <c r="Y368" s="4"/>
      <c r="Z368" s="4"/>
      <c r="AA368" s="4"/>
      <c r="AB368" s="20"/>
      <c r="AC368" s="20"/>
      <c r="AD368" s="20"/>
      <c r="AE368" s="20"/>
      <c r="AF368" s="20"/>
      <c r="AG368" s="20"/>
      <c r="AH368" s="20"/>
      <c r="AI368" s="20"/>
      <c r="AJ368" s="20"/>
      <c r="AK368" s="20"/>
      <c r="AL368" s="20"/>
      <c r="AM368" s="20"/>
      <c r="AN368" s="20"/>
      <c r="AO368" s="20"/>
      <c r="AP368" s="20"/>
      <c r="AQ368" s="20"/>
      <c r="AR368" s="20"/>
      <c r="AS368" s="20"/>
      <c r="AT368" s="20"/>
      <c r="AU368" s="20"/>
      <c r="AV368" s="20"/>
      <c r="AW368" s="20"/>
      <c r="AX368" s="20"/>
      <c r="AY368" s="20"/>
      <c r="AZ368" s="20"/>
      <c r="BA368" s="20"/>
      <c r="BB368" s="20"/>
      <c r="BC368" s="20"/>
      <c r="BD368" s="20"/>
      <c r="BE368" s="20"/>
      <c r="BF368" s="20"/>
      <c r="BG368" s="20"/>
      <c r="BH368" s="20"/>
      <c r="BI368" s="20"/>
      <c r="BJ368" s="20"/>
      <c r="BK368" s="20"/>
      <c r="BL368" s="20"/>
      <c r="BM368" s="20"/>
      <c r="BN368" s="20"/>
      <c r="BO368" s="20"/>
      <c r="BP368" s="20"/>
      <c r="BQ368" s="20"/>
      <c r="BR368" s="20"/>
      <c r="BS368" s="20"/>
      <c r="BT368" s="20"/>
      <c r="BU368" s="20"/>
      <c r="BV368" s="20"/>
      <c r="BW368" s="20"/>
      <c r="BX368" s="20"/>
      <c r="BY368" s="20"/>
      <c r="BZ368" s="20"/>
      <c r="CA368" s="20"/>
      <c r="CB368" s="20"/>
      <c r="CC368" s="20"/>
      <c r="CD368" s="20"/>
      <c r="CE368" s="20"/>
      <c r="CF368" s="20"/>
      <c r="CG368" s="20"/>
      <c r="CH368" s="20"/>
      <c r="CI368" s="20"/>
      <c r="CJ368" s="20"/>
      <c r="CK368" s="20"/>
      <c r="CL368" s="20"/>
      <c r="CM368" s="20"/>
      <c r="CN368" s="20"/>
      <c r="CO368" s="20"/>
      <c r="CP368" s="20"/>
      <c r="CQ368" s="20"/>
      <c r="CR368" s="20"/>
      <c r="CS368" s="20"/>
      <c r="CT368" s="20"/>
      <c r="CU368" s="20"/>
      <c r="CV368" s="20"/>
      <c r="CW368" s="20"/>
      <c r="CX368" s="20"/>
      <c r="CY368" s="20"/>
      <c r="CZ368" s="20"/>
      <c r="DA368" s="20"/>
      <c r="DB368" s="20"/>
      <c r="DC368" s="20"/>
      <c r="DD368" s="20"/>
    </row>
    <row r="369" spans="1:108" ht="17" customHeight="1">
      <c r="A369" s="7"/>
      <c r="B369" s="44" t="s">
        <v>107</v>
      </c>
      <c r="C369" s="70">
        <v>202.24100000000001</v>
      </c>
      <c r="D369" s="70">
        <v>265.15699999999998</v>
      </c>
      <c r="E369" s="70">
        <v>376.88400000000001</v>
      </c>
      <c r="F369" s="70">
        <v>480.32400000000001</v>
      </c>
      <c r="G369" s="70">
        <v>592.01499999999999</v>
      </c>
      <c r="H369" s="70">
        <v>635.56500000000005</v>
      </c>
      <c r="I369" s="70">
        <v>696.10299999999995</v>
      </c>
      <c r="J369" s="70">
        <v>773.774</v>
      </c>
      <c r="K369" s="70">
        <v>675.85199999999998</v>
      </c>
      <c r="L369" s="70">
        <v>772.25800000000004</v>
      </c>
      <c r="M369" s="70">
        <v>919.40599999999995</v>
      </c>
      <c r="N369" s="70">
        <v>1054.4069999999999</v>
      </c>
      <c r="O369" s="70">
        <v>1365.443</v>
      </c>
      <c r="P369" s="70">
        <v>1518.9269999999999</v>
      </c>
      <c r="Q369" s="70">
        <v>1821.4179999999999</v>
      </c>
      <c r="R369" s="70">
        <v>2002.8050000000001</v>
      </c>
      <c r="S369" s="70">
        <v>2339.1280000000002</v>
      </c>
      <c r="T369" s="70" t="s">
        <v>113</v>
      </c>
      <c r="U369" s="20"/>
      <c r="V369" s="20"/>
      <c r="W369" s="4"/>
      <c r="X369" s="4"/>
      <c r="Y369" s="4"/>
      <c r="Z369" s="4"/>
      <c r="AA369" s="4"/>
      <c r="AB369" s="20"/>
      <c r="AC369" s="20"/>
      <c r="AD369" s="20"/>
      <c r="AE369" s="20"/>
      <c r="AF369" s="20"/>
      <c r="AG369" s="20"/>
      <c r="AH369" s="20"/>
      <c r="AI369" s="20"/>
      <c r="AJ369" s="20"/>
      <c r="AK369" s="20"/>
      <c r="AL369" s="20"/>
      <c r="AM369" s="20"/>
      <c r="AN369" s="20"/>
      <c r="AO369" s="20"/>
      <c r="AP369" s="20"/>
      <c r="AQ369" s="20"/>
      <c r="AR369" s="20"/>
      <c r="AS369" s="20"/>
      <c r="AT369" s="20"/>
      <c r="AU369" s="20"/>
      <c r="AV369" s="20"/>
      <c r="AW369" s="20"/>
      <c r="AX369" s="20"/>
      <c r="AY369" s="20"/>
      <c r="AZ369" s="20"/>
      <c r="BA369" s="20"/>
      <c r="BB369" s="20"/>
      <c r="BC369" s="20"/>
      <c r="BD369" s="20"/>
      <c r="BE369" s="20"/>
      <c r="BF369" s="20"/>
      <c r="BG369" s="20"/>
      <c r="BH369" s="20"/>
      <c r="BI369" s="20"/>
      <c r="BJ369" s="20"/>
      <c r="BK369" s="20"/>
      <c r="BL369" s="20"/>
      <c r="BM369" s="20"/>
      <c r="BN369" s="20"/>
      <c r="BO369" s="20"/>
      <c r="BP369" s="20"/>
      <c r="BQ369" s="20"/>
      <c r="BR369" s="20"/>
      <c r="BS369" s="20"/>
      <c r="BT369" s="20"/>
      <c r="BU369" s="20"/>
      <c r="BV369" s="20"/>
      <c r="BW369" s="20"/>
      <c r="BX369" s="20"/>
      <c r="BY369" s="20"/>
      <c r="BZ369" s="20"/>
      <c r="CA369" s="20"/>
      <c r="CB369" s="20"/>
      <c r="CC369" s="20"/>
      <c r="CD369" s="20"/>
      <c r="CE369" s="20"/>
      <c r="CF369" s="20"/>
      <c r="CG369" s="20"/>
      <c r="CH369" s="20"/>
      <c r="CI369" s="20"/>
      <c r="CJ369" s="20"/>
      <c r="CK369" s="20"/>
      <c r="CL369" s="20"/>
      <c r="CM369" s="20"/>
      <c r="CN369" s="20"/>
      <c r="CO369" s="20"/>
      <c r="CP369" s="20"/>
      <c r="CQ369" s="20"/>
      <c r="CR369" s="20"/>
      <c r="CS369" s="20"/>
      <c r="CT369" s="20"/>
      <c r="CU369" s="20"/>
      <c r="CV369" s="20"/>
      <c r="CW369" s="20"/>
      <c r="CX369" s="20"/>
      <c r="CY369" s="20"/>
      <c r="CZ369" s="20"/>
      <c r="DA369" s="20"/>
      <c r="DB369" s="20"/>
      <c r="DC369" s="20"/>
      <c r="DD369" s="20"/>
    </row>
    <row r="370" spans="1:108" ht="17" customHeight="1">
      <c r="A370" s="7"/>
      <c r="B370" s="44" t="s">
        <v>46</v>
      </c>
      <c r="C370" s="70">
        <v>202.24100000000001</v>
      </c>
      <c r="D370" s="70">
        <v>265.15699999999998</v>
      </c>
      <c r="E370" s="70">
        <v>376.88400000000001</v>
      </c>
      <c r="F370" s="70">
        <v>480.32400000000001</v>
      </c>
      <c r="G370" s="70">
        <v>592.01499999999999</v>
      </c>
      <c r="H370" s="70">
        <v>635.56500000000005</v>
      </c>
      <c r="I370" s="70">
        <v>696.10299999999995</v>
      </c>
      <c r="J370" s="70">
        <v>773.774</v>
      </c>
      <c r="K370" s="70">
        <v>675.85199999999998</v>
      </c>
      <c r="L370" s="70">
        <v>772.25800000000004</v>
      </c>
      <c r="M370" s="70">
        <v>919.40599999999995</v>
      </c>
      <c r="N370" s="70">
        <v>1044.5250000000001</v>
      </c>
      <c r="O370" s="70">
        <v>1357.7370000000001</v>
      </c>
      <c r="P370" s="70">
        <v>1513.835</v>
      </c>
      <c r="Q370" s="70">
        <v>1819.558</v>
      </c>
      <c r="R370" s="70">
        <v>1945.0609999999999</v>
      </c>
      <c r="S370" s="70">
        <v>2221.2159999999999</v>
      </c>
      <c r="T370" s="70" t="s">
        <v>113</v>
      </c>
      <c r="U370" s="20"/>
      <c r="V370" s="20"/>
      <c r="W370" s="4"/>
      <c r="X370" s="4"/>
      <c r="Y370" s="4"/>
      <c r="Z370" s="4"/>
      <c r="AA370" s="4"/>
      <c r="AB370" s="20"/>
      <c r="AC370" s="20"/>
      <c r="AD370" s="20"/>
      <c r="AE370" s="20"/>
      <c r="AF370" s="20"/>
      <c r="AG370" s="20"/>
      <c r="AH370" s="20"/>
      <c r="AI370" s="20"/>
      <c r="AJ370" s="20"/>
      <c r="AK370" s="20"/>
      <c r="AL370" s="20"/>
      <c r="AM370" s="20"/>
      <c r="AN370" s="20"/>
      <c r="AO370" s="20"/>
      <c r="AP370" s="20"/>
      <c r="AQ370" s="20"/>
      <c r="AR370" s="20"/>
      <c r="AS370" s="20"/>
      <c r="AT370" s="20"/>
      <c r="AU370" s="20"/>
      <c r="AV370" s="20"/>
      <c r="AW370" s="20"/>
      <c r="AX370" s="20"/>
      <c r="AY370" s="20"/>
      <c r="AZ370" s="20"/>
      <c r="BA370" s="20"/>
      <c r="BB370" s="20"/>
      <c r="BC370" s="20"/>
      <c r="BD370" s="20"/>
      <c r="BE370" s="20"/>
      <c r="BF370" s="20"/>
      <c r="BG370" s="20"/>
      <c r="BH370" s="20"/>
      <c r="BI370" s="20"/>
      <c r="BJ370" s="20"/>
      <c r="BK370" s="20"/>
      <c r="BL370" s="20"/>
      <c r="BM370" s="20"/>
      <c r="BN370" s="20"/>
      <c r="BO370" s="20"/>
      <c r="BP370" s="20"/>
      <c r="BQ370" s="20"/>
      <c r="BR370" s="20"/>
      <c r="BS370" s="20"/>
      <c r="BT370" s="20"/>
      <c r="BU370" s="20"/>
      <c r="BV370" s="20"/>
      <c r="BW370" s="20"/>
      <c r="BX370" s="20"/>
      <c r="BY370" s="20"/>
      <c r="BZ370" s="20"/>
      <c r="CA370" s="20"/>
      <c r="CB370" s="20"/>
      <c r="CC370" s="20"/>
      <c r="CD370" s="20"/>
      <c r="CE370" s="20"/>
      <c r="CF370" s="20"/>
      <c r="CG370" s="20"/>
      <c r="CH370" s="20"/>
      <c r="CI370" s="20"/>
      <c r="CJ370" s="20"/>
      <c r="CK370" s="20"/>
      <c r="CL370" s="20"/>
      <c r="CM370" s="20"/>
      <c r="CN370" s="20"/>
      <c r="CO370" s="20"/>
      <c r="CP370" s="20"/>
      <c r="CQ370" s="20"/>
      <c r="CR370" s="20"/>
      <c r="CS370" s="20"/>
      <c r="CT370" s="20"/>
      <c r="CU370" s="20"/>
      <c r="CV370" s="20"/>
      <c r="CW370" s="20"/>
      <c r="CX370" s="20"/>
      <c r="CY370" s="20"/>
      <c r="CZ370" s="20"/>
      <c r="DA370" s="20"/>
      <c r="DB370" s="20"/>
      <c r="DC370" s="20"/>
      <c r="DD370" s="20"/>
    </row>
    <row r="371" spans="1:108" ht="17" customHeight="1">
      <c r="A371" s="7"/>
      <c r="B371" s="44" t="s">
        <v>347</v>
      </c>
      <c r="C371" s="76">
        <v>0</v>
      </c>
      <c r="D371" s="39">
        <v>0</v>
      </c>
      <c r="E371" s="39">
        <v>0</v>
      </c>
      <c r="F371" s="39">
        <v>0</v>
      </c>
      <c r="G371" s="39">
        <v>0</v>
      </c>
      <c r="H371" s="39">
        <v>0</v>
      </c>
      <c r="I371" s="39">
        <v>0</v>
      </c>
      <c r="J371" s="39">
        <v>0</v>
      </c>
      <c r="K371" s="39">
        <v>0</v>
      </c>
      <c r="L371" s="39">
        <v>0</v>
      </c>
      <c r="M371" s="39">
        <v>0</v>
      </c>
      <c r="N371" s="70">
        <v>9.8819999999999997</v>
      </c>
      <c r="O371" s="70">
        <v>7.7060000000000004</v>
      </c>
      <c r="P371" s="70">
        <v>5.0919999999999996</v>
      </c>
      <c r="Q371" s="70">
        <v>1.86</v>
      </c>
      <c r="R371" s="70">
        <v>57.744</v>
      </c>
      <c r="S371" s="70">
        <v>117.91200000000001</v>
      </c>
      <c r="T371" s="70" t="s">
        <v>113</v>
      </c>
      <c r="U371" s="20"/>
      <c r="V371" s="20"/>
      <c r="W371" s="4"/>
      <c r="X371" s="4"/>
      <c r="Y371" s="4"/>
      <c r="Z371" s="4"/>
      <c r="AA371" s="4"/>
      <c r="AB371" s="20"/>
      <c r="AC371" s="20"/>
      <c r="AD371" s="20"/>
      <c r="AE371" s="20"/>
      <c r="AF371" s="20"/>
      <c r="AG371" s="20"/>
      <c r="AH371" s="20"/>
      <c r="AI371" s="20"/>
      <c r="AJ371" s="20"/>
      <c r="AK371" s="20"/>
      <c r="AL371" s="20"/>
      <c r="AM371" s="20"/>
      <c r="AN371" s="20"/>
      <c r="AO371" s="20"/>
      <c r="AP371" s="20"/>
      <c r="AQ371" s="20"/>
      <c r="AR371" s="20"/>
      <c r="AS371" s="20"/>
      <c r="AT371" s="20"/>
      <c r="AU371" s="20"/>
      <c r="AV371" s="20"/>
      <c r="AW371" s="20"/>
      <c r="AX371" s="20"/>
      <c r="AY371" s="20"/>
      <c r="AZ371" s="20"/>
      <c r="BA371" s="20"/>
      <c r="BB371" s="20"/>
      <c r="BC371" s="20"/>
      <c r="BD371" s="20"/>
      <c r="BE371" s="20"/>
      <c r="BF371" s="20"/>
      <c r="BG371" s="20"/>
      <c r="BH371" s="20"/>
      <c r="BI371" s="20"/>
      <c r="BJ371" s="20"/>
      <c r="BK371" s="20"/>
      <c r="BL371" s="20"/>
      <c r="BM371" s="20"/>
      <c r="BN371" s="20"/>
      <c r="BO371" s="20"/>
      <c r="BP371" s="20"/>
      <c r="BQ371" s="20"/>
      <c r="BR371" s="20"/>
      <c r="BS371" s="20"/>
      <c r="BT371" s="20"/>
      <c r="BU371" s="20"/>
      <c r="BV371" s="20"/>
      <c r="BW371" s="20"/>
      <c r="BX371" s="20"/>
      <c r="BY371" s="20"/>
      <c r="BZ371" s="20"/>
      <c r="CA371" s="20"/>
      <c r="CB371" s="20"/>
      <c r="CC371" s="20"/>
      <c r="CD371" s="20"/>
      <c r="CE371" s="20"/>
      <c r="CF371" s="20"/>
      <c r="CG371" s="20"/>
      <c r="CH371" s="20"/>
      <c r="CI371" s="20"/>
      <c r="CJ371" s="20"/>
      <c r="CK371" s="20"/>
      <c r="CL371" s="20"/>
      <c r="CM371" s="20"/>
      <c r="CN371" s="20"/>
      <c r="CO371" s="20"/>
      <c r="CP371" s="20"/>
      <c r="CQ371" s="20"/>
      <c r="CR371" s="20"/>
      <c r="CS371" s="20"/>
      <c r="CT371" s="20"/>
      <c r="CU371" s="20"/>
      <c r="CV371" s="20"/>
      <c r="CW371" s="20"/>
      <c r="CX371" s="20"/>
      <c r="CY371" s="20"/>
      <c r="CZ371" s="20"/>
      <c r="DA371" s="20"/>
      <c r="DB371" s="20"/>
      <c r="DC371" s="20"/>
      <c r="DD371" s="20"/>
    </row>
    <row r="372" spans="1:108" ht="17" customHeight="1">
      <c r="A372" s="7"/>
      <c r="B372" s="44" t="s">
        <v>108</v>
      </c>
      <c r="C372" s="70">
        <v>1.53</v>
      </c>
      <c r="D372" s="70">
        <v>0.03</v>
      </c>
      <c r="E372" s="70">
        <v>1.0229999999999999</v>
      </c>
      <c r="F372" s="70">
        <v>4.4009999999999998</v>
      </c>
      <c r="G372" s="77">
        <v>0</v>
      </c>
      <c r="H372" s="70">
        <v>12.476000000000001</v>
      </c>
      <c r="I372" s="70">
        <v>16</v>
      </c>
      <c r="J372" s="70">
        <v>18</v>
      </c>
      <c r="K372" s="70">
        <v>8</v>
      </c>
      <c r="L372" s="70">
        <v>5</v>
      </c>
      <c r="M372" s="70">
        <v>6</v>
      </c>
      <c r="N372" s="70">
        <v>8</v>
      </c>
      <c r="O372" s="70">
        <v>75</v>
      </c>
      <c r="P372" s="70">
        <v>75</v>
      </c>
      <c r="Q372" s="70">
        <v>6</v>
      </c>
      <c r="R372" s="70">
        <v>2</v>
      </c>
      <c r="S372" s="70">
        <v>1</v>
      </c>
      <c r="T372" s="70" t="s">
        <v>113</v>
      </c>
      <c r="U372" s="20"/>
      <c r="V372" s="20"/>
      <c r="W372" s="4"/>
      <c r="X372" s="4"/>
      <c r="Y372" s="4"/>
      <c r="Z372" s="4"/>
      <c r="AA372" s="4"/>
      <c r="AB372" s="20"/>
      <c r="AC372" s="20"/>
      <c r="AD372" s="20"/>
      <c r="AE372" s="20"/>
      <c r="AF372" s="20"/>
      <c r="AG372" s="20"/>
      <c r="AH372" s="20"/>
      <c r="AI372" s="20"/>
      <c r="AJ372" s="20"/>
      <c r="AK372" s="20"/>
      <c r="AL372" s="20"/>
      <c r="AM372" s="20"/>
      <c r="AN372" s="20"/>
      <c r="AO372" s="20"/>
      <c r="AP372" s="20"/>
      <c r="AQ372" s="20"/>
      <c r="AR372" s="20"/>
      <c r="AS372" s="20"/>
      <c r="AT372" s="20"/>
      <c r="AU372" s="20"/>
      <c r="AV372" s="20"/>
      <c r="AW372" s="20"/>
      <c r="AX372" s="20"/>
      <c r="AY372" s="20"/>
      <c r="AZ372" s="20"/>
      <c r="BA372" s="20"/>
      <c r="BB372" s="20"/>
      <c r="BC372" s="20"/>
      <c r="BD372" s="20"/>
      <c r="BE372" s="20"/>
      <c r="BF372" s="20"/>
      <c r="BG372" s="20"/>
      <c r="BH372" s="20"/>
      <c r="BI372" s="20"/>
      <c r="BJ372" s="20"/>
      <c r="BK372" s="20"/>
      <c r="BL372" s="20"/>
      <c r="BM372" s="20"/>
      <c r="BN372" s="20"/>
      <c r="BO372" s="20"/>
      <c r="BP372" s="20"/>
      <c r="BQ372" s="20"/>
      <c r="BR372" s="20"/>
      <c r="BS372" s="20"/>
      <c r="BT372" s="20"/>
      <c r="BU372" s="20"/>
      <c r="BV372" s="20"/>
      <c r="BW372" s="20"/>
      <c r="BX372" s="20"/>
      <c r="BY372" s="20"/>
      <c r="BZ372" s="20"/>
      <c r="CA372" s="20"/>
      <c r="CB372" s="20"/>
      <c r="CC372" s="20"/>
      <c r="CD372" s="20"/>
      <c r="CE372" s="20"/>
      <c r="CF372" s="20"/>
      <c r="CG372" s="20"/>
      <c r="CH372" s="20"/>
      <c r="CI372" s="20"/>
      <c r="CJ372" s="20"/>
      <c r="CK372" s="20"/>
      <c r="CL372" s="20"/>
      <c r="CM372" s="20"/>
      <c r="CN372" s="20"/>
      <c r="CO372" s="20"/>
      <c r="CP372" s="20"/>
      <c r="CQ372" s="20"/>
      <c r="CR372" s="20"/>
      <c r="CS372" s="20"/>
      <c r="CT372" s="20"/>
      <c r="CU372" s="20"/>
      <c r="CV372" s="20"/>
      <c r="CW372" s="20"/>
      <c r="CX372" s="20"/>
      <c r="CY372" s="20"/>
      <c r="CZ372" s="20"/>
      <c r="DA372" s="20"/>
      <c r="DB372" s="20"/>
      <c r="DC372" s="20"/>
      <c r="DD372" s="20"/>
    </row>
    <row r="373" spans="1:108" ht="17" customHeight="1">
      <c r="A373" s="7"/>
      <c r="B373" s="44" t="s">
        <v>47</v>
      </c>
      <c r="C373" s="70">
        <v>7.8040000000000003</v>
      </c>
      <c r="D373" s="70">
        <v>7.5270000000000001</v>
      </c>
      <c r="E373" s="70">
        <v>8.1430000000000007</v>
      </c>
      <c r="F373" s="70">
        <v>8.9</v>
      </c>
      <c r="G373" s="70">
        <v>9.3019999999999996</v>
      </c>
      <c r="H373" s="70">
        <v>8.5609999999999999</v>
      </c>
      <c r="I373" s="70">
        <v>9.0109999999999992</v>
      </c>
      <c r="J373" s="70">
        <v>9.4649999999999999</v>
      </c>
      <c r="K373" s="70">
        <v>9.2249999999999996</v>
      </c>
      <c r="L373" s="70">
        <v>9.39</v>
      </c>
      <c r="M373" s="70">
        <v>9.2240000000000002</v>
      </c>
      <c r="N373" s="70">
        <v>9.1950000000000003</v>
      </c>
      <c r="O373" s="70">
        <v>9.2050000000000001</v>
      </c>
      <c r="P373" s="70">
        <v>9.2240000000000002</v>
      </c>
      <c r="Q373" s="70">
        <v>8.6769999999999996</v>
      </c>
      <c r="R373" s="70">
        <v>8.2989999999999995</v>
      </c>
      <c r="S373" s="70">
        <v>8.0510000000000002</v>
      </c>
      <c r="T373" s="70" t="s">
        <v>113</v>
      </c>
      <c r="U373" s="20"/>
      <c r="V373" s="20"/>
      <c r="W373" s="4"/>
      <c r="X373" s="4"/>
      <c r="Y373" s="4"/>
      <c r="Z373" s="4"/>
      <c r="AA373" s="4"/>
      <c r="AB373" s="20"/>
      <c r="AC373" s="20"/>
      <c r="AD373" s="20"/>
      <c r="AE373" s="20"/>
      <c r="AF373" s="20"/>
      <c r="AG373" s="20"/>
      <c r="AH373" s="20"/>
      <c r="AI373" s="20"/>
      <c r="AJ373" s="20"/>
      <c r="AK373" s="20"/>
      <c r="AL373" s="20"/>
      <c r="AM373" s="20"/>
      <c r="AN373" s="20"/>
      <c r="AO373" s="20"/>
      <c r="AP373" s="20"/>
      <c r="AQ373" s="20"/>
      <c r="AR373" s="20"/>
      <c r="AS373" s="20"/>
      <c r="AT373" s="20"/>
      <c r="AU373" s="20"/>
      <c r="AV373" s="20"/>
      <c r="AW373" s="20"/>
      <c r="AX373" s="20"/>
      <c r="AY373" s="20"/>
      <c r="AZ373" s="20"/>
      <c r="BA373" s="20"/>
      <c r="BB373" s="20"/>
      <c r="BC373" s="20"/>
      <c r="BD373" s="20"/>
      <c r="BE373" s="20"/>
      <c r="BF373" s="20"/>
      <c r="BG373" s="20"/>
      <c r="BH373" s="20"/>
      <c r="BI373" s="20"/>
      <c r="BJ373" s="20"/>
      <c r="BK373" s="20"/>
      <c r="BL373" s="20"/>
      <c r="BM373" s="20"/>
      <c r="BN373" s="20"/>
      <c r="BO373" s="20"/>
      <c r="BP373" s="20"/>
      <c r="BQ373" s="20"/>
      <c r="BR373" s="20"/>
      <c r="BS373" s="20"/>
      <c r="BT373" s="20"/>
      <c r="BU373" s="20"/>
      <c r="BV373" s="20"/>
      <c r="BW373" s="20"/>
      <c r="BX373" s="20"/>
      <c r="BY373" s="20"/>
      <c r="BZ373" s="20"/>
      <c r="CA373" s="20"/>
      <c r="CB373" s="20"/>
      <c r="CC373" s="20"/>
      <c r="CD373" s="20"/>
      <c r="CE373" s="20"/>
      <c r="CF373" s="20"/>
      <c r="CG373" s="20"/>
      <c r="CH373" s="20"/>
      <c r="CI373" s="20"/>
      <c r="CJ373" s="20"/>
      <c r="CK373" s="20"/>
      <c r="CL373" s="20"/>
      <c r="CM373" s="20"/>
      <c r="CN373" s="20"/>
      <c r="CO373" s="20"/>
      <c r="CP373" s="20"/>
      <c r="CQ373" s="20"/>
      <c r="CR373" s="20"/>
      <c r="CS373" s="20"/>
      <c r="CT373" s="20"/>
      <c r="CU373" s="20"/>
      <c r="CV373" s="20"/>
      <c r="CW373" s="20"/>
      <c r="CX373" s="20"/>
      <c r="CY373" s="20"/>
      <c r="CZ373" s="20"/>
      <c r="DA373" s="20"/>
      <c r="DB373" s="20"/>
      <c r="DC373" s="20"/>
      <c r="DD373" s="20"/>
    </row>
    <row r="374" spans="1:108" ht="17" customHeight="1">
      <c r="A374" s="7"/>
      <c r="B374" s="44"/>
      <c r="C374" s="70"/>
      <c r="D374" s="70"/>
      <c r="E374" s="70"/>
      <c r="F374" s="70"/>
      <c r="G374" s="70"/>
      <c r="H374" s="70"/>
      <c r="I374" s="70"/>
      <c r="J374" s="70"/>
      <c r="K374" s="70"/>
      <c r="L374" s="70"/>
      <c r="M374" s="70"/>
      <c r="N374" s="70"/>
      <c r="O374" s="70"/>
      <c r="P374" s="70"/>
      <c r="Q374" s="70"/>
      <c r="R374" s="70"/>
      <c r="S374" s="70"/>
      <c r="T374" s="70"/>
      <c r="U374" s="20"/>
      <c r="V374" s="20"/>
      <c r="W374" s="9"/>
      <c r="X374" s="9"/>
      <c r="Y374" s="9"/>
      <c r="Z374" s="9"/>
      <c r="AB374" s="20"/>
      <c r="AC374" s="20"/>
      <c r="AD374" s="20"/>
      <c r="AE374" s="20"/>
      <c r="AF374" s="20"/>
      <c r="AG374" s="20"/>
      <c r="AH374" s="20"/>
      <c r="AI374" s="20"/>
      <c r="AJ374" s="20"/>
      <c r="AK374" s="20"/>
      <c r="AL374" s="20"/>
      <c r="AM374" s="20"/>
      <c r="AN374" s="20"/>
      <c r="AO374" s="20"/>
      <c r="AP374" s="20"/>
      <c r="AQ374" s="20"/>
      <c r="AR374" s="20"/>
      <c r="AS374" s="20"/>
      <c r="AT374" s="20"/>
      <c r="AU374" s="20"/>
      <c r="AV374" s="20"/>
      <c r="AW374" s="20"/>
      <c r="AX374" s="20"/>
      <c r="AY374" s="20"/>
      <c r="AZ374" s="20"/>
      <c r="BA374" s="20"/>
      <c r="BB374" s="20"/>
      <c r="BC374" s="20"/>
      <c r="BD374" s="20"/>
      <c r="BE374" s="20"/>
      <c r="BF374" s="20"/>
      <c r="BG374" s="20"/>
      <c r="BH374" s="20"/>
      <c r="BI374" s="20"/>
      <c r="BJ374" s="20"/>
      <c r="BK374" s="20"/>
      <c r="BL374" s="20"/>
      <c r="BM374" s="20"/>
      <c r="BN374" s="20"/>
      <c r="BO374" s="20"/>
      <c r="BP374" s="20"/>
      <c r="BQ374" s="20"/>
      <c r="BR374" s="20"/>
      <c r="BS374" s="20"/>
      <c r="BT374" s="20"/>
      <c r="BU374" s="20"/>
      <c r="BV374" s="20"/>
      <c r="BW374" s="20"/>
      <c r="BX374" s="20"/>
      <c r="BY374" s="20"/>
      <c r="BZ374" s="20"/>
      <c r="CA374" s="20"/>
      <c r="CB374" s="20"/>
      <c r="CC374" s="20"/>
      <c r="CD374" s="20"/>
      <c r="CE374" s="20"/>
      <c r="CF374" s="20"/>
      <c r="CG374" s="20"/>
      <c r="CH374" s="20"/>
      <c r="CI374" s="20"/>
      <c r="CJ374" s="20"/>
      <c r="CK374" s="20"/>
      <c r="CL374" s="20"/>
      <c r="CM374" s="20"/>
      <c r="CN374" s="20"/>
      <c r="CO374" s="20"/>
      <c r="CP374" s="20"/>
      <c r="CQ374" s="20"/>
      <c r="CR374" s="20"/>
      <c r="CS374" s="20"/>
      <c r="CT374" s="20"/>
      <c r="CU374" s="20"/>
      <c r="CV374" s="20"/>
      <c r="CW374" s="20"/>
      <c r="CX374" s="20"/>
      <c r="CY374" s="20"/>
      <c r="CZ374" s="20"/>
      <c r="DA374" s="20"/>
      <c r="DB374" s="20"/>
      <c r="DC374" s="20"/>
      <c r="DD374" s="20"/>
    </row>
    <row r="375" spans="1:108" ht="17" customHeight="1">
      <c r="A375" s="7"/>
      <c r="B375" s="50" t="s">
        <v>291</v>
      </c>
      <c r="C375" s="70">
        <v>48.231850000000001</v>
      </c>
      <c r="D375" s="70">
        <v>57.277990000000003</v>
      </c>
      <c r="E375" s="70">
        <v>72.976320000000001</v>
      </c>
      <c r="F375" s="70">
        <v>81.157499999999999</v>
      </c>
      <c r="G375" s="70">
        <v>87.565479999999994</v>
      </c>
      <c r="H375" s="70">
        <v>81.333060000000003</v>
      </c>
      <c r="I375" s="70">
        <v>80.645660000000007</v>
      </c>
      <c r="J375" s="70">
        <v>67.893860000000004</v>
      </c>
      <c r="K375" s="70">
        <v>56.609439999999999</v>
      </c>
      <c r="L375" s="70">
        <v>64.788139999999999</v>
      </c>
      <c r="M375" s="70">
        <v>62.413040000000002</v>
      </c>
      <c r="N375" s="70">
        <v>62.802570000000003</v>
      </c>
      <c r="O375" s="70">
        <v>86.207430000000002</v>
      </c>
      <c r="P375" s="70">
        <v>95.716309999999993</v>
      </c>
      <c r="Q375" s="70">
        <v>100.67252000000001</v>
      </c>
      <c r="R375" s="70">
        <v>107.33284999999999</v>
      </c>
      <c r="S375" s="70">
        <v>113.8044</v>
      </c>
      <c r="T375" s="70" t="s">
        <v>113</v>
      </c>
      <c r="U375" s="20"/>
      <c r="V375" s="20"/>
      <c r="W375" s="4"/>
      <c r="X375" s="4"/>
      <c r="Y375" s="4"/>
      <c r="Z375" s="4"/>
      <c r="AA375" s="4"/>
      <c r="AB375" s="20"/>
      <c r="AC375" s="20"/>
      <c r="AD375" s="20"/>
      <c r="AE375" s="20"/>
      <c r="AF375" s="20"/>
      <c r="AG375" s="20"/>
      <c r="AH375" s="20"/>
      <c r="AI375" s="20"/>
      <c r="AJ375" s="20"/>
      <c r="AK375" s="20"/>
      <c r="AL375" s="20"/>
      <c r="AM375" s="20"/>
      <c r="AN375" s="20"/>
      <c r="AO375" s="20"/>
      <c r="AP375" s="20"/>
      <c r="AQ375" s="20"/>
      <c r="AR375" s="20"/>
      <c r="AS375" s="20"/>
      <c r="AT375" s="20"/>
      <c r="AU375" s="20"/>
      <c r="AV375" s="20"/>
      <c r="AW375" s="20"/>
      <c r="AX375" s="20"/>
      <c r="AY375" s="20"/>
      <c r="AZ375" s="20"/>
      <c r="BA375" s="20"/>
      <c r="BB375" s="20"/>
      <c r="BC375" s="20"/>
      <c r="BD375" s="20"/>
      <c r="BE375" s="20"/>
      <c r="BF375" s="20"/>
      <c r="BG375" s="20"/>
      <c r="BH375" s="20"/>
      <c r="BI375" s="20"/>
      <c r="BJ375" s="20"/>
      <c r="BK375" s="20"/>
      <c r="BL375" s="20"/>
      <c r="BM375" s="20"/>
      <c r="BN375" s="20"/>
      <c r="BO375" s="20"/>
      <c r="BP375" s="20"/>
      <c r="BQ375" s="20"/>
      <c r="BR375" s="20"/>
      <c r="BS375" s="20"/>
      <c r="BT375" s="20"/>
      <c r="BU375" s="20"/>
      <c r="BV375" s="20"/>
      <c r="BW375" s="20"/>
      <c r="BX375" s="20"/>
      <c r="BY375" s="20"/>
      <c r="BZ375" s="20"/>
      <c r="CA375" s="20"/>
      <c r="CB375" s="20"/>
      <c r="CC375" s="20"/>
      <c r="CD375" s="20"/>
      <c r="CE375" s="20"/>
      <c r="CF375" s="20"/>
      <c r="CG375" s="20"/>
      <c r="CH375" s="20"/>
      <c r="CI375" s="20"/>
      <c r="CJ375" s="20"/>
      <c r="CK375" s="20"/>
      <c r="CL375" s="20"/>
      <c r="CM375" s="20"/>
      <c r="CN375" s="20"/>
      <c r="CO375" s="20"/>
      <c r="CP375" s="20"/>
      <c r="CQ375" s="20"/>
      <c r="CR375" s="20"/>
      <c r="CS375" s="20"/>
      <c r="CT375" s="20"/>
      <c r="CU375" s="20"/>
      <c r="CV375" s="20"/>
      <c r="CW375" s="20"/>
      <c r="CX375" s="20"/>
      <c r="CY375" s="20"/>
      <c r="CZ375" s="20"/>
      <c r="DA375" s="20"/>
      <c r="DB375" s="20"/>
      <c r="DC375" s="20"/>
      <c r="DD375" s="20"/>
    </row>
    <row r="376" spans="1:108" ht="17" customHeight="1">
      <c r="A376" s="7"/>
      <c r="B376" s="50" t="s">
        <v>292</v>
      </c>
      <c r="C376" s="70">
        <v>95.588329999999999</v>
      </c>
      <c r="D376" s="70">
        <v>97.228970000000004</v>
      </c>
      <c r="E376" s="70">
        <v>97.625699999999995</v>
      </c>
      <c r="F376" s="70">
        <v>97.305440000000004</v>
      </c>
      <c r="G376" s="70">
        <v>98.453059999999994</v>
      </c>
      <c r="H376" s="70">
        <v>96.796080000000003</v>
      </c>
      <c r="I376" s="70">
        <v>96.531620000000004</v>
      </c>
      <c r="J376" s="70">
        <v>96.572180000000003</v>
      </c>
      <c r="K376" s="70">
        <v>97.514709999999994</v>
      </c>
      <c r="L376" s="70">
        <v>98.170720000000003</v>
      </c>
      <c r="M376" s="70">
        <v>98.371120000000005</v>
      </c>
      <c r="N376" s="70">
        <v>98.395390000000006</v>
      </c>
      <c r="O376" s="70">
        <v>94.19135</v>
      </c>
      <c r="P376" s="70">
        <v>94.746350000000007</v>
      </c>
      <c r="Q376" s="70">
        <v>99.200640000000007</v>
      </c>
      <c r="R376" s="70">
        <v>99.488399999999999</v>
      </c>
      <c r="S376" s="70">
        <v>99.614549999999994</v>
      </c>
      <c r="T376" s="70" t="s">
        <v>113</v>
      </c>
      <c r="U376" s="20"/>
      <c r="V376" s="20"/>
      <c r="W376" s="4"/>
      <c r="X376" s="4"/>
      <c r="Y376" s="4"/>
      <c r="Z376" s="4"/>
      <c r="AA376" s="4"/>
      <c r="AB376" s="20"/>
      <c r="AC376" s="20"/>
      <c r="AD376" s="20"/>
      <c r="AE376" s="20"/>
      <c r="AF376" s="20"/>
      <c r="AG376" s="20"/>
      <c r="AH376" s="20"/>
      <c r="AI376" s="20"/>
      <c r="AJ376" s="20"/>
      <c r="AK376" s="20"/>
      <c r="AL376" s="20"/>
      <c r="AM376" s="20"/>
      <c r="AN376" s="20"/>
      <c r="AO376" s="20"/>
      <c r="AP376" s="20"/>
      <c r="AQ376" s="20"/>
      <c r="AR376" s="20"/>
      <c r="AS376" s="20"/>
      <c r="AT376" s="20"/>
      <c r="AU376" s="20"/>
      <c r="AV376" s="20"/>
      <c r="AW376" s="20"/>
      <c r="AX376" s="20"/>
      <c r="AY376" s="20"/>
      <c r="AZ376" s="20"/>
      <c r="BA376" s="20"/>
      <c r="BB376" s="20"/>
      <c r="BC376" s="20"/>
      <c r="BD376" s="20"/>
      <c r="BE376" s="20"/>
      <c r="BF376" s="20"/>
      <c r="BG376" s="20"/>
      <c r="BH376" s="20"/>
      <c r="BI376" s="20"/>
      <c r="BJ376" s="20"/>
      <c r="BK376" s="20"/>
      <c r="BL376" s="20"/>
      <c r="BM376" s="20"/>
      <c r="BN376" s="20"/>
      <c r="BO376" s="20"/>
      <c r="BP376" s="20"/>
      <c r="BQ376" s="20"/>
      <c r="BR376" s="20"/>
      <c r="BS376" s="20"/>
      <c r="BT376" s="20"/>
      <c r="BU376" s="20"/>
      <c r="BV376" s="20"/>
      <c r="BW376" s="20"/>
      <c r="BX376" s="20"/>
      <c r="BY376" s="20"/>
      <c r="BZ376" s="20"/>
      <c r="CA376" s="20"/>
      <c r="CB376" s="20"/>
      <c r="CC376" s="20"/>
      <c r="CD376" s="20"/>
      <c r="CE376" s="20"/>
      <c r="CF376" s="20"/>
      <c r="CG376" s="20"/>
      <c r="CH376" s="20"/>
      <c r="CI376" s="20"/>
      <c r="CJ376" s="20"/>
      <c r="CK376" s="20"/>
      <c r="CL376" s="20"/>
      <c r="CM376" s="20"/>
      <c r="CN376" s="20"/>
      <c r="CO376" s="20"/>
      <c r="CP376" s="20"/>
      <c r="CQ376" s="20"/>
      <c r="CR376" s="20"/>
      <c r="CS376" s="20"/>
      <c r="CT376" s="20"/>
      <c r="CU376" s="20"/>
      <c r="CV376" s="20"/>
      <c r="CW376" s="20"/>
      <c r="CX376" s="20"/>
      <c r="CY376" s="20"/>
      <c r="CZ376" s="20"/>
      <c r="DA376" s="20"/>
      <c r="DB376" s="20"/>
      <c r="DC376" s="20"/>
      <c r="DD376" s="20"/>
    </row>
    <row r="377" spans="1:108" ht="17" customHeight="1">
      <c r="A377" s="7"/>
      <c r="B377" s="62" t="s">
        <v>293</v>
      </c>
      <c r="C377" s="70">
        <v>0.72314999999999996</v>
      </c>
      <c r="D377" s="70">
        <v>1.0999999999999999E-2</v>
      </c>
      <c r="E377" s="70">
        <v>0.26499</v>
      </c>
      <c r="F377" s="70">
        <v>0.89156999999999997</v>
      </c>
      <c r="G377" s="76">
        <v>0</v>
      </c>
      <c r="H377" s="70">
        <v>1.9000900000000001</v>
      </c>
      <c r="I377" s="70">
        <v>2.2187899999999998</v>
      </c>
      <c r="J377" s="70">
        <v>2.2465199999999999</v>
      </c>
      <c r="K377" s="70">
        <v>1.1542699999999999</v>
      </c>
      <c r="L377" s="70">
        <v>0.63561000000000001</v>
      </c>
      <c r="M377" s="70">
        <v>0.64197000000000004</v>
      </c>
      <c r="N377" s="70">
        <v>0.74655000000000005</v>
      </c>
      <c r="O377" s="70">
        <v>5.1736700000000004</v>
      </c>
      <c r="P377" s="70">
        <v>4.6782899999999996</v>
      </c>
      <c r="Q377" s="70">
        <v>0.32678000000000001</v>
      </c>
      <c r="R377" s="70">
        <v>9.9349999999999994E-2</v>
      </c>
      <c r="S377" s="70">
        <v>4.2590000000000003E-2</v>
      </c>
      <c r="T377" s="70" t="s">
        <v>113</v>
      </c>
      <c r="U377" s="20"/>
      <c r="V377" s="20"/>
      <c r="W377" s="4"/>
      <c r="X377" s="4"/>
      <c r="Y377" s="4"/>
      <c r="Z377" s="4"/>
      <c r="AA377" s="4"/>
      <c r="AB377" s="20"/>
      <c r="AC377" s="20"/>
      <c r="AD377" s="20"/>
      <c r="AE377" s="20"/>
      <c r="AF377" s="20"/>
      <c r="AG377" s="20"/>
      <c r="AH377" s="20"/>
      <c r="AI377" s="20"/>
      <c r="AJ377" s="20"/>
      <c r="AK377" s="20"/>
      <c r="AL377" s="20"/>
      <c r="AM377" s="20"/>
      <c r="AN377" s="20"/>
      <c r="AO377" s="20"/>
      <c r="AP377" s="20"/>
      <c r="AQ377" s="20"/>
      <c r="AR377" s="20"/>
      <c r="AS377" s="20"/>
      <c r="AT377" s="20"/>
      <c r="AU377" s="20"/>
      <c r="AV377" s="20"/>
      <c r="AW377" s="20"/>
      <c r="AX377" s="20"/>
      <c r="AY377" s="20"/>
      <c r="AZ377" s="20"/>
      <c r="BA377" s="20"/>
      <c r="BB377" s="20"/>
      <c r="BC377" s="20"/>
      <c r="BD377" s="20"/>
      <c r="BE377" s="20"/>
      <c r="BF377" s="20"/>
      <c r="BG377" s="20"/>
      <c r="BH377" s="20"/>
      <c r="BI377" s="20"/>
      <c r="BJ377" s="20"/>
      <c r="BK377" s="20"/>
      <c r="BL377" s="20"/>
      <c r="BM377" s="20"/>
      <c r="BN377" s="20"/>
      <c r="BO377" s="20"/>
      <c r="BP377" s="20"/>
      <c r="BQ377" s="20"/>
      <c r="BR377" s="20"/>
      <c r="BS377" s="20"/>
      <c r="BT377" s="20"/>
      <c r="BU377" s="20"/>
      <c r="BV377" s="20"/>
      <c r="BW377" s="20"/>
      <c r="BX377" s="20"/>
      <c r="BY377" s="20"/>
      <c r="BZ377" s="20"/>
      <c r="CA377" s="20"/>
      <c r="CB377" s="20"/>
      <c r="CC377" s="20"/>
      <c r="CD377" s="20"/>
      <c r="CE377" s="20"/>
      <c r="CF377" s="20"/>
      <c r="CG377" s="20"/>
      <c r="CH377" s="20"/>
      <c r="CI377" s="20"/>
      <c r="CJ377" s="20"/>
      <c r="CK377" s="20"/>
      <c r="CL377" s="20"/>
      <c r="CM377" s="20"/>
      <c r="CN377" s="20"/>
      <c r="CO377" s="20"/>
      <c r="CP377" s="20"/>
      <c r="CQ377" s="20"/>
      <c r="CR377" s="20"/>
      <c r="CS377" s="20"/>
      <c r="CT377" s="20"/>
      <c r="CU377" s="20"/>
      <c r="CV377" s="20"/>
      <c r="CW377" s="20"/>
      <c r="CX377" s="20"/>
      <c r="CY377" s="20"/>
      <c r="CZ377" s="20"/>
      <c r="DA377" s="20"/>
      <c r="DB377" s="20"/>
      <c r="DC377" s="20"/>
      <c r="DD377" s="20"/>
    </row>
    <row r="378" spans="1:108" ht="17" customHeight="1">
      <c r="A378" s="7"/>
      <c r="B378" s="50" t="s">
        <v>294</v>
      </c>
      <c r="C378" s="70" t="s">
        <v>51</v>
      </c>
      <c r="D378" s="70" t="s">
        <v>51</v>
      </c>
      <c r="E378" s="70" t="s">
        <v>51</v>
      </c>
      <c r="F378" s="70">
        <v>5.1110499999999996</v>
      </c>
      <c r="G378" s="70">
        <v>8.7522099999999998</v>
      </c>
      <c r="H378" s="70">
        <v>4.7149700000000001</v>
      </c>
      <c r="I378" s="70">
        <v>2.7922400000000001</v>
      </c>
      <c r="J378" s="70">
        <v>4.8460700000000001</v>
      </c>
      <c r="K378" s="70">
        <v>11.850630000000001</v>
      </c>
      <c r="L378" s="70">
        <v>12.684950000000001</v>
      </c>
      <c r="M378" s="70">
        <v>14.41676</v>
      </c>
      <c r="N378" s="70">
        <v>11.206720000000001</v>
      </c>
      <c r="O378" s="70">
        <v>17.481100000000001</v>
      </c>
      <c r="P378" s="70">
        <v>11.457229999999999</v>
      </c>
      <c r="Q378" s="70">
        <v>12.180479999999999</v>
      </c>
      <c r="R378" s="70">
        <v>17.584479999999999</v>
      </c>
      <c r="S378" s="70">
        <v>11.604810000000001</v>
      </c>
      <c r="T378" s="70" t="s">
        <v>113</v>
      </c>
      <c r="U378" s="20"/>
      <c r="V378" s="20"/>
      <c r="W378" s="4"/>
      <c r="X378" s="4"/>
      <c r="Y378" s="4"/>
      <c r="Z378" s="4"/>
      <c r="AA378" s="4"/>
      <c r="AB378" s="20"/>
      <c r="AC378" s="20"/>
      <c r="AD378" s="20"/>
      <c r="AE378" s="20"/>
      <c r="AF378" s="20"/>
      <c r="AG378" s="20"/>
      <c r="AH378" s="20"/>
      <c r="AI378" s="20"/>
      <c r="AJ378" s="20"/>
      <c r="AK378" s="20"/>
      <c r="AL378" s="20"/>
      <c r="AM378" s="20"/>
      <c r="AN378" s="20"/>
      <c r="AO378" s="20"/>
      <c r="AP378" s="20"/>
      <c r="AQ378" s="20"/>
      <c r="AR378" s="20"/>
      <c r="AS378" s="20"/>
      <c r="AT378" s="20"/>
      <c r="AU378" s="20"/>
      <c r="AV378" s="20"/>
      <c r="AW378" s="20"/>
      <c r="AX378" s="20"/>
      <c r="AY378" s="20"/>
      <c r="AZ378" s="20"/>
      <c r="BA378" s="20"/>
      <c r="BB378" s="20"/>
      <c r="BC378" s="20"/>
      <c r="BD378" s="20"/>
      <c r="BE378" s="20"/>
      <c r="BF378" s="20"/>
      <c r="BG378" s="20"/>
      <c r="BH378" s="20"/>
      <c r="BI378" s="20"/>
      <c r="BJ378" s="20"/>
      <c r="BK378" s="20"/>
      <c r="BL378" s="20"/>
      <c r="BM378" s="20"/>
      <c r="BN378" s="20"/>
      <c r="BO378" s="20"/>
      <c r="BP378" s="20"/>
      <c r="BQ378" s="20"/>
      <c r="BR378" s="20"/>
      <c r="BS378" s="20"/>
      <c r="BT378" s="20"/>
      <c r="BU378" s="20"/>
      <c r="BV378" s="20"/>
      <c r="BW378" s="20"/>
      <c r="BX378" s="20"/>
      <c r="BY378" s="20"/>
      <c r="BZ378" s="20"/>
      <c r="CA378" s="20"/>
      <c r="CB378" s="20"/>
      <c r="CC378" s="20"/>
      <c r="CD378" s="20"/>
      <c r="CE378" s="20"/>
      <c r="CF378" s="20"/>
      <c r="CG378" s="20"/>
      <c r="CH378" s="20"/>
      <c r="CI378" s="20"/>
      <c r="CJ378" s="20"/>
      <c r="CK378" s="20"/>
      <c r="CL378" s="20"/>
      <c r="CM378" s="20"/>
      <c r="CN378" s="20"/>
      <c r="CO378" s="20"/>
      <c r="CP378" s="20"/>
      <c r="CQ378" s="20"/>
      <c r="CR378" s="20"/>
      <c r="CS378" s="20"/>
      <c r="CT378" s="20"/>
      <c r="CU378" s="20"/>
      <c r="CV378" s="20"/>
      <c r="CW378" s="20"/>
      <c r="CX378" s="20"/>
      <c r="CY378" s="20"/>
      <c r="CZ378" s="20"/>
      <c r="DA378" s="20"/>
      <c r="DB378" s="20"/>
      <c r="DC378" s="20"/>
      <c r="DD378" s="20"/>
    </row>
    <row r="379" spans="1:108" ht="17" customHeight="1">
      <c r="A379" s="7"/>
      <c r="B379" s="44"/>
      <c r="C379" s="70"/>
      <c r="D379" s="70"/>
      <c r="E379" s="70"/>
      <c r="F379" s="70"/>
      <c r="G379" s="70"/>
      <c r="H379" s="70"/>
      <c r="I379" s="70"/>
      <c r="J379" s="70"/>
      <c r="K379" s="70"/>
      <c r="L379" s="70"/>
      <c r="M379" s="70"/>
      <c r="N379" s="70"/>
      <c r="O379" s="70"/>
      <c r="P379" s="70"/>
      <c r="Q379" s="70"/>
      <c r="R379" s="70"/>
      <c r="S379" s="70"/>
      <c r="T379" s="70"/>
      <c r="U379" s="20"/>
      <c r="V379" s="20"/>
      <c r="W379" s="9"/>
      <c r="X379" s="9"/>
      <c r="Y379" s="9"/>
      <c r="Z379" s="9"/>
      <c r="AB379" s="20"/>
      <c r="AC379" s="20"/>
      <c r="AD379" s="20"/>
      <c r="AE379" s="20"/>
      <c r="AF379" s="20"/>
      <c r="AG379" s="20"/>
      <c r="AH379" s="20"/>
      <c r="AI379" s="20"/>
      <c r="AJ379" s="20"/>
      <c r="AK379" s="20"/>
      <c r="AL379" s="20"/>
      <c r="AM379" s="20"/>
      <c r="AN379" s="20"/>
      <c r="AO379" s="20"/>
      <c r="AP379" s="20"/>
      <c r="AQ379" s="20"/>
      <c r="AR379" s="20"/>
      <c r="AS379" s="20"/>
      <c r="AT379" s="20"/>
      <c r="AU379" s="20"/>
      <c r="AV379" s="20"/>
      <c r="AW379" s="20"/>
      <c r="AX379" s="20"/>
      <c r="AY379" s="20"/>
      <c r="AZ379" s="20"/>
      <c r="BA379" s="20"/>
      <c r="BB379" s="20"/>
      <c r="BC379" s="20"/>
      <c r="BD379" s="20"/>
      <c r="BE379" s="20"/>
      <c r="BF379" s="20"/>
      <c r="BG379" s="20"/>
      <c r="BH379" s="20"/>
      <c r="BI379" s="20"/>
      <c r="BJ379" s="20"/>
      <c r="BK379" s="20"/>
      <c r="BL379" s="20"/>
      <c r="BM379" s="20"/>
      <c r="BN379" s="20"/>
      <c r="BO379" s="20"/>
      <c r="BP379" s="20"/>
      <c r="BQ379" s="20"/>
      <c r="BR379" s="20"/>
      <c r="BS379" s="20"/>
      <c r="BT379" s="20"/>
      <c r="BU379" s="20"/>
      <c r="BV379" s="20"/>
      <c r="BW379" s="20"/>
      <c r="BX379" s="20"/>
      <c r="BY379" s="20"/>
      <c r="BZ379" s="20"/>
      <c r="CA379" s="20"/>
      <c r="CB379" s="20"/>
      <c r="CC379" s="20"/>
      <c r="CD379" s="20"/>
      <c r="CE379" s="20"/>
      <c r="CF379" s="20"/>
      <c r="CG379" s="20"/>
      <c r="CH379" s="20"/>
      <c r="CI379" s="20"/>
      <c r="CJ379" s="20"/>
      <c r="CK379" s="20"/>
      <c r="CL379" s="20"/>
      <c r="CM379" s="20"/>
      <c r="CN379" s="20"/>
      <c r="CO379" s="20"/>
      <c r="CP379" s="20"/>
      <c r="CQ379" s="20"/>
      <c r="CR379" s="20"/>
      <c r="CS379" s="20"/>
      <c r="CT379" s="20"/>
      <c r="CU379" s="20"/>
      <c r="CV379" s="20"/>
      <c r="CW379" s="20"/>
      <c r="CX379" s="20"/>
      <c r="CY379" s="20"/>
      <c r="CZ379" s="20"/>
      <c r="DA379" s="20"/>
      <c r="DB379" s="20"/>
      <c r="DC379" s="20"/>
      <c r="DD379" s="20"/>
    </row>
    <row r="380" spans="1:108" ht="17" customHeight="1">
      <c r="A380" s="7"/>
      <c r="B380" s="63" t="s">
        <v>295</v>
      </c>
      <c r="C380" s="70"/>
      <c r="D380" s="70"/>
      <c r="E380" s="70"/>
      <c r="F380" s="70"/>
      <c r="G380" s="70"/>
      <c r="H380" s="70"/>
      <c r="I380" s="70"/>
      <c r="J380" s="70"/>
      <c r="K380" s="70"/>
      <c r="L380" s="70"/>
      <c r="M380" s="70"/>
      <c r="N380" s="70"/>
      <c r="O380" s="70"/>
      <c r="P380" s="70"/>
      <c r="Q380" s="70"/>
      <c r="R380" s="70"/>
      <c r="S380" s="70"/>
      <c r="T380" s="70"/>
      <c r="U380" s="20"/>
      <c r="V380" s="20"/>
      <c r="W380" s="4"/>
      <c r="X380" s="4"/>
      <c r="Y380" s="4"/>
      <c r="Z380" s="4"/>
      <c r="AB380" s="20"/>
      <c r="AC380" s="20"/>
      <c r="AD380" s="20"/>
      <c r="AE380" s="20"/>
      <c r="AF380" s="20"/>
      <c r="AG380" s="20"/>
      <c r="AH380" s="20"/>
      <c r="AI380" s="20"/>
      <c r="AJ380" s="20"/>
      <c r="AK380" s="20"/>
      <c r="AL380" s="20"/>
      <c r="AM380" s="20"/>
      <c r="AN380" s="20"/>
      <c r="AO380" s="20"/>
      <c r="AP380" s="20"/>
      <c r="AQ380" s="20"/>
      <c r="AR380" s="20"/>
      <c r="AS380" s="20"/>
      <c r="AT380" s="20"/>
      <c r="AU380" s="20"/>
      <c r="AV380" s="20"/>
      <c r="AW380" s="20"/>
      <c r="AX380" s="20"/>
      <c r="AY380" s="20"/>
      <c r="AZ380" s="20"/>
      <c r="BA380" s="20"/>
      <c r="BB380" s="20"/>
      <c r="BC380" s="20"/>
      <c r="BD380" s="20"/>
      <c r="BE380" s="20"/>
      <c r="BF380" s="20"/>
      <c r="BG380" s="20"/>
      <c r="BH380" s="20"/>
      <c r="BI380" s="20"/>
      <c r="BJ380" s="20"/>
      <c r="BK380" s="20"/>
      <c r="BL380" s="20"/>
      <c r="BM380" s="20"/>
      <c r="BN380" s="20"/>
      <c r="BO380" s="20"/>
      <c r="BP380" s="20"/>
      <c r="BQ380" s="20"/>
      <c r="BR380" s="20"/>
      <c r="BS380" s="20"/>
      <c r="BT380" s="20"/>
      <c r="BU380" s="20"/>
      <c r="BV380" s="20"/>
      <c r="BW380" s="20"/>
      <c r="BX380" s="20"/>
      <c r="BY380" s="20"/>
      <c r="BZ380" s="20"/>
      <c r="CA380" s="20"/>
      <c r="CB380" s="20"/>
      <c r="CC380" s="20"/>
      <c r="CD380" s="20"/>
      <c r="CE380" s="20"/>
      <c r="CF380" s="20"/>
      <c r="CG380" s="20"/>
      <c r="CH380" s="20"/>
      <c r="CI380" s="20"/>
      <c r="CJ380" s="20"/>
      <c r="CK380" s="20"/>
      <c r="CL380" s="20"/>
      <c r="CM380" s="20"/>
      <c r="CN380" s="20"/>
      <c r="CO380" s="20"/>
      <c r="CP380" s="20"/>
      <c r="CQ380" s="20"/>
      <c r="CR380" s="20"/>
      <c r="CS380" s="20"/>
      <c r="CT380" s="20"/>
      <c r="CU380" s="20"/>
      <c r="CV380" s="20"/>
      <c r="CW380" s="20"/>
      <c r="CX380" s="20"/>
      <c r="CY380" s="20"/>
      <c r="CZ380" s="20"/>
      <c r="DA380" s="20"/>
      <c r="DB380" s="20"/>
      <c r="DC380" s="20"/>
      <c r="DD380" s="20"/>
    </row>
    <row r="381" spans="1:108" ht="17" customHeight="1">
      <c r="A381" s="7"/>
      <c r="B381" s="50" t="s">
        <v>109</v>
      </c>
      <c r="C381" s="70">
        <v>4.7249999999999996</v>
      </c>
      <c r="D381" s="70">
        <v>4.5380000000000003</v>
      </c>
      <c r="E381" s="70">
        <v>4.5209999999999999</v>
      </c>
      <c r="F381" s="70">
        <v>4.82</v>
      </c>
      <c r="G381" s="70">
        <v>6.7389999999999999</v>
      </c>
      <c r="H381" s="70">
        <v>4.62</v>
      </c>
      <c r="I381" s="70">
        <v>5.9</v>
      </c>
      <c r="J381" s="70">
        <v>23.920999999999999</v>
      </c>
      <c r="K381" s="70">
        <v>43.469000000000001</v>
      </c>
      <c r="L381" s="70">
        <v>41.058</v>
      </c>
      <c r="M381" s="70">
        <v>46.645000000000003</v>
      </c>
      <c r="N381" s="70">
        <v>45.470999999999997</v>
      </c>
      <c r="O381" s="70">
        <v>68.98</v>
      </c>
      <c r="P381" s="70">
        <v>39.328000000000003</v>
      </c>
      <c r="Q381" s="70">
        <v>42.116</v>
      </c>
      <c r="R381" s="70">
        <v>91.710999999999999</v>
      </c>
      <c r="S381" s="70">
        <v>41.896999999999998</v>
      </c>
      <c r="T381" s="101">
        <v>173.934</v>
      </c>
      <c r="U381" s="20"/>
      <c r="V381" s="20"/>
      <c r="W381" s="4"/>
      <c r="X381" s="4"/>
      <c r="Y381" s="4"/>
      <c r="Z381" s="4"/>
      <c r="AA381" s="4"/>
      <c r="AB381" s="20"/>
      <c r="AC381" s="20"/>
      <c r="AD381" s="20"/>
      <c r="AE381" s="20"/>
      <c r="AF381" s="20"/>
      <c r="AG381" s="20"/>
      <c r="AH381" s="20"/>
      <c r="AI381" s="20"/>
      <c r="AJ381" s="20"/>
      <c r="AK381" s="20"/>
      <c r="AL381" s="20"/>
      <c r="AM381" s="20"/>
      <c r="AN381" s="20"/>
      <c r="AO381" s="20"/>
      <c r="AP381" s="20"/>
      <c r="AQ381" s="20"/>
      <c r="AR381" s="20"/>
      <c r="AS381" s="20"/>
      <c r="AT381" s="20"/>
      <c r="AU381" s="20"/>
      <c r="AV381" s="20"/>
      <c r="AW381" s="20"/>
      <c r="AX381" s="20"/>
      <c r="AY381" s="20"/>
      <c r="AZ381" s="20"/>
      <c r="BA381" s="20"/>
      <c r="BB381" s="20"/>
      <c r="BC381" s="20"/>
      <c r="BD381" s="20"/>
      <c r="BE381" s="20"/>
      <c r="BF381" s="20"/>
      <c r="BG381" s="20"/>
      <c r="BH381" s="20"/>
      <c r="BI381" s="20"/>
      <c r="BJ381" s="20"/>
      <c r="BK381" s="20"/>
      <c r="BL381" s="20"/>
      <c r="BM381" s="20"/>
      <c r="BN381" s="20"/>
      <c r="BO381" s="20"/>
      <c r="BP381" s="20"/>
      <c r="BQ381" s="20"/>
      <c r="BR381" s="20"/>
      <c r="BS381" s="20"/>
      <c r="BT381" s="20"/>
      <c r="BU381" s="20"/>
      <c r="BV381" s="20"/>
      <c r="BW381" s="20"/>
      <c r="BX381" s="20"/>
      <c r="BY381" s="20"/>
      <c r="BZ381" s="20"/>
      <c r="CA381" s="20"/>
      <c r="CB381" s="20"/>
      <c r="CC381" s="20"/>
      <c r="CD381" s="20"/>
      <c r="CE381" s="20"/>
      <c r="CF381" s="20"/>
      <c r="CG381" s="20"/>
      <c r="CH381" s="20"/>
      <c r="CI381" s="20"/>
      <c r="CJ381" s="20"/>
      <c r="CK381" s="20"/>
      <c r="CL381" s="20"/>
      <c r="CM381" s="20"/>
      <c r="CN381" s="20"/>
      <c r="CO381" s="20"/>
      <c r="CP381" s="20"/>
      <c r="CQ381" s="20"/>
      <c r="CR381" s="20"/>
      <c r="CS381" s="20"/>
      <c r="CT381" s="20"/>
      <c r="CU381" s="20"/>
      <c r="CV381" s="20"/>
      <c r="CW381" s="20"/>
      <c r="CX381" s="20"/>
      <c r="CY381" s="20"/>
      <c r="CZ381" s="20"/>
      <c r="DA381" s="20"/>
      <c r="DB381" s="20"/>
      <c r="DC381" s="20"/>
      <c r="DD381" s="20"/>
    </row>
    <row r="382" spans="1:108" ht="17" customHeight="1">
      <c r="A382" s="7"/>
      <c r="B382" s="50" t="s">
        <v>48</v>
      </c>
      <c r="C382" s="70">
        <v>1.82</v>
      </c>
      <c r="D382" s="70">
        <v>1.728</v>
      </c>
      <c r="E382" s="70">
        <v>1.9219999999999999</v>
      </c>
      <c r="F382" s="70">
        <v>2.3279999999999998</v>
      </c>
      <c r="G382" s="70">
        <v>5.1710000000000003</v>
      </c>
      <c r="H382" s="70">
        <v>2.0089999999999999</v>
      </c>
      <c r="I382" s="70">
        <v>3.4049999999999998</v>
      </c>
      <c r="J382" s="70">
        <v>6.9009999999999998</v>
      </c>
      <c r="K382" s="70">
        <v>38.024999999999999</v>
      </c>
      <c r="L382" s="70">
        <v>34.439</v>
      </c>
      <c r="M382" s="70">
        <v>40.746000000000002</v>
      </c>
      <c r="N382" s="70">
        <v>39.813000000000002</v>
      </c>
      <c r="O382" s="70">
        <v>60.432000000000002</v>
      </c>
      <c r="P382" s="70">
        <v>38.238</v>
      </c>
      <c r="Q382" s="70">
        <v>40.457999999999998</v>
      </c>
      <c r="R382" s="70">
        <v>37.238</v>
      </c>
      <c r="S382" s="70">
        <v>35.087000000000003</v>
      </c>
      <c r="T382" s="101">
        <v>100.45099999999999</v>
      </c>
      <c r="U382" s="20"/>
      <c r="V382" s="20"/>
      <c r="W382" s="4"/>
      <c r="X382" s="4"/>
      <c r="Y382" s="4"/>
      <c r="Z382" s="4"/>
      <c r="AA382" s="4"/>
      <c r="AB382" s="20"/>
      <c r="AC382" s="20"/>
      <c r="AD382" s="20"/>
      <c r="AE382" s="20"/>
      <c r="AF382" s="20"/>
      <c r="AG382" s="20"/>
      <c r="AH382" s="20"/>
      <c r="AI382" s="20"/>
      <c r="AJ382" s="20"/>
      <c r="AK382" s="20"/>
      <c r="AL382" s="20"/>
      <c r="AM382" s="20"/>
      <c r="AN382" s="20"/>
      <c r="AO382" s="20"/>
      <c r="AP382" s="20"/>
      <c r="AQ382" s="20"/>
      <c r="AR382" s="20"/>
      <c r="AS382" s="20"/>
      <c r="AT382" s="20"/>
      <c r="AU382" s="20"/>
      <c r="AV382" s="20"/>
      <c r="AW382" s="20"/>
      <c r="AX382" s="20"/>
      <c r="AY382" s="20"/>
      <c r="AZ382" s="20"/>
      <c r="BA382" s="20"/>
      <c r="BB382" s="20"/>
      <c r="BC382" s="20"/>
      <c r="BD382" s="20"/>
      <c r="BE382" s="20"/>
      <c r="BF382" s="20"/>
      <c r="BG382" s="20"/>
      <c r="BH382" s="20"/>
      <c r="BI382" s="20"/>
      <c r="BJ382" s="20"/>
      <c r="BK382" s="20"/>
      <c r="BL382" s="20"/>
      <c r="BM382" s="20"/>
      <c r="BN382" s="20"/>
      <c r="BO382" s="20"/>
      <c r="BP382" s="20"/>
      <c r="BQ382" s="20"/>
      <c r="BR382" s="20"/>
      <c r="BS382" s="20"/>
      <c r="BT382" s="20"/>
      <c r="BU382" s="20"/>
      <c r="BV382" s="20"/>
      <c r="BW382" s="20"/>
      <c r="BX382" s="20"/>
      <c r="BY382" s="20"/>
      <c r="BZ382" s="20"/>
      <c r="CA382" s="20"/>
      <c r="CB382" s="20"/>
      <c r="CC382" s="20"/>
      <c r="CD382" s="20"/>
      <c r="CE382" s="20"/>
      <c r="CF382" s="20"/>
      <c r="CG382" s="20"/>
      <c r="CH382" s="20"/>
      <c r="CI382" s="20"/>
      <c r="CJ382" s="20"/>
      <c r="CK382" s="20"/>
      <c r="CL382" s="20"/>
      <c r="CM382" s="20"/>
      <c r="CN382" s="20"/>
      <c r="CO382" s="20"/>
      <c r="CP382" s="20"/>
      <c r="CQ382" s="20"/>
      <c r="CR382" s="20"/>
      <c r="CS382" s="20"/>
      <c r="CT382" s="20"/>
      <c r="CU382" s="20"/>
      <c r="CV382" s="20"/>
      <c r="CW382" s="20"/>
      <c r="CX382" s="20"/>
      <c r="CY382" s="20"/>
      <c r="CZ382" s="20"/>
      <c r="DA382" s="20"/>
      <c r="DB382" s="20"/>
      <c r="DC382" s="20"/>
      <c r="DD382" s="20"/>
    </row>
    <row r="383" spans="1:108" ht="17" customHeight="1">
      <c r="A383" s="7"/>
      <c r="B383" s="50" t="s">
        <v>49</v>
      </c>
      <c r="C383" s="70">
        <v>0.151</v>
      </c>
      <c r="D383" s="70">
        <v>3.5999999999999997E-2</v>
      </c>
      <c r="E383" s="70">
        <v>1.4999999999999999E-2</v>
      </c>
      <c r="F383" s="70">
        <v>0.06</v>
      </c>
      <c r="G383" s="70">
        <v>7.8E-2</v>
      </c>
      <c r="H383" s="70">
        <v>0.20300000000000001</v>
      </c>
      <c r="I383" s="70">
        <v>1</v>
      </c>
      <c r="J383" s="70">
        <v>1</v>
      </c>
      <c r="K383" s="76">
        <v>0</v>
      </c>
      <c r="L383" s="76">
        <v>0</v>
      </c>
      <c r="M383" s="70">
        <v>7.0999999999999994E-2</v>
      </c>
      <c r="N383" s="70">
        <v>0.126</v>
      </c>
      <c r="O383" s="70">
        <v>1.0720000000000001</v>
      </c>
      <c r="P383" s="70">
        <v>0.95</v>
      </c>
      <c r="Q383" s="70">
        <v>7.3999999999999996E-2</v>
      </c>
      <c r="R383" s="70">
        <v>2.5999999999999999E-2</v>
      </c>
      <c r="S383" s="70">
        <v>1.7000000000000001E-2</v>
      </c>
      <c r="T383" s="70" t="s">
        <v>113</v>
      </c>
      <c r="U383" s="20"/>
      <c r="V383" s="20"/>
      <c r="W383" s="4"/>
      <c r="X383" s="4"/>
      <c r="Y383" s="4"/>
      <c r="Z383" s="4"/>
      <c r="AA383" s="4"/>
      <c r="AB383" s="20"/>
      <c r="AC383" s="20"/>
      <c r="AD383" s="20"/>
      <c r="AE383" s="20"/>
      <c r="AF383" s="20"/>
      <c r="AG383" s="20"/>
      <c r="AH383" s="20"/>
      <c r="AI383" s="20"/>
      <c r="AJ383" s="20"/>
      <c r="AK383" s="20"/>
      <c r="AL383" s="20"/>
      <c r="AM383" s="20"/>
      <c r="AN383" s="20"/>
      <c r="AO383" s="20"/>
      <c r="AP383" s="20"/>
      <c r="AQ383" s="20"/>
      <c r="AR383" s="20"/>
      <c r="AS383" s="20"/>
      <c r="AT383" s="20"/>
      <c r="AU383" s="20"/>
      <c r="AV383" s="20"/>
      <c r="AW383" s="20"/>
      <c r="AX383" s="20"/>
      <c r="AY383" s="20"/>
      <c r="AZ383" s="20"/>
      <c r="BA383" s="20"/>
      <c r="BB383" s="20"/>
      <c r="BC383" s="20"/>
      <c r="BD383" s="20"/>
      <c r="BE383" s="20"/>
      <c r="BF383" s="20"/>
      <c r="BG383" s="20"/>
      <c r="BH383" s="20"/>
      <c r="BI383" s="20"/>
      <c r="BJ383" s="20"/>
      <c r="BK383" s="20"/>
      <c r="BL383" s="20"/>
      <c r="BM383" s="20"/>
      <c r="BN383" s="20"/>
      <c r="BO383" s="20"/>
      <c r="BP383" s="20"/>
      <c r="BQ383" s="20"/>
      <c r="BR383" s="20"/>
      <c r="BS383" s="20"/>
      <c r="BT383" s="20"/>
      <c r="BU383" s="20"/>
      <c r="BV383" s="20"/>
      <c r="BW383" s="20"/>
      <c r="BX383" s="20"/>
      <c r="BY383" s="20"/>
      <c r="BZ383" s="20"/>
      <c r="CA383" s="20"/>
      <c r="CB383" s="20"/>
      <c r="CC383" s="20"/>
      <c r="CD383" s="20"/>
      <c r="CE383" s="20"/>
      <c r="CF383" s="20"/>
      <c r="CG383" s="20"/>
      <c r="CH383" s="20"/>
      <c r="CI383" s="20"/>
      <c r="CJ383" s="20"/>
      <c r="CK383" s="20"/>
      <c r="CL383" s="20"/>
      <c r="CM383" s="20"/>
      <c r="CN383" s="20"/>
      <c r="CO383" s="20"/>
      <c r="CP383" s="20"/>
      <c r="CQ383" s="20"/>
      <c r="CR383" s="20"/>
      <c r="CS383" s="20"/>
      <c r="CT383" s="20"/>
      <c r="CU383" s="20"/>
      <c r="CV383" s="20"/>
      <c r="CW383" s="20"/>
      <c r="CX383" s="20"/>
      <c r="CY383" s="20"/>
      <c r="CZ383" s="20"/>
      <c r="DA383" s="20"/>
      <c r="DB383" s="20"/>
      <c r="DC383" s="20"/>
      <c r="DD383" s="20"/>
    </row>
    <row r="384" spans="1:108" ht="17" customHeight="1">
      <c r="A384" s="7"/>
      <c r="B384" s="44"/>
      <c r="C384" s="72"/>
      <c r="D384" s="70"/>
      <c r="E384" s="70"/>
      <c r="F384" s="70"/>
      <c r="G384" s="70"/>
      <c r="H384" s="70"/>
      <c r="I384" s="70"/>
      <c r="J384" s="70"/>
      <c r="K384" s="70"/>
      <c r="L384" s="70"/>
      <c r="M384" s="70"/>
      <c r="N384" s="70"/>
      <c r="O384" s="70"/>
      <c r="P384" s="70"/>
      <c r="Q384" s="70"/>
      <c r="R384" s="70"/>
      <c r="S384" s="70"/>
      <c r="T384" s="70"/>
      <c r="U384" s="20"/>
      <c r="V384" s="20"/>
      <c r="W384" s="9"/>
      <c r="X384" s="9"/>
      <c r="Y384" s="9"/>
      <c r="Z384" s="9"/>
      <c r="AB384" s="20"/>
      <c r="AC384" s="20"/>
      <c r="AD384" s="20"/>
      <c r="AE384" s="20"/>
      <c r="AF384" s="20"/>
      <c r="AG384" s="20"/>
      <c r="AH384" s="20"/>
      <c r="AI384" s="20"/>
      <c r="AJ384" s="20"/>
      <c r="AK384" s="20"/>
      <c r="AL384" s="20"/>
      <c r="AM384" s="20"/>
      <c r="AN384" s="20"/>
      <c r="AO384" s="20"/>
      <c r="AP384" s="20"/>
      <c r="AQ384" s="20"/>
      <c r="AR384" s="20"/>
      <c r="AS384" s="20"/>
      <c r="AT384" s="20"/>
      <c r="AU384" s="20"/>
      <c r="AV384" s="20"/>
      <c r="AW384" s="20"/>
      <c r="AX384" s="20"/>
      <c r="AY384" s="20"/>
      <c r="AZ384" s="20"/>
      <c r="BA384" s="20"/>
      <c r="BB384" s="20"/>
      <c r="BC384" s="20"/>
      <c r="BD384" s="20"/>
      <c r="BE384" s="20"/>
      <c r="BF384" s="20"/>
      <c r="BG384" s="20"/>
      <c r="BH384" s="20"/>
      <c r="BI384" s="20"/>
      <c r="BJ384" s="20"/>
      <c r="BK384" s="20"/>
      <c r="BL384" s="20"/>
      <c r="BM384" s="20"/>
      <c r="BN384" s="20"/>
      <c r="BO384" s="20"/>
      <c r="BP384" s="20"/>
      <c r="BQ384" s="20"/>
      <c r="BR384" s="20"/>
      <c r="BS384" s="20"/>
      <c r="BT384" s="20"/>
      <c r="BU384" s="20"/>
      <c r="BV384" s="20"/>
      <c r="BW384" s="20"/>
      <c r="BX384" s="20"/>
      <c r="BY384" s="20"/>
      <c r="BZ384" s="20"/>
      <c r="CA384" s="20"/>
      <c r="CB384" s="20"/>
      <c r="CC384" s="20"/>
      <c r="CD384" s="20"/>
      <c r="CE384" s="20"/>
      <c r="CF384" s="20"/>
      <c r="CG384" s="20"/>
      <c r="CH384" s="20"/>
      <c r="CI384" s="20"/>
      <c r="CJ384" s="20"/>
      <c r="CK384" s="20"/>
      <c r="CL384" s="20"/>
      <c r="CM384" s="20"/>
      <c r="CN384" s="20"/>
      <c r="CO384" s="20"/>
      <c r="CP384" s="20"/>
      <c r="CQ384" s="20"/>
      <c r="CR384" s="20"/>
      <c r="CS384" s="20"/>
      <c r="CT384" s="20"/>
      <c r="CU384" s="20"/>
      <c r="CV384" s="20"/>
      <c r="CW384" s="20"/>
      <c r="CX384" s="20"/>
      <c r="CY384" s="20"/>
      <c r="CZ384" s="20"/>
      <c r="DA384" s="20"/>
      <c r="DB384" s="20"/>
      <c r="DC384" s="20"/>
      <c r="DD384" s="20"/>
    </row>
    <row r="385" spans="1:108" ht="17" customHeight="1">
      <c r="A385" s="7"/>
      <c r="B385" s="50" t="s">
        <v>50</v>
      </c>
      <c r="C385" s="70"/>
      <c r="D385" s="70"/>
      <c r="E385" s="70"/>
      <c r="F385" s="70"/>
      <c r="G385" s="70"/>
      <c r="H385" s="70"/>
      <c r="I385" s="70"/>
      <c r="J385" s="70"/>
      <c r="K385" s="70"/>
      <c r="L385" s="70"/>
      <c r="M385" s="70"/>
      <c r="N385" s="70"/>
      <c r="O385" s="70"/>
      <c r="P385" s="70"/>
      <c r="Q385" s="70"/>
      <c r="R385" s="70"/>
      <c r="S385" s="70"/>
      <c r="T385" s="70"/>
      <c r="U385" s="20"/>
      <c r="V385" s="20"/>
      <c r="W385" s="4"/>
      <c r="X385" s="4"/>
      <c r="Y385" s="4"/>
      <c r="Z385" s="4"/>
      <c r="AB385" s="20"/>
      <c r="AC385" s="20"/>
      <c r="AD385" s="20"/>
      <c r="AE385" s="20"/>
      <c r="AF385" s="20"/>
      <c r="AG385" s="20"/>
      <c r="AH385" s="20"/>
      <c r="AI385" s="20"/>
      <c r="AJ385" s="20"/>
      <c r="AK385" s="20"/>
      <c r="AL385" s="20"/>
      <c r="AM385" s="20"/>
      <c r="AN385" s="20"/>
      <c r="AO385" s="20"/>
      <c r="AP385" s="20"/>
      <c r="AQ385" s="20"/>
      <c r="AR385" s="20"/>
      <c r="AS385" s="20"/>
      <c r="AT385" s="20"/>
      <c r="AU385" s="20"/>
      <c r="AV385" s="20"/>
      <c r="AW385" s="20"/>
      <c r="AX385" s="20"/>
      <c r="AY385" s="20"/>
      <c r="AZ385" s="20"/>
      <c r="BA385" s="20"/>
      <c r="BB385" s="20"/>
      <c r="BC385" s="20"/>
      <c r="BD385" s="20"/>
      <c r="BE385" s="20"/>
      <c r="BF385" s="20"/>
      <c r="BG385" s="20"/>
      <c r="BH385" s="20"/>
      <c r="BI385" s="20"/>
      <c r="BJ385" s="20"/>
      <c r="BK385" s="20"/>
      <c r="BL385" s="20"/>
      <c r="BM385" s="20"/>
      <c r="BN385" s="20"/>
      <c r="BO385" s="20"/>
      <c r="BP385" s="20"/>
      <c r="BQ385" s="20"/>
      <c r="BR385" s="20"/>
      <c r="BS385" s="20"/>
      <c r="BT385" s="20"/>
      <c r="BU385" s="20"/>
      <c r="BV385" s="20"/>
      <c r="BW385" s="20"/>
      <c r="BX385" s="20"/>
      <c r="BY385" s="20"/>
      <c r="BZ385" s="20"/>
      <c r="CA385" s="20"/>
      <c r="CB385" s="20"/>
      <c r="CC385" s="20"/>
      <c r="CD385" s="20"/>
      <c r="CE385" s="20"/>
      <c r="CF385" s="20"/>
      <c r="CG385" s="20"/>
      <c r="CH385" s="20"/>
      <c r="CI385" s="20"/>
      <c r="CJ385" s="20"/>
      <c r="CK385" s="20"/>
      <c r="CL385" s="20"/>
      <c r="CM385" s="20"/>
      <c r="CN385" s="20"/>
      <c r="CO385" s="20"/>
      <c r="CP385" s="20"/>
      <c r="CQ385" s="20"/>
      <c r="CR385" s="20"/>
      <c r="CS385" s="20"/>
      <c r="CT385" s="20"/>
      <c r="CU385" s="20"/>
      <c r="CV385" s="20"/>
      <c r="CW385" s="20"/>
      <c r="CX385" s="20"/>
      <c r="CY385" s="20"/>
      <c r="CZ385" s="20"/>
      <c r="DA385" s="20"/>
      <c r="DB385" s="20"/>
      <c r="DC385" s="20"/>
      <c r="DD385" s="20"/>
    </row>
    <row r="386" spans="1:108" ht="17" customHeight="1">
      <c r="A386" s="7"/>
      <c r="B386" s="50" t="s">
        <v>296</v>
      </c>
      <c r="C386" s="70">
        <v>3.5516999999999999</v>
      </c>
      <c r="D386" s="70">
        <v>1.1335999999999999</v>
      </c>
      <c r="E386" s="70">
        <v>6.8426</v>
      </c>
      <c r="F386" s="70">
        <v>5.5903999999999998</v>
      </c>
      <c r="G386" s="70">
        <v>8.8872999999999998</v>
      </c>
      <c r="H386" s="70">
        <v>0.83230000000000004</v>
      </c>
      <c r="I386" s="70">
        <v>1.387</v>
      </c>
      <c r="J386" s="70">
        <v>9.6944999999999997</v>
      </c>
      <c r="K386" s="70">
        <v>0.75</v>
      </c>
      <c r="L386" s="70">
        <v>4.0415999999999999</v>
      </c>
      <c r="M386" s="70">
        <v>9.8777000000000008</v>
      </c>
      <c r="N386" s="70">
        <v>0.50780000000000003</v>
      </c>
      <c r="O386" s="70">
        <v>3.2732000000000001</v>
      </c>
      <c r="P386" s="70">
        <v>1.3552</v>
      </c>
      <c r="Q386" s="70">
        <v>2.0474000000000001</v>
      </c>
      <c r="R386" s="70">
        <v>1.2276</v>
      </c>
      <c r="S386" s="70">
        <v>1.3852</v>
      </c>
      <c r="T386" s="70" t="s">
        <v>113</v>
      </c>
      <c r="U386" s="20"/>
      <c r="V386" s="20"/>
      <c r="W386" s="4"/>
      <c r="X386" s="4"/>
      <c r="Y386" s="4"/>
      <c r="Z386" s="4"/>
      <c r="AA386" s="4"/>
      <c r="AB386" s="20"/>
      <c r="AC386" s="20"/>
      <c r="AD386" s="20"/>
      <c r="AE386" s="20"/>
      <c r="AF386" s="20"/>
      <c r="AG386" s="20"/>
      <c r="AH386" s="20"/>
      <c r="AI386" s="20"/>
      <c r="AJ386" s="20"/>
      <c r="AK386" s="20"/>
      <c r="AL386" s="20"/>
      <c r="AM386" s="20"/>
      <c r="AN386" s="20"/>
      <c r="AO386" s="20"/>
      <c r="AP386" s="20"/>
      <c r="AQ386" s="20"/>
      <c r="AR386" s="20"/>
      <c r="AS386" s="20"/>
      <c r="AT386" s="20"/>
      <c r="AU386" s="20"/>
      <c r="AV386" s="20"/>
      <c r="AW386" s="20"/>
      <c r="AX386" s="20"/>
      <c r="AY386" s="20"/>
      <c r="AZ386" s="20"/>
      <c r="BA386" s="20"/>
      <c r="BB386" s="20"/>
      <c r="BC386" s="20"/>
      <c r="BD386" s="20"/>
      <c r="BE386" s="20"/>
      <c r="BF386" s="20"/>
      <c r="BG386" s="20"/>
      <c r="BH386" s="20"/>
      <c r="BI386" s="20"/>
      <c r="BJ386" s="20"/>
      <c r="BK386" s="20"/>
      <c r="BL386" s="20"/>
      <c r="BM386" s="20"/>
      <c r="BN386" s="20"/>
      <c r="BO386" s="20"/>
      <c r="BP386" s="20"/>
      <c r="BQ386" s="20"/>
      <c r="BR386" s="20"/>
      <c r="BS386" s="20"/>
      <c r="BT386" s="20"/>
      <c r="BU386" s="20"/>
      <c r="BV386" s="20"/>
      <c r="BW386" s="20"/>
      <c r="BX386" s="20"/>
      <c r="BY386" s="20"/>
      <c r="BZ386" s="20"/>
      <c r="CA386" s="20"/>
      <c r="CB386" s="20"/>
      <c r="CC386" s="20"/>
      <c r="CD386" s="20"/>
      <c r="CE386" s="20"/>
      <c r="CF386" s="20"/>
      <c r="CG386" s="20"/>
      <c r="CH386" s="20"/>
      <c r="CI386" s="20"/>
      <c r="CJ386" s="20"/>
      <c r="CK386" s="20"/>
      <c r="CL386" s="20"/>
      <c r="CM386" s="20"/>
      <c r="CN386" s="20"/>
      <c r="CO386" s="20"/>
      <c r="CP386" s="20"/>
      <c r="CQ386" s="20"/>
      <c r="CR386" s="20"/>
      <c r="CS386" s="20"/>
      <c r="CT386" s="20"/>
      <c r="CU386" s="20"/>
      <c r="CV386" s="20"/>
      <c r="CW386" s="20"/>
      <c r="CX386" s="20"/>
      <c r="CY386" s="20"/>
      <c r="CZ386" s="20"/>
      <c r="DA386" s="20"/>
      <c r="DB386" s="20"/>
      <c r="DC386" s="20"/>
      <c r="DD386" s="20"/>
    </row>
    <row r="387" spans="1:108" ht="17" customHeight="1">
      <c r="A387" s="7"/>
      <c r="B387" s="50" t="s">
        <v>297</v>
      </c>
      <c r="C387" s="70">
        <v>32.146999999999998</v>
      </c>
      <c r="D387" s="70">
        <v>31.493500000000001</v>
      </c>
      <c r="E387" s="70">
        <v>21.6709</v>
      </c>
      <c r="F387" s="70">
        <v>27.3644</v>
      </c>
      <c r="G387" s="70">
        <v>19.747699999999998</v>
      </c>
      <c r="H387" s="70">
        <v>28.555</v>
      </c>
      <c r="I387" s="70">
        <v>32</v>
      </c>
      <c r="J387" s="70">
        <v>19.037299999999998</v>
      </c>
      <c r="K387" s="70">
        <v>38.916600000000003</v>
      </c>
      <c r="L387" s="70">
        <v>19.668600000000001</v>
      </c>
      <c r="M387" s="70">
        <v>22.334599999999998</v>
      </c>
      <c r="N387" s="70">
        <v>31.2638</v>
      </c>
      <c r="O387" s="70">
        <v>16.895700000000001</v>
      </c>
      <c r="P387" s="70">
        <v>28.9741</v>
      </c>
      <c r="Q387" s="70">
        <v>26.673200000000001</v>
      </c>
      <c r="R387" s="70">
        <v>28.0563</v>
      </c>
      <c r="S387" s="70">
        <v>31.916599999999999</v>
      </c>
      <c r="T387" s="70" t="s">
        <v>113</v>
      </c>
      <c r="U387" s="20"/>
      <c r="V387" s="20"/>
      <c r="W387" s="4"/>
      <c r="X387" s="4"/>
      <c r="Y387" s="4"/>
      <c r="Z387" s="4"/>
      <c r="AA387" s="4"/>
      <c r="AB387" s="20"/>
      <c r="AC387" s="20"/>
      <c r="AD387" s="20"/>
      <c r="AE387" s="20"/>
      <c r="AF387" s="20"/>
      <c r="AG387" s="20"/>
      <c r="AH387" s="20"/>
      <c r="AI387" s="20"/>
      <c r="AJ387" s="20"/>
      <c r="AK387" s="20"/>
      <c r="AL387" s="20"/>
      <c r="AM387" s="20"/>
      <c r="AN387" s="20"/>
      <c r="AO387" s="20"/>
      <c r="AP387" s="20"/>
      <c r="AQ387" s="20"/>
      <c r="AR387" s="20"/>
      <c r="AS387" s="20"/>
      <c r="AT387" s="20"/>
      <c r="AU387" s="20"/>
      <c r="AV387" s="20"/>
      <c r="AW387" s="20"/>
      <c r="AX387" s="20"/>
      <c r="AY387" s="20"/>
      <c r="AZ387" s="20"/>
      <c r="BA387" s="20"/>
      <c r="BB387" s="20"/>
      <c r="BC387" s="20"/>
      <c r="BD387" s="20"/>
      <c r="BE387" s="20"/>
      <c r="BF387" s="20"/>
      <c r="BG387" s="20"/>
      <c r="BH387" s="20"/>
      <c r="BI387" s="20"/>
      <c r="BJ387" s="20"/>
      <c r="BK387" s="20"/>
      <c r="BL387" s="20"/>
      <c r="BM387" s="20"/>
      <c r="BN387" s="20"/>
      <c r="BO387" s="20"/>
      <c r="BP387" s="20"/>
      <c r="BQ387" s="20"/>
      <c r="BR387" s="20"/>
      <c r="BS387" s="20"/>
      <c r="BT387" s="20"/>
      <c r="BU387" s="20"/>
      <c r="BV387" s="20"/>
      <c r="BW387" s="20"/>
      <c r="BX387" s="20"/>
      <c r="BY387" s="20"/>
      <c r="BZ387" s="20"/>
      <c r="CA387" s="20"/>
      <c r="CB387" s="20"/>
      <c r="CC387" s="20"/>
      <c r="CD387" s="20"/>
      <c r="CE387" s="20"/>
      <c r="CF387" s="20"/>
      <c r="CG387" s="20"/>
      <c r="CH387" s="20"/>
      <c r="CI387" s="20"/>
      <c r="CJ387" s="20"/>
      <c r="CK387" s="20"/>
      <c r="CL387" s="20"/>
      <c r="CM387" s="20"/>
      <c r="CN387" s="20"/>
      <c r="CO387" s="20"/>
      <c r="CP387" s="20"/>
      <c r="CQ387" s="20"/>
      <c r="CR387" s="20"/>
      <c r="CS387" s="20"/>
      <c r="CT387" s="20"/>
      <c r="CU387" s="20"/>
      <c r="CV387" s="20"/>
      <c r="CW387" s="20"/>
      <c r="CX387" s="20"/>
      <c r="CY387" s="20"/>
      <c r="CZ387" s="20"/>
      <c r="DA387" s="20"/>
      <c r="DB387" s="20"/>
      <c r="DC387" s="20"/>
      <c r="DD387" s="20"/>
    </row>
    <row r="388" spans="1:108" ht="17" customHeight="1">
      <c r="A388" s="7"/>
      <c r="B388" s="50" t="s">
        <v>298</v>
      </c>
      <c r="C388" s="70">
        <v>10.4879</v>
      </c>
      <c r="D388" s="70">
        <v>8.7725000000000009</v>
      </c>
      <c r="E388" s="70">
        <v>8.7868999999999993</v>
      </c>
      <c r="F388" s="70">
        <v>8.9871999999999996</v>
      </c>
      <c r="G388" s="70">
        <v>8.2914999999999992</v>
      </c>
      <c r="H388" s="70">
        <v>7.0976999999999997</v>
      </c>
      <c r="I388" s="70">
        <v>8.5</v>
      </c>
      <c r="J388" s="70">
        <v>7.5713999999999997</v>
      </c>
      <c r="K388" s="70">
        <v>9.4166000000000007</v>
      </c>
      <c r="L388" s="70">
        <v>5.7622</v>
      </c>
      <c r="M388" s="70">
        <v>7.8540999999999999</v>
      </c>
      <c r="N388" s="70">
        <v>9.6280000000000001</v>
      </c>
      <c r="O388" s="70">
        <v>5.6883999999999997</v>
      </c>
      <c r="P388" s="70">
        <v>8.3827999999999996</v>
      </c>
      <c r="Q388" s="70">
        <v>6.7645</v>
      </c>
      <c r="R388" s="70">
        <v>6.2352999999999996</v>
      </c>
      <c r="S388" s="70">
        <v>8.4166000000000007</v>
      </c>
      <c r="T388" s="70" t="s">
        <v>113</v>
      </c>
      <c r="U388" s="20"/>
      <c r="V388" s="20"/>
      <c r="W388" s="4"/>
      <c r="X388" s="4"/>
      <c r="Y388" s="4"/>
      <c r="Z388" s="4"/>
      <c r="AA388" s="4"/>
      <c r="AB388" s="20"/>
      <c r="AC388" s="20"/>
      <c r="AD388" s="20"/>
      <c r="AE388" s="20"/>
      <c r="AF388" s="20"/>
      <c r="AG388" s="20"/>
      <c r="AH388" s="20"/>
      <c r="AI388" s="20"/>
      <c r="AJ388" s="20"/>
      <c r="AK388" s="20"/>
      <c r="AL388" s="20"/>
      <c r="AM388" s="20"/>
      <c r="AN388" s="20"/>
      <c r="AO388" s="20"/>
      <c r="AP388" s="20"/>
      <c r="AQ388" s="20"/>
      <c r="AR388" s="20"/>
      <c r="AS388" s="20"/>
      <c r="AT388" s="20"/>
      <c r="AU388" s="20"/>
      <c r="AV388" s="20"/>
      <c r="AW388" s="20"/>
      <c r="AX388" s="20"/>
      <c r="AY388" s="20"/>
      <c r="AZ388" s="20"/>
      <c r="BA388" s="20"/>
      <c r="BB388" s="20"/>
      <c r="BC388" s="20"/>
      <c r="BD388" s="20"/>
      <c r="BE388" s="20"/>
      <c r="BF388" s="20"/>
      <c r="BG388" s="20"/>
      <c r="BH388" s="20"/>
      <c r="BI388" s="20"/>
      <c r="BJ388" s="20"/>
      <c r="BK388" s="20"/>
      <c r="BL388" s="20"/>
      <c r="BM388" s="20"/>
      <c r="BN388" s="20"/>
      <c r="BO388" s="20"/>
      <c r="BP388" s="20"/>
      <c r="BQ388" s="20"/>
      <c r="BR388" s="20"/>
      <c r="BS388" s="20"/>
      <c r="BT388" s="20"/>
      <c r="BU388" s="20"/>
      <c r="BV388" s="20"/>
      <c r="BW388" s="20"/>
      <c r="BX388" s="20"/>
      <c r="BY388" s="20"/>
      <c r="BZ388" s="20"/>
      <c r="CA388" s="20"/>
      <c r="CB388" s="20"/>
      <c r="CC388" s="20"/>
      <c r="CD388" s="20"/>
      <c r="CE388" s="20"/>
      <c r="CF388" s="20"/>
      <c r="CG388" s="20"/>
      <c r="CH388" s="20"/>
      <c r="CI388" s="20"/>
      <c r="CJ388" s="20"/>
      <c r="CK388" s="20"/>
      <c r="CL388" s="20"/>
      <c r="CM388" s="20"/>
      <c r="CN388" s="20"/>
      <c r="CO388" s="20"/>
      <c r="CP388" s="20"/>
      <c r="CQ388" s="20"/>
      <c r="CR388" s="20"/>
      <c r="CS388" s="20"/>
      <c r="CT388" s="20"/>
      <c r="CU388" s="20"/>
      <c r="CV388" s="20"/>
      <c r="CW388" s="20"/>
      <c r="CX388" s="20"/>
      <c r="CY388" s="20"/>
      <c r="CZ388" s="20"/>
      <c r="DA388" s="20"/>
      <c r="DB388" s="20"/>
      <c r="DC388" s="20"/>
      <c r="DD388" s="20"/>
    </row>
    <row r="389" spans="1:108" ht="17" customHeight="1">
      <c r="A389" s="7"/>
      <c r="B389" s="50" t="s">
        <v>299</v>
      </c>
      <c r="C389" s="70">
        <v>53.235500000000002</v>
      </c>
      <c r="D389" s="70">
        <v>72.612300000000005</v>
      </c>
      <c r="E389" s="70">
        <v>23.353400000000001</v>
      </c>
      <c r="F389" s="70">
        <v>36.080300000000001</v>
      </c>
      <c r="G389" s="70">
        <v>6.2877999999999998</v>
      </c>
      <c r="H389" s="70">
        <v>65.888099999999994</v>
      </c>
      <c r="I389" s="70">
        <v>70.442099999999996</v>
      </c>
      <c r="J389" s="70">
        <v>2.5789</v>
      </c>
      <c r="K389" s="70">
        <v>79.613600000000005</v>
      </c>
      <c r="L389" s="70">
        <v>39.230200000000004</v>
      </c>
      <c r="M389" s="70">
        <v>-0.86309999999999998</v>
      </c>
      <c r="N389" s="70">
        <v>76.9983</v>
      </c>
      <c r="O389" s="70">
        <v>42.009399999999999</v>
      </c>
      <c r="P389" s="70">
        <v>68.810100000000006</v>
      </c>
      <c r="Q389" s="70">
        <v>59.967199999999998</v>
      </c>
      <c r="R389" s="70">
        <v>66.808499999999995</v>
      </c>
      <c r="S389" s="70">
        <v>70.3352</v>
      </c>
      <c r="T389" s="70" t="s">
        <v>113</v>
      </c>
      <c r="U389" s="20"/>
      <c r="V389" s="20"/>
      <c r="W389" s="4"/>
      <c r="X389" s="4"/>
      <c r="Y389" s="4"/>
      <c r="Z389" s="4"/>
      <c r="AA389" s="4"/>
      <c r="AB389" s="20"/>
      <c r="AC389" s="20"/>
      <c r="AD389" s="20"/>
      <c r="AE389" s="20"/>
      <c r="AF389" s="20"/>
      <c r="AG389" s="20"/>
      <c r="AH389" s="20"/>
      <c r="AI389" s="20"/>
      <c r="AJ389" s="20"/>
      <c r="AK389" s="20"/>
      <c r="AL389" s="20"/>
      <c r="AM389" s="20"/>
      <c r="AN389" s="20"/>
      <c r="AO389" s="20"/>
      <c r="AP389" s="20"/>
      <c r="AQ389" s="20"/>
      <c r="AR389" s="20"/>
      <c r="AS389" s="20"/>
      <c r="AT389" s="20"/>
      <c r="AU389" s="20"/>
      <c r="AV389" s="20"/>
      <c r="AW389" s="20"/>
      <c r="AX389" s="20"/>
      <c r="AY389" s="20"/>
      <c r="AZ389" s="20"/>
      <c r="BA389" s="20"/>
      <c r="BB389" s="20"/>
      <c r="BC389" s="20"/>
      <c r="BD389" s="20"/>
      <c r="BE389" s="20"/>
      <c r="BF389" s="20"/>
      <c r="BG389" s="20"/>
      <c r="BH389" s="20"/>
      <c r="BI389" s="20"/>
      <c r="BJ389" s="20"/>
      <c r="BK389" s="20"/>
      <c r="BL389" s="20"/>
      <c r="BM389" s="20"/>
      <c r="BN389" s="20"/>
      <c r="BO389" s="20"/>
      <c r="BP389" s="20"/>
      <c r="BQ389" s="20"/>
      <c r="BR389" s="20"/>
      <c r="BS389" s="20"/>
      <c r="BT389" s="20"/>
      <c r="BU389" s="20"/>
      <c r="BV389" s="20"/>
      <c r="BW389" s="20"/>
      <c r="BX389" s="20"/>
      <c r="BY389" s="20"/>
      <c r="BZ389" s="20"/>
      <c r="CA389" s="20"/>
      <c r="CB389" s="20"/>
      <c r="CC389" s="20"/>
      <c r="CD389" s="20"/>
      <c r="CE389" s="20"/>
      <c r="CF389" s="20"/>
      <c r="CG389" s="20"/>
      <c r="CH389" s="20"/>
      <c r="CI389" s="20"/>
      <c r="CJ389" s="20"/>
      <c r="CK389" s="20"/>
      <c r="CL389" s="20"/>
      <c r="CM389" s="20"/>
      <c r="CN389" s="20"/>
      <c r="CO389" s="20"/>
      <c r="CP389" s="20"/>
      <c r="CQ389" s="20"/>
      <c r="CR389" s="20"/>
      <c r="CS389" s="20"/>
      <c r="CT389" s="20"/>
      <c r="CU389" s="20"/>
      <c r="CV389" s="20"/>
      <c r="CW389" s="20"/>
      <c r="CX389" s="20"/>
      <c r="CY389" s="20"/>
      <c r="CZ389" s="20"/>
      <c r="DA389" s="20"/>
      <c r="DB389" s="20"/>
      <c r="DC389" s="20"/>
      <c r="DD389" s="20"/>
    </row>
    <row r="390" spans="1:108" ht="17" customHeight="1">
      <c r="A390" s="7"/>
      <c r="B390" s="20"/>
      <c r="C390" s="70"/>
      <c r="D390" s="70"/>
      <c r="E390" s="70"/>
      <c r="F390" s="70"/>
      <c r="G390" s="70"/>
      <c r="H390" s="70"/>
      <c r="I390" s="70"/>
      <c r="J390" s="70"/>
      <c r="K390" s="70"/>
      <c r="L390" s="70"/>
      <c r="M390" s="70"/>
      <c r="N390" s="70"/>
      <c r="O390" s="70"/>
      <c r="P390" s="70"/>
      <c r="Q390" s="70"/>
      <c r="R390" s="70"/>
      <c r="S390" s="70"/>
      <c r="T390" s="70"/>
      <c r="U390" s="20"/>
      <c r="V390" s="20"/>
      <c r="W390" s="4"/>
      <c r="X390" s="4"/>
      <c r="Y390" s="4"/>
      <c r="Z390" s="4"/>
      <c r="AA390" s="4"/>
      <c r="AB390" s="20"/>
      <c r="AC390" s="20"/>
      <c r="AD390" s="20"/>
      <c r="AE390" s="20"/>
      <c r="AF390" s="20"/>
      <c r="AG390" s="20"/>
      <c r="AH390" s="20"/>
      <c r="AI390" s="20"/>
      <c r="AJ390" s="20"/>
      <c r="AK390" s="20"/>
      <c r="AL390" s="20"/>
      <c r="AM390" s="20"/>
      <c r="AN390" s="20"/>
      <c r="AO390" s="20"/>
      <c r="AP390" s="20"/>
      <c r="AQ390" s="20"/>
      <c r="AR390" s="20"/>
      <c r="AS390" s="20"/>
      <c r="AT390" s="20"/>
      <c r="AU390" s="20"/>
      <c r="AV390" s="20"/>
      <c r="AW390" s="20"/>
      <c r="AX390" s="20"/>
      <c r="AY390" s="20"/>
      <c r="AZ390" s="20"/>
      <c r="BA390" s="20"/>
      <c r="BB390" s="20"/>
      <c r="BC390" s="20"/>
      <c r="BD390" s="20"/>
      <c r="BE390" s="20"/>
      <c r="BF390" s="20"/>
      <c r="BG390" s="20"/>
      <c r="BH390" s="20"/>
      <c r="BI390" s="20"/>
      <c r="BJ390" s="20"/>
      <c r="BK390" s="20"/>
      <c r="BL390" s="20"/>
      <c r="BM390" s="20"/>
      <c r="BN390" s="20"/>
      <c r="BO390" s="20"/>
      <c r="BP390" s="20"/>
      <c r="BQ390" s="20"/>
      <c r="BR390" s="20"/>
      <c r="BS390" s="20"/>
      <c r="BT390" s="20"/>
      <c r="BU390" s="20"/>
      <c r="BV390" s="20"/>
      <c r="BW390" s="20"/>
      <c r="BX390" s="20"/>
      <c r="BY390" s="20"/>
      <c r="BZ390" s="20"/>
      <c r="CA390" s="20"/>
      <c r="CB390" s="20"/>
      <c r="CC390" s="20"/>
      <c r="CD390" s="20"/>
      <c r="CE390" s="20"/>
      <c r="CF390" s="20"/>
      <c r="CG390" s="20"/>
      <c r="CH390" s="20"/>
      <c r="CI390" s="20"/>
      <c r="CJ390" s="20"/>
      <c r="CK390" s="20"/>
      <c r="CL390" s="20"/>
      <c r="CM390" s="20"/>
      <c r="CN390" s="20"/>
      <c r="CO390" s="20"/>
      <c r="CP390" s="20"/>
      <c r="CQ390" s="20"/>
      <c r="CR390" s="20"/>
      <c r="CS390" s="20"/>
      <c r="CT390" s="20"/>
      <c r="CU390" s="20"/>
      <c r="CV390" s="20"/>
      <c r="CW390" s="20"/>
      <c r="CX390" s="20"/>
      <c r="CY390" s="20"/>
      <c r="CZ390" s="20"/>
      <c r="DA390" s="20"/>
      <c r="DB390" s="20"/>
      <c r="DC390" s="20"/>
      <c r="DD390" s="20"/>
    </row>
    <row r="391" spans="1:108" ht="17" customHeight="1">
      <c r="A391" s="7"/>
      <c r="B391" s="7"/>
      <c r="C391" s="8"/>
      <c r="D391" s="8"/>
      <c r="E391" s="8"/>
      <c r="F391" s="8"/>
      <c r="G391" s="8"/>
      <c r="H391" s="8"/>
      <c r="I391" s="8"/>
      <c r="J391" s="8"/>
      <c r="K391" s="8"/>
      <c r="L391" s="8"/>
      <c r="M391" s="8"/>
      <c r="N391" s="8"/>
      <c r="O391" s="8"/>
      <c r="P391" s="8"/>
      <c r="Q391" s="10"/>
      <c r="R391" s="10"/>
      <c r="S391" s="10"/>
      <c r="T391" s="20"/>
      <c r="U391" s="20"/>
      <c r="V391" s="20"/>
      <c r="W391" s="9"/>
      <c r="X391" s="9"/>
      <c r="Y391" s="9"/>
      <c r="Z391" s="9"/>
      <c r="AB391" s="20"/>
      <c r="AC391" s="20"/>
      <c r="AD391" s="20"/>
      <c r="AE391" s="20"/>
      <c r="AF391" s="20"/>
      <c r="AG391" s="20"/>
      <c r="AH391" s="20"/>
      <c r="AI391" s="20"/>
      <c r="AJ391" s="20"/>
      <c r="AK391" s="20"/>
      <c r="AL391" s="20"/>
      <c r="AM391" s="20"/>
      <c r="AN391" s="20"/>
      <c r="AO391" s="20"/>
      <c r="AP391" s="20"/>
      <c r="AQ391" s="20"/>
      <c r="AR391" s="20"/>
      <c r="AS391" s="20"/>
      <c r="AT391" s="20"/>
      <c r="AU391" s="20"/>
      <c r="AV391" s="20"/>
      <c r="AW391" s="20"/>
      <c r="AX391" s="20"/>
      <c r="AY391" s="20"/>
      <c r="AZ391" s="20"/>
      <c r="BA391" s="20"/>
      <c r="BB391" s="20"/>
      <c r="BC391" s="20"/>
      <c r="BD391" s="20"/>
      <c r="BE391" s="20"/>
      <c r="BF391" s="20"/>
      <c r="BG391" s="20"/>
      <c r="BH391" s="20"/>
      <c r="BI391" s="20"/>
      <c r="BJ391" s="20"/>
      <c r="BK391" s="20"/>
      <c r="BL391" s="20"/>
      <c r="BM391" s="20"/>
      <c r="BN391" s="20"/>
      <c r="BO391" s="20"/>
      <c r="BP391" s="20"/>
      <c r="BQ391" s="20"/>
      <c r="BR391" s="20"/>
      <c r="BS391" s="20"/>
      <c r="BT391" s="20"/>
      <c r="BU391" s="20"/>
      <c r="BV391" s="20"/>
      <c r="BW391" s="20"/>
      <c r="BX391" s="20"/>
      <c r="BY391" s="20"/>
      <c r="BZ391" s="20"/>
      <c r="CA391" s="20"/>
      <c r="CB391" s="20"/>
      <c r="CC391" s="20"/>
      <c r="CD391" s="20"/>
      <c r="CE391" s="20"/>
      <c r="CF391" s="20"/>
      <c r="CG391" s="20"/>
      <c r="CH391" s="20"/>
      <c r="CI391" s="20"/>
      <c r="CJ391" s="20"/>
      <c r="CK391" s="20"/>
      <c r="CL391" s="20"/>
      <c r="CM391" s="20"/>
      <c r="CN391" s="20"/>
      <c r="CO391" s="20"/>
      <c r="CP391" s="20"/>
      <c r="CQ391" s="20"/>
      <c r="CR391" s="20"/>
      <c r="CS391" s="20"/>
      <c r="CT391" s="20"/>
      <c r="CU391" s="20"/>
      <c r="CV391" s="20"/>
      <c r="CW391" s="20"/>
      <c r="CX391" s="20"/>
      <c r="CY391" s="20"/>
      <c r="CZ391" s="20"/>
      <c r="DA391" s="20"/>
      <c r="DB391" s="20"/>
      <c r="DC391" s="20"/>
      <c r="DD391" s="20"/>
    </row>
    <row r="392" spans="1:108" ht="41.25" customHeight="1">
      <c r="A392" s="112" t="s">
        <v>397</v>
      </c>
      <c r="B392" s="112"/>
      <c r="C392" s="112"/>
      <c r="D392" s="112"/>
      <c r="E392" s="112"/>
      <c r="F392" s="112"/>
      <c r="G392" s="112"/>
      <c r="H392" s="112"/>
      <c r="I392" s="112"/>
      <c r="J392" s="112"/>
      <c r="K392" s="112"/>
      <c r="L392" s="112"/>
      <c r="M392" s="88"/>
      <c r="N392" s="8"/>
      <c r="O392" s="89"/>
      <c r="P392" s="8"/>
      <c r="Q392" s="11"/>
      <c r="R392" s="11"/>
      <c r="S392" s="11"/>
      <c r="W392" s="4"/>
      <c r="X392" s="4"/>
      <c r="Y392" s="4"/>
      <c r="Z392" s="4"/>
    </row>
    <row r="393" spans="1:108" ht="17" customHeight="1">
      <c r="C393" s="8"/>
      <c r="D393" s="8"/>
      <c r="E393" s="8"/>
      <c r="F393" s="8"/>
      <c r="G393" s="8"/>
      <c r="H393" s="8"/>
      <c r="I393" s="8"/>
      <c r="J393" s="8"/>
      <c r="K393" s="8"/>
      <c r="L393" s="8"/>
      <c r="M393" s="8"/>
      <c r="N393" s="8"/>
      <c r="P393" s="8"/>
      <c r="Q393" s="11"/>
      <c r="R393" s="11"/>
      <c r="S393" s="11"/>
      <c r="W393" s="4"/>
      <c r="X393" s="4"/>
      <c r="Y393" s="4"/>
      <c r="Z393" s="4"/>
      <c r="AA393" s="4"/>
    </row>
    <row r="394" spans="1:108" ht="16.5" customHeight="1">
      <c r="A394" s="99" t="s">
        <v>57</v>
      </c>
      <c r="B394" s="108" t="s">
        <v>357</v>
      </c>
      <c r="C394" s="108"/>
      <c r="D394" s="108"/>
      <c r="E394" s="108"/>
      <c r="F394" s="108"/>
      <c r="G394" s="108"/>
      <c r="H394" s="108"/>
      <c r="I394" s="108"/>
      <c r="J394" s="108"/>
      <c r="K394" s="108"/>
      <c r="L394" s="108"/>
      <c r="M394" s="88"/>
      <c r="N394" s="90"/>
      <c r="O394" s="88"/>
      <c r="P394" s="8"/>
      <c r="Q394" s="11"/>
      <c r="R394" s="11"/>
      <c r="S394" s="11"/>
      <c r="W394" s="4"/>
      <c r="X394" s="4"/>
      <c r="Y394" s="4"/>
      <c r="Z394" s="4"/>
      <c r="AA394" s="4"/>
    </row>
    <row r="395" spans="1:108" ht="25.5" customHeight="1">
      <c r="A395" s="99" t="s">
        <v>58</v>
      </c>
      <c r="B395" s="110" t="s">
        <v>367</v>
      </c>
      <c r="C395" s="110"/>
      <c r="D395" s="110"/>
      <c r="E395" s="110"/>
      <c r="F395" s="110"/>
      <c r="G395" s="110"/>
      <c r="H395" s="110"/>
      <c r="I395" s="110"/>
      <c r="J395" s="110"/>
      <c r="K395" s="110"/>
      <c r="L395" s="110"/>
      <c r="M395" s="88"/>
      <c r="N395" s="90"/>
      <c r="O395" s="88"/>
      <c r="P395" s="8"/>
      <c r="Q395" s="11"/>
      <c r="R395" s="11"/>
      <c r="S395" s="11"/>
      <c r="W395" s="4"/>
      <c r="X395" s="4"/>
      <c r="Y395" s="4"/>
      <c r="Z395" s="4"/>
      <c r="AA395" s="4"/>
    </row>
    <row r="396" spans="1:108" ht="16.5" customHeight="1">
      <c r="A396" s="99" t="s">
        <v>59</v>
      </c>
      <c r="B396" s="108" t="s">
        <v>348</v>
      </c>
      <c r="C396" s="108"/>
      <c r="D396" s="108"/>
      <c r="E396" s="108"/>
      <c r="F396" s="108"/>
      <c r="G396" s="108"/>
      <c r="H396" s="108"/>
      <c r="I396" s="108"/>
      <c r="J396" s="108"/>
      <c r="K396" s="108"/>
      <c r="L396" s="108"/>
      <c r="M396" s="88"/>
      <c r="N396" s="90"/>
      <c r="O396" s="88"/>
      <c r="P396" s="8"/>
      <c r="Q396" s="11"/>
      <c r="R396" s="11"/>
      <c r="S396" s="11"/>
      <c r="W396" s="9"/>
      <c r="X396" s="9"/>
      <c r="Y396" s="9"/>
      <c r="Z396" s="9"/>
    </row>
    <row r="397" spans="1:108" ht="16.5" customHeight="1">
      <c r="A397" s="99" t="s">
        <v>60</v>
      </c>
      <c r="B397" s="108" t="s">
        <v>204</v>
      </c>
      <c r="C397" s="108"/>
      <c r="D397" s="108"/>
      <c r="E397" s="108"/>
      <c r="F397" s="108"/>
      <c r="G397" s="108"/>
      <c r="H397" s="108"/>
      <c r="I397" s="108"/>
      <c r="J397" s="108"/>
      <c r="K397" s="108"/>
      <c r="L397" s="108"/>
      <c r="M397" s="88"/>
      <c r="N397" s="90"/>
      <c r="O397" s="88"/>
      <c r="P397" s="8"/>
      <c r="Q397" s="11"/>
      <c r="R397" s="11"/>
      <c r="S397" s="11"/>
      <c r="W397" s="4"/>
      <c r="X397" s="4"/>
      <c r="Y397" s="4"/>
      <c r="Z397" s="4"/>
    </row>
    <row r="398" spans="1:108" ht="16.5" customHeight="1">
      <c r="A398" s="99" t="s">
        <v>61</v>
      </c>
      <c r="B398" s="108" t="s">
        <v>358</v>
      </c>
      <c r="C398" s="108"/>
      <c r="D398" s="108"/>
      <c r="E398" s="108"/>
      <c r="F398" s="108"/>
      <c r="G398" s="108"/>
      <c r="H398" s="108"/>
      <c r="I398" s="108"/>
      <c r="J398" s="108"/>
      <c r="K398" s="108"/>
      <c r="L398" s="108"/>
      <c r="M398" s="88"/>
      <c r="N398" s="90"/>
      <c r="O398" s="88"/>
      <c r="P398" s="8"/>
      <c r="Q398" s="11"/>
      <c r="R398" s="11"/>
      <c r="S398" s="11"/>
      <c r="W398" s="4"/>
      <c r="X398" s="4"/>
      <c r="Y398" s="4"/>
      <c r="Z398" s="4"/>
      <c r="AA398" s="4"/>
    </row>
    <row r="399" spans="1:108" ht="16.5" customHeight="1">
      <c r="A399" s="99" t="s">
        <v>62</v>
      </c>
      <c r="B399" s="107" t="s">
        <v>235</v>
      </c>
      <c r="C399" s="107"/>
      <c r="D399" s="107"/>
      <c r="E399" s="107"/>
      <c r="F399" s="107"/>
      <c r="G399" s="107"/>
      <c r="H399" s="107"/>
      <c r="I399" s="107"/>
      <c r="J399" s="107"/>
      <c r="K399" s="107"/>
      <c r="L399" s="107"/>
      <c r="M399" s="88"/>
      <c r="N399" s="90"/>
      <c r="O399" s="88"/>
      <c r="P399" s="8"/>
      <c r="Q399" s="11"/>
      <c r="R399" s="11"/>
      <c r="S399" s="11"/>
      <c r="W399" s="4"/>
      <c r="X399" s="4"/>
      <c r="Y399" s="4"/>
      <c r="Z399" s="4"/>
      <c r="AA399" s="4"/>
    </row>
    <row r="400" spans="1:108" ht="40.5" customHeight="1">
      <c r="A400" s="99" t="s">
        <v>63</v>
      </c>
      <c r="B400" s="110" t="s">
        <v>215</v>
      </c>
      <c r="C400" s="110"/>
      <c r="D400" s="110"/>
      <c r="E400" s="110"/>
      <c r="F400" s="110"/>
      <c r="G400" s="110"/>
      <c r="H400" s="110"/>
      <c r="I400" s="110"/>
      <c r="J400" s="110"/>
      <c r="K400" s="110"/>
      <c r="L400" s="110"/>
      <c r="M400" s="88"/>
      <c r="N400" s="90"/>
      <c r="O400" s="88"/>
      <c r="P400" s="8"/>
      <c r="Q400" s="11"/>
      <c r="R400" s="11"/>
      <c r="S400" s="11"/>
      <c r="W400" s="4"/>
      <c r="X400" s="4"/>
      <c r="Y400" s="4"/>
      <c r="Z400" s="4"/>
      <c r="AA400" s="4"/>
    </row>
    <row r="401" spans="1:27" ht="16.5" customHeight="1">
      <c r="A401" s="99" t="s">
        <v>64</v>
      </c>
      <c r="B401" s="107" t="s">
        <v>216</v>
      </c>
      <c r="C401" s="107"/>
      <c r="D401" s="107"/>
      <c r="E401" s="107"/>
      <c r="F401" s="107"/>
      <c r="G401" s="107"/>
      <c r="H401" s="107"/>
      <c r="I401" s="107"/>
      <c r="J401" s="107"/>
      <c r="K401" s="107"/>
      <c r="L401" s="107"/>
      <c r="M401" s="88"/>
      <c r="N401" s="90"/>
      <c r="O401" s="88"/>
      <c r="P401" s="8"/>
      <c r="Q401" s="11"/>
      <c r="R401" s="11"/>
      <c r="S401" s="11"/>
      <c r="W401" s="4"/>
      <c r="X401" s="4"/>
      <c r="Y401" s="4"/>
      <c r="Z401" s="4"/>
      <c r="AA401" s="4"/>
    </row>
    <row r="402" spans="1:27" ht="16.5" customHeight="1">
      <c r="A402" s="99" t="s">
        <v>65</v>
      </c>
      <c r="B402" s="107" t="s">
        <v>394</v>
      </c>
      <c r="C402" s="107"/>
      <c r="D402" s="107"/>
      <c r="E402" s="107"/>
      <c r="F402" s="107"/>
      <c r="G402" s="107"/>
      <c r="H402" s="107"/>
      <c r="I402" s="107"/>
      <c r="J402" s="107"/>
      <c r="K402" s="107"/>
      <c r="L402" s="107"/>
      <c r="M402" s="88"/>
      <c r="N402" s="90"/>
      <c r="O402" s="88"/>
      <c r="P402" s="8"/>
      <c r="Q402" s="11"/>
      <c r="R402" s="11"/>
      <c r="S402" s="11"/>
      <c r="W402" s="4"/>
      <c r="X402" s="4"/>
      <c r="Y402" s="4"/>
      <c r="Z402" s="4"/>
      <c r="AA402" s="4"/>
    </row>
    <row r="403" spans="1:27" ht="16.5" customHeight="1">
      <c r="A403" s="99" t="s">
        <v>66</v>
      </c>
      <c r="B403" s="113" t="s">
        <v>359</v>
      </c>
      <c r="C403" s="113"/>
      <c r="D403" s="113"/>
      <c r="E403" s="113"/>
      <c r="F403" s="113"/>
      <c r="G403" s="113"/>
      <c r="H403" s="113"/>
      <c r="I403" s="113"/>
      <c r="J403" s="113"/>
      <c r="K403" s="113"/>
      <c r="L403" s="113"/>
      <c r="M403" s="88"/>
      <c r="N403" s="90"/>
      <c r="O403" s="88"/>
      <c r="P403" s="13"/>
      <c r="Q403" s="11"/>
      <c r="R403" s="11"/>
      <c r="S403" s="11"/>
    </row>
    <row r="404" spans="1:27" ht="16.5" customHeight="1">
      <c r="A404" s="99" t="s">
        <v>67</v>
      </c>
      <c r="B404" s="108" t="s">
        <v>360</v>
      </c>
      <c r="C404" s="108"/>
      <c r="D404" s="108"/>
      <c r="E404" s="108"/>
      <c r="F404" s="108"/>
      <c r="G404" s="108"/>
      <c r="H404" s="108"/>
      <c r="I404" s="108"/>
      <c r="J404" s="108"/>
      <c r="K404" s="108"/>
      <c r="L404" s="108"/>
      <c r="M404" s="88"/>
      <c r="N404" s="90"/>
      <c r="O404" s="88"/>
      <c r="P404" s="11"/>
      <c r="Q404" s="11"/>
      <c r="R404" s="11"/>
      <c r="S404" s="11"/>
    </row>
    <row r="405" spans="1:27" ht="16.5" customHeight="1">
      <c r="A405" s="99" t="s">
        <v>68</v>
      </c>
      <c r="B405" s="110" t="s">
        <v>203</v>
      </c>
      <c r="C405" s="110"/>
      <c r="D405" s="110"/>
      <c r="E405" s="110"/>
      <c r="F405" s="110"/>
      <c r="G405" s="110"/>
      <c r="H405" s="110"/>
      <c r="I405" s="110"/>
      <c r="J405" s="110"/>
      <c r="K405" s="110"/>
      <c r="L405" s="110"/>
      <c r="M405" s="88"/>
      <c r="N405" s="90"/>
      <c r="O405" s="88"/>
      <c r="P405" s="11"/>
      <c r="Q405" s="11"/>
      <c r="R405" s="11"/>
      <c r="S405" s="11"/>
    </row>
    <row r="406" spans="1:27" ht="16.5" customHeight="1">
      <c r="A406" s="99" t="s">
        <v>69</v>
      </c>
      <c r="B406" s="107" t="s">
        <v>130</v>
      </c>
      <c r="C406" s="107"/>
      <c r="D406" s="107"/>
      <c r="E406" s="107"/>
      <c r="F406" s="107"/>
      <c r="G406" s="107"/>
      <c r="H406" s="107"/>
      <c r="I406" s="107"/>
      <c r="J406" s="107"/>
      <c r="K406" s="107"/>
      <c r="L406" s="107"/>
      <c r="M406" s="88"/>
      <c r="N406" s="90"/>
      <c r="O406" s="88"/>
      <c r="P406" s="11"/>
      <c r="Q406" s="11"/>
      <c r="R406" s="11"/>
      <c r="S406" s="11"/>
    </row>
    <row r="407" spans="1:27" ht="16.5" customHeight="1">
      <c r="A407" s="99" t="s">
        <v>70</v>
      </c>
      <c r="B407" s="107" t="s">
        <v>202</v>
      </c>
      <c r="C407" s="107"/>
      <c r="D407" s="107"/>
      <c r="E407" s="107"/>
      <c r="F407" s="107"/>
      <c r="G407" s="107"/>
      <c r="H407" s="107"/>
      <c r="I407" s="107"/>
      <c r="J407" s="107"/>
      <c r="K407" s="107"/>
      <c r="L407" s="107"/>
      <c r="M407" s="88"/>
      <c r="N407" s="90"/>
      <c r="O407" s="88"/>
      <c r="P407" s="11"/>
      <c r="Q407" s="11"/>
      <c r="R407" s="11"/>
      <c r="S407" s="11"/>
    </row>
    <row r="408" spans="1:27" ht="16.5" customHeight="1">
      <c r="A408" s="99" t="s">
        <v>71</v>
      </c>
      <c r="B408" s="108" t="s">
        <v>236</v>
      </c>
      <c r="C408" s="108"/>
      <c r="D408" s="108"/>
      <c r="E408" s="108"/>
      <c r="F408" s="108"/>
      <c r="G408" s="108"/>
      <c r="H408" s="108"/>
      <c r="I408" s="108"/>
      <c r="J408" s="108"/>
      <c r="K408" s="108"/>
      <c r="L408" s="108"/>
      <c r="M408" s="88"/>
      <c r="N408" s="90"/>
      <c r="O408" s="88"/>
      <c r="P408" s="11"/>
      <c r="Q408" s="11"/>
      <c r="R408" s="11"/>
      <c r="S408" s="11"/>
    </row>
    <row r="409" spans="1:27" ht="16.5" customHeight="1">
      <c r="A409" s="99" t="s">
        <v>72</v>
      </c>
      <c r="B409" s="108" t="s">
        <v>231</v>
      </c>
      <c r="C409" s="108"/>
      <c r="D409" s="108"/>
      <c r="E409" s="108"/>
      <c r="F409" s="108"/>
      <c r="G409" s="108"/>
      <c r="H409" s="108"/>
      <c r="I409" s="108"/>
      <c r="J409" s="108"/>
      <c r="K409" s="108"/>
      <c r="L409" s="108"/>
      <c r="M409" s="88"/>
      <c r="N409" s="90"/>
      <c r="O409" s="88"/>
      <c r="P409" s="11"/>
      <c r="Q409" s="11"/>
      <c r="R409" s="11"/>
      <c r="S409" s="11"/>
    </row>
    <row r="410" spans="1:27" ht="16.5" customHeight="1">
      <c r="A410" s="99" t="s">
        <v>73</v>
      </c>
      <c r="B410" s="108" t="s">
        <v>178</v>
      </c>
      <c r="C410" s="108"/>
      <c r="D410" s="108"/>
      <c r="E410" s="108"/>
      <c r="F410" s="108"/>
      <c r="G410" s="108"/>
      <c r="H410" s="108"/>
      <c r="I410" s="108"/>
      <c r="J410" s="108"/>
      <c r="K410" s="108"/>
      <c r="L410" s="108"/>
      <c r="M410" s="88"/>
      <c r="N410" s="90"/>
      <c r="O410" s="88"/>
      <c r="P410" s="11"/>
      <c r="Q410" s="11"/>
      <c r="R410" s="11"/>
      <c r="S410" s="11"/>
    </row>
    <row r="411" spans="1:27" ht="16.5" customHeight="1">
      <c r="A411" s="99" t="s">
        <v>74</v>
      </c>
      <c r="B411" s="108" t="s">
        <v>131</v>
      </c>
      <c r="C411" s="108"/>
      <c r="D411" s="108"/>
      <c r="E411" s="108"/>
      <c r="F411" s="108"/>
      <c r="G411" s="108"/>
      <c r="H411" s="108"/>
      <c r="I411" s="108"/>
      <c r="J411" s="108"/>
      <c r="K411" s="108"/>
      <c r="L411" s="108"/>
      <c r="M411" s="88"/>
      <c r="N411" s="90"/>
      <c r="O411" s="88"/>
      <c r="P411" s="11"/>
      <c r="Q411" s="11"/>
      <c r="R411" s="11"/>
      <c r="S411" s="11"/>
    </row>
    <row r="412" spans="1:27" ht="16.5" customHeight="1">
      <c r="A412" s="99" t="s">
        <v>75</v>
      </c>
      <c r="B412" s="108" t="s">
        <v>257</v>
      </c>
      <c r="C412" s="108"/>
      <c r="D412" s="108"/>
      <c r="E412" s="108"/>
      <c r="F412" s="108"/>
      <c r="G412" s="108"/>
      <c r="H412" s="108"/>
      <c r="I412" s="108"/>
      <c r="J412" s="108"/>
      <c r="K412" s="108"/>
      <c r="L412" s="108"/>
      <c r="M412" s="88"/>
      <c r="N412" s="90"/>
      <c r="O412" s="88"/>
      <c r="P412" s="11"/>
      <c r="Q412" s="11"/>
      <c r="R412" s="11"/>
      <c r="S412" s="11"/>
    </row>
    <row r="413" spans="1:27" ht="25.5" customHeight="1">
      <c r="A413" s="99" t="s">
        <v>76</v>
      </c>
      <c r="B413" s="110" t="s">
        <v>258</v>
      </c>
      <c r="C413" s="110"/>
      <c r="D413" s="110"/>
      <c r="E413" s="110"/>
      <c r="F413" s="110"/>
      <c r="G413" s="110"/>
      <c r="H413" s="110"/>
      <c r="I413" s="110"/>
      <c r="J413" s="110"/>
      <c r="K413" s="110"/>
      <c r="L413" s="110"/>
      <c r="M413" s="88"/>
      <c r="N413" s="91"/>
      <c r="O413" s="16"/>
      <c r="P413" s="11"/>
      <c r="Q413" s="11"/>
      <c r="R413" s="11"/>
      <c r="S413" s="11"/>
    </row>
    <row r="414" spans="1:27" ht="28.5" customHeight="1">
      <c r="A414" s="99" t="s">
        <v>77</v>
      </c>
      <c r="B414" s="104" t="s">
        <v>361</v>
      </c>
      <c r="C414" s="104"/>
      <c r="D414" s="104"/>
      <c r="E414" s="104"/>
      <c r="F414" s="104"/>
      <c r="G414" s="104"/>
      <c r="H414" s="104"/>
      <c r="I414" s="104"/>
      <c r="J414" s="104"/>
      <c r="K414" s="104"/>
      <c r="L414" s="104"/>
      <c r="M414" s="88"/>
      <c r="N414" s="91"/>
      <c r="O414" s="16"/>
      <c r="P414" s="11"/>
      <c r="Q414" s="11"/>
      <c r="R414" s="11"/>
      <c r="S414" s="11"/>
    </row>
    <row r="415" spans="1:27" ht="16.5" customHeight="1">
      <c r="A415" s="99" t="s">
        <v>78</v>
      </c>
      <c r="B415" s="107" t="s">
        <v>228</v>
      </c>
      <c r="C415" s="107"/>
      <c r="D415" s="107"/>
      <c r="E415" s="107"/>
      <c r="F415" s="107"/>
      <c r="G415" s="107"/>
      <c r="H415" s="107"/>
      <c r="I415" s="107"/>
      <c r="J415" s="107"/>
      <c r="K415" s="107"/>
      <c r="L415" s="107"/>
      <c r="M415" s="88"/>
      <c r="N415" s="91"/>
      <c r="O415" s="16"/>
      <c r="P415" s="11"/>
      <c r="Q415" s="11"/>
      <c r="R415" s="11"/>
      <c r="S415" s="11"/>
    </row>
    <row r="416" spans="1:27" ht="15.75" customHeight="1">
      <c r="A416" s="99" t="s">
        <v>79</v>
      </c>
      <c r="B416" s="108" t="s">
        <v>237</v>
      </c>
      <c r="C416" s="108"/>
      <c r="D416" s="108"/>
      <c r="E416" s="108"/>
      <c r="F416" s="108"/>
      <c r="G416" s="108"/>
      <c r="H416" s="108"/>
      <c r="I416" s="108"/>
      <c r="J416" s="108"/>
      <c r="K416" s="108"/>
      <c r="L416" s="108"/>
      <c r="M416" s="88"/>
      <c r="N416" s="91"/>
      <c r="O416" s="16"/>
      <c r="P416" s="11"/>
      <c r="Q416" s="11"/>
      <c r="R416" s="11"/>
      <c r="S416" s="11"/>
    </row>
    <row r="417" spans="1:19" ht="15.75" customHeight="1">
      <c r="A417" s="100" t="s">
        <v>80</v>
      </c>
      <c r="B417" s="107" t="s">
        <v>118</v>
      </c>
      <c r="C417" s="107"/>
      <c r="D417" s="107"/>
      <c r="E417" s="107"/>
      <c r="F417" s="107"/>
      <c r="G417" s="107"/>
      <c r="H417" s="107"/>
      <c r="I417" s="107"/>
      <c r="J417" s="107"/>
      <c r="K417" s="107"/>
      <c r="L417" s="107"/>
      <c r="M417" s="88"/>
      <c r="N417" s="91"/>
      <c r="O417" s="16"/>
      <c r="P417" s="11"/>
      <c r="Q417" s="11"/>
      <c r="R417" s="11"/>
      <c r="S417" s="11"/>
    </row>
    <row r="418" spans="1:19" ht="16.5" customHeight="1">
      <c r="A418" s="100" t="s">
        <v>81</v>
      </c>
      <c r="B418" s="108" t="s">
        <v>238</v>
      </c>
      <c r="C418" s="108"/>
      <c r="D418" s="108"/>
      <c r="E418" s="108"/>
      <c r="F418" s="108"/>
      <c r="G418" s="108"/>
      <c r="H418" s="108"/>
      <c r="I418" s="108"/>
      <c r="J418" s="108"/>
      <c r="K418" s="108"/>
      <c r="L418" s="108"/>
      <c r="M418" s="88"/>
      <c r="N418" s="96"/>
      <c r="O418" s="16"/>
      <c r="P418" s="11"/>
      <c r="Q418" s="11"/>
      <c r="R418" s="11"/>
      <c r="S418" s="11"/>
    </row>
    <row r="419" spans="1:19" ht="16.5" customHeight="1">
      <c r="A419" s="100" t="s">
        <v>82</v>
      </c>
      <c r="B419" s="108" t="s">
        <v>217</v>
      </c>
      <c r="C419" s="108"/>
      <c r="D419" s="108"/>
      <c r="E419" s="108"/>
      <c r="F419" s="108"/>
      <c r="G419" s="108"/>
      <c r="H419" s="108"/>
      <c r="I419" s="108"/>
      <c r="J419" s="108"/>
      <c r="K419" s="108"/>
      <c r="L419" s="108"/>
      <c r="M419" s="88"/>
      <c r="N419" s="91"/>
      <c r="O419" s="16"/>
      <c r="P419" s="11"/>
      <c r="Q419" s="11"/>
      <c r="R419" s="11"/>
      <c r="S419" s="11"/>
    </row>
    <row r="420" spans="1:19" ht="16.5" customHeight="1">
      <c r="A420" s="100" t="s">
        <v>83</v>
      </c>
      <c r="B420" s="108" t="s">
        <v>218</v>
      </c>
      <c r="C420" s="108"/>
      <c r="D420" s="108"/>
      <c r="E420" s="108"/>
      <c r="F420" s="108"/>
      <c r="G420" s="108"/>
      <c r="H420" s="108"/>
      <c r="I420" s="108"/>
      <c r="J420" s="108"/>
      <c r="K420" s="108"/>
      <c r="L420" s="108"/>
      <c r="M420" s="88"/>
      <c r="N420" s="91"/>
      <c r="O420" s="16"/>
      <c r="P420" s="11"/>
      <c r="Q420" s="11"/>
      <c r="R420" s="11"/>
      <c r="S420" s="11"/>
    </row>
    <row r="421" spans="1:19" ht="16.5" customHeight="1">
      <c r="A421" s="100" t="s">
        <v>84</v>
      </c>
      <c r="B421" s="108" t="s">
        <v>219</v>
      </c>
      <c r="C421" s="108"/>
      <c r="D421" s="108"/>
      <c r="E421" s="108"/>
      <c r="F421" s="108"/>
      <c r="G421" s="108"/>
      <c r="H421" s="108"/>
      <c r="I421" s="108"/>
      <c r="J421" s="108"/>
      <c r="K421" s="108"/>
      <c r="L421" s="108"/>
      <c r="M421" s="88"/>
      <c r="N421" s="91"/>
      <c r="O421" s="16"/>
      <c r="P421" s="11"/>
      <c r="Q421" s="11"/>
      <c r="R421" s="11"/>
      <c r="S421" s="11"/>
    </row>
    <row r="422" spans="1:19" ht="16.5" customHeight="1">
      <c r="A422" s="100" t="s">
        <v>85</v>
      </c>
      <c r="B422" s="108" t="s">
        <v>220</v>
      </c>
      <c r="C422" s="108"/>
      <c r="D422" s="108"/>
      <c r="E422" s="108"/>
      <c r="F422" s="108"/>
      <c r="G422" s="108"/>
      <c r="H422" s="108"/>
      <c r="I422" s="108"/>
      <c r="J422" s="108"/>
      <c r="K422" s="108"/>
      <c r="L422" s="108"/>
      <c r="M422" s="88"/>
      <c r="N422" s="91"/>
      <c r="O422" s="16"/>
      <c r="P422" s="11"/>
      <c r="Q422" s="11"/>
      <c r="R422" s="11"/>
      <c r="S422" s="11"/>
    </row>
    <row r="423" spans="1:19" ht="16.5" customHeight="1">
      <c r="A423" s="100" t="s">
        <v>86</v>
      </c>
      <c r="B423" s="108" t="s">
        <v>239</v>
      </c>
      <c r="C423" s="108"/>
      <c r="D423" s="108"/>
      <c r="E423" s="108"/>
      <c r="F423" s="108"/>
      <c r="G423" s="108"/>
      <c r="H423" s="108"/>
      <c r="I423" s="108"/>
      <c r="J423" s="108"/>
      <c r="K423" s="108"/>
      <c r="L423" s="108"/>
      <c r="M423" s="88"/>
      <c r="N423" s="91"/>
      <c r="O423" s="16"/>
      <c r="P423" s="11"/>
      <c r="Q423" s="11"/>
      <c r="R423" s="11"/>
      <c r="S423" s="11"/>
    </row>
    <row r="424" spans="1:19" ht="16.5" customHeight="1">
      <c r="A424" s="100" t="s">
        <v>87</v>
      </c>
      <c r="B424" s="108" t="s">
        <v>398</v>
      </c>
      <c r="C424" s="108"/>
      <c r="D424" s="108"/>
      <c r="E424" s="108"/>
      <c r="F424" s="108"/>
      <c r="G424" s="108"/>
      <c r="H424" s="108"/>
      <c r="I424" s="108"/>
      <c r="J424" s="108"/>
      <c r="K424" s="108"/>
      <c r="L424" s="108"/>
      <c r="M424" s="88"/>
      <c r="N424" s="91"/>
      <c r="O424" s="16"/>
      <c r="P424" s="11"/>
      <c r="Q424" s="11"/>
      <c r="R424" s="11"/>
      <c r="S424" s="11"/>
    </row>
    <row r="425" spans="1:19" ht="16.5" customHeight="1">
      <c r="A425" s="100" t="s">
        <v>211</v>
      </c>
      <c r="B425" s="104" t="s">
        <v>399</v>
      </c>
      <c r="C425" s="104"/>
      <c r="D425" s="104"/>
      <c r="E425" s="104"/>
      <c r="F425" s="104"/>
      <c r="G425" s="104"/>
      <c r="H425" s="104"/>
      <c r="I425" s="104"/>
      <c r="J425" s="104"/>
      <c r="K425" s="104"/>
      <c r="L425" s="104"/>
      <c r="M425" s="88"/>
      <c r="N425" s="91"/>
      <c r="O425" s="16"/>
      <c r="P425" s="11"/>
      <c r="Q425" s="11"/>
      <c r="R425" s="11"/>
      <c r="S425" s="11"/>
    </row>
    <row r="426" spans="1:19" ht="16.5" customHeight="1">
      <c r="A426" s="100" t="s">
        <v>255</v>
      </c>
      <c r="B426" s="108" t="s">
        <v>364</v>
      </c>
      <c r="C426" s="108"/>
      <c r="D426" s="108"/>
      <c r="E426" s="108"/>
      <c r="F426" s="108"/>
      <c r="G426" s="108"/>
      <c r="H426" s="108"/>
      <c r="I426" s="108"/>
      <c r="J426" s="108"/>
      <c r="K426" s="108"/>
      <c r="L426" s="108"/>
      <c r="M426" s="88"/>
      <c r="N426" s="91"/>
      <c r="O426" s="16"/>
      <c r="P426" s="11"/>
      <c r="Q426" s="11"/>
      <c r="R426" s="11"/>
      <c r="S426" s="11"/>
    </row>
    <row r="427" spans="1:19" s="99" customFormat="1" ht="16.5" customHeight="1">
      <c r="A427" s="99" t="s">
        <v>395</v>
      </c>
      <c r="B427" s="111" t="s">
        <v>201</v>
      </c>
      <c r="C427" s="111"/>
      <c r="D427" s="111"/>
      <c r="E427" s="111"/>
      <c r="F427" s="111"/>
      <c r="G427" s="111"/>
      <c r="H427" s="111"/>
      <c r="I427" s="111"/>
      <c r="J427" s="111"/>
      <c r="K427" s="111"/>
      <c r="L427" s="111"/>
    </row>
    <row r="428" spans="1:19" ht="17" customHeight="1">
      <c r="A428" s="100"/>
      <c r="B428" s="95"/>
      <c r="C428" s="95"/>
      <c r="D428" s="16"/>
      <c r="E428" s="16"/>
      <c r="F428" s="16"/>
      <c r="G428" s="16"/>
      <c r="H428" s="16"/>
      <c r="I428" s="16"/>
      <c r="J428" s="3"/>
      <c r="K428" s="3"/>
      <c r="L428" s="3"/>
      <c r="M428" s="3"/>
      <c r="N428" s="11"/>
      <c r="O428" s="11"/>
      <c r="P428" s="11"/>
      <c r="Q428" s="11"/>
      <c r="R428" s="11"/>
      <c r="S428" s="11"/>
    </row>
    <row r="429" spans="1:19" ht="17" customHeight="1">
      <c r="B429" s="64" t="s">
        <v>119</v>
      </c>
      <c r="C429" s="92"/>
      <c r="D429" s="92"/>
      <c r="E429" s="92"/>
      <c r="F429" s="92"/>
      <c r="G429" s="92"/>
      <c r="H429" s="92"/>
      <c r="I429" s="92"/>
      <c r="J429" s="92"/>
      <c r="K429" s="92"/>
      <c r="L429" s="92"/>
      <c r="M429" s="92"/>
      <c r="N429" s="11"/>
      <c r="O429" s="11"/>
      <c r="P429" s="11"/>
      <c r="Q429" s="11"/>
      <c r="R429" s="11"/>
      <c r="S429" s="11"/>
    </row>
    <row r="430" spans="1:19" ht="17" customHeight="1">
      <c r="B430" s="65"/>
      <c r="C430" s="92"/>
      <c r="D430" s="92"/>
      <c r="E430" s="92"/>
      <c r="F430" s="92"/>
      <c r="G430" s="92"/>
      <c r="H430" s="92"/>
      <c r="I430" s="92"/>
      <c r="J430" s="92"/>
      <c r="K430" s="92"/>
      <c r="L430" s="92"/>
      <c r="M430" s="92"/>
      <c r="N430" s="11"/>
      <c r="O430" s="11"/>
      <c r="P430" s="11"/>
      <c r="Q430" s="11"/>
      <c r="R430" s="11"/>
      <c r="S430" s="11"/>
    </row>
    <row r="431" spans="1:19" ht="29.25" customHeight="1">
      <c r="B431" s="18" t="s">
        <v>120</v>
      </c>
      <c r="C431" s="105" t="s">
        <v>365</v>
      </c>
      <c r="D431" s="105"/>
      <c r="E431" s="105"/>
      <c r="F431" s="105"/>
      <c r="G431" s="105"/>
      <c r="H431" s="105"/>
      <c r="I431" s="105"/>
      <c r="J431" s="105"/>
      <c r="K431" s="105"/>
      <c r="L431" s="105"/>
      <c r="M431" s="88"/>
      <c r="N431" s="18"/>
      <c r="O431" s="42"/>
      <c r="P431" s="11"/>
      <c r="Q431" s="11"/>
      <c r="R431" s="11"/>
      <c r="S431" s="11"/>
    </row>
    <row r="432" spans="1:19" ht="29.25" customHeight="1">
      <c r="B432" s="18"/>
      <c r="C432" s="109" t="s">
        <v>266</v>
      </c>
      <c r="D432" s="109"/>
      <c r="E432" s="109"/>
      <c r="F432" s="109"/>
      <c r="G432" s="109"/>
      <c r="H432" s="109"/>
      <c r="I432" s="109"/>
      <c r="J432" s="109"/>
      <c r="K432" s="109"/>
      <c r="L432" s="109"/>
      <c r="M432" s="88"/>
      <c r="N432" s="18"/>
      <c r="O432" s="42"/>
      <c r="P432" s="11"/>
      <c r="Q432" s="11"/>
      <c r="R432" s="11"/>
      <c r="S432" s="11"/>
    </row>
    <row r="433" spans="2:19" ht="17" customHeight="1">
      <c r="B433" s="18"/>
      <c r="C433" s="15"/>
      <c r="D433" s="35"/>
      <c r="E433" s="35"/>
      <c r="F433" s="35"/>
      <c r="G433" s="35"/>
      <c r="H433" s="35"/>
      <c r="I433" s="35"/>
      <c r="J433" s="35"/>
      <c r="K433" s="35"/>
      <c r="L433" s="35"/>
      <c r="M433" s="88"/>
      <c r="N433" s="18"/>
      <c r="O433" s="15"/>
      <c r="P433" s="11"/>
      <c r="Q433" s="11"/>
      <c r="R433" s="11"/>
      <c r="S433" s="11"/>
    </row>
    <row r="434" spans="2:19" ht="40" customHeight="1">
      <c r="B434" s="23" t="s">
        <v>137</v>
      </c>
      <c r="C434" s="105" t="s">
        <v>396</v>
      </c>
      <c r="D434" s="105"/>
      <c r="E434" s="105"/>
      <c r="F434" s="105"/>
      <c r="G434" s="105"/>
      <c r="H434" s="105"/>
      <c r="I434" s="105"/>
      <c r="J434" s="105"/>
      <c r="K434" s="105"/>
      <c r="L434" s="105"/>
      <c r="M434" s="88"/>
      <c r="N434" s="23"/>
      <c r="O434" s="42"/>
      <c r="P434" s="11"/>
      <c r="Q434" s="11"/>
      <c r="R434" s="11"/>
      <c r="S434" s="11"/>
    </row>
    <row r="435" spans="2:19" ht="29.25" customHeight="1">
      <c r="B435" s="23"/>
      <c r="C435" s="104" t="s">
        <v>264</v>
      </c>
      <c r="D435" s="104"/>
      <c r="E435" s="104"/>
      <c r="F435" s="104"/>
      <c r="G435" s="104"/>
      <c r="H435" s="104"/>
      <c r="I435" s="104"/>
      <c r="J435" s="104"/>
      <c r="K435" s="104"/>
      <c r="L435" s="104"/>
      <c r="M435" s="88"/>
      <c r="N435" s="23"/>
      <c r="O435" s="95"/>
      <c r="P435" s="11"/>
      <c r="Q435" s="11"/>
      <c r="R435" s="11"/>
      <c r="S435" s="11"/>
    </row>
    <row r="436" spans="2:19" ht="29.25" customHeight="1">
      <c r="B436" s="23"/>
      <c r="C436" s="105" t="s">
        <v>266</v>
      </c>
      <c r="D436" s="105"/>
      <c r="E436" s="105"/>
      <c r="F436" s="105"/>
      <c r="G436" s="105"/>
      <c r="H436" s="105"/>
      <c r="I436" s="105"/>
      <c r="J436" s="105"/>
      <c r="K436" s="105"/>
      <c r="L436" s="105"/>
      <c r="M436" s="88"/>
      <c r="N436" s="23"/>
      <c r="O436" s="42"/>
      <c r="P436" s="11"/>
      <c r="Q436" s="11"/>
      <c r="R436" s="11"/>
      <c r="S436" s="11"/>
    </row>
    <row r="437" spans="2:19" ht="17" customHeight="1">
      <c r="B437" s="23"/>
      <c r="C437" s="19"/>
      <c r="D437" s="16"/>
      <c r="E437" s="16"/>
      <c r="F437" s="16"/>
      <c r="G437" s="16"/>
      <c r="H437" s="16"/>
      <c r="I437" s="16"/>
      <c r="J437" s="16"/>
      <c r="K437" s="16"/>
      <c r="L437" s="16"/>
      <c r="M437" s="88"/>
      <c r="N437" s="23"/>
      <c r="O437" s="19"/>
      <c r="P437" s="11"/>
      <c r="Q437" s="11"/>
      <c r="R437" s="11"/>
      <c r="S437" s="11"/>
    </row>
    <row r="438" spans="2:19" ht="40" customHeight="1">
      <c r="B438" s="18" t="s">
        <v>0</v>
      </c>
      <c r="C438" s="103" t="s">
        <v>362</v>
      </c>
      <c r="D438" s="103"/>
      <c r="E438" s="103"/>
      <c r="F438" s="103"/>
      <c r="G438" s="103"/>
      <c r="H438" s="103"/>
      <c r="I438" s="103"/>
      <c r="J438" s="103"/>
      <c r="K438" s="103"/>
      <c r="L438" s="103"/>
      <c r="M438" s="88"/>
      <c r="N438" s="18"/>
      <c r="O438" s="15"/>
      <c r="P438" s="11"/>
      <c r="Q438" s="11"/>
      <c r="R438" s="11"/>
      <c r="S438" s="11"/>
    </row>
    <row r="439" spans="2:19" ht="29.25" customHeight="1">
      <c r="B439" s="18"/>
      <c r="C439" s="105" t="s">
        <v>251</v>
      </c>
      <c r="D439" s="105"/>
      <c r="E439" s="105"/>
      <c r="F439" s="105"/>
      <c r="G439" s="105"/>
      <c r="H439" s="105"/>
      <c r="I439" s="105"/>
      <c r="J439" s="105"/>
      <c r="K439" s="105"/>
      <c r="L439" s="105"/>
      <c r="M439" s="88"/>
      <c r="N439" s="18"/>
      <c r="O439" s="42"/>
      <c r="P439" s="11"/>
      <c r="Q439" s="11"/>
      <c r="R439" s="11"/>
      <c r="S439" s="11"/>
    </row>
    <row r="440" spans="2:19" ht="29.25" customHeight="1">
      <c r="B440" s="18"/>
      <c r="C440" s="105" t="s">
        <v>266</v>
      </c>
      <c r="D440" s="105"/>
      <c r="E440" s="105"/>
      <c r="F440" s="105"/>
      <c r="G440" s="105"/>
      <c r="H440" s="105"/>
      <c r="I440" s="105"/>
      <c r="J440" s="105"/>
      <c r="K440" s="105"/>
      <c r="L440" s="105"/>
      <c r="M440" s="88"/>
      <c r="N440" s="18"/>
      <c r="O440" s="42"/>
      <c r="P440" s="11"/>
      <c r="Q440" s="11"/>
      <c r="R440" s="11"/>
      <c r="S440" s="11"/>
    </row>
    <row r="441" spans="2:19" ht="17" customHeight="1">
      <c r="B441" s="18"/>
      <c r="C441" s="19"/>
      <c r="D441" s="19"/>
      <c r="E441" s="19"/>
      <c r="F441" s="19"/>
      <c r="G441" s="19"/>
      <c r="H441" s="19"/>
      <c r="I441" s="19"/>
      <c r="J441" s="19"/>
      <c r="K441" s="19"/>
      <c r="L441" s="19"/>
      <c r="M441" s="88"/>
      <c r="N441" s="18"/>
      <c r="O441" s="19"/>
      <c r="P441" s="11"/>
      <c r="Q441" s="11"/>
      <c r="R441" s="11"/>
      <c r="S441" s="11"/>
    </row>
    <row r="442" spans="2:19" ht="29.25" customHeight="1">
      <c r="B442" s="18" t="s">
        <v>121</v>
      </c>
      <c r="C442" s="105" t="s">
        <v>256</v>
      </c>
      <c r="D442" s="105"/>
      <c r="E442" s="105"/>
      <c r="F442" s="105"/>
      <c r="G442" s="105"/>
      <c r="H442" s="105"/>
      <c r="I442" s="105"/>
      <c r="J442" s="105"/>
      <c r="K442" s="105"/>
      <c r="L442" s="105"/>
      <c r="M442" s="88"/>
      <c r="N442" s="18"/>
      <c r="O442" s="42"/>
      <c r="P442" s="11"/>
      <c r="Q442" s="11"/>
      <c r="R442" s="11"/>
      <c r="S442" s="11"/>
    </row>
    <row r="443" spans="2:19" ht="17" customHeight="1">
      <c r="B443" s="18"/>
      <c r="C443" s="19"/>
      <c r="D443" s="19"/>
      <c r="E443" s="19"/>
      <c r="F443" s="19"/>
      <c r="G443" s="19"/>
      <c r="H443" s="19"/>
      <c r="I443" s="19"/>
      <c r="J443" s="19"/>
      <c r="K443" s="19"/>
      <c r="L443" s="19"/>
      <c r="M443" s="88"/>
      <c r="N443" s="18"/>
      <c r="O443" s="19"/>
      <c r="P443" s="11"/>
      <c r="Q443" s="11"/>
      <c r="R443" s="11"/>
      <c r="S443" s="11"/>
    </row>
    <row r="444" spans="2:19" ht="17" customHeight="1">
      <c r="B444" s="18" t="s">
        <v>122</v>
      </c>
      <c r="C444" s="19"/>
      <c r="D444" s="35"/>
      <c r="E444" s="35"/>
      <c r="F444" s="35"/>
      <c r="G444" s="35"/>
      <c r="H444" s="35"/>
      <c r="I444" s="35"/>
      <c r="J444" s="35"/>
      <c r="K444" s="35"/>
      <c r="L444" s="35"/>
      <c r="M444" s="88"/>
      <c r="N444" s="18"/>
      <c r="O444" s="19"/>
      <c r="P444" s="11"/>
      <c r="Q444" s="11"/>
      <c r="R444" s="11"/>
      <c r="S444" s="11"/>
    </row>
    <row r="445" spans="2:19" ht="17" customHeight="1">
      <c r="B445" s="18"/>
      <c r="C445" s="19"/>
      <c r="D445" s="19"/>
      <c r="E445" s="19"/>
      <c r="F445" s="19"/>
      <c r="G445" s="19"/>
      <c r="H445" s="19"/>
      <c r="I445" s="19"/>
      <c r="J445" s="19"/>
      <c r="K445" s="19"/>
      <c r="L445" s="19"/>
      <c r="M445" s="88"/>
      <c r="N445" s="18"/>
      <c r="O445" s="19"/>
      <c r="P445" s="11"/>
      <c r="Q445" s="11"/>
      <c r="R445" s="11"/>
      <c r="S445" s="11"/>
    </row>
    <row r="446" spans="2:19" ht="29.25" customHeight="1">
      <c r="B446" s="24" t="s">
        <v>6</v>
      </c>
      <c r="C446" s="106" t="s">
        <v>259</v>
      </c>
      <c r="D446" s="106"/>
      <c r="E446" s="106"/>
      <c r="F446" s="106"/>
      <c r="G446" s="106"/>
      <c r="H446" s="106"/>
      <c r="I446" s="106"/>
      <c r="J446" s="106"/>
      <c r="K446" s="106"/>
      <c r="L446" s="106"/>
      <c r="M446" s="88"/>
      <c r="N446" s="24"/>
      <c r="O446" s="43"/>
      <c r="P446" s="11"/>
      <c r="Q446" s="11"/>
      <c r="R446" s="11"/>
      <c r="S446" s="11"/>
    </row>
    <row r="447" spans="2:19" ht="17" customHeight="1">
      <c r="B447" s="18"/>
      <c r="C447" s="19"/>
      <c r="D447" s="19"/>
      <c r="E447" s="19"/>
      <c r="F447" s="19"/>
      <c r="G447" s="19"/>
      <c r="H447" s="19"/>
      <c r="I447" s="19"/>
      <c r="J447" s="19"/>
      <c r="K447" s="19"/>
      <c r="L447" s="19"/>
      <c r="M447" s="88"/>
      <c r="N447" s="18"/>
      <c r="O447" s="19"/>
      <c r="P447" s="11"/>
      <c r="Q447" s="11"/>
      <c r="R447" s="11"/>
      <c r="S447" s="11"/>
    </row>
    <row r="448" spans="2:19" ht="29.25" customHeight="1">
      <c r="B448" s="18" t="s">
        <v>123</v>
      </c>
      <c r="C448" s="103" t="s">
        <v>265</v>
      </c>
      <c r="D448" s="103"/>
      <c r="E448" s="103"/>
      <c r="F448" s="103"/>
      <c r="G448" s="103"/>
      <c r="H448" s="103"/>
      <c r="I448" s="103"/>
      <c r="J448" s="103"/>
      <c r="K448" s="103"/>
      <c r="L448" s="103"/>
      <c r="M448" s="88"/>
      <c r="N448" s="18"/>
      <c r="O448" s="15"/>
      <c r="P448" s="11"/>
      <c r="Q448" s="11"/>
      <c r="R448" s="11"/>
      <c r="S448" s="11"/>
    </row>
    <row r="449" spans="1:112" ht="17" customHeight="1">
      <c r="B449" s="18"/>
      <c r="C449" s="19"/>
      <c r="D449" s="16"/>
      <c r="E449" s="16"/>
      <c r="F449" s="16"/>
      <c r="G449" s="16"/>
      <c r="H449" s="16"/>
      <c r="I449" s="16"/>
      <c r="J449" s="16"/>
      <c r="K449" s="16"/>
      <c r="L449" s="16"/>
      <c r="M449" s="88"/>
      <c r="N449" s="18"/>
      <c r="O449" s="19"/>
      <c r="P449" s="11"/>
      <c r="Q449" s="11"/>
      <c r="R449" s="11"/>
      <c r="S449" s="11"/>
    </row>
    <row r="450" spans="1:112" ht="29.25" customHeight="1">
      <c r="B450" s="18" t="s">
        <v>124</v>
      </c>
      <c r="C450" s="105" t="s">
        <v>252</v>
      </c>
      <c r="D450" s="105"/>
      <c r="E450" s="105"/>
      <c r="F450" s="105"/>
      <c r="G450" s="105"/>
      <c r="H450" s="105"/>
      <c r="I450" s="105"/>
      <c r="J450" s="105"/>
      <c r="K450" s="105"/>
      <c r="L450" s="105"/>
      <c r="M450" s="88"/>
      <c r="N450" s="18"/>
      <c r="O450" s="42"/>
      <c r="P450" s="11"/>
      <c r="Q450" s="11"/>
      <c r="R450" s="11"/>
      <c r="S450" s="11"/>
    </row>
    <row r="451" spans="1:112" ht="17" customHeight="1">
      <c r="B451" s="18"/>
      <c r="C451" s="15"/>
      <c r="D451" s="19"/>
      <c r="E451" s="19"/>
      <c r="F451" s="19"/>
      <c r="G451" s="19"/>
      <c r="H451" s="19"/>
      <c r="I451" s="19"/>
      <c r="J451" s="19"/>
      <c r="K451" s="19"/>
      <c r="L451" s="19"/>
      <c r="M451" s="88"/>
      <c r="N451" s="18"/>
      <c r="O451" s="15"/>
      <c r="P451" s="11"/>
      <c r="Q451" s="11"/>
      <c r="R451" s="11"/>
      <c r="S451" s="11"/>
    </row>
    <row r="452" spans="1:112" ht="29.25" customHeight="1">
      <c r="B452" s="23" t="s">
        <v>138</v>
      </c>
      <c r="C452" s="103" t="s">
        <v>253</v>
      </c>
      <c r="D452" s="103"/>
      <c r="E452" s="103"/>
      <c r="F452" s="103"/>
      <c r="G452" s="103"/>
      <c r="H452" s="103"/>
      <c r="I452" s="103"/>
      <c r="J452" s="103"/>
      <c r="K452" s="103"/>
      <c r="L452" s="103"/>
      <c r="M452" s="88"/>
      <c r="N452" s="23"/>
      <c r="O452" s="24"/>
    </row>
    <row r="453" spans="1:112" ht="17" customHeight="1">
      <c r="B453" s="18"/>
      <c r="C453" s="19"/>
      <c r="D453" s="19"/>
      <c r="E453" s="19"/>
      <c r="F453" s="19"/>
      <c r="G453" s="19"/>
      <c r="H453" s="19"/>
      <c r="I453" s="19"/>
      <c r="J453" s="19"/>
      <c r="K453" s="19"/>
      <c r="L453" s="19"/>
      <c r="M453" s="88"/>
      <c r="N453" s="18"/>
      <c r="O453" s="19"/>
    </row>
    <row r="454" spans="1:112" ht="26.5" customHeight="1">
      <c r="B454" s="18" t="s">
        <v>125</v>
      </c>
      <c r="C454" s="105" t="s">
        <v>366</v>
      </c>
      <c r="D454" s="105"/>
      <c r="E454" s="105"/>
      <c r="F454" s="105"/>
      <c r="G454" s="105"/>
      <c r="H454" s="105"/>
      <c r="I454" s="105"/>
      <c r="J454" s="105"/>
      <c r="K454" s="105"/>
      <c r="L454" s="105"/>
      <c r="M454" s="88"/>
      <c r="N454" s="18"/>
      <c r="O454" s="42"/>
    </row>
    <row r="455" spans="1:112" ht="17" customHeight="1">
      <c r="B455" s="18"/>
      <c r="C455" s="19"/>
      <c r="D455" s="19"/>
      <c r="E455" s="19"/>
      <c r="F455" s="19"/>
      <c r="G455" s="19"/>
      <c r="H455" s="19"/>
      <c r="I455" s="19"/>
      <c r="J455" s="19"/>
      <c r="K455" s="19"/>
      <c r="L455" s="19"/>
      <c r="M455" s="88"/>
      <c r="N455" s="18"/>
      <c r="O455" s="19"/>
    </row>
    <row r="456" spans="1:112" ht="39" customHeight="1">
      <c r="B456" s="18" t="s">
        <v>126</v>
      </c>
      <c r="C456" s="103" t="s">
        <v>363</v>
      </c>
      <c r="D456" s="103"/>
      <c r="E456" s="103"/>
      <c r="F456" s="103"/>
      <c r="G456" s="103"/>
      <c r="H456" s="103"/>
      <c r="I456" s="103"/>
      <c r="J456" s="103"/>
      <c r="K456" s="103"/>
      <c r="L456" s="103"/>
      <c r="M456" s="88"/>
      <c r="N456" s="18"/>
      <c r="O456" s="24"/>
    </row>
    <row r="457" spans="1:112" ht="17" customHeight="1">
      <c r="B457" s="18"/>
      <c r="C457" s="19"/>
      <c r="D457" s="35"/>
      <c r="E457" s="35"/>
      <c r="F457" s="35"/>
      <c r="G457" s="35"/>
      <c r="H457" s="35"/>
      <c r="I457" s="35"/>
      <c r="J457" s="35"/>
      <c r="K457" s="35"/>
      <c r="L457" s="35"/>
      <c r="M457" s="88"/>
      <c r="N457" s="18"/>
      <c r="O457" s="19"/>
    </row>
    <row r="458" spans="1:112" ht="29.25" customHeight="1">
      <c r="B458" s="18" t="s">
        <v>127</v>
      </c>
      <c r="C458" s="105" t="s">
        <v>240</v>
      </c>
      <c r="D458" s="105"/>
      <c r="E458" s="105"/>
      <c r="F458" s="105"/>
      <c r="G458" s="105"/>
      <c r="H458" s="105"/>
      <c r="I458" s="105"/>
      <c r="J458" s="105"/>
      <c r="K458" s="105"/>
      <c r="L458" s="105"/>
      <c r="M458" s="88"/>
      <c r="N458" s="18"/>
      <c r="O458" s="42"/>
    </row>
    <row r="459" spans="1:112" ht="17" customHeight="1">
      <c r="B459" s="18"/>
      <c r="C459" s="105" t="s">
        <v>254</v>
      </c>
      <c r="D459" s="105"/>
      <c r="E459" s="105"/>
      <c r="F459" s="105"/>
      <c r="G459" s="105"/>
      <c r="H459" s="105"/>
      <c r="I459" s="105"/>
      <c r="J459" s="105"/>
      <c r="K459" s="105"/>
      <c r="L459" s="105"/>
      <c r="M459" s="88"/>
      <c r="N459" s="18"/>
      <c r="O459" s="42"/>
    </row>
    <row r="460" spans="1:112" ht="17" customHeight="1">
      <c r="B460" s="18"/>
      <c r="C460" s="19"/>
      <c r="D460" s="19"/>
      <c r="E460" s="19"/>
      <c r="F460" s="19"/>
      <c r="G460" s="19"/>
      <c r="H460" s="19"/>
      <c r="I460" s="19"/>
      <c r="J460" s="19"/>
      <c r="K460" s="19"/>
      <c r="L460" s="19"/>
      <c r="M460" s="88"/>
      <c r="N460" s="18"/>
      <c r="O460" s="19"/>
    </row>
    <row r="461" spans="1:112" ht="28.5" customHeight="1">
      <c r="B461" s="23" t="s">
        <v>56</v>
      </c>
      <c r="C461" s="103" t="s">
        <v>289</v>
      </c>
      <c r="D461" s="103"/>
      <c r="E461" s="103"/>
      <c r="F461" s="103"/>
      <c r="G461" s="103"/>
      <c r="H461" s="103"/>
      <c r="I461" s="103"/>
      <c r="J461" s="103"/>
      <c r="K461" s="103"/>
      <c r="L461" s="103"/>
      <c r="M461" s="88"/>
      <c r="N461" s="23"/>
      <c r="O461" s="15"/>
    </row>
    <row r="462" spans="1:112" ht="17" customHeight="1">
      <c r="B462" s="18"/>
      <c r="C462" s="19"/>
      <c r="D462" s="19"/>
      <c r="E462" s="19"/>
      <c r="F462" s="19"/>
      <c r="G462" s="19"/>
      <c r="H462" s="19"/>
      <c r="I462" s="19"/>
      <c r="J462" s="19"/>
      <c r="K462" s="19"/>
      <c r="L462" s="19"/>
      <c r="M462" s="88"/>
      <c r="N462" s="18"/>
      <c r="O462" s="19"/>
    </row>
    <row r="463" spans="1:112" s="6" customFormat="1" ht="29.25" customHeight="1">
      <c r="A463" s="1"/>
      <c r="B463" s="18" t="s">
        <v>128</v>
      </c>
      <c r="C463" s="103" t="s">
        <v>260</v>
      </c>
      <c r="D463" s="103"/>
      <c r="E463" s="103"/>
      <c r="F463" s="103"/>
      <c r="G463" s="103"/>
      <c r="H463" s="103"/>
      <c r="I463" s="103"/>
      <c r="J463" s="103"/>
      <c r="K463" s="103"/>
      <c r="L463" s="103"/>
      <c r="M463" s="88"/>
      <c r="N463" s="18"/>
      <c r="O463" s="24"/>
      <c r="T463" s="1"/>
      <c r="U463" s="1"/>
      <c r="V463" s="1"/>
      <c r="W463" s="1"/>
      <c r="X463" s="1"/>
      <c r="Y463" s="1"/>
      <c r="Z463" s="1"/>
      <c r="AA463" s="1"/>
      <c r="AB463" s="1"/>
      <c r="AC463" s="1"/>
      <c r="AD463" s="1"/>
      <c r="AE463" s="1"/>
      <c r="AF463" s="1"/>
      <c r="AG463" s="1"/>
      <c r="AH463" s="1"/>
      <c r="AI463" s="1"/>
      <c r="AJ463" s="1"/>
      <c r="AK463" s="1"/>
      <c r="AL463" s="1"/>
      <c r="AM463" s="1"/>
      <c r="AN463" s="1"/>
      <c r="AO463" s="1"/>
      <c r="AP463" s="1"/>
      <c r="AQ463" s="1"/>
      <c r="AR463" s="1"/>
      <c r="AS463" s="1"/>
      <c r="AT463" s="1"/>
      <c r="AU463" s="1"/>
      <c r="AV463" s="1"/>
      <c r="AW463" s="1"/>
      <c r="AX463" s="1"/>
      <c r="AY463" s="1"/>
      <c r="AZ463" s="1"/>
      <c r="BA463" s="1"/>
      <c r="BB463" s="1"/>
      <c r="BC463" s="1"/>
      <c r="BD463" s="1"/>
      <c r="BE463" s="1"/>
      <c r="BF463" s="1"/>
      <c r="BG463" s="1"/>
      <c r="BH463" s="1"/>
      <c r="BI463" s="1"/>
      <c r="BJ463" s="1"/>
      <c r="BK463" s="1"/>
      <c r="BL463" s="1"/>
      <c r="BM463" s="1"/>
      <c r="BN463" s="1"/>
      <c r="BO463" s="1"/>
      <c r="BP463" s="1"/>
      <c r="BQ463" s="1"/>
      <c r="BR463" s="1"/>
      <c r="BS463" s="1"/>
      <c r="BT463" s="1"/>
      <c r="BU463" s="1"/>
      <c r="BV463" s="1"/>
      <c r="BW463" s="1"/>
      <c r="BX463" s="1"/>
      <c r="BY463" s="1"/>
      <c r="BZ463" s="1"/>
      <c r="CA463" s="1"/>
      <c r="CB463" s="1"/>
      <c r="CC463" s="1"/>
      <c r="CD463" s="1"/>
      <c r="CE463" s="1"/>
      <c r="CF463" s="1"/>
      <c r="CG463" s="1"/>
      <c r="CH463" s="1"/>
      <c r="CI463" s="1"/>
      <c r="CJ463" s="1"/>
      <c r="CK463" s="1"/>
      <c r="CL463" s="1"/>
      <c r="CM463" s="1"/>
      <c r="CN463" s="1"/>
      <c r="CO463" s="1"/>
      <c r="CP463" s="1"/>
      <c r="CQ463" s="1"/>
      <c r="CR463" s="1"/>
      <c r="CS463" s="1"/>
      <c r="CT463" s="1"/>
      <c r="CU463" s="1"/>
      <c r="CV463" s="1"/>
      <c r="CW463" s="1"/>
      <c r="CX463" s="1"/>
      <c r="CY463" s="1"/>
      <c r="CZ463" s="1"/>
      <c r="DA463" s="1"/>
      <c r="DB463" s="1"/>
      <c r="DC463" s="1"/>
      <c r="DD463" s="1"/>
      <c r="DE463" s="1"/>
      <c r="DF463" s="1"/>
      <c r="DG463" s="1"/>
      <c r="DH463" s="1"/>
    </row>
    <row r="464" spans="1:112" s="6" customFormat="1" ht="17" customHeight="1">
      <c r="A464" s="1"/>
      <c r="B464" s="18"/>
      <c r="C464" s="25"/>
      <c r="D464" s="19"/>
      <c r="E464" s="19"/>
      <c r="F464" s="19"/>
      <c r="G464" s="19"/>
      <c r="H464" s="19"/>
      <c r="I464" s="19"/>
      <c r="J464" s="19"/>
      <c r="K464" s="19"/>
      <c r="L464" s="19"/>
      <c r="M464" s="88"/>
      <c r="N464" s="18"/>
      <c r="O464" s="25"/>
      <c r="T464" s="1"/>
      <c r="U464" s="1"/>
      <c r="V464" s="1"/>
      <c r="W464" s="1"/>
      <c r="X464" s="1"/>
      <c r="Y464" s="1"/>
      <c r="Z464" s="1"/>
      <c r="AA464" s="1"/>
      <c r="AB464" s="1"/>
      <c r="AC464" s="1"/>
      <c r="AD464" s="1"/>
      <c r="AE464" s="1"/>
      <c r="AF464" s="1"/>
      <c r="AG464" s="1"/>
      <c r="AH464" s="1"/>
      <c r="AI464" s="1"/>
      <c r="AJ464" s="1"/>
      <c r="AK464" s="1"/>
      <c r="AL464" s="1"/>
      <c r="AM464" s="1"/>
      <c r="AN464" s="1"/>
      <c r="AO464" s="1"/>
      <c r="AP464" s="1"/>
      <c r="AQ464" s="1"/>
      <c r="AR464" s="1"/>
      <c r="AS464" s="1"/>
      <c r="AT464" s="1"/>
      <c r="AU464" s="1"/>
      <c r="AV464" s="1"/>
      <c r="AW464" s="1"/>
      <c r="AX464" s="1"/>
      <c r="AY464" s="1"/>
      <c r="AZ464" s="1"/>
      <c r="BA464" s="1"/>
      <c r="BB464" s="1"/>
      <c r="BC464" s="1"/>
      <c r="BD464" s="1"/>
      <c r="BE464" s="1"/>
      <c r="BF464" s="1"/>
      <c r="BG464" s="1"/>
      <c r="BH464" s="1"/>
      <c r="BI464" s="1"/>
      <c r="BJ464" s="1"/>
      <c r="BK464" s="1"/>
      <c r="BL464" s="1"/>
      <c r="BM464" s="1"/>
      <c r="BN464" s="1"/>
      <c r="BO464" s="1"/>
      <c r="BP464" s="1"/>
      <c r="BQ464" s="1"/>
      <c r="BR464" s="1"/>
      <c r="BS464" s="1"/>
      <c r="BT464" s="1"/>
      <c r="BU464" s="1"/>
      <c r="BV464" s="1"/>
      <c r="BW464" s="1"/>
      <c r="BX464" s="1"/>
      <c r="BY464" s="1"/>
      <c r="BZ464" s="1"/>
      <c r="CA464" s="1"/>
      <c r="CB464" s="1"/>
      <c r="CC464" s="1"/>
      <c r="CD464" s="1"/>
      <c r="CE464" s="1"/>
      <c r="CF464" s="1"/>
      <c r="CG464" s="1"/>
      <c r="CH464" s="1"/>
      <c r="CI464" s="1"/>
      <c r="CJ464" s="1"/>
      <c r="CK464" s="1"/>
      <c r="CL464" s="1"/>
      <c r="CM464" s="1"/>
      <c r="CN464" s="1"/>
      <c r="CO464" s="1"/>
      <c r="CP464" s="1"/>
      <c r="CQ464" s="1"/>
      <c r="CR464" s="1"/>
      <c r="CS464" s="1"/>
      <c r="CT464" s="1"/>
      <c r="CU464" s="1"/>
      <c r="CV464" s="1"/>
      <c r="CW464" s="1"/>
      <c r="CX464" s="1"/>
      <c r="CY464" s="1"/>
      <c r="CZ464" s="1"/>
      <c r="DA464" s="1"/>
      <c r="DB464" s="1"/>
      <c r="DC464" s="1"/>
      <c r="DD464" s="1"/>
      <c r="DE464" s="1"/>
      <c r="DF464" s="1"/>
      <c r="DG464" s="1"/>
      <c r="DH464" s="1"/>
    </row>
    <row r="465" spans="1:112" s="6" customFormat="1" ht="17" customHeight="1">
      <c r="A465" s="1"/>
      <c r="B465" s="24" t="s">
        <v>241</v>
      </c>
      <c r="C465" s="103" t="s">
        <v>279</v>
      </c>
      <c r="D465" s="103"/>
      <c r="E465" s="103"/>
      <c r="F465" s="103"/>
      <c r="G465" s="103"/>
      <c r="H465" s="103"/>
      <c r="I465" s="103"/>
      <c r="J465" s="103"/>
      <c r="K465" s="103"/>
      <c r="L465" s="103"/>
      <c r="M465" s="88"/>
      <c r="N465" s="24"/>
      <c r="O465" s="24"/>
      <c r="T465" s="1"/>
      <c r="U465" s="1"/>
      <c r="V465" s="1"/>
      <c r="W465" s="1"/>
      <c r="X465" s="1"/>
      <c r="Y465" s="1"/>
      <c r="Z465" s="1"/>
      <c r="AA465" s="1"/>
      <c r="AB465" s="1"/>
      <c r="AC465" s="1"/>
      <c r="AD465" s="1"/>
      <c r="AE465" s="1"/>
      <c r="AF465" s="1"/>
      <c r="AG465" s="1"/>
      <c r="AH465" s="1"/>
      <c r="AI465" s="1"/>
      <c r="AJ465" s="1"/>
      <c r="AK465" s="1"/>
      <c r="AL465" s="1"/>
      <c r="AM465" s="1"/>
      <c r="AN465" s="1"/>
      <c r="AO465" s="1"/>
      <c r="AP465" s="1"/>
      <c r="AQ465" s="1"/>
      <c r="AR465" s="1"/>
      <c r="AS465" s="1"/>
      <c r="AT465" s="1"/>
      <c r="AU465" s="1"/>
      <c r="AV465" s="1"/>
      <c r="AW465" s="1"/>
      <c r="AX465" s="1"/>
      <c r="AY465" s="1"/>
      <c r="AZ465" s="1"/>
      <c r="BA465" s="1"/>
      <c r="BB465" s="1"/>
      <c r="BC465" s="1"/>
      <c r="BD465" s="1"/>
      <c r="BE465" s="1"/>
      <c r="BF465" s="1"/>
      <c r="BG465" s="1"/>
      <c r="BH465" s="1"/>
      <c r="BI465" s="1"/>
      <c r="BJ465" s="1"/>
      <c r="BK465" s="1"/>
      <c r="BL465" s="1"/>
      <c r="BM465" s="1"/>
      <c r="BN465" s="1"/>
      <c r="BO465" s="1"/>
      <c r="BP465" s="1"/>
      <c r="BQ465" s="1"/>
      <c r="BR465" s="1"/>
      <c r="BS465" s="1"/>
      <c r="BT465" s="1"/>
      <c r="BU465" s="1"/>
      <c r="BV465" s="1"/>
      <c r="BW465" s="1"/>
      <c r="BX465" s="1"/>
      <c r="BY465" s="1"/>
      <c r="BZ465" s="1"/>
      <c r="CA465" s="1"/>
      <c r="CB465" s="1"/>
      <c r="CC465" s="1"/>
      <c r="CD465" s="1"/>
      <c r="CE465" s="1"/>
      <c r="CF465" s="1"/>
      <c r="CG465" s="1"/>
      <c r="CH465" s="1"/>
      <c r="CI465" s="1"/>
      <c r="CJ465" s="1"/>
      <c r="CK465" s="1"/>
      <c r="CL465" s="1"/>
      <c r="CM465" s="1"/>
      <c r="CN465" s="1"/>
      <c r="CO465" s="1"/>
      <c r="CP465" s="1"/>
      <c r="CQ465" s="1"/>
      <c r="CR465" s="1"/>
      <c r="CS465" s="1"/>
      <c r="CT465" s="1"/>
      <c r="CU465" s="1"/>
      <c r="CV465" s="1"/>
      <c r="CW465" s="1"/>
      <c r="CX465" s="1"/>
      <c r="CY465" s="1"/>
      <c r="CZ465" s="1"/>
      <c r="DA465" s="1"/>
      <c r="DB465" s="1"/>
      <c r="DC465" s="1"/>
      <c r="DD465" s="1"/>
      <c r="DE465" s="1"/>
      <c r="DF465" s="1"/>
      <c r="DG465" s="1"/>
      <c r="DH465" s="1"/>
    </row>
    <row r="466" spans="1:112" s="6" customFormat="1" ht="17" customHeight="1">
      <c r="A466" s="1"/>
      <c r="B466" s="24"/>
      <c r="C466" s="24"/>
      <c r="D466" s="17"/>
      <c r="E466" s="17"/>
      <c r="F466" s="17"/>
      <c r="G466" s="17"/>
      <c r="H466" s="17"/>
      <c r="I466" s="17"/>
      <c r="J466" s="17"/>
      <c r="K466" s="17"/>
      <c r="L466" s="17"/>
      <c r="M466" s="88"/>
      <c r="N466" s="24"/>
      <c r="O466" s="24"/>
      <c r="T466" s="1"/>
      <c r="U466" s="1"/>
      <c r="V466" s="1"/>
      <c r="W466" s="1"/>
      <c r="X466" s="1"/>
      <c r="Y466" s="1"/>
      <c r="Z466" s="1"/>
      <c r="AA466" s="1"/>
      <c r="AB466" s="1"/>
      <c r="AC466" s="1"/>
      <c r="AD466" s="1"/>
      <c r="AE466" s="1"/>
      <c r="AF466" s="1"/>
      <c r="AG466" s="1"/>
      <c r="AH466" s="1"/>
      <c r="AI466" s="1"/>
      <c r="AJ466" s="1"/>
      <c r="AK466" s="1"/>
      <c r="AL466" s="1"/>
      <c r="AM466" s="1"/>
      <c r="AN466" s="1"/>
      <c r="AO466" s="1"/>
      <c r="AP466" s="1"/>
      <c r="AQ466" s="1"/>
      <c r="AR466" s="1"/>
      <c r="AS466" s="1"/>
      <c r="AT466" s="1"/>
      <c r="AU466" s="1"/>
      <c r="AV466" s="1"/>
      <c r="AW466" s="1"/>
      <c r="AX466" s="1"/>
      <c r="AY466" s="1"/>
      <c r="AZ466" s="1"/>
      <c r="BA466" s="1"/>
      <c r="BB466" s="1"/>
      <c r="BC466" s="1"/>
      <c r="BD466" s="1"/>
      <c r="BE466" s="1"/>
      <c r="BF466" s="1"/>
      <c r="BG466" s="1"/>
      <c r="BH466" s="1"/>
      <c r="BI466" s="1"/>
      <c r="BJ466" s="1"/>
      <c r="BK466" s="1"/>
      <c r="BL466" s="1"/>
      <c r="BM466" s="1"/>
      <c r="BN466" s="1"/>
      <c r="BO466" s="1"/>
      <c r="BP466" s="1"/>
      <c r="BQ466" s="1"/>
      <c r="BR466" s="1"/>
      <c r="BS466" s="1"/>
      <c r="BT466" s="1"/>
      <c r="BU466" s="1"/>
      <c r="BV466" s="1"/>
      <c r="BW466" s="1"/>
      <c r="BX466" s="1"/>
      <c r="BY466" s="1"/>
      <c r="BZ466" s="1"/>
      <c r="CA466" s="1"/>
      <c r="CB466" s="1"/>
      <c r="CC466" s="1"/>
      <c r="CD466" s="1"/>
      <c r="CE466" s="1"/>
      <c r="CF466" s="1"/>
      <c r="CG466" s="1"/>
      <c r="CH466" s="1"/>
      <c r="CI466" s="1"/>
      <c r="CJ466" s="1"/>
      <c r="CK466" s="1"/>
      <c r="CL466" s="1"/>
      <c r="CM466" s="1"/>
      <c r="CN466" s="1"/>
      <c r="CO466" s="1"/>
      <c r="CP466" s="1"/>
      <c r="CQ466" s="1"/>
      <c r="CR466" s="1"/>
      <c r="CS466" s="1"/>
      <c r="CT466" s="1"/>
      <c r="CU466" s="1"/>
      <c r="CV466" s="1"/>
      <c r="CW466" s="1"/>
      <c r="CX466" s="1"/>
      <c r="CY466" s="1"/>
      <c r="CZ466" s="1"/>
      <c r="DA466" s="1"/>
      <c r="DB466" s="1"/>
      <c r="DC466" s="1"/>
      <c r="DD466" s="1"/>
      <c r="DE466" s="1"/>
      <c r="DF466" s="1"/>
      <c r="DG466" s="1"/>
      <c r="DH466" s="1"/>
    </row>
    <row r="467" spans="1:112" ht="17" customHeight="1">
      <c r="B467" s="24" t="s">
        <v>242</v>
      </c>
      <c r="C467" s="103" t="s">
        <v>243</v>
      </c>
      <c r="D467" s="103"/>
      <c r="E467" s="103"/>
      <c r="F467" s="103"/>
      <c r="G467" s="103"/>
      <c r="H467" s="103"/>
      <c r="I467" s="103"/>
      <c r="J467" s="103"/>
      <c r="K467" s="103"/>
      <c r="L467" s="103"/>
      <c r="M467" s="88"/>
      <c r="N467" s="24"/>
      <c r="O467" s="24"/>
    </row>
    <row r="468" spans="1:112" ht="17" customHeight="1">
      <c r="B468" s="24"/>
      <c r="C468" s="1"/>
      <c r="M468" s="88"/>
      <c r="N468" s="24"/>
      <c r="O468" s="1"/>
    </row>
    <row r="469" spans="1:112" ht="17" customHeight="1">
      <c r="B469" s="24" t="s">
        <v>129</v>
      </c>
      <c r="C469" s="103" t="s">
        <v>244</v>
      </c>
      <c r="D469" s="103"/>
      <c r="E469" s="103"/>
      <c r="F469" s="103"/>
      <c r="G469" s="103"/>
      <c r="H469" s="103"/>
      <c r="I469" s="103"/>
      <c r="J469" s="103"/>
      <c r="K469" s="103"/>
      <c r="L469" s="103"/>
      <c r="M469" s="88"/>
      <c r="N469" s="24"/>
      <c r="O469" s="15"/>
    </row>
  </sheetData>
  <sheetProtection formatCells="0" formatColumns="0" formatRows="0"/>
  <mergeCells count="57">
    <mergeCell ref="B405:L405"/>
    <mergeCell ref="A392:L392"/>
    <mergeCell ref="B394:L394"/>
    <mergeCell ref="B395:L395"/>
    <mergeCell ref="B396:L396"/>
    <mergeCell ref="B397:L397"/>
    <mergeCell ref="B398:L398"/>
    <mergeCell ref="B399:L399"/>
    <mergeCell ref="B400:L400"/>
    <mergeCell ref="B401:L401"/>
    <mergeCell ref="B403:L403"/>
    <mergeCell ref="B404:L404"/>
    <mergeCell ref="B402:L402"/>
    <mergeCell ref="B418:L418"/>
    <mergeCell ref="B407:L407"/>
    <mergeCell ref="B408:L408"/>
    <mergeCell ref="B409:L409"/>
    <mergeCell ref="B410:L410"/>
    <mergeCell ref="B411:L411"/>
    <mergeCell ref="B412:L412"/>
    <mergeCell ref="C450:L450"/>
    <mergeCell ref="B427:L427"/>
    <mergeCell ref="C431:L431"/>
    <mergeCell ref="C434:L434"/>
    <mergeCell ref="C438:L438"/>
    <mergeCell ref="B406:L406"/>
    <mergeCell ref="B422:L422"/>
    <mergeCell ref="C432:L432"/>
    <mergeCell ref="C435:L435"/>
    <mergeCell ref="C436:L436"/>
    <mergeCell ref="B419:L419"/>
    <mergeCell ref="B420:L420"/>
    <mergeCell ref="B421:L421"/>
    <mergeCell ref="B423:L423"/>
    <mergeCell ref="B424:L424"/>
    <mergeCell ref="B426:L426"/>
    <mergeCell ref="B413:L413"/>
    <mergeCell ref="B414:L414"/>
    <mergeCell ref="B415:L415"/>
    <mergeCell ref="B416:L416"/>
    <mergeCell ref="B417:L417"/>
    <mergeCell ref="C465:L465"/>
    <mergeCell ref="C467:L467"/>
    <mergeCell ref="C469:L469"/>
    <mergeCell ref="B425:L425"/>
    <mergeCell ref="C463:L463"/>
    <mergeCell ref="C439:L439"/>
    <mergeCell ref="C442:L442"/>
    <mergeCell ref="C458:L458"/>
    <mergeCell ref="C452:L452"/>
    <mergeCell ref="C454:L454"/>
    <mergeCell ref="C456:L456"/>
    <mergeCell ref="C459:L459"/>
    <mergeCell ref="C461:L461"/>
    <mergeCell ref="C440:L440"/>
    <mergeCell ref="C446:L446"/>
    <mergeCell ref="C448:L448"/>
  </mergeCells>
  <conditionalFormatting sqref="W9:Y9">
    <cfRule type="cellIs" dxfId="21" priority="21" operator="equal">
      <formula>"CHK_VAL"</formula>
    </cfRule>
    <cfRule type="cellIs" dxfId="20" priority="22" operator="notBetween">
      <formula>-0.09</formula>
      <formula>0.09</formula>
    </cfRule>
  </conditionalFormatting>
  <conditionalFormatting sqref="Z9:AA9">
    <cfRule type="cellIs" dxfId="19" priority="18" operator="equal">
      <formula>"-"</formula>
    </cfRule>
    <cfRule type="cellIs" dxfId="18" priority="19" operator="equal">
      <formula>"CHK_VAL"</formula>
    </cfRule>
    <cfRule type="cellIs" dxfId="17" priority="20" operator="notBetween">
      <formula>-0.09</formula>
      <formula>0.09</formula>
    </cfRule>
  </conditionalFormatting>
  <conditionalFormatting sqref="AA236:AA238 AA11:AA12 W10:AA10 W11:Z28 AA176 AA180:AA183 W208:Z209 AA217:AA222 W217:Z223 W210:AA216 AA14:AA28 W236:Z240 W289:AA291 AA293:AA295 AA297 W292:Z297 W348:Z349 AA349 AA392:AA395 AA397:AA402 AA363:AA365 AA389:AA390 AA356:AA361 X355:Z357 W204:AA207 AA228:AA232 Y324:AA338 Y339:AB339 Y323:AB323 W367:AA388 W358:Z366 W389:Z402 W30:Z36 AA30:AA33 W242:AA262 W267:Z283 AA268:AA283 W226:Z234 W287:Z287 Y284:AA286 Y340:AA347 W197:Z203 AA197:AA201 AA186 W174:Z186 W188:AA194">
    <cfRule type="cellIs" dxfId="16" priority="17" operator="notEqual">
      <formula>0</formula>
    </cfRule>
  </conditionalFormatting>
  <conditionalFormatting sqref="T292:V293 U294:V295 U291:V291">
    <cfRule type="cellIs" dxfId="15" priority="16" operator="notEqual">
      <formula>0</formula>
    </cfRule>
  </conditionalFormatting>
  <conditionalFormatting sqref="U357:W357">
    <cfRule type="cellIs" dxfId="14" priority="15" operator="notEqual">
      <formula>0</formula>
    </cfRule>
  </conditionalFormatting>
  <conditionalFormatting sqref="U10:U30 V29:AA29">
    <cfRule type="cellIs" dxfId="13" priority="13" operator="notEqual">
      <formula>0</formula>
    </cfRule>
  </conditionalFormatting>
  <conditionalFormatting sqref="V10:V28 V30">
    <cfRule type="cellIs" dxfId="12" priority="14" operator="notEqual">
      <formula>0</formula>
    </cfRule>
  </conditionalFormatting>
  <conditionalFormatting sqref="W158:Z159 AA164 W164:Z166 W160:AA163 W170:Z171 W172:AA173 W64:Z64 W69:Z69 W65:AA68 W88:Z88 W97:Z98 W89:AA96 W100:Z127 W99:AA99 W132:Z132 W128:AA131 W151:Z152 W133:AA150 W153:AA157 W37:AA63 AA100:AA125 W70:AA87 W167:AA169">
    <cfRule type="cellIs" dxfId="11" priority="12" operator="notEqual">
      <formula>0</formula>
    </cfRule>
  </conditionalFormatting>
  <conditionalFormatting sqref="U350:AA354">
    <cfRule type="cellIs" dxfId="10" priority="9" operator="notEqual">
      <formula>0</formula>
    </cfRule>
  </conditionalFormatting>
  <conditionalFormatting sqref="W224:AA225">
    <cfRule type="cellIs" dxfId="9" priority="11" operator="notEqual">
      <formula>0</formula>
    </cfRule>
  </conditionalFormatting>
  <conditionalFormatting sqref="W263:AA266">
    <cfRule type="cellIs" dxfId="8" priority="10" operator="notEqual">
      <formula>0</formula>
    </cfRule>
  </conditionalFormatting>
  <conditionalFormatting sqref="U284:X286">
    <cfRule type="cellIs" dxfId="7" priority="8" operator="notEqual">
      <formula>0</formula>
    </cfRule>
  </conditionalFormatting>
  <conditionalFormatting sqref="L349">
    <cfRule type="cellIs" dxfId="6" priority="7" operator="notEqual">
      <formula>0</formula>
    </cfRule>
  </conditionalFormatting>
  <conditionalFormatting sqref="U325:X326 U328:X332 U323:X323 U334:X347">
    <cfRule type="cellIs" dxfId="5" priority="6" operator="notEqual">
      <formula>0</formula>
    </cfRule>
  </conditionalFormatting>
  <conditionalFormatting sqref="U324:X324">
    <cfRule type="cellIs" dxfId="4" priority="5" operator="notEqual">
      <formula>0</formula>
    </cfRule>
  </conditionalFormatting>
  <conditionalFormatting sqref="U327:X327">
    <cfRule type="cellIs" dxfId="3" priority="4" operator="notEqual">
      <formula>0</formula>
    </cfRule>
  </conditionalFormatting>
  <conditionalFormatting sqref="U333:X333">
    <cfRule type="cellIs" dxfId="2" priority="3" operator="notEqual">
      <formula>0</formula>
    </cfRule>
  </conditionalFormatting>
  <conditionalFormatting sqref="N158">
    <cfRule type="cellIs" dxfId="1" priority="2" operator="notEqual">
      <formula>0</formula>
    </cfRule>
  </conditionalFormatting>
  <conditionalFormatting sqref="W195:AA196">
    <cfRule type="cellIs" dxfId="0" priority="1" operator="notEqual">
      <formula>0</formula>
    </cfRule>
  </conditionalFormatting>
  <printOptions horizontalCentered="1"/>
  <pageMargins left="0.25" right="0.25" top="0.25" bottom="0.25" header="0" footer="0"/>
  <pageSetup paperSize="5" scale="65" orientation="landscape"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escription0 xmlns="2b4b9d8e-ecb2-49e1-a87e-51dfdfcaee7f" xsi:nil="true"/>
    <SharedWithUsers xmlns="b966b054-3674-4c4f-a2b0-6a3ffbe0790e">
      <UserInfo>
        <DisplayName/>
        <AccountId xsi:nil="true"/>
        <AccountType/>
      </UserInfo>
    </SharedWithUsers>
    <MediaLengthInSeconds xmlns="2b4b9d8e-ecb2-49e1-a87e-51dfdfcaee7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ADB Document" ma:contentTypeID="0x0101008911345A3DAEDD4C94E405931CFDF63500ABC5BDE0A65056449F41FF865698E92A" ma:contentTypeVersion="12" ma:contentTypeDescription="" ma:contentTypeScope="" ma:versionID="7f3e97d89092c5d40acbadcf08b555b4">
  <xsd:schema xmlns:xsd="http://www.w3.org/2001/XMLSchema" xmlns:xs="http://www.w3.org/2001/XMLSchema" xmlns:p="http://schemas.microsoft.com/office/2006/metadata/properties" xmlns:ns2="c1fdd505-2570-46c2-bd04-3e0f2d874cf5" xmlns:ns3="167faf68-1382-435f-8f09-a46b79a55ee8" targetNamespace="http://schemas.microsoft.com/office/2006/metadata/properties" ma:root="true" ma:fieldsID="08153d729893183c46fe9ac299440f03" ns2:_="" ns3:_="">
    <xsd:import namespace="c1fdd505-2570-46c2-bd04-3e0f2d874cf5"/>
    <xsd:import namespace="167faf68-1382-435f-8f09-a46b79a55ee8"/>
    <xsd:element name="properties">
      <xsd:complexType>
        <xsd:sequence>
          <xsd:element name="documentManagement">
            <xsd:complexType>
              <xsd:all>
                <xsd:element ref="ns2:ADBDocumentDate" minOccurs="0"/>
                <xsd:element ref="ns2:ADBMonth" minOccurs="0"/>
                <xsd:element ref="ns2:ADBYear" minOccurs="0"/>
                <xsd:element ref="ns2:ADBAuthors" minOccurs="0"/>
                <xsd:element ref="ns2:ADBSourceLink" minOccurs="0"/>
                <xsd:element ref="ns2:ADBCirculatedLink" minOccurs="0"/>
                <xsd:element ref="ns2:d61536b25a8a4fedb48bb564279be82a" minOccurs="0"/>
                <xsd:element ref="ns2:h00e4aaaf4624e24a7df7f06faa038c6" minOccurs="0"/>
                <xsd:element ref="ns2:k985dbdc596c44d7acaf8184f33920f0" minOccurs="0"/>
                <xsd:element ref="ns2:a37ff23a602146d4934a49238d370ca5" minOccurs="0"/>
                <xsd:element ref="ns2:TaxCatchAll" minOccurs="0"/>
                <xsd:element ref="ns2:d01a0ce1b141461dbfb235a3ab729a2c" minOccurs="0"/>
                <xsd:element ref="ns2:p030e467f78f45b4ae8f7e2c17ea4d82" minOccurs="0"/>
                <xsd:element ref="ns2:j78542b1fffc4a1c84659474212e3133" minOccurs="0"/>
                <xsd:element ref="ns2:ADBDocumentTypeValue" minOccurs="0"/>
                <xsd:element ref="ns2:ia017ac09b1942648b563fe0b2b14d52"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ADBDocumentDate" ma:index="3" nillable="true" ma:displayName="Document Date" ma:format="DateOnly" ma:internalName="ADBDocumentDate">
      <xsd:simpleType>
        <xsd:restriction base="dms:DateTime"/>
      </xsd:simpleType>
    </xsd:element>
    <xsd:element name="ADBMonth" ma:index="4" nillable="true" ma:displayName="Month" ma:format="Dropdown" ma:internalName="ADBMonth">
      <xsd:simpleType>
        <xsd:restriction base="dms:Choice">
          <xsd:enumeration value="01-Jan"/>
          <xsd:enumeration value="02-Feb"/>
          <xsd:enumeration value="03-Mar"/>
          <xsd:enumeration value="04-Apr"/>
          <xsd:enumeration value="05-May"/>
          <xsd:enumeration value="06-Jun"/>
          <xsd:enumeration value="07-Jul"/>
          <xsd:enumeration value="08-Aug"/>
          <xsd:enumeration value="09-Sep"/>
          <xsd:enumeration value="10-Oct"/>
          <xsd:enumeration value="11-Nov"/>
          <xsd:enumeration value="12-Dec"/>
        </xsd:restriction>
      </xsd:simpleType>
    </xsd:element>
    <xsd:element name="ADBYear" ma:index="5" nillable="true" ma:displayName="Year" ma:internalName="ADBYear">
      <xsd:simpleType>
        <xsd:restriction base="dms:Text">
          <xsd:maxLength value="4"/>
        </xsd:restriction>
      </xsd:simpleType>
    </xsd:element>
    <xsd:element name="ADBAuthors" ma:index="6" nillable="true" ma:displayName="Authors" ma:list="UserInfo" ma:SharePointGroup="0" ma:internalName="ADB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DBSourceLink" ma:index="13" nillable="true" ma:displayName="Source Link" ma:format="Hyperlink" ma:internalName="ADBSourceLink">
      <xsd:complexType>
        <xsd:complexContent>
          <xsd:extension base="dms:URL">
            <xsd:sequence>
              <xsd:element name="Url" type="dms:ValidUrl" minOccurs="0" nillable="true"/>
              <xsd:element name="Description" type="xsd:string" nillable="true"/>
            </xsd:sequence>
          </xsd:extension>
        </xsd:complexContent>
      </xsd:complexType>
    </xsd:element>
    <xsd:element name="ADBCirculatedLink" ma:index="14" nillable="true" ma:displayName="Final Document Link" ma:format="Hyperlink" ma:internalName="ADBCirculatedLink">
      <xsd:complexType>
        <xsd:complexContent>
          <xsd:extension base="dms:URL">
            <xsd:sequence>
              <xsd:element name="Url" type="dms:ValidUrl" minOccurs="0" nillable="true"/>
              <xsd:element name="Description" type="xsd:string" nillable="true"/>
            </xsd:sequence>
          </xsd:extension>
        </xsd:complexContent>
      </xsd:complexType>
    </xsd:element>
    <xsd:element name="d61536b25a8a4fedb48bb564279be82a" ma:index="16" nillable="true" ma:taxonomy="true" ma:internalName="d61536b25a8a4fedb48bb564279be82a" ma:taxonomyFieldName="ADBDepartmentOwner" ma:displayName="Department Owner" ma:default="" ma:fieldId="{d61536b2-5a8a-4fed-b48b-b564279be82a}" ma:sspId="115af50e-efb3-4a0e-b425-875ff625e09e" ma:termSetId="b965cdb6-1071-4c6a-a9a3-189d53a950d4" ma:anchorId="00000000-0000-0000-0000-000000000000" ma:open="false" ma:isKeyword="false">
      <xsd:complexType>
        <xsd:sequence>
          <xsd:element ref="pc:Terms" minOccurs="0" maxOccurs="1"/>
        </xsd:sequence>
      </xsd:complexType>
    </xsd:element>
    <xsd:element name="h00e4aaaf4624e24a7df7f06faa038c6" ma:index="18" nillable="true" ma:taxonomy="true" ma:internalName="h00e4aaaf4624e24a7df7f06faa038c6" ma:taxonomyFieldName="ADBDocumentLanguage" ma:displayName="Document Language" ma:default="1;#English|16ac8743-31bb-43f8-9a73-533a041667d6" ma:fieldId="{100e4aaa-f462-4e24-a7df-7f06faa038c6}" ma:sspId="115af50e-efb3-4a0e-b425-875ff625e09e" ma:termSetId="fdf74959-6eb2-4689-a0fc-b9e1ab230b09" ma:anchorId="00000000-0000-0000-0000-000000000000" ma:open="false" ma:isKeyword="false">
      <xsd:complexType>
        <xsd:sequence>
          <xsd:element ref="pc:Terms" minOccurs="0" maxOccurs="1"/>
        </xsd:sequence>
      </xsd:complexType>
    </xsd:element>
    <xsd:element name="k985dbdc596c44d7acaf8184f33920f0" ma:index="20" nillable="true" ma:taxonomy="true" ma:internalName="k985dbdc596c44d7acaf8184f33920f0" ma:taxonomyFieldName="ADBCountry" ma:displayName="Country" ma:default="" ma:fieldId="{4985dbdc-596c-44d7-acaf-8184f33920f0}" ma:sspId="115af50e-efb3-4a0e-b425-875ff625e09e" ma:termSetId="169202c7-46da-431e-ac86-348c41a1f49b" ma:anchorId="00000000-0000-0000-0000-000000000000" ma:open="false" ma:isKeyword="false">
      <xsd:complexType>
        <xsd:sequence>
          <xsd:element ref="pc:Terms" minOccurs="0" maxOccurs="1"/>
        </xsd:sequence>
      </xsd:complexType>
    </xsd:element>
    <xsd:element name="a37ff23a602146d4934a49238d370ca5" ma:index="21" nillable="true" ma:taxonomy="true" ma:internalName="a37ff23a602146d4934a49238d370ca5" ma:taxonomyFieldName="ADBDocumentType" ma:displayName="ADB Document Type" ma:default="" ma:fieldId="{a37ff23a-6021-46d4-934a-49238d370ca5}" ma:sspId="115af50e-efb3-4a0e-b425-875ff625e09e" ma:termSetId="ebf26521-a829-4b24-b73e-5e500b1bc1db"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14ef68db-a5c8-4581-a1cb-b68bbe7e2715}" ma:internalName="TaxCatchAll" ma:showField="CatchAllData" ma:web="514b7c65-86d8-4dda-92f1-aa92439df021">
      <xsd:complexType>
        <xsd:complexContent>
          <xsd:extension base="dms:MultiChoiceLookup">
            <xsd:sequence>
              <xsd:element name="Value" type="dms:Lookup" maxOccurs="unbounded" minOccurs="0" nillable="true"/>
            </xsd:sequence>
          </xsd:extension>
        </xsd:complexContent>
      </xsd:complexType>
    </xsd:element>
    <xsd:element name="d01a0ce1b141461dbfb235a3ab729a2c" ma:index="23" nillable="true" ma:taxonomy="true" ma:internalName="d01a0ce1b141461dbfb235a3ab729a2c" ma:taxonomyFieldName="ADBSector" ma:displayName="Sector" ma:default="" ma:fieldId="{d01a0ce1-b141-461d-bfb2-35a3ab729a2c}" ma:sspId="115af50e-efb3-4a0e-b425-875ff625e09e" ma:termSetId="bae01210-cdc5-4479-86d7-616c28c0a9b3" ma:anchorId="00000000-0000-0000-0000-000000000000" ma:open="false" ma:isKeyword="false">
      <xsd:complexType>
        <xsd:sequence>
          <xsd:element ref="pc:Terms" minOccurs="0" maxOccurs="1"/>
        </xsd:sequence>
      </xsd:complexType>
    </xsd:element>
    <xsd:element name="p030e467f78f45b4ae8f7e2c17ea4d82" ma:index="27" nillable="true" ma:taxonomy="true" ma:internalName="p030e467f78f45b4ae8f7e2c17ea4d82" ma:taxonomyFieldName="ADBDocumentSecurity" ma:displayName="Document Security" ma:default="" ma:fieldId="{9030e467-f78f-45b4-ae8f-7e2c17ea4d82}" ma:sspId="115af50e-efb3-4a0e-b425-875ff625e09e" ma:termSetId="9b0b4686-afa9-4a02-bc15-8fbc99f17210" ma:anchorId="00000000-0000-0000-0000-000000000000" ma:open="false" ma:isKeyword="false">
      <xsd:complexType>
        <xsd:sequence>
          <xsd:element ref="pc:Terms" minOccurs="0" maxOccurs="1"/>
        </xsd:sequence>
      </xsd:complexType>
    </xsd:element>
    <xsd:element name="j78542b1fffc4a1c84659474212e3133" ma:index="29" nillable="true" ma:taxonomy="true" ma:internalName="j78542b1fffc4a1c84659474212e3133" ma:taxonomyFieldName="ADBContentGroup" ma:displayName="Content Group" ma:readOnly="false" ma:default="3;#ERCD|ab3ec0c9-2ce1-477e-8dd0-15d1f7f6b467" ma:fieldId="{378542b1-fffc-4a1c-8465-9474212e3133}" ma:taxonomyMulti="true" ma:sspId="115af50e-efb3-4a0e-b425-875ff625e09e" ma:termSetId="2a9ffbee-93a5-418b-bcdb-8d6817936e6b" ma:anchorId="00000000-0000-0000-0000-000000000000" ma:open="false" ma:isKeyword="false">
      <xsd:complexType>
        <xsd:sequence>
          <xsd:element ref="pc:Terms" minOccurs="0" maxOccurs="1"/>
        </xsd:sequence>
      </xsd:complexType>
    </xsd:element>
    <xsd:element name="ADBDocumentTypeValue" ma:index="30" nillable="true" ma:displayName="Document Type" ma:hidden="true" ma:internalName="ADBDocumentTypeValue" ma:readOnly="false">
      <xsd:simpleType>
        <xsd:restriction base="dms:Text">
          <xsd:maxLength value="255"/>
        </xsd:restriction>
      </xsd:simpleType>
    </xsd:element>
    <xsd:element name="ia017ac09b1942648b563fe0b2b14d52" ma:index="31" nillable="true" ma:taxonomy="true" ma:internalName="ia017ac09b1942648b563fe0b2b14d52" ma:taxonomyFieldName="ADBDivision" ma:displayName="Division" ma:default="" ma:fieldId="{2a017ac0-9b19-4264-8b56-3fe0b2b14d52}" ma:sspId="115af50e-efb3-4a0e-b425-875ff625e09e" ma:termSetId="d736278f-2140-40cc-b46b-6a0ab0de2d2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7faf68-1382-435f-8f09-a46b79a55ee8" elementFormDefault="qualified">
    <xsd:import namespace="http://schemas.microsoft.com/office/2006/documentManagement/types"/>
    <xsd:import namespace="http://schemas.microsoft.com/office/infopath/2007/PartnerControls"/>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LengthInSeconds" ma:index="34"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4C90B54C17B4C349AF9CAC9779232DC5" ma:contentTypeVersion="14" ma:contentTypeDescription="Create a new document." ma:contentTypeScope="" ma:versionID="32122b36481737867fb01653d9feb6a1">
  <xsd:schema xmlns:xsd="http://www.w3.org/2001/XMLSchema" xmlns:xs="http://www.w3.org/2001/XMLSchema" xmlns:p="http://schemas.microsoft.com/office/2006/metadata/properties" xmlns:ns2="2b4b9d8e-ecb2-49e1-a87e-51dfdfcaee7f" xmlns:ns3="b966b054-3674-4c4f-a2b0-6a3ffbe0790e" targetNamespace="http://schemas.microsoft.com/office/2006/metadata/properties" ma:root="true" ma:fieldsID="d72e7175ee72d249352e40391bc41ca5" ns2:_="" ns3:_="">
    <xsd:import namespace="2b4b9d8e-ecb2-49e1-a87e-51dfdfcaee7f"/>
    <xsd:import namespace="b966b054-3674-4c4f-a2b0-6a3ffbe0790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Description0"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4b9d8e-ecb2-49e1-a87e-51dfdfcaee7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Description0" ma:index="20" nillable="true" ma:displayName="Description" ma:description="short description of the content item" ma:internalName="Description0">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966b054-3674-4c4f-a2b0-6a3ffbe0790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8AE6BD-834F-400F-A358-C340915BC43A}">
  <ds:schemaRefs>
    <ds:schemaRef ds:uri="http://schemas.microsoft.com/office/2006/metadata/properties"/>
    <ds:schemaRef ds:uri="http://schemas.microsoft.com/office/infopath/2007/PartnerControls"/>
    <ds:schemaRef ds:uri="c1fdd505-2570-46c2-bd04-3e0f2d874cf5"/>
  </ds:schemaRefs>
</ds:datastoreItem>
</file>

<file path=customXml/itemProps2.xml><?xml version="1.0" encoding="utf-8"?>
<ds:datastoreItem xmlns:ds="http://schemas.openxmlformats.org/officeDocument/2006/customXml" ds:itemID="{7C6E0675-60DA-4541-9BD0-284C54D4FC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fdd505-2570-46c2-bd04-3e0f2d874cf5"/>
    <ds:schemaRef ds:uri="167faf68-1382-435f-8f09-a46b79a55e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886355-93BF-4759-A95B-A933CFD26B2B}"/>
</file>

<file path=customXml/itemProps4.xml><?xml version="1.0" encoding="utf-8"?>
<ds:datastoreItem xmlns:ds="http://schemas.openxmlformats.org/officeDocument/2006/customXml" ds:itemID="{88F7995B-639F-4DAA-8771-FEFE6B2F1A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4" baseType="variant">
      <vt:variant>
        <vt:lpstr>Worksheets</vt:lpstr>
      </vt:variant>
      <vt:variant>
        <vt:i4>1</vt:i4>
      </vt:variant>
      <vt:variant>
        <vt:lpstr>Named Ranges</vt:lpstr>
      </vt:variant>
      <vt:variant>
        <vt:i4>1</vt:i4>
      </vt:variant>
    </vt:vector>
  </HeadingPairs>
  <TitlesOfParts>
    <vt:vector size="2" baseType="lpstr">
      <vt:lpstr>KI 2018</vt:lpstr>
      <vt:lpstr>'KI 2018'!Print_Titles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Indicators for Asia and the Pacific 2018 Economy Tables</dc:title>
  <dc:subject>Bhutan</dc:subject>
  <dc:creator>Asian Development Bank</dc:creator>
  <cp:keywords>Key Indicators for Asia and the Pacific 2018;Key Indicators 2018;economy tables;population;labor force;national accounts;production index;energy;price index;money and banking;government finance;external trade;balance of payments;international reserves;exc</cp:keywords>
  <dc:description/>
  <cp:lastPrinted>2018-08-22T10:19:08Z</cp:lastPrinted>
  <dcterms:created xsi:type="dcterms:W3CDTF">2012-05-28T09:04:50Z</dcterms:created>
  <dcterms:modified xsi:type="dcterms:W3CDTF">2021-09-07T08:08:15Z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BCountry">
    <vt:lpwstr/>
  </property>
  <property fmtid="{D5CDD505-2E9C-101B-9397-08002B2CF9AE}" pid="3" name="ContentTypeId">
    <vt:lpwstr>0x0101004C90B54C17B4C349AF9CAC9779232DC5</vt:lpwstr>
  </property>
  <property fmtid="{D5CDD505-2E9C-101B-9397-08002B2CF9AE}" pid="4" name="ADBContentGroup">
    <vt:lpwstr>3;#ERCD|ab3ec0c9-2ce1-477e-8dd0-15d1f7f6b467</vt:lpwstr>
  </property>
  <property fmtid="{D5CDD505-2E9C-101B-9397-08002B2CF9AE}" pid="5" name="ADBSector">
    <vt:lpwstr/>
  </property>
  <property fmtid="{D5CDD505-2E9C-101B-9397-08002B2CF9AE}" pid="6" name="ADBDivision">
    <vt:lpwstr>18;#EROD-SDI|aff15768-80d3-4034-98c2-68c6515e070d</vt:lpwstr>
  </property>
  <property fmtid="{D5CDD505-2E9C-101B-9397-08002B2CF9AE}" pid="7" name="ADBDocumentSecurity">
    <vt:lpwstr/>
  </property>
  <property fmtid="{D5CDD505-2E9C-101B-9397-08002B2CF9AE}" pid="8" name="ADBDocumentLanguage">
    <vt:lpwstr>1;#English|16ac8743-31bb-43f8-9a73-533a041667d6</vt:lpwstr>
  </property>
  <property fmtid="{D5CDD505-2E9C-101B-9397-08002B2CF9AE}" pid="9" name="ADBDocumentType">
    <vt:lpwstr/>
  </property>
  <property fmtid="{D5CDD505-2E9C-101B-9397-08002B2CF9AE}" pid="10" name="ADBDepartmentOwner">
    <vt:lpwstr>4;#ERCD|ab3ec0c9-2ce1-477e-8dd0-15d1f7f6b467</vt:lpwstr>
  </property>
  <property fmtid="{D5CDD505-2E9C-101B-9397-08002B2CF9AE}" pid="11" name="ADBSourceLink">
    <vt:lpwstr>, </vt:lpwstr>
  </property>
  <property fmtid="{D5CDD505-2E9C-101B-9397-08002B2CF9AE}" pid="12" name="Order">
    <vt:r8>31667300</vt:r8>
  </property>
  <property fmtid="{D5CDD505-2E9C-101B-9397-08002B2CF9AE}" pid="13" name="j78542b1fffc4a1c84659474212e3133">
    <vt:lpwstr>ERCD|ab3ec0c9-2ce1-477e-8dd0-15d1f7f6b467</vt:lpwstr>
  </property>
  <property fmtid="{D5CDD505-2E9C-101B-9397-08002B2CF9AE}" pid="14" name="ia017ac09b1942648b563fe0b2b14d52">
    <vt:lpwstr>EROD-SDI|aff15768-80d3-4034-98c2-68c6515e070d</vt:lpwstr>
  </property>
  <property fmtid="{D5CDD505-2E9C-101B-9397-08002B2CF9AE}" pid="15" name="xd_Signature">
    <vt:bool>false</vt:bool>
  </property>
  <property fmtid="{D5CDD505-2E9C-101B-9397-08002B2CF9AE}" pid="16" name="xd_ProgID">
    <vt:lpwstr/>
  </property>
  <property fmtid="{D5CDD505-2E9C-101B-9397-08002B2CF9AE}" pid="17" name="d61536b25a8a4fedb48bb564279be82a">
    <vt:lpwstr>ERCD|ab3ec0c9-2ce1-477e-8dd0-15d1f7f6b467</vt:lpwstr>
  </property>
  <property fmtid="{D5CDD505-2E9C-101B-9397-08002B2CF9AE}" pid="18" name="_SourceUrl">
    <vt:lpwstr/>
  </property>
  <property fmtid="{D5CDD505-2E9C-101B-9397-08002B2CF9AE}" pid="19" name="_SharedFileIndex">
    <vt:lpwstr/>
  </property>
  <property fmtid="{D5CDD505-2E9C-101B-9397-08002B2CF9AE}" pid="20" name="ADBCirculatedLink">
    <vt:lpwstr>, </vt:lpwstr>
  </property>
  <property fmtid="{D5CDD505-2E9C-101B-9397-08002B2CF9AE}" pid="21" name="TemplateUrl">
    <vt:lpwstr/>
  </property>
  <property fmtid="{D5CDD505-2E9C-101B-9397-08002B2CF9AE}" pid="22" name="ComplianceAssetId">
    <vt:lpwstr/>
  </property>
  <property fmtid="{D5CDD505-2E9C-101B-9397-08002B2CF9AE}" pid="23" name="h00e4aaaf4624e24a7df7f06faa038c6">
    <vt:lpwstr>English|16ac8743-31bb-43f8-9a73-533a041667d6</vt:lpwstr>
  </property>
  <property fmtid="{D5CDD505-2E9C-101B-9397-08002B2CF9AE}" pid="24" name="_ExtendedDescription">
    <vt:lpwstr/>
  </property>
</Properties>
</file>