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726"/>
  <workbookPr codeName="ThisWorkbook"/>
  <mc:AlternateContent xmlns:mc="http://schemas.openxmlformats.org/markup-compatibility/2006">
    <mc:Choice Requires="x15">
      <x15ac:absPath xmlns:x15ac="http://schemas.microsoft.com/office/spreadsheetml/2010/11/ac" url="C:\Users\kfvil\Desktop\18 AUG_Revision\19_Revisions\"/>
    </mc:Choice>
  </mc:AlternateContent>
  <xr:revisionPtr revIDLastSave="0" documentId="13_ncr:1_{CAF5DF66-F4B0-4C3D-9310-990270DD2F29}" xr6:coauthVersionLast="47" xr6:coauthVersionMax="47" xr10:uidLastSave="{00000000-0000-0000-0000-000000000000}"/>
  <bookViews>
    <workbookView xWindow="-108" yWindow="-108" windowWidth="23256" windowHeight="12456" xr2:uid="{00000000-000D-0000-FFFF-FFFF00000000}"/>
  </bookViews>
  <sheets>
    <sheet name="FIJ" sheetId="1" r:id="rId1"/>
  </sheets>
  <calcPr calcId="191028" forceFullCalc="1"/>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499" uniqueCount="455">
  <si>
    <t>FIJI</t>
  </si>
  <si>
    <t>Asian Development Bank (ADB)</t>
  </si>
  <si>
    <t>Key Indicators for Asia and the Pacific 2024</t>
  </si>
  <si>
    <t>https://kidb.adb.org</t>
  </si>
  <si>
    <r>
      <rPr>
        <b/>
        <sz val="11"/>
        <color rgb="FF000000"/>
        <rFont val="Calibri"/>
        <family val="2"/>
      </rPr>
      <t>POPULATION</t>
    </r>
    <r>
      <rPr>
        <sz val="10"/>
        <color rgb="FF000000"/>
        <rFont val="Arial"/>
        <family val="2"/>
      </rPr>
      <t/>
    </r>
  </si>
  <si>
    <r>
      <rPr>
        <sz val="11"/>
        <rFont val="Calibri"/>
        <family val="2"/>
      </rPr>
      <t>Total population</t>
    </r>
    <r>
      <rPr>
        <sz val="10"/>
        <rFont val="Arial"/>
        <family val="2"/>
      </rPr>
      <t xml:space="preserve"> as of 1 July ('000)</t>
    </r>
  </si>
  <si>
    <r>
      <rPr>
        <sz val="11"/>
        <rFont val="Calibri"/>
        <family val="2"/>
      </rPr>
      <t>Population density</t>
    </r>
    <r>
      <rPr>
        <sz val="10"/>
        <rFont val="Arial"/>
        <family val="2"/>
      </rPr>
      <t xml:space="preserve"> (persons/km²)</t>
    </r>
  </si>
  <si>
    <r>
      <rPr>
        <sz val="11"/>
        <rFont val="Calibri"/>
        <family val="2"/>
      </rPr>
      <t>Population</t>
    </r>
    <r>
      <rPr>
        <vertAlign val="superscript"/>
        <sz val="11"/>
        <rFont val="Calibri"/>
        <family val="2"/>
      </rPr>
      <t>a</t>
    </r>
    <r>
      <rPr>
        <sz val="10"/>
        <rFont val="Arial"/>
        <family val="2"/>
      </rPr>
      <t xml:space="preserve"> (% annual change)</t>
    </r>
  </si>
  <si>
    <r>
      <rPr>
        <sz val="11"/>
        <rFont val="Calibri"/>
        <family val="2"/>
      </rPr>
      <t>Urban population</t>
    </r>
    <r>
      <rPr>
        <sz val="10"/>
        <rFont val="Arial"/>
        <family val="2"/>
      </rPr>
      <t xml:space="preserve"> (% of total population)</t>
    </r>
  </si>
  <si>
    <r>
      <rPr>
        <b/>
        <sz val="11"/>
        <rFont val="Calibri"/>
        <family val="2"/>
      </rPr>
      <t>LABOR FORCE</t>
    </r>
    <r>
      <rPr>
        <sz val="10"/>
        <rFont val="Arial"/>
        <family val="2"/>
      </rPr>
      <t xml:space="preserve"> calendar year ('000)</t>
    </r>
  </si>
  <si>
    <t>…</t>
  </si>
  <si>
    <r>
      <rPr>
        <sz val="11"/>
        <color rgb="FF000000"/>
        <rFont val="Calibri"/>
        <family val="2"/>
      </rPr>
      <t>Employed</t>
    </r>
    <r>
      <rPr>
        <vertAlign val="superscript"/>
        <sz val="11"/>
        <color rgb="FF000000"/>
        <rFont val="Calibri"/>
        <family val="2"/>
      </rPr>
      <t>b</t>
    </r>
    <r>
      <rPr>
        <sz val="10"/>
        <color rgb="FF000000"/>
        <rFont val="Arial"/>
        <family val="2"/>
      </rPr>
      <t/>
    </r>
  </si>
  <si>
    <r>
      <rPr>
        <sz val="11"/>
        <color rgb="FF000000"/>
        <rFont val="Calibri"/>
        <family val="2"/>
      </rPr>
      <t xml:space="preserve">     Agriculture, forestry, and fishing</t>
    </r>
    <r>
      <rPr>
        <sz val="10"/>
        <color rgb="FF000000"/>
        <rFont val="Arial"/>
        <family val="2"/>
      </rPr>
      <t/>
    </r>
  </si>
  <si>
    <r>
      <rPr>
        <sz val="11"/>
        <color rgb="FF000000"/>
        <rFont val="Calibri"/>
        <family val="2"/>
      </rPr>
      <t xml:space="preserve">     Mining and quarrying</t>
    </r>
    <r>
      <rPr>
        <sz val="10"/>
        <color rgb="FF000000"/>
        <rFont val="Arial"/>
        <family val="2"/>
      </rPr>
      <t/>
    </r>
  </si>
  <si>
    <r>
      <rPr>
        <sz val="11"/>
        <color rgb="FF000000"/>
        <rFont val="Calibri"/>
        <family val="2"/>
      </rPr>
      <t xml:space="preserve">     Manufacturing</t>
    </r>
    <r>
      <rPr>
        <sz val="10"/>
        <color rgb="FF000000"/>
        <rFont val="Arial"/>
        <family val="2"/>
      </rPr>
      <t/>
    </r>
  </si>
  <si>
    <r>
      <rPr>
        <sz val="11"/>
        <color rgb="FF000000"/>
        <rFont val="Calibri"/>
        <family val="2"/>
      </rPr>
      <t xml:space="preserve">     Electricity, gas, steam, and air-conditioning supply</t>
    </r>
    <r>
      <rPr>
        <sz val="10"/>
        <color rgb="FF000000"/>
        <rFont val="Arial"/>
        <family val="2"/>
      </rPr>
      <t/>
    </r>
  </si>
  <si>
    <r>
      <rPr>
        <sz val="11"/>
        <color rgb="FF000000"/>
        <rFont val="Calibri"/>
        <family val="2"/>
      </rPr>
      <t xml:space="preserve">     Water supply; sewerage, waste management, and remediation activities</t>
    </r>
    <r>
      <rPr>
        <sz val="10"/>
        <color rgb="FF000000"/>
        <rFont val="Arial"/>
        <family val="2"/>
      </rPr>
      <t/>
    </r>
  </si>
  <si>
    <r>
      <rPr>
        <sz val="11"/>
        <color rgb="FF000000"/>
        <rFont val="Calibri"/>
        <family val="2"/>
      </rPr>
      <t xml:space="preserve">     Construction</t>
    </r>
    <r>
      <rPr>
        <sz val="10"/>
        <color rgb="FF000000"/>
        <rFont val="Arial"/>
        <family val="2"/>
      </rPr>
      <t/>
    </r>
  </si>
  <si>
    <r>
      <rPr>
        <sz val="11"/>
        <color rgb="FF000000"/>
        <rFont val="Calibri"/>
        <family val="2"/>
      </rPr>
      <t xml:space="preserve">     Wholesale and retail trade; repair of motor vehicles and motorcycles</t>
    </r>
    <r>
      <rPr>
        <vertAlign val="superscript"/>
        <sz val="11"/>
        <color rgb="FF000000"/>
        <rFont val="Calibri"/>
        <family val="2"/>
      </rPr>
      <t>c</t>
    </r>
    <r>
      <rPr>
        <sz val="10"/>
        <color rgb="FF000000"/>
        <rFont val="Arial"/>
        <family val="2"/>
      </rPr>
      <t/>
    </r>
  </si>
  <si>
    <r>
      <rPr>
        <sz val="11"/>
        <color rgb="FF000000"/>
        <rFont val="Calibri"/>
        <family val="2"/>
      </rPr>
      <t xml:space="preserve">     Transportation and storage</t>
    </r>
    <r>
      <rPr>
        <vertAlign val="superscript"/>
        <sz val="11"/>
        <color rgb="FF000000"/>
        <rFont val="Calibri"/>
        <family val="2"/>
      </rPr>
      <t>d</t>
    </r>
    <r>
      <rPr>
        <sz val="10"/>
        <color rgb="FF000000"/>
        <rFont val="Arial"/>
        <family val="2"/>
      </rPr>
      <t/>
    </r>
  </si>
  <si>
    <r>
      <rPr>
        <sz val="11"/>
        <color rgb="FF000000"/>
        <rFont val="Calibri"/>
        <family val="2"/>
      </rPr>
      <t xml:space="preserve">     Accommodation and food service activities</t>
    </r>
    <r>
      <rPr>
        <sz val="10"/>
        <color rgb="FF000000"/>
        <rFont val="Arial"/>
        <family val="2"/>
      </rPr>
      <t/>
    </r>
  </si>
  <si>
    <r>
      <rPr>
        <sz val="11"/>
        <color rgb="FF000000"/>
        <rFont val="Calibri"/>
        <family val="2"/>
      </rPr>
      <t xml:space="preserve">     Information and communication</t>
    </r>
    <r>
      <rPr>
        <sz val="10"/>
        <color rgb="FF000000"/>
        <rFont val="Arial"/>
        <family val="2"/>
      </rPr>
      <t/>
    </r>
  </si>
  <si>
    <r>
      <rPr>
        <sz val="11"/>
        <color rgb="FF000000"/>
        <rFont val="Calibri"/>
        <family val="2"/>
      </rPr>
      <t xml:space="preserve">     Financial and insurance activities</t>
    </r>
    <r>
      <rPr>
        <sz val="10"/>
        <color rgb="FF000000"/>
        <rFont val="Arial"/>
        <family val="2"/>
      </rPr>
      <t/>
    </r>
  </si>
  <si>
    <r>
      <rPr>
        <sz val="11"/>
        <color rgb="FF000000"/>
        <rFont val="Calibri"/>
        <family val="2"/>
      </rPr>
      <t xml:space="preserve">     Real estate activities</t>
    </r>
    <r>
      <rPr>
        <sz val="10"/>
        <color rgb="FF000000"/>
        <rFont val="Arial"/>
        <family val="2"/>
      </rPr>
      <t/>
    </r>
  </si>
  <si>
    <r>
      <rPr>
        <sz val="11"/>
        <color rgb="FF000000"/>
        <rFont val="Calibri"/>
        <family val="2"/>
      </rPr>
      <t xml:space="preserve">     Others</t>
    </r>
    <r>
      <rPr>
        <sz val="10"/>
        <color rgb="FF000000"/>
        <rFont val="Arial"/>
        <family val="2"/>
      </rPr>
      <t/>
    </r>
  </si>
  <si>
    <r>
      <rPr>
        <sz val="11"/>
        <rFont val="Calibri"/>
        <family val="2"/>
      </rPr>
      <t>Underemployed</t>
    </r>
    <r>
      <rPr>
        <vertAlign val="superscript"/>
        <sz val="11"/>
        <rFont val="Calibri"/>
        <family val="2"/>
      </rPr>
      <t>e</t>
    </r>
    <r>
      <rPr>
        <sz val="10"/>
        <rFont val="Arial"/>
        <family val="2"/>
      </rPr>
      <t xml:space="preserve"> ('000)</t>
    </r>
  </si>
  <si>
    <r>
      <rPr>
        <sz val="11"/>
        <rFont val="Calibri"/>
        <family val="2"/>
      </rPr>
      <t>Unemployed</t>
    </r>
    <r>
      <rPr>
        <sz val="10"/>
        <color rgb="FF000000"/>
        <rFont val="Arial"/>
        <family val="2"/>
      </rPr>
      <t/>
    </r>
  </si>
  <si>
    <r>
      <rPr>
        <sz val="11"/>
        <rFont val="Calibri"/>
        <family val="2"/>
      </rPr>
      <t>Unemployment rate</t>
    </r>
    <r>
      <rPr>
        <sz val="10"/>
        <rFont val="Arial"/>
        <family val="2"/>
      </rPr>
      <t xml:space="preserve"> (%)</t>
    </r>
  </si>
  <si>
    <r>
      <rPr>
        <sz val="11"/>
        <rFont val="Calibri"/>
        <family val="2"/>
      </rPr>
      <t>Labor force</t>
    </r>
    <r>
      <rPr>
        <sz val="10"/>
        <rFont val="Arial"/>
        <family val="2"/>
      </rPr>
      <t xml:space="preserve"> (% annual change)</t>
    </r>
  </si>
  <si>
    <r>
      <rPr>
        <sz val="11"/>
        <rFont val="Calibri"/>
        <family val="2"/>
      </rPr>
      <t>Labor force participation rate</t>
    </r>
    <r>
      <rPr>
        <sz val="10"/>
        <rFont val="Arial"/>
        <family val="2"/>
      </rPr>
      <t xml:space="preserve"> (%)</t>
    </r>
  </si>
  <si>
    <r>
      <rPr>
        <sz val="11"/>
        <rFont val="Calibri"/>
        <family val="2"/>
      </rPr>
      <t xml:space="preserve">     Male</t>
    </r>
    <r>
      <rPr>
        <sz val="10"/>
        <color rgb="FF000000"/>
        <rFont val="Arial"/>
        <family val="2"/>
      </rPr>
      <t/>
    </r>
  </si>
  <si>
    <r>
      <rPr>
        <sz val="11"/>
        <rFont val="Calibri"/>
        <family val="2"/>
      </rPr>
      <t xml:space="preserve">     Female</t>
    </r>
    <r>
      <rPr>
        <sz val="10"/>
        <color rgb="FF000000"/>
        <rFont val="Arial"/>
        <family val="2"/>
      </rPr>
      <t/>
    </r>
  </si>
  <si>
    <r>
      <rPr>
        <b/>
        <sz val="11"/>
        <rFont val="Calibri"/>
        <family val="2"/>
      </rPr>
      <t>NATIONAL ACCOUNTS</t>
    </r>
    <r>
      <rPr>
        <sz val="10"/>
        <rFont val="Arial"/>
        <family val="2"/>
      </rPr>
      <t xml:space="preserve"> calendar year (F$ million)</t>
    </r>
  </si>
  <si>
    <r>
      <rPr>
        <b/>
        <i/>
        <sz val="11"/>
        <rFont val="Calibri"/>
        <family val="2"/>
      </rPr>
      <t>At Current Prices</t>
    </r>
    <r>
      <rPr>
        <sz val="10"/>
        <color rgb="FF000000"/>
        <rFont val="Arial"/>
        <family val="2"/>
      </rPr>
      <t/>
    </r>
  </si>
  <si>
    <r>
      <rPr>
        <sz val="11"/>
        <rFont val="Calibri"/>
        <family val="2"/>
      </rPr>
      <t>GDP by industrial origin</t>
    </r>
    <r>
      <rPr>
        <vertAlign val="superscript"/>
        <sz val="11"/>
        <rFont val="Calibri"/>
        <family val="2"/>
      </rPr>
      <t>f</t>
    </r>
    <r>
      <rPr>
        <sz val="10"/>
        <rFont val="Arial"/>
        <family val="2"/>
      </rPr>
      <t xml:space="preserve"> at current market price</t>
    </r>
  </si>
  <si>
    <r>
      <rPr>
        <sz val="11"/>
        <rFont val="Calibri"/>
        <family val="2"/>
      </rPr>
      <t xml:space="preserve">     Agriculture, forestry, and fishing</t>
    </r>
    <r>
      <rPr>
        <sz val="10"/>
        <color rgb="FF000000"/>
        <rFont val="Arial"/>
        <family val="2"/>
      </rPr>
      <t/>
    </r>
  </si>
  <si>
    <r>
      <rPr>
        <sz val="11"/>
        <rFont val="Calibri"/>
        <family val="2"/>
      </rPr>
      <t xml:space="preserve">     Mining and quarrying</t>
    </r>
    <r>
      <rPr>
        <sz val="10"/>
        <color rgb="FF000000"/>
        <rFont val="Arial"/>
        <family val="2"/>
      </rPr>
      <t/>
    </r>
  </si>
  <si>
    <r>
      <rPr>
        <sz val="11"/>
        <rFont val="Calibri"/>
        <family val="2"/>
      </rPr>
      <t xml:space="preserve">     Manufacturing</t>
    </r>
    <r>
      <rPr>
        <sz val="10"/>
        <color rgb="FF000000"/>
        <rFont val="Arial"/>
        <family val="2"/>
      </rPr>
      <t/>
    </r>
  </si>
  <si>
    <r>
      <rPr>
        <sz val="11"/>
        <rFont val="Calibri"/>
        <family val="2"/>
      </rPr>
      <t xml:space="preserve">     Electricity, gas, steam, and air-conditioning supply</t>
    </r>
    <r>
      <rPr>
        <sz val="10"/>
        <color rgb="FF000000"/>
        <rFont val="Arial"/>
        <family val="2"/>
      </rPr>
      <t/>
    </r>
  </si>
  <si>
    <r>
      <rPr>
        <sz val="11"/>
        <rFont val="Calibri"/>
        <family val="2"/>
      </rPr>
      <t xml:space="preserve">     Water supply; sewerage, waste management, and remediation activities</t>
    </r>
    <r>
      <rPr>
        <sz val="10"/>
        <color rgb="FF000000"/>
        <rFont val="Arial"/>
        <family val="2"/>
      </rPr>
      <t/>
    </r>
  </si>
  <si>
    <r>
      <rPr>
        <sz val="11"/>
        <rFont val="Calibri"/>
        <family val="2"/>
      </rPr>
      <t xml:space="preserve">     Construction</t>
    </r>
    <r>
      <rPr>
        <sz val="10"/>
        <color rgb="FF000000"/>
        <rFont val="Arial"/>
        <family val="2"/>
      </rPr>
      <t/>
    </r>
  </si>
  <si>
    <r>
      <rPr>
        <sz val="11"/>
        <rFont val="Calibri"/>
        <family val="2"/>
      </rPr>
      <t xml:space="preserve">     Wholesale and retail trade; repair of motor vehicles and motorcycles</t>
    </r>
    <r>
      <rPr>
        <vertAlign val="superscript"/>
        <sz val="11"/>
        <rFont val="Calibri"/>
        <family val="2"/>
      </rPr>
      <t>g</t>
    </r>
    <r>
      <rPr>
        <sz val="10"/>
        <color rgb="FF000000"/>
        <rFont val="Arial"/>
        <family val="2"/>
      </rPr>
      <t/>
    </r>
  </si>
  <si>
    <r>
      <rPr>
        <sz val="11"/>
        <rFont val="Calibri"/>
        <family val="2"/>
      </rPr>
      <t xml:space="preserve">     Transportation and storage</t>
    </r>
    <r>
      <rPr>
        <vertAlign val="superscript"/>
        <sz val="11"/>
        <rFont val="Calibri"/>
        <family val="2"/>
      </rPr>
      <t>h</t>
    </r>
    <r>
      <rPr>
        <sz val="10"/>
        <color rgb="FF000000"/>
        <rFont val="Arial"/>
        <family val="2"/>
      </rPr>
      <t/>
    </r>
  </si>
  <si>
    <r>
      <rPr>
        <sz val="11"/>
        <rFont val="Calibri"/>
        <family val="2"/>
      </rPr>
      <t xml:space="preserve">     Accommodation and food service activities</t>
    </r>
    <r>
      <rPr>
        <sz val="10"/>
        <color rgb="FF000000"/>
        <rFont val="Arial"/>
        <family val="2"/>
      </rPr>
      <t/>
    </r>
  </si>
  <si>
    <r>
      <rPr>
        <sz val="11"/>
        <rFont val="Calibri"/>
        <family val="2"/>
      </rPr>
      <t xml:space="preserve">     Information and communication</t>
    </r>
    <r>
      <rPr>
        <sz val="10"/>
        <color rgb="FF000000"/>
        <rFont val="Arial"/>
        <family val="2"/>
      </rPr>
      <t/>
    </r>
  </si>
  <si>
    <r>
      <rPr>
        <sz val="11"/>
        <rFont val="Calibri"/>
        <family val="2"/>
      </rPr>
      <t xml:space="preserve">     Financial and insurance activities</t>
    </r>
    <r>
      <rPr>
        <sz val="10"/>
        <color rgb="FF000000"/>
        <rFont val="Arial"/>
        <family val="2"/>
      </rPr>
      <t/>
    </r>
  </si>
  <si>
    <r>
      <rPr>
        <sz val="11"/>
        <rFont val="Calibri"/>
        <family val="2"/>
      </rPr>
      <t xml:space="preserve">     Real estate activities</t>
    </r>
    <r>
      <rPr>
        <sz val="10"/>
        <color rgb="FF000000"/>
        <rFont val="Arial"/>
        <family val="2"/>
      </rPr>
      <t/>
    </r>
  </si>
  <si>
    <r>
      <rPr>
        <sz val="11"/>
        <rFont val="Calibri"/>
        <family val="2"/>
      </rPr>
      <t xml:space="preserve">     Professional, scientific, and technical activities</t>
    </r>
    <r>
      <rPr>
        <sz val="10"/>
        <color rgb="FF000000"/>
        <rFont val="Arial"/>
        <family val="2"/>
      </rPr>
      <t/>
    </r>
  </si>
  <si>
    <r>
      <rPr>
        <sz val="11"/>
        <rFont val="Calibri"/>
        <family val="2"/>
      </rPr>
      <t xml:space="preserve">     Administrative and support service activities</t>
    </r>
    <r>
      <rPr>
        <sz val="10"/>
        <color rgb="FF000000"/>
        <rFont val="Arial"/>
        <family val="2"/>
      </rPr>
      <t/>
    </r>
  </si>
  <si>
    <r>
      <rPr>
        <sz val="11"/>
        <rFont val="Calibri"/>
        <family val="2"/>
      </rPr>
      <t xml:space="preserve">     Public administration and defense; compulsory social security</t>
    </r>
    <r>
      <rPr>
        <sz val="10"/>
        <color rgb="FF000000"/>
        <rFont val="Arial"/>
        <family val="2"/>
      </rPr>
      <t/>
    </r>
  </si>
  <si>
    <r>
      <rPr>
        <sz val="11"/>
        <rFont val="Calibri"/>
        <family val="2"/>
      </rPr>
      <t xml:space="preserve">     Education</t>
    </r>
    <r>
      <rPr>
        <sz val="10"/>
        <color rgb="FF000000"/>
        <rFont val="Arial"/>
        <family val="2"/>
      </rPr>
      <t/>
    </r>
  </si>
  <si>
    <r>
      <rPr>
        <sz val="11"/>
        <rFont val="Calibri"/>
        <family val="2"/>
      </rPr>
      <t xml:space="preserve">     Human health and social work activities</t>
    </r>
    <r>
      <rPr>
        <sz val="10"/>
        <color rgb="FF000000"/>
        <rFont val="Arial"/>
        <family val="2"/>
      </rPr>
      <t/>
    </r>
  </si>
  <si>
    <r>
      <rPr>
        <sz val="11"/>
        <rFont val="Calibri"/>
        <family val="2"/>
      </rPr>
      <t xml:space="preserve">     Arts, entertainment, and recreation</t>
    </r>
    <r>
      <rPr>
        <sz val="10"/>
        <color rgb="FF000000"/>
        <rFont val="Arial"/>
        <family val="2"/>
      </rPr>
      <t/>
    </r>
  </si>
  <si>
    <r>
      <rPr>
        <sz val="11"/>
        <rFont val="Calibri"/>
        <family val="2"/>
      </rPr>
      <t xml:space="preserve">     Other service activities</t>
    </r>
    <r>
      <rPr>
        <sz val="10"/>
        <color rgb="FF000000"/>
        <rFont val="Arial"/>
        <family val="2"/>
      </rPr>
      <t/>
    </r>
  </si>
  <si>
    <t>–</t>
  </si>
  <si>
    <r>
      <rPr>
        <sz val="11"/>
        <rFont val="Calibri"/>
        <family val="2"/>
      </rPr>
      <t xml:space="preserve">     Activities of households as employers; undifferentiated goods- and 
          services-producing activities of households for own use</t>
    </r>
    <r>
      <rPr>
        <sz val="10"/>
        <color rgb="FF000000"/>
        <rFont val="Arial"/>
        <family val="2"/>
      </rPr>
      <t/>
    </r>
  </si>
  <si>
    <r>
      <rPr>
        <sz val="11"/>
        <color rgb="FF000000"/>
        <rFont val="Calibri"/>
        <family val="2"/>
      </rPr>
      <t xml:space="preserve">     Activities of extraterritorial organizations and bodies</t>
    </r>
    <r>
      <rPr>
        <sz val="10"/>
        <color rgb="FF000000"/>
        <rFont val="Arial"/>
        <family val="2"/>
      </rPr>
      <t/>
    </r>
  </si>
  <si>
    <r>
      <rPr>
        <sz val="11"/>
        <color rgb="FF000000"/>
        <rFont val="Calibri"/>
        <family val="2"/>
      </rPr>
      <t>Gross value added at current factor cost | basic prices</t>
    </r>
    <r>
      <rPr>
        <sz val="10"/>
        <color rgb="FF000000"/>
        <rFont val="Arial"/>
        <family val="2"/>
      </rPr>
      <t/>
    </r>
  </si>
  <si>
    <r>
      <rPr>
        <sz val="11"/>
        <color rgb="FF000000"/>
        <rFont val="Calibri"/>
        <family val="2"/>
      </rPr>
      <t>Less: Imputed bank service charges</t>
    </r>
    <r>
      <rPr>
        <sz val="10"/>
        <color rgb="FF000000"/>
        <rFont val="Arial"/>
        <family val="2"/>
      </rPr>
      <t/>
    </r>
  </si>
  <si>
    <r>
      <rPr>
        <sz val="11"/>
        <color rgb="FF000000"/>
        <rFont val="Calibri"/>
        <family val="2"/>
      </rPr>
      <t>Taxes less subsidies on production and imports</t>
    </r>
    <r>
      <rPr>
        <sz val="10"/>
        <color rgb="FF000000"/>
        <rFont val="Arial"/>
        <family val="2"/>
      </rPr>
      <t/>
    </r>
  </si>
  <si>
    <r>
      <rPr>
        <sz val="11"/>
        <color rgb="FF000000"/>
        <rFont val="Calibri"/>
        <family val="2"/>
      </rPr>
      <t>Net factor income from abroad</t>
    </r>
    <r>
      <rPr>
        <sz val="10"/>
        <color rgb="FF000000"/>
        <rFont val="Arial"/>
        <family val="2"/>
      </rPr>
      <t/>
    </r>
  </si>
  <si>
    <r>
      <rPr>
        <sz val="11"/>
        <color rgb="FF000000"/>
        <rFont val="Calibri"/>
        <family val="2"/>
      </rPr>
      <t>GNI at current market price</t>
    </r>
    <r>
      <rPr>
        <sz val="10"/>
        <color rgb="FF000000"/>
        <rFont val="Arial"/>
        <family val="2"/>
      </rPr>
      <t/>
    </r>
  </si>
  <si>
    <r>
      <rPr>
        <b/>
        <i/>
        <sz val="11"/>
        <rFont val="Calibri"/>
        <family val="2"/>
      </rPr>
      <t xml:space="preserve">               Structure of Output</t>
    </r>
    <r>
      <rPr>
        <vertAlign val="superscript"/>
        <sz val="11"/>
        <rFont val="Calibri"/>
        <family val="2"/>
      </rPr>
      <t>i</t>
    </r>
    <r>
      <rPr>
        <sz val="10"/>
        <rFont val="Arial"/>
        <family val="2"/>
      </rPr>
      <t xml:space="preserve"> (% of GDP at basic prices)</t>
    </r>
  </si>
  <si>
    <r>
      <rPr>
        <sz val="11"/>
        <color rgb="FF000000"/>
        <rFont val="Calibri"/>
        <family val="2"/>
      </rPr>
      <t xml:space="preserve">               Agriculture</t>
    </r>
    <r>
      <rPr>
        <sz val="10"/>
        <color rgb="FF000000"/>
        <rFont val="Arial"/>
        <family val="2"/>
      </rPr>
      <t/>
    </r>
  </si>
  <si>
    <r>
      <rPr>
        <sz val="11"/>
        <color rgb="FF000000"/>
        <rFont val="Calibri"/>
        <family val="2"/>
      </rPr>
      <t xml:space="preserve">               Industry</t>
    </r>
    <r>
      <rPr>
        <sz val="10"/>
        <color rgb="FF000000"/>
        <rFont val="Arial"/>
        <family val="2"/>
      </rPr>
      <t/>
    </r>
  </si>
  <si>
    <r>
      <rPr>
        <sz val="11"/>
        <color rgb="FF000000"/>
        <rFont val="Calibri"/>
        <family val="2"/>
      </rPr>
      <t xml:space="preserve">               Services</t>
    </r>
    <r>
      <rPr>
        <sz val="10"/>
        <color rgb="FF000000"/>
        <rFont val="Arial"/>
        <family val="2"/>
      </rPr>
      <t/>
    </r>
  </si>
  <si>
    <r>
      <rPr>
        <sz val="11"/>
        <color rgb="FF000000"/>
        <rFont val="Calibri"/>
        <family val="2"/>
      </rPr>
      <t>Expenditure on GDP at current market prices</t>
    </r>
    <r>
      <rPr>
        <sz val="10"/>
        <color rgb="FF000000"/>
        <rFont val="Arial"/>
        <family val="2"/>
      </rPr>
      <t/>
    </r>
  </si>
  <si>
    <r>
      <rPr>
        <sz val="11"/>
        <color rgb="FF000000"/>
        <rFont val="Calibri"/>
        <family val="2"/>
      </rPr>
      <t xml:space="preserve">     Final consumption expenditure</t>
    </r>
    <r>
      <rPr>
        <sz val="10"/>
        <color rgb="FF000000"/>
        <rFont val="Arial"/>
        <family val="2"/>
      </rPr>
      <t/>
    </r>
  </si>
  <si>
    <r>
      <rPr>
        <sz val="11"/>
        <color rgb="FF000000"/>
        <rFont val="Calibri"/>
        <family val="2"/>
      </rPr>
      <t xml:space="preserve">          Household final consumption</t>
    </r>
    <r>
      <rPr>
        <sz val="10"/>
        <color rgb="FF000000"/>
        <rFont val="Arial"/>
        <family val="2"/>
      </rPr>
      <t/>
    </r>
  </si>
  <si>
    <r>
      <rPr>
        <sz val="11"/>
        <color rgb="FF000000"/>
        <rFont val="Calibri"/>
        <family val="2"/>
      </rPr>
      <t xml:space="preserve">          NPISHs final consumption</t>
    </r>
    <r>
      <rPr>
        <sz val="10"/>
        <color rgb="FF000000"/>
        <rFont val="Arial"/>
        <family val="2"/>
      </rPr>
      <t/>
    </r>
  </si>
  <si>
    <r>
      <rPr>
        <sz val="11"/>
        <color rgb="FF000000"/>
        <rFont val="Calibri"/>
        <family val="2"/>
      </rPr>
      <t xml:space="preserve">          Government final consumption</t>
    </r>
    <r>
      <rPr>
        <sz val="10"/>
        <color rgb="FF000000"/>
        <rFont val="Arial"/>
        <family val="2"/>
      </rPr>
      <t/>
    </r>
  </si>
  <si>
    <r>
      <rPr>
        <sz val="11"/>
        <color rgb="FF000000"/>
        <rFont val="Calibri"/>
        <family val="2"/>
      </rPr>
      <t xml:space="preserve">     Gross capital formation</t>
    </r>
    <r>
      <rPr>
        <sz val="10"/>
        <color rgb="FF000000"/>
        <rFont val="Arial"/>
        <family val="2"/>
      </rPr>
      <t/>
    </r>
  </si>
  <si>
    <r>
      <rPr>
        <sz val="11"/>
        <color rgb="FF000000"/>
        <rFont val="Calibri"/>
        <family val="2"/>
      </rPr>
      <t xml:space="preserve">          Gross fixed capital formation</t>
    </r>
    <r>
      <rPr>
        <sz val="10"/>
        <color rgb="FF000000"/>
        <rFont val="Arial"/>
        <family val="2"/>
      </rPr>
      <t/>
    </r>
  </si>
  <si>
    <r>
      <rPr>
        <sz val="11"/>
        <color rgb="FF000000"/>
        <rFont val="Calibri"/>
        <family val="2"/>
      </rPr>
      <t xml:space="preserve">               Public</t>
    </r>
    <r>
      <rPr>
        <sz val="10"/>
        <color rgb="FF000000"/>
        <rFont val="Arial"/>
        <family val="2"/>
      </rPr>
      <t/>
    </r>
  </si>
  <si>
    <r>
      <rPr>
        <sz val="11"/>
        <color rgb="FF000000"/>
        <rFont val="Calibri"/>
        <family val="2"/>
      </rPr>
      <t xml:space="preserve">               Private</t>
    </r>
    <r>
      <rPr>
        <sz val="10"/>
        <color rgb="FF000000"/>
        <rFont val="Arial"/>
        <family val="2"/>
      </rPr>
      <t/>
    </r>
  </si>
  <si>
    <r>
      <rPr>
        <sz val="11"/>
        <color rgb="FF000000"/>
        <rFont val="Calibri"/>
        <family val="2"/>
      </rPr>
      <t xml:space="preserve">          Changes in inventories</t>
    </r>
    <r>
      <rPr>
        <sz val="10"/>
        <color rgb="FF000000"/>
        <rFont val="Arial"/>
        <family val="2"/>
      </rPr>
      <t/>
    </r>
  </si>
  <si>
    <r>
      <rPr>
        <sz val="11"/>
        <color rgb="FF000000"/>
        <rFont val="Calibri"/>
        <family val="2"/>
      </rPr>
      <t xml:space="preserve">          Acquisitions less disposals of valuables</t>
    </r>
    <r>
      <rPr>
        <sz val="10"/>
        <color rgb="FF000000"/>
        <rFont val="Arial"/>
        <family val="2"/>
      </rPr>
      <t/>
    </r>
  </si>
  <si>
    <r>
      <rPr>
        <sz val="11"/>
        <color rgb="FF000000"/>
        <rFont val="Calibri"/>
        <family val="2"/>
      </rPr>
      <t xml:space="preserve">     Exports of goods and services</t>
    </r>
    <r>
      <rPr>
        <sz val="10"/>
        <color rgb="FF000000"/>
        <rFont val="Arial"/>
        <family val="2"/>
      </rPr>
      <t/>
    </r>
  </si>
  <si>
    <r>
      <rPr>
        <sz val="11"/>
        <color rgb="FF000000"/>
        <rFont val="Calibri"/>
        <family val="2"/>
      </rPr>
      <t xml:space="preserve">          Exports of goods</t>
    </r>
    <r>
      <rPr>
        <sz val="10"/>
        <color rgb="FF000000"/>
        <rFont val="Arial"/>
        <family val="2"/>
      </rPr>
      <t/>
    </r>
  </si>
  <si>
    <r>
      <rPr>
        <sz val="11"/>
        <color rgb="FF000000"/>
        <rFont val="Calibri"/>
        <family val="2"/>
      </rPr>
      <t xml:space="preserve">          Exports of services</t>
    </r>
    <r>
      <rPr>
        <sz val="10"/>
        <color rgb="FF000000"/>
        <rFont val="Arial"/>
        <family val="2"/>
      </rPr>
      <t/>
    </r>
  </si>
  <si>
    <r>
      <rPr>
        <sz val="11"/>
        <color rgb="FF000000"/>
        <rFont val="Calibri"/>
        <family val="2"/>
      </rPr>
      <t xml:space="preserve">     Less: Imports of goods and services</t>
    </r>
    <r>
      <rPr>
        <sz val="10"/>
        <color rgb="FF000000"/>
        <rFont val="Arial"/>
        <family val="2"/>
      </rPr>
      <t/>
    </r>
  </si>
  <si>
    <r>
      <rPr>
        <sz val="11"/>
        <color rgb="FF000000"/>
        <rFont val="Calibri"/>
        <family val="2"/>
      </rPr>
      <t xml:space="preserve">          Imports of goods at current prices</t>
    </r>
    <r>
      <rPr>
        <sz val="10"/>
        <color rgb="FF000000"/>
        <rFont val="Arial"/>
        <family val="2"/>
      </rPr>
      <t/>
    </r>
  </si>
  <si>
    <r>
      <rPr>
        <sz val="11"/>
        <color rgb="FF000000"/>
        <rFont val="Calibri"/>
        <family val="2"/>
      </rPr>
      <t xml:space="preserve">          Imports of services at current prices</t>
    </r>
    <r>
      <rPr>
        <sz val="10"/>
        <color rgb="FF000000"/>
        <rFont val="Arial"/>
        <family val="2"/>
      </rPr>
      <t/>
    </r>
  </si>
  <si>
    <r>
      <rPr>
        <sz val="11"/>
        <color rgb="FF000000"/>
        <rFont val="Calibri"/>
        <family val="2"/>
      </rPr>
      <t xml:space="preserve">     Statistical discrepancy</t>
    </r>
    <r>
      <rPr>
        <vertAlign val="superscript"/>
        <sz val="11"/>
        <color rgb="FF000000"/>
        <rFont val="Calibri"/>
        <family val="2"/>
      </rPr>
      <t>j</t>
    </r>
    <r>
      <rPr>
        <sz val="10"/>
        <color rgb="FF000000"/>
        <rFont val="Arial"/>
        <family val="2"/>
      </rPr>
      <t/>
    </r>
  </si>
  <si>
    <r>
      <rPr>
        <b/>
        <i/>
        <sz val="11"/>
        <rFont val="Calibri"/>
        <family val="2"/>
      </rPr>
      <t xml:space="preserve">               Structure of Demand</t>
    </r>
    <r>
      <rPr>
        <sz val="10"/>
        <rFont val="Arial"/>
        <family val="2"/>
      </rPr>
      <t xml:space="preserve"> (% of GDP at current market prices)</t>
    </r>
  </si>
  <si>
    <r>
      <rPr>
        <sz val="11"/>
        <color rgb="FF000000"/>
        <rFont val="Calibri"/>
        <family val="2"/>
      </rPr>
      <t xml:space="preserve">               Household final consumption</t>
    </r>
    <r>
      <rPr>
        <vertAlign val="superscript"/>
        <sz val="11"/>
        <color rgb="FF000000"/>
        <rFont val="Calibri"/>
        <family val="2"/>
      </rPr>
      <t>k</t>
    </r>
    <r>
      <rPr>
        <sz val="10"/>
        <color rgb="FF000000"/>
        <rFont val="Arial"/>
        <family val="2"/>
      </rPr>
      <t/>
    </r>
  </si>
  <si>
    <r>
      <rPr>
        <sz val="11"/>
        <color rgb="FF000000"/>
        <rFont val="Calibri"/>
        <family val="2"/>
      </rPr>
      <t xml:space="preserve">               Government final consumption</t>
    </r>
    <r>
      <rPr>
        <sz val="10"/>
        <color rgb="FF000000"/>
        <rFont val="Arial"/>
        <family val="2"/>
      </rPr>
      <t/>
    </r>
  </si>
  <si>
    <r>
      <rPr>
        <sz val="11"/>
        <color rgb="FF000000"/>
        <rFont val="Calibri"/>
        <family val="2"/>
      </rPr>
      <t xml:space="preserve">               Gross capital formation</t>
    </r>
    <r>
      <rPr>
        <sz val="10"/>
        <color rgb="FF000000"/>
        <rFont val="Arial"/>
        <family val="2"/>
      </rPr>
      <t/>
    </r>
  </si>
  <si>
    <r>
      <rPr>
        <sz val="11"/>
        <color rgb="FF000000"/>
        <rFont val="Calibri"/>
        <family val="2"/>
      </rPr>
      <t xml:space="preserve">                    Changes in inventories</t>
    </r>
    <r>
      <rPr>
        <sz val="10"/>
        <color rgb="FF000000"/>
        <rFont val="Arial"/>
        <family val="2"/>
      </rPr>
      <t/>
    </r>
  </si>
  <si>
    <r>
      <rPr>
        <sz val="11"/>
        <color rgb="FF000000"/>
        <rFont val="Calibri"/>
        <family val="2"/>
      </rPr>
      <t xml:space="preserve">               Exports of goods and services</t>
    </r>
    <r>
      <rPr>
        <sz val="10"/>
        <color rgb="FF000000"/>
        <rFont val="Arial"/>
        <family val="2"/>
      </rPr>
      <t/>
    </r>
  </si>
  <si>
    <r>
      <rPr>
        <sz val="11"/>
        <color rgb="FF000000"/>
        <rFont val="Calibri"/>
        <family val="2"/>
      </rPr>
      <t xml:space="preserve">               Imports of goods and services</t>
    </r>
    <r>
      <rPr>
        <sz val="10"/>
        <color rgb="FF000000"/>
        <rFont val="Arial"/>
        <family val="2"/>
      </rPr>
      <t/>
    </r>
  </si>
  <si>
    <r>
      <rPr>
        <sz val="11"/>
        <color rgb="FF000000"/>
        <rFont val="Calibri"/>
        <family val="2"/>
      </rPr>
      <t xml:space="preserve">               Statistical discrepancy</t>
    </r>
    <r>
      <rPr>
        <sz val="10"/>
        <color rgb="FF000000"/>
        <rFont val="Arial"/>
        <family val="2"/>
      </rPr>
      <t/>
    </r>
  </si>
  <si>
    <r>
      <rPr>
        <b/>
        <i/>
        <sz val="11"/>
        <color rgb="FF000000"/>
        <rFont val="Calibri"/>
        <family val="2"/>
      </rPr>
      <t>At Constant Prices</t>
    </r>
    <r>
      <rPr>
        <sz val="10"/>
        <color rgb="FF000000"/>
        <rFont val="Arial"/>
        <family val="2"/>
      </rPr>
      <t/>
    </r>
  </si>
  <si>
    <r>
      <rPr>
        <sz val="11"/>
        <rFont val="Calibri"/>
        <family val="2"/>
      </rPr>
      <t>GDP by industrial origin</t>
    </r>
    <r>
      <rPr>
        <sz val="10"/>
        <rFont val="Arial"/>
        <family val="2"/>
      </rPr>
      <t xml:space="preserve"> at 1995 | 2005 | 2008 | 2011 | 2014 market prices</t>
    </r>
  </si>
  <si>
    <r>
      <rPr>
        <sz val="11"/>
        <color rgb="FF000000"/>
        <rFont val="Calibri"/>
        <family val="2"/>
      </rPr>
      <t xml:space="preserve">     Wholesale and retail trade; repair of motor vehicles and motorcycles</t>
    </r>
    <r>
      <rPr>
        <vertAlign val="superscript"/>
        <sz val="11"/>
        <color rgb="FF000000"/>
        <rFont val="Calibri"/>
        <family val="2"/>
      </rPr>
      <t>l</t>
    </r>
    <r>
      <rPr>
        <sz val="10"/>
        <color rgb="FF000000"/>
        <rFont val="Arial"/>
        <family val="2"/>
      </rPr>
      <t/>
    </r>
  </si>
  <si>
    <r>
      <rPr>
        <sz val="11"/>
        <color rgb="FF000000"/>
        <rFont val="Calibri"/>
        <family val="2"/>
      </rPr>
      <t xml:space="preserve">     Transportation and storage</t>
    </r>
    <r>
      <rPr>
        <vertAlign val="superscript"/>
        <sz val="11"/>
        <color rgb="FF000000"/>
        <rFont val="Calibri"/>
        <family val="2"/>
      </rPr>
      <t>m</t>
    </r>
    <r>
      <rPr>
        <sz val="10"/>
        <color rgb="FF000000"/>
        <rFont val="Arial"/>
        <family val="2"/>
      </rPr>
      <t/>
    </r>
  </si>
  <si>
    <r>
      <rPr>
        <sz val="11"/>
        <color rgb="FF000000"/>
        <rFont val="Calibri"/>
        <family val="2"/>
      </rPr>
      <t xml:space="preserve">     Professional, scientific, and technical activities</t>
    </r>
    <r>
      <rPr>
        <sz val="10"/>
        <color rgb="FF000000"/>
        <rFont val="Arial"/>
        <family val="2"/>
      </rPr>
      <t/>
    </r>
  </si>
  <si>
    <r>
      <rPr>
        <sz val="11"/>
        <color rgb="FF000000"/>
        <rFont val="Calibri"/>
        <family val="2"/>
      </rPr>
      <t xml:space="preserve">     Administrative and support service activities</t>
    </r>
    <r>
      <rPr>
        <sz val="10"/>
        <color rgb="FF000000"/>
        <rFont val="Arial"/>
        <family val="2"/>
      </rPr>
      <t/>
    </r>
  </si>
  <si>
    <r>
      <rPr>
        <sz val="11"/>
        <color rgb="FF000000"/>
        <rFont val="Calibri"/>
        <family val="2"/>
      </rPr>
      <t xml:space="preserve">     Public administration and defense; compulsory social security</t>
    </r>
    <r>
      <rPr>
        <sz val="10"/>
        <color rgb="FF000000"/>
        <rFont val="Arial"/>
        <family val="2"/>
      </rPr>
      <t/>
    </r>
  </si>
  <si>
    <r>
      <rPr>
        <sz val="11"/>
        <color rgb="FF000000"/>
        <rFont val="Calibri"/>
        <family val="2"/>
      </rPr>
      <t xml:space="preserve">     Education</t>
    </r>
    <r>
      <rPr>
        <sz val="10"/>
        <color rgb="FF000000"/>
        <rFont val="Arial"/>
        <family val="2"/>
      </rPr>
      <t/>
    </r>
  </si>
  <si>
    <r>
      <rPr>
        <sz val="11"/>
        <color rgb="FF000000"/>
        <rFont val="Calibri"/>
        <family val="2"/>
      </rPr>
      <t xml:space="preserve">     Human health and social work activities</t>
    </r>
    <r>
      <rPr>
        <sz val="10"/>
        <color rgb="FF000000"/>
        <rFont val="Arial"/>
        <family val="2"/>
      </rPr>
      <t/>
    </r>
  </si>
  <si>
    <r>
      <rPr>
        <sz val="11"/>
        <color rgb="FF000000"/>
        <rFont val="Calibri"/>
        <family val="2"/>
      </rPr>
      <t xml:space="preserve">     Arts, entertainment, and recreation</t>
    </r>
    <r>
      <rPr>
        <vertAlign val="superscript"/>
        <sz val="11"/>
        <color rgb="FF000000"/>
        <rFont val="Calibri"/>
        <family val="2"/>
      </rPr>
      <t>n</t>
    </r>
    <r>
      <rPr>
        <sz val="10"/>
        <color rgb="FF000000"/>
        <rFont val="Arial"/>
        <family val="2"/>
      </rPr>
      <t/>
    </r>
  </si>
  <si>
    <r>
      <rPr>
        <sz val="11"/>
        <color rgb="FF000000"/>
        <rFont val="Calibri"/>
        <family val="2"/>
      </rPr>
      <t xml:space="preserve">     Other service activities</t>
    </r>
    <r>
      <rPr>
        <sz val="10"/>
        <color rgb="FF000000"/>
        <rFont val="Arial"/>
        <family val="2"/>
      </rPr>
      <t/>
    </r>
  </si>
  <si>
    <r>
      <rPr>
        <sz val="11"/>
        <rFont val="Calibri"/>
        <family val="2"/>
      </rPr>
      <t>Gross value added</t>
    </r>
    <r>
      <rPr>
        <sz val="10"/>
        <rFont val="Arial"/>
        <family val="2"/>
      </rPr>
      <t xml:space="preserve"> at 1995 | 2005 factor costs | 2008 | 2011 | 2014 basic prices</t>
    </r>
  </si>
  <si>
    <r>
      <rPr>
        <sz val="11"/>
        <color rgb="FF000000"/>
        <rFont val="Calibri"/>
        <family val="2"/>
      </rPr>
      <t>GNI</t>
    </r>
    <r>
      <rPr>
        <sz val="10"/>
        <color rgb="FF000000"/>
        <rFont val="Arial"/>
        <family val="2"/>
      </rPr>
      <t xml:space="preserve"> at constant market prices</t>
    </r>
  </si>
  <si>
    <r>
      <rPr>
        <b/>
        <i/>
        <sz val="11"/>
        <rFont val="Calibri"/>
        <family val="2"/>
      </rPr>
      <t xml:space="preserve">               Growth of Output</t>
    </r>
    <r>
      <rPr>
        <vertAlign val="superscript"/>
        <sz val="11"/>
        <rFont val="Calibri"/>
        <family val="2"/>
      </rPr>
      <t>o</t>
    </r>
    <r>
      <rPr>
        <sz val="10"/>
        <rFont val="Arial"/>
        <family val="2"/>
      </rPr>
      <t xml:space="preserve"> (% annual change)</t>
    </r>
  </si>
  <si>
    <r>
      <rPr>
        <sz val="11"/>
        <color rgb="FF000000"/>
        <rFont val="Calibri"/>
        <family val="2"/>
      </rPr>
      <t xml:space="preserve">               GDP</t>
    </r>
    <r>
      <rPr>
        <vertAlign val="superscript"/>
        <sz val="11"/>
        <color rgb="FF000000"/>
        <rFont val="Calibri"/>
        <family val="2"/>
      </rPr>
      <t>p</t>
    </r>
    <r>
      <rPr>
        <sz val="10"/>
        <color rgb="FF000000"/>
        <rFont val="Arial"/>
        <family val="2"/>
      </rPr>
      <t/>
    </r>
  </si>
  <si>
    <r>
      <rPr>
        <b/>
        <i/>
        <sz val="11"/>
        <color rgb="FF000000"/>
        <rFont val="Calibri"/>
        <family val="2"/>
      </rPr>
      <t>Investment Financing at Current Prices</t>
    </r>
    <r>
      <rPr>
        <sz val="10"/>
        <color rgb="FF000000"/>
        <rFont val="Arial"/>
        <family val="2"/>
      </rPr>
      <t/>
    </r>
  </si>
  <si>
    <r>
      <rPr>
        <sz val="11"/>
        <color rgb="FF000000"/>
        <rFont val="Calibri"/>
        <family val="2"/>
      </rPr>
      <t>Gross capital formation</t>
    </r>
    <r>
      <rPr>
        <sz val="10"/>
        <color rgb="FF000000"/>
        <rFont val="Arial"/>
        <family val="2"/>
      </rPr>
      <t/>
    </r>
  </si>
  <si>
    <r>
      <rPr>
        <sz val="11"/>
        <color rgb="FF000000"/>
        <rFont val="Calibri"/>
        <family val="2"/>
      </rPr>
      <t>Gross national saving</t>
    </r>
    <r>
      <rPr>
        <sz val="10"/>
        <color rgb="FF000000"/>
        <rFont val="Arial"/>
        <family val="2"/>
      </rPr>
      <t/>
    </r>
  </si>
  <si>
    <r>
      <rPr>
        <sz val="11"/>
        <color rgb="FF000000"/>
        <rFont val="Calibri"/>
        <family val="2"/>
      </rPr>
      <t xml:space="preserve">     Gross domestic saving</t>
    </r>
    <r>
      <rPr>
        <vertAlign val="superscript"/>
        <sz val="11"/>
        <color rgb="FF000000"/>
        <rFont val="Calibri"/>
        <family val="2"/>
      </rPr>
      <t>q</t>
    </r>
    <r>
      <rPr>
        <sz val="10"/>
        <color rgb="FF000000"/>
        <rFont val="Arial"/>
        <family val="2"/>
      </rPr>
      <t/>
    </r>
  </si>
  <si>
    <r>
      <rPr>
        <sz val="11"/>
        <color rgb="FF000000"/>
        <rFont val="Calibri"/>
        <family val="2"/>
      </rPr>
      <t xml:space="preserve">     Net factor income from abroad</t>
    </r>
    <r>
      <rPr>
        <sz val="10"/>
        <color rgb="FF000000"/>
        <rFont val="Arial"/>
        <family val="2"/>
      </rPr>
      <t/>
    </r>
  </si>
  <si>
    <r>
      <rPr>
        <sz val="11"/>
        <color rgb="FF000000"/>
        <rFont val="Calibri"/>
        <family val="2"/>
      </rPr>
      <t xml:space="preserve">     Net current transfers from abroad</t>
    </r>
    <r>
      <rPr>
        <vertAlign val="superscript"/>
        <sz val="11"/>
        <color rgb="FF000000"/>
        <rFont val="Calibri"/>
        <family val="2"/>
      </rPr>
      <t>r</t>
    </r>
    <r>
      <rPr>
        <sz val="10"/>
        <color rgb="FF000000"/>
        <rFont val="Arial"/>
        <family val="2"/>
      </rPr>
      <t/>
    </r>
  </si>
  <si>
    <r>
      <rPr>
        <b/>
        <i/>
        <sz val="11"/>
        <rFont val="Calibri"/>
        <family val="2"/>
      </rPr>
      <t xml:space="preserve">               Savings and Investment</t>
    </r>
    <r>
      <rPr>
        <sz val="10"/>
        <rFont val="Arial"/>
        <family val="2"/>
      </rPr>
      <t xml:space="preserve"> (% of GDP at current market prices)</t>
    </r>
  </si>
  <si>
    <r>
      <rPr>
        <sz val="11"/>
        <color rgb="FF000000"/>
        <rFont val="Calibri"/>
        <family val="2"/>
      </rPr>
      <t xml:space="preserve">               Gross domestic saving</t>
    </r>
    <r>
      <rPr>
        <sz val="10"/>
        <color rgb="FF000000"/>
        <rFont val="Arial"/>
        <family val="2"/>
      </rPr>
      <t/>
    </r>
  </si>
  <si>
    <r>
      <rPr>
        <sz val="11"/>
        <color rgb="FF000000"/>
        <rFont val="Calibri"/>
        <family val="2"/>
      </rPr>
      <t xml:space="preserve">               Gross national saving</t>
    </r>
    <r>
      <rPr>
        <sz val="10"/>
        <color rgb="FF000000"/>
        <rFont val="Arial"/>
        <family val="2"/>
      </rPr>
      <t/>
    </r>
  </si>
  <si>
    <r>
      <rPr>
        <b/>
        <i/>
        <sz val="11"/>
        <color rgb="FF000000"/>
        <rFont val="Calibri"/>
        <family val="2"/>
      </rPr>
      <t>At Current Market Prices</t>
    </r>
    <r>
      <rPr>
        <sz val="10"/>
        <color rgb="FF000000"/>
        <rFont val="Arial"/>
        <family val="2"/>
      </rPr>
      <t/>
    </r>
  </si>
  <si>
    <r>
      <rPr>
        <sz val="11"/>
        <color rgb="FF000000"/>
        <rFont val="Calibri"/>
        <family val="2"/>
      </rPr>
      <t>Per capita GDP</t>
    </r>
    <r>
      <rPr>
        <vertAlign val="superscript"/>
        <sz val="11"/>
        <color rgb="FF000000"/>
        <rFont val="Calibri"/>
        <family val="2"/>
      </rPr>
      <t>p</t>
    </r>
    <r>
      <rPr>
        <sz val="10"/>
        <color rgb="FF000000"/>
        <rFont val="Arial"/>
        <family val="2"/>
      </rPr>
      <t/>
    </r>
  </si>
  <si>
    <r>
      <rPr>
        <sz val="11"/>
        <color rgb="FF000000"/>
        <rFont val="Calibri"/>
        <family val="2"/>
      </rPr>
      <t>Per capita GNI</t>
    </r>
    <r>
      <rPr>
        <sz val="10"/>
        <color rgb="FF000000"/>
        <rFont val="Arial"/>
        <family val="2"/>
      </rPr>
      <t/>
    </r>
  </si>
  <si>
    <r>
      <rPr>
        <b/>
        <i/>
        <sz val="11"/>
        <rFont val="Calibri"/>
        <family val="2"/>
      </rPr>
      <t>At Current Prices</t>
    </r>
    <r>
      <rPr>
        <sz val="11"/>
        <rFont val="Calibri"/>
        <family val="2"/>
      </rPr>
      <t xml:space="preserve"> ($ million)</t>
    </r>
  </si>
  <si>
    <t>GDP by industrial origin at current market prices</t>
  </si>
  <si>
    <t>GNI</t>
  </si>
  <si>
    <r>
      <rPr>
        <b/>
        <i/>
        <sz val="11"/>
        <rFont val="Calibri"/>
        <family val="2"/>
      </rPr>
      <t xml:space="preserve">At Current Market Prices </t>
    </r>
    <r>
      <rPr>
        <sz val="11"/>
        <rFont val="Calibri"/>
        <family val="2"/>
      </rPr>
      <t>($)</t>
    </r>
  </si>
  <si>
    <t>Per capita GDP</t>
  </si>
  <si>
    <r>
      <rPr>
        <b/>
        <sz val="11"/>
        <rFont val="Calibri"/>
        <family val="2"/>
      </rPr>
      <t>PRODUCTION INDEX</t>
    </r>
    <r>
      <rPr>
        <sz val="10"/>
        <rFont val="Arial"/>
        <family val="2"/>
      </rPr>
      <t xml:space="preserve"> period averages</t>
    </r>
  </si>
  <si>
    <r>
      <rPr>
        <sz val="11"/>
        <color rgb="FF000000"/>
        <rFont val="Calibri"/>
        <family val="2"/>
      </rPr>
      <t>Agriculture</t>
    </r>
    <r>
      <rPr>
        <vertAlign val="superscript"/>
        <sz val="11"/>
        <color rgb="FF000000"/>
        <rFont val="Calibri"/>
        <family val="2"/>
      </rPr>
      <t>s</t>
    </r>
    <r>
      <rPr>
        <sz val="10"/>
        <color rgb="FF000000"/>
        <rFont val="Arial"/>
        <family val="2"/>
      </rPr>
      <t>; 2014–2016 = 100</t>
    </r>
  </si>
  <si>
    <r>
      <rPr>
        <sz val="11"/>
        <color rgb="FF000000"/>
        <rFont val="Calibri"/>
        <family val="2"/>
      </rPr>
      <t>Mining</t>
    </r>
    <r>
      <rPr>
        <sz val="10"/>
        <color rgb="FF000000"/>
        <rFont val="Arial"/>
        <family val="2"/>
      </rPr>
      <t>; 1995 | 2008 | 2011 | 2014 = 100</t>
    </r>
  </si>
  <si>
    <r>
      <rPr>
        <sz val="11"/>
        <color rgb="FF000000"/>
        <rFont val="Calibri"/>
        <family val="2"/>
      </rPr>
      <t>Manufacturing</t>
    </r>
    <r>
      <rPr>
        <sz val="10"/>
        <color rgb="FF000000"/>
        <rFont val="Arial"/>
        <family val="2"/>
      </rPr>
      <t>; 1995 | 2005 | 2008 | 2011 | 2014 = 100</t>
    </r>
  </si>
  <si>
    <r>
      <rPr>
        <b/>
        <sz val="11"/>
        <rFont val="Calibri"/>
        <family val="2"/>
      </rPr>
      <t>ENERGY</t>
    </r>
    <r>
      <rPr>
        <sz val="10"/>
        <rFont val="Arial"/>
        <family val="2"/>
      </rPr>
      <t xml:space="preserve"> annual values</t>
    </r>
  </si>
  <si>
    <r>
      <rPr>
        <sz val="11"/>
        <rFont val="Calibri"/>
        <family val="2"/>
      </rPr>
      <t>Coal</t>
    </r>
    <r>
      <rPr>
        <sz val="10"/>
        <rFont val="Arial"/>
        <family val="2"/>
      </rPr>
      <t xml:space="preserve"> (t '000)</t>
    </r>
  </si>
  <si>
    <r>
      <rPr>
        <sz val="11"/>
        <color rgb="FF000000"/>
        <rFont val="Calibri"/>
        <family val="2"/>
      </rPr>
      <t xml:space="preserve">     Imports</t>
    </r>
    <r>
      <rPr>
        <sz val="10"/>
        <color rgb="FF000000"/>
        <rFont val="Arial"/>
        <family val="2"/>
      </rPr>
      <t/>
    </r>
  </si>
  <si>
    <r>
      <rPr>
        <sz val="11"/>
        <color rgb="FF000000"/>
        <rFont val="Calibri"/>
        <family val="2"/>
      </rPr>
      <t xml:space="preserve">     Consumption</t>
    </r>
    <r>
      <rPr>
        <sz val="10"/>
        <color rgb="FF000000"/>
        <rFont val="Arial"/>
        <family val="2"/>
      </rPr>
      <t/>
    </r>
  </si>
  <si>
    <r>
      <rPr>
        <sz val="11"/>
        <rFont val="Calibri"/>
        <family val="2"/>
      </rPr>
      <t>Electricity</t>
    </r>
    <r>
      <rPr>
        <sz val="10"/>
        <rFont val="Arial"/>
        <family val="2"/>
      </rPr>
      <t xml:space="preserve"> (kWh million)</t>
    </r>
  </si>
  <si>
    <r>
      <rPr>
        <sz val="11"/>
        <color rgb="FF000000"/>
        <rFont val="Calibri"/>
        <family val="2"/>
      </rPr>
      <t xml:space="preserve">     Production</t>
    </r>
    <r>
      <rPr>
        <sz val="10"/>
        <color rgb="FF000000"/>
        <rFont val="Arial"/>
        <family val="2"/>
      </rPr>
      <t/>
    </r>
  </si>
  <si>
    <r>
      <rPr>
        <b/>
        <sz val="11"/>
        <rFont val="Calibri"/>
        <family val="2"/>
      </rPr>
      <t>PRICE INDEXES</t>
    </r>
    <r>
      <rPr>
        <sz val="10"/>
        <rFont val="Arial"/>
        <family val="2"/>
      </rPr>
      <t xml:space="preserve"> period averages</t>
    </r>
  </si>
  <si>
    <r>
      <rPr>
        <sz val="11"/>
        <color rgb="FF000000"/>
        <rFont val="Calibri"/>
        <family val="2"/>
      </rPr>
      <t xml:space="preserve">     Consumer (national)</t>
    </r>
    <r>
      <rPr>
        <sz val="10"/>
        <color rgb="FF000000"/>
        <rFont val="Arial"/>
        <family val="2"/>
      </rPr>
      <t>; 1993 | 2005 | 2008 | 2011 | 2014 = 100</t>
    </r>
  </si>
  <si>
    <r>
      <rPr>
        <sz val="11"/>
        <color rgb="FF000000"/>
        <rFont val="Calibri"/>
        <family val="2"/>
      </rPr>
      <t xml:space="preserve">          Food and nonalcoholic beverages</t>
    </r>
    <r>
      <rPr>
        <sz val="10"/>
        <color rgb="FF000000"/>
        <rFont val="Arial"/>
        <family val="2"/>
      </rPr>
      <t/>
    </r>
  </si>
  <si>
    <r>
      <rPr>
        <sz val="11"/>
        <color rgb="FF000000"/>
        <rFont val="Calibri"/>
        <family val="2"/>
      </rPr>
      <t xml:space="preserve">          Alcoholic beverages, tobacco, and narcotics</t>
    </r>
    <r>
      <rPr>
        <sz val="10"/>
        <color rgb="FF000000"/>
        <rFont val="Arial"/>
        <family val="2"/>
      </rPr>
      <t/>
    </r>
  </si>
  <si>
    <r>
      <rPr>
        <sz val="11"/>
        <color rgb="FF000000"/>
        <rFont val="Calibri"/>
        <family val="2"/>
      </rPr>
      <t xml:space="preserve">          Clothing and footwear</t>
    </r>
    <r>
      <rPr>
        <sz val="10"/>
        <color rgb="FF000000"/>
        <rFont val="Arial"/>
        <family val="2"/>
      </rPr>
      <t/>
    </r>
  </si>
  <si>
    <r>
      <rPr>
        <sz val="11"/>
        <color rgb="FF000000"/>
        <rFont val="Calibri"/>
        <family val="2"/>
      </rPr>
      <t xml:space="preserve">          Housing, water, electricity, gas, and other fuels</t>
    </r>
    <r>
      <rPr>
        <sz val="10"/>
        <color rgb="FF000000"/>
        <rFont val="Arial"/>
        <family val="2"/>
      </rPr>
      <t/>
    </r>
  </si>
  <si>
    <r>
      <rPr>
        <sz val="11"/>
        <color rgb="FF000000"/>
        <rFont val="Calibri"/>
        <family val="2"/>
      </rPr>
      <t xml:space="preserve">          Furnishings, household equipment, and routine household maintenance</t>
    </r>
    <r>
      <rPr>
        <sz val="10"/>
        <color rgb="FF000000"/>
        <rFont val="Arial"/>
        <family val="2"/>
      </rPr>
      <t/>
    </r>
  </si>
  <si>
    <r>
      <rPr>
        <sz val="11"/>
        <color rgb="FF000000"/>
        <rFont val="Calibri"/>
        <family val="2"/>
      </rPr>
      <t xml:space="preserve">          Health</t>
    </r>
    <r>
      <rPr>
        <sz val="10"/>
        <color rgb="FF000000"/>
        <rFont val="Arial"/>
        <family val="2"/>
      </rPr>
      <t/>
    </r>
  </si>
  <si>
    <r>
      <rPr>
        <sz val="11"/>
        <color rgb="FF000000"/>
        <rFont val="Calibri"/>
        <family val="2"/>
      </rPr>
      <t xml:space="preserve">          Transport</t>
    </r>
    <r>
      <rPr>
        <sz val="10"/>
        <color rgb="FF000000"/>
        <rFont val="Arial"/>
        <family val="2"/>
      </rPr>
      <t/>
    </r>
  </si>
  <si>
    <r>
      <rPr>
        <sz val="11"/>
        <color rgb="FF000000"/>
        <rFont val="Calibri"/>
        <family val="2"/>
      </rPr>
      <t xml:space="preserve">          Communication</t>
    </r>
    <r>
      <rPr>
        <sz val="10"/>
        <color rgb="FF000000"/>
        <rFont val="Arial"/>
        <family val="2"/>
      </rPr>
      <t/>
    </r>
  </si>
  <si>
    <r>
      <rPr>
        <sz val="11"/>
        <color rgb="FF000000"/>
        <rFont val="Calibri"/>
        <family val="2"/>
      </rPr>
      <t xml:space="preserve">          Recreation and culture</t>
    </r>
    <r>
      <rPr>
        <sz val="10"/>
        <color rgb="FF000000"/>
        <rFont val="Arial"/>
        <family val="2"/>
      </rPr>
      <t/>
    </r>
  </si>
  <si>
    <r>
      <rPr>
        <sz val="11"/>
        <color rgb="FF000000"/>
        <rFont val="Calibri"/>
        <family val="2"/>
      </rPr>
      <t xml:space="preserve">          Education</t>
    </r>
    <r>
      <rPr>
        <sz val="10"/>
        <color rgb="FF000000"/>
        <rFont val="Arial"/>
        <family val="2"/>
      </rPr>
      <t/>
    </r>
  </si>
  <si>
    <r>
      <rPr>
        <sz val="11"/>
        <color rgb="FF000000"/>
        <rFont val="Calibri"/>
        <family val="2"/>
      </rPr>
      <t xml:space="preserve">          Restaurants and hotels</t>
    </r>
    <r>
      <rPr>
        <sz val="10"/>
        <color rgb="FF000000"/>
        <rFont val="Arial"/>
        <family val="2"/>
      </rPr>
      <t/>
    </r>
  </si>
  <si>
    <r>
      <rPr>
        <sz val="11"/>
        <color rgb="FF000000"/>
        <rFont val="Calibri"/>
        <family val="2"/>
      </rPr>
      <t xml:space="preserve">          Miscellaneous goods and services</t>
    </r>
    <r>
      <rPr>
        <sz val="10"/>
        <color rgb="FF000000"/>
        <rFont val="Arial"/>
        <family val="2"/>
      </rPr>
      <t/>
    </r>
  </si>
  <si>
    <r>
      <rPr>
        <sz val="11"/>
        <color rgb="FF000000"/>
        <rFont val="Calibri"/>
        <family val="2"/>
      </rPr>
      <t xml:space="preserve">     Implicit GDP deflator</t>
    </r>
    <r>
      <rPr>
        <vertAlign val="superscript"/>
        <sz val="11"/>
        <color rgb="FF000000"/>
        <rFont val="Calibri"/>
        <family val="2"/>
      </rPr>
      <t>p</t>
    </r>
    <r>
      <rPr>
        <sz val="10"/>
        <color rgb="FF000000"/>
        <rFont val="Arial"/>
        <family val="2"/>
      </rPr>
      <t>; 1995 | 2005 | 2008 | 2011 | 2014 = 100</t>
    </r>
  </si>
  <si>
    <r>
      <rPr>
        <b/>
        <i/>
        <sz val="11"/>
        <rFont val="Calibri"/>
        <family val="2"/>
      </rPr>
      <t xml:space="preserve">               Price Indexes</t>
    </r>
    <r>
      <rPr>
        <sz val="10"/>
        <rFont val="Arial"/>
        <family val="2"/>
      </rPr>
      <t xml:space="preserve"> (% annual change)</t>
    </r>
  </si>
  <si>
    <r>
      <rPr>
        <sz val="11"/>
        <color rgb="FF000000"/>
        <rFont val="Calibri"/>
        <family val="2"/>
      </rPr>
      <t xml:space="preserve">               Consumer price index</t>
    </r>
    <r>
      <rPr>
        <sz val="10"/>
        <color rgb="FF000000"/>
        <rFont val="Arial"/>
        <family val="2"/>
      </rPr>
      <t/>
    </r>
  </si>
  <si>
    <r>
      <rPr>
        <sz val="11"/>
        <color rgb="FF000000"/>
        <rFont val="Calibri"/>
        <family val="2"/>
      </rPr>
      <t xml:space="preserve">               Food and nonalcoholic beverages price index (national)</t>
    </r>
    <r>
      <rPr>
        <sz val="10"/>
        <color rgb="FF000000"/>
        <rFont val="Arial"/>
        <family val="2"/>
      </rPr>
      <t/>
    </r>
  </si>
  <si>
    <r>
      <rPr>
        <sz val="11"/>
        <color rgb="FF000000"/>
        <rFont val="Calibri"/>
        <family val="2"/>
      </rPr>
      <t xml:space="preserve">               Implicit GDP deflator</t>
    </r>
    <r>
      <rPr>
        <sz val="10"/>
        <color rgb="FF000000"/>
        <rFont val="Arial"/>
        <family val="2"/>
      </rPr>
      <t/>
    </r>
  </si>
  <si>
    <r>
      <rPr>
        <b/>
        <sz val="11"/>
        <rFont val="Calibri"/>
        <family val="2"/>
      </rPr>
      <t>MONEY AND INTEREST RATES</t>
    </r>
    <r>
      <rPr>
        <vertAlign val="superscript"/>
        <sz val="11"/>
        <rFont val="Calibri"/>
        <family val="2"/>
      </rPr>
      <t>t</t>
    </r>
    <r>
      <rPr>
        <sz val="10"/>
        <rFont val="Arial"/>
        <family val="2"/>
      </rPr>
      <t xml:space="preserve"> as of end of period (F$ million)</t>
    </r>
  </si>
  <si>
    <r>
      <rPr>
        <sz val="11"/>
        <rFont val="Calibri"/>
        <family val="2"/>
      </rPr>
      <t>Foreign assets (net)</t>
    </r>
    <r>
      <rPr>
        <sz val="10"/>
        <color rgb="FF000000"/>
        <rFont val="Arial"/>
        <family val="2"/>
      </rPr>
      <t/>
    </r>
  </si>
  <si>
    <r>
      <rPr>
        <sz val="11"/>
        <rFont val="Calibri"/>
        <family val="2"/>
      </rPr>
      <t>Domestic claims</t>
    </r>
    <r>
      <rPr>
        <sz val="10"/>
        <color rgb="FF000000"/>
        <rFont val="Arial"/>
        <family val="2"/>
      </rPr>
      <t/>
    </r>
  </si>
  <si>
    <r>
      <rPr>
        <sz val="11"/>
        <rFont val="Calibri"/>
        <family val="2"/>
      </rPr>
      <t xml:space="preserve">     Claims on central government (net)</t>
    </r>
    <r>
      <rPr>
        <sz val="10"/>
        <color rgb="FF000000"/>
        <rFont val="Arial"/>
        <family val="2"/>
      </rPr>
      <t/>
    </r>
  </si>
  <si>
    <r>
      <rPr>
        <sz val="11"/>
        <rFont val="Calibri"/>
        <family val="2"/>
      </rPr>
      <t xml:space="preserve">     Claims on other financial corporations</t>
    </r>
    <r>
      <rPr>
        <sz val="10"/>
        <color rgb="FF000000"/>
        <rFont val="Arial"/>
        <family val="2"/>
      </rPr>
      <t/>
    </r>
  </si>
  <si>
    <r>
      <rPr>
        <sz val="11"/>
        <rFont val="Calibri"/>
        <family val="2"/>
      </rPr>
      <t xml:space="preserve">     Claims on state and local government units</t>
    </r>
    <r>
      <rPr>
        <sz val="10"/>
        <color rgb="FF000000"/>
        <rFont val="Arial"/>
        <family val="2"/>
      </rPr>
      <t/>
    </r>
  </si>
  <si>
    <r>
      <rPr>
        <sz val="11"/>
        <rFont val="Calibri"/>
        <family val="2"/>
      </rPr>
      <t xml:space="preserve">     Claims on public nonfinancial corporations</t>
    </r>
    <r>
      <rPr>
        <sz val="10"/>
        <color rgb="FF000000"/>
        <rFont val="Arial"/>
        <family val="2"/>
      </rPr>
      <t/>
    </r>
  </si>
  <si>
    <r>
      <rPr>
        <sz val="11"/>
        <rFont val="Calibri"/>
        <family val="2"/>
      </rPr>
      <t xml:space="preserve">     Claims on private sector</t>
    </r>
    <r>
      <rPr>
        <sz val="10"/>
        <color rgb="FF000000"/>
        <rFont val="Arial"/>
        <family val="2"/>
      </rPr>
      <t/>
    </r>
  </si>
  <si>
    <r>
      <t>Liabilities included in broad money</t>
    </r>
    <r>
      <rPr>
        <vertAlign val="superscript"/>
        <sz val="11"/>
        <rFont val="Calibri"/>
        <family val="2"/>
      </rPr>
      <t>u</t>
    </r>
  </si>
  <si>
    <r>
      <rPr>
        <sz val="11"/>
        <rFont val="Calibri"/>
        <family val="2"/>
      </rPr>
      <t xml:space="preserve">     Currency outside depository corporations</t>
    </r>
    <r>
      <rPr>
        <sz val="10"/>
        <color rgb="FF000000"/>
        <rFont val="Arial"/>
        <family val="2"/>
      </rPr>
      <t/>
    </r>
  </si>
  <si>
    <r>
      <rPr>
        <sz val="11"/>
        <rFont val="Calibri"/>
        <family val="2"/>
      </rPr>
      <t xml:space="preserve">     Transferable deposits</t>
    </r>
    <r>
      <rPr>
        <sz val="10"/>
        <color rgb="FF000000"/>
        <rFont val="Arial"/>
        <family val="2"/>
      </rPr>
      <t/>
    </r>
  </si>
  <si>
    <r>
      <rPr>
        <sz val="11"/>
        <rFont val="Calibri"/>
        <family val="2"/>
      </rPr>
      <t xml:space="preserve">     Other deposits</t>
    </r>
    <r>
      <rPr>
        <sz val="10"/>
        <color rgb="FF000000"/>
        <rFont val="Arial"/>
        <family val="2"/>
      </rPr>
      <t/>
    </r>
  </si>
  <si>
    <r>
      <rPr>
        <sz val="11"/>
        <rFont val="Calibri"/>
        <family val="2"/>
      </rPr>
      <t xml:space="preserve">     Securities other than shares</t>
    </r>
    <r>
      <rPr>
        <sz val="10"/>
        <color rgb="FF000000"/>
        <rFont val="Arial"/>
        <family val="2"/>
      </rPr>
      <t/>
    </r>
  </si>
  <si>
    <t>Liabilities excluded from broad money</t>
  </si>
  <si>
    <r>
      <rPr>
        <b/>
        <i/>
        <sz val="11"/>
        <rFont val="Calibri"/>
        <family val="2"/>
      </rPr>
      <t xml:space="preserve">               Money supply (M3)</t>
    </r>
    <r>
      <rPr>
        <vertAlign val="superscript"/>
        <sz val="11"/>
        <rFont val="Calibri"/>
        <family val="2"/>
      </rPr>
      <t>u</t>
    </r>
    <r>
      <rPr>
        <sz val="10"/>
        <rFont val="Arial"/>
        <family val="2"/>
      </rPr>
      <t xml:space="preserve"> (% annual change)</t>
    </r>
  </si>
  <si>
    <r>
      <rPr>
        <b/>
        <i/>
        <sz val="11"/>
        <rFont val="Calibri"/>
        <family val="2"/>
      </rPr>
      <t xml:space="preserve">               M3</t>
    </r>
    <r>
      <rPr>
        <sz val="10"/>
        <rFont val="Arial"/>
        <family val="2"/>
      </rPr>
      <t xml:space="preserve"> (% of GDP at current market prices)</t>
    </r>
  </si>
  <si>
    <r>
      <rPr>
        <b/>
        <i/>
        <sz val="11"/>
        <rFont val="Calibri"/>
        <family val="2"/>
      </rPr>
      <t>Interest Rates</t>
    </r>
    <r>
      <rPr>
        <vertAlign val="superscript"/>
        <sz val="11"/>
        <rFont val="Calibri"/>
        <family val="2"/>
      </rPr>
      <t>v</t>
    </r>
    <r>
      <rPr>
        <sz val="10"/>
        <rFont val="Arial"/>
        <family val="2"/>
      </rPr>
      <t xml:space="preserve"> period averages (% per annum)</t>
    </r>
  </si>
  <si>
    <r>
      <rPr>
        <sz val="11"/>
        <rFont val="Calibri"/>
        <family val="2"/>
      </rPr>
      <t>On deposits</t>
    </r>
    <r>
      <rPr>
        <sz val="10"/>
        <color rgb="FF000000"/>
        <rFont val="Arial"/>
        <family val="2"/>
      </rPr>
      <t/>
    </r>
  </si>
  <si>
    <r>
      <rPr>
        <sz val="11"/>
        <rFont val="Calibri"/>
        <family val="2"/>
      </rPr>
      <t xml:space="preserve">     Savings</t>
    </r>
    <r>
      <rPr>
        <sz val="10"/>
        <color rgb="FF000000"/>
        <rFont val="Arial"/>
        <family val="2"/>
      </rPr>
      <t/>
    </r>
  </si>
  <si>
    <r>
      <rPr>
        <sz val="11"/>
        <rFont val="Calibri"/>
        <family val="2"/>
      </rPr>
      <t xml:space="preserve">     Time: 6 months</t>
    </r>
    <r>
      <rPr>
        <sz val="10"/>
        <color rgb="FF000000"/>
        <rFont val="Arial"/>
        <family val="2"/>
      </rPr>
      <t/>
    </r>
  </si>
  <si>
    <r>
      <rPr>
        <sz val="11"/>
        <rFont val="Calibri"/>
        <family val="2"/>
      </rPr>
      <t xml:space="preserve">               12 months</t>
    </r>
    <r>
      <rPr>
        <sz val="10"/>
        <color rgb="FF000000"/>
        <rFont val="Arial"/>
        <family val="2"/>
      </rPr>
      <t/>
    </r>
  </si>
  <si>
    <r>
      <rPr>
        <sz val="11"/>
        <rFont val="Calibri"/>
        <family val="2"/>
      </rPr>
      <t>On loans and discounts</t>
    </r>
    <r>
      <rPr>
        <sz val="10"/>
        <color rgb="FF000000"/>
        <rFont val="Arial"/>
        <family val="2"/>
      </rPr>
      <t/>
    </r>
  </si>
  <si>
    <r>
      <rPr>
        <b/>
        <sz val="11"/>
        <rFont val="Calibri"/>
        <family val="2"/>
      </rPr>
      <t>GOVERNMENT FINANCE</t>
    </r>
    <r>
      <rPr>
        <vertAlign val="superscript"/>
        <sz val="11"/>
        <rFont val="Calibri"/>
        <family val="2"/>
      </rPr>
      <t>w</t>
    </r>
    <r>
      <rPr>
        <sz val="10"/>
        <rFont val="Arial"/>
        <family val="2"/>
      </rPr>
      <t xml:space="preserve"> fiscal year ending 31 December | July 31 (F$ million)</t>
    </r>
  </si>
  <si>
    <r>
      <rPr>
        <b/>
        <i/>
        <sz val="11"/>
        <rFont val="Calibri"/>
        <family val="2"/>
      </rPr>
      <t>Central Government</t>
    </r>
    <r>
      <rPr>
        <sz val="10"/>
        <color rgb="FF000000"/>
        <rFont val="Arial"/>
        <family val="2"/>
      </rPr>
      <t/>
    </r>
  </si>
  <si>
    <r>
      <rPr>
        <sz val="11"/>
        <rFont val="Calibri"/>
        <family val="2"/>
      </rPr>
      <t xml:space="preserve">     Revenue</t>
    </r>
    <r>
      <rPr>
        <sz val="10"/>
        <color rgb="FF000000"/>
        <rFont val="Arial"/>
        <family val="2"/>
      </rPr>
      <t/>
    </r>
  </si>
  <si>
    <r>
      <rPr>
        <sz val="11"/>
        <rFont val="Calibri"/>
        <family val="2"/>
      </rPr>
      <t xml:space="preserve">          Taxes</t>
    </r>
    <r>
      <rPr>
        <vertAlign val="superscript"/>
        <sz val="11"/>
        <rFont val="Calibri"/>
        <family val="2"/>
      </rPr>
      <t>x</t>
    </r>
    <r>
      <rPr>
        <sz val="10"/>
        <color rgb="FF000000"/>
        <rFont val="Arial"/>
        <family val="2"/>
      </rPr>
      <t/>
    </r>
  </si>
  <si>
    <r>
      <rPr>
        <sz val="11"/>
        <rFont val="Calibri"/>
        <family val="2"/>
      </rPr>
      <t xml:space="preserve">               Taxes on income, profits, and capital gains</t>
    </r>
    <r>
      <rPr>
        <sz val="10"/>
        <color rgb="FF000000"/>
        <rFont val="Arial"/>
        <family val="2"/>
      </rPr>
      <t/>
    </r>
  </si>
  <si>
    <r>
      <rPr>
        <sz val="11"/>
        <rFont val="Calibri"/>
        <family val="2"/>
      </rPr>
      <t xml:space="preserve">                    Payable by individuals</t>
    </r>
    <r>
      <rPr>
        <sz val="10"/>
        <color rgb="FF000000"/>
        <rFont val="Arial"/>
        <family val="2"/>
      </rPr>
      <t/>
    </r>
  </si>
  <si>
    <r>
      <rPr>
        <sz val="11"/>
        <rFont val="Calibri"/>
        <family val="2"/>
      </rPr>
      <t xml:space="preserve">                    Payable by corporations and other enterprises</t>
    </r>
    <r>
      <rPr>
        <sz val="10"/>
        <color rgb="FF000000"/>
        <rFont val="Arial"/>
        <family val="2"/>
      </rPr>
      <t/>
    </r>
  </si>
  <si>
    <r>
      <rPr>
        <sz val="11"/>
        <rFont val="Calibri"/>
        <family val="2"/>
      </rPr>
      <t xml:space="preserve">                    Other taxes on income, profits, and capital gains</t>
    </r>
    <r>
      <rPr>
        <sz val="10"/>
        <color rgb="FF000000"/>
        <rFont val="Arial"/>
        <family val="2"/>
      </rPr>
      <t/>
    </r>
  </si>
  <si>
    <r>
      <rPr>
        <sz val="11"/>
        <rFont val="Calibri"/>
        <family val="2"/>
      </rPr>
      <t xml:space="preserve">               Taxes on payroll and workforce</t>
    </r>
    <r>
      <rPr>
        <sz val="10"/>
        <color rgb="FF000000"/>
        <rFont val="Arial"/>
        <family val="2"/>
      </rPr>
      <t/>
    </r>
  </si>
  <si>
    <r>
      <rPr>
        <sz val="11"/>
        <rFont val="Calibri"/>
        <family val="2"/>
      </rPr>
      <t xml:space="preserve">               Taxes on property</t>
    </r>
    <r>
      <rPr>
        <sz val="10"/>
        <color rgb="FF000000"/>
        <rFont val="Arial"/>
        <family val="2"/>
      </rPr>
      <t/>
    </r>
  </si>
  <si>
    <r>
      <rPr>
        <sz val="11"/>
        <rFont val="Calibri"/>
        <family val="2"/>
      </rPr>
      <t xml:space="preserve">               Taxes on goods and services</t>
    </r>
    <r>
      <rPr>
        <sz val="10"/>
        <color rgb="FF000000"/>
        <rFont val="Arial"/>
        <family val="2"/>
      </rPr>
      <t/>
    </r>
  </si>
  <si>
    <r>
      <rPr>
        <sz val="11"/>
        <rFont val="Calibri"/>
        <family val="2"/>
      </rPr>
      <t xml:space="preserve">               Taxes on international trade and transaction</t>
    </r>
    <r>
      <rPr>
        <sz val="10"/>
        <color rgb="FF000000"/>
        <rFont val="Arial"/>
        <family val="2"/>
      </rPr>
      <t/>
    </r>
  </si>
  <si>
    <r>
      <rPr>
        <sz val="11"/>
        <rFont val="Calibri"/>
        <family val="2"/>
      </rPr>
      <t xml:space="preserve">               Other taxes</t>
    </r>
    <r>
      <rPr>
        <sz val="10"/>
        <color rgb="FF000000"/>
        <rFont val="Arial"/>
        <family val="2"/>
      </rPr>
      <t/>
    </r>
  </si>
  <si>
    <r>
      <rPr>
        <sz val="11"/>
        <rFont val="Calibri"/>
        <family val="2"/>
      </rPr>
      <t xml:space="preserve">          Social contributions</t>
    </r>
    <r>
      <rPr>
        <sz val="10"/>
        <color rgb="FF000000"/>
        <rFont val="Arial"/>
        <family val="2"/>
      </rPr>
      <t/>
    </r>
  </si>
  <si>
    <r>
      <rPr>
        <sz val="11"/>
        <rFont val="Calibri"/>
        <family val="2"/>
      </rPr>
      <t xml:space="preserve">          Grants</t>
    </r>
    <r>
      <rPr>
        <vertAlign val="superscript"/>
        <sz val="11"/>
        <rFont val="Calibri"/>
        <family val="2"/>
      </rPr>
      <t>y</t>
    </r>
    <r>
      <rPr>
        <sz val="10"/>
        <color rgb="FF000000"/>
        <rFont val="Arial"/>
        <family val="2"/>
      </rPr>
      <t/>
    </r>
  </si>
  <si>
    <r>
      <rPr>
        <sz val="11"/>
        <rFont val="Calibri"/>
        <family val="2"/>
      </rPr>
      <t xml:space="preserve">          Other revenue</t>
    </r>
    <r>
      <rPr>
        <vertAlign val="superscript"/>
        <sz val="11"/>
        <rFont val="Calibri"/>
        <family val="2"/>
      </rPr>
      <t>y</t>
    </r>
    <r>
      <rPr>
        <sz val="10"/>
        <color rgb="FF000000"/>
        <rFont val="Arial"/>
        <family val="2"/>
      </rPr>
      <t/>
    </r>
  </si>
  <si>
    <r>
      <rPr>
        <sz val="11"/>
        <rFont val="Calibri"/>
        <family val="2"/>
      </rPr>
      <t xml:space="preserve">     Expense</t>
    </r>
    <r>
      <rPr>
        <sz val="10"/>
        <color rgb="FF000000"/>
        <rFont val="Arial"/>
        <family val="2"/>
      </rPr>
      <t/>
    </r>
  </si>
  <si>
    <r>
      <rPr>
        <sz val="11"/>
        <rFont val="Calibri"/>
        <family val="2"/>
      </rPr>
      <t xml:space="preserve">          Compensation of employees</t>
    </r>
    <r>
      <rPr>
        <vertAlign val="superscript"/>
        <sz val="11"/>
        <rFont val="Calibri"/>
        <family val="2"/>
      </rPr>
      <t>z</t>
    </r>
    <r>
      <rPr>
        <sz val="10"/>
        <color rgb="FF000000"/>
        <rFont val="Arial"/>
        <family val="2"/>
      </rPr>
      <t/>
    </r>
  </si>
  <si>
    <r>
      <rPr>
        <sz val="11"/>
        <rFont val="Calibri"/>
        <family val="2"/>
      </rPr>
      <t xml:space="preserve">          Use of goods and services</t>
    </r>
    <r>
      <rPr>
        <sz val="10"/>
        <color rgb="FF000000"/>
        <rFont val="Arial"/>
        <family val="2"/>
      </rPr>
      <t/>
    </r>
  </si>
  <si>
    <r>
      <rPr>
        <sz val="11"/>
        <rFont val="Calibri"/>
        <family val="2"/>
      </rPr>
      <t xml:space="preserve">          Consumption of fixed capital</t>
    </r>
    <r>
      <rPr>
        <sz val="10"/>
        <color rgb="FF000000"/>
        <rFont val="Arial"/>
        <family val="2"/>
      </rPr>
      <t/>
    </r>
  </si>
  <si>
    <r>
      <rPr>
        <sz val="11"/>
        <rFont val="Calibri"/>
        <family val="2"/>
      </rPr>
      <t xml:space="preserve">          Interest</t>
    </r>
    <r>
      <rPr>
        <vertAlign val="superscript"/>
        <sz val="11"/>
        <rFont val="Calibri"/>
        <family val="2"/>
      </rPr>
      <t>aa</t>
    </r>
    <r>
      <rPr>
        <sz val="10"/>
        <color rgb="FF000000"/>
        <rFont val="Arial"/>
        <family val="2"/>
      </rPr>
      <t/>
    </r>
  </si>
  <si>
    <r>
      <rPr>
        <sz val="11"/>
        <rFont val="Calibri"/>
        <family val="2"/>
      </rPr>
      <t xml:space="preserve">          Subsidies</t>
    </r>
    <r>
      <rPr>
        <sz val="10"/>
        <color rgb="FF000000"/>
        <rFont val="Arial"/>
        <family val="2"/>
      </rPr>
      <t/>
    </r>
  </si>
  <si>
    <r>
      <rPr>
        <sz val="11"/>
        <rFont val="Calibri"/>
        <family val="2"/>
      </rPr>
      <t xml:space="preserve">          Grants</t>
    </r>
    <r>
      <rPr>
        <vertAlign val="superscript"/>
        <sz val="11"/>
        <rFont val="Calibri"/>
        <family val="2"/>
      </rPr>
      <t>ab</t>
    </r>
    <r>
      <rPr>
        <sz val="10"/>
        <color rgb="FF000000"/>
        <rFont val="Arial"/>
        <family val="2"/>
      </rPr>
      <t/>
    </r>
  </si>
  <si>
    <r>
      <rPr>
        <sz val="11"/>
        <rFont val="Calibri"/>
        <family val="2"/>
      </rPr>
      <t xml:space="preserve">          Social benefits</t>
    </r>
    <r>
      <rPr>
        <sz val="10"/>
        <color rgb="FF000000"/>
        <rFont val="Arial"/>
        <family val="2"/>
      </rPr>
      <t/>
    </r>
  </si>
  <si>
    <r>
      <rPr>
        <sz val="11"/>
        <rFont val="Calibri"/>
        <family val="2"/>
      </rPr>
      <t xml:space="preserve">          Other expense</t>
    </r>
    <r>
      <rPr>
        <vertAlign val="superscript"/>
        <sz val="11"/>
        <rFont val="Calibri"/>
        <family val="2"/>
      </rPr>
      <t>ac</t>
    </r>
    <r>
      <rPr>
        <sz val="10"/>
        <color rgb="FF000000"/>
        <rFont val="Arial"/>
        <family val="2"/>
      </rPr>
      <t/>
    </r>
  </si>
  <si>
    <r>
      <rPr>
        <sz val="11"/>
        <rFont val="Calibri"/>
        <family val="2"/>
      </rPr>
      <t xml:space="preserve">     Net operating balance</t>
    </r>
    <r>
      <rPr>
        <sz val="10"/>
        <color rgb="FF000000"/>
        <rFont val="Arial"/>
        <family val="2"/>
      </rPr>
      <t/>
    </r>
  </si>
  <si>
    <r>
      <rPr>
        <sz val="11"/>
        <rFont val="Calibri"/>
        <family val="2"/>
      </rPr>
      <t xml:space="preserve">     Gross operating balance</t>
    </r>
    <r>
      <rPr>
        <sz val="10"/>
        <color rgb="FF000000"/>
        <rFont val="Arial"/>
        <family val="2"/>
      </rPr>
      <t/>
    </r>
  </si>
  <si>
    <r>
      <rPr>
        <b/>
        <i/>
        <sz val="11"/>
        <rFont val="Calibri"/>
        <family val="2"/>
      </rPr>
      <t xml:space="preserve">     Transactions in Nonfinancial Assets</t>
    </r>
    <r>
      <rPr>
        <sz val="10"/>
        <color rgb="FF000000"/>
        <rFont val="Arial"/>
        <family val="2"/>
      </rPr>
      <t/>
    </r>
  </si>
  <si>
    <r>
      <rPr>
        <sz val="11"/>
        <rFont val="Calibri"/>
        <family val="2"/>
      </rPr>
      <t xml:space="preserve">     Net/gross investment in nonfinancial assets</t>
    </r>
    <r>
      <rPr>
        <sz val="10"/>
        <color rgb="FF000000"/>
        <rFont val="Arial"/>
        <family val="2"/>
      </rPr>
      <t/>
    </r>
  </si>
  <si>
    <r>
      <rPr>
        <sz val="11"/>
        <rFont val="Calibri"/>
        <family val="2"/>
      </rPr>
      <t xml:space="preserve">          Fixed assets</t>
    </r>
    <r>
      <rPr>
        <sz val="10"/>
        <color rgb="FF000000"/>
        <rFont val="Arial"/>
        <family val="2"/>
      </rPr>
      <t/>
    </r>
  </si>
  <si>
    <r>
      <rPr>
        <sz val="11"/>
        <rFont val="Calibri"/>
        <family val="2"/>
      </rPr>
      <t xml:space="preserve">          Inventories</t>
    </r>
    <r>
      <rPr>
        <sz val="10"/>
        <color rgb="FF000000"/>
        <rFont val="Arial"/>
        <family val="2"/>
      </rPr>
      <t/>
    </r>
  </si>
  <si>
    <r>
      <rPr>
        <sz val="11"/>
        <rFont val="Calibri"/>
        <family val="2"/>
      </rPr>
      <t xml:space="preserve">          Valuables</t>
    </r>
    <r>
      <rPr>
        <sz val="10"/>
        <color rgb="FF000000"/>
        <rFont val="Arial"/>
        <family val="2"/>
      </rPr>
      <t/>
    </r>
  </si>
  <si>
    <r>
      <rPr>
        <sz val="11"/>
        <rFont val="Calibri"/>
        <family val="2"/>
      </rPr>
      <t xml:space="preserve">          Nonproduced assets</t>
    </r>
    <r>
      <rPr>
        <sz val="10"/>
        <color rgb="FF000000"/>
        <rFont val="Arial"/>
        <family val="2"/>
      </rPr>
      <t/>
    </r>
  </si>
  <si>
    <r>
      <rPr>
        <sz val="11"/>
        <rFont val="Calibri"/>
        <family val="2"/>
      </rPr>
      <t xml:space="preserve">     Expenditure</t>
    </r>
    <r>
      <rPr>
        <sz val="10"/>
        <color rgb="FF000000"/>
        <rFont val="Arial"/>
        <family val="2"/>
      </rPr>
      <t/>
    </r>
  </si>
  <si>
    <r>
      <rPr>
        <sz val="11"/>
        <rFont val="Calibri"/>
        <family val="2"/>
      </rPr>
      <t xml:space="preserve">     Net lending/Net borrowing</t>
    </r>
    <r>
      <rPr>
        <sz val="10"/>
        <color rgb="FF000000"/>
        <rFont val="Arial"/>
        <family val="2"/>
      </rPr>
      <t/>
    </r>
  </si>
  <si>
    <r>
      <rPr>
        <sz val="11"/>
        <rFont val="Calibri"/>
        <family val="2"/>
      </rPr>
      <t xml:space="preserve">     Primary balance</t>
    </r>
    <r>
      <rPr>
        <sz val="10"/>
        <color rgb="FF000000"/>
        <rFont val="Arial"/>
        <family val="2"/>
      </rPr>
      <t/>
    </r>
  </si>
  <si>
    <r>
      <rPr>
        <b/>
        <i/>
        <sz val="11"/>
        <rFont val="Calibri"/>
        <family val="2"/>
      </rPr>
      <t xml:space="preserve">     Transactions in Financial Assets and Liabilities (Financing)</t>
    </r>
    <r>
      <rPr>
        <sz val="10"/>
        <color rgb="FF000000"/>
        <rFont val="Arial"/>
        <family val="2"/>
      </rPr>
      <t/>
    </r>
  </si>
  <si>
    <r>
      <rPr>
        <sz val="11"/>
        <rFont val="Calibri"/>
        <family val="2"/>
      </rPr>
      <t xml:space="preserve">     Net acquisition of financial assets</t>
    </r>
    <r>
      <rPr>
        <sz val="10"/>
        <color rgb="FF000000"/>
        <rFont val="Arial"/>
        <family val="2"/>
      </rPr>
      <t/>
    </r>
  </si>
  <si>
    <r>
      <rPr>
        <sz val="11"/>
        <rFont val="Calibri"/>
        <family val="2"/>
      </rPr>
      <t xml:space="preserve">          Domestic</t>
    </r>
    <r>
      <rPr>
        <sz val="10"/>
        <color rgb="FF000000"/>
        <rFont val="Arial"/>
        <family val="2"/>
      </rPr>
      <t/>
    </r>
  </si>
  <si>
    <r>
      <rPr>
        <sz val="11"/>
        <rFont val="Calibri"/>
        <family val="2"/>
      </rPr>
      <t xml:space="preserve">          External</t>
    </r>
    <r>
      <rPr>
        <sz val="10"/>
        <color rgb="FF000000"/>
        <rFont val="Arial"/>
        <family val="2"/>
      </rPr>
      <t/>
    </r>
  </si>
  <si>
    <r>
      <rPr>
        <sz val="11"/>
        <rFont val="Calibri"/>
        <family val="2"/>
      </rPr>
      <t xml:space="preserve">     Net incurrence of liabilities</t>
    </r>
    <r>
      <rPr>
        <sz val="10"/>
        <color rgb="FF000000"/>
        <rFont val="Arial"/>
        <family val="2"/>
      </rPr>
      <t/>
    </r>
  </si>
  <si>
    <r>
      <rPr>
        <b/>
        <i/>
        <sz val="11"/>
        <rFont val="Calibri"/>
        <family val="2"/>
      </rPr>
      <t xml:space="preserve">                    Government Finance</t>
    </r>
    <r>
      <rPr>
        <sz val="10"/>
        <rFont val="Arial"/>
        <family val="2"/>
      </rPr>
      <t xml:space="preserve"> (% of GDP at current market prices)</t>
    </r>
  </si>
  <si>
    <r>
      <rPr>
        <sz val="11"/>
        <rFont val="Calibri"/>
        <family val="2"/>
      </rPr>
      <t xml:space="preserve">                    Revenue</t>
    </r>
    <r>
      <rPr>
        <sz val="10"/>
        <color rgb="FF000000"/>
        <rFont val="Arial"/>
        <family val="2"/>
      </rPr>
      <t/>
    </r>
  </si>
  <si>
    <r>
      <rPr>
        <sz val="11"/>
        <rFont val="Calibri"/>
        <family val="2"/>
      </rPr>
      <t xml:space="preserve">                    Taxes</t>
    </r>
    <r>
      <rPr>
        <sz val="10"/>
        <color rgb="FF000000"/>
        <rFont val="Arial"/>
        <family val="2"/>
      </rPr>
      <t/>
    </r>
  </si>
  <si>
    <r>
      <rPr>
        <sz val="11"/>
        <rFont val="Calibri"/>
        <family val="2"/>
      </rPr>
      <t xml:space="preserve">                    Taxes payable by individuals</t>
    </r>
    <r>
      <rPr>
        <sz val="10"/>
        <color rgb="FF000000"/>
        <rFont val="Arial"/>
        <family val="2"/>
      </rPr>
      <t/>
    </r>
  </si>
  <si>
    <r>
      <rPr>
        <sz val="11"/>
        <color rgb="FF000000"/>
        <rFont val="Calibri"/>
        <family val="2"/>
      </rPr>
      <t xml:space="preserve">                    Taxes payable by corporations and other enterprises</t>
    </r>
    <r>
      <rPr>
        <sz val="10"/>
        <color rgb="FF000000"/>
        <rFont val="Arial"/>
        <family val="2"/>
      </rPr>
      <t/>
    </r>
  </si>
  <si>
    <r>
      <rPr>
        <sz val="11"/>
        <color rgb="FF000000"/>
        <rFont val="Calibri"/>
        <family val="2"/>
      </rPr>
      <t xml:space="preserve">                    Expenditure</t>
    </r>
    <r>
      <rPr>
        <sz val="10"/>
        <color rgb="FF000000"/>
        <rFont val="Arial"/>
        <family val="2"/>
      </rPr>
      <t/>
    </r>
  </si>
  <si>
    <r>
      <rPr>
        <sz val="11"/>
        <color rgb="FF000000"/>
        <rFont val="Calibri"/>
        <family val="2"/>
      </rPr>
      <t xml:space="preserve">                    Net lending/Net borrowing</t>
    </r>
    <r>
      <rPr>
        <sz val="10"/>
        <color rgb="FF000000"/>
        <rFont val="Arial"/>
        <family val="2"/>
      </rPr>
      <t/>
    </r>
  </si>
  <si>
    <r>
      <rPr>
        <sz val="11"/>
        <color rgb="FF000000"/>
        <rFont val="Calibri"/>
        <family val="2"/>
      </rPr>
      <t xml:space="preserve">                    Primary balance</t>
    </r>
    <r>
      <rPr>
        <sz val="10"/>
        <color rgb="FF000000"/>
        <rFont val="Arial"/>
        <family val="2"/>
      </rPr>
      <t/>
    </r>
  </si>
  <si>
    <r>
      <rPr>
        <b/>
        <i/>
        <sz val="11"/>
        <color rgb="FF000000"/>
        <rFont val="Calibri"/>
        <family val="2"/>
      </rPr>
      <t>Expenditure by Function</t>
    </r>
    <r>
      <rPr>
        <sz val="10"/>
        <color rgb="FF000000"/>
        <rFont val="Arial"/>
        <family val="2"/>
      </rPr>
      <t/>
    </r>
  </si>
  <si>
    <r>
      <rPr>
        <sz val="11"/>
        <color rgb="FF000000"/>
        <rFont val="Calibri"/>
        <family val="2"/>
      </rPr>
      <t xml:space="preserve">     Total expenditure</t>
    </r>
    <r>
      <rPr>
        <sz val="10"/>
        <color rgb="FF000000"/>
        <rFont val="Arial"/>
        <family val="2"/>
      </rPr>
      <t/>
    </r>
  </si>
  <si>
    <r>
      <rPr>
        <sz val="11"/>
        <color rgb="FF000000"/>
        <rFont val="Calibri"/>
        <family val="2"/>
      </rPr>
      <t xml:space="preserve">          General public services</t>
    </r>
    <r>
      <rPr>
        <sz val="10"/>
        <color rgb="FF000000"/>
        <rFont val="Arial"/>
        <family val="2"/>
      </rPr>
      <t/>
    </r>
  </si>
  <si>
    <r>
      <rPr>
        <sz val="11"/>
        <color rgb="FF000000"/>
        <rFont val="Calibri"/>
        <family val="2"/>
      </rPr>
      <t xml:space="preserve">          Defense</t>
    </r>
    <r>
      <rPr>
        <sz val="10"/>
        <color rgb="FF000000"/>
        <rFont val="Arial"/>
        <family val="2"/>
      </rPr>
      <t/>
    </r>
  </si>
  <si>
    <r>
      <rPr>
        <sz val="11"/>
        <color rgb="FF000000"/>
        <rFont val="Calibri"/>
        <family val="2"/>
      </rPr>
      <t xml:space="preserve">          Public order and safety</t>
    </r>
    <r>
      <rPr>
        <sz val="10"/>
        <color rgb="FF000000"/>
        <rFont val="Arial"/>
        <family val="2"/>
      </rPr>
      <t/>
    </r>
  </si>
  <si>
    <r>
      <rPr>
        <sz val="11"/>
        <color rgb="FF000000"/>
        <rFont val="Calibri"/>
        <family val="2"/>
      </rPr>
      <t xml:space="preserve">          Economic affairs</t>
    </r>
    <r>
      <rPr>
        <sz val="10"/>
        <color rgb="FF000000"/>
        <rFont val="Arial"/>
        <family val="2"/>
      </rPr>
      <t/>
    </r>
  </si>
  <si>
    <r>
      <rPr>
        <sz val="11"/>
        <color rgb="FF000000"/>
        <rFont val="Calibri"/>
        <family val="2"/>
      </rPr>
      <t xml:space="preserve">          Environmental protection</t>
    </r>
    <r>
      <rPr>
        <sz val="10"/>
        <color rgb="FF000000"/>
        <rFont val="Arial"/>
        <family val="2"/>
      </rPr>
      <t/>
    </r>
  </si>
  <si>
    <r>
      <rPr>
        <sz val="11"/>
        <color rgb="FF000000"/>
        <rFont val="Calibri"/>
        <family val="2"/>
      </rPr>
      <t xml:space="preserve">          Housing and community amenities</t>
    </r>
    <r>
      <rPr>
        <sz val="10"/>
        <color rgb="FF000000"/>
        <rFont val="Arial"/>
        <family val="2"/>
      </rPr>
      <t/>
    </r>
  </si>
  <si>
    <r>
      <rPr>
        <sz val="11"/>
        <color rgb="FF000000"/>
        <rFont val="Calibri"/>
        <family val="2"/>
      </rPr>
      <t xml:space="preserve">          Recreation, culture, and religion</t>
    </r>
    <r>
      <rPr>
        <sz val="10"/>
        <color rgb="FF000000"/>
        <rFont val="Arial"/>
        <family val="2"/>
      </rPr>
      <t/>
    </r>
  </si>
  <si>
    <r>
      <rPr>
        <sz val="11"/>
        <color rgb="FF000000"/>
        <rFont val="Calibri"/>
        <family val="2"/>
      </rPr>
      <t xml:space="preserve">          Social protection</t>
    </r>
    <r>
      <rPr>
        <sz val="10"/>
        <color rgb="FF000000"/>
        <rFont val="Arial"/>
        <family val="2"/>
      </rPr>
      <t/>
    </r>
  </si>
  <si>
    <r>
      <rPr>
        <b/>
        <i/>
        <sz val="11"/>
        <rFont val="Calibri"/>
        <family val="2"/>
      </rPr>
      <t xml:space="preserve">                    Expenditure by Function</t>
    </r>
    <r>
      <rPr>
        <sz val="10"/>
        <rFont val="Arial"/>
        <family val="2"/>
      </rPr>
      <t xml:space="preserve"> (% of GDP at current market prices)</t>
    </r>
  </si>
  <si>
    <r>
      <rPr>
        <sz val="11"/>
        <color rgb="FF000000"/>
        <rFont val="Calibri"/>
        <family val="2"/>
      </rPr>
      <t xml:space="preserve">                    Education</t>
    </r>
    <r>
      <rPr>
        <sz val="10"/>
        <color rgb="FF000000"/>
        <rFont val="Arial"/>
        <family val="2"/>
      </rPr>
      <t/>
    </r>
  </si>
  <si>
    <r>
      <rPr>
        <sz val="11"/>
        <color rgb="FF000000"/>
        <rFont val="Calibri"/>
        <family val="2"/>
      </rPr>
      <t xml:space="preserve">                    Health</t>
    </r>
    <r>
      <rPr>
        <sz val="10"/>
        <color rgb="FF000000"/>
        <rFont val="Arial"/>
        <family val="2"/>
      </rPr>
      <t/>
    </r>
  </si>
  <si>
    <r>
      <rPr>
        <sz val="11"/>
        <color rgb="FF000000"/>
        <rFont val="Calibri"/>
        <family val="2"/>
      </rPr>
      <t xml:space="preserve">                    Social protection</t>
    </r>
    <r>
      <rPr>
        <sz val="10"/>
        <color rgb="FF000000"/>
        <rFont val="Arial"/>
        <family val="2"/>
      </rPr>
      <t/>
    </r>
  </si>
  <si>
    <r>
      <rPr>
        <b/>
        <sz val="11"/>
        <rFont val="Calibri"/>
        <family val="2"/>
      </rPr>
      <t xml:space="preserve">EXTERNAL TRADE </t>
    </r>
    <r>
      <rPr>
        <sz val="10"/>
        <rFont val="Arial"/>
        <family val="2"/>
      </rPr>
      <t>calendar year (F$ million)</t>
    </r>
  </si>
  <si>
    <r>
      <rPr>
        <sz val="11"/>
        <color rgb="FF000000"/>
        <rFont val="Calibri"/>
        <family val="2"/>
      </rPr>
      <t>Exports, fob</t>
    </r>
    <r>
      <rPr>
        <sz val="10"/>
        <color rgb="FF000000"/>
        <rFont val="Arial"/>
        <family val="2"/>
      </rPr>
      <t/>
    </r>
  </si>
  <si>
    <r>
      <rPr>
        <sz val="11"/>
        <color rgb="FF000000"/>
        <rFont val="Calibri"/>
        <family val="2"/>
      </rPr>
      <t>Imports, cif</t>
    </r>
    <r>
      <rPr>
        <sz val="10"/>
        <color rgb="FF000000"/>
        <rFont val="Arial"/>
        <family val="2"/>
      </rPr>
      <t/>
    </r>
  </si>
  <si>
    <r>
      <rPr>
        <sz val="11"/>
        <color rgb="FF000000"/>
        <rFont val="Calibri"/>
        <family val="2"/>
      </rPr>
      <t xml:space="preserve">     Trade balance</t>
    </r>
    <r>
      <rPr>
        <sz val="10"/>
        <color rgb="FF000000"/>
        <rFont val="Arial"/>
        <family val="2"/>
      </rPr>
      <t/>
    </r>
  </si>
  <si>
    <r>
      <rPr>
        <b/>
        <i/>
        <sz val="11"/>
        <rFont val="Calibri"/>
        <family val="2"/>
      </rPr>
      <t xml:space="preserve">               External Trade</t>
    </r>
    <r>
      <rPr>
        <sz val="10"/>
        <rFont val="Arial"/>
        <family val="2"/>
      </rPr>
      <t xml:space="preserve"> (% annual change)</t>
    </r>
  </si>
  <si>
    <r>
      <rPr>
        <sz val="11"/>
        <color rgb="FF000000"/>
        <rFont val="Calibri"/>
        <family val="2"/>
      </rPr>
      <t xml:space="preserve">               Exports</t>
    </r>
    <r>
      <rPr>
        <sz val="10"/>
        <color rgb="FF000000"/>
        <rFont val="Arial"/>
        <family val="2"/>
      </rPr>
      <t/>
    </r>
  </si>
  <si>
    <r>
      <rPr>
        <sz val="11"/>
        <color rgb="FF000000"/>
        <rFont val="Calibri"/>
        <family val="2"/>
      </rPr>
      <t xml:space="preserve">               Imports</t>
    </r>
    <r>
      <rPr>
        <sz val="10"/>
        <color rgb="FF000000"/>
        <rFont val="Arial"/>
        <family val="2"/>
      </rPr>
      <t/>
    </r>
  </si>
  <si>
    <r>
      <rPr>
        <b/>
        <i/>
        <sz val="11"/>
        <rFont val="Calibri"/>
        <family val="2"/>
      </rPr>
      <t>Direction of Trade</t>
    </r>
    <r>
      <rPr>
        <sz val="10"/>
        <rFont val="Arial"/>
        <family val="2"/>
      </rPr>
      <t xml:space="preserve"> calendar year ($ million)</t>
    </r>
  </si>
  <si>
    <r>
      <rPr>
        <sz val="11"/>
        <color rgb="FF000000"/>
        <rFont val="Calibri"/>
        <family val="2"/>
      </rPr>
      <t>Exports, total</t>
    </r>
    <r>
      <rPr>
        <sz val="10"/>
        <color rgb="FF000000"/>
        <rFont val="Arial"/>
        <family val="2"/>
      </rPr>
      <t/>
    </r>
  </si>
  <si>
    <r>
      <rPr>
        <sz val="11"/>
        <color rgb="FF000000"/>
        <rFont val="Calibri"/>
        <family val="2"/>
      </rPr>
      <t xml:space="preserve">     1. United States</t>
    </r>
    <r>
      <rPr>
        <sz val="10"/>
        <color rgb="FF000000"/>
        <rFont val="Arial"/>
        <family val="2"/>
      </rPr>
      <t/>
    </r>
  </si>
  <si>
    <r>
      <rPr>
        <sz val="11"/>
        <color rgb="FF000000"/>
        <rFont val="Calibri"/>
        <family val="2"/>
      </rPr>
      <t xml:space="preserve">     2. Australia</t>
    </r>
    <r>
      <rPr>
        <sz val="10"/>
        <color rgb="FF000000"/>
        <rFont val="Arial"/>
        <family val="2"/>
      </rPr>
      <t/>
    </r>
  </si>
  <si>
    <r>
      <rPr>
        <sz val="11"/>
        <color rgb="FF000000"/>
        <rFont val="Calibri"/>
        <family val="2"/>
      </rPr>
      <t xml:space="preserve">     3. New Zealand</t>
    </r>
    <r>
      <rPr>
        <sz val="10"/>
        <color rgb="FF000000"/>
        <rFont val="Arial"/>
        <family val="2"/>
      </rPr>
      <t/>
    </r>
  </si>
  <si>
    <r>
      <rPr>
        <sz val="11"/>
        <color rgb="FF000000"/>
        <rFont val="Calibri"/>
        <family val="2"/>
      </rPr>
      <t xml:space="preserve">     4. Tonga</t>
    </r>
    <r>
      <rPr>
        <sz val="10"/>
        <color rgb="FF000000"/>
        <rFont val="Arial"/>
        <family val="2"/>
      </rPr>
      <t/>
    </r>
  </si>
  <si>
    <r>
      <rPr>
        <sz val="11"/>
        <color rgb="FF000000"/>
        <rFont val="Calibri"/>
        <family val="2"/>
      </rPr>
      <t xml:space="preserve">     5. China, People's Republic of</t>
    </r>
    <r>
      <rPr>
        <sz val="10"/>
        <color rgb="FF000000"/>
        <rFont val="Arial"/>
        <family val="2"/>
      </rPr>
      <t/>
    </r>
  </si>
  <si>
    <r>
      <rPr>
        <sz val="11"/>
        <color rgb="FF000000"/>
        <rFont val="Calibri"/>
        <family val="2"/>
      </rPr>
      <t xml:space="preserve">     7. Vanuatu</t>
    </r>
    <r>
      <rPr>
        <sz val="10"/>
        <color rgb="FF000000"/>
        <rFont val="Arial"/>
        <family val="2"/>
      </rPr>
      <t/>
    </r>
  </si>
  <si>
    <r>
      <rPr>
        <sz val="11"/>
        <color rgb="FF000000"/>
        <rFont val="Calibri"/>
        <family val="2"/>
      </rPr>
      <t xml:space="preserve">     6. Samoa</t>
    </r>
    <r>
      <rPr>
        <sz val="10"/>
        <color rgb="FF000000"/>
        <rFont val="Arial"/>
        <family val="2"/>
      </rPr>
      <t/>
    </r>
  </si>
  <si>
    <r>
      <rPr>
        <sz val="11"/>
        <color rgb="FF000000"/>
        <rFont val="Calibri"/>
        <family val="2"/>
      </rPr>
      <t xml:space="preserve">     8. Japan</t>
    </r>
    <r>
      <rPr>
        <sz val="10"/>
        <color rgb="FF000000"/>
        <rFont val="Arial"/>
        <family val="2"/>
      </rPr>
      <t/>
    </r>
  </si>
  <si>
    <r>
      <rPr>
        <sz val="11"/>
        <color rgb="FF000000"/>
        <rFont val="Calibri"/>
        <family val="2"/>
      </rPr>
      <t xml:space="preserve">     9. Kiribati</t>
    </r>
    <r>
      <rPr>
        <sz val="10"/>
        <color rgb="FF000000"/>
        <rFont val="Arial"/>
        <family val="2"/>
      </rPr>
      <t/>
    </r>
  </si>
  <si>
    <r>
      <rPr>
        <sz val="11"/>
        <color rgb="FF000000"/>
        <rFont val="Calibri"/>
        <family val="2"/>
      </rPr>
      <t xml:space="preserve">     10. United Kingdom</t>
    </r>
    <r>
      <rPr>
        <sz val="10"/>
        <color rgb="FF000000"/>
        <rFont val="Arial"/>
        <family val="2"/>
      </rPr>
      <t/>
    </r>
  </si>
  <si>
    <r>
      <rPr>
        <sz val="11"/>
        <color rgb="FF000000"/>
        <rFont val="Calibri"/>
        <family val="2"/>
      </rPr>
      <t>Imports, total</t>
    </r>
    <r>
      <rPr>
        <sz val="10"/>
        <color rgb="FF000000"/>
        <rFont val="Arial"/>
        <family val="2"/>
      </rPr>
      <t/>
    </r>
  </si>
  <si>
    <r>
      <rPr>
        <sz val="11"/>
        <color rgb="FF000000"/>
        <rFont val="Calibri"/>
        <family val="2"/>
      </rPr>
      <t xml:space="preserve">     1. Singapore</t>
    </r>
    <r>
      <rPr>
        <sz val="10"/>
        <color rgb="FF000000"/>
        <rFont val="Arial"/>
        <family val="2"/>
      </rPr>
      <t/>
    </r>
  </si>
  <si>
    <r>
      <rPr>
        <sz val="11"/>
        <color rgb="FF000000"/>
        <rFont val="Calibri"/>
        <family val="2"/>
      </rPr>
      <t xml:space="preserve">     3. China, People's Republic of</t>
    </r>
    <r>
      <rPr>
        <sz val="10"/>
        <color rgb="FF000000"/>
        <rFont val="Arial"/>
        <family val="2"/>
      </rPr>
      <t/>
    </r>
  </si>
  <si>
    <r>
      <rPr>
        <sz val="11"/>
        <color rgb="FF000000"/>
        <rFont val="Calibri"/>
        <family val="2"/>
      </rPr>
      <t xml:space="preserve">     4. New Zealand</t>
    </r>
    <r>
      <rPr>
        <sz val="10"/>
        <color rgb="FF000000"/>
        <rFont val="Arial"/>
        <family val="2"/>
      </rPr>
      <t/>
    </r>
  </si>
  <si>
    <r>
      <rPr>
        <sz val="11"/>
        <color rgb="FF000000"/>
        <rFont val="Calibri"/>
        <family val="2"/>
      </rPr>
      <t xml:space="preserve">     5. United States</t>
    </r>
    <r>
      <rPr>
        <sz val="10"/>
        <color rgb="FF000000"/>
        <rFont val="Arial"/>
        <family val="2"/>
      </rPr>
      <t/>
    </r>
  </si>
  <si>
    <r>
      <rPr>
        <sz val="11"/>
        <color rgb="FF000000"/>
        <rFont val="Calibri"/>
        <family val="2"/>
      </rPr>
      <t xml:space="preserve">     6. France</t>
    </r>
    <r>
      <rPr>
        <sz val="10"/>
        <color rgb="FF000000"/>
        <rFont val="Arial"/>
        <family val="2"/>
      </rPr>
      <t/>
    </r>
  </si>
  <si>
    <r>
      <rPr>
        <sz val="11"/>
        <color rgb="FF000000"/>
        <rFont val="Calibri"/>
        <family val="2"/>
      </rPr>
      <t xml:space="preserve">     7. Japan</t>
    </r>
    <r>
      <rPr>
        <sz val="10"/>
        <color rgb="FF000000"/>
        <rFont val="Arial"/>
        <family val="2"/>
      </rPr>
      <t/>
    </r>
  </si>
  <si>
    <r>
      <rPr>
        <sz val="11"/>
        <color rgb="FF000000"/>
        <rFont val="Calibri"/>
        <family val="2"/>
      </rPr>
      <t xml:space="preserve">     8. India</t>
    </r>
    <r>
      <rPr>
        <sz val="10"/>
        <color rgb="FF000000"/>
        <rFont val="Arial"/>
        <family val="2"/>
      </rPr>
      <t/>
    </r>
  </si>
  <si>
    <r>
      <rPr>
        <sz val="11"/>
        <color rgb="FF000000"/>
        <rFont val="Calibri"/>
        <family val="2"/>
      </rPr>
      <t xml:space="preserve">     9. Malaysia</t>
    </r>
    <r>
      <rPr>
        <sz val="10"/>
        <color rgb="FF000000"/>
        <rFont val="Arial"/>
        <family val="2"/>
      </rPr>
      <t/>
    </r>
  </si>
  <si>
    <r>
      <rPr>
        <sz val="11"/>
        <color rgb="FF000000"/>
        <rFont val="Calibri"/>
        <family val="2"/>
      </rPr>
      <t xml:space="preserve">     10. Thailand</t>
    </r>
    <r>
      <rPr>
        <sz val="10"/>
        <color rgb="FF000000"/>
        <rFont val="Arial"/>
        <family val="2"/>
      </rPr>
      <t/>
    </r>
  </si>
  <si>
    <r>
      <rPr>
        <b/>
        <sz val="11"/>
        <rFont val="Calibri"/>
        <family val="2"/>
      </rPr>
      <t>BALANCE OF PAYMENTS</t>
    </r>
    <r>
      <rPr>
        <vertAlign val="superscript"/>
        <sz val="11"/>
        <rFont val="Calibri"/>
        <family val="2"/>
      </rPr>
      <t>ad,ae</t>
    </r>
    <r>
      <rPr>
        <sz val="10"/>
        <rFont val="Arial"/>
        <family val="2"/>
      </rPr>
      <t xml:space="preserve"> calendar year ($ million)</t>
    </r>
  </si>
  <si>
    <r>
      <rPr>
        <sz val="11"/>
        <color rgb="FF000000"/>
        <rFont val="Calibri"/>
        <family val="2"/>
      </rPr>
      <t>Current account</t>
    </r>
    <r>
      <rPr>
        <sz val="10"/>
        <color rgb="FF000000"/>
        <rFont val="Arial"/>
        <family val="2"/>
      </rPr>
      <t/>
    </r>
  </si>
  <si>
    <r>
      <rPr>
        <sz val="11"/>
        <color rgb="FF000000"/>
        <rFont val="Calibri"/>
        <family val="2"/>
      </rPr>
      <t xml:space="preserve">     Balance on goods</t>
    </r>
    <r>
      <rPr>
        <sz val="10"/>
        <color rgb="FF000000"/>
        <rFont val="Arial"/>
        <family val="2"/>
      </rPr>
      <t/>
    </r>
  </si>
  <si>
    <r>
      <rPr>
        <sz val="11"/>
        <color rgb="FF000000"/>
        <rFont val="Calibri"/>
        <family val="2"/>
      </rPr>
      <t xml:space="preserve">          Exports</t>
    </r>
    <r>
      <rPr>
        <sz val="10"/>
        <color rgb="FF000000"/>
        <rFont val="Arial"/>
        <family val="2"/>
      </rPr>
      <t/>
    </r>
  </si>
  <si>
    <r>
      <rPr>
        <sz val="11"/>
        <color rgb="FF000000"/>
        <rFont val="Calibri"/>
        <family val="2"/>
      </rPr>
      <t xml:space="preserve">          Imports</t>
    </r>
    <r>
      <rPr>
        <sz val="10"/>
        <color rgb="FF000000"/>
        <rFont val="Arial"/>
        <family val="2"/>
      </rPr>
      <t/>
    </r>
  </si>
  <si>
    <r>
      <rPr>
        <sz val="11"/>
        <color rgb="FF000000"/>
        <rFont val="Calibri"/>
        <family val="2"/>
      </rPr>
      <t xml:space="preserve">     Balance on services</t>
    </r>
    <r>
      <rPr>
        <sz val="10"/>
        <color rgb="FF000000"/>
        <rFont val="Arial"/>
        <family val="2"/>
      </rPr>
      <t/>
    </r>
  </si>
  <si>
    <r>
      <rPr>
        <sz val="11"/>
        <color rgb="FF000000"/>
        <rFont val="Calibri"/>
        <family val="2"/>
      </rPr>
      <t xml:space="preserve">          Credit</t>
    </r>
    <r>
      <rPr>
        <sz val="10"/>
        <color rgb="FF000000"/>
        <rFont val="Arial"/>
        <family val="2"/>
      </rPr>
      <t/>
    </r>
  </si>
  <si>
    <r>
      <rPr>
        <sz val="11"/>
        <color rgb="FF000000"/>
        <rFont val="Calibri"/>
        <family val="2"/>
      </rPr>
      <t xml:space="preserve">          Debit</t>
    </r>
    <r>
      <rPr>
        <sz val="10"/>
        <color rgb="FF000000"/>
        <rFont val="Arial"/>
        <family val="2"/>
      </rPr>
      <t/>
    </r>
  </si>
  <si>
    <r>
      <rPr>
        <sz val="11"/>
        <color rgb="FF000000"/>
        <rFont val="Calibri"/>
        <family val="2"/>
      </rPr>
      <t xml:space="preserve">     Balance on primary income</t>
    </r>
    <r>
      <rPr>
        <sz val="10"/>
        <color rgb="FF000000"/>
        <rFont val="Arial"/>
        <family val="2"/>
      </rPr>
      <t/>
    </r>
  </si>
  <si>
    <r>
      <rPr>
        <sz val="11"/>
        <color rgb="FF000000"/>
        <rFont val="Calibri"/>
        <family val="2"/>
      </rPr>
      <t xml:space="preserve">     Balance on secondary income</t>
    </r>
    <r>
      <rPr>
        <sz val="10"/>
        <color rgb="FF000000"/>
        <rFont val="Arial"/>
        <family val="2"/>
      </rPr>
      <t/>
    </r>
  </si>
  <si>
    <r>
      <rPr>
        <sz val="11"/>
        <color rgb="FF000000"/>
        <rFont val="Calibri"/>
        <family val="2"/>
      </rPr>
      <t>Capital account</t>
    </r>
    <r>
      <rPr>
        <sz val="10"/>
        <color rgb="FF000000"/>
        <rFont val="Arial"/>
        <family val="2"/>
      </rPr>
      <t/>
    </r>
  </si>
  <si>
    <r>
      <rPr>
        <sz val="11"/>
        <color rgb="FF000000"/>
        <rFont val="Calibri"/>
        <family val="2"/>
      </rPr>
      <t xml:space="preserve">     Credit</t>
    </r>
    <r>
      <rPr>
        <sz val="10"/>
        <color rgb="FF000000"/>
        <rFont val="Arial"/>
        <family val="2"/>
      </rPr>
      <t/>
    </r>
  </si>
  <si>
    <r>
      <rPr>
        <sz val="11"/>
        <color rgb="FF000000"/>
        <rFont val="Calibri"/>
        <family val="2"/>
      </rPr>
      <t xml:space="preserve">     Debit</t>
    </r>
    <r>
      <rPr>
        <sz val="10"/>
        <color rgb="FF000000"/>
        <rFont val="Arial"/>
        <family val="2"/>
      </rPr>
      <t/>
    </r>
  </si>
  <si>
    <r>
      <rPr>
        <sz val="11"/>
        <color rgb="FF000000"/>
        <rFont val="Calibri"/>
        <family val="2"/>
      </rPr>
      <t>Financial account</t>
    </r>
    <r>
      <rPr>
        <sz val="10"/>
        <color rgb="FF000000"/>
        <rFont val="Arial"/>
        <family val="2"/>
      </rPr>
      <t/>
    </r>
  </si>
  <si>
    <r>
      <rPr>
        <sz val="11"/>
        <color rgb="FF000000"/>
        <rFont val="Calibri"/>
        <family val="2"/>
      </rPr>
      <t xml:space="preserve">     Direct investment</t>
    </r>
    <r>
      <rPr>
        <sz val="10"/>
        <color rgb="FF000000"/>
        <rFont val="Arial"/>
        <family val="2"/>
      </rPr>
      <t/>
    </r>
  </si>
  <si>
    <r>
      <rPr>
        <sz val="11"/>
        <color rgb="FF000000"/>
        <rFont val="Calibri"/>
        <family val="2"/>
      </rPr>
      <t xml:space="preserve">     Portfolio investment</t>
    </r>
    <r>
      <rPr>
        <sz val="10"/>
        <color rgb="FF000000"/>
        <rFont val="Arial"/>
        <family val="2"/>
      </rPr>
      <t/>
    </r>
  </si>
  <si>
    <r>
      <rPr>
        <sz val="11"/>
        <color rgb="FF000000"/>
        <rFont val="Calibri"/>
        <family val="2"/>
      </rPr>
      <t xml:space="preserve">     Financial derivatives</t>
    </r>
    <r>
      <rPr>
        <sz val="10"/>
        <color rgb="FF000000"/>
        <rFont val="Arial"/>
        <family val="2"/>
      </rPr>
      <t/>
    </r>
  </si>
  <si>
    <r>
      <rPr>
        <sz val="11"/>
        <color rgb="FF000000"/>
        <rFont val="Calibri"/>
        <family val="2"/>
      </rPr>
      <t xml:space="preserve">     Other investment</t>
    </r>
    <r>
      <rPr>
        <sz val="10"/>
        <color rgb="FF000000"/>
        <rFont val="Arial"/>
        <family val="2"/>
      </rPr>
      <t/>
    </r>
  </si>
  <si>
    <r>
      <rPr>
        <sz val="11"/>
        <color rgb="FF000000"/>
        <rFont val="Calibri"/>
        <family val="2"/>
      </rPr>
      <t>Net errors and omissions</t>
    </r>
    <r>
      <rPr>
        <sz val="10"/>
        <color rgb="FF000000"/>
        <rFont val="Arial"/>
        <family val="2"/>
      </rPr>
      <t/>
    </r>
  </si>
  <si>
    <r>
      <rPr>
        <sz val="11"/>
        <color rgb="FF000000"/>
        <rFont val="Calibri"/>
        <family val="2"/>
      </rPr>
      <t>Overall balance</t>
    </r>
    <r>
      <rPr>
        <sz val="10"/>
        <color rgb="FF000000"/>
        <rFont val="Arial"/>
        <family val="2"/>
      </rPr>
      <t/>
    </r>
  </si>
  <si>
    <r>
      <rPr>
        <sz val="11"/>
        <color rgb="FF000000"/>
        <rFont val="Calibri"/>
        <family val="2"/>
      </rPr>
      <t>Reserves and related items</t>
    </r>
    <r>
      <rPr>
        <sz val="10"/>
        <color rgb="FF000000"/>
        <rFont val="Arial"/>
        <family val="2"/>
      </rPr>
      <t/>
    </r>
  </si>
  <si>
    <r>
      <rPr>
        <sz val="11"/>
        <color rgb="FF000000"/>
        <rFont val="Calibri"/>
        <family val="2"/>
      </rPr>
      <t>International investment position</t>
    </r>
    <r>
      <rPr>
        <sz val="10"/>
        <color rgb="FF000000"/>
        <rFont val="Arial"/>
        <family val="2"/>
      </rPr>
      <t/>
    </r>
  </si>
  <si>
    <r>
      <rPr>
        <b/>
        <i/>
        <sz val="11"/>
        <rFont val="Calibri"/>
        <family val="2"/>
      </rPr>
      <t xml:space="preserve">               Balance of Payments</t>
    </r>
    <r>
      <rPr>
        <sz val="10"/>
        <rFont val="Arial"/>
        <family val="2"/>
      </rPr>
      <t xml:space="preserve"> (% of GDP at current market prices)</t>
    </r>
  </si>
  <si>
    <r>
      <rPr>
        <sz val="11"/>
        <color rgb="FF000000"/>
        <rFont val="Calibri"/>
        <family val="2"/>
      </rPr>
      <t xml:space="preserve">               Balance on goods</t>
    </r>
    <r>
      <rPr>
        <sz val="10"/>
        <color rgb="FF000000"/>
        <rFont val="Arial"/>
        <family val="2"/>
      </rPr>
      <t/>
    </r>
  </si>
  <si>
    <r>
      <rPr>
        <sz val="11"/>
        <color rgb="FF000000"/>
        <rFont val="Calibri"/>
        <family val="2"/>
      </rPr>
      <t xml:space="preserve">               Balance on services</t>
    </r>
    <r>
      <rPr>
        <sz val="10"/>
        <color rgb="FF000000"/>
        <rFont val="Arial"/>
        <family val="2"/>
      </rPr>
      <t/>
    </r>
  </si>
  <si>
    <r>
      <rPr>
        <sz val="11"/>
        <color rgb="FF000000"/>
        <rFont val="Calibri"/>
        <family val="2"/>
      </rPr>
      <t xml:space="preserve">               Current account balance</t>
    </r>
    <r>
      <rPr>
        <sz val="10"/>
        <color rgb="FF000000"/>
        <rFont val="Arial"/>
        <family val="2"/>
      </rPr>
      <t/>
    </r>
  </si>
  <si>
    <r>
      <rPr>
        <sz val="11"/>
        <color rgb="FF000000"/>
        <rFont val="Calibri"/>
        <family val="2"/>
      </rPr>
      <t xml:space="preserve">               Overall balance</t>
    </r>
    <r>
      <rPr>
        <sz val="10"/>
        <color rgb="FF000000"/>
        <rFont val="Arial"/>
        <family val="2"/>
      </rPr>
      <t/>
    </r>
  </si>
  <si>
    <r>
      <rPr>
        <b/>
        <sz val="11"/>
        <rFont val="Calibri"/>
        <family val="2"/>
      </rPr>
      <t>INTERNATIONAL RESERVES</t>
    </r>
    <r>
      <rPr>
        <sz val="10"/>
        <rFont val="Arial"/>
        <family val="2"/>
      </rPr>
      <t xml:space="preserve"> as of end of period ($ million)</t>
    </r>
  </si>
  <si>
    <r>
      <rPr>
        <sz val="11"/>
        <color rgb="FF000000"/>
        <rFont val="Calibri"/>
        <family val="2"/>
      </rPr>
      <t>Total</t>
    </r>
    <r>
      <rPr>
        <sz val="10"/>
        <color rgb="FF000000"/>
        <rFont val="Arial"/>
        <family val="2"/>
      </rPr>
      <t/>
    </r>
  </si>
  <si>
    <r>
      <rPr>
        <sz val="11"/>
        <color rgb="FF000000"/>
        <rFont val="Calibri"/>
        <family val="2"/>
      </rPr>
      <t xml:space="preserve">     Gold, national valuation</t>
    </r>
    <r>
      <rPr>
        <sz val="10"/>
        <color rgb="FF000000"/>
        <rFont val="Arial"/>
        <family val="2"/>
      </rPr>
      <t/>
    </r>
  </si>
  <si>
    <r>
      <rPr>
        <sz val="11"/>
        <color rgb="FF000000"/>
        <rFont val="Calibri"/>
        <family val="2"/>
      </rPr>
      <t xml:space="preserve">     Foreign exchange</t>
    </r>
    <r>
      <rPr>
        <sz val="10"/>
        <color rgb="FF000000"/>
        <rFont val="Arial"/>
        <family val="2"/>
      </rPr>
      <t/>
    </r>
  </si>
  <si>
    <r>
      <rPr>
        <sz val="11"/>
        <color rgb="FF000000"/>
        <rFont val="Calibri"/>
        <family val="2"/>
      </rPr>
      <t xml:space="preserve">     Reserve position in the IMF</t>
    </r>
    <r>
      <rPr>
        <sz val="10"/>
        <color rgb="FF000000"/>
        <rFont val="Arial"/>
        <family val="2"/>
      </rPr>
      <t/>
    </r>
  </si>
  <si>
    <r>
      <rPr>
        <sz val="11"/>
        <color rgb="FF000000"/>
        <rFont val="Calibri"/>
        <family val="2"/>
      </rPr>
      <t xml:space="preserve">     SDRs</t>
    </r>
    <r>
      <rPr>
        <sz val="10"/>
        <color rgb="FF000000"/>
        <rFont val="Arial"/>
        <family val="2"/>
      </rPr>
      <t/>
    </r>
  </si>
  <si>
    <r>
      <rPr>
        <b/>
        <sz val="11"/>
        <rFont val="Calibri"/>
        <family val="2"/>
      </rPr>
      <t>EXCHANGE RATES</t>
    </r>
    <r>
      <rPr>
        <sz val="10"/>
        <rFont val="Arial"/>
        <family val="2"/>
      </rPr>
      <t xml:space="preserve"> (F$-$)</t>
    </r>
  </si>
  <si>
    <r>
      <rPr>
        <sz val="11"/>
        <color rgb="FF000000"/>
        <rFont val="Calibri"/>
        <family val="2"/>
      </rPr>
      <t>End of period</t>
    </r>
    <r>
      <rPr>
        <sz val="10"/>
        <color rgb="FF000000"/>
        <rFont val="Arial"/>
        <family val="2"/>
      </rPr>
      <t/>
    </r>
  </si>
  <si>
    <r>
      <rPr>
        <sz val="11"/>
        <color rgb="FF000000"/>
        <rFont val="Calibri"/>
        <family val="2"/>
      </rPr>
      <t>Average of period</t>
    </r>
    <r>
      <rPr>
        <sz val="10"/>
        <color rgb="FF000000"/>
        <rFont val="Arial"/>
        <family val="2"/>
      </rPr>
      <t/>
    </r>
  </si>
  <si>
    <r>
      <rPr>
        <b/>
        <sz val="11"/>
        <rFont val="Calibri"/>
        <family val="2"/>
      </rPr>
      <t>EXTERNAL INDEBTEDNESS</t>
    </r>
    <r>
      <rPr>
        <sz val="10"/>
        <rFont val="Arial"/>
        <family val="2"/>
      </rPr>
      <t xml:space="preserve"> as of end of year ($ million)</t>
    </r>
  </si>
  <si>
    <r>
      <rPr>
        <sz val="11"/>
        <color rgb="FF000000"/>
        <rFont val="Calibri"/>
        <family val="2"/>
      </rPr>
      <t>Total debt outstanding and disbursed</t>
    </r>
    <r>
      <rPr>
        <sz val="10"/>
        <color rgb="FF000000"/>
        <rFont val="Arial"/>
        <family val="2"/>
      </rPr>
      <t/>
    </r>
  </si>
  <si>
    <r>
      <rPr>
        <sz val="11"/>
        <color rgb="FF000000"/>
        <rFont val="Calibri"/>
        <family val="2"/>
      </rPr>
      <t xml:space="preserve">     Long-term debt</t>
    </r>
    <r>
      <rPr>
        <sz val="10"/>
        <color rgb="FF000000"/>
        <rFont val="Arial"/>
        <family val="2"/>
      </rPr>
      <t/>
    </r>
  </si>
  <si>
    <r>
      <rPr>
        <sz val="11"/>
        <color rgb="FF000000"/>
        <rFont val="Calibri"/>
        <family val="2"/>
      </rPr>
      <t xml:space="preserve">          Public and publicly guaranteed</t>
    </r>
    <r>
      <rPr>
        <sz val="10"/>
        <color rgb="FF000000"/>
        <rFont val="Arial"/>
        <family val="2"/>
      </rPr>
      <t/>
    </r>
  </si>
  <si>
    <r>
      <rPr>
        <sz val="11"/>
        <color rgb="FF000000"/>
        <rFont val="Calibri"/>
        <family val="2"/>
      </rPr>
      <t xml:space="preserve">          Private nonguaranteed</t>
    </r>
    <r>
      <rPr>
        <sz val="10"/>
        <color rgb="FF000000"/>
        <rFont val="Arial"/>
        <family val="2"/>
      </rPr>
      <t/>
    </r>
  </si>
  <si>
    <r>
      <rPr>
        <sz val="11"/>
        <color rgb="FF000000"/>
        <rFont val="Calibri"/>
        <family val="2"/>
      </rPr>
      <t xml:space="preserve">     Short-term debt</t>
    </r>
    <r>
      <rPr>
        <sz val="10"/>
        <color rgb="FF000000"/>
        <rFont val="Arial"/>
        <family val="2"/>
      </rPr>
      <t/>
    </r>
  </si>
  <si>
    <r>
      <rPr>
        <sz val="11"/>
        <color rgb="FF000000"/>
        <rFont val="Calibri"/>
        <family val="2"/>
      </rPr>
      <t xml:space="preserve">     Use of IMF credit</t>
    </r>
    <r>
      <rPr>
        <sz val="10"/>
        <color rgb="FF000000"/>
        <rFont val="Arial"/>
        <family val="2"/>
      </rPr>
      <t/>
    </r>
  </si>
  <si>
    <r>
      <rPr>
        <sz val="11"/>
        <color rgb="FF000000"/>
        <rFont val="Calibri"/>
        <family val="2"/>
      </rPr>
      <t xml:space="preserve">               External debt (% of GNI)</t>
    </r>
    <r>
      <rPr>
        <sz val="10"/>
        <color rgb="FF000000"/>
        <rFont val="Arial"/>
        <family val="2"/>
      </rPr>
      <t/>
    </r>
  </si>
  <si>
    <r>
      <rPr>
        <sz val="11"/>
        <color rgb="FF000000"/>
        <rFont val="Calibri"/>
        <family val="2"/>
      </rPr>
      <t xml:space="preserve">               Total long-term debt (% of total debt)</t>
    </r>
    <r>
      <rPr>
        <sz val="10"/>
        <color rgb="FF000000"/>
        <rFont val="Arial"/>
        <family val="2"/>
      </rPr>
      <t/>
    </r>
  </si>
  <si>
    <r>
      <rPr>
        <sz val="11"/>
        <color rgb="FF000000"/>
        <rFont val="Calibri"/>
        <family val="2"/>
      </rPr>
      <t xml:space="preserve">               Short-term debt (% of total debt)</t>
    </r>
    <r>
      <rPr>
        <sz val="10"/>
        <color rgb="FF000000"/>
        <rFont val="Arial"/>
        <family val="2"/>
      </rPr>
      <t/>
    </r>
  </si>
  <si>
    <r>
      <rPr>
        <sz val="11"/>
        <color rgb="FF000000"/>
        <rFont val="Calibri"/>
        <family val="2"/>
      </rPr>
      <t xml:space="preserve">               Debt service (% of exports of goods and services)</t>
    </r>
    <r>
      <rPr>
        <sz val="10"/>
        <color rgb="FF000000"/>
        <rFont val="Arial"/>
        <family val="2"/>
      </rPr>
      <t/>
    </r>
  </si>
  <si>
    <r>
      <rPr>
        <sz val="11"/>
        <rFont val="Calibri"/>
        <family val="2"/>
      </rPr>
      <t>Debt service transactions during the year</t>
    </r>
    <r>
      <rPr>
        <sz val="10"/>
        <rFont val="Arial"/>
        <family val="2"/>
      </rPr>
      <t xml:space="preserve"> ($ million)</t>
    </r>
  </si>
  <si>
    <r>
      <rPr>
        <sz val="11"/>
        <color rgb="FF000000"/>
        <rFont val="Calibri"/>
        <family val="2"/>
      </rPr>
      <t xml:space="preserve">     Principal repayments on long-term debt</t>
    </r>
    <r>
      <rPr>
        <sz val="10"/>
        <color rgb="FF000000"/>
        <rFont val="Arial"/>
        <family val="2"/>
      </rPr>
      <t/>
    </r>
  </si>
  <si>
    <r>
      <rPr>
        <sz val="11"/>
        <color rgb="FF000000"/>
        <rFont val="Calibri"/>
        <family val="2"/>
      </rPr>
      <t xml:space="preserve">     Interest on long-term debt</t>
    </r>
    <r>
      <rPr>
        <sz val="10"/>
        <color rgb="FF000000"/>
        <rFont val="Arial"/>
        <family val="2"/>
      </rPr>
      <t/>
    </r>
  </si>
  <si>
    <r>
      <rPr>
        <sz val="11"/>
        <color rgb="FF000000"/>
        <rFont val="Calibri"/>
        <family val="2"/>
      </rPr>
      <t xml:space="preserve">     Interest on short-term debt</t>
    </r>
    <r>
      <rPr>
        <sz val="10"/>
        <color rgb="FF000000"/>
        <rFont val="Arial"/>
        <family val="2"/>
      </rPr>
      <t/>
    </r>
  </si>
  <si>
    <r>
      <rPr>
        <sz val="11"/>
        <color rgb="FF000000"/>
        <rFont val="Calibri"/>
        <family val="2"/>
      </rPr>
      <t>Average terms of new commitments</t>
    </r>
    <r>
      <rPr>
        <sz val="10"/>
        <color rgb="FF000000"/>
        <rFont val="Arial"/>
        <family val="2"/>
      </rPr>
      <t/>
    </r>
  </si>
  <si>
    <r>
      <rPr>
        <sz val="11"/>
        <color rgb="FF000000"/>
        <rFont val="Calibri"/>
        <family val="2"/>
      </rPr>
      <t xml:space="preserve">     Interest rate (% per annum)</t>
    </r>
    <r>
      <rPr>
        <sz val="10"/>
        <color rgb="FF000000"/>
        <rFont val="Arial"/>
        <family val="2"/>
      </rPr>
      <t/>
    </r>
  </si>
  <si>
    <r>
      <rPr>
        <sz val="11"/>
        <color rgb="FF000000"/>
        <rFont val="Calibri"/>
        <family val="2"/>
      </rPr>
      <t xml:space="preserve">     Maturity (years)</t>
    </r>
    <r>
      <rPr>
        <sz val="10"/>
        <color rgb="FF000000"/>
        <rFont val="Arial"/>
        <family val="2"/>
      </rPr>
      <t/>
    </r>
  </si>
  <si>
    <r>
      <rPr>
        <sz val="11"/>
        <color rgb="FF000000"/>
        <rFont val="Calibri"/>
        <family val="2"/>
      </rPr>
      <t xml:space="preserve">     Grace period (years)</t>
    </r>
    <r>
      <rPr>
        <sz val="10"/>
        <color rgb="FF000000"/>
        <rFont val="Arial"/>
        <family val="2"/>
      </rPr>
      <t/>
    </r>
  </si>
  <si>
    <r>
      <rPr>
        <sz val="11"/>
        <color rgb="FF000000"/>
        <rFont val="Calibri"/>
        <family val="2"/>
      </rPr>
      <t xml:space="preserve">     Grant element (%)</t>
    </r>
    <r>
      <rPr>
        <sz val="10"/>
        <color rgb="FF000000"/>
        <rFont val="Arial"/>
        <family val="2"/>
      </rPr>
      <t/>
    </r>
  </si>
  <si>
    <r>
      <rPr>
        <b/>
        <sz val="11"/>
        <color rgb="FF000000"/>
        <rFont val="Calibri"/>
        <family val="2"/>
      </rPr>
      <t>ENVIRONMENT AND CLIMATE CHANGE</t>
    </r>
    <r>
      <rPr>
        <sz val="10"/>
        <color rgb="FF000000"/>
        <rFont val="Arial"/>
        <family val="2"/>
      </rPr>
      <t/>
    </r>
  </si>
  <si>
    <r>
      <rPr>
        <b/>
        <i/>
        <sz val="11"/>
        <color rgb="FF000000"/>
        <rFont val="Calibri"/>
        <family val="2"/>
      </rPr>
      <t>Air Pollution and Climate</t>
    </r>
    <r>
      <rPr>
        <sz val="10"/>
        <color rgb="FF000000"/>
        <rFont val="Arial"/>
        <family val="2"/>
      </rPr>
      <t/>
    </r>
  </si>
  <si>
    <r>
      <rPr>
        <sz val="11"/>
        <rFont val="Calibri"/>
        <family val="2"/>
      </rPr>
      <t xml:space="preserve">     Carbon dioxide emissions</t>
    </r>
    <r>
      <rPr>
        <vertAlign val="superscript"/>
        <sz val="11"/>
        <rFont val="Calibri"/>
        <family val="2"/>
      </rPr>
      <t>af</t>
    </r>
    <r>
      <rPr>
        <sz val="10"/>
        <rFont val="Arial"/>
        <family val="2"/>
      </rPr>
      <t xml:space="preserve"> (t '000)</t>
    </r>
  </si>
  <si>
    <r>
      <rPr>
        <sz val="11"/>
        <rFont val="Calibri"/>
        <family val="2"/>
      </rPr>
      <t xml:space="preserve">     Nitrous oxide emissions</t>
    </r>
    <r>
      <rPr>
        <sz val="10"/>
        <rFont val="Arial"/>
        <family val="2"/>
      </rPr>
      <t xml:space="preserve"> (t '000 CO2 equivalent)</t>
    </r>
  </si>
  <si>
    <r>
      <rPr>
        <sz val="11"/>
        <rFont val="Calibri"/>
        <family val="2"/>
      </rPr>
      <t xml:space="preserve">     Methane emissions</t>
    </r>
    <r>
      <rPr>
        <sz val="10"/>
        <rFont val="Arial"/>
        <family val="2"/>
      </rPr>
      <t xml:space="preserve"> (t '000 CO2 equivalent)</t>
    </r>
  </si>
  <si>
    <r>
      <rPr>
        <sz val="11"/>
        <rFont val="Calibri"/>
        <family val="2"/>
      </rPr>
      <t xml:space="preserve">     Other greenhouse gases</t>
    </r>
    <r>
      <rPr>
        <vertAlign val="superscript"/>
        <sz val="11"/>
        <rFont val="Calibri"/>
        <family val="2"/>
      </rPr>
      <t>ag</t>
    </r>
    <r>
      <rPr>
        <sz val="10"/>
        <rFont val="Arial"/>
        <family val="2"/>
      </rPr>
      <t xml:space="preserve"> (t '000 CO2 equivalent)</t>
    </r>
  </si>
  <si>
    <t xml:space="preserve">     Total greenhouse gas emissions (t '000 CO₂ equivalent)</t>
  </si>
  <si>
    <r>
      <rPr>
        <sz val="11"/>
        <rFont val="Calibri"/>
        <family val="2"/>
      </rPr>
      <t xml:space="preserve">     Carbon dioxide emissions, per unit of manufacturing value-added</t>
    </r>
    <r>
      <rPr>
        <vertAlign val="superscript"/>
        <sz val="11"/>
        <rFont val="Calibri"/>
        <family val="2"/>
      </rPr>
      <t>ah</t>
    </r>
    <r>
      <rPr>
        <sz val="10"/>
        <rFont val="Arial"/>
        <family val="2"/>
      </rPr>
      <t xml:space="preserve"> (kg of CO2 
          equivalent per constant 2015 $)</t>
    </r>
  </si>
  <si>
    <r>
      <rPr>
        <sz val="11"/>
        <rFont val="Calibri"/>
        <family val="2"/>
      </rPr>
      <t xml:space="preserve">     Carbon dioxide emissions, per unit of GDP (PPP)</t>
    </r>
    <r>
      <rPr>
        <vertAlign val="superscript"/>
        <sz val="11"/>
        <rFont val="Calibri"/>
        <family val="2"/>
      </rPr>
      <t>ah</t>
    </r>
    <r>
      <rPr>
        <sz val="10"/>
        <rFont val="Arial"/>
        <family val="2"/>
      </rPr>
      <t xml:space="preserve"> (kg of CO2 equivalent per constant 
          2017 $)</t>
    </r>
  </si>
  <si>
    <r>
      <rPr>
        <sz val="11"/>
        <color rgb="FF000000"/>
        <rFont val="Calibri"/>
        <family val="2"/>
      </rPr>
      <t xml:space="preserve">     Annual mean levels of fine particulate matter (e.g., PM2.5 and PM10) in cities</t>
    </r>
    <r>
      <rPr>
        <sz val="10"/>
        <color rgb="FF000000"/>
        <rFont val="Arial"/>
        <family val="2"/>
      </rPr>
      <t xml:space="preserve">  
          (population weighted), Total (μg/m³)</t>
    </r>
  </si>
  <si>
    <r>
      <rPr>
        <sz val="11"/>
        <color rgb="FF000000"/>
        <rFont val="Calibri"/>
        <family val="2"/>
      </rPr>
      <t xml:space="preserve">     Annual mean levels of fine particulate matter (e.g., PM2.5 and PM10) in cities</t>
    </r>
    <r>
      <rPr>
        <sz val="10"/>
        <color rgb="FF000000"/>
        <rFont val="Arial"/>
        <family val="2"/>
      </rPr>
      <t xml:space="preserve">  
          (population weighted), Urban (μg/m³)</t>
    </r>
  </si>
  <si>
    <r>
      <rPr>
        <sz val="11"/>
        <color rgb="FF000000"/>
        <rFont val="Calibri"/>
        <family val="2"/>
      </rPr>
      <t xml:space="preserve">     Number of climate-related disasters, Total</t>
    </r>
    <r>
      <rPr>
        <vertAlign val="superscript"/>
        <sz val="11"/>
        <color rgb="FF000000"/>
        <rFont val="Calibri"/>
        <family val="2"/>
      </rPr>
      <t>ai</t>
    </r>
    <r>
      <rPr>
        <sz val="10"/>
        <color rgb="FF000000"/>
        <rFont val="Arial"/>
        <family val="2"/>
      </rPr>
      <t/>
    </r>
  </si>
  <si>
    <t>...</t>
  </si>
  <si>
    <r>
      <rPr>
        <b/>
        <i/>
        <sz val="11"/>
        <color rgb="FF000000"/>
        <rFont val="Calibri"/>
        <family val="2"/>
      </rPr>
      <t>Climate-related Hazards and Natural Disasters</t>
    </r>
    <r>
      <rPr>
        <sz val="10"/>
        <color rgb="FF000000"/>
        <rFont val="Arial"/>
        <family val="2"/>
      </rPr>
      <t/>
    </r>
  </si>
  <si>
    <r>
      <rPr>
        <sz val="11"/>
        <rFont val="Calibri"/>
        <family val="2"/>
      </rPr>
      <t xml:space="preserve">     Number of persons affected by disaster</t>
    </r>
    <r>
      <rPr>
        <sz val="10"/>
        <rFont val="Arial"/>
        <family val="2"/>
      </rPr>
      <t xml:space="preserve"> (persons)</t>
    </r>
  </si>
  <si>
    <r>
      <rPr>
        <sz val="11"/>
        <rFont val="Calibri"/>
        <family val="2"/>
      </rPr>
      <t xml:space="preserve">     Number of deaths due to disaster</t>
    </r>
    <r>
      <rPr>
        <sz val="10"/>
        <rFont val="Arial"/>
        <family val="2"/>
      </rPr>
      <t xml:space="preserve"> (persons)</t>
    </r>
  </si>
  <si>
    <r>
      <rPr>
        <sz val="11"/>
        <rFont val="Calibri"/>
        <family val="2"/>
      </rPr>
      <t xml:space="preserve">     Direct economic loss attributed to disasters</t>
    </r>
    <r>
      <rPr>
        <sz val="10"/>
        <rFont val="Arial"/>
        <family val="2"/>
      </rPr>
      <t xml:space="preserve"> ($ million)</t>
    </r>
  </si>
  <si>
    <r>
      <rPr>
        <b/>
        <i/>
        <sz val="11"/>
        <rFont val="Calibri"/>
        <family val="2"/>
      </rPr>
      <t>Policies and Programs</t>
    </r>
    <r>
      <rPr>
        <sz val="10"/>
        <color rgb="FF000000"/>
        <rFont val="Arial"/>
        <family val="2"/>
      </rPr>
      <t/>
    </r>
  </si>
  <si>
    <r>
      <rPr>
        <sz val="11"/>
        <rFont val="Calibri"/>
        <family val="2"/>
      </rPr>
      <t xml:space="preserve">     Score of adoption and implementation of national disaster risk reduction
          strategies in line with the Sendai Framework for Disaster
          Risk Reduction 2015–2030</t>
    </r>
    <r>
      <rPr>
        <sz val="10"/>
        <rFont val="Arial"/>
        <family val="2"/>
      </rPr>
      <t xml:space="preserve"> (index)</t>
    </r>
  </si>
  <si>
    <r>
      <rPr>
        <sz val="11"/>
        <rFont val="Calibri"/>
        <family val="2"/>
      </rPr>
      <t xml:space="preserve">     Proportion of local governments that adopt and implement local disaster
          risk reduction strategies in line with national disaster 
          risk reduction strategies</t>
    </r>
    <r>
      <rPr>
        <sz val="10"/>
        <rFont val="Arial"/>
        <family val="2"/>
      </rPr>
      <t xml:space="preserve"> (%)</t>
    </r>
  </si>
  <si>
    <r>
      <rPr>
        <sz val="11"/>
        <rFont val="Calibri"/>
        <family val="2"/>
      </rPr>
      <t xml:space="preserve">     Fossil-fuel subsidies (consumption and production) as a proportion of total GDP</t>
    </r>
    <r>
      <rPr>
        <sz val="10"/>
        <rFont val="Arial"/>
        <family val="2"/>
      </rPr>
      <t xml:space="preserve"> (%)</t>
    </r>
  </si>
  <si>
    <r>
      <rPr>
        <sz val="11"/>
        <rFont val="Calibri"/>
        <family val="2"/>
      </rPr>
      <t xml:space="preserve">     Renewable energy share in the total final energy consumption</t>
    </r>
    <r>
      <rPr>
        <sz val="10"/>
        <rFont val="Arial"/>
        <family val="2"/>
      </rPr>
      <t xml:space="preserve"> (%)</t>
    </r>
  </si>
  <si>
    <r>
      <rPr>
        <sz val="11"/>
        <rFont val="Calibri"/>
        <family val="2"/>
      </rPr>
      <t xml:space="preserve">     Energy intensity measured in terms of primary energy and GDP</t>
    </r>
    <r>
      <rPr>
        <sz val="10"/>
        <rFont val="Arial"/>
        <family val="2"/>
      </rPr>
      <t xml:space="preserve"> (MJ/$ 2017 PPP 
          GDP)</t>
    </r>
  </si>
  <si>
    <r>
      <t>… = data not available; – = magnitude equals zero; (-/+) 0 or 0.0 = magnitude is less than half of unit employed; | = marks break in series; * = provisional, preliminary, estimate; $ = United States dollars; cif = cost, insurance, and freight; CO₂ = carbon dioxide; F$ = Fiji dollars; fob = free on board; GDP = gross domestic product; GNI = gross national income; IMF = International Monetary Fund; kg = kilogram; km² = square kilometer; kWh = kilowatt-hour; MJ = megajoule; μg/m</t>
    </r>
    <r>
      <rPr>
        <vertAlign val="superscript"/>
        <sz val="10"/>
        <rFont val="Arial"/>
        <family val="2"/>
      </rPr>
      <t>3</t>
    </r>
    <r>
      <rPr>
        <sz val="10"/>
        <rFont val="Arial"/>
        <family val="2"/>
      </rPr>
      <t xml:space="preserve"> = micrograms per cubic meter; NPISHs = nonprofit institutions serving households; PM = particulate matter; PPP = purchasing power parity; SDRs = special drawing rights; t = metric ton.</t>
    </r>
  </si>
  <si>
    <t>a</t>
  </si>
  <si>
    <t>For 2017–2023, population growth rates are equal to 0.6%, which is the compounded growth rate between two consecutive census years, 2007 and 2017.</t>
  </si>
  <si>
    <t>b</t>
  </si>
  <si>
    <t>For 2000–2011 and 2017–2019, the number of employed people excludes those engaged in unpaid employment as of the end of June. Hence, for these years, the number of employed and unemployed does not sum to the total labor force. Data for 2014 and 2016 are not comparable with other years because the data includes unpaid employment.</t>
  </si>
  <si>
    <t>c</t>
  </si>
  <si>
    <t>For 2000–2009, includes accommodation and food service activities.</t>
  </si>
  <si>
    <t>d</t>
  </si>
  <si>
    <t>For 2000–2009, includes information and communication.</t>
  </si>
  <si>
    <t>e</t>
  </si>
  <si>
    <t>As per the International Labour Organization's disclaimer for this dataset, the imputed observations are not based on national data, are subject to high uncertainty, and should not be used for economy comparisons or rankings.</t>
  </si>
  <si>
    <t>f</t>
  </si>
  <si>
    <t>For 2005–2007, estimates were compiled using a different methodology and are not comparable with estimates prior to 2005. For 2008 onward, figures are current basic prices.</t>
  </si>
  <si>
    <t>g</t>
  </si>
  <si>
    <t>For 2000–2006, includes accommodation and food service activities.</t>
  </si>
  <si>
    <t>h</t>
  </si>
  <si>
    <t>For 2000–2006, includes information and communication.</t>
  </si>
  <si>
    <t>i</t>
  </si>
  <si>
    <t>Based on total value-added instead of total GDP to maintain consistency across the whole series and allow data comparability.</t>
  </si>
  <si>
    <t>j</t>
  </si>
  <si>
    <t>Statistical discrepancy for 2008, 2011, 2012, and 2013 is zero due to the compilation of the supply-and-use table for these years.</t>
  </si>
  <si>
    <t>k</t>
  </si>
  <si>
    <t>For 2000–2004, includes NPISHs final consumption.</t>
  </si>
  <si>
    <t>l</t>
  </si>
  <si>
    <t>For 2005–2007, refers to wholesale and retail; repair of motor vehicles and motorcycles; and personal and household goods.</t>
  </si>
  <si>
    <t>m</t>
  </si>
  <si>
    <t>For 2005–2007, includes information and communication.</t>
  </si>
  <si>
    <t>n</t>
  </si>
  <si>
    <t>For 2005–2007, refers to other community, social, and personal service activities.</t>
  </si>
  <si>
    <t>o</t>
  </si>
  <si>
    <t>For 2005, 2008, and 2011, growth rates were calculated from the GDP series without breaks.</t>
  </si>
  <si>
    <t>p</t>
  </si>
  <si>
    <t>For 2000–2007, data are similar to gross value-added at factor costs. For 2008 onward, data are similar to gross value-added at basic prices.</t>
  </si>
  <si>
    <t>q</t>
  </si>
  <si>
    <t>Estimated as the difference between GDP by industrial origin at current market prices and final consumption expenditure.</t>
  </si>
  <si>
    <t>r</t>
  </si>
  <si>
    <t>Derived from balance-of-payments data.</t>
  </si>
  <si>
    <t>s</t>
  </si>
  <si>
    <t>Refers to the gross agricultural production index.</t>
  </si>
  <si>
    <t>t</t>
  </si>
  <si>
    <t>For 2000, data are from the Monetary Survey, which follows an older format of presenting monetary and financial data. For 2001 onward, data are from the Depository Corporations Survey, which follows the IMF's standardized reporting format.</t>
  </si>
  <si>
    <t>u</t>
  </si>
  <si>
    <t>Refers to M3 money aggregates.</t>
  </si>
  <si>
    <t>v</t>
  </si>
  <si>
    <t>All interest rate figures are the monthly weighted average outstanding rates of commercial banks.</t>
  </si>
  <si>
    <t>w</t>
  </si>
  <si>
    <t>For 2015 onward, reflects the government's fiscal year (2015/16, 2016/17, 2017/18, and so on).</t>
  </si>
  <si>
    <t>x</t>
  </si>
  <si>
    <t>Sum of direct and indirect taxes.</t>
  </si>
  <si>
    <t>y</t>
  </si>
  <si>
    <t>The Fiji Ministry of Economy's revision in the classification of nontax revenue includes capital revenue and grants from 2004 to 2009.</t>
  </si>
  <si>
    <t>z</t>
  </si>
  <si>
    <t>Includes wages (for both established and nonestablished staff) and pension or compassionate allowance.</t>
  </si>
  <si>
    <t>aa</t>
  </si>
  <si>
    <t>Labeled as "Charges on Public Debt." From 2013 onward, includes only interest payments and miscellaneous charges associated with debt repayments.</t>
  </si>
  <si>
    <t>ab</t>
  </si>
  <si>
    <t>Operating and capital grants and/or transfers.</t>
  </si>
  <si>
    <t>ac</t>
  </si>
  <si>
    <t>Includes expenditure categorized as travel and/or communication, maintenance and operation, special expenses, value-added tax, and "others".</t>
  </si>
  <si>
    <t>ad</t>
  </si>
  <si>
    <t>For 2000–2004, follows the IMF's Balance of Payments Manual (fifth edition). For 2005 onward, follows the IMF's Balance of Payments and International Investment Position Manual (sixth edition).</t>
  </si>
  <si>
    <t>ae</t>
  </si>
  <si>
    <t>For 2005 onward, data from the Fiji Bureau of Statistics in Fijian Dollars were converted to United States dollars.</t>
  </si>
  <si>
    <t>af</t>
  </si>
  <si>
    <t>Data from the World Bank are expressed in kiloton (kt), while data provided in the table are expressed in thousand metric tons (t), using a conversion factor of 1 kt = 1000 metric tons.</t>
  </si>
  <si>
    <t>ag</t>
  </si>
  <si>
    <t>Other greenhouse gas emissions refer to hydrofluorocarbons, perfluorocarbons, and sulphur hexafluoride.</t>
  </si>
  <si>
    <t>ah</t>
  </si>
  <si>
    <t>Refers to carbon dioxide emissions from fuel combustion.</t>
  </si>
  <si>
    <t>ai</t>
  </si>
  <si>
    <t>Disasters may include drought, extreme temperature, flood, landslide, storm, or wildfire.</t>
  </si>
  <si>
    <t>Sources:</t>
  </si>
  <si>
    <r>
      <rPr>
        <sz val="11"/>
        <color rgb="FF000000"/>
        <rFont val="Calibri"/>
        <family val="2"/>
      </rPr>
      <t>Population</t>
    </r>
  </si>
  <si>
    <t>Government of Fiji, Bureau of Statistics (BOS). Official communication, 19 March 2024; past communication.</t>
  </si>
  <si>
    <r>
      <rPr>
        <sz val="11"/>
        <color rgb="FF000000"/>
        <rFont val="Calibri"/>
        <family val="2"/>
      </rPr>
      <t>Labor Force</t>
    </r>
  </si>
  <si>
    <t>BOS. Official communication, 19 March 2024; past communication.</t>
  </si>
  <si>
    <r>
      <rPr>
        <sz val="11"/>
        <color rgb="FF000000"/>
        <rFont val="Calibri"/>
        <family val="2"/>
      </rPr>
      <t xml:space="preserve">          Labor force participation rate</t>
    </r>
  </si>
  <si>
    <t>International Labour Organization. ILOSTAT database. http://ilostat.ilo.org/data (accessed 30 June 2024).</t>
  </si>
  <si>
    <r>
      <rPr>
        <sz val="11"/>
        <color rgb="FF000000"/>
        <rFont val="Calibri"/>
        <family val="2"/>
      </rPr>
      <t>National Accounts</t>
    </r>
  </si>
  <si>
    <r>
      <rPr>
        <sz val="11"/>
        <rFont val="Calibri"/>
        <family val="2"/>
      </rPr>
      <t>Production Index</t>
    </r>
    <r>
      <rPr>
        <sz val="10"/>
        <rFont val="Arial"/>
        <family val="2"/>
      </rPr>
      <t>es</t>
    </r>
  </si>
  <si>
    <r>
      <rPr>
        <sz val="11"/>
        <color rgb="FF000000"/>
        <rFont val="Calibri"/>
        <family val="2"/>
      </rPr>
      <t xml:space="preserve">     Agriculture</t>
    </r>
  </si>
  <si>
    <t>Food and Agriculture Organization of the United Nations. FAOSTAT Database. https://www.fao.org/faostat/en/#data (accessed 30 June 2024).</t>
  </si>
  <si>
    <r>
      <rPr>
        <sz val="11"/>
        <color rgb="FF000000"/>
        <rFont val="Calibri"/>
        <family val="2"/>
      </rPr>
      <t xml:space="preserve">     Mining</t>
    </r>
  </si>
  <si>
    <r>
      <rPr>
        <sz val="11"/>
        <color rgb="FF000000"/>
        <rFont val="Calibri"/>
        <family val="2"/>
      </rPr>
      <t xml:space="preserve">     Manufacturing</t>
    </r>
  </si>
  <si>
    <r>
      <rPr>
        <sz val="11"/>
        <color rgb="FF000000"/>
        <rFont val="Calibri"/>
        <family val="2"/>
      </rPr>
      <t>Energy</t>
    </r>
  </si>
  <si>
    <r>
      <rPr>
        <sz val="11"/>
        <color rgb="FF000000"/>
        <rFont val="Calibri"/>
        <family val="2"/>
      </rPr>
      <t>Price Indexes</t>
    </r>
  </si>
  <si>
    <r>
      <rPr>
        <sz val="11"/>
        <color rgb="FF000000"/>
        <rFont val="Calibri"/>
        <family val="2"/>
      </rPr>
      <t>Money and Interest Rates</t>
    </r>
  </si>
  <si>
    <t>Reserve Bank of Fiji. Official communication, 5 March 2024; past communication.</t>
  </si>
  <si>
    <r>
      <rPr>
        <sz val="11"/>
        <color rgb="FF000000"/>
        <rFont val="Calibri"/>
        <family val="2"/>
      </rPr>
      <t>Government Finance</t>
    </r>
  </si>
  <si>
    <t>Government of Fiji, Ministry of Finance. Official communication, 15 March 2024; past communication.</t>
  </si>
  <si>
    <r>
      <rPr>
        <sz val="11"/>
        <color rgb="FF000000"/>
        <rFont val="Calibri"/>
        <family val="2"/>
      </rPr>
      <t>External Trade</t>
    </r>
  </si>
  <si>
    <r>
      <rPr>
        <sz val="11"/>
        <color rgb="FF000000"/>
        <rFont val="Calibri"/>
        <family val="2"/>
      </rPr>
      <t xml:space="preserve">     Direction of Trade</t>
    </r>
  </si>
  <si>
    <t>International Monetary Fund (IMF). Direction of Trade Statistics. https://data.imf.org/ (accessed 30 June 2024).</t>
  </si>
  <si>
    <r>
      <rPr>
        <sz val="11"/>
        <color rgb="FF000000"/>
        <rFont val="Calibri"/>
        <family val="2"/>
      </rPr>
      <t xml:space="preserve">     10. United Kingdom</t>
    </r>
  </si>
  <si>
    <t>International Monetary Fund (IMF). Direction of Trade Statistics. https://data.imf.org/ (accessed 17 April 2024).</t>
  </si>
  <si>
    <r>
      <rPr>
        <sz val="11"/>
        <color rgb="FF000000"/>
        <rFont val="Calibri"/>
        <family val="2"/>
      </rPr>
      <t>Balance of Payments</t>
    </r>
  </si>
  <si>
    <r>
      <rPr>
        <sz val="11"/>
        <color rgb="FF000000"/>
        <rFont val="Calibri"/>
        <family val="2"/>
      </rPr>
      <t>International Reserves</t>
    </r>
  </si>
  <si>
    <t>IMF. International Financial Statistics. https://data.imf.org/ (accessed 30 June 2024).</t>
  </si>
  <si>
    <r>
      <rPr>
        <sz val="11"/>
        <color rgb="FF000000"/>
        <rFont val="Calibri"/>
        <family val="2"/>
      </rPr>
      <t>Exchange Rates</t>
    </r>
  </si>
  <si>
    <r>
      <rPr>
        <sz val="11"/>
        <color rgb="FF000000"/>
        <rFont val="Calibri"/>
        <family val="2"/>
      </rPr>
      <t>External Indebtedness</t>
    </r>
  </si>
  <si>
    <t>World Bank. International Debt Statistics. https://databank.worldbank.org/source/international-debt-statistics# (accessed 30 June 2024).</t>
  </si>
  <si>
    <t xml:space="preserve">     Total long-term debt (% of total debt)</t>
  </si>
  <si>
    <t>Asian Development Bank estimates using data from the World Bank's International Debt Statistics. https://databank.worldbank.org/source/international-debt-statistics# (accessed 30 June 2024).</t>
  </si>
  <si>
    <t>Environment and Climate Change</t>
  </si>
  <si>
    <t>World Bank. World Development Indicators. https://databank.worldbank.org/source/world-development-indicators (accessed 30 June 2024).</t>
  </si>
  <si>
    <t>United Nations. SDG Global Database. https://unstats.un.org/sdgs/dataportal (accessed 30 June 2024).</t>
  </si>
  <si>
    <t>IMF. 2022. Climate Change Dashboard. https://climatedata.imf.org/pages/climatechange-data (accessed 30 June 2024).</t>
  </si>
  <si>
    <t>United Nations Office for Disaster Risk Reduction. Sendai Framework Monitor. https://sendaimonitor.undrr.org/ (accessed 30 June 2024).</t>
  </si>
  <si>
    <t xml:space="preserve">     Temperature change with respect to a baseline climatology, corresponding
          to the period 1951-1980 (°C)</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164" formatCode="_(* #,##0.00_);_(* \(#,##0.00\);_(* &quot;-&quot;??_);_(@_)"/>
    <numFmt numFmtId="165" formatCode="#,##0.0;\-#,##0.0"/>
    <numFmt numFmtId="166" formatCode="#,##0.0\ \|;\-#,##0.0\ \|;@\ \|"/>
    <numFmt numFmtId="167" formatCode="#,##0.0&quot;*&quot;;\-#,##0.0&quot;*&quot;;@&quot;*&quot;"/>
    <numFmt numFmtId="168" formatCode="#,##0&quot;*&quot;;\-#,##0&quot;*&quot;;@&quot;*&quot;"/>
    <numFmt numFmtId="169" formatCode="#,##0.0_ ;\-#,##0.0\ "/>
  </numFmts>
  <fonts count="18" x14ac:knownFonts="1">
    <font>
      <sz val="10"/>
      <color rgb="FF000000"/>
      <name val="Arial"/>
    </font>
    <font>
      <b/>
      <sz val="11"/>
      <color rgb="FF000000"/>
      <name val="Calibri"/>
      <family val="2"/>
    </font>
    <font>
      <b/>
      <sz val="16"/>
      <color rgb="FF000000"/>
      <name val="Arial"/>
      <family val="2"/>
    </font>
    <font>
      <u/>
      <sz val="10"/>
      <color rgb="FF0000FF"/>
      <name val="Arial"/>
      <family val="2"/>
    </font>
    <font>
      <b/>
      <sz val="10"/>
      <color rgb="FF000000"/>
      <name val="Arial"/>
      <family val="2"/>
    </font>
    <font>
      <sz val="11"/>
      <color rgb="FF000000"/>
      <name val="Calibri"/>
      <family val="2"/>
    </font>
    <font>
      <vertAlign val="superscript"/>
      <sz val="11"/>
      <color rgb="FF000000"/>
      <name val="Calibri"/>
      <family val="2"/>
    </font>
    <font>
      <b/>
      <i/>
      <sz val="11"/>
      <color rgb="FF000000"/>
      <name val="Calibri"/>
      <family val="2"/>
    </font>
    <font>
      <sz val="10"/>
      <color rgb="FF000000"/>
      <name val="Arial"/>
      <family val="2"/>
    </font>
    <font>
      <b/>
      <sz val="10"/>
      <color rgb="FFFF0000"/>
      <name val="Arial"/>
      <family val="2"/>
    </font>
    <font>
      <sz val="10"/>
      <name val="Arial"/>
      <family val="2"/>
    </font>
    <font>
      <sz val="11"/>
      <name val="Calibri"/>
      <family val="2"/>
    </font>
    <font>
      <vertAlign val="superscript"/>
      <sz val="11"/>
      <name val="Calibri"/>
      <family val="2"/>
    </font>
    <font>
      <b/>
      <sz val="11"/>
      <name val="Calibri"/>
      <family val="2"/>
    </font>
    <font>
      <b/>
      <i/>
      <sz val="11"/>
      <name val="Calibri"/>
      <family val="2"/>
    </font>
    <font>
      <sz val="10"/>
      <color rgb="FF000000"/>
      <name val="Arial"/>
    </font>
    <font>
      <b/>
      <sz val="10"/>
      <name val="Arial"/>
      <family val="2"/>
    </font>
    <font>
      <vertAlign val="superscript"/>
      <sz val="10"/>
      <name val="Arial"/>
      <family val="2"/>
    </font>
  </fonts>
  <fills count="3">
    <fill>
      <patternFill patternType="none"/>
    </fill>
    <fill>
      <patternFill patternType="gray125"/>
    </fill>
    <fill>
      <patternFill patternType="solid">
        <fgColor rgb="FFFFCC00"/>
        <bgColor rgb="FFFFCC00"/>
      </patternFill>
    </fill>
  </fills>
  <borders count="1">
    <border>
      <left/>
      <right/>
      <top/>
      <bottom/>
      <diagonal/>
    </border>
  </borders>
  <cellStyleXfs count="3">
    <xf numFmtId="0" fontId="0" fillId="0" borderId="0"/>
    <xf numFmtId="0" fontId="8" fillId="0" borderId="0"/>
    <xf numFmtId="164" fontId="15" fillId="0" borderId="0" applyFont="0" applyFill="0" applyBorder="0" applyAlignment="0" applyProtection="0"/>
  </cellStyleXfs>
  <cellXfs count="43">
    <xf numFmtId="0" fontId="0" fillId="0" borderId="0" xfId="0"/>
    <xf numFmtId="0" fontId="1" fillId="0" borderId="0" xfId="0" applyFont="1"/>
    <xf numFmtId="0" fontId="2" fillId="2" borderId="0" xfId="0" applyFont="1" applyFill="1"/>
    <xf numFmtId="0" fontId="0" fillId="2" borderId="0" xfId="0" applyFill="1"/>
    <xf numFmtId="0" fontId="3" fillId="2" borderId="0" xfId="0" applyFont="1" applyFill="1"/>
    <xf numFmtId="0" fontId="0" fillId="2" borderId="0" xfId="0" applyFill="1" applyAlignment="1">
      <alignment horizontal="right"/>
    </xf>
    <xf numFmtId="0" fontId="4" fillId="2" borderId="0" xfId="0" applyFont="1" applyFill="1" applyAlignment="1">
      <alignment horizontal="right"/>
    </xf>
    <xf numFmtId="49" fontId="0" fillId="0" borderId="0" xfId="0" applyNumberFormat="1" applyAlignment="1">
      <alignment wrapText="1"/>
    </xf>
    <xf numFmtId="39" fontId="0" fillId="0" borderId="0" xfId="0" applyNumberFormat="1" applyAlignment="1">
      <alignment horizontal="right"/>
    </xf>
    <xf numFmtId="165" fontId="0" fillId="0" borderId="0" xfId="0" applyNumberFormat="1" applyAlignment="1">
      <alignment horizontal="right"/>
    </xf>
    <xf numFmtId="37" fontId="0" fillId="0" borderId="0" xfId="0" applyNumberFormat="1" applyAlignment="1">
      <alignment horizontal="right"/>
    </xf>
    <xf numFmtId="166" fontId="0" fillId="0" borderId="0" xfId="0" applyNumberFormat="1" applyAlignment="1">
      <alignment horizontal="right"/>
    </xf>
    <xf numFmtId="167" fontId="0" fillId="0" borderId="0" xfId="0" applyNumberFormat="1" applyAlignment="1">
      <alignment horizontal="right"/>
    </xf>
    <xf numFmtId="168" fontId="0" fillId="0" borderId="0" xfId="0" applyNumberFormat="1" applyAlignment="1">
      <alignment horizontal="right"/>
    </xf>
    <xf numFmtId="0" fontId="0" fillId="0" borderId="0" xfId="0" applyAlignment="1">
      <alignment horizontal="left" vertical="top"/>
    </xf>
    <xf numFmtId="0" fontId="0" fillId="0" borderId="0" xfId="0" applyAlignment="1">
      <alignment vertical="top"/>
    </xf>
    <xf numFmtId="0" fontId="5" fillId="0" borderId="0" xfId="0" applyFont="1" applyAlignment="1">
      <alignment vertical="top"/>
    </xf>
    <xf numFmtId="49" fontId="8" fillId="0" borderId="0" xfId="0" applyNumberFormat="1" applyFont="1" applyAlignment="1">
      <alignment wrapText="1"/>
    </xf>
    <xf numFmtId="165" fontId="9" fillId="0" borderId="0" xfId="0" applyNumberFormat="1" applyFont="1" applyAlignment="1">
      <alignment horizontal="right"/>
    </xf>
    <xf numFmtId="169" fontId="0" fillId="0" borderId="0" xfId="0" applyNumberFormat="1"/>
    <xf numFmtId="0" fontId="8" fillId="0" borderId="0" xfId="0" applyFont="1"/>
    <xf numFmtId="49" fontId="10" fillId="0" borderId="0" xfId="0" applyNumberFormat="1" applyFont="1" applyAlignment="1">
      <alignment wrapText="1"/>
    </xf>
    <xf numFmtId="0" fontId="10" fillId="0" borderId="0" xfId="0" applyFont="1"/>
    <xf numFmtId="49" fontId="11" fillId="0" borderId="0" xfId="0" applyNumberFormat="1" applyFont="1" applyAlignment="1">
      <alignment wrapText="1"/>
    </xf>
    <xf numFmtId="49" fontId="10" fillId="0" borderId="0" xfId="0" applyNumberFormat="1" applyFont="1"/>
    <xf numFmtId="0" fontId="10" fillId="0" borderId="0" xfId="0" applyFont="1" applyAlignment="1">
      <alignment vertical="top"/>
    </xf>
    <xf numFmtId="37" fontId="10" fillId="0" borderId="0" xfId="0" applyNumberFormat="1" applyFont="1" applyAlignment="1">
      <alignment horizontal="right"/>
    </xf>
    <xf numFmtId="39" fontId="10" fillId="0" borderId="0" xfId="0" applyNumberFormat="1" applyFont="1" applyAlignment="1">
      <alignment horizontal="right"/>
    </xf>
    <xf numFmtId="165" fontId="16" fillId="0" borderId="0" xfId="0" applyNumberFormat="1" applyFont="1" applyAlignment="1">
      <alignment horizontal="right"/>
    </xf>
    <xf numFmtId="166" fontId="10" fillId="0" borderId="0" xfId="0" applyNumberFormat="1" applyFont="1" applyAlignment="1">
      <alignment horizontal="right"/>
    </xf>
    <xf numFmtId="3" fontId="0" fillId="0" borderId="0" xfId="0" applyNumberFormat="1" applyAlignment="1">
      <alignment horizontal="right"/>
    </xf>
    <xf numFmtId="168" fontId="0" fillId="0" borderId="0" xfId="2" applyNumberFormat="1" applyFont="1" applyAlignment="1">
      <alignment horizontal="right"/>
    </xf>
    <xf numFmtId="167" fontId="10" fillId="0" borderId="0" xfId="0" applyNumberFormat="1" applyFont="1" applyAlignment="1">
      <alignment horizontal="right"/>
    </xf>
    <xf numFmtId="0" fontId="10" fillId="0" borderId="0" xfId="0" applyFont="1" applyAlignment="1">
      <alignment horizontal="justify" vertical="top" wrapText="1"/>
    </xf>
    <xf numFmtId="0" fontId="0" fillId="0" borderId="0" xfId="0" applyAlignment="1">
      <alignment horizontal="justify" vertical="top" wrapText="1"/>
    </xf>
    <xf numFmtId="0" fontId="0" fillId="0" borderId="0" xfId="0" applyAlignment="1">
      <alignment horizontal="justify" vertical="top"/>
    </xf>
    <xf numFmtId="0" fontId="0" fillId="0" borderId="0" xfId="0"/>
    <xf numFmtId="0" fontId="0" fillId="0" borderId="0" xfId="0" applyAlignment="1">
      <alignment horizontal="left" vertical="top" wrapText="1"/>
    </xf>
    <xf numFmtId="0" fontId="0" fillId="0" borderId="0" xfId="0" applyAlignment="1">
      <alignment horizontal="left"/>
    </xf>
    <xf numFmtId="0" fontId="10" fillId="0" borderId="0" xfId="0" applyFont="1"/>
    <xf numFmtId="0" fontId="10" fillId="0" borderId="0" xfId="1" applyFont="1" applyAlignment="1">
      <alignment horizontal="left" vertical="top" wrapText="1"/>
    </xf>
    <xf numFmtId="0" fontId="10" fillId="0" borderId="0" xfId="1" applyFont="1" applyAlignment="1">
      <alignment horizontal="left" vertical="top"/>
    </xf>
    <xf numFmtId="0" fontId="10" fillId="0" borderId="0" xfId="0" applyFont="1" applyAlignment="1">
      <alignment horizontal="left" vertical="top" wrapText="1"/>
    </xf>
  </cellXfs>
  <cellStyles count="3">
    <cellStyle name="Comma" xfId="2" builtinId="3"/>
    <cellStyle name="Normal" xfId="0" builtinId="0"/>
    <cellStyle name="Normal 2" xfId="1" xr:uid="{56BBB75E-CBE2-448A-94E1-FC9F9A318745}"/>
  </cellStyles>
  <dxfs count="0"/>
  <tableStyles count="0" defaultTableStyle="TableStyleMedium9"/>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oneCellAnchor>
    <xdr:from>
      <xdr:col>2</xdr:col>
      <xdr:colOff>922019</xdr:colOff>
      <xdr:row>16</xdr:row>
      <xdr:rowOff>0</xdr:rowOff>
    </xdr:from>
    <xdr:ext cx="112059" cy="952500"/>
    <xdr:pic>
      <xdr:nvPicPr>
        <xdr:cNvPr id="2" name="Picture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6065519" y="2964180"/>
          <a:ext cx="112059" cy="952500"/>
        </a:xfrm>
        <a:prstGeom prst="rect">
          <a:avLst/>
        </a:prstGeom>
      </xdr:spPr>
    </xdr:pic>
    <xdr:clientData/>
  </xdr:oneCellAnchor>
  <xdr:oneCellAnchor>
    <xdr:from>
      <xdr:col>10</xdr:col>
      <xdr:colOff>0</xdr:colOff>
      <xdr:row>16</xdr:row>
      <xdr:rowOff>0</xdr:rowOff>
    </xdr:from>
    <xdr:ext cx="107576" cy="914400"/>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a:stretch>
          <a:fillRect/>
        </a:stretch>
      </xdr:blipFill>
      <xdr:spPr>
        <a:xfrm>
          <a:off x="12519660" y="2964180"/>
          <a:ext cx="107576" cy="914400"/>
        </a:xfrm>
        <a:prstGeom prst="rect">
          <a:avLst/>
        </a:prstGeom>
      </xdr:spPr>
    </xdr:pic>
    <xdr:clientData/>
  </xdr:oneCellAnchor>
  <xdr:oneCellAnchor>
    <xdr:from>
      <xdr:col>11</xdr:col>
      <xdr:colOff>10309</xdr:colOff>
      <xdr:row>18</xdr:row>
      <xdr:rowOff>0</xdr:rowOff>
    </xdr:from>
    <xdr:ext cx="73152" cy="586740"/>
    <xdr:pic>
      <xdr:nvPicPr>
        <xdr:cNvPr id="4" name="Picture 3">
          <a:extLst>
            <a:ext uri="{FF2B5EF4-FFF2-40B4-BE49-F238E27FC236}">
              <a16:creationId xmlns:a16="http://schemas.microsoft.com/office/drawing/2014/main" id="{00000000-0008-0000-0000-000004000000}"/>
            </a:ext>
          </a:extLst>
        </xdr:cNvPr>
        <xdr:cNvPicPr>
          <a:picLocks/>
        </xdr:cNvPicPr>
      </xdr:nvPicPr>
      <xdr:blipFill>
        <a:blip xmlns:r="http://schemas.openxmlformats.org/officeDocument/2006/relationships" r:embed="rId2"/>
        <a:stretch>
          <a:fillRect/>
        </a:stretch>
      </xdr:blipFill>
      <xdr:spPr>
        <a:xfrm>
          <a:off x="13451989" y="3345180"/>
          <a:ext cx="73152" cy="586740"/>
        </a:xfrm>
        <a:prstGeom prst="rect">
          <a:avLst/>
        </a:prstGeom>
      </xdr:spPr>
    </xdr:pic>
    <xdr:clientData/>
  </xdr:oneCellAnchor>
  <xdr:oneCellAnchor>
    <xdr:from>
      <xdr:col>2</xdr:col>
      <xdr:colOff>922019</xdr:colOff>
      <xdr:row>21</xdr:row>
      <xdr:rowOff>0</xdr:rowOff>
    </xdr:from>
    <xdr:ext cx="109497" cy="1303020"/>
    <xdr:pic>
      <xdr:nvPicPr>
        <xdr:cNvPr id="6" name="Picture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3"/>
        <a:stretch>
          <a:fillRect/>
        </a:stretch>
      </xdr:blipFill>
      <xdr:spPr>
        <a:xfrm>
          <a:off x="6065519" y="3916680"/>
          <a:ext cx="109497" cy="1303020"/>
        </a:xfrm>
        <a:prstGeom prst="rect">
          <a:avLst/>
        </a:prstGeom>
      </xdr:spPr>
    </xdr:pic>
    <xdr:clientData/>
  </xdr:oneCellAnchor>
  <xdr:oneCellAnchor>
    <xdr:from>
      <xdr:col>9</xdr:col>
      <xdr:colOff>922019</xdr:colOff>
      <xdr:row>21</xdr:row>
      <xdr:rowOff>0</xdr:rowOff>
    </xdr:from>
    <xdr:ext cx="109497" cy="1303020"/>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3"/>
        <a:stretch>
          <a:fillRect/>
        </a:stretch>
      </xdr:blipFill>
      <xdr:spPr>
        <a:xfrm>
          <a:off x="12519659" y="3916680"/>
          <a:ext cx="109497" cy="1303020"/>
        </a:xfrm>
        <a:prstGeom prst="rect">
          <a:avLst/>
        </a:prstGeom>
      </xdr:spPr>
    </xdr:pic>
    <xdr:clientData/>
  </xdr:oneCellAnchor>
  <xdr:oneCellAnchor>
    <xdr:from>
      <xdr:col>11</xdr:col>
      <xdr:colOff>0</xdr:colOff>
      <xdr:row>25</xdr:row>
      <xdr:rowOff>0</xdr:rowOff>
    </xdr:from>
    <xdr:ext cx="95250" cy="323850"/>
    <xdr:pic>
      <xdr:nvPicPr>
        <xdr:cNvPr id="9" name="Picture 8">
          <a:extLst>
            <a:ext uri="{FF2B5EF4-FFF2-40B4-BE49-F238E27FC236}">
              <a16:creationId xmlns:a16="http://schemas.microsoft.com/office/drawing/2014/main" id="{00000000-0008-0000-0000-000009000000}"/>
            </a:ext>
          </a:extLst>
        </xdr:cNvPr>
        <xdr:cNvPicPr>
          <a:picLocks noChangeAspect="1"/>
        </xdr:cNvPicPr>
      </xdr:nvPicPr>
      <xdr:blipFill>
        <a:blip xmlns:r="http://schemas.openxmlformats.org/officeDocument/2006/relationships" r:embed="rId2"/>
        <a:stretch>
          <a:fillRect/>
        </a:stretch>
      </xdr:blipFill>
      <xdr:spPr>
        <a:xfrm>
          <a:off x="0" y="0"/>
          <a:ext cx="0" cy="0"/>
        </a:xfrm>
        <a:prstGeom prst="rect">
          <a:avLst/>
        </a:prstGeom>
      </xdr:spPr>
    </xdr:pic>
    <xdr:clientData/>
  </xdr:oneCellAnchor>
  <xdr:oneCellAnchor>
    <xdr:from>
      <xdr:col>2</xdr:col>
      <xdr:colOff>36260</xdr:colOff>
      <xdr:row>42</xdr:row>
      <xdr:rowOff>18656</xdr:rowOff>
    </xdr:from>
    <xdr:ext cx="115923" cy="394138"/>
    <xdr:pic>
      <xdr:nvPicPr>
        <xdr:cNvPr id="10" name="Picture 9">
          <a:extLst>
            <a:ext uri="{FF2B5EF4-FFF2-40B4-BE49-F238E27FC236}">
              <a16:creationId xmlns:a16="http://schemas.microsoft.com/office/drawing/2014/main" id="{00000000-0008-0000-0000-00000A000000}"/>
            </a:ext>
          </a:extLst>
        </xdr:cNvPr>
        <xdr:cNvPicPr>
          <a:picLocks noChangeAspect="1"/>
        </xdr:cNvPicPr>
      </xdr:nvPicPr>
      <xdr:blipFill>
        <a:blip xmlns:r="http://schemas.openxmlformats.org/officeDocument/2006/relationships" r:embed="rId2"/>
        <a:stretch>
          <a:fillRect/>
        </a:stretch>
      </xdr:blipFill>
      <xdr:spPr>
        <a:xfrm>
          <a:off x="3510980" y="7912976"/>
          <a:ext cx="115923" cy="394138"/>
        </a:xfrm>
        <a:prstGeom prst="rect">
          <a:avLst/>
        </a:prstGeom>
      </xdr:spPr>
    </xdr:pic>
    <xdr:clientData/>
  </xdr:oneCellAnchor>
  <xdr:oneCellAnchor>
    <xdr:from>
      <xdr:col>2</xdr:col>
      <xdr:colOff>31006</xdr:colOff>
      <xdr:row>46</xdr:row>
      <xdr:rowOff>28641</xdr:rowOff>
    </xdr:from>
    <xdr:ext cx="95250" cy="485775"/>
    <xdr:pic>
      <xdr:nvPicPr>
        <xdr:cNvPr id="11" name="Picture 10">
          <a:extLst>
            <a:ext uri="{FF2B5EF4-FFF2-40B4-BE49-F238E27FC236}">
              <a16:creationId xmlns:a16="http://schemas.microsoft.com/office/drawing/2014/main" id="{00000000-0008-0000-0000-00000B000000}"/>
            </a:ext>
          </a:extLst>
        </xdr:cNvPr>
        <xdr:cNvPicPr>
          <a:picLocks noChangeAspect="1"/>
        </xdr:cNvPicPr>
      </xdr:nvPicPr>
      <xdr:blipFill>
        <a:blip xmlns:r="http://schemas.openxmlformats.org/officeDocument/2006/relationships" r:embed="rId4"/>
        <a:stretch>
          <a:fillRect/>
        </a:stretch>
      </xdr:blipFill>
      <xdr:spPr>
        <a:xfrm>
          <a:off x="3505726" y="8684961"/>
          <a:ext cx="95250" cy="485775"/>
        </a:xfrm>
        <a:prstGeom prst="rect">
          <a:avLst/>
        </a:prstGeom>
      </xdr:spPr>
    </xdr:pic>
    <xdr:clientData/>
  </xdr:oneCellAnchor>
  <xdr:oneCellAnchor>
    <xdr:from>
      <xdr:col>2</xdr:col>
      <xdr:colOff>38625</xdr:colOff>
      <xdr:row>49</xdr:row>
      <xdr:rowOff>31530</xdr:rowOff>
    </xdr:from>
    <xdr:ext cx="105181" cy="715229"/>
    <xdr:pic>
      <xdr:nvPicPr>
        <xdr:cNvPr id="12" name="Picture 11">
          <a:extLst>
            <a:ext uri="{FF2B5EF4-FFF2-40B4-BE49-F238E27FC236}">
              <a16:creationId xmlns:a16="http://schemas.microsoft.com/office/drawing/2014/main" id="{00000000-0008-0000-0000-00000C000000}"/>
            </a:ext>
          </a:extLst>
        </xdr:cNvPr>
        <xdr:cNvPicPr>
          <a:picLocks noChangeAspect="1"/>
        </xdr:cNvPicPr>
      </xdr:nvPicPr>
      <xdr:blipFill>
        <a:blip xmlns:r="http://schemas.openxmlformats.org/officeDocument/2006/relationships" r:embed="rId5"/>
        <a:stretch>
          <a:fillRect/>
        </a:stretch>
      </xdr:blipFill>
      <xdr:spPr>
        <a:xfrm>
          <a:off x="3513345" y="9259350"/>
          <a:ext cx="105181" cy="715229"/>
        </a:xfrm>
        <a:prstGeom prst="rect">
          <a:avLst/>
        </a:prstGeom>
      </xdr:spPr>
    </xdr:pic>
    <xdr:clientData/>
  </xdr:oneCellAnchor>
  <xdr:oneCellAnchor>
    <xdr:from>
      <xdr:col>2</xdr:col>
      <xdr:colOff>23912</xdr:colOff>
      <xdr:row>53</xdr:row>
      <xdr:rowOff>34422</xdr:rowOff>
    </xdr:from>
    <xdr:ext cx="104756" cy="712338"/>
    <xdr:pic>
      <xdr:nvPicPr>
        <xdr:cNvPr id="14" name="Picture 13">
          <a:extLst>
            <a:ext uri="{FF2B5EF4-FFF2-40B4-BE49-F238E27FC236}">
              <a16:creationId xmlns:a16="http://schemas.microsoft.com/office/drawing/2014/main" id="{00000000-0008-0000-0000-00000E000000}"/>
            </a:ext>
          </a:extLst>
        </xdr:cNvPr>
        <xdr:cNvPicPr>
          <a:picLocks noChangeAspect="1"/>
        </xdr:cNvPicPr>
      </xdr:nvPicPr>
      <xdr:blipFill>
        <a:blip xmlns:r="http://schemas.openxmlformats.org/officeDocument/2006/relationships" r:embed="rId5"/>
        <a:stretch>
          <a:fillRect/>
        </a:stretch>
      </xdr:blipFill>
      <xdr:spPr>
        <a:xfrm>
          <a:off x="3498632" y="10024242"/>
          <a:ext cx="104756" cy="712338"/>
        </a:xfrm>
        <a:prstGeom prst="rect">
          <a:avLst/>
        </a:prstGeom>
      </xdr:spPr>
    </xdr:pic>
    <xdr:clientData/>
  </xdr:oneCellAnchor>
  <xdr:oneCellAnchor>
    <xdr:from>
      <xdr:col>1</xdr:col>
      <xdr:colOff>3265170</xdr:colOff>
      <xdr:row>471</xdr:row>
      <xdr:rowOff>38100</xdr:rowOff>
    </xdr:from>
    <xdr:ext cx="95250" cy="304800"/>
    <xdr:pic>
      <xdr:nvPicPr>
        <xdr:cNvPr id="15" name="Picture 14">
          <a:extLst>
            <a:ext uri="{FF2B5EF4-FFF2-40B4-BE49-F238E27FC236}">
              <a16:creationId xmlns:a16="http://schemas.microsoft.com/office/drawing/2014/main" id="{00000000-0008-0000-0000-00000F000000}"/>
            </a:ext>
          </a:extLst>
        </xdr:cNvPr>
        <xdr:cNvPicPr>
          <a:picLocks noChangeAspect="1"/>
        </xdr:cNvPicPr>
      </xdr:nvPicPr>
      <xdr:blipFill>
        <a:blip xmlns:r="http://schemas.openxmlformats.org/officeDocument/2006/relationships" r:embed="rId2"/>
        <a:stretch>
          <a:fillRect/>
        </a:stretch>
      </xdr:blipFill>
      <xdr:spPr>
        <a:xfrm>
          <a:off x="3470910" y="93916500"/>
          <a:ext cx="95250" cy="304800"/>
        </a:xfrm>
        <a:prstGeom prst="rect">
          <a:avLst/>
        </a:prstGeom>
      </xdr:spPr>
    </xdr:pic>
    <xdr:clientData/>
  </xdr:oneCellAnchor>
  <xdr:oneCellAnchor>
    <xdr:from>
      <xdr:col>5</xdr:col>
      <xdr:colOff>4659</xdr:colOff>
      <xdr:row>18</xdr:row>
      <xdr:rowOff>8466</xdr:rowOff>
    </xdr:from>
    <xdr:ext cx="118533" cy="403013"/>
    <xdr:pic>
      <xdr:nvPicPr>
        <xdr:cNvPr id="17" name="Picture 16">
          <a:extLst>
            <a:ext uri="{FF2B5EF4-FFF2-40B4-BE49-F238E27FC236}">
              <a16:creationId xmlns:a16="http://schemas.microsoft.com/office/drawing/2014/main" id="{64197613-AD80-4510-A1EF-35A405A7C659}"/>
            </a:ext>
          </a:extLst>
        </xdr:cNvPr>
        <xdr:cNvPicPr>
          <a:picLocks noChangeAspect="1"/>
        </xdr:cNvPicPr>
      </xdr:nvPicPr>
      <xdr:blipFill>
        <a:blip xmlns:r="http://schemas.openxmlformats.org/officeDocument/2006/relationships" r:embed="rId2"/>
        <a:stretch>
          <a:fillRect/>
        </a:stretch>
      </xdr:blipFill>
      <xdr:spPr>
        <a:xfrm>
          <a:off x="7914219" y="3353646"/>
          <a:ext cx="118533" cy="403013"/>
        </a:xfrm>
        <a:prstGeom prst="rect">
          <a:avLst/>
        </a:prstGeom>
        <a:noFill/>
      </xdr:spPr>
    </xdr:pic>
    <xdr:clientData/>
  </xdr:oneCellAnchor>
  <xdr:oneCellAnchor>
    <xdr:from>
      <xdr:col>5</xdr:col>
      <xdr:colOff>0</xdr:colOff>
      <xdr:row>25</xdr:row>
      <xdr:rowOff>7620</xdr:rowOff>
    </xdr:from>
    <xdr:ext cx="95250" cy="323850"/>
    <xdr:pic>
      <xdr:nvPicPr>
        <xdr:cNvPr id="18" name="Picture 17">
          <a:extLst>
            <a:ext uri="{FF2B5EF4-FFF2-40B4-BE49-F238E27FC236}">
              <a16:creationId xmlns:a16="http://schemas.microsoft.com/office/drawing/2014/main" id="{D22FBAF5-EB4F-4617-9FE7-04A33B843CB1}"/>
            </a:ext>
          </a:extLst>
        </xdr:cNvPr>
        <xdr:cNvPicPr>
          <a:picLocks noChangeAspect="1"/>
        </xdr:cNvPicPr>
      </xdr:nvPicPr>
      <xdr:blipFill>
        <a:blip xmlns:r="http://schemas.openxmlformats.org/officeDocument/2006/relationships" r:embed="rId2"/>
        <a:stretch>
          <a:fillRect/>
        </a:stretch>
      </xdr:blipFill>
      <xdr:spPr>
        <a:xfrm>
          <a:off x="7909560" y="4686300"/>
          <a:ext cx="95250" cy="323850"/>
        </a:xfrm>
        <a:prstGeom prst="rect">
          <a:avLst/>
        </a:prstGeom>
        <a:noFill/>
      </xdr:spPr>
    </xdr:pic>
    <xdr:clientData/>
  </xdr:oneCellAnchor>
  <xdr:oneCellAnchor>
    <xdr:from>
      <xdr:col>9</xdr:col>
      <xdr:colOff>30480</xdr:colOff>
      <xdr:row>50</xdr:row>
      <xdr:rowOff>22860</xdr:rowOff>
    </xdr:from>
    <xdr:ext cx="104588" cy="533400"/>
    <xdr:pic>
      <xdr:nvPicPr>
        <xdr:cNvPr id="19" name="Picture 18">
          <a:extLst>
            <a:ext uri="{FF2B5EF4-FFF2-40B4-BE49-F238E27FC236}">
              <a16:creationId xmlns:a16="http://schemas.microsoft.com/office/drawing/2014/main" id="{336EB9FB-55A5-4614-AF37-96FCD29D0055}"/>
            </a:ext>
          </a:extLst>
        </xdr:cNvPr>
        <xdr:cNvPicPr>
          <a:picLocks noChangeAspect="1"/>
        </xdr:cNvPicPr>
      </xdr:nvPicPr>
      <xdr:blipFill>
        <a:blip xmlns:r="http://schemas.openxmlformats.org/officeDocument/2006/relationships" r:embed="rId4"/>
        <a:stretch>
          <a:fillRect/>
        </a:stretch>
      </xdr:blipFill>
      <xdr:spPr>
        <a:xfrm>
          <a:off x="11628120" y="9441180"/>
          <a:ext cx="104588" cy="533400"/>
        </a:xfrm>
        <a:prstGeom prst="rect">
          <a:avLst/>
        </a:prstGeom>
        <a:noFill/>
      </xdr:spPr>
    </xdr:pic>
    <xdr:clientData/>
  </xdr:oneCellAnchor>
  <xdr:oneCellAnchor>
    <xdr:from>
      <xdr:col>2</xdr:col>
      <xdr:colOff>13401</xdr:colOff>
      <xdr:row>72</xdr:row>
      <xdr:rowOff>168166</xdr:rowOff>
    </xdr:from>
    <xdr:ext cx="84739" cy="432169"/>
    <xdr:pic>
      <xdr:nvPicPr>
        <xdr:cNvPr id="20" name="Picture 19">
          <a:extLst>
            <a:ext uri="{FF2B5EF4-FFF2-40B4-BE49-F238E27FC236}">
              <a16:creationId xmlns:a16="http://schemas.microsoft.com/office/drawing/2014/main" id="{54D32530-1735-47D2-8677-D12B725150B1}"/>
            </a:ext>
          </a:extLst>
        </xdr:cNvPr>
        <xdr:cNvPicPr>
          <a:picLocks noChangeAspect="1"/>
        </xdr:cNvPicPr>
      </xdr:nvPicPr>
      <xdr:blipFill>
        <a:blip xmlns:r="http://schemas.openxmlformats.org/officeDocument/2006/relationships" r:embed="rId4"/>
        <a:stretch>
          <a:fillRect/>
        </a:stretch>
      </xdr:blipFill>
      <xdr:spPr>
        <a:xfrm>
          <a:off x="5156901" y="13907026"/>
          <a:ext cx="84739" cy="432169"/>
        </a:xfrm>
        <a:prstGeom prst="rect">
          <a:avLst/>
        </a:prstGeom>
        <a:noFill/>
      </xdr:spPr>
    </xdr:pic>
    <xdr:clientData/>
  </xdr:oneCellAnchor>
  <xdr:oneCellAnchor>
    <xdr:from>
      <xdr:col>1</xdr:col>
      <xdr:colOff>4934489</xdr:colOff>
      <xdr:row>112</xdr:row>
      <xdr:rowOff>0</xdr:rowOff>
    </xdr:from>
    <xdr:ext cx="111229" cy="567266"/>
    <xdr:pic>
      <xdr:nvPicPr>
        <xdr:cNvPr id="21" name="Picture 20">
          <a:extLst>
            <a:ext uri="{FF2B5EF4-FFF2-40B4-BE49-F238E27FC236}">
              <a16:creationId xmlns:a16="http://schemas.microsoft.com/office/drawing/2014/main" id="{E94EB6D2-C042-4077-B5ED-B1F783298E49}"/>
            </a:ext>
          </a:extLst>
        </xdr:cNvPr>
        <xdr:cNvPicPr>
          <a:picLocks noChangeAspect="1"/>
        </xdr:cNvPicPr>
      </xdr:nvPicPr>
      <xdr:blipFill>
        <a:blip xmlns:r="http://schemas.openxmlformats.org/officeDocument/2006/relationships" r:embed="rId4"/>
        <a:stretch>
          <a:fillRect/>
        </a:stretch>
      </xdr:blipFill>
      <xdr:spPr>
        <a:xfrm>
          <a:off x="5140229" y="21313140"/>
          <a:ext cx="111229" cy="567266"/>
        </a:xfrm>
        <a:prstGeom prst="rect">
          <a:avLst/>
        </a:prstGeom>
        <a:noFill/>
      </xdr:spPr>
    </xdr:pic>
    <xdr:clientData/>
  </xdr:oneCellAnchor>
  <xdr:oneCellAnchor>
    <xdr:from>
      <xdr:col>1</xdr:col>
      <xdr:colOff>4935397</xdr:colOff>
      <xdr:row>115</xdr:row>
      <xdr:rowOff>10511</xdr:rowOff>
    </xdr:from>
    <xdr:ext cx="109257" cy="742950"/>
    <xdr:pic>
      <xdr:nvPicPr>
        <xdr:cNvPr id="22" name="Picture 21">
          <a:extLst>
            <a:ext uri="{FF2B5EF4-FFF2-40B4-BE49-F238E27FC236}">
              <a16:creationId xmlns:a16="http://schemas.microsoft.com/office/drawing/2014/main" id="{3A8A3DE1-17CA-4BC9-98A6-297271C7828A}"/>
            </a:ext>
          </a:extLst>
        </xdr:cNvPr>
        <xdr:cNvPicPr>
          <a:picLocks noChangeAspect="1"/>
        </xdr:cNvPicPr>
      </xdr:nvPicPr>
      <xdr:blipFill>
        <a:blip xmlns:r="http://schemas.openxmlformats.org/officeDocument/2006/relationships" r:embed="rId5"/>
        <a:stretch>
          <a:fillRect/>
        </a:stretch>
      </xdr:blipFill>
      <xdr:spPr>
        <a:xfrm>
          <a:off x="5141137" y="21895151"/>
          <a:ext cx="109257" cy="742950"/>
        </a:xfrm>
        <a:prstGeom prst="rect">
          <a:avLst/>
        </a:prstGeom>
        <a:noFill/>
      </xdr:spPr>
    </xdr:pic>
    <xdr:clientData/>
  </xdr:oneCellAnchor>
  <xdr:oneCellAnchor>
    <xdr:from>
      <xdr:col>7</xdr:col>
      <xdr:colOff>7620</xdr:colOff>
      <xdr:row>104</xdr:row>
      <xdr:rowOff>15240</xdr:rowOff>
    </xdr:from>
    <xdr:ext cx="107576" cy="365760"/>
    <xdr:pic>
      <xdr:nvPicPr>
        <xdr:cNvPr id="24" name="Picture 23">
          <a:extLst>
            <a:ext uri="{FF2B5EF4-FFF2-40B4-BE49-F238E27FC236}">
              <a16:creationId xmlns:a16="http://schemas.microsoft.com/office/drawing/2014/main" id="{7E970C36-B949-48DC-9390-631753E94368}"/>
            </a:ext>
          </a:extLst>
        </xdr:cNvPr>
        <xdr:cNvPicPr>
          <a:picLocks noChangeAspect="1"/>
        </xdr:cNvPicPr>
      </xdr:nvPicPr>
      <xdr:blipFill>
        <a:blip xmlns:r="http://schemas.openxmlformats.org/officeDocument/2006/relationships" r:embed="rId2"/>
        <a:stretch>
          <a:fillRect/>
        </a:stretch>
      </xdr:blipFill>
      <xdr:spPr>
        <a:xfrm>
          <a:off x="9761220" y="19804380"/>
          <a:ext cx="107576" cy="365760"/>
        </a:xfrm>
        <a:prstGeom prst="rect">
          <a:avLst/>
        </a:prstGeom>
        <a:noFill/>
      </xdr:spPr>
    </xdr:pic>
    <xdr:clientData/>
  </xdr:oneCellAnchor>
  <xdr:oneCellAnchor>
    <xdr:from>
      <xdr:col>2</xdr:col>
      <xdr:colOff>0</xdr:colOff>
      <xdr:row>25</xdr:row>
      <xdr:rowOff>0</xdr:rowOff>
    </xdr:from>
    <xdr:ext cx="95250" cy="323850"/>
    <xdr:pic>
      <xdr:nvPicPr>
        <xdr:cNvPr id="5" name="Picture 4">
          <a:extLst>
            <a:ext uri="{FF2B5EF4-FFF2-40B4-BE49-F238E27FC236}">
              <a16:creationId xmlns:a16="http://schemas.microsoft.com/office/drawing/2014/main" id="{E63C144F-A2DA-492A-9493-77F1B84223D6}"/>
            </a:ext>
          </a:extLst>
        </xdr:cNvPr>
        <xdr:cNvPicPr>
          <a:picLocks noChangeAspect="1"/>
        </xdr:cNvPicPr>
      </xdr:nvPicPr>
      <xdr:blipFill>
        <a:blip xmlns:r="http://schemas.openxmlformats.org/officeDocument/2006/relationships" r:embed="rId2"/>
        <a:stretch>
          <a:fillRect/>
        </a:stretch>
      </xdr:blipFill>
      <xdr:spPr>
        <a:xfrm>
          <a:off x="5143500" y="4678680"/>
          <a:ext cx="95250" cy="323850"/>
        </a:xfrm>
        <a:prstGeom prst="rect">
          <a:avLst/>
        </a:prstGeom>
        <a:noFill/>
      </xdr:spPr>
    </xdr:pic>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https://kidb.adb.org/"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Z503"/>
  <sheetViews>
    <sheetView tabSelected="1" zoomScaleNormal="100" workbookViewId="0">
      <pane xSplit="2" ySplit="7" topLeftCell="C8" activePane="bottomRight" state="frozen"/>
      <selection pane="topRight"/>
      <selection pane="bottomLeft"/>
      <selection pane="bottomRight" activeCell="C9" sqref="C9"/>
    </sheetView>
  </sheetViews>
  <sheetFormatPr defaultRowHeight="13.2" x14ac:dyDescent="0.25"/>
  <cols>
    <col min="1" max="1" width="3" customWidth="1"/>
    <col min="2" max="2" width="72" customWidth="1"/>
    <col min="3" max="3" width="8.109375" customWidth="1"/>
    <col min="4" max="4" width="8.5546875" customWidth="1"/>
    <col min="5" max="5" width="9" customWidth="1"/>
    <col min="6" max="6" width="9.44140625" customWidth="1"/>
    <col min="7" max="7" width="8.88671875" customWidth="1"/>
    <col min="8" max="8" width="8.5546875" customWidth="1"/>
    <col min="9" max="9" width="9" customWidth="1"/>
    <col min="10" max="11" width="8.88671875" customWidth="1"/>
    <col min="12" max="12" width="8.6640625" customWidth="1"/>
    <col min="13" max="13" width="7.6640625" customWidth="1"/>
    <col min="14" max="14" width="8.5546875" customWidth="1"/>
    <col min="15" max="15" width="7.44140625" customWidth="1"/>
    <col min="16" max="16" width="8.88671875" customWidth="1"/>
    <col min="17" max="17" width="8.5546875" customWidth="1"/>
    <col min="18" max="18" width="7.6640625" customWidth="1"/>
    <col min="19" max="20" width="9" customWidth="1"/>
    <col min="21" max="21" width="8.5546875" customWidth="1"/>
    <col min="22" max="22" width="9.33203125" customWidth="1"/>
    <col min="23" max="23" width="9" customWidth="1"/>
    <col min="24" max="24" width="7.5546875" customWidth="1"/>
    <col min="25" max="25" width="8.88671875" customWidth="1"/>
    <col min="26" max="26" width="7.88671875" customWidth="1"/>
  </cols>
  <sheetData>
    <row r="1" spans="1:26" ht="21" x14ac:dyDescent="0.4">
      <c r="A1" s="2" t="s">
        <v>0</v>
      </c>
      <c r="B1" s="2"/>
      <c r="C1" s="2"/>
      <c r="D1" s="2"/>
      <c r="E1" s="2"/>
      <c r="F1" s="2"/>
      <c r="G1" s="2"/>
      <c r="H1" s="2"/>
      <c r="I1" s="2"/>
      <c r="J1" s="2"/>
      <c r="K1" s="2"/>
      <c r="L1" s="2"/>
      <c r="M1" s="2"/>
      <c r="N1" s="2"/>
      <c r="O1" s="2"/>
      <c r="P1" s="2"/>
      <c r="Q1" s="2"/>
      <c r="R1" s="2"/>
      <c r="S1" s="2"/>
      <c r="T1" s="2"/>
      <c r="U1" s="2"/>
      <c r="V1" s="2"/>
      <c r="W1" s="2"/>
      <c r="X1" s="2"/>
      <c r="Y1" s="2"/>
      <c r="Z1" s="2"/>
    </row>
    <row r="2" spans="1:26" x14ac:dyDescent="0.25">
      <c r="A2" s="3"/>
      <c r="B2" s="3"/>
      <c r="C2" s="3"/>
      <c r="D2" s="3"/>
      <c r="E2" s="3"/>
      <c r="F2" s="3"/>
      <c r="G2" s="3"/>
      <c r="H2" s="3"/>
      <c r="I2" s="3"/>
      <c r="J2" s="3"/>
      <c r="K2" s="3"/>
      <c r="L2" s="3"/>
      <c r="M2" s="3"/>
      <c r="N2" s="3"/>
      <c r="O2" s="3"/>
      <c r="P2" s="3"/>
      <c r="Q2" s="3"/>
      <c r="R2" s="3"/>
      <c r="S2" s="3"/>
      <c r="T2" s="3"/>
      <c r="U2" s="3"/>
      <c r="V2" s="3"/>
      <c r="W2" s="3"/>
      <c r="X2" s="3"/>
      <c r="Y2" s="3"/>
      <c r="Z2" s="3"/>
    </row>
    <row r="3" spans="1:26" x14ac:dyDescent="0.25">
      <c r="A3" s="3" t="s">
        <v>1</v>
      </c>
      <c r="B3" s="3"/>
      <c r="C3" s="3"/>
      <c r="D3" s="3"/>
      <c r="E3" s="3"/>
      <c r="F3" s="3"/>
      <c r="G3" s="3"/>
      <c r="H3" s="3"/>
      <c r="I3" s="3"/>
      <c r="J3" s="3"/>
      <c r="K3" s="3"/>
      <c r="L3" s="3"/>
      <c r="M3" s="3"/>
      <c r="N3" s="3"/>
      <c r="O3" s="3"/>
      <c r="P3" s="3"/>
      <c r="Q3" s="3"/>
      <c r="R3" s="3"/>
      <c r="S3" s="3"/>
      <c r="T3" s="3"/>
      <c r="U3" s="3"/>
      <c r="V3" s="3"/>
      <c r="W3" s="3"/>
      <c r="X3" s="3"/>
      <c r="Y3" s="3"/>
      <c r="Z3" s="3"/>
    </row>
    <row r="4" spans="1:26" x14ac:dyDescent="0.25">
      <c r="A4" s="3" t="s">
        <v>2</v>
      </c>
      <c r="B4" s="3"/>
      <c r="C4" s="3"/>
      <c r="D4" s="3"/>
      <c r="E4" s="3"/>
      <c r="F4" s="3"/>
      <c r="G4" s="3"/>
      <c r="H4" s="3"/>
      <c r="I4" s="3"/>
      <c r="J4" s="3"/>
      <c r="K4" s="3"/>
      <c r="L4" s="3"/>
      <c r="M4" s="3"/>
      <c r="N4" s="3"/>
      <c r="O4" s="3"/>
      <c r="P4" s="3"/>
      <c r="Q4" s="3"/>
      <c r="R4" s="3"/>
      <c r="S4" s="3"/>
      <c r="T4" s="3"/>
      <c r="U4" s="3"/>
      <c r="V4" s="3"/>
      <c r="W4" s="3"/>
      <c r="X4" s="3"/>
      <c r="Y4" s="3"/>
      <c r="Z4" s="3"/>
    </row>
    <row r="5" spans="1:26" x14ac:dyDescent="0.25">
      <c r="A5" s="4" t="s">
        <v>3</v>
      </c>
      <c r="B5" s="3"/>
      <c r="C5" s="3"/>
      <c r="D5" s="3"/>
      <c r="E5" s="3"/>
      <c r="F5" s="3"/>
      <c r="G5" s="3"/>
      <c r="H5" s="3"/>
      <c r="I5" s="3"/>
      <c r="J5" s="3"/>
      <c r="K5" s="3"/>
      <c r="L5" s="3"/>
      <c r="M5" s="3"/>
      <c r="N5" s="3"/>
      <c r="O5" s="3"/>
      <c r="P5" s="3"/>
      <c r="Q5" s="3"/>
      <c r="R5" s="3"/>
      <c r="S5" s="3"/>
      <c r="T5" s="3"/>
      <c r="U5" s="3"/>
      <c r="V5" s="3"/>
      <c r="W5" s="3"/>
      <c r="X5" s="3"/>
      <c r="Y5" s="3"/>
      <c r="Z5" s="3"/>
    </row>
    <row r="6" spans="1:26" x14ac:dyDescent="0.25">
      <c r="A6" s="3"/>
      <c r="B6" s="3"/>
      <c r="C6" s="3"/>
      <c r="D6" s="3"/>
      <c r="E6" s="3"/>
      <c r="F6" s="3"/>
      <c r="G6" s="3"/>
      <c r="H6" s="3"/>
      <c r="I6" s="3"/>
      <c r="J6" s="3"/>
      <c r="K6" s="3"/>
      <c r="L6" s="3"/>
      <c r="M6" s="3"/>
      <c r="N6" s="3"/>
      <c r="O6" s="3"/>
      <c r="P6" s="3"/>
      <c r="Q6" s="3"/>
      <c r="R6" s="3"/>
      <c r="S6" s="3"/>
      <c r="T6" s="3"/>
      <c r="U6" s="3"/>
      <c r="V6" s="3"/>
      <c r="W6" s="3"/>
      <c r="X6" s="3"/>
      <c r="Y6" s="3"/>
      <c r="Z6" s="3"/>
    </row>
    <row r="7" spans="1:26" x14ac:dyDescent="0.25">
      <c r="A7" s="5"/>
      <c r="B7" s="5"/>
      <c r="C7" s="6">
        <v>2000</v>
      </c>
      <c r="D7" s="6">
        <v>2001</v>
      </c>
      <c r="E7" s="6">
        <v>2002</v>
      </c>
      <c r="F7" s="6">
        <v>2003</v>
      </c>
      <c r="G7" s="6">
        <v>2004</v>
      </c>
      <c r="H7" s="6">
        <v>2005</v>
      </c>
      <c r="I7" s="6">
        <v>2006</v>
      </c>
      <c r="J7" s="6">
        <v>2007</v>
      </c>
      <c r="K7" s="6">
        <v>2008</v>
      </c>
      <c r="L7" s="6">
        <v>2009</v>
      </c>
      <c r="M7" s="6">
        <v>2010</v>
      </c>
      <c r="N7" s="6">
        <v>2011</v>
      </c>
      <c r="O7" s="6">
        <v>2012</v>
      </c>
      <c r="P7" s="6">
        <v>2013</v>
      </c>
      <c r="Q7" s="6">
        <v>2014</v>
      </c>
      <c r="R7" s="6">
        <v>2015</v>
      </c>
      <c r="S7" s="6">
        <v>2016</v>
      </c>
      <c r="T7" s="6">
        <v>2017</v>
      </c>
      <c r="U7" s="6">
        <v>2018</v>
      </c>
      <c r="V7" s="6">
        <v>2019</v>
      </c>
      <c r="W7" s="6">
        <v>2020</v>
      </c>
      <c r="X7" s="6">
        <v>2021</v>
      </c>
      <c r="Y7" s="6">
        <v>2022</v>
      </c>
      <c r="Z7" s="6">
        <v>2023</v>
      </c>
    </row>
    <row r="8" spans="1:26" ht="15.45" customHeight="1" x14ac:dyDescent="0.3">
      <c r="B8" s="7" t="s">
        <v>4</v>
      </c>
      <c r="C8" s="8"/>
      <c r="D8" s="8"/>
      <c r="E8" s="8"/>
      <c r="F8" s="8"/>
      <c r="G8" s="8"/>
      <c r="H8" s="8"/>
      <c r="I8" s="8"/>
      <c r="J8" s="8"/>
      <c r="K8" s="8"/>
      <c r="L8" s="8"/>
      <c r="M8" s="8"/>
      <c r="N8" s="8"/>
      <c r="O8" s="8"/>
      <c r="P8" s="8"/>
      <c r="Q8" s="8"/>
      <c r="R8" s="8"/>
      <c r="S8" s="8"/>
      <c r="T8" s="8"/>
      <c r="U8" s="8"/>
      <c r="V8" s="8"/>
      <c r="W8" s="8"/>
      <c r="X8" s="8"/>
      <c r="Y8" s="8"/>
      <c r="Z8" s="8"/>
    </row>
    <row r="9" spans="1:26" ht="15.45" customHeight="1" x14ac:dyDescent="0.3">
      <c r="B9" s="21" t="s">
        <v>5</v>
      </c>
      <c r="C9" s="9">
        <v>802</v>
      </c>
      <c r="D9" s="9">
        <v>805</v>
      </c>
      <c r="E9" s="9">
        <v>810</v>
      </c>
      <c r="F9" s="9">
        <v>816</v>
      </c>
      <c r="G9" s="9">
        <v>821</v>
      </c>
      <c r="H9" s="9">
        <v>827</v>
      </c>
      <c r="I9" s="9">
        <v>830</v>
      </c>
      <c r="J9" s="9">
        <v>834.52</v>
      </c>
      <c r="K9" s="9">
        <v>841.37</v>
      </c>
      <c r="L9" s="9">
        <v>845.46</v>
      </c>
      <c r="M9" s="9">
        <v>850.7</v>
      </c>
      <c r="N9" s="9">
        <v>854.29</v>
      </c>
      <c r="O9" s="9">
        <v>858.04</v>
      </c>
      <c r="P9" s="9">
        <v>862.07</v>
      </c>
      <c r="Q9" s="9">
        <v>865.72</v>
      </c>
      <c r="R9" s="9">
        <v>869.46</v>
      </c>
      <c r="S9" s="9">
        <v>873.21</v>
      </c>
      <c r="T9" s="9">
        <v>884.9</v>
      </c>
      <c r="U9" s="9">
        <v>886.2</v>
      </c>
      <c r="V9" s="9">
        <v>889.3</v>
      </c>
      <c r="W9" s="9">
        <v>891.4</v>
      </c>
      <c r="X9" s="9">
        <v>893.5</v>
      </c>
      <c r="Y9" s="9">
        <v>899.5</v>
      </c>
      <c r="Z9" s="9">
        <v>897.3</v>
      </c>
    </row>
    <row r="10" spans="1:26" ht="15.45" customHeight="1" x14ac:dyDescent="0.3">
      <c r="B10" s="21" t="s">
        <v>6</v>
      </c>
      <c r="C10" s="10">
        <v>43.825139999999998</v>
      </c>
      <c r="D10" s="10">
        <v>43.989069999999998</v>
      </c>
      <c r="E10" s="10">
        <v>44.262300000000003</v>
      </c>
      <c r="F10" s="10">
        <v>44.590159999999997</v>
      </c>
      <c r="G10" s="10">
        <v>44.863390000000003</v>
      </c>
      <c r="H10" s="10">
        <v>45.19126</v>
      </c>
      <c r="I10" s="10">
        <v>45.35519</v>
      </c>
      <c r="J10" s="10">
        <v>46</v>
      </c>
      <c r="K10" s="10">
        <v>46</v>
      </c>
      <c r="L10" s="10">
        <v>46</v>
      </c>
      <c r="M10" s="10">
        <v>46</v>
      </c>
      <c r="N10" s="10">
        <v>46</v>
      </c>
      <c r="O10" s="10">
        <v>46.964309999999998</v>
      </c>
      <c r="P10" s="10">
        <v>47.195160000000001</v>
      </c>
      <c r="Q10" s="10">
        <v>47.384783800000001</v>
      </c>
      <c r="R10" s="10">
        <v>47.58949097</v>
      </c>
      <c r="S10" s="10">
        <v>47.794745480000003</v>
      </c>
      <c r="T10" s="10">
        <v>48.433880680000001</v>
      </c>
      <c r="U10" s="10">
        <v>48</v>
      </c>
      <c r="V10" s="10">
        <v>48.509627450000004</v>
      </c>
      <c r="W10" s="10">
        <v>48.8</v>
      </c>
      <c r="X10" s="10">
        <v>48.9</v>
      </c>
      <c r="Y10" s="10">
        <v>49</v>
      </c>
      <c r="Z10" s="10">
        <v>49.1</v>
      </c>
    </row>
    <row r="11" spans="1:26" ht="15.45" customHeight="1" x14ac:dyDescent="0.3">
      <c r="B11" s="21" t="s">
        <v>7</v>
      </c>
      <c r="C11" s="9">
        <v>0.62735257200000005</v>
      </c>
      <c r="D11" s="9">
        <v>0.37406483800000001</v>
      </c>
      <c r="E11" s="9">
        <v>0.62111801200000005</v>
      </c>
      <c r="F11" s="9">
        <v>0.74074074099999998</v>
      </c>
      <c r="G11" s="9">
        <v>0.61274509799999999</v>
      </c>
      <c r="H11" s="9">
        <v>0.73081607800000004</v>
      </c>
      <c r="I11" s="9">
        <v>0.36275695299999999</v>
      </c>
      <c r="J11" s="9">
        <v>0.54457831300000004</v>
      </c>
      <c r="K11" s="9">
        <v>0.82083113600000002</v>
      </c>
      <c r="L11" s="9">
        <v>0.48611193600000002</v>
      </c>
      <c r="M11" s="9">
        <v>0.61978094800000005</v>
      </c>
      <c r="N11" s="9">
        <v>0.422005407</v>
      </c>
      <c r="O11" s="9">
        <v>0.43896100900000001</v>
      </c>
      <c r="P11" s="9">
        <v>0.469675073</v>
      </c>
      <c r="Q11" s="9">
        <v>0.42339949199999999</v>
      </c>
      <c r="R11" s="9">
        <v>0.43201034999999999</v>
      </c>
      <c r="S11" s="9">
        <v>0.43130218799999998</v>
      </c>
      <c r="T11" s="9">
        <v>0.6</v>
      </c>
      <c r="U11" s="9">
        <v>0.6</v>
      </c>
      <c r="V11" s="9">
        <v>0.6</v>
      </c>
      <c r="W11" s="9">
        <v>0.6</v>
      </c>
      <c r="X11" s="9">
        <v>0.6</v>
      </c>
      <c r="Y11" s="9">
        <v>0.6</v>
      </c>
      <c r="Z11" s="9">
        <v>0.6</v>
      </c>
    </row>
    <row r="12" spans="1:26" ht="15.45" customHeight="1" x14ac:dyDescent="0.3">
      <c r="B12" s="21" t="s">
        <v>8</v>
      </c>
      <c r="C12" s="9">
        <v>47.908000000000001</v>
      </c>
      <c r="D12" s="9">
        <v>48.3</v>
      </c>
      <c r="E12" s="9">
        <v>48.692</v>
      </c>
      <c r="F12" s="9">
        <v>49.085000000000001</v>
      </c>
      <c r="G12" s="9">
        <v>49.478999999999999</v>
      </c>
      <c r="H12" s="9">
        <v>49.871000000000002</v>
      </c>
      <c r="I12" s="9">
        <v>50.264000000000003</v>
      </c>
      <c r="J12" s="9">
        <v>50.656999999999996</v>
      </c>
      <c r="K12" s="9">
        <v>51.146000000000001</v>
      </c>
      <c r="L12" s="9">
        <v>51.658000000000001</v>
      </c>
      <c r="M12" s="9">
        <v>52.170999999999999</v>
      </c>
      <c r="N12" s="9">
        <v>52.683</v>
      </c>
      <c r="O12" s="9">
        <v>53.195999999999998</v>
      </c>
      <c r="P12" s="9">
        <v>53.706000000000003</v>
      </c>
      <c r="Q12" s="9">
        <v>54.216000000000001</v>
      </c>
      <c r="R12" s="9">
        <v>54.725999999999999</v>
      </c>
      <c r="S12" s="9">
        <v>55.234999999999999</v>
      </c>
      <c r="T12" s="9">
        <v>55.741999999999997</v>
      </c>
      <c r="U12" s="9">
        <v>56.247999999999998</v>
      </c>
      <c r="V12" s="9">
        <v>56.75</v>
      </c>
      <c r="W12" s="9">
        <v>57.247</v>
      </c>
      <c r="X12" s="9">
        <v>57.74</v>
      </c>
      <c r="Y12" s="9">
        <v>58.228999999999999</v>
      </c>
      <c r="Z12" s="9">
        <v>58.7</v>
      </c>
    </row>
    <row r="14" spans="1:26" ht="15.45" customHeight="1" x14ac:dyDescent="0.3">
      <c r="B14" s="21" t="s">
        <v>9</v>
      </c>
      <c r="C14" s="9">
        <v>308.02199999999999</v>
      </c>
      <c r="D14" s="9">
        <v>310.64</v>
      </c>
      <c r="E14" s="9">
        <v>313.27999999999997</v>
      </c>
      <c r="F14" s="9">
        <v>315.94299999999998</v>
      </c>
      <c r="G14" s="9">
        <v>318.62799999999999</v>
      </c>
      <c r="H14" s="9">
        <v>321.33600000000001</v>
      </c>
      <c r="I14" s="9">
        <v>324.60700000000003</v>
      </c>
      <c r="J14" s="9">
        <v>326.988</v>
      </c>
      <c r="K14" s="9">
        <v>329.755</v>
      </c>
      <c r="L14" s="9">
        <v>332.58199999999999</v>
      </c>
      <c r="M14" s="9">
        <v>334.85</v>
      </c>
      <c r="N14" s="9">
        <v>336.9</v>
      </c>
      <c r="O14" s="9">
        <v>337.9</v>
      </c>
      <c r="P14" s="9">
        <v>339.4</v>
      </c>
      <c r="Q14" s="9">
        <v>367.154</v>
      </c>
      <c r="R14" s="9" t="s">
        <v>10</v>
      </c>
      <c r="S14" s="9">
        <v>346.21300000000002</v>
      </c>
      <c r="T14" s="9">
        <v>357.39100000000002</v>
      </c>
      <c r="U14" s="9" t="s">
        <v>10</v>
      </c>
      <c r="V14" s="9" t="s">
        <v>10</v>
      </c>
      <c r="W14" s="9" t="s">
        <v>10</v>
      </c>
      <c r="X14" s="9" t="s">
        <v>10</v>
      </c>
      <c r="Y14" s="9" t="s">
        <v>10</v>
      </c>
      <c r="Z14" s="9" t="s">
        <v>10</v>
      </c>
    </row>
    <row r="15" spans="1:26" ht="15.45" customHeight="1" x14ac:dyDescent="0.3">
      <c r="B15" s="7" t="s">
        <v>11</v>
      </c>
      <c r="C15" s="9">
        <v>115.806</v>
      </c>
      <c r="D15" s="9">
        <v>114</v>
      </c>
      <c r="E15" s="9">
        <v>114.5</v>
      </c>
      <c r="F15" s="9">
        <v>119.89100000000001</v>
      </c>
      <c r="G15" s="9">
        <v>121.967</v>
      </c>
      <c r="H15" s="9">
        <v>125.203</v>
      </c>
      <c r="I15" s="9">
        <v>134.85400000000001</v>
      </c>
      <c r="J15" s="9">
        <v>126.684</v>
      </c>
      <c r="K15" s="9">
        <v>130.30000000000001</v>
      </c>
      <c r="L15" s="9">
        <v>125.057</v>
      </c>
      <c r="M15" s="9">
        <v>126.63200000000001</v>
      </c>
      <c r="N15" s="9">
        <v>131.583</v>
      </c>
      <c r="O15" s="9" t="s">
        <v>10</v>
      </c>
      <c r="P15" s="9" t="s">
        <v>10</v>
      </c>
      <c r="Q15" s="9">
        <v>344.30200000000002</v>
      </c>
      <c r="R15" s="9" t="s">
        <v>10</v>
      </c>
      <c r="S15" s="9">
        <v>327.05599999999998</v>
      </c>
      <c r="T15" s="9">
        <v>174.833</v>
      </c>
      <c r="U15" s="9">
        <v>176.78100000000001</v>
      </c>
      <c r="V15" s="9">
        <v>180.10599999999999</v>
      </c>
      <c r="W15" s="9" t="s">
        <v>10</v>
      </c>
      <c r="X15" s="9" t="s">
        <v>10</v>
      </c>
      <c r="Y15" s="9" t="s">
        <v>10</v>
      </c>
      <c r="Z15" s="9" t="s">
        <v>10</v>
      </c>
    </row>
    <row r="16" spans="1:26" ht="15.45" customHeight="1" x14ac:dyDescent="0.3">
      <c r="B16" s="7" t="s">
        <v>12</v>
      </c>
      <c r="C16" s="9">
        <v>1.776</v>
      </c>
      <c r="D16" s="9">
        <v>1.7</v>
      </c>
      <c r="E16" s="9">
        <v>1.7</v>
      </c>
      <c r="F16" s="9">
        <v>1.67</v>
      </c>
      <c r="G16" s="9">
        <v>1.57</v>
      </c>
      <c r="H16" s="9">
        <v>1.389</v>
      </c>
      <c r="I16" s="9">
        <v>1.6040000000000001</v>
      </c>
      <c r="J16" s="9">
        <v>1.298</v>
      </c>
      <c r="K16" s="9">
        <v>1.7</v>
      </c>
      <c r="L16" s="9">
        <v>1.26</v>
      </c>
      <c r="M16" s="9">
        <v>2.2000000000000002</v>
      </c>
      <c r="N16" s="9">
        <v>2.306</v>
      </c>
      <c r="O16" s="9" t="s">
        <v>10</v>
      </c>
      <c r="P16" s="9" t="s">
        <v>10</v>
      </c>
      <c r="Q16" s="9">
        <v>140.47521599999999</v>
      </c>
      <c r="R16" s="9" t="s">
        <v>10</v>
      </c>
      <c r="S16" s="9">
        <v>62.835999999999999</v>
      </c>
      <c r="T16" s="9">
        <v>5.66</v>
      </c>
      <c r="U16" s="9">
        <v>5.694</v>
      </c>
      <c r="V16" s="9">
        <v>5.7450000000000001</v>
      </c>
      <c r="W16" s="9" t="s">
        <v>10</v>
      </c>
      <c r="X16" s="9" t="s">
        <v>10</v>
      </c>
      <c r="Y16" s="9" t="s">
        <v>10</v>
      </c>
      <c r="Z16" s="9" t="s">
        <v>10</v>
      </c>
    </row>
    <row r="17" spans="2:26" ht="15.45" customHeight="1" x14ac:dyDescent="0.3">
      <c r="B17" s="7" t="s">
        <v>13</v>
      </c>
      <c r="C17" s="9">
        <v>1.724</v>
      </c>
      <c r="D17" s="9"/>
      <c r="E17" s="9"/>
      <c r="F17" s="9">
        <v>1.887</v>
      </c>
      <c r="G17" s="9">
        <v>2.3919999999999999</v>
      </c>
      <c r="H17" s="9">
        <v>1.899</v>
      </c>
      <c r="I17" s="9">
        <v>2.1539999999999999</v>
      </c>
      <c r="J17" s="9">
        <v>0.192</v>
      </c>
      <c r="K17" s="28" t="s">
        <v>10</v>
      </c>
      <c r="L17" s="9">
        <v>2.5680000000000001</v>
      </c>
      <c r="M17" s="9">
        <v>0.88100000000000001</v>
      </c>
      <c r="N17" s="9">
        <v>1.4930000000000001</v>
      </c>
      <c r="O17" s="9" t="s">
        <v>10</v>
      </c>
      <c r="P17" s="9" t="s">
        <v>10</v>
      </c>
      <c r="Q17" s="9">
        <v>1.7215100000000001</v>
      </c>
      <c r="R17" s="9" t="s">
        <v>10</v>
      </c>
      <c r="S17" s="9">
        <v>2.089</v>
      </c>
      <c r="T17" s="9">
        <v>1.9690000000000001</v>
      </c>
      <c r="U17" s="9">
        <v>2.0550000000000002</v>
      </c>
      <c r="V17" s="9">
        <v>2.44</v>
      </c>
      <c r="W17" s="9" t="s">
        <v>10</v>
      </c>
      <c r="X17" s="9" t="s">
        <v>10</v>
      </c>
      <c r="Y17" s="9" t="s">
        <v>10</v>
      </c>
      <c r="Z17" s="9" t="s">
        <v>10</v>
      </c>
    </row>
    <row r="18" spans="2:26" ht="15.45" customHeight="1" x14ac:dyDescent="0.3">
      <c r="B18" s="7" t="s">
        <v>14</v>
      </c>
      <c r="C18" s="9">
        <v>28.536000000000001</v>
      </c>
      <c r="D18" s="9">
        <v>35.5</v>
      </c>
      <c r="E18" s="9">
        <v>35.799999999999997</v>
      </c>
      <c r="F18" s="9">
        <v>25.466999999999999</v>
      </c>
      <c r="G18" s="9">
        <v>25.010999999999999</v>
      </c>
      <c r="H18" s="9">
        <v>25.527000000000001</v>
      </c>
      <c r="I18" s="9">
        <v>27.199000000000002</v>
      </c>
      <c r="J18" s="9">
        <v>22.103999999999999</v>
      </c>
      <c r="K18" s="9">
        <v>39.5</v>
      </c>
      <c r="L18" s="9">
        <v>21.777999999999999</v>
      </c>
      <c r="M18" s="9">
        <v>20.911999999999999</v>
      </c>
      <c r="N18" s="9">
        <v>21.006</v>
      </c>
      <c r="O18" s="9" t="s">
        <v>10</v>
      </c>
      <c r="P18" s="9" t="s">
        <v>10</v>
      </c>
      <c r="Q18" s="9">
        <v>23.412535999999999</v>
      </c>
      <c r="R18" s="9" t="s">
        <v>10</v>
      </c>
      <c r="S18" s="9">
        <v>17.879000000000001</v>
      </c>
      <c r="T18" s="9">
        <v>23.305</v>
      </c>
      <c r="U18" s="9">
        <v>24.31</v>
      </c>
      <c r="V18" s="9">
        <v>25.030999999999999</v>
      </c>
      <c r="W18" s="9" t="s">
        <v>10</v>
      </c>
      <c r="X18" s="9" t="s">
        <v>10</v>
      </c>
      <c r="Y18" s="9" t="s">
        <v>10</v>
      </c>
      <c r="Z18" s="9" t="s">
        <v>10</v>
      </c>
    </row>
    <row r="19" spans="2:26" ht="15.45" customHeight="1" x14ac:dyDescent="0.3">
      <c r="B19" s="7" t="s">
        <v>15</v>
      </c>
      <c r="C19" s="9">
        <v>2.6030000000000002</v>
      </c>
      <c r="D19" s="9"/>
      <c r="E19" s="9"/>
      <c r="F19" s="9">
        <v>2.2730000000000001</v>
      </c>
      <c r="G19" s="9">
        <v>2.1589999999999998</v>
      </c>
      <c r="H19" s="9">
        <v>2.65</v>
      </c>
      <c r="I19" s="9">
        <v>2.258</v>
      </c>
      <c r="J19" s="9">
        <v>2.2629999999999999</v>
      </c>
      <c r="K19" s="9"/>
      <c r="L19" s="9">
        <v>2.085</v>
      </c>
      <c r="M19" s="9">
        <v>2.0750000000000002</v>
      </c>
      <c r="N19" s="9">
        <v>2.6859999999999999</v>
      </c>
      <c r="O19" s="9" t="s">
        <v>10</v>
      </c>
      <c r="P19" s="9" t="s">
        <v>10</v>
      </c>
      <c r="Q19" s="9">
        <v>1.0329060000000001</v>
      </c>
      <c r="R19" s="9" t="s">
        <v>10</v>
      </c>
      <c r="S19" s="9">
        <v>2.7519999999999998</v>
      </c>
      <c r="T19" s="9">
        <v>4.0579999999999998</v>
      </c>
      <c r="U19" s="9">
        <v>3.9820000000000002</v>
      </c>
      <c r="V19" s="9">
        <v>0.84699999999999998</v>
      </c>
      <c r="W19" s="9" t="s">
        <v>10</v>
      </c>
      <c r="X19" s="9" t="s">
        <v>10</v>
      </c>
      <c r="Y19" s="9" t="s">
        <v>10</v>
      </c>
      <c r="Z19" s="9" t="s">
        <v>10</v>
      </c>
    </row>
    <row r="20" spans="2:26" ht="14.4" x14ac:dyDescent="0.3">
      <c r="B20" s="7" t="s">
        <v>16</v>
      </c>
      <c r="C20" s="10" t="s">
        <v>10</v>
      </c>
      <c r="D20" s="10"/>
      <c r="E20" s="10"/>
      <c r="F20" s="10"/>
      <c r="G20" s="10"/>
      <c r="H20" s="10"/>
      <c r="I20" s="10"/>
      <c r="J20" s="10"/>
      <c r="K20" s="10"/>
      <c r="L20" s="10"/>
      <c r="M20" s="10"/>
      <c r="N20" s="10"/>
      <c r="O20" s="10" t="s">
        <v>10</v>
      </c>
      <c r="P20" s="10" t="s">
        <v>10</v>
      </c>
      <c r="Q20" s="10" t="s">
        <v>10</v>
      </c>
      <c r="R20" s="10" t="s">
        <v>10</v>
      </c>
      <c r="S20" s="10" t="s">
        <v>10</v>
      </c>
      <c r="T20" s="10" t="s">
        <v>10</v>
      </c>
      <c r="U20" s="10" t="s">
        <v>10</v>
      </c>
      <c r="V20" s="10">
        <v>3.1739999999999999</v>
      </c>
      <c r="W20" s="10" t="s">
        <v>10</v>
      </c>
      <c r="X20" s="10" t="s">
        <v>10</v>
      </c>
      <c r="Y20" s="10" t="s">
        <v>10</v>
      </c>
      <c r="Z20" s="10" t="s">
        <v>10</v>
      </c>
    </row>
    <row r="21" spans="2:26" ht="15.45" customHeight="1" x14ac:dyDescent="0.3">
      <c r="B21" s="7" t="s">
        <v>17</v>
      </c>
      <c r="C21" s="9">
        <v>2.7490000000000001</v>
      </c>
      <c r="D21" s="9"/>
      <c r="E21" s="9"/>
      <c r="F21" s="9">
        <v>6.3940000000000001</v>
      </c>
      <c r="G21" s="9">
        <v>7.1550000000000002</v>
      </c>
      <c r="H21" s="9">
        <v>8.5250000000000004</v>
      </c>
      <c r="I21" s="9">
        <v>9.3369999999999997</v>
      </c>
      <c r="J21" s="9">
        <v>8.5969999999999995</v>
      </c>
      <c r="K21" s="9"/>
      <c r="L21" s="9">
        <v>7.43</v>
      </c>
      <c r="M21" s="9">
        <v>6.3940000000000001</v>
      </c>
      <c r="N21" s="9">
        <v>6.0609999999999999</v>
      </c>
      <c r="O21" s="9" t="s">
        <v>10</v>
      </c>
      <c r="P21" s="9" t="s">
        <v>10</v>
      </c>
      <c r="Q21" s="9">
        <v>16.870798000000001</v>
      </c>
      <c r="R21" s="9" t="s">
        <v>10</v>
      </c>
      <c r="S21" s="9">
        <v>24.292999999999999</v>
      </c>
      <c r="T21" s="9">
        <v>11.747</v>
      </c>
      <c r="U21" s="9">
        <v>11.795</v>
      </c>
      <c r="V21" s="9">
        <v>11.818</v>
      </c>
      <c r="W21" s="9" t="s">
        <v>10</v>
      </c>
      <c r="X21" s="9" t="s">
        <v>10</v>
      </c>
      <c r="Y21" s="9" t="s">
        <v>10</v>
      </c>
      <c r="Z21" s="9" t="s">
        <v>10</v>
      </c>
    </row>
    <row r="22" spans="2:26" ht="15.45" customHeight="1" x14ac:dyDescent="0.3">
      <c r="B22" s="7" t="s">
        <v>18</v>
      </c>
      <c r="C22" s="9">
        <v>22.097000000000001</v>
      </c>
      <c r="D22" s="9">
        <v>76.8</v>
      </c>
      <c r="E22" s="9">
        <v>77</v>
      </c>
      <c r="F22" s="9">
        <v>25.780999999999999</v>
      </c>
      <c r="G22" s="9">
        <v>26.684000000000001</v>
      </c>
      <c r="H22" s="9">
        <v>27.236000000000001</v>
      </c>
      <c r="I22" s="9">
        <v>30.225999999999999</v>
      </c>
      <c r="J22" s="9">
        <v>30.959</v>
      </c>
      <c r="K22" s="9">
        <v>89.1</v>
      </c>
      <c r="L22" s="9">
        <v>29.561</v>
      </c>
      <c r="M22" s="9">
        <v>20.707999999999998</v>
      </c>
      <c r="N22" s="9">
        <v>21.378</v>
      </c>
      <c r="O22" s="9" t="s">
        <v>10</v>
      </c>
      <c r="P22" s="9" t="s">
        <v>10</v>
      </c>
      <c r="Q22" s="9">
        <v>41.660542</v>
      </c>
      <c r="R22" s="9" t="s">
        <v>10</v>
      </c>
      <c r="S22" s="9">
        <v>56.713000000000001</v>
      </c>
      <c r="T22" s="9">
        <v>29.954999999999998</v>
      </c>
      <c r="U22" s="9">
        <v>30</v>
      </c>
      <c r="V22" s="9">
        <v>30.748999999999999</v>
      </c>
      <c r="W22" s="9" t="s">
        <v>10</v>
      </c>
      <c r="X22" s="9" t="s">
        <v>10</v>
      </c>
      <c r="Y22" s="9" t="s">
        <v>10</v>
      </c>
      <c r="Z22" s="9" t="s">
        <v>10</v>
      </c>
    </row>
    <row r="23" spans="2:26" ht="15.45" customHeight="1" x14ac:dyDescent="0.3">
      <c r="B23" s="7" t="s">
        <v>19</v>
      </c>
      <c r="C23" s="9">
        <v>11.318</v>
      </c>
      <c r="D23" s="9"/>
      <c r="E23" s="9"/>
      <c r="F23" s="9">
        <v>10.739000000000001</v>
      </c>
      <c r="G23" s="9">
        <v>9.9369999999999994</v>
      </c>
      <c r="H23" s="9">
        <v>9.1839999999999993</v>
      </c>
      <c r="I23" s="9">
        <v>10.827999999999999</v>
      </c>
      <c r="J23" s="9">
        <v>9.8049999999999997</v>
      </c>
      <c r="K23" s="9"/>
      <c r="L23" s="9">
        <v>10.496</v>
      </c>
      <c r="M23" s="9">
        <v>8.1969999999999992</v>
      </c>
      <c r="N23" s="9">
        <v>8.6969999999999992</v>
      </c>
      <c r="O23" s="9" t="s">
        <v>10</v>
      </c>
      <c r="P23" s="9" t="s">
        <v>10</v>
      </c>
      <c r="Q23" s="9">
        <v>18.592307999999999</v>
      </c>
      <c r="R23" s="9" t="s">
        <v>10</v>
      </c>
      <c r="S23" s="9">
        <v>21.276</v>
      </c>
      <c r="T23" s="9">
        <v>13.307</v>
      </c>
      <c r="U23" s="9">
        <v>13.422000000000001</v>
      </c>
      <c r="V23" s="9">
        <v>13.49</v>
      </c>
      <c r="W23" s="9" t="s">
        <v>10</v>
      </c>
      <c r="X23" s="9" t="s">
        <v>10</v>
      </c>
      <c r="Y23" s="9" t="s">
        <v>10</v>
      </c>
      <c r="Z23" s="9" t="s">
        <v>10</v>
      </c>
    </row>
    <row r="24" spans="2:26" ht="15.45" customHeight="1" x14ac:dyDescent="0.3">
      <c r="B24" s="7" t="s">
        <v>20</v>
      </c>
      <c r="C24" s="18"/>
      <c r="D24" s="18"/>
      <c r="E24" s="18"/>
      <c r="F24" s="18"/>
      <c r="G24" s="18"/>
      <c r="H24" s="18"/>
      <c r="I24" s="18"/>
      <c r="J24" s="18"/>
      <c r="K24" s="18"/>
      <c r="L24" s="9" t="s">
        <v>10</v>
      </c>
      <c r="M24" s="9">
        <v>13.492000000000001</v>
      </c>
      <c r="N24" s="9">
        <v>13.64</v>
      </c>
      <c r="O24" s="9" t="s">
        <v>10</v>
      </c>
      <c r="P24" s="9" t="s">
        <v>10</v>
      </c>
      <c r="Q24" s="9">
        <v>19.625214</v>
      </c>
      <c r="R24" s="9" t="s">
        <v>10</v>
      </c>
      <c r="S24" s="9">
        <v>14.635999999999999</v>
      </c>
      <c r="T24" s="9">
        <v>17.183</v>
      </c>
      <c r="U24" s="9">
        <v>17.588000000000001</v>
      </c>
      <c r="V24" s="9">
        <v>17.907</v>
      </c>
      <c r="W24" s="9" t="s">
        <v>10</v>
      </c>
      <c r="X24" s="9" t="s">
        <v>10</v>
      </c>
      <c r="Y24" s="9" t="s">
        <v>10</v>
      </c>
      <c r="Z24" s="9" t="s">
        <v>10</v>
      </c>
    </row>
    <row r="25" spans="2:26" ht="15.45" customHeight="1" x14ac:dyDescent="0.3">
      <c r="B25" s="7" t="s">
        <v>21</v>
      </c>
      <c r="C25" s="18"/>
      <c r="D25" s="18"/>
      <c r="E25" s="18"/>
      <c r="F25" s="18"/>
      <c r="G25" s="18"/>
      <c r="H25" s="18"/>
      <c r="I25" s="18"/>
      <c r="J25" s="18"/>
      <c r="K25" s="18"/>
      <c r="L25" s="9" t="s">
        <v>10</v>
      </c>
      <c r="M25" s="9">
        <v>2.2240000000000002</v>
      </c>
      <c r="N25" s="9">
        <v>2.6869999999999998</v>
      </c>
      <c r="O25" s="9" t="s">
        <v>10</v>
      </c>
      <c r="P25" s="9" t="s">
        <v>10</v>
      </c>
      <c r="Q25" s="9">
        <v>3.4430200000000002</v>
      </c>
      <c r="R25" s="9" t="s">
        <v>10</v>
      </c>
      <c r="S25" s="9">
        <v>1.2150000000000001</v>
      </c>
      <c r="T25" s="9">
        <v>3.88</v>
      </c>
      <c r="U25" s="9">
        <v>3.9009999999999998</v>
      </c>
      <c r="V25" s="9">
        <v>3.9380000000000002</v>
      </c>
      <c r="W25" s="9" t="s">
        <v>10</v>
      </c>
      <c r="X25" s="9" t="s">
        <v>10</v>
      </c>
      <c r="Y25" s="9" t="s">
        <v>10</v>
      </c>
      <c r="Z25" s="9" t="s">
        <v>10</v>
      </c>
    </row>
    <row r="26" spans="2:26" ht="15.45" customHeight="1" x14ac:dyDescent="0.3">
      <c r="B26" s="7" t="s">
        <v>22</v>
      </c>
      <c r="C26" s="9">
        <v>5.7089999999999996</v>
      </c>
      <c r="D26" s="9"/>
      <c r="E26" s="9"/>
      <c r="F26" s="9">
        <v>7.8159999999999998</v>
      </c>
      <c r="G26" s="9">
        <v>8.0519999999999996</v>
      </c>
      <c r="H26" s="9">
        <v>7.782</v>
      </c>
      <c r="I26" s="9">
        <v>9.3879999999999999</v>
      </c>
      <c r="J26" s="9">
        <v>8.4600000000000009</v>
      </c>
      <c r="K26" s="9"/>
      <c r="L26" s="9">
        <v>8.8420000000000005</v>
      </c>
      <c r="M26" s="9">
        <v>3.7719999999999998</v>
      </c>
      <c r="N26" s="9">
        <v>3.6579999999999999</v>
      </c>
      <c r="O26" s="9" t="s">
        <v>10</v>
      </c>
      <c r="P26" s="9" t="s">
        <v>10</v>
      </c>
      <c r="Q26" s="9">
        <v>4.4759260000000003</v>
      </c>
      <c r="R26" s="9" t="s">
        <v>10</v>
      </c>
      <c r="S26" s="9">
        <v>4.0460000000000003</v>
      </c>
      <c r="T26" s="9">
        <v>5.2930000000000001</v>
      </c>
      <c r="U26" s="9">
        <v>5.3040000000000003</v>
      </c>
      <c r="V26" s="9">
        <v>5.3220000000000001</v>
      </c>
      <c r="W26" s="9" t="s">
        <v>10</v>
      </c>
      <c r="X26" s="9" t="s">
        <v>10</v>
      </c>
      <c r="Y26" s="9" t="s">
        <v>10</v>
      </c>
      <c r="Z26" s="9" t="s">
        <v>10</v>
      </c>
    </row>
    <row r="27" spans="2:26" ht="15.45" customHeight="1" x14ac:dyDescent="0.3">
      <c r="B27" s="7" t="s">
        <v>23</v>
      </c>
      <c r="C27" s="9"/>
      <c r="D27" s="9"/>
      <c r="F27" s="9"/>
      <c r="G27" s="9"/>
      <c r="H27" s="9"/>
      <c r="I27" s="9"/>
      <c r="J27" s="9"/>
      <c r="K27" s="9"/>
      <c r="L27" s="9"/>
      <c r="M27" s="9">
        <v>1.0449999999999999</v>
      </c>
      <c r="N27" s="9">
        <v>1.089</v>
      </c>
      <c r="O27" s="9" t="s">
        <v>10</v>
      </c>
      <c r="P27" s="9" t="s">
        <v>10</v>
      </c>
      <c r="Q27" s="9">
        <v>1.7215100000000001</v>
      </c>
      <c r="R27" s="9" t="s">
        <v>10</v>
      </c>
      <c r="S27" s="9" t="s">
        <v>10</v>
      </c>
      <c r="T27" s="9">
        <v>0.66300000000000003</v>
      </c>
      <c r="U27" s="9">
        <v>0.68899999999999995</v>
      </c>
      <c r="V27" s="9">
        <v>0.78700000000000003</v>
      </c>
      <c r="W27" s="9" t="s">
        <v>10</v>
      </c>
      <c r="X27" s="9" t="s">
        <v>10</v>
      </c>
      <c r="Y27" s="9" t="s">
        <v>10</v>
      </c>
      <c r="Z27" s="9" t="s">
        <v>10</v>
      </c>
    </row>
    <row r="28" spans="2:26" ht="15.45" customHeight="1" x14ac:dyDescent="0.3">
      <c r="B28" s="7" t="s">
        <v>24</v>
      </c>
      <c r="C28" s="9">
        <v>39.293999999999997</v>
      </c>
      <c r="D28" s="9"/>
      <c r="E28" s="9"/>
      <c r="F28" s="9">
        <v>37.863999999999997</v>
      </c>
      <c r="G28" s="9">
        <v>39.006999999999998</v>
      </c>
      <c r="H28" s="9">
        <v>41.011000000000003</v>
      </c>
      <c r="I28" s="9">
        <v>41.86</v>
      </c>
      <c r="J28" s="9">
        <v>43.006</v>
      </c>
      <c r="K28" s="9"/>
      <c r="L28" s="9">
        <v>41.036999999999999</v>
      </c>
      <c r="M28" s="9">
        <v>44.731999999999999</v>
      </c>
      <c r="N28" s="9">
        <v>46.881999999999998</v>
      </c>
      <c r="O28" s="9" t="s">
        <v>10</v>
      </c>
      <c r="P28" s="9" t="s">
        <v>10</v>
      </c>
      <c r="Q28" s="9">
        <v>69.893305999999995</v>
      </c>
      <c r="R28" s="9" t="s">
        <v>10</v>
      </c>
      <c r="S28" s="9">
        <v>119.321</v>
      </c>
      <c r="T28" s="9">
        <v>57.813000000000002</v>
      </c>
      <c r="U28" s="9">
        <v>58.040999999999997</v>
      </c>
      <c r="V28" s="9">
        <v>58.86</v>
      </c>
      <c r="W28" s="9" t="s">
        <v>10</v>
      </c>
      <c r="X28" s="9" t="s">
        <v>10</v>
      </c>
      <c r="Y28" s="9" t="s">
        <v>10</v>
      </c>
      <c r="Z28" s="9" t="s">
        <v>10</v>
      </c>
    </row>
    <row r="29" spans="2:26" ht="15.45" customHeight="1" x14ac:dyDescent="0.3">
      <c r="B29" s="21" t="s">
        <v>25</v>
      </c>
      <c r="C29" s="9" t="s">
        <v>10</v>
      </c>
      <c r="D29" s="9" t="s">
        <v>10</v>
      </c>
      <c r="E29" s="9" t="s">
        <v>10</v>
      </c>
      <c r="F29" s="9" t="s">
        <v>10</v>
      </c>
      <c r="G29" s="9" t="s">
        <v>10</v>
      </c>
      <c r="H29" s="9" t="s">
        <v>10</v>
      </c>
      <c r="I29" s="9" t="s">
        <v>10</v>
      </c>
      <c r="J29" s="9" t="s">
        <v>10</v>
      </c>
      <c r="K29" s="9" t="s">
        <v>10</v>
      </c>
      <c r="L29" s="9" t="s">
        <v>10</v>
      </c>
      <c r="M29" s="9" t="s">
        <v>10</v>
      </c>
      <c r="N29" s="9" t="s">
        <v>10</v>
      </c>
      <c r="O29" s="9" t="s">
        <v>10</v>
      </c>
      <c r="P29" s="9" t="s">
        <v>10</v>
      </c>
      <c r="Q29" s="9" t="s">
        <v>10</v>
      </c>
      <c r="R29" s="9" t="s">
        <v>10</v>
      </c>
      <c r="S29" s="9">
        <v>12.911</v>
      </c>
      <c r="T29" s="9" t="s">
        <v>10</v>
      </c>
      <c r="U29" s="9" t="s">
        <v>10</v>
      </c>
      <c r="V29" s="9" t="s">
        <v>10</v>
      </c>
      <c r="W29" s="9" t="s">
        <v>10</v>
      </c>
      <c r="X29" s="9" t="s">
        <v>10</v>
      </c>
      <c r="Y29" s="9" t="s">
        <v>10</v>
      </c>
      <c r="Z29" s="9" t="s">
        <v>10</v>
      </c>
    </row>
    <row r="30" spans="2:26" ht="15.45" customHeight="1" x14ac:dyDescent="0.3">
      <c r="B30" s="21" t="s">
        <v>26</v>
      </c>
      <c r="C30" s="9">
        <v>25.986000000000001</v>
      </c>
      <c r="D30" s="9">
        <v>30.631</v>
      </c>
      <c r="E30" s="9">
        <v>29.28</v>
      </c>
      <c r="F30" s="9">
        <v>21.5</v>
      </c>
      <c r="G30" s="9">
        <v>23.1</v>
      </c>
      <c r="H30" s="9">
        <v>24.7</v>
      </c>
      <c r="I30" s="9">
        <v>26.8</v>
      </c>
      <c r="J30" s="9">
        <v>28</v>
      </c>
      <c r="K30" s="9">
        <v>28.3</v>
      </c>
      <c r="L30" s="9">
        <v>28.9</v>
      </c>
      <c r="M30" s="9">
        <v>29.8</v>
      </c>
      <c r="N30" s="9">
        <v>30.4</v>
      </c>
      <c r="O30" s="9">
        <v>30.4</v>
      </c>
      <c r="P30" s="9">
        <v>30.4</v>
      </c>
      <c r="Q30" s="9">
        <v>22.852</v>
      </c>
      <c r="R30" s="9" t="s">
        <v>10</v>
      </c>
      <c r="S30" s="9">
        <v>19.149000000000001</v>
      </c>
      <c r="T30" s="9">
        <v>16.001000000000001</v>
      </c>
      <c r="U30" s="9" t="s">
        <v>10</v>
      </c>
      <c r="V30" s="9" t="s">
        <v>10</v>
      </c>
      <c r="W30" s="9" t="s">
        <v>10</v>
      </c>
      <c r="X30" s="9" t="s">
        <v>10</v>
      </c>
      <c r="Y30" s="9" t="s">
        <v>10</v>
      </c>
      <c r="Z30" s="9" t="s">
        <v>10</v>
      </c>
    </row>
    <row r="31" spans="2:26" ht="15.45" customHeight="1" x14ac:dyDescent="0.3">
      <c r="B31" s="21" t="s">
        <v>27</v>
      </c>
      <c r="C31" s="9">
        <v>8.4364100000000004</v>
      </c>
      <c r="D31" s="9">
        <v>9.8606099999999994</v>
      </c>
      <c r="E31" s="9">
        <v>9.3462700000000005</v>
      </c>
      <c r="F31" s="9">
        <v>6.8050199999999998</v>
      </c>
      <c r="G31" s="9">
        <v>7.2498300000000002</v>
      </c>
      <c r="H31" s="9">
        <v>7.6866599999999998</v>
      </c>
      <c r="I31" s="9">
        <v>8.2561400000000003</v>
      </c>
      <c r="J31" s="9">
        <v>8.5630100000000002</v>
      </c>
      <c r="K31" s="9">
        <v>8.5821299999999994</v>
      </c>
      <c r="L31" s="9">
        <v>8.6999999999999993</v>
      </c>
      <c r="M31" s="9">
        <v>8.9</v>
      </c>
      <c r="N31" s="9">
        <v>9</v>
      </c>
      <c r="O31" s="9">
        <v>9</v>
      </c>
      <c r="P31" s="9">
        <v>8.9</v>
      </c>
      <c r="Q31" s="9">
        <v>6.2</v>
      </c>
      <c r="R31" s="9" t="s">
        <v>10</v>
      </c>
      <c r="S31" s="9">
        <v>5.5</v>
      </c>
      <c r="T31" s="9">
        <v>4.5</v>
      </c>
      <c r="U31" s="9" t="s">
        <v>10</v>
      </c>
      <c r="V31" s="9">
        <v>7.4</v>
      </c>
      <c r="W31" s="9" t="s">
        <v>10</v>
      </c>
      <c r="X31" s="9" t="s">
        <v>10</v>
      </c>
      <c r="Y31" s="9" t="s">
        <v>10</v>
      </c>
      <c r="Z31" s="9" t="s">
        <v>10</v>
      </c>
    </row>
    <row r="32" spans="2:26" ht="15.45" customHeight="1" x14ac:dyDescent="0.3">
      <c r="B32" s="21" t="s">
        <v>28</v>
      </c>
      <c r="C32" s="9">
        <v>0.84996000000000005</v>
      </c>
      <c r="D32" s="9">
        <v>0.84994000000000003</v>
      </c>
      <c r="E32" s="9">
        <v>0.84985999999999995</v>
      </c>
      <c r="F32" s="9">
        <v>0.85004000000000002</v>
      </c>
      <c r="G32" s="9">
        <v>0.84984000000000004</v>
      </c>
      <c r="H32" s="9">
        <v>0.84989000000000003</v>
      </c>
      <c r="I32" s="9">
        <v>1.0179400000000001</v>
      </c>
      <c r="J32" s="9">
        <v>0.73350000000000004</v>
      </c>
      <c r="K32" s="9">
        <v>0.84621000000000002</v>
      </c>
      <c r="L32" s="9">
        <v>0.85729999999999995</v>
      </c>
      <c r="M32" s="9">
        <v>0.68193999999999999</v>
      </c>
      <c r="N32" s="9">
        <v>0.61221000000000003</v>
      </c>
      <c r="O32" s="9">
        <v>0.29681999999999997</v>
      </c>
      <c r="P32" s="9">
        <v>0.44391999999999998</v>
      </c>
      <c r="Q32" s="9">
        <v>8.1773718330000005</v>
      </c>
      <c r="R32" s="9" t="s">
        <v>10</v>
      </c>
      <c r="S32" s="9" t="s">
        <v>10</v>
      </c>
      <c r="T32" s="9">
        <v>3</v>
      </c>
      <c r="U32" s="9" t="s">
        <v>10</v>
      </c>
      <c r="V32" s="9" t="s">
        <v>10</v>
      </c>
      <c r="W32" s="9" t="s">
        <v>10</v>
      </c>
      <c r="X32" s="9" t="s">
        <v>10</v>
      </c>
      <c r="Y32" s="9" t="s">
        <v>10</v>
      </c>
      <c r="Z32" s="9" t="s">
        <v>10</v>
      </c>
    </row>
    <row r="33" spans="2:26" ht="15.45" customHeight="1" x14ac:dyDescent="0.3">
      <c r="B33" s="21" t="s">
        <v>29</v>
      </c>
      <c r="C33" s="9">
        <v>58.826000000000001</v>
      </c>
      <c r="D33" s="9">
        <v>58.67</v>
      </c>
      <c r="E33" s="9">
        <v>58.514000000000003</v>
      </c>
      <c r="F33" s="9">
        <v>58.356999999999999</v>
      </c>
      <c r="G33" s="9">
        <v>58.2</v>
      </c>
      <c r="H33" s="9">
        <v>56.73</v>
      </c>
      <c r="I33" s="9">
        <v>57.805999999999997</v>
      </c>
      <c r="J33" s="9">
        <v>58.875999999999998</v>
      </c>
      <c r="K33" s="9">
        <v>59.936</v>
      </c>
      <c r="L33" s="9">
        <v>60.988</v>
      </c>
      <c r="M33" s="9">
        <v>62.029000000000003</v>
      </c>
      <c r="N33" s="9">
        <v>63.06</v>
      </c>
      <c r="O33" s="9">
        <v>61.688000000000002</v>
      </c>
      <c r="P33" s="9">
        <v>60.298000000000002</v>
      </c>
      <c r="Q33" s="9">
        <v>58.89</v>
      </c>
      <c r="R33" s="9">
        <v>58.235999999999997</v>
      </c>
      <c r="S33" s="9">
        <v>57.58</v>
      </c>
      <c r="T33" s="9">
        <v>57.472000000000001</v>
      </c>
      <c r="U33" s="9">
        <v>57.402999999999999</v>
      </c>
      <c r="V33" s="9">
        <v>57.429000000000002</v>
      </c>
      <c r="W33" s="9">
        <v>55.546999999999997</v>
      </c>
      <c r="X33" s="9">
        <v>55.363999999999997</v>
      </c>
      <c r="Y33" s="9">
        <v>57.619</v>
      </c>
      <c r="Z33" s="9" t="s">
        <v>10</v>
      </c>
    </row>
    <row r="34" spans="2:26" ht="15.45" customHeight="1" x14ac:dyDescent="0.3">
      <c r="B34" s="21" t="s">
        <v>30</v>
      </c>
      <c r="C34" s="9">
        <v>79.506</v>
      </c>
      <c r="D34" s="9">
        <v>79.581000000000003</v>
      </c>
      <c r="E34" s="9">
        <v>79.653999999999996</v>
      </c>
      <c r="F34" s="9">
        <v>79.722999999999999</v>
      </c>
      <c r="G34" s="9">
        <v>79.789000000000001</v>
      </c>
      <c r="H34" s="9">
        <v>78.045000000000002</v>
      </c>
      <c r="I34" s="9">
        <v>78.441000000000003</v>
      </c>
      <c r="J34" s="9">
        <v>78.8</v>
      </c>
      <c r="K34" s="9">
        <v>79.155000000000001</v>
      </c>
      <c r="L34" s="9">
        <v>79.507999999999996</v>
      </c>
      <c r="M34" s="9">
        <v>79.83</v>
      </c>
      <c r="N34" s="9">
        <v>80.123000000000005</v>
      </c>
      <c r="O34" s="9">
        <v>78.840999999999994</v>
      </c>
      <c r="P34" s="9">
        <v>77.509</v>
      </c>
      <c r="Q34" s="9">
        <v>76.131</v>
      </c>
      <c r="R34" s="9">
        <v>76.397000000000006</v>
      </c>
      <c r="S34" s="9">
        <v>76.643000000000001</v>
      </c>
      <c r="T34" s="9">
        <v>76.453000000000003</v>
      </c>
      <c r="U34" s="9">
        <v>76.34</v>
      </c>
      <c r="V34" s="9">
        <v>76.438000000000002</v>
      </c>
      <c r="W34" s="9">
        <v>74.015000000000001</v>
      </c>
      <c r="X34" s="9">
        <v>73.778999999999996</v>
      </c>
      <c r="Y34" s="9">
        <v>76.757000000000005</v>
      </c>
      <c r="Z34" s="9" t="s">
        <v>10</v>
      </c>
    </row>
    <row r="35" spans="2:26" ht="15.45" customHeight="1" x14ac:dyDescent="0.3">
      <c r="B35" s="21" t="s">
        <v>31</v>
      </c>
      <c r="C35" s="9">
        <v>37.728999999999999</v>
      </c>
      <c r="D35" s="9">
        <v>37.314</v>
      </c>
      <c r="E35" s="9">
        <v>36.9</v>
      </c>
      <c r="F35" s="9">
        <v>36.484999999999999</v>
      </c>
      <c r="G35" s="9">
        <v>36.069000000000003</v>
      </c>
      <c r="H35" s="9">
        <v>34.847000000000001</v>
      </c>
      <c r="I35" s="9">
        <v>36.585999999999999</v>
      </c>
      <c r="J35" s="9">
        <v>38.344999999999999</v>
      </c>
      <c r="K35" s="9">
        <v>40.137999999999998</v>
      </c>
      <c r="L35" s="9">
        <v>41.957999999999998</v>
      </c>
      <c r="M35" s="9">
        <v>43.787999999999997</v>
      </c>
      <c r="N35" s="9">
        <v>45.621000000000002</v>
      </c>
      <c r="O35" s="9">
        <v>44.204999999999998</v>
      </c>
      <c r="P35" s="9">
        <v>42.801000000000002</v>
      </c>
      <c r="Q35" s="9">
        <v>41.414999999999999</v>
      </c>
      <c r="R35" s="9">
        <v>39.884999999999998</v>
      </c>
      <c r="S35" s="9">
        <v>38.375999999999998</v>
      </c>
      <c r="T35" s="9">
        <v>38.406999999999996</v>
      </c>
      <c r="U35" s="9">
        <v>38.439</v>
      </c>
      <c r="V35" s="9">
        <v>38.453000000000003</v>
      </c>
      <c r="W35" s="9">
        <v>37.158999999999999</v>
      </c>
      <c r="X35" s="9">
        <v>37.067999999999998</v>
      </c>
      <c r="Y35" s="9">
        <v>38.634</v>
      </c>
      <c r="Z35" s="9" t="s">
        <v>10</v>
      </c>
    </row>
    <row r="36" spans="2:26" x14ac:dyDescent="0.25">
      <c r="B36" s="22"/>
    </row>
    <row r="37" spans="2:26" ht="15.45" customHeight="1" x14ac:dyDescent="0.3">
      <c r="B37" s="21" t="s">
        <v>32</v>
      </c>
      <c r="C37" s="8"/>
      <c r="D37" s="8"/>
      <c r="E37" s="8"/>
      <c r="F37" s="8"/>
      <c r="G37" s="8"/>
      <c r="H37" s="8"/>
      <c r="I37" s="8"/>
      <c r="J37" s="8"/>
      <c r="K37" s="8"/>
      <c r="L37" s="8"/>
      <c r="M37" s="8"/>
      <c r="N37" s="8"/>
      <c r="O37" s="8"/>
      <c r="P37" s="8"/>
      <c r="Q37" s="8"/>
      <c r="R37" s="8"/>
      <c r="S37" s="8"/>
      <c r="T37" s="8"/>
      <c r="U37" s="8"/>
      <c r="V37" s="8"/>
      <c r="W37" s="8"/>
      <c r="X37" s="8"/>
      <c r="Y37" s="8"/>
      <c r="Z37" s="8"/>
    </row>
    <row r="38" spans="2:26" ht="15.45" customHeight="1" x14ac:dyDescent="0.3">
      <c r="B38" s="21" t="s">
        <v>33</v>
      </c>
      <c r="C38" s="8"/>
      <c r="D38" s="8"/>
      <c r="E38" s="8"/>
      <c r="F38" s="8"/>
      <c r="G38" s="8"/>
      <c r="H38" s="8"/>
      <c r="I38" s="8"/>
      <c r="J38" s="8"/>
      <c r="K38" s="8"/>
      <c r="L38" s="8"/>
      <c r="M38" s="8"/>
      <c r="N38" s="8"/>
      <c r="O38" s="8"/>
      <c r="P38" s="8"/>
      <c r="Q38" s="8"/>
      <c r="R38" s="8"/>
      <c r="S38" s="8"/>
      <c r="T38" s="8"/>
      <c r="U38" s="8"/>
      <c r="V38" s="8"/>
      <c r="W38" s="8"/>
      <c r="X38" s="8"/>
      <c r="Y38" s="8"/>
      <c r="Z38" s="8"/>
    </row>
    <row r="39" spans="2:26" ht="15.45" customHeight="1" x14ac:dyDescent="0.3">
      <c r="B39" s="21" t="s">
        <v>34</v>
      </c>
      <c r="C39" s="9">
        <v>3572.2579999999998</v>
      </c>
      <c r="D39" s="9">
        <v>3761.9870000000001</v>
      </c>
      <c r="E39" s="9">
        <v>4009.1550000000002</v>
      </c>
      <c r="F39" s="9">
        <v>4361.1689999999999</v>
      </c>
      <c r="G39" s="11">
        <v>4693.09</v>
      </c>
      <c r="H39" s="9">
        <v>5040.0129390000002</v>
      </c>
      <c r="I39" s="9">
        <v>5325.6815020000004</v>
      </c>
      <c r="J39" s="11">
        <v>5440.0786770000004</v>
      </c>
      <c r="K39" s="9">
        <v>5614.9013590000004</v>
      </c>
      <c r="L39" s="9">
        <v>5614.14563</v>
      </c>
      <c r="M39" s="11">
        <v>6024.447134</v>
      </c>
      <c r="N39" s="9">
        <v>6768.4882520000001</v>
      </c>
      <c r="O39" s="9">
        <v>7109.5052560000004</v>
      </c>
      <c r="P39" s="11">
        <v>7715.7297420000004</v>
      </c>
      <c r="Q39" s="9">
        <v>9167.0265419999996</v>
      </c>
      <c r="R39" s="9">
        <v>9822.1049380000004</v>
      </c>
      <c r="S39" s="9">
        <v>10327.26578</v>
      </c>
      <c r="T39" s="9">
        <v>11064.970579999999</v>
      </c>
      <c r="U39" s="9">
        <v>11650.6</v>
      </c>
      <c r="V39" s="9">
        <v>11762.1</v>
      </c>
      <c r="W39" s="9">
        <v>9613.2000000000007</v>
      </c>
      <c r="X39" s="9">
        <v>8914.1</v>
      </c>
      <c r="Y39" s="12">
        <v>10963</v>
      </c>
      <c r="Z39" s="9" t="s">
        <v>10</v>
      </c>
    </row>
    <row r="40" spans="2:26" ht="15.45" customHeight="1" x14ac:dyDescent="0.3">
      <c r="B40" s="21" t="s">
        <v>35</v>
      </c>
      <c r="C40" s="9">
        <v>535.4</v>
      </c>
      <c r="D40" s="9">
        <v>489.5</v>
      </c>
      <c r="E40" s="9">
        <v>533.70000000000005</v>
      </c>
      <c r="F40" s="9">
        <v>545.79999999999995</v>
      </c>
      <c r="G40" s="11">
        <v>579.5</v>
      </c>
      <c r="H40" s="9">
        <v>608.50099999999998</v>
      </c>
      <c r="I40" s="9">
        <v>653.68200000000002</v>
      </c>
      <c r="J40" s="11">
        <v>679.10599999999999</v>
      </c>
      <c r="K40" s="9">
        <v>600.65377049999995</v>
      </c>
      <c r="L40" s="9">
        <v>565.41703919999998</v>
      </c>
      <c r="M40" s="11">
        <v>557.18392970000002</v>
      </c>
      <c r="N40" s="9">
        <v>623.86291519999997</v>
      </c>
      <c r="O40" s="9">
        <v>687.90856389999999</v>
      </c>
      <c r="P40" s="11">
        <v>780.3320258</v>
      </c>
      <c r="Q40" s="9">
        <v>742.39421270000003</v>
      </c>
      <c r="R40" s="9">
        <v>773.15959599999996</v>
      </c>
      <c r="S40" s="9">
        <v>1101.3375579999999</v>
      </c>
      <c r="T40" s="9">
        <v>1165.341637</v>
      </c>
      <c r="U40" s="9">
        <v>1270.675344</v>
      </c>
      <c r="V40" s="9">
        <v>1328.1</v>
      </c>
      <c r="W40" s="9">
        <v>1377</v>
      </c>
      <c r="X40" s="9">
        <v>1361.8</v>
      </c>
      <c r="Y40" s="12">
        <v>1386.1</v>
      </c>
      <c r="Z40" s="9" t="s">
        <v>10</v>
      </c>
    </row>
    <row r="41" spans="2:26" ht="15.45" customHeight="1" x14ac:dyDescent="0.3">
      <c r="B41" s="21" t="s">
        <v>36</v>
      </c>
      <c r="C41" s="9">
        <v>29.7</v>
      </c>
      <c r="D41" s="9">
        <v>29.3</v>
      </c>
      <c r="E41" s="9">
        <v>32.299999999999997</v>
      </c>
      <c r="F41" s="9">
        <v>35.799999999999997</v>
      </c>
      <c r="G41" s="11">
        <v>46.3</v>
      </c>
      <c r="H41" s="9">
        <v>16.550999999999998</v>
      </c>
      <c r="I41" s="9">
        <v>9.6669999999999998</v>
      </c>
      <c r="J41" s="11">
        <v>-9.2100000000000009</v>
      </c>
      <c r="K41" s="9">
        <v>19.87558258</v>
      </c>
      <c r="L41" s="9">
        <v>44.690059499999997</v>
      </c>
      <c r="M41" s="11">
        <v>64.135145570000006</v>
      </c>
      <c r="N41" s="9">
        <v>89.976989649999993</v>
      </c>
      <c r="O41" s="9">
        <v>87.796261549999997</v>
      </c>
      <c r="P41" s="11">
        <v>58.700564180000001</v>
      </c>
      <c r="Q41" s="9">
        <v>64.199817150000001</v>
      </c>
      <c r="R41" s="9">
        <v>69.097435520000005</v>
      </c>
      <c r="S41" s="9">
        <v>83.935541000000001</v>
      </c>
      <c r="T41" s="9">
        <v>74.829678659999999</v>
      </c>
      <c r="U41" s="9">
        <v>61.986428330000003</v>
      </c>
      <c r="V41" s="9">
        <v>80.065401429999994</v>
      </c>
      <c r="W41" s="9">
        <v>104.7</v>
      </c>
      <c r="X41" s="9">
        <v>70.8</v>
      </c>
      <c r="Y41" s="12">
        <v>60.1</v>
      </c>
      <c r="Z41" s="9" t="s">
        <v>10</v>
      </c>
    </row>
    <row r="42" spans="2:26" ht="15.45" customHeight="1" x14ac:dyDescent="0.3">
      <c r="B42" s="21" t="s">
        <v>37</v>
      </c>
      <c r="C42" s="9">
        <v>438.4</v>
      </c>
      <c r="D42" s="9">
        <v>515.1</v>
      </c>
      <c r="E42" s="9">
        <v>519.20000000000005</v>
      </c>
      <c r="F42" s="9">
        <v>511.3</v>
      </c>
      <c r="G42" s="11">
        <v>598.70000000000005</v>
      </c>
      <c r="H42" s="9">
        <v>615.678</v>
      </c>
      <c r="I42" s="9">
        <v>682.12</v>
      </c>
      <c r="J42" s="11">
        <v>675.03099999999995</v>
      </c>
      <c r="K42" s="9">
        <v>682.52921019999997</v>
      </c>
      <c r="L42" s="9">
        <v>695.06249969999999</v>
      </c>
      <c r="M42" s="11">
        <v>745.01994920000004</v>
      </c>
      <c r="N42" s="9">
        <v>807.11990579999997</v>
      </c>
      <c r="O42" s="9">
        <v>822.02034019999996</v>
      </c>
      <c r="P42" s="11">
        <v>892.43532349999998</v>
      </c>
      <c r="Q42" s="9">
        <v>976.66607139999996</v>
      </c>
      <c r="R42" s="9">
        <v>1030.9443759999999</v>
      </c>
      <c r="S42" s="9">
        <v>1128.9606650000001</v>
      </c>
      <c r="T42" s="9">
        <v>1155.859402</v>
      </c>
      <c r="U42" s="9">
        <v>1210.210761</v>
      </c>
      <c r="V42" s="9">
        <v>1220.4928</v>
      </c>
      <c r="W42" s="9">
        <v>1063.7</v>
      </c>
      <c r="X42" s="9">
        <v>1016.5</v>
      </c>
      <c r="Y42" s="12">
        <v>1096.9000000000001</v>
      </c>
      <c r="Z42" s="9" t="s">
        <v>10</v>
      </c>
    </row>
    <row r="43" spans="2:26" ht="15.45" customHeight="1" x14ac:dyDescent="0.3">
      <c r="B43" s="21" t="s">
        <v>38</v>
      </c>
      <c r="C43" s="9">
        <v>92</v>
      </c>
      <c r="D43" s="9">
        <v>98</v>
      </c>
      <c r="E43" s="9">
        <v>102</v>
      </c>
      <c r="F43" s="9">
        <v>106.2</v>
      </c>
      <c r="G43" s="11">
        <v>111.6</v>
      </c>
      <c r="H43" s="9">
        <v>59.094000000000001</v>
      </c>
      <c r="I43" s="9">
        <v>36.200000000000003</v>
      </c>
      <c r="J43" s="11">
        <v>54.353000000000002</v>
      </c>
      <c r="K43" s="9">
        <v>44.2</v>
      </c>
      <c r="L43" s="9">
        <v>54.4</v>
      </c>
      <c r="M43" s="11">
        <v>81.400000000000006</v>
      </c>
      <c r="N43" s="9">
        <v>109.2606</v>
      </c>
      <c r="O43" s="9">
        <v>115.04852</v>
      </c>
      <c r="P43" s="11">
        <v>115.70971</v>
      </c>
      <c r="Q43" s="9">
        <v>74.287233830000005</v>
      </c>
      <c r="R43" s="9">
        <v>104.831243</v>
      </c>
      <c r="S43" s="9">
        <v>146.93350580000001</v>
      </c>
      <c r="T43" s="9">
        <v>160.82354570000001</v>
      </c>
      <c r="U43" s="9">
        <v>162.2195352</v>
      </c>
      <c r="V43" s="9">
        <v>150.99658650000001</v>
      </c>
      <c r="W43" s="9">
        <v>129.30000000000001</v>
      </c>
      <c r="X43" s="9">
        <v>139.4</v>
      </c>
      <c r="Y43" s="12">
        <v>152.6</v>
      </c>
      <c r="Z43" s="9" t="s">
        <v>10</v>
      </c>
    </row>
    <row r="44" spans="2:26" ht="15.45" customHeight="1" x14ac:dyDescent="0.3">
      <c r="B44" s="21" t="s">
        <v>39</v>
      </c>
      <c r="C44" s="9"/>
      <c r="D44" s="9"/>
      <c r="E44" s="9"/>
      <c r="F44" s="9"/>
      <c r="G44" s="9"/>
      <c r="H44" s="9"/>
      <c r="I44" s="9"/>
      <c r="J44" s="11">
        <v>9.6029999999999998</v>
      </c>
      <c r="K44" s="9">
        <v>10.4</v>
      </c>
      <c r="L44" s="9">
        <v>10.4</v>
      </c>
      <c r="M44" s="11">
        <v>10.6</v>
      </c>
      <c r="N44" s="9">
        <v>18.491990000000001</v>
      </c>
      <c r="O44" s="9">
        <v>19.231670000000001</v>
      </c>
      <c r="P44" s="11">
        <v>19.638490000000001</v>
      </c>
      <c r="Q44" s="9">
        <v>49.506473849999999</v>
      </c>
      <c r="R44" s="9">
        <v>51.47824146</v>
      </c>
      <c r="S44" s="9">
        <v>52.457538419999999</v>
      </c>
      <c r="T44" s="9">
        <v>58.695558839999997</v>
      </c>
      <c r="U44" s="9">
        <v>59.672951240000003</v>
      </c>
      <c r="V44" s="9">
        <v>60.172106820000003</v>
      </c>
      <c r="W44" s="9">
        <v>55.9</v>
      </c>
      <c r="X44" s="9">
        <v>54.3</v>
      </c>
      <c r="Y44" s="12">
        <v>54.5</v>
      </c>
      <c r="Z44" s="9" t="s">
        <v>10</v>
      </c>
    </row>
    <row r="45" spans="2:26" ht="15.45" customHeight="1" x14ac:dyDescent="0.3">
      <c r="B45" s="21" t="s">
        <v>40</v>
      </c>
      <c r="C45" s="9">
        <v>139.6</v>
      </c>
      <c r="D45" s="9">
        <v>133.5</v>
      </c>
      <c r="E45" s="9">
        <v>144.30000000000001</v>
      </c>
      <c r="F45" s="9">
        <v>160.30000000000001</v>
      </c>
      <c r="G45" s="11">
        <v>170.9</v>
      </c>
      <c r="H45" s="9">
        <v>137.761</v>
      </c>
      <c r="I45" s="9">
        <v>143.672</v>
      </c>
      <c r="J45" s="11">
        <v>131.67400000000001</v>
      </c>
      <c r="K45" s="9">
        <v>146.16692879999999</v>
      </c>
      <c r="L45" s="9">
        <v>144.1741509</v>
      </c>
      <c r="M45" s="11">
        <v>155.44848490000001</v>
      </c>
      <c r="N45" s="9">
        <v>153.74835490000001</v>
      </c>
      <c r="O45" s="9">
        <v>144.80262529999999</v>
      </c>
      <c r="P45" s="11">
        <v>174.13611299999999</v>
      </c>
      <c r="Q45" s="9">
        <v>211.56549519999999</v>
      </c>
      <c r="R45" s="9">
        <v>233.78758339999999</v>
      </c>
      <c r="S45" s="9">
        <v>261.01258380000002</v>
      </c>
      <c r="T45" s="9">
        <v>286.33075009999999</v>
      </c>
      <c r="U45" s="9">
        <v>316.09427010000002</v>
      </c>
      <c r="V45" s="9">
        <v>348.87358769999997</v>
      </c>
      <c r="W45" s="9">
        <v>298.89999999999998</v>
      </c>
      <c r="X45" s="9">
        <v>205.4</v>
      </c>
      <c r="Y45" s="12">
        <v>298.39999999999998</v>
      </c>
      <c r="Z45" s="9" t="s">
        <v>10</v>
      </c>
    </row>
    <row r="46" spans="2:26" ht="15.45" customHeight="1" x14ac:dyDescent="0.3">
      <c r="B46" s="21" t="s">
        <v>41</v>
      </c>
      <c r="C46" s="9">
        <v>495.5</v>
      </c>
      <c r="D46" s="9">
        <v>538.29999999999995</v>
      </c>
      <c r="E46" s="9">
        <v>590.20000000000005</v>
      </c>
      <c r="F46" s="9">
        <v>639.29999999999995</v>
      </c>
      <c r="G46" s="11">
        <v>788.5</v>
      </c>
      <c r="H46" s="9">
        <v>732.36300000000006</v>
      </c>
      <c r="I46" s="9">
        <v>719.60799999999995</v>
      </c>
      <c r="J46" s="11">
        <v>595.30700000000002</v>
      </c>
      <c r="K46" s="9">
        <v>623.79999999999995</v>
      </c>
      <c r="L46" s="9">
        <v>610</v>
      </c>
      <c r="M46" s="11">
        <v>642.20000000000005</v>
      </c>
      <c r="N46" s="9">
        <v>669.16313720000005</v>
      </c>
      <c r="O46" s="9">
        <v>701.03104180000003</v>
      </c>
      <c r="P46" s="11">
        <v>754.85076089999995</v>
      </c>
      <c r="Q46" s="9">
        <v>812.54654070000004</v>
      </c>
      <c r="R46" s="9">
        <v>824.94832010000005</v>
      </c>
      <c r="S46" s="9">
        <v>885.10146640000005</v>
      </c>
      <c r="T46" s="9">
        <v>926.40943319999997</v>
      </c>
      <c r="U46" s="9">
        <v>980.84449830000005</v>
      </c>
      <c r="V46" s="9">
        <v>1025.398359</v>
      </c>
      <c r="W46" s="9">
        <v>991.1</v>
      </c>
      <c r="X46" s="9">
        <v>892.1</v>
      </c>
      <c r="Y46" s="12">
        <v>1091.0999999999999</v>
      </c>
      <c r="Z46" s="9" t="s">
        <v>10</v>
      </c>
    </row>
    <row r="47" spans="2:26" ht="15.45" customHeight="1" x14ac:dyDescent="0.3">
      <c r="B47" s="21" t="s">
        <v>42</v>
      </c>
      <c r="C47" s="9">
        <v>497.9</v>
      </c>
      <c r="D47" s="9">
        <v>549.1</v>
      </c>
      <c r="E47" s="9">
        <v>574.4</v>
      </c>
      <c r="F47" s="9">
        <v>639.70000000000005</v>
      </c>
      <c r="G47" s="11">
        <v>625.4</v>
      </c>
      <c r="H47" s="9">
        <v>648.35199999999998</v>
      </c>
      <c r="I47" s="9">
        <v>685.92200000000003</v>
      </c>
      <c r="J47" s="11">
        <v>385.46199999999999</v>
      </c>
      <c r="K47" s="9">
        <v>271.2</v>
      </c>
      <c r="L47" s="9">
        <v>228.1</v>
      </c>
      <c r="M47" s="11">
        <v>295.7</v>
      </c>
      <c r="N47" s="9">
        <v>359.29140000000001</v>
      </c>
      <c r="O47" s="9">
        <v>381.17478999999997</v>
      </c>
      <c r="P47" s="11">
        <v>463.65764999999999</v>
      </c>
      <c r="Q47" s="9">
        <v>571.11644100000001</v>
      </c>
      <c r="R47" s="9">
        <v>675.68571280000003</v>
      </c>
      <c r="S47" s="9">
        <v>721.84876940000004</v>
      </c>
      <c r="T47" s="9">
        <v>731.45982719999995</v>
      </c>
      <c r="U47" s="9">
        <v>666.06295479999994</v>
      </c>
      <c r="V47" s="9">
        <v>567.32892609999999</v>
      </c>
      <c r="W47" s="9">
        <v>230.3</v>
      </c>
      <c r="X47" s="9">
        <v>226.9</v>
      </c>
      <c r="Y47" s="12">
        <v>517.70000000000005</v>
      </c>
      <c r="Z47" s="9" t="s">
        <v>10</v>
      </c>
    </row>
    <row r="48" spans="2:26" ht="15.45" customHeight="1" x14ac:dyDescent="0.3">
      <c r="B48" s="21" t="s">
        <v>43</v>
      </c>
      <c r="C48" s="9"/>
      <c r="D48" s="9"/>
      <c r="E48" s="9"/>
      <c r="F48" s="9"/>
      <c r="G48" s="9"/>
      <c r="H48" s="9"/>
      <c r="I48" s="9"/>
      <c r="J48" s="11">
        <v>189.19</v>
      </c>
      <c r="K48" s="9">
        <v>265.8</v>
      </c>
      <c r="L48" s="9">
        <v>260.60000000000002</v>
      </c>
      <c r="M48" s="11">
        <v>322.60000000000002</v>
      </c>
      <c r="N48" s="9">
        <v>369.53890000000001</v>
      </c>
      <c r="O48" s="9">
        <v>402.3252</v>
      </c>
      <c r="P48" s="11">
        <v>434.55815999999999</v>
      </c>
      <c r="Q48" s="9">
        <v>451.0266666</v>
      </c>
      <c r="R48" s="9">
        <v>490.80714810000001</v>
      </c>
      <c r="S48" s="9">
        <v>464.2927234</v>
      </c>
      <c r="T48" s="9">
        <v>610.46867339999994</v>
      </c>
      <c r="U48" s="9">
        <v>646.06404259999999</v>
      </c>
      <c r="V48" s="9">
        <v>673.60904140000002</v>
      </c>
      <c r="W48" s="9">
        <v>78.599999999999994</v>
      </c>
      <c r="X48" s="9">
        <v>32.299999999999997</v>
      </c>
      <c r="Y48" s="12">
        <v>454.4</v>
      </c>
      <c r="Z48" s="9" t="s">
        <v>10</v>
      </c>
    </row>
    <row r="49" spans="2:26" ht="15.45" customHeight="1" x14ac:dyDescent="0.3">
      <c r="B49" s="21" t="s">
        <v>44</v>
      </c>
      <c r="C49" s="9"/>
      <c r="D49" s="9"/>
      <c r="E49" s="9"/>
      <c r="F49" s="9"/>
      <c r="G49" s="9"/>
      <c r="H49" s="9"/>
      <c r="I49" s="9"/>
      <c r="J49" s="11">
        <v>298.32900000000001</v>
      </c>
      <c r="K49" s="9">
        <v>276.60000000000002</v>
      </c>
      <c r="L49" s="9">
        <v>365.7</v>
      </c>
      <c r="M49" s="11">
        <v>349.4</v>
      </c>
      <c r="N49" s="9">
        <v>340.65089</v>
      </c>
      <c r="O49" s="9">
        <v>355.23252000000002</v>
      </c>
      <c r="P49" s="11">
        <v>366.53523000000001</v>
      </c>
      <c r="Q49" s="9">
        <v>385.77741200000003</v>
      </c>
      <c r="R49" s="9">
        <v>430.67130680000002</v>
      </c>
      <c r="S49" s="9">
        <v>479.66739899999999</v>
      </c>
      <c r="T49" s="9">
        <v>466.74678599999999</v>
      </c>
      <c r="U49" s="9">
        <v>475.65523580000001</v>
      </c>
      <c r="V49" s="9">
        <v>473.57938200000001</v>
      </c>
      <c r="W49" s="9">
        <v>427.8</v>
      </c>
      <c r="X49" s="9">
        <v>418</v>
      </c>
      <c r="Y49" s="12">
        <v>462</v>
      </c>
      <c r="Z49" s="9" t="s">
        <v>10</v>
      </c>
    </row>
    <row r="50" spans="2:26" ht="15.45" customHeight="1" x14ac:dyDescent="0.3">
      <c r="B50" s="21" t="s">
        <v>45</v>
      </c>
      <c r="C50" s="9">
        <v>414.6</v>
      </c>
      <c r="D50" s="9">
        <v>441.6</v>
      </c>
      <c r="E50" s="9">
        <v>443.2</v>
      </c>
      <c r="F50" s="9">
        <v>429.6</v>
      </c>
      <c r="G50" s="11">
        <v>443.7</v>
      </c>
      <c r="H50" s="9">
        <v>743.05799999999999</v>
      </c>
      <c r="I50" s="9">
        <v>729.81200000000001</v>
      </c>
      <c r="J50" s="11">
        <v>457.97800000000001</v>
      </c>
      <c r="K50" s="9">
        <v>582.5</v>
      </c>
      <c r="L50" s="9">
        <v>563.20000000000005</v>
      </c>
      <c r="M50" s="11">
        <v>573.4</v>
      </c>
      <c r="N50" s="9">
        <v>528.74467809999999</v>
      </c>
      <c r="O50" s="9">
        <v>528.36994170000003</v>
      </c>
      <c r="P50" s="11">
        <v>558.00385440000002</v>
      </c>
      <c r="Q50" s="9">
        <v>737.71553500000005</v>
      </c>
      <c r="R50" s="9">
        <v>747.20295060000001</v>
      </c>
      <c r="S50" s="9">
        <v>735.23002029999998</v>
      </c>
      <c r="T50" s="9">
        <v>779.21205529999997</v>
      </c>
      <c r="U50" s="9">
        <v>786.18266080000001</v>
      </c>
      <c r="V50" s="9">
        <v>826.67931190000002</v>
      </c>
      <c r="W50" s="9">
        <v>799.32970909999995</v>
      </c>
      <c r="X50" s="9">
        <v>791.7</v>
      </c>
      <c r="Y50" s="12">
        <v>888.1</v>
      </c>
      <c r="Z50" s="9" t="s">
        <v>10</v>
      </c>
    </row>
    <row r="51" spans="2:26" ht="15.45" customHeight="1" x14ac:dyDescent="0.3">
      <c r="B51" s="21" t="s">
        <v>46</v>
      </c>
      <c r="C51" s="9"/>
      <c r="D51" s="9"/>
      <c r="E51" s="9"/>
      <c r="F51" s="9"/>
      <c r="G51" s="9"/>
      <c r="H51" s="9"/>
      <c r="I51" s="9"/>
      <c r="J51" s="11">
        <v>428.49</v>
      </c>
      <c r="K51" s="9">
        <v>274.39999999999998</v>
      </c>
      <c r="L51" s="9">
        <v>277.89999999999998</v>
      </c>
      <c r="M51" s="11">
        <v>282.60000000000002</v>
      </c>
      <c r="N51" s="9">
        <v>287.52179999999998</v>
      </c>
      <c r="O51" s="9">
        <v>291.51893999999999</v>
      </c>
      <c r="P51" s="11">
        <v>296.21368000000001</v>
      </c>
      <c r="Q51" s="9">
        <v>288.89766179999998</v>
      </c>
      <c r="R51" s="9">
        <v>296.96028530000001</v>
      </c>
      <c r="S51" s="9">
        <v>301.2089532</v>
      </c>
      <c r="T51" s="9">
        <v>337.96160659999998</v>
      </c>
      <c r="U51" s="9">
        <v>363.00474559999998</v>
      </c>
      <c r="V51" s="9">
        <v>374.1148589</v>
      </c>
      <c r="W51" s="9">
        <v>353.6</v>
      </c>
      <c r="X51" s="9">
        <v>344.3</v>
      </c>
      <c r="Y51" s="12">
        <v>357.6</v>
      </c>
      <c r="Z51" s="9" t="s">
        <v>10</v>
      </c>
    </row>
    <row r="52" spans="2:26" ht="15.45" customHeight="1" x14ac:dyDescent="0.3">
      <c r="B52" s="21" t="s">
        <v>47</v>
      </c>
      <c r="C52" s="9"/>
      <c r="D52" s="9"/>
      <c r="E52" s="9"/>
      <c r="F52" s="9"/>
      <c r="G52" s="9"/>
      <c r="H52" s="9"/>
      <c r="I52" s="9"/>
      <c r="J52" s="11"/>
      <c r="K52" s="9">
        <v>95.4</v>
      </c>
      <c r="L52" s="9">
        <v>97.3</v>
      </c>
      <c r="M52" s="11">
        <v>104.5</v>
      </c>
      <c r="N52" s="9">
        <v>127.99796000000001</v>
      </c>
      <c r="O52" s="9">
        <v>138.81890000000001</v>
      </c>
      <c r="P52" s="11">
        <v>150.71987999999999</v>
      </c>
      <c r="Q52" s="9">
        <v>171.31524099999999</v>
      </c>
      <c r="R52" s="9">
        <v>176.65472410000001</v>
      </c>
      <c r="S52" s="9">
        <v>185.9307273</v>
      </c>
      <c r="T52" s="9">
        <v>193.8288465</v>
      </c>
      <c r="U52" s="9">
        <v>198.08675539999999</v>
      </c>
      <c r="V52" s="9">
        <v>195.8</v>
      </c>
      <c r="W52" s="9">
        <v>166.1</v>
      </c>
      <c r="X52" s="9">
        <v>147.30000000000001</v>
      </c>
      <c r="Y52" s="12">
        <v>171.4</v>
      </c>
      <c r="Z52" s="9" t="s">
        <v>10</v>
      </c>
    </row>
    <row r="53" spans="2:26" ht="15.45" customHeight="1" x14ac:dyDescent="0.3">
      <c r="B53" s="21" t="s">
        <v>48</v>
      </c>
      <c r="C53" s="9"/>
      <c r="D53" s="9"/>
      <c r="E53" s="9"/>
      <c r="F53" s="9"/>
      <c r="G53" s="9"/>
      <c r="H53" s="9"/>
      <c r="I53" s="9"/>
      <c r="J53" s="11"/>
      <c r="K53" s="9">
        <v>99.8</v>
      </c>
      <c r="L53" s="9">
        <v>99.7</v>
      </c>
      <c r="M53" s="11">
        <v>110.2</v>
      </c>
      <c r="N53" s="9">
        <v>132.88073</v>
      </c>
      <c r="O53" s="9">
        <v>138.90546000000001</v>
      </c>
      <c r="P53" s="11">
        <v>135.5599</v>
      </c>
      <c r="Q53" s="9">
        <v>143.72344759999999</v>
      </c>
      <c r="R53" s="9">
        <v>158.52437449999999</v>
      </c>
      <c r="S53" s="9">
        <v>165.8057799</v>
      </c>
      <c r="T53" s="9">
        <v>172.1367544</v>
      </c>
      <c r="U53" s="9">
        <v>179.72331779999999</v>
      </c>
      <c r="V53" s="9">
        <v>192.75251130000001</v>
      </c>
      <c r="W53" s="9">
        <v>129.6</v>
      </c>
      <c r="X53" s="9">
        <v>74.599999999999994</v>
      </c>
      <c r="Y53" s="12">
        <v>142.9</v>
      </c>
      <c r="Z53" s="9" t="s">
        <v>10</v>
      </c>
    </row>
    <row r="54" spans="2:26" ht="15.45" customHeight="1" x14ac:dyDescent="0.3">
      <c r="B54" s="21" t="s">
        <v>49</v>
      </c>
      <c r="C54" s="9">
        <v>597.6</v>
      </c>
      <c r="D54" s="9">
        <v>619.96</v>
      </c>
      <c r="E54" s="9">
        <v>660.99800000000005</v>
      </c>
      <c r="F54" s="9">
        <v>738.3</v>
      </c>
      <c r="G54" s="11">
        <v>754.1</v>
      </c>
      <c r="H54" s="9">
        <v>765.95899999999995</v>
      </c>
      <c r="I54" s="9">
        <v>884.28599999999994</v>
      </c>
      <c r="J54" s="11">
        <v>271.28300000000002</v>
      </c>
      <c r="K54" s="9">
        <v>300.89999999999998</v>
      </c>
      <c r="L54" s="9">
        <v>317.89999999999998</v>
      </c>
      <c r="M54" s="11">
        <v>300.39999999999998</v>
      </c>
      <c r="N54" s="9">
        <v>437.38594999999998</v>
      </c>
      <c r="O54" s="9">
        <v>464.12270000000001</v>
      </c>
      <c r="P54" s="11">
        <v>511.15451999999999</v>
      </c>
      <c r="Q54" s="9">
        <v>678.94019690000005</v>
      </c>
      <c r="R54" s="9">
        <v>741.24192960000005</v>
      </c>
      <c r="S54" s="9">
        <v>760.63028440000005</v>
      </c>
      <c r="T54" s="9">
        <v>830.11933009999996</v>
      </c>
      <c r="U54" s="9">
        <v>926.07758890000002</v>
      </c>
      <c r="V54" s="9">
        <v>905.17615960000001</v>
      </c>
      <c r="W54" s="9">
        <v>851.07004010000003</v>
      </c>
      <c r="X54" s="9">
        <v>777.1</v>
      </c>
      <c r="Y54" s="12">
        <v>807.2</v>
      </c>
      <c r="Z54" s="9" t="s">
        <v>10</v>
      </c>
    </row>
    <row r="55" spans="2:26" ht="15.45" customHeight="1" x14ac:dyDescent="0.3">
      <c r="B55" s="21" t="s">
        <v>50</v>
      </c>
      <c r="C55" s="9"/>
      <c r="D55" s="9"/>
      <c r="E55" s="9"/>
      <c r="F55" s="9"/>
      <c r="G55" s="9"/>
      <c r="H55" s="9"/>
      <c r="I55" s="9"/>
      <c r="J55" s="11">
        <v>252.029</v>
      </c>
      <c r="K55" s="9">
        <v>228.8</v>
      </c>
      <c r="L55" s="9">
        <v>230.7</v>
      </c>
      <c r="M55" s="11">
        <v>234.1</v>
      </c>
      <c r="N55" s="9">
        <v>409.62013999999999</v>
      </c>
      <c r="O55" s="9">
        <v>443.47501</v>
      </c>
      <c r="P55" s="11">
        <v>431.00157999999999</v>
      </c>
      <c r="Q55" s="9">
        <v>550.84275460000003</v>
      </c>
      <c r="R55" s="9">
        <v>585.41254800000002</v>
      </c>
      <c r="S55" s="9">
        <v>611.50401650000003</v>
      </c>
      <c r="T55" s="9">
        <v>665.95688689999997</v>
      </c>
      <c r="U55" s="9">
        <v>704.84276799999998</v>
      </c>
      <c r="V55" s="9">
        <v>717.13751560000003</v>
      </c>
      <c r="W55" s="9">
        <v>641.6</v>
      </c>
      <c r="X55" s="9">
        <v>650.70000000000005</v>
      </c>
      <c r="Y55" s="12">
        <v>683.6</v>
      </c>
      <c r="Z55" s="9" t="s">
        <v>10</v>
      </c>
    </row>
    <row r="56" spans="2:26" ht="15.45" customHeight="1" x14ac:dyDescent="0.3">
      <c r="B56" s="21" t="s">
        <v>51</v>
      </c>
      <c r="C56" s="9"/>
      <c r="D56" s="9"/>
      <c r="E56" s="9"/>
      <c r="F56" s="9"/>
      <c r="G56" s="9"/>
      <c r="H56" s="9"/>
      <c r="I56" s="9"/>
      <c r="J56" s="11">
        <v>98.91</v>
      </c>
      <c r="K56" s="9">
        <v>81.8</v>
      </c>
      <c r="L56" s="9">
        <v>91</v>
      </c>
      <c r="M56" s="11">
        <v>92.6</v>
      </c>
      <c r="N56" s="9">
        <v>138.01365999999999</v>
      </c>
      <c r="O56" s="9">
        <v>145.57604000000001</v>
      </c>
      <c r="P56" s="11">
        <v>152.38101</v>
      </c>
      <c r="Q56" s="9">
        <v>184.55151079999999</v>
      </c>
      <c r="R56" s="9">
        <v>197.85533219999999</v>
      </c>
      <c r="S56" s="9">
        <v>191.31949449999999</v>
      </c>
      <c r="T56" s="9">
        <v>184.99678499999999</v>
      </c>
      <c r="U56" s="9">
        <v>218.94221060000001</v>
      </c>
      <c r="V56" s="9">
        <v>276.19757099999998</v>
      </c>
      <c r="W56" s="9">
        <v>315.60000000000002</v>
      </c>
      <c r="X56" s="9">
        <v>306.39999999999998</v>
      </c>
      <c r="Y56" s="12">
        <v>314.89999999999998</v>
      </c>
      <c r="Z56" s="9" t="s">
        <v>10</v>
      </c>
    </row>
    <row r="57" spans="2:26" ht="15.45" customHeight="1" x14ac:dyDescent="0.3">
      <c r="B57" s="21" t="s">
        <v>52</v>
      </c>
      <c r="C57" s="9"/>
      <c r="D57" s="9"/>
      <c r="E57" s="9"/>
      <c r="F57" s="9"/>
      <c r="G57" s="9"/>
      <c r="H57" s="9"/>
      <c r="I57" s="9"/>
      <c r="J57" s="11">
        <v>131.05199999999999</v>
      </c>
      <c r="K57" s="9">
        <v>16.7</v>
      </c>
      <c r="L57" s="9">
        <v>19.399999999999999</v>
      </c>
      <c r="M57" s="11">
        <v>20</v>
      </c>
      <c r="N57" s="9">
        <v>21.616489999999999</v>
      </c>
      <c r="O57" s="9">
        <v>22.965520000000001</v>
      </c>
      <c r="P57" s="11">
        <v>24.180430000000001</v>
      </c>
      <c r="Q57" s="9">
        <v>27.289270850000001</v>
      </c>
      <c r="R57" s="9">
        <v>27.655658200000001</v>
      </c>
      <c r="S57" s="9">
        <v>32.533866529999997</v>
      </c>
      <c r="T57" s="9">
        <v>32.010844599999999</v>
      </c>
      <c r="U57" s="9">
        <v>32.169478470000001</v>
      </c>
      <c r="V57" s="9">
        <v>34.335514979999999</v>
      </c>
      <c r="W57" s="9">
        <v>27.186431259999999</v>
      </c>
      <c r="X57" s="9">
        <v>18.399999999999999</v>
      </c>
      <c r="Y57" s="12">
        <v>27.4</v>
      </c>
      <c r="Z57" s="9" t="s">
        <v>10</v>
      </c>
    </row>
    <row r="58" spans="2:26" ht="15.45" customHeight="1" x14ac:dyDescent="0.3">
      <c r="B58" s="21" t="s">
        <v>53</v>
      </c>
      <c r="C58" s="9" t="s">
        <v>54</v>
      </c>
      <c r="D58" s="9" t="s">
        <v>54</v>
      </c>
      <c r="E58" s="9" t="s">
        <v>54</v>
      </c>
      <c r="F58" s="9" t="s">
        <v>54</v>
      </c>
      <c r="G58" s="29" t="s">
        <v>54</v>
      </c>
      <c r="H58" s="9" t="s">
        <v>54</v>
      </c>
      <c r="I58" s="9" t="s">
        <v>54</v>
      </c>
      <c r="J58" s="11" t="s">
        <v>54</v>
      </c>
      <c r="K58" s="9">
        <v>109.1</v>
      </c>
      <c r="L58" s="9">
        <v>110.3</v>
      </c>
      <c r="M58" s="11">
        <v>109.5</v>
      </c>
      <c r="N58" s="9">
        <v>113.94884999999999</v>
      </c>
      <c r="O58" s="9">
        <v>109.71561</v>
      </c>
      <c r="P58" s="11">
        <v>109.25166</v>
      </c>
      <c r="Q58" s="9">
        <v>87.964558760000003</v>
      </c>
      <c r="R58" s="9">
        <v>91.486172310000001</v>
      </c>
      <c r="S58" s="9">
        <v>96.954886790000003</v>
      </c>
      <c r="T58" s="9">
        <v>97.582178859999999</v>
      </c>
      <c r="U58" s="9">
        <v>104.88771269999999</v>
      </c>
      <c r="V58" s="9">
        <v>105.14203449999999</v>
      </c>
      <c r="W58" s="9">
        <v>97.141137009999994</v>
      </c>
      <c r="X58" s="9">
        <v>68.468313429999995</v>
      </c>
      <c r="Y58" s="12">
        <v>91.3</v>
      </c>
      <c r="Z58" s="9" t="s">
        <v>10</v>
      </c>
    </row>
    <row r="59" spans="2:26" ht="29.4" customHeight="1" x14ac:dyDescent="0.3">
      <c r="B59" s="21" t="s">
        <v>55</v>
      </c>
      <c r="C59" s="9" t="s">
        <v>10</v>
      </c>
      <c r="D59" s="9" t="s">
        <v>10</v>
      </c>
      <c r="E59" s="9" t="s">
        <v>10</v>
      </c>
      <c r="F59" s="9" t="s">
        <v>10</v>
      </c>
      <c r="G59" s="9" t="s">
        <v>10</v>
      </c>
      <c r="H59" s="9" t="s">
        <v>10</v>
      </c>
      <c r="I59" s="9" t="s">
        <v>10</v>
      </c>
      <c r="J59" s="9" t="s">
        <v>10</v>
      </c>
      <c r="K59" s="9" t="s">
        <v>10</v>
      </c>
      <c r="L59" s="9" t="s">
        <v>10</v>
      </c>
      <c r="M59" s="9" t="s">
        <v>10</v>
      </c>
      <c r="N59" s="9" t="s">
        <v>10</v>
      </c>
      <c r="O59" s="9" t="s">
        <v>10</v>
      </c>
      <c r="P59" s="9" t="s">
        <v>10</v>
      </c>
      <c r="Q59" s="9" t="s">
        <v>10</v>
      </c>
      <c r="R59" s="9" t="s">
        <v>10</v>
      </c>
      <c r="S59" s="9" t="s">
        <v>10</v>
      </c>
      <c r="T59" s="9" t="s">
        <v>10</v>
      </c>
      <c r="U59" s="9" t="s">
        <v>10</v>
      </c>
      <c r="V59" s="9" t="s">
        <v>10</v>
      </c>
      <c r="W59" s="9" t="s">
        <v>10</v>
      </c>
      <c r="X59" s="9" t="s">
        <v>10</v>
      </c>
      <c r="Y59" s="9" t="s">
        <v>10</v>
      </c>
      <c r="Z59" s="9" t="s">
        <v>10</v>
      </c>
    </row>
    <row r="60" spans="2:26" ht="15.45" customHeight="1" x14ac:dyDescent="0.3">
      <c r="B60" s="7" t="s">
        <v>56</v>
      </c>
      <c r="C60" s="9" t="s">
        <v>10</v>
      </c>
      <c r="D60" s="9" t="s">
        <v>10</v>
      </c>
      <c r="E60" s="9" t="s">
        <v>10</v>
      </c>
      <c r="F60" s="9" t="s">
        <v>10</v>
      </c>
      <c r="G60" s="9" t="s">
        <v>10</v>
      </c>
      <c r="H60" s="9" t="s">
        <v>10</v>
      </c>
      <c r="I60" s="9" t="s">
        <v>10</v>
      </c>
      <c r="J60" s="9" t="s">
        <v>10</v>
      </c>
      <c r="K60" s="9" t="s">
        <v>10</v>
      </c>
      <c r="L60" s="9" t="s">
        <v>10</v>
      </c>
      <c r="M60" s="9" t="s">
        <v>10</v>
      </c>
      <c r="N60" s="9" t="s">
        <v>10</v>
      </c>
      <c r="O60" s="9" t="s">
        <v>10</v>
      </c>
      <c r="P60" s="9" t="s">
        <v>10</v>
      </c>
      <c r="Q60" s="9" t="s">
        <v>10</v>
      </c>
      <c r="R60" s="9" t="s">
        <v>10</v>
      </c>
      <c r="S60" s="9" t="s">
        <v>10</v>
      </c>
      <c r="T60" s="9" t="s">
        <v>10</v>
      </c>
      <c r="U60" s="9" t="s">
        <v>10</v>
      </c>
      <c r="V60" s="9" t="s">
        <v>10</v>
      </c>
      <c r="W60" s="9" t="s">
        <v>10</v>
      </c>
      <c r="X60" s="9" t="s">
        <v>10</v>
      </c>
      <c r="Y60" s="9" t="s">
        <v>10</v>
      </c>
      <c r="Z60" s="9" t="s">
        <v>10</v>
      </c>
    </row>
    <row r="61" spans="2:26" ht="15.45" customHeight="1" x14ac:dyDescent="0.3">
      <c r="B61" s="7" t="s">
        <v>57</v>
      </c>
      <c r="C61" s="9">
        <v>3138.2</v>
      </c>
      <c r="D61" s="9">
        <v>3296.06</v>
      </c>
      <c r="E61" s="9">
        <v>3483.998</v>
      </c>
      <c r="F61" s="9">
        <v>3696.9</v>
      </c>
      <c r="G61" s="11">
        <v>3989.4</v>
      </c>
      <c r="H61" s="9">
        <v>4327.3</v>
      </c>
      <c r="I61" s="9">
        <v>4544.9690000000001</v>
      </c>
      <c r="J61" s="11">
        <v>4648.5870000000004</v>
      </c>
      <c r="K61" s="9">
        <v>4730.59836</v>
      </c>
      <c r="L61" s="9">
        <v>4786.0086300000003</v>
      </c>
      <c r="M61" s="11">
        <v>5051.0381299999999</v>
      </c>
      <c r="N61" s="9">
        <v>5738.8353500000003</v>
      </c>
      <c r="O61" s="9">
        <v>6000</v>
      </c>
      <c r="P61" s="11">
        <v>6429</v>
      </c>
      <c r="Q61" s="9">
        <v>7210.3265419999998</v>
      </c>
      <c r="R61" s="9">
        <v>7708.4049379999997</v>
      </c>
      <c r="S61" s="9">
        <v>8406.6657790000008</v>
      </c>
      <c r="T61" s="9">
        <v>8930.7705810000007</v>
      </c>
      <c r="U61" s="9">
        <v>9363.4032590000006</v>
      </c>
      <c r="V61" s="9">
        <v>9556</v>
      </c>
      <c r="W61" s="9">
        <v>8138.5</v>
      </c>
      <c r="X61" s="9">
        <v>7596.4</v>
      </c>
      <c r="Y61" s="12">
        <v>9058.1</v>
      </c>
      <c r="Z61" s="9" t="s">
        <v>10</v>
      </c>
    </row>
    <row r="62" spans="2:26" ht="15.45" customHeight="1" x14ac:dyDescent="0.3">
      <c r="B62" s="7" t="s">
        <v>58</v>
      </c>
      <c r="C62" s="9">
        <v>102.5</v>
      </c>
      <c r="D62" s="9">
        <v>118.3</v>
      </c>
      <c r="E62" s="9">
        <v>116.3</v>
      </c>
      <c r="F62" s="9">
        <v>109.4</v>
      </c>
      <c r="G62" s="11">
        <v>129.30000000000001</v>
      </c>
      <c r="H62" s="9" t="s">
        <v>10</v>
      </c>
      <c r="I62" s="9" t="s">
        <v>10</v>
      </c>
      <c r="J62" s="9" t="s">
        <v>10</v>
      </c>
      <c r="K62" s="9" t="s">
        <v>10</v>
      </c>
      <c r="L62" s="9" t="s">
        <v>10</v>
      </c>
      <c r="M62" s="9" t="s">
        <v>10</v>
      </c>
      <c r="N62" s="9" t="s">
        <v>10</v>
      </c>
      <c r="O62" s="9" t="s">
        <v>10</v>
      </c>
      <c r="P62" s="9" t="s">
        <v>10</v>
      </c>
      <c r="Q62" s="9" t="s">
        <v>10</v>
      </c>
      <c r="R62" s="9" t="s">
        <v>10</v>
      </c>
      <c r="S62" s="9" t="s">
        <v>10</v>
      </c>
      <c r="T62" s="9" t="s">
        <v>10</v>
      </c>
      <c r="U62" s="9" t="s">
        <v>10</v>
      </c>
      <c r="V62" s="9" t="s">
        <v>10</v>
      </c>
      <c r="W62" s="9" t="s">
        <v>10</v>
      </c>
      <c r="X62" s="9" t="s">
        <v>10</v>
      </c>
      <c r="Y62" s="9" t="s">
        <v>10</v>
      </c>
      <c r="Z62" s="9" t="s">
        <v>10</v>
      </c>
    </row>
    <row r="63" spans="2:26" ht="15.45" customHeight="1" x14ac:dyDescent="0.3">
      <c r="B63" s="7" t="s">
        <v>59</v>
      </c>
      <c r="C63" s="9">
        <v>434.09800000000001</v>
      </c>
      <c r="D63" s="9">
        <v>465.93700000000001</v>
      </c>
      <c r="E63" s="9">
        <v>525.20500000000004</v>
      </c>
      <c r="F63" s="9">
        <v>664.29899999999998</v>
      </c>
      <c r="G63" s="11">
        <v>703.7</v>
      </c>
      <c r="H63" s="9">
        <v>712.7</v>
      </c>
      <c r="I63" s="9">
        <v>780.7</v>
      </c>
      <c r="J63" s="11">
        <v>791.7</v>
      </c>
      <c r="K63" s="9">
        <v>884.3</v>
      </c>
      <c r="L63" s="9">
        <v>828.1</v>
      </c>
      <c r="M63" s="11">
        <v>973.4</v>
      </c>
      <c r="N63" s="9">
        <v>1029.6646499999999</v>
      </c>
      <c r="O63" s="9">
        <v>1109.46588</v>
      </c>
      <c r="P63" s="11">
        <v>1286.6830199999999</v>
      </c>
      <c r="Q63" s="9">
        <v>1956.7058999999999</v>
      </c>
      <c r="R63" s="9">
        <v>2113.7053999999998</v>
      </c>
      <c r="S63" s="9">
        <v>1920.633</v>
      </c>
      <c r="T63" s="9">
        <v>2134.181012</v>
      </c>
      <c r="U63" s="9">
        <v>2287.1523350000002</v>
      </c>
      <c r="V63" s="9">
        <v>2206.1037849999998</v>
      </c>
      <c r="W63" s="9">
        <v>1474.653851</v>
      </c>
      <c r="X63" s="9">
        <v>1317.741356</v>
      </c>
      <c r="Y63" s="12">
        <v>1904.9</v>
      </c>
      <c r="Z63" s="9" t="s">
        <v>10</v>
      </c>
    </row>
    <row r="64" spans="2:26" ht="15.45" customHeight="1" x14ac:dyDescent="0.3">
      <c r="B64" s="7" t="s">
        <v>60</v>
      </c>
      <c r="C64" s="9">
        <v>38.1</v>
      </c>
      <c r="D64" s="9">
        <v>-37.700000000000003</v>
      </c>
      <c r="E64" s="9">
        <v>10.8</v>
      </c>
      <c r="F64" s="9">
        <v>-19.7</v>
      </c>
      <c r="G64" s="11">
        <v>-18.100000000000001</v>
      </c>
      <c r="H64" s="9">
        <v>-105.6</v>
      </c>
      <c r="I64" s="9">
        <v>-190.1</v>
      </c>
      <c r="J64" s="11">
        <v>-149.9</v>
      </c>
      <c r="K64" s="9">
        <v>-138.80000000000001</v>
      </c>
      <c r="L64" s="9">
        <v>-22.4</v>
      </c>
      <c r="M64" s="11">
        <v>-187.3</v>
      </c>
      <c r="N64" s="9">
        <v>-207.9</v>
      </c>
      <c r="O64" s="9">
        <v>-262.5</v>
      </c>
      <c r="P64" s="11">
        <v>-150.9</v>
      </c>
      <c r="Q64" s="9">
        <v>-425.4</v>
      </c>
      <c r="R64" s="9">
        <v>-596.5</v>
      </c>
      <c r="S64" s="9">
        <v>-569.70000000000005</v>
      </c>
      <c r="T64" s="9">
        <v>-874.5</v>
      </c>
      <c r="U64" s="9">
        <v>-751.1</v>
      </c>
      <c r="V64" s="9">
        <v>-973.7</v>
      </c>
      <c r="W64" s="9">
        <v>-609.6</v>
      </c>
      <c r="X64" s="9">
        <v>-518.29999999999995</v>
      </c>
      <c r="Y64" s="9">
        <v>-583</v>
      </c>
      <c r="Z64" s="9" t="s">
        <v>10</v>
      </c>
    </row>
    <row r="65" spans="2:26" ht="15.45" customHeight="1" x14ac:dyDescent="0.3">
      <c r="B65" s="7" t="s">
        <v>61</v>
      </c>
      <c r="C65" s="9">
        <v>3610.3580000000002</v>
      </c>
      <c r="D65" s="9">
        <v>3724.2869999999998</v>
      </c>
      <c r="E65" s="9">
        <v>4019.9549999999999</v>
      </c>
      <c r="F65" s="9">
        <v>4341.4690000000001</v>
      </c>
      <c r="G65" s="11">
        <v>4674.99</v>
      </c>
      <c r="H65" s="9">
        <v>4934.4129389999998</v>
      </c>
      <c r="I65" s="9">
        <v>5135.581502</v>
      </c>
      <c r="J65" s="11">
        <v>5290.1786769999999</v>
      </c>
      <c r="K65" s="9">
        <v>5476.1013590000002</v>
      </c>
      <c r="L65" s="9">
        <v>5591.6806299999998</v>
      </c>
      <c r="M65" s="11">
        <v>5837.1381339999998</v>
      </c>
      <c r="N65" s="9">
        <v>6560.5882519999996</v>
      </c>
      <c r="O65" s="9">
        <v>6847.0052560000004</v>
      </c>
      <c r="P65" s="11">
        <v>7564.8297419999999</v>
      </c>
      <c r="Q65" s="9">
        <v>8741.6324420000001</v>
      </c>
      <c r="R65" s="9">
        <v>9225.6103380000004</v>
      </c>
      <c r="S65" s="9">
        <v>9757.5987789999999</v>
      </c>
      <c r="T65" s="9">
        <v>10190.451590000001</v>
      </c>
      <c r="U65" s="9">
        <v>10899.5</v>
      </c>
      <c r="V65" s="9">
        <v>10788.4</v>
      </c>
      <c r="W65" s="9">
        <v>9003.6</v>
      </c>
      <c r="X65" s="9">
        <v>8395.7999999999993</v>
      </c>
      <c r="Y65" s="9">
        <v>10380</v>
      </c>
      <c r="Z65" s="9" t="s">
        <v>10</v>
      </c>
    </row>
    <row r="67" spans="2:26" ht="15.45" customHeight="1" x14ac:dyDescent="0.3">
      <c r="B67" s="21" t="s">
        <v>62</v>
      </c>
      <c r="C67" s="8"/>
      <c r="D67" s="8"/>
      <c r="E67" s="8"/>
      <c r="F67" s="8"/>
      <c r="G67" s="8"/>
      <c r="H67" s="8"/>
      <c r="I67" s="8"/>
      <c r="J67" s="8"/>
      <c r="K67" s="8"/>
      <c r="L67" s="8"/>
      <c r="M67" s="8"/>
      <c r="N67" s="8"/>
      <c r="O67" s="8"/>
      <c r="P67" s="8"/>
      <c r="Q67" s="8"/>
      <c r="R67" s="8"/>
      <c r="S67" s="8"/>
      <c r="T67" s="8"/>
      <c r="U67" s="8"/>
      <c r="V67" s="8"/>
      <c r="W67" s="8"/>
      <c r="X67" s="8"/>
      <c r="Y67" s="8"/>
      <c r="Z67" s="8"/>
    </row>
    <row r="68" spans="2:26" ht="15.45" customHeight="1" x14ac:dyDescent="0.3">
      <c r="B68" s="7" t="s">
        <v>63</v>
      </c>
      <c r="C68" s="9">
        <v>16.52112198</v>
      </c>
      <c r="D68" s="9">
        <v>14.336508159999999</v>
      </c>
      <c r="E68" s="9">
        <v>14.82377292</v>
      </c>
      <c r="F68" s="9">
        <v>14.3393847</v>
      </c>
      <c r="G68" s="11">
        <v>14.069973539999999</v>
      </c>
      <c r="H68" s="9">
        <v>14.061854029999999</v>
      </c>
      <c r="I68" s="9">
        <v>14.38254034</v>
      </c>
      <c r="J68" s="11">
        <v>14.60886932</v>
      </c>
      <c r="K68" s="9">
        <v>12.697132160000001</v>
      </c>
      <c r="L68" s="9">
        <v>11.814117939999999</v>
      </c>
      <c r="M68" s="11">
        <v>11.031188029999999</v>
      </c>
      <c r="N68" s="9">
        <v>10.87089763</v>
      </c>
      <c r="O68" s="9">
        <v>11.46506696</v>
      </c>
      <c r="P68" s="11">
        <v>12.137650219999999</v>
      </c>
      <c r="Q68" s="9">
        <v>10.296381569999999</v>
      </c>
      <c r="R68" s="9">
        <v>10.03048583</v>
      </c>
      <c r="S68" s="9">
        <v>13.10097685</v>
      </c>
      <c r="T68" s="9">
        <v>13.04820701</v>
      </c>
      <c r="U68" s="9">
        <v>13.57068535</v>
      </c>
      <c r="V68" s="9">
        <v>13.9</v>
      </c>
      <c r="W68" s="9">
        <v>16.899999999999999</v>
      </c>
      <c r="X68" s="9">
        <v>17.899999999999999</v>
      </c>
      <c r="Y68" s="12">
        <v>15.3</v>
      </c>
      <c r="Z68" s="9" t="s">
        <v>10</v>
      </c>
    </row>
    <row r="69" spans="2:26" ht="15.45" customHeight="1" x14ac:dyDescent="0.3">
      <c r="B69" s="7" t="s">
        <v>64</v>
      </c>
      <c r="C69" s="9">
        <v>21.59101429</v>
      </c>
      <c r="D69" s="9">
        <v>22.724610179999999</v>
      </c>
      <c r="E69" s="9">
        <v>22.159276819999999</v>
      </c>
      <c r="F69" s="9">
        <v>21.37508867</v>
      </c>
      <c r="G69" s="11">
        <v>22.519241510000001</v>
      </c>
      <c r="H69" s="9">
        <v>19.15930818</v>
      </c>
      <c r="I69" s="9">
        <v>19.178546650000001</v>
      </c>
      <c r="J69" s="11">
        <v>18.531459129999998</v>
      </c>
      <c r="K69" s="9">
        <v>19.092014850000002</v>
      </c>
      <c r="L69" s="9">
        <v>19.82318974</v>
      </c>
      <c r="M69" s="11">
        <v>20.918752569999999</v>
      </c>
      <c r="N69" s="9">
        <v>20.537230470000001</v>
      </c>
      <c r="O69" s="9">
        <v>19.814859330000001</v>
      </c>
      <c r="P69" s="11">
        <v>19.608277690000001</v>
      </c>
      <c r="Q69" s="9">
        <v>19.087971370000002</v>
      </c>
      <c r="R69" s="9">
        <v>19.330609070000001</v>
      </c>
      <c r="S69" s="9">
        <v>19.90465781</v>
      </c>
      <c r="T69" s="9">
        <v>19.44453747</v>
      </c>
      <c r="U69" s="9">
        <v>19.33237454</v>
      </c>
      <c r="V69" s="9">
        <v>19.5</v>
      </c>
      <c r="W69" s="9">
        <v>20.3</v>
      </c>
      <c r="X69" s="9">
        <v>19.600000000000001</v>
      </c>
      <c r="Y69" s="12">
        <v>18.399999999999999</v>
      </c>
      <c r="Z69" s="9" t="s">
        <v>10</v>
      </c>
    </row>
    <row r="70" spans="2:26" ht="15.45" customHeight="1" x14ac:dyDescent="0.3">
      <c r="B70" s="7" t="s">
        <v>65</v>
      </c>
      <c r="C70" s="9">
        <v>61.887863729999999</v>
      </c>
      <c r="D70" s="9">
        <v>62.93888166</v>
      </c>
      <c r="E70" s="9">
        <v>63.016950260000002</v>
      </c>
      <c r="F70" s="9">
        <v>64.285526630000007</v>
      </c>
      <c r="G70" s="11">
        <v>63.410784960000001</v>
      </c>
      <c r="H70" s="9">
        <v>66.778837789999997</v>
      </c>
      <c r="I70" s="9">
        <v>66.438912999999999</v>
      </c>
      <c r="J70" s="11">
        <v>66.859671550000002</v>
      </c>
      <c r="K70" s="9">
        <v>68.210852990000006</v>
      </c>
      <c r="L70" s="9">
        <v>68.362692319999994</v>
      </c>
      <c r="M70" s="11">
        <v>68.050059390000001</v>
      </c>
      <c r="N70" s="9">
        <v>68.591871900000001</v>
      </c>
      <c r="O70" s="9">
        <v>68.720073720000002</v>
      </c>
      <c r="P70" s="11">
        <v>68.254072089999994</v>
      </c>
      <c r="Q70" s="9">
        <v>70.615647060000001</v>
      </c>
      <c r="R70" s="9">
        <v>70.638905100000002</v>
      </c>
      <c r="S70" s="9">
        <v>66.994365340000002</v>
      </c>
      <c r="T70" s="9">
        <v>67.507255529999995</v>
      </c>
      <c r="U70" s="9">
        <v>67.096940110000006</v>
      </c>
      <c r="V70" s="9">
        <v>66.599999999999994</v>
      </c>
      <c r="W70" s="9">
        <v>62.8</v>
      </c>
      <c r="X70" s="9">
        <v>62.5</v>
      </c>
      <c r="Y70" s="12">
        <v>66.3</v>
      </c>
      <c r="Z70" s="9" t="s">
        <v>10</v>
      </c>
    </row>
    <row r="71" spans="2:26" x14ac:dyDescent="0.25">
      <c r="X71" s="19"/>
      <c r="Y71" s="19"/>
    </row>
    <row r="72" spans="2:26" ht="15.45" customHeight="1" x14ac:dyDescent="0.3">
      <c r="B72" s="7" t="s">
        <v>66</v>
      </c>
      <c r="C72" s="9">
        <v>3572.2579999999998</v>
      </c>
      <c r="D72" s="9">
        <v>3761.9870000000001</v>
      </c>
      <c r="E72" s="9">
        <v>4009.1550000000002</v>
      </c>
      <c r="F72" s="9">
        <v>4361.1689999999999</v>
      </c>
      <c r="G72" s="9">
        <v>4693.09</v>
      </c>
      <c r="H72" s="9">
        <v>5040.0129390000002</v>
      </c>
      <c r="I72" s="9">
        <v>5325.6815020000004</v>
      </c>
      <c r="J72" s="9">
        <v>5440.0786770000004</v>
      </c>
      <c r="K72" s="9">
        <v>5614.9013590000004</v>
      </c>
      <c r="L72" s="9">
        <v>5614.0806300000004</v>
      </c>
      <c r="M72" s="9">
        <v>6024.438134</v>
      </c>
      <c r="N72" s="9">
        <v>6768.4882520000001</v>
      </c>
      <c r="O72" s="9">
        <v>7109.5052560000004</v>
      </c>
      <c r="P72" s="9">
        <v>7715.7297420000004</v>
      </c>
      <c r="Q72" s="9">
        <v>9167</v>
      </c>
      <c r="R72" s="9">
        <v>9822.1</v>
      </c>
      <c r="S72" s="9">
        <v>10327.299999999999</v>
      </c>
      <c r="T72" s="9">
        <v>11065</v>
      </c>
      <c r="U72" s="9">
        <v>11650.6</v>
      </c>
      <c r="V72" s="9">
        <v>11762.1</v>
      </c>
      <c r="W72" s="9">
        <v>9613.2000000000007</v>
      </c>
      <c r="X72" s="9">
        <v>9044.9</v>
      </c>
      <c r="Y72" s="12">
        <v>10963</v>
      </c>
      <c r="Z72" s="9" t="s">
        <v>10</v>
      </c>
    </row>
    <row r="73" spans="2:26" ht="15.45" customHeight="1" x14ac:dyDescent="0.3">
      <c r="B73" s="7" t="s">
        <v>67</v>
      </c>
      <c r="C73" s="9">
        <v>3025.51919</v>
      </c>
      <c r="D73" s="9">
        <v>3298.6813560000001</v>
      </c>
      <c r="E73" s="9">
        <v>3174.0112479999998</v>
      </c>
      <c r="F73" s="9">
        <v>3525.633292</v>
      </c>
      <c r="G73" s="9">
        <v>4148.2897279999997</v>
      </c>
      <c r="H73" s="9">
        <v>4510.5850190000001</v>
      </c>
      <c r="I73" s="9">
        <v>5239.6272740000004</v>
      </c>
      <c r="J73" s="9">
        <v>5233.297861</v>
      </c>
      <c r="K73" s="9">
        <v>5240.1077729999997</v>
      </c>
      <c r="L73" s="9">
        <v>5123.534412</v>
      </c>
      <c r="M73" s="9">
        <v>5274.7815600000004</v>
      </c>
      <c r="N73" s="9">
        <v>5747.5559370000001</v>
      </c>
      <c r="O73" s="9">
        <v>6099.3392839999997</v>
      </c>
      <c r="P73" s="9">
        <v>6555.9074760000003</v>
      </c>
      <c r="Q73" s="9">
        <v>7815.5022449999997</v>
      </c>
      <c r="R73" s="9">
        <v>7965.4861010000004</v>
      </c>
      <c r="S73" s="9">
        <v>8547.2697119999993</v>
      </c>
      <c r="T73" s="9">
        <v>9246.6789000000008</v>
      </c>
      <c r="U73" s="9">
        <v>10099.799999999999</v>
      </c>
      <c r="V73" s="9">
        <v>10684.9</v>
      </c>
      <c r="W73" s="9">
        <v>9609.5</v>
      </c>
      <c r="X73" s="9">
        <v>9534.1</v>
      </c>
      <c r="Y73" s="12">
        <v>11256.5</v>
      </c>
      <c r="Z73" s="9" t="s">
        <v>10</v>
      </c>
    </row>
    <row r="74" spans="2:26" ht="15.45" customHeight="1" x14ac:dyDescent="0.3">
      <c r="B74" s="7" t="s">
        <v>68</v>
      </c>
      <c r="C74" s="9">
        <v>2407.6191899999999</v>
      </c>
      <c r="D74" s="9">
        <v>2640.281356</v>
      </c>
      <c r="E74" s="9">
        <v>2494.2112480000001</v>
      </c>
      <c r="F74" s="9">
        <v>2794.4332920000002</v>
      </c>
      <c r="G74" s="9">
        <v>3409.3897280000001</v>
      </c>
      <c r="H74" s="9">
        <v>3707.3270189999998</v>
      </c>
      <c r="I74" s="9">
        <v>4250.5112740000004</v>
      </c>
      <c r="J74" s="9">
        <v>4298.7668610000001</v>
      </c>
      <c r="K74" s="9">
        <v>4362.7274170000001</v>
      </c>
      <c r="L74" s="9">
        <v>4173.918412</v>
      </c>
      <c r="M74" s="9">
        <v>4372.4885599999998</v>
      </c>
      <c r="N74" s="9">
        <v>4575.1166759999996</v>
      </c>
      <c r="O74" s="9">
        <v>4767.8346819999997</v>
      </c>
      <c r="P74" s="9">
        <v>5094.6660949999996</v>
      </c>
      <c r="Q74" s="9">
        <v>5982.1303109999999</v>
      </c>
      <c r="R74" s="9">
        <v>5986.0559800000001</v>
      </c>
      <c r="S74" s="9">
        <v>6591.1707610000003</v>
      </c>
      <c r="T74" s="9">
        <v>7113.2978540000004</v>
      </c>
      <c r="U74" s="9">
        <v>7724</v>
      </c>
      <c r="V74" s="9">
        <v>8186.3</v>
      </c>
      <c r="W74" s="9">
        <v>7337.6</v>
      </c>
      <c r="X74" s="9">
        <v>7298.9</v>
      </c>
      <c r="Y74" s="12">
        <v>9012.7999999999993</v>
      </c>
      <c r="Z74" s="9" t="s">
        <v>10</v>
      </c>
    </row>
    <row r="75" spans="2:26" ht="15.45" customHeight="1" x14ac:dyDescent="0.3">
      <c r="B75" s="7" t="s">
        <v>69</v>
      </c>
      <c r="C75" s="9"/>
      <c r="D75" s="9"/>
      <c r="E75" s="9"/>
      <c r="F75" s="9"/>
      <c r="G75" s="9"/>
      <c r="H75" s="9"/>
      <c r="I75" s="9"/>
      <c r="J75" s="9"/>
      <c r="K75" s="9"/>
      <c r="L75" s="9"/>
      <c r="M75" s="9"/>
      <c r="N75" s="9"/>
      <c r="O75" s="9"/>
      <c r="P75" s="9"/>
      <c r="Q75" s="9"/>
      <c r="R75" s="9"/>
      <c r="S75" s="9"/>
      <c r="T75" s="9"/>
      <c r="U75" s="9"/>
      <c r="V75" s="9"/>
      <c r="W75" s="9"/>
      <c r="X75" s="9"/>
      <c r="Y75" s="18"/>
      <c r="Z75" s="9" t="s">
        <v>10</v>
      </c>
    </row>
    <row r="76" spans="2:26" ht="15.45" customHeight="1" x14ac:dyDescent="0.3">
      <c r="B76" s="7" t="s">
        <v>70</v>
      </c>
      <c r="C76" s="9">
        <v>617.9</v>
      </c>
      <c r="D76" s="9">
        <v>658.4</v>
      </c>
      <c r="E76" s="9">
        <v>679.8</v>
      </c>
      <c r="F76" s="9">
        <v>731.2</v>
      </c>
      <c r="G76" s="9">
        <v>738.9</v>
      </c>
      <c r="H76" s="9">
        <v>803.25800000000004</v>
      </c>
      <c r="I76" s="9">
        <v>989.11599999999999</v>
      </c>
      <c r="J76" s="9">
        <v>934.53099999999995</v>
      </c>
      <c r="K76" s="9">
        <v>877.38035600000001</v>
      </c>
      <c r="L76" s="9">
        <v>949.61599999999999</v>
      </c>
      <c r="M76" s="9">
        <v>902.29300000000001</v>
      </c>
      <c r="N76" s="9">
        <v>1172.439261</v>
      </c>
      <c r="O76" s="9">
        <v>1331.5046010000001</v>
      </c>
      <c r="P76" s="9">
        <v>1461.2413799999999</v>
      </c>
      <c r="Q76" s="9">
        <v>1833.371934</v>
      </c>
      <c r="R76" s="9">
        <v>1979.4301210000001</v>
      </c>
      <c r="S76" s="9">
        <v>1956.0989509999999</v>
      </c>
      <c r="T76" s="9">
        <v>2133.381046</v>
      </c>
      <c r="U76" s="9">
        <v>2375.767785</v>
      </c>
      <c r="V76" s="9">
        <v>2498.5478229999999</v>
      </c>
      <c r="W76" s="9">
        <v>2271.9008720000002</v>
      </c>
      <c r="X76" s="9">
        <v>2235.1999999999998</v>
      </c>
      <c r="Y76" s="12">
        <v>2243.6999999999998</v>
      </c>
      <c r="Z76" s="9" t="s">
        <v>10</v>
      </c>
    </row>
    <row r="77" spans="2:26" ht="15.45" customHeight="1" x14ac:dyDescent="0.3">
      <c r="B77" s="7" t="s">
        <v>71</v>
      </c>
      <c r="C77" s="9">
        <v>729.73881010000002</v>
      </c>
      <c r="D77" s="9">
        <v>767.60564409999995</v>
      </c>
      <c r="E77" s="9">
        <v>933.44375160000004</v>
      </c>
      <c r="F77" s="9">
        <v>1203.435708</v>
      </c>
      <c r="G77" s="9">
        <v>1329.500272</v>
      </c>
      <c r="H77" s="9">
        <v>1013.52792</v>
      </c>
      <c r="I77" s="9">
        <v>1038.554228</v>
      </c>
      <c r="J77" s="9">
        <v>924.08081589999995</v>
      </c>
      <c r="K77" s="9">
        <v>1315.1935860000001</v>
      </c>
      <c r="L77" s="9">
        <v>1051.7462190000001</v>
      </c>
      <c r="M77" s="9">
        <v>1132.756574</v>
      </c>
      <c r="N77" s="9">
        <v>1421.2843319999999</v>
      </c>
      <c r="O77" s="9">
        <v>1227.965972</v>
      </c>
      <c r="P77" s="9">
        <v>2132.1222659999999</v>
      </c>
      <c r="Q77" s="9">
        <v>1914.6977549999999</v>
      </c>
      <c r="R77" s="9">
        <v>2201.9138990000001</v>
      </c>
      <c r="S77" s="9">
        <v>2180.7302880000002</v>
      </c>
      <c r="T77" s="9">
        <v>2370.5210999999999</v>
      </c>
      <c r="U77" s="9">
        <v>2452.2847419999998</v>
      </c>
      <c r="V77" s="9">
        <v>2311</v>
      </c>
      <c r="W77" s="9">
        <v>1607.5</v>
      </c>
      <c r="X77" s="9">
        <v>1937.1</v>
      </c>
      <c r="Y77" s="12">
        <v>2021.2</v>
      </c>
      <c r="Z77" s="9" t="s">
        <v>10</v>
      </c>
    </row>
    <row r="78" spans="2:26" ht="15.45" customHeight="1" x14ac:dyDescent="0.3">
      <c r="B78" s="7" t="s">
        <v>72</v>
      </c>
      <c r="C78" s="9">
        <v>649.90151619999995</v>
      </c>
      <c r="D78" s="9">
        <v>727.43730410000001</v>
      </c>
      <c r="E78" s="9">
        <v>905.64558250000005</v>
      </c>
      <c r="F78" s="9">
        <v>1172.03198</v>
      </c>
      <c r="G78" s="9">
        <v>1283.7771069999999</v>
      </c>
      <c r="H78" s="9">
        <v>945.50432430000001</v>
      </c>
      <c r="I78" s="9">
        <v>953.98841189999996</v>
      </c>
      <c r="J78" s="9">
        <v>790.86140049999995</v>
      </c>
      <c r="K78" s="9">
        <v>1171.3073609999999</v>
      </c>
      <c r="L78" s="9">
        <v>895.71878709999999</v>
      </c>
      <c r="M78" s="9">
        <v>960.15956310000001</v>
      </c>
      <c r="N78" s="9">
        <v>1223.5381789999999</v>
      </c>
      <c r="O78" s="9">
        <v>1061.19625</v>
      </c>
      <c r="P78" s="9">
        <v>2004.023119</v>
      </c>
      <c r="Q78" s="9">
        <v>1764.8916690000001</v>
      </c>
      <c r="R78" s="9">
        <v>1945.943031</v>
      </c>
      <c r="S78" s="9">
        <v>2000.759444</v>
      </c>
      <c r="T78" s="9">
        <v>2126.4282819999999</v>
      </c>
      <c r="U78" s="9">
        <v>2189.861637</v>
      </c>
      <c r="V78" s="9">
        <v>2138.9</v>
      </c>
      <c r="W78" s="9">
        <v>1768.4</v>
      </c>
      <c r="X78" s="9">
        <v>1729.7</v>
      </c>
      <c r="Y78" s="12">
        <v>1942.3</v>
      </c>
      <c r="Z78" s="9" t="s">
        <v>10</v>
      </c>
    </row>
    <row r="79" spans="2:26" ht="15.45" customHeight="1" x14ac:dyDescent="0.3">
      <c r="B79" s="7" t="s">
        <v>73</v>
      </c>
      <c r="C79" s="9" t="s">
        <v>10</v>
      </c>
      <c r="D79" s="9" t="s">
        <v>10</v>
      </c>
      <c r="E79" s="9" t="s">
        <v>10</v>
      </c>
      <c r="F79" s="9" t="s">
        <v>10</v>
      </c>
      <c r="G79" s="9" t="s">
        <v>10</v>
      </c>
      <c r="H79" s="9" t="s">
        <v>10</v>
      </c>
      <c r="I79" s="9" t="s">
        <v>10</v>
      </c>
      <c r="J79" s="9" t="s">
        <v>10</v>
      </c>
      <c r="K79" s="9" t="s">
        <v>10</v>
      </c>
      <c r="L79" s="9" t="s">
        <v>10</v>
      </c>
      <c r="M79" s="9" t="s">
        <v>10</v>
      </c>
      <c r="N79" s="9" t="s">
        <v>10</v>
      </c>
      <c r="O79" s="9" t="s">
        <v>10</v>
      </c>
      <c r="P79" s="9" t="s">
        <v>10</v>
      </c>
      <c r="Q79" s="9" t="s">
        <v>10</v>
      </c>
      <c r="R79" s="9" t="s">
        <v>10</v>
      </c>
      <c r="S79" s="9" t="s">
        <v>10</v>
      </c>
      <c r="T79" s="9" t="s">
        <v>10</v>
      </c>
      <c r="U79" s="9" t="s">
        <v>10</v>
      </c>
      <c r="V79" s="9" t="s">
        <v>10</v>
      </c>
      <c r="W79" s="9" t="s">
        <v>10</v>
      </c>
      <c r="X79" s="9" t="s">
        <v>10</v>
      </c>
      <c r="Y79" s="9" t="s">
        <v>10</v>
      </c>
      <c r="Z79" s="9" t="s">
        <v>10</v>
      </c>
    </row>
    <row r="80" spans="2:26" ht="15.45" customHeight="1" x14ac:dyDescent="0.3">
      <c r="B80" s="7" t="s">
        <v>74</v>
      </c>
      <c r="C80" s="9" t="s">
        <v>10</v>
      </c>
      <c r="D80" s="9" t="s">
        <v>10</v>
      </c>
      <c r="E80" s="9" t="s">
        <v>10</v>
      </c>
      <c r="F80" s="9" t="s">
        <v>10</v>
      </c>
      <c r="G80" s="9" t="s">
        <v>10</v>
      </c>
      <c r="H80" s="9" t="s">
        <v>10</v>
      </c>
      <c r="I80" s="9" t="s">
        <v>10</v>
      </c>
      <c r="J80" s="9" t="s">
        <v>10</v>
      </c>
      <c r="K80" s="9" t="s">
        <v>10</v>
      </c>
      <c r="L80" s="9" t="s">
        <v>10</v>
      </c>
      <c r="M80" s="9" t="s">
        <v>10</v>
      </c>
      <c r="N80" s="9" t="s">
        <v>10</v>
      </c>
      <c r="O80" s="9" t="s">
        <v>10</v>
      </c>
      <c r="P80" s="9" t="s">
        <v>10</v>
      </c>
      <c r="Q80" s="9" t="s">
        <v>10</v>
      </c>
      <c r="R80" s="9" t="s">
        <v>10</v>
      </c>
      <c r="S80" s="9" t="s">
        <v>10</v>
      </c>
      <c r="T80" s="9" t="s">
        <v>10</v>
      </c>
      <c r="U80" s="9" t="s">
        <v>10</v>
      </c>
      <c r="V80" s="9" t="s">
        <v>10</v>
      </c>
      <c r="W80" s="9" t="s">
        <v>10</v>
      </c>
      <c r="X80" s="9" t="s">
        <v>10</v>
      </c>
      <c r="Y80" s="9" t="s">
        <v>10</v>
      </c>
      <c r="Z80" s="9" t="s">
        <v>10</v>
      </c>
    </row>
    <row r="81" spans="2:26" ht="15.45" customHeight="1" x14ac:dyDescent="0.3">
      <c r="B81" s="7" t="s">
        <v>75</v>
      </c>
      <c r="C81" s="9">
        <v>79.837293869999996</v>
      </c>
      <c r="D81" s="9">
        <v>40.168339969999998</v>
      </c>
      <c r="E81" s="9">
        <v>27.798169099999999</v>
      </c>
      <c r="F81" s="9">
        <v>31.40372769</v>
      </c>
      <c r="G81" s="9">
        <v>45.723165389999998</v>
      </c>
      <c r="H81" s="9">
        <v>68.023595749999998</v>
      </c>
      <c r="I81" s="9">
        <v>84.565815830000005</v>
      </c>
      <c r="J81" s="9">
        <v>133.2194155</v>
      </c>
      <c r="K81" s="9">
        <v>143.88622520000001</v>
      </c>
      <c r="L81" s="9">
        <v>156.02743150000001</v>
      </c>
      <c r="M81" s="9">
        <v>172.5970106</v>
      </c>
      <c r="N81" s="9">
        <v>197.74615299999999</v>
      </c>
      <c r="O81" s="9">
        <v>166.76972259999999</v>
      </c>
      <c r="P81" s="9">
        <v>128.09914749999999</v>
      </c>
      <c r="Q81" s="9">
        <v>149.80608609999999</v>
      </c>
      <c r="R81" s="9">
        <v>255.9708674</v>
      </c>
      <c r="S81" s="9">
        <v>179.97084430000001</v>
      </c>
      <c r="T81" s="9">
        <v>244.09281809999999</v>
      </c>
      <c r="U81" s="9">
        <v>262.42310509999999</v>
      </c>
      <c r="V81" s="9">
        <v>172.1</v>
      </c>
      <c r="W81" s="9">
        <v>-160.9</v>
      </c>
      <c r="X81" s="9">
        <v>207.5</v>
      </c>
      <c r="Y81" s="12">
        <v>78.900000000000006</v>
      </c>
      <c r="Z81" s="9" t="s">
        <v>10</v>
      </c>
    </row>
    <row r="82" spans="2:26" ht="15.45" customHeight="1" x14ac:dyDescent="0.3">
      <c r="B82" s="7" t="s">
        <v>76</v>
      </c>
      <c r="C82" s="9" t="s">
        <v>10</v>
      </c>
      <c r="D82" s="9" t="s">
        <v>10</v>
      </c>
      <c r="E82" s="9" t="s">
        <v>10</v>
      </c>
      <c r="F82" s="9" t="s">
        <v>10</v>
      </c>
      <c r="G82" s="9" t="s">
        <v>10</v>
      </c>
      <c r="H82" s="9" t="s">
        <v>10</v>
      </c>
      <c r="I82" s="9" t="s">
        <v>10</v>
      </c>
      <c r="J82" s="9" t="s">
        <v>10</v>
      </c>
      <c r="K82" s="9" t="s">
        <v>10</v>
      </c>
      <c r="L82" s="9" t="s">
        <v>10</v>
      </c>
      <c r="M82" s="9" t="s">
        <v>10</v>
      </c>
      <c r="N82" s="9" t="s">
        <v>10</v>
      </c>
      <c r="O82" s="9" t="s">
        <v>10</v>
      </c>
      <c r="P82" s="9" t="s">
        <v>10</v>
      </c>
      <c r="Q82" s="9" t="s">
        <v>10</v>
      </c>
      <c r="R82" s="9" t="s">
        <v>10</v>
      </c>
      <c r="S82" s="9" t="s">
        <v>10</v>
      </c>
      <c r="T82" s="9" t="s">
        <v>10</v>
      </c>
      <c r="U82" s="9" t="s">
        <v>10</v>
      </c>
      <c r="V82" s="9" t="s">
        <v>10</v>
      </c>
      <c r="W82" s="9" t="s">
        <v>10</v>
      </c>
      <c r="X82" s="9" t="s">
        <v>10</v>
      </c>
      <c r="Y82" s="9" t="s">
        <v>10</v>
      </c>
      <c r="Z82" s="9" t="s">
        <v>10</v>
      </c>
    </row>
    <row r="83" spans="2:26" ht="15.45" customHeight="1" x14ac:dyDescent="0.3">
      <c r="B83" s="7" t="s">
        <v>77</v>
      </c>
      <c r="C83" s="9">
        <v>2335.8000000000002</v>
      </c>
      <c r="D83" s="9">
        <v>2293.1</v>
      </c>
      <c r="E83" s="9">
        <v>2477.6999999999998</v>
      </c>
      <c r="F83" s="9">
        <v>2628.5</v>
      </c>
      <c r="G83" s="9">
        <v>2543.6999999999998</v>
      </c>
      <c r="H83" s="9">
        <v>2725</v>
      </c>
      <c r="I83" s="9">
        <v>2667.2</v>
      </c>
      <c r="J83" s="9">
        <v>2644</v>
      </c>
      <c r="K83" s="9">
        <v>3207.5</v>
      </c>
      <c r="L83" s="9">
        <v>2775.4</v>
      </c>
      <c r="M83" s="9">
        <v>3460.1</v>
      </c>
      <c r="N83" s="9">
        <v>4012.4</v>
      </c>
      <c r="O83" s="9">
        <v>4344.7</v>
      </c>
      <c r="P83" s="9">
        <v>4388.2</v>
      </c>
      <c r="Q83" s="9">
        <v>4797.5</v>
      </c>
      <c r="R83" s="9">
        <v>4796.8</v>
      </c>
      <c r="S83" s="9">
        <v>4817.3999999999996</v>
      </c>
      <c r="T83" s="9">
        <v>5091.6000000000004</v>
      </c>
      <c r="U83" s="9">
        <v>5563</v>
      </c>
      <c r="V83" s="9">
        <v>5700</v>
      </c>
      <c r="W83" s="9">
        <v>2675.3</v>
      </c>
      <c r="X83" s="9">
        <v>2429.4</v>
      </c>
      <c r="Y83" s="12">
        <v>5270.2</v>
      </c>
      <c r="Z83" s="9" t="s">
        <v>10</v>
      </c>
    </row>
    <row r="84" spans="2:26" ht="15.45" customHeight="1" x14ac:dyDescent="0.3">
      <c r="B84" s="7" t="s">
        <v>78</v>
      </c>
      <c r="C84" s="9" t="s">
        <v>10</v>
      </c>
      <c r="D84" s="9" t="s">
        <v>10</v>
      </c>
      <c r="E84" s="9" t="s">
        <v>10</v>
      </c>
      <c r="F84" s="9" t="s">
        <v>10</v>
      </c>
      <c r="G84" s="9" t="s">
        <v>10</v>
      </c>
      <c r="H84" s="9" t="s">
        <v>10</v>
      </c>
      <c r="I84" s="9" t="s">
        <v>10</v>
      </c>
      <c r="J84" s="9" t="s">
        <v>10</v>
      </c>
      <c r="K84" s="9" t="s">
        <v>10</v>
      </c>
      <c r="L84" s="9" t="s">
        <v>10</v>
      </c>
      <c r="M84" s="9" t="s">
        <v>10</v>
      </c>
      <c r="N84" s="9" t="s">
        <v>10</v>
      </c>
      <c r="O84" s="9" t="s">
        <v>10</v>
      </c>
      <c r="P84" s="9" t="s">
        <v>10</v>
      </c>
      <c r="Q84" s="9" t="s">
        <v>10</v>
      </c>
      <c r="R84" s="9" t="s">
        <v>10</v>
      </c>
      <c r="S84" s="9" t="s">
        <v>10</v>
      </c>
      <c r="T84" s="9" t="s">
        <v>10</v>
      </c>
      <c r="U84" s="9" t="s">
        <v>10</v>
      </c>
      <c r="V84" s="9" t="s">
        <v>10</v>
      </c>
      <c r="W84" s="9" t="s">
        <v>10</v>
      </c>
      <c r="X84" s="9" t="s">
        <v>10</v>
      </c>
      <c r="Y84" s="9" t="s">
        <v>10</v>
      </c>
      <c r="Z84" s="9" t="s">
        <v>10</v>
      </c>
    </row>
    <row r="85" spans="2:26" ht="15.45" customHeight="1" x14ac:dyDescent="0.3">
      <c r="B85" s="7" t="s">
        <v>79</v>
      </c>
      <c r="C85" s="9" t="s">
        <v>10</v>
      </c>
      <c r="D85" s="9" t="s">
        <v>10</v>
      </c>
      <c r="E85" s="9" t="s">
        <v>10</v>
      </c>
      <c r="F85" s="9" t="s">
        <v>10</v>
      </c>
      <c r="G85" s="9" t="s">
        <v>10</v>
      </c>
      <c r="H85" s="9" t="s">
        <v>10</v>
      </c>
      <c r="I85" s="9" t="s">
        <v>10</v>
      </c>
      <c r="J85" s="9" t="s">
        <v>10</v>
      </c>
      <c r="K85" s="9" t="s">
        <v>10</v>
      </c>
      <c r="L85" s="9" t="s">
        <v>10</v>
      </c>
      <c r="M85" s="9" t="s">
        <v>10</v>
      </c>
      <c r="N85" s="9" t="s">
        <v>10</v>
      </c>
      <c r="O85" s="9" t="s">
        <v>10</v>
      </c>
      <c r="P85" s="9" t="s">
        <v>10</v>
      </c>
      <c r="Q85" s="9" t="s">
        <v>10</v>
      </c>
      <c r="R85" s="9" t="s">
        <v>10</v>
      </c>
      <c r="S85" s="9" t="s">
        <v>10</v>
      </c>
      <c r="T85" s="9" t="s">
        <v>10</v>
      </c>
      <c r="U85" s="9" t="s">
        <v>10</v>
      </c>
      <c r="V85" s="9" t="s">
        <v>10</v>
      </c>
      <c r="W85" s="9" t="s">
        <v>10</v>
      </c>
      <c r="X85" s="9" t="s">
        <v>10</v>
      </c>
      <c r="Y85" s="9" t="s">
        <v>10</v>
      </c>
      <c r="Z85" s="9" t="s">
        <v>10</v>
      </c>
    </row>
    <row r="86" spans="2:26" ht="15.45" customHeight="1" x14ac:dyDescent="0.3">
      <c r="B86" s="7" t="s">
        <v>80</v>
      </c>
      <c r="C86" s="9">
        <v>2518.8000000000002</v>
      </c>
      <c r="D86" s="9">
        <v>2597.4</v>
      </c>
      <c r="E86" s="9">
        <v>2576</v>
      </c>
      <c r="F86" s="9">
        <v>2996.4</v>
      </c>
      <c r="G86" s="9">
        <v>3328.4</v>
      </c>
      <c r="H86" s="9">
        <v>3209.1</v>
      </c>
      <c r="I86" s="9">
        <v>3619.7</v>
      </c>
      <c r="J86" s="9">
        <v>3361.3</v>
      </c>
      <c r="K86" s="9">
        <v>4147.8999999999996</v>
      </c>
      <c r="L86" s="9">
        <v>3336.6</v>
      </c>
      <c r="M86" s="9">
        <v>3843.2</v>
      </c>
      <c r="N86" s="9">
        <v>4412.7520169999998</v>
      </c>
      <c r="O86" s="9">
        <v>4562.5</v>
      </c>
      <c r="P86" s="9">
        <v>5360.5</v>
      </c>
      <c r="Q86" s="9">
        <v>5360.7</v>
      </c>
      <c r="R86" s="9">
        <v>5142.1000000000004</v>
      </c>
      <c r="S86" s="9">
        <v>5218.1000000000004</v>
      </c>
      <c r="T86" s="9">
        <v>5643.8</v>
      </c>
      <c r="U86" s="9">
        <v>6464.5</v>
      </c>
      <c r="V86" s="9">
        <v>6933.8</v>
      </c>
      <c r="W86" s="9">
        <v>4279.2</v>
      </c>
      <c r="X86" s="9">
        <v>4855.7</v>
      </c>
      <c r="Y86" s="12">
        <v>7584.9</v>
      </c>
      <c r="Z86" s="9" t="s">
        <v>10</v>
      </c>
    </row>
    <row r="87" spans="2:26" ht="15.45" customHeight="1" x14ac:dyDescent="0.3">
      <c r="B87" s="7" t="s">
        <v>81</v>
      </c>
      <c r="C87" s="9" t="s">
        <v>10</v>
      </c>
      <c r="D87" s="9" t="s">
        <v>10</v>
      </c>
      <c r="E87" s="9" t="s">
        <v>10</v>
      </c>
      <c r="F87" s="9" t="s">
        <v>10</v>
      </c>
      <c r="G87" s="9" t="s">
        <v>10</v>
      </c>
      <c r="H87" s="9" t="s">
        <v>10</v>
      </c>
      <c r="I87" s="9" t="s">
        <v>10</v>
      </c>
      <c r="J87" s="9" t="s">
        <v>10</v>
      </c>
      <c r="K87" s="9" t="s">
        <v>10</v>
      </c>
      <c r="L87" s="9" t="s">
        <v>10</v>
      </c>
      <c r="M87" s="9" t="s">
        <v>10</v>
      </c>
      <c r="N87" s="9" t="s">
        <v>10</v>
      </c>
      <c r="O87" s="9" t="s">
        <v>10</v>
      </c>
      <c r="P87" s="9" t="s">
        <v>10</v>
      </c>
      <c r="Q87" s="9" t="s">
        <v>10</v>
      </c>
      <c r="R87" s="9" t="s">
        <v>10</v>
      </c>
      <c r="S87" s="9" t="s">
        <v>10</v>
      </c>
      <c r="T87" s="9" t="s">
        <v>10</v>
      </c>
      <c r="U87" s="9" t="s">
        <v>10</v>
      </c>
      <c r="V87" s="9" t="s">
        <v>10</v>
      </c>
      <c r="W87" s="9" t="s">
        <v>10</v>
      </c>
      <c r="X87" s="9" t="s">
        <v>10</v>
      </c>
      <c r="Y87" s="9" t="s">
        <v>10</v>
      </c>
      <c r="Z87" s="9" t="s">
        <v>10</v>
      </c>
    </row>
    <row r="88" spans="2:26" ht="15.45" customHeight="1" x14ac:dyDescent="0.3">
      <c r="B88" s="7" t="s">
        <v>82</v>
      </c>
      <c r="C88" s="9" t="s">
        <v>10</v>
      </c>
      <c r="D88" s="9" t="s">
        <v>10</v>
      </c>
      <c r="E88" s="9" t="s">
        <v>10</v>
      </c>
      <c r="F88" s="9" t="s">
        <v>10</v>
      </c>
      <c r="G88" s="9" t="s">
        <v>10</v>
      </c>
      <c r="H88" s="9" t="s">
        <v>10</v>
      </c>
      <c r="I88" s="9" t="s">
        <v>10</v>
      </c>
      <c r="J88" s="9" t="s">
        <v>10</v>
      </c>
      <c r="K88" s="9" t="s">
        <v>10</v>
      </c>
      <c r="L88" s="9" t="s">
        <v>10</v>
      </c>
      <c r="M88" s="9" t="s">
        <v>10</v>
      </c>
      <c r="N88" s="9" t="s">
        <v>10</v>
      </c>
      <c r="O88" s="9" t="s">
        <v>10</v>
      </c>
      <c r="P88" s="9" t="s">
        <v>10</v>
      </c>
      <c r="Q88" s="9" t="s">
        <v>10</v>
      </c>
      <c r="R88" s="9" t="s">
        <v>10</v>
      </c>
      <c r="S88" s="9" t="s">
        <v>10</v>
      </c>
      <c r="T88" s="9" t="s">
        <v>10</v>
      </c>
      <c r="U88" s="9" t="s">
        <v>10</v>
      </c>
      <c r="V88" s="9" t="s">
        <v>10</v>
      </c>
      <c r="W88" s="9" t="s">
        <v>10</v>
      </c>
      <c r="X88" s="9" t="s">
        <v>10</v>
      </c>
      <c r="Y88" s="9" t="s">
        <v>10</v>
      </c>
      <c r="Z88" s="9" t="s">
        <v>10</v>
      </c>
    </row>
    <row r="89" spans="2:26" ht="15.45" customHeight="1" x14ac:dyDescent="0.3">
      <c r="B89" s="7" t="s">
        <v>83</v>
      </c>
      <c r="C89" s="9" t="s">
        <v>54</v>
      </c>
      <c r="D89" s="9" t="s">
        <v>54</v>
      </c>
      <c r="E89" s="9" t="s">
        <v>54</v>
      </c>
      <c r="F89" s="9" t="s">
        <v>54</v>
      </c>
      <c r="G89" s="9" t="s">
        <v>54</v>
      </c>
      <c r="H89" s="9" t="s">
        <v>54</v>
      </c>
      <c r="I89" s="9" t="s">
        <v>54</v>
      </c>
      <c r="J89" s="9" t="s">
        <v>54</v>
      </c>
      <c r="K89" s="9" t="s">
        <v>54</v>
      </c>
      <c r="L89" s="9" t="s">
        <v>54</v>
      </c>
      <c r="M89" s="9" t="s">
        <v>54</v>
      </c>
      <c r="N89" s="9" t="s">
        <v>54</v>
      </c>
      <c r="O89" s="9" t="s">
        <v>54</v>
      </c>
      <c r="P89" s="9" t="s">
        <v>54</v>
      </c>
      <c r="Q89" s="9" t="s">
        <v>54</v>
      </c>
      <c r="R89" s="9" t="s">
        <v>54</v>
      </c>
      <c r="S89" s="9" t="s">
        <v>54</v>
      </c>
      <c r="T89" s="9" t="s">
        <v>54</v>
      </c>
      <c r="U89" s="9" t="s">
        <v>54</v>
      </c>
      <c r="V89" s="9" t="s">
        <v>54</v>
      </c>
      <c r="W89" s="9" t="s">
        <v>54</v>
      </c>
      <c r="X89" s="9" t="s">
        <v>54</v>
      </c>
      <c r="Y89" s="12" t="s">
        <v>54</v>
      </c>
      <c r="Z89" s="9" t="s">
        <v>10</v>
      </c>
    </row>
    <row r="91" spans="2:26" ht="32.4" customHeight="1" x14ac:dyDescent="0.3">
      <c r="B91" s="21" t="s">
        <v>84</v>
      </c>
      <c r="C91" s="8"/>
      <c r="D91" s="8"/>
      <c r="E91" s="8"/>
      <c r="F91" s="8"/>
      <c r="G91" s="8"/>
      <c r="H91" s="8"/>
      <c r="I91" s="8"/>
      <c r="J91" s="8"/>
      <c r="K91" s="8"/>
      <c r="L91" s="8"/>
      <c r="M91" s="8"/>
      <c r="N91" s="8"/>
      <c r="O91" s="8"/>
      <c r="P91" s="8"/>
      <c r="Q91" s="8"/>
      <c r="R91" s="8"/>
      <c r="S91" s="8"/>
      <c r="T91" s="8"/>
      <c r="U91" s="8"/>
      <c r="V91" s="8"/>
      <c r="W91" s="8"/>
      <c r="X91" s="8"/>
      <c r="Y91" s="8"/>
      <c r="Z91" s="8"/>
    </row>
    <row r="92" spans="2:26" ht="15.45" customHeight="1" x14ac:dyDescent="0.3">
      <c r="B92" s="7" t="s">
        <v>85</v>
      </c>
      <c r="C92" s="9">
        <v>67.39768488</v>
      </c>
      <c r="D92" s="9">
        <v>70.183160009999995</v>
      </c>
      <c r="E92" s="9">
        <v>62.212891450000001</v>
      </c>
      <c r="F92" s="9">
        <v>64.075326880000006</v>
      </c>
      <c r="G92" s="9">
        <v>72.647013540000003</v>
      </c>
      <c r="H92" s="9">
        <v>73.557886929999995</v>
      </c>
      <c r="I92" s="9">
        <v>79.811593549999998</v>
      </c>
      <c r="J92" s="9">
        <v>79.020306809999994</v>
      </c>
      <c r="K92" s="9">
        <v>77.699092789999995</v>
      </c>
      <c r="L92" s="9">
        <v>74.347318580000007</v>
      </c>
      <c r="M92" s="9">
        <v>72.579192660000004</v>
      </c>
      <c r="N92" s="9">
        <v>67.594365330000002</v>
      </c>
      <c r="O92" s="9">
        <v>67.062819570000002</v>
      </c>
      <c r="P92" s="9">
        <v>66.029607900000002</v>
      </c>
      <c r="Q92" s="9">
        <v>65.257230399999997</v>
      </c>
      <c r="R92" s="9">
        <v>60.944767210000002</v>
      </c>
      <c r="S92" s="9">
        <v>63.822787769999998</v>
      </c>
      <c r="T92" s="9">
        <v>64.286469530000005</v>
      </c>
      <c r="U92" s="9">
        <v>66.297132939999997</v>
      </c>
      <c r="V92" s="9">
        <v>69.599999999999994</v>
      </c>
      <c r="W92" s="9">
        <v>76.3</v>
      </c>
      <c r="X92" s="9">
        <v>80.696330570000001</v>
      </c>
      <c r="Y92" s="12">
        <v>82.2</v>
      </c>
      <c r="Z92" s="9" t="s">
        <v>10</v>
      </c>
    </row>
    <row r="93" spans="2:26" ht="15.45" customHeight="1" x14ac:dyDescent="0.3">
      <c r="B93" s="7" t="s">
        <v>86</v>
      </c>
      <c r="C93" s="9">
        <v>17.297182899999999</v>
      </c>
      <c r="D93" s="9">
        <v>17.50138956</v>
      </c>
      <c r="E93" s="9">
        <v>16.956191520000001</v>
      </c>
      <c r="F93" s="9">
        <v>16.76614687</v>
      </c>
      <c r="G93" s="9">
        <v>15.74442425</v>
      </c>
      <c r="H93" s="9">
        <v>15.937617810000001</v>
      </c>
      <c r="I93" s="9">
        <v>18.572571409999998</v>
      </c>
      <c r="J93" s="9">
        <v>17.17863023</v>
      </c>
      <c r="K93" s="9">
        <v>15.625926440000001</v>
      </c>
      <c r="L93" s="9">
        <v>16.91489778</v>
      </c>
      <c r="M93" s="9">
        <v>14.977214139999999</v>
      </c>
      <c r="N93" s="9">
        <v>17.322025499999999</v>
      </c>
      <c r="O93" s="9">
        <v>18.72851279</v>
      </c>
      <c r="P93" s="9">
        <v>18.938472820000001</v>
      </c>
      <c r="Q93" s="9">
        <v>19.999693829999998</v>
      </c>
      <c r="R93" s="9">
        <v>20.152819879999999</v>
      </c>
      <c r="S93" s="9">
        <v>18.941048980000001</v>
      </c>
      <c r="T93" s="9">
        <v>19.280443259999998</v>
      </c>
      <c r="U93" s="9">
        <v>20.39198133</v>
      </c>
      <c r="V93" s="9">
        <v>21.2</v>
      </c>
      <c r="W93" s="9">
        <v>23.6</v>
      </c>
      <c r="X93" s="9">
        <v>24.711963019999999</v>
      </c>
      <c r="Y93" s="12">
        <v>20.5</v>
      </c>
      <c r="Z93" s="9" t="s">
        <v>10</v>
      </c>
    </row>
    <row r="94" spans="2:26" ht="15.45" customHeight="1" x14ac:dyDescent="0.3">
      <c r="B94" s="7" t="s">
        <v>87</v>
      </c>
      <c r="C94" s="9">
        <v>20.4279425</v>
      </c>
      <c r="D94" s="9">
        <v>20.40426094</v>
      </c>
      <c r="E94" s="9">
        <v>23.282805270000001</v>
      </c>
      <c r="F94" s="9">
        <v>27.594337840000001</v>
      </c>
      <c r="G94" s="9">
        <v>28.328889329999999</v>
      </c>
      <c r="H94" s="9">
        <v>20.109629330000001</v>
      </c>
      <c r="I94" s="9">
        <v>19.500870030000002</v>
      </c>
      <c r="J94" s="9">
        <v>16.986534030000001</v>
      </c>
      <c r="K94" s="9">
        <v>23.423271440000001</v>
      </c>
      <c r="L94" s="9">
        <v>18.734077540000001</v>
      </c>
      <c r="M94" s="9">
        <v>18.802692440000001</v>
      </c>
      <c r="N94" s="9">
        <v>20.998549149999999</v>
      </c>
      <c r="O94" s="9">
        <v>17.272171950000001</v>
      </c>
      <c r="P94" s="9">
        <v>27.633449299999999</v>
      </c>
      <c r="Q94" s="9">
        <v>20.886852359999999</v>
      </c>
      <c r="R94" s="9">
        <v>22.417954389999998</v>
      </c>
      <c r="S94" s="9">
        <v>21.116170610000001</v>
      </c>
      <c r="T94" s="9">
        <v>21.423597829999999</v>
      </c>
      <c r="U94" s="9">
        <v>21.048751060000001</v>
      </c>
      <c r="V94" s="9">
        <v>19.600000000000001</v>
      </c>
      <c r="W94" s="9">
        <v>16.7</v>
      </c>
      <c r="X94" s="9">
        <v>21.41662702</v>
      </c>
      <c r="Y94" s="12">
        <v>18.399999999999999</v>
      </c>
      <c r="Z94" s="9" t="s">
        <v>10</v>
      </c>
    </row>
    <row r="95" spans="2:26" ht="15.45" customHeight="1" x14ac:dyDescent="0.3">
      <c r="B95" s="7" t="s">
        <v>88</v>
      </c>
      <c r="C95" s="9">
        <v>2.2349251890000001</v>
      </c>
      <c r="D95" s="9">
        <v>1.067742658</v>
      </c>
      <c r="E95" s="9">
        <v>0.69336728299999995</v>
      </c>
      <c r="F95" s="9">
        <v>0.72007591699999995</v>
      </c>
      <c r="G95" s="9">
        <v>0.97426568400000002</v>
      </c>
      <c r="H95" s="9">
        <v>1.3496710540000001</v>
      </c>
      <c r="I95" s="9">
        <v>1.5878872180000001</v>
      </c>
      <c r="J95" s="9">
        <v>2.4488508969999998</v>
      </c>
      <c r="K95" s="9">
        <v>2.5625779689999999</v>
      </c>
      <c r="L95" s="9">
        <v>2.7792160789999998</v>
      </c>
      <c r="M95" s="9">
        <v>2.8649478469999998</v>
      </c>
      <c r="N95" s="9">
        <v>2.9215704549999999</v>
      </c>
      <c r="O95" s="9">
        <v>2.3457289449999998</v>
      </c>
      <c r="P95" s="9">
        <v>1.6602337279999999</v>
      </c>
      <c r="Q95" s="9">
        <v>1.634188787</v>
      </c>
      <c r="R95" s="9">
        <v>2.6060706709999999</v>
      </c>
      <c r="S95" s="9">
        <v>1.742670827</v>
      </c>
      <c r="T95" s="9">
        <v>2.2059902220000001</v>
      </c>
      <c r="U95" s="9">
        <v>2.2524621699999998</v>
      </c>
      <c r="V95" s="9">
        <v>1.5</v>
      </c>
      <c r="W95" s="9">
        <v>-1.7</v>
      </c>
      <c r="X95" s="9">
        <v>2.2999999999999998</v>
      </c>
      <c r="Y95" s="12">
        <v>0.7</v>
      </c>
      <c r="Z95" s="9" t="s">
        <v>10</v>
      </c>
    </row>
    <row r="96" spans="2:26" ht="15.45" customHeight="1" x14ac:dyDescent="0.3">
      <c r="B96" s="7" t="s">
        <v>89</v>
      </c>
      <c r="C96" s="9">
        <v>65.387214470000004</v>
      </c>
      <c r="D96" s="9">
        <v>60.954490270000001</v>
      </c>
      <c r="E96" s="9">
        <v>61.801052839999997</v>
      </c>
      <c r="F96" s="9">
        <v>60.270537560000001</v>
      </c>
      <c r="G96" s="9">
        <v>54.200963539999996</v>
      </c>
      <c r="H96" s="9">
        <v>54.067321509999999</v>
      </c>
      <c r="I96" s="9">
        <v>50.081853359999997</v>
      </c>
      <c r="J96" s="9">
        <v>48.60223826</v>
      </c>
      <c r="K96" s="9">
        <v>57.124779140000001</v>
      </c>
      <c r="L96" s="9">
        <v>49.436411460000002</v>
      </c>
      <c r="M96" s="9">
        <v>57.434401739999998</v>
      </c>
      <c r="N96" s="9">
        <v>59.280593400000001</v>
      </c>
      <c r="O96" s="9">
        <v>61.111144080000003</v>
      </c>
      <c r="P96" s="9">
        <v>56.873428009999998</v>
      </c>
      <c r="Q96" s="9">
        <v>52.334460569999997</v>
      </c>
      <c r="R96" s="9">
        <v>48.836806789999997</v>
      </c>
      <c r="S96" s="9">
        <v>46.647235969999997</v>
      </c>
      <c r="T96" s="9">
        <v>46.01536376</v>
      </c>
      <c r="U96" s="9">
        <v>47.749023649999998</v>
      </c>
      <c r="V96" s="9">
        <v>48.5</v>
      </c>
      <c r="W96" s="9">
        <v>27.8</v>
      </c>
      <c r="X96" s="9">
        <v>26.85919389</v>
      </c>
      <c r="Y96" s="12">
        <v>48.1</v>
      </c>
      <c r="Z96" s="9" t="s">
        <v>10</v>
      </c>
    </row>
    <row r="97" spans="2:26" ht="15.45" customHeight="1" x14ac:dyDescent="0.3">
      <c r="B97" s="7" t="s">
        <v>90</v>
      </c>
      <c r="C97" s="9">
        <v>70.510024749999999</v>
      </c>
      <c r="D97" s="9">
        <v>69.043300790000004</v>
      </c>
      <c r="E97" s="9">
        <v>64.252941079999999</v>
      </c>
      <c r="F97" s="9">
        <v>68.706349149999994</v>
      </c>
      <c r="G97" s="9">
        <v>70.921290659999997</v>
      </c>
      <c r="H97" s="9">
        <v>63.672455579999998</v>
      </c>
      <c r="I97" s="9">
        <v>67.966888339999997</v>
      </c>
      <c r="J97" s="9">
        <v>61.787709329999998</v>
      </c>
      <c r="K97" s="9">
        <v>73.873069799999996</v>
      </c>
      <c r="L97" s="9">
        <v>59.432705370000001</v>
      </c>
      <c r="M97" s="9">
        <v>63.793500979999997</v>
      </c>
      <c r="N97" s="9">
        <v>65.195533370000007</v>
      </c>
      <c r="O97" s="9">
        <v>64.174648390000002</v>
      </c>
      <c r="P97" s="9">
        <v>69.474958029999996</v>
      </c>
      <c r="Q97" s="9">
        <v>58.478237159999999</v>
      </c>
      <c r="R97" s="9">
        <v>52.352348280000001</v>
      </c>
      <c r="S97" s="9">
        <v>50.527243329999997</v>
      </c>
      <c r="T97" s="9">
        <v>51.005874380000002</v>
      </c>
      <c r="U97" s="9">
        <v>55.486888970000003</v>
      </c>
      <c r="V97" s="9">
        <v>59</v>
      </c>
      <c r="W97" s="9">
        <v>44.5</v>
      </c>
      <c r="X97" s="9">
        <v>53.684114510000001</v>
      </c>
      <c r="Y97" s="12">
        <v>69.2</v>
      </c>
      <c r="Z97" s="9" t="s">
        <v>10</v>
      </c>
    </row>
    <row r="98" spans="2:26" ht="15.45" customHeight="1" x14ac:dyDescent="0.3">
      <c r="B98" s="7" t="s">
        <v>91</v>
      </c>
      <c r="C98" s="9" t="s">
        <v>54</v>
      </c>
      <c r="D98" s="9" t="s">
        <v>54</v>
      </c>
      <c r="E98" s="9" t="s">
        <v>54</v>
      </c>
      <c r="F98" s="9" t="s">
        <v>54</v>
      </c>
      <c r="G98" s="9" t="s">
        <v>54</v>
      </c>
      <c r="H98" s="9" t="s">
        <v>54</v>
      </c>
      <c r="I98" s="9" t="s">
        <v>54</v>
      </c>
      <c r="J98" s="9" t="s">
        <v>54</v>
      </c>
      <c r="K98" s="9" t="s">
        <v>54</v>
      </c>
      <c r="L98" s="9" t="s">
        <v>54</v>
      </c>
      <c r="M98" s="9" t="s">
        <v>54</v>
      </c>
      <c r="N98" s="9" t="s">
        <v>54</v>
      </c>
      <c r="O98" s="9" t="s">
        <v>54</v>
      </c>
      <c r="P98" s="9" t="s">
        <v>54</v>
      </c>
      <c r="Q98" s="9" t="s">
        <v>54</v>
      </c>
      <c r="R98" s="9" t="s">
        <v>54</v>
      </c>
      <c r="S98" s="9" t="s">
        <v>54</v>
      </c>
      <c r="T98" s="9" t="s">
        <v>54</v>
      </c>
      <c r="U98" s="9" t="s">
        <v>54</v>
      </c>
      <c r="V98" s="9" t="s">
        <v>54</v>
      </c>
      <c r="W98" s="9" t="s">
        <v>54</v>
      </c>
      <c r="X98" s="9" t="s">
        <v>54</v>
      </c>
      <c r="Y98" s="12" t="s">
        <v>54</v>
      </c>
      <c r="Z98" s="9" t="s">
        <v>10</v>
      </c>
    </row>
    <row r="100" spans="2:26" ht="15.45" customHeight="1" x14ac:dyDescent="0.3">
      <c r="B100" s="7" t="s">
        <v>92</v>
      </c>
      <c r="C100" s="8"/>
      <c r="D100" s="8"/>
      <c r="E100" s="8"/>
      <c r="F100" s="8"/>
      <c r="G100" s="8"/>
      <c r="H100" s="8"/>
      <c r="I100" s="8"/>
      <c r="J100" s="8"/>
      <c r="K100" s="8"/>
      <c r="L100" s="8"/>
      <c r="M100" s="8"/>
      <c r="N100" s="8"/>
      <c r="O100" s="8"/>
      <c r="P100" s="8"/>
      <c r="Q100" s="8"/>
      <c r="R100" s="8"/>
      <c r="S100" s="8"/>
      <c r="T100" s="8"/>
      <c r="U100" s="8"/>
      <c r="V100" s="8"/>
      <c r="W100" s="8"/>
      <c r="X100" s="8"/>
      <c r="Y100" s="8"/>
      <c r="Z100" s="8"/>
    </row>
    <row r="101" spans="2:26" ht="15.45" customHeight="1" x14ac:dyDescent="0.3">
      <c r="B101" s="21" t="s">
        <v>93</v>
      </c>
      <c r="C101" s="9" t="s">
        <v>10</v>
      </c>
      <c r="D101" s="9" t="s">
        <v>10</v>
      </c>
      <c r="E101" s="9" t="s">
        <v>10</v>
      </c>
      <c r="F101" s="9" t="s">
        <v>10</v>
      </c>
      <c r="G101" s="9" t="s">
        <v>10</v>
      </c>
      <c r="H101" s="9" t="s">
        <v>10</v>
      </c>
      <c r="I101" s="9" t="s">
        <v>10</v>
      </c>
      <c r="J101" s="9" t="s">
        <v>10</v>
      </c>
      <c r="K101" s="9" t="s">
        <v>10</v>
      </c>
      <c r="L101" s="9" t="s">
        <v>10</v>
      </c>
      <c r="M101" s="9" t="s">
        <v>10</v>
      </c>
      <c r="N101" s="9" t="s">
        <v>10</v>
      </c>
      <c r="O101" s="9" t="s">
        <v>10</v>
      </c>
      <c r="P101" s="11" t="s">
        <v>10</v>
      </c>
      <c r="Q101" s="9">
        <v>9167.0324419999997</v>
      </c>
      <c r="R101" s="9">
        <v>9579.6588499999998</v>
      </c>
      <c r="S101" s="9">
        <v>9813.9439689999999</v>
      </c>
      <c r="T101" s="9">
        <v>10339.3202</v>
      </c>
      <c r="U101" s="9">
        <v>10733.491379999999</v>
      </c>
      <c r="V101" s="9">
        <v>10671.2</v>
      </c>
      <c r="W101" s="9">
        <v>8852.7999999999993</v>
      </c>
      <c r="X101" s="9">
        <v>8420.7000000000007</v>
      </c>
      <c r="Y101" s="12">
        <v>10106.200000000001</v>
      </c>
      <c r="Z101" s="9" t="s">
        <v>10</v>
      </c>
    </row>
    <row r="102" spans="2:26" ht="15.45" customHeight="1" x14ac:dyDescent="0.3">
      <c r="B102" s="7" t="s">
        <v>12</v>
      </c>
      <c r="C102" s="9">
        <v>460.548</v>
      </c>
      <c r="D102" s="9">
        <v>434.464</v>
      </c>
      <c r="E102" s="9">
        <v>454.791</v>
      </c>
      <c r="F102" s="9">
        <v>434.57600000000002</v>
      </c>
      <c r="G102" s="11">
        <v>457.18799999999999</v>
      </c>
      <c r="H102" s="9">
        <v>608.50099999999998</v>
      </c>
      <c r="I102" s="9">
        <v>638.94500000000005</v>
      </c>
      <c r="J102" s="11">
        <v>607.09050000000002</v>
      </c>
      <c r="K102" s="9">
        <v>600.65377049999995</v>
      </c>
      <c r="L102" s="9">
        <v>552.05689849999999</v>
      </c>
      <c r="M102" s="11">
        <v>537.43648499999995</v>
      </c>
      <c r="N102" s="9">
        <v>623.86291540000002</v>
      </c>
      <c r="O102" s="9">
        <v>611.70849350000003</v>
      </c>
      <c r="P102" s="11">
        <v>652.95367969999995</v>
      </c>
      <c r="Q102" s="9">
        <v>742.39421270000003</v>
      </c>
      <c r="R102" s="9">
        <v>764.08375579999995</v>
      </c>
      <c r="S102" s="9">
        <v>680.73905609999997</v>
      </c>
      <c r="T102" s="9">
        <v>754.15845119999994</v>
      </c>
      <c r="U102" s="9">
        <v>781.94160239999997</v>
      </c>
      <c r="V102" s="9">
        <v>817.25269130000004</v>
      </c>
      <c r="W102" s="9">
        <v>842.8</v>
      </c>
      <c r="X102" s="9">
        <v>849.5</v>
      </c>
      <c r="Y102" s="12">
        <v>884.3</v>
      </c>
      <c r="Z102" s="9" t="s">
        <v>10</v>
      </c>
    </row>
    <row r="103" spans="2:26" ht="15.45" customHeight="1" x14ac:dyDescent="0.3">
      <c r="B103" s="7" t="s">
        <v>13</v>
      </c>
      <c r="C103" s="9">
        <v>40.844999999999999</v>
      </c>
      <c r="D103" s="9">
        <v>41.566000000000003</v>
      </c>
      <c r="E103" s="9">
        <v>40.081000000000003</v>
      </c>
      <c r="F103" s="9">
        <v>37.832999999999998</v>
      </c>
      <c r="G103" s="11">
        <v>43.384</v>
      </c>
      <c r="H103" s="9">
        <v>16.550999999999998</v>
      </c>
      <c r="I103" s="9">
        <v>9.5259999999999998</v>
      </c>
      <c r="J103" s="11">
        <v>-5.3840000000000003</v>
      </c>
      <c r="K103" s="9">
        <v>19.87558258</v>
      </c>
      <c r="L103" s="9">
        <v>37.950640470000003</v>
      </c>
      <c r="M103" s="11">
        <v>46.298864979999998</v>
      </c>
      <c r="N103" s="9">
        <v>89.976989649999993</v>
      </c>
      <c r="O103" s="9">
        <v>84.811856329999998</v>
      </c>
      <c r="P103" s="11">
        <v>58.433238930000002</v>
      </c>
      <c r="Q103" s="9">
        <v>64.199817150000001</v>
      </c>
      <c r="R103" s="9">
        <v>74.70451817</v>
      </c>
      <c r="S103" s="9">
        <v>79.293499150000002</v>
      </c>
      <c r="T103" s="9">
        <v>62.899576160000002</v>
      </c>
      <c r="U103" s="9">
        <v>52.417399779999997</v>
      </c>
      <c r="V103" s="9">
        <v>60.660963340000002</v>
      </c>
      <c r="W103" s="9">
        <v>57.8</v>
      </c>
      <c r="X103" s="9">
        <v>53.6</v>
      </c>
      <c r="Y103" s="12">
        <v>45.8</v>
      </c>
      <c r="Z103" s="9" t="s">
        <v>10</v>
      </c>
    </row>
    <row r="104" spans="2:26" ht="15.45" customHeight="1" x14ac:dyDescent="0.3">
      <c r="B104" s="7" t="s">
        <v>14</v>
      </c>
      <c r="C104" s="9">
        <v>399.00299999999999</v>
      </c>
      <c r="D104" s="9">
        <v>448.42099999999999</v>
      </c>
      <c r="E104" s="9">
        <v>451.84399999999999</v>
      </c>
      <c r="F104" s="9">
        <v>446.99700000000001</v>
      </c>
      <c r="G104" s="11">
        <v>504.37700000000001</v>
      </c>
      <c r="H104" s="9">
        <v>615.678</v>
      </c>
      <c r="I104" s="9">
        <v>658.85599999999999</v>
      </c>
      <c r="J104" s="11">
        <v>619.29700000000003</v>
      </c>
      <c r="K104" s="9">
        <v>682.52921019999997</v>
      </c>
      <c r="L104" s="9">
        <v>673.23629619999997</v>
      </c>
      <c r="M104" s="11">
        <v>705.19603489999997</v>
      </c>
      <c r="N104" s="9">
        <v>807.11990579999997</v>
      </c>
      <c r="O104" s="9">
        <v>791.64122870000006</v>
      </c>
      <c r="P104" s="11">
        <v>838.21377150000001</v>
      </c>
      <c r="Q104" s="9">
        <v>976.66607139999996</v>
      </c>
      <c r="R104" s="9">
        <v>1034.0623000000001</v>
      </c>
      <c r="S104" s="9">
        <v>1095.758501</v>
      </c>
      <c r="T104" s="9">
        <v>1111.3415299999999</v>
      </c>
      <c r="U104" s="9">
        <v>1137.0871830000001</v>
      </c>
      <c r="V104" s="9">
        <v>1111.0568450000001</v>
      </c>
      <c r="W104" s="9">
        <v>1018.609285</v>
      </c>
      <c r="X104" s="9">
        <v>1001.1</v>
      </c>
      <c r="Y104" s="12">
        <v>1011.5</v>
      </c>
      <c r="Z104" s="9" t="s">
        <v>10</v>
      </c>
    </row>
    <row r="105" spans="2:26" ht="15.45" customHeight="1" x14ac:dyDescent="0.3">
      <c r="B105" s="7" t="s">
        <v>15</v>
      </c>
      <c r="C105" s="9">
        <v>88.146000000000001</v>
      </c>
      <c r="D105" s="9">
        <v>94.024000000000001</v>
      </c>
      <c r="E105" s="9">
        <v>98.158000000000001</v>
      </c>
      <c r="F105" s="9">
        <v>102.149</v>
      </c>
      <c r="G105" s="11">
        <v>104.739</v>
      </c>
      <c r="H105" s="9">
        <v>59.094000000000001</v>
      </c>
      <c r="I105" s="9">
        <v>32.009</v>
      </c>
      <c r="J105" s="11">
        <v>57.375799999999998</v>
      </c>
      <c r="K105" s="9">
        <v>44.2</v>
      </c>
      <c r="L105" s="9">
        <v>51</v>
      </c>
      <c r="M105" s="11">
        <v>60.2</v>
      </c>
      <c r="N105" s="9">
        <v>109.2606</v>
      </c>
      <c r="O105" s="9">
        <v>114.1097</v>
      </c>
      <c r="P105" s="11">
        <v>121.11918</v>
      </c>
      <c r="Q105" s="9">
        <v>74.287233830000005</v>
      </c>
      <c r="R105" s="9">
        <v>91.768942510000002</v>
      </c>
      <c r="S105" s="9">
        <v>109.7670565</v>
      </c>
      <c r="T105" s="9">
        <v>146.98898399999999</v>
      </c>
      <c r="U105" s="9">
        <v>200.1675439</v>
      </c>
      <c r="V105" s="9">
        <v>176.2379626</v>
      </c>
      <c r="W105" s="9">
        <v>153.27230750000001</v>
      </c>
      <c r="X105" s="9">
        <v>158.1</v>
      </c>
      <c r="Y105" s="12">
        <v>202.1</v>
      </c>
      <c r="Z105" s="9" t="s">
        <v>10</v>
      </c>
    </row>
    <row r="106" spans="2:26" ht="15.45" customHeight="1" x14ac:dyDescent="0.3">
      <c r="B106" s="7" t="s">
        <v>16</v>
      </c>
      <c r="C106" s="9">
        <v>5.8339999999999996</v>
      </c>
      <c r="D106" s="9">
        <v>6.1230000000000002</v>
      </c>
      <c r="E106" s="9">
        <v>6.2709999999999999</v>
      </c>
      <c r="F106" s="9">
        <v>6.5469999999999997</v>
      </c>
      <c r="G106" s="9">
        <v>8.1660000000000004</v>
      </c>
      <c r="H106" s="9"/>
      <c r="I106" s="9"/>
      <c r="J106" s="11"/>
      <c r="K106" s="9">
        <v>10.4</v>
      </c>
      <c r="L106" s="9">
        <v>10.4</v>
      </c>
      <c r="M106" s="11">
        <v>10.6</v>
      </c>
      <c r="N106" s="9">
        <v>18.491990000000001</v>
      </c>
      <c r="O106" s="9">
        <v>19.231670000000001</v>
      </c>
      <c r="P106" s="11">
        <v>19.638490000000001</v>
      </c>
      <c r="Q106" s="9">
        <v>49.506473849999999</v>
      </c>
      <c r="R106" s="9">
        <v>50.429935989999997</v>
      </c>
      <c r="S106" s="9">
        <v>50.541416679999998</v>
      </c>
      <c r="T106" s="9">
        <v>57.110264219999998</v>
      </c>
      <c r="U106" s="9">
        <v>58.668040159999997</v>
      </c>
      <c r="V106" s="9">
        <v>59.234252910000002</v>
      </c>
      <c r="W106" s="9">
        <v>54.6</v>
      </c>
      <c r="X106" s="9">
        <v>53.6</v>
      </c>
      <c r="Y106" s="12">
        <v>55.5</v>
      </c>
      <c r="Z106" s="9" t="s">
        <v>10</v>
      </c>
    </row>
    <row r="107" spans="2:26" ht="15.45" customHeight="1" x14ac:dyDescent="0.3">
      <c r="B107" s="7" t="s">
        <v>17</v>
      </c>
      <c r="C107" s="9">
        <v>125.227</v>
      </c>
      <c r="D107" s="9">
        <v>116.63</v>
      </c>
      <c r="E107" s="9">
        <v>126.339</v>
      </c>
      <c r="F107" s="9">
        <v>134.97900000000001</v>
      </c>
      <c r="G107" s="11">
        <v>140.76400000000001</v>
      </c>
      <c r="H107" s="9">
        <v>137.761</v>
      </c>
      <c r="I107" s="9">
        <v>134.279</v>
      </c>
      <c r="J107" s="11">
        <v>120.357</v>
      </c>
      <c r="K107" s="9">
        <v>146.16692879999999</v>
      </c>
      <c r="L107" s="9">
        <v>139.99213119999999</v>
      </c>
      <c r="M107" s="11">
        <v>150.02408070000001</v>
      </c>
      <c r="N107" s="9">
        <v>153.74835490000001</v>
      </c>
      <c r="O107" s="9">
        <v>142.39690300000001</v>
      </c>
      <c r="P107" s="11">
        <v>165.7446611</v>
      </c>
      <c r="Q107" s="9">
        <v>211.56549519999999</v>
      </c>
      <c r="R107" s="9">
        <v>220.12178299999999</v>
      </c>
      <c r="S107" s="9">
        <v>242.26258820000001</v>
      </c>
      <c r="T107" s="9">
        <v>265.68303880000002</v>
      </c>
      <c r="U107" s="9">
        <v>285.87505160000001</v>
      </c>
      <c r="V107" s="9">
        <v>311.47714130000003</v>
      </c>
      <c r="W107" s="9">
        <v>259.3</v>
      </c>
      <c r="X107" s="9">
        <v>173.9</v>
      </c>
      <c r="Y107" s="12">
        <v>207.5</v>
      </c>
      <c r="Z107" s="9" t="s">
        <v>10</v>
      </c>
    </row>
    <row r="108" spans="2:26" ht="15.45" customHeight="1" x14ac:dyDescent="0.3">
      <c r="B108" s="7" t="s">
        <v>94</v>
      </c>
      <c r="C108" s="9">
        <v>315.87400000000002</v>
      </c>
      <c r="D108" s="9">
        <v>340.81</v>
      </c>
      <c r="E108" s="9">
        <v>332.01600000000002</v>
      </c>
      <c r="F108" s="9">
        <v>338.315</v>
      </c>
      <c r="G108" s="11">
        <v>376.27800000000002</v>
      </c>
      <c r="H108" s="9">
        <v>548.05499999999995</v>
      </c>
      <c r="I108" s="9">
        <v>516.77459999999996</v>
      </c>
      <c r="J108" s="11">
        <v>542.19240000000002</v>
      </c>
      <c r="K108" s="9">
        <v>623.79999999999995</v>
      </c>
      <c r="L108" s="9">
        <v>589.1</v>
      </c>
      <c r="M108" s="11">
        <v>595.20000000000005</v>
      </c>
      <c r="N108" s="9">
        <v>669.16313720000005</v>
      </c>
      <c r="O108" s="9">
        <v>674.55035810000004</v>
      </c>
      <c r="P108" s="11">
        <v>696.38581520000002</v>
      </c>
      <c r="Q108" s="9">
        <v>812.54654070000004</v>
      </c>
      <c r="R108" s="9">
        <v>841.99086390000002</v>
      </c>
      <c r="S108" s="9">
        <v>916.9943773</v>
      </c>
      <c r="T108" s="9">
        <v>932.7385769</v>
      </c>
      <c r="U108" s="9">
        <v>901.64010529999996</v>
      </c>
      <c r="V108" s="9">
        <v>915.71938550000004</v>
      </c>
      <c r="W108" s="9">
        <v>893.4</v>
      </c>
      <c r="X108" s="9">
        <v>771.5</v>
      </c>
      <c r="Y108" s="12">
        <v>827.2</v>
      </c>
      <c r="Z108" s="9" t="s">
        <v>10</v>
      </c>
    </row>
    <row r="109" spans="2:26" ht="15.45" customHeight="1" x14ac:dyDescent="0.3">
      <c r="B109" s="7" t="s">
        <v>95</v>
      </c>
      <c r="C109" s="9">
        <v>247.83</v>
      </c>
      <c r="D109" s="9">
        <v>247.035</v>
      </c>
      <c r="E109" s="9">
        <v>272.07600000000002</v>
      </c>
      <c r="F109" s="9">
        <v>280.69299999999998</v>
      </c>
      <c r="G109" s="11">
        <v>286.26100000000002</v>
      </c>
      <c r="H109" s="9">
        <v>648.35199999999998</v>
      </c>
      <c r="I109" s="9">
        <v>666.64599999999996</v>
      </c>
      <c r="J109" s="11">
        <v>659.54639999999995</v>
      </c>
      <c r="K109" s="9">
        <v>271.2</v>
      </c>
      <c r="L109" s="9">
        <v>220.4</v>
      </c>
      <c r="M109" s="11">
        <v>269.39999999999998</v>
      </c>
      <c r="N109" s="9">
        <v>359.29140000000001</v>
      </c>
      <c r="O109" s="9">
        <v>388.87741999999997</v>
      </c>
      <c r="P109" s="11">
        <v>451.17711000000003</v>
      </c>
      <c r="Q109" s="9">
        <v>571.11644100000001</v>
      </c>
      <c r="R109" s="9">
        <v>542.36568720000002</v>
      </c>
      <c r="S109" s="9">
        <v>487.69508719999999</v>
      </c>
      <c r="T109" s="9">
        <v>539.55991649999999</v>
      </c>
      <c r="U109" s="9">
        <v>537.11732919999997</v>
      </c>
      <c r="V109" s="9">
        <v>415.93337159999999</v>
      </c>
      <c r="W109" s="9">
        <v>18</v>
      </c>
      <c r="X109" s="9">
        <v>168.6</v>
      </c>
      <c r="Y109" s="12">
        <v>587.6</v>
      </c>
      <c r="Z109" s="9" t="s">
        <v>10</v>
      </c>
    </row>
    <row r="110" spans="2:26" ht="15.45" customHeight="1" x14ac:dyDescent="0.3">
      <c r="B110" s="7" t="s">
        <v>20</v>
      </c>
      <c r="C110" s="9">
        <v>111.07</v>
      </c>
      <c r="D110" s="9">
        <v>119.98099999999999</v>
      </c>
      <c r="E110" s="9">
        <v>130.51599999999999</v>
      </c>
      <c r="F110" s="9">
        <v>134.749</v>
      </c>
      <c r="G110" s="11">
        <v>156.93</v>
      </c>
      <c r="H110" s="9">
        <v>184.30770000000001</v>
      </c>
      <c r="I110" s="9">
        <v>166.0316</v>
      </c>
      <c r="J110" s="11">
        <v>191.06790000000001</v>
      </c>
      <c r="K110" s="9">
        <v>265.8</v>
      </c>
      <c r="L110" s="9">
        <v>250.4</v>
      </c>
      <c r="M110" s="11">
        <v>270.7</v>
      </c>
      <c r="N110" s="9">
        <v>369.53890000000001</v>
      </c>
      <c r="O110" s="9">
        <v>370.61405999999999</v>
      </c>
      <c r="P110" s="11">
        <v>380.40636999999998</v>
      </c>
      <c r="Q110" s="9">
        <v>451.0266666</v>
      </c>
      <c r="R110" s="9">
        <v>475.36695099999997</v>
      </c>
      <c r="S110" s="9">
        <v>428.81689410000001</v>
      </c>
      <c r="T110" s="9">
        <v>453.73574289999999</v>
      </c>
      <c r="U110" s="9">
        <v>481.13225820000002</v>
      </c>
      <c r="V110" s="9">
        <v>520.29137100000003</v>
      </c>
      <c r="W110" s="9">
        <v>164.9</v>
      </c>
      <c r="X110" s="9">
        <v>90.7</v>
      </c>
      <c r="Y110" s="12">
        <v>335.9</v>
      </c>
      <c r="Z110" s="9" t="s">
        <v>10</v>
      </c>
    </row>
    <row r="111" spans="2:26" ht="15.45" customHeight="1" x14ac:dyDescent="0.3">
      <c r="B111" s="7" t="s">
        <v>21</v>
      </c>
      <c r="C111" s="9">
        <v>116.667</v>
      </c>
      <c r="D111" s="9">
        <v>107.98399999999999</v>
      </c>
      <c r="E111" s="9">
        <v>113.006</v>
      </c>
      <c r="F111" s="9">
        <v>117.072</v>
      </c>
      <c r="G111" s="11">
        <v>104.32</v>
      </c>
      <c r="H111" s="9"/>
      <c r="I111" s="9"/>
      <c r="J111" s="11"/>
      <c r="K111" s="9">
        <v>276.60000000000002</v>
      </c>
      <c r="L111" s="9">
        <v>365.3</v>
      </c>
      <c r="M111" s="11">
        <v>354.7</v>
      </c>
      <c r="N111" s="9">
        <v>340.65089</v>
      </c>
      <c r="O111" s="9">
        <v>347.05833999999999</v>
      </c>
      <c r="P111" s="11">
        <v>357.27782000000002</v>
      </c>
      <c r="Q111" s="9">
        <v>385.77741200000003</v>
      </c>
      <c r="R111" s="9">
        <v>426.85889450000002</v>
      </c>
      <c r="S111" s="9">
        <v>463.88694600000002</v>
      </c>
      <c r="T111" s="9">
        <v>447.03840980000001</v>
      </c>
      <c r="U111" s="9">
        <v>452.2029928</v>
      </c>
      <c r="V111" s="9">
        <v>448.53547759999998</v>
      </c>
      <c r="W111" s="9">
        <v>398.5</v>
      </c>
      <c r="X111" s="9">
        <v>385</v>
      </c>
      <c r="Y111" s="12">
        <v>418.7</v>
      </c>
      <c r="Z111" s="9" t="s">
        <v>10</v>
      </c>
    </row>
    <row r="112" spans="2:26" ht="15.45" customHeight="1" x14ac:dyDescent="0.3">
      <c r="B112" s="7" t="s">
        <v>22</v>
      </c>
      <c r="C112" s="9">
        <v>159.51400000000001</v>
      </c>
      <c r="D112" s="9">
        <v>201.66499999999999</v>
      </c>
      <c r="E112" s="9">
        <v>201.19900000000001</v>
      </c>
      <c r="F112" s="9">
        <v>154.38499999999999</v>
      </c>
      <c r="G112" s="11">
        <v>162.37700000000001</v>
      </c>
      <c r="H112" s="9">
        <v>341.55410000000001</v>
      </c>
      <c r="I112" s="9">
        <v>314.0908</v>
      </c>
      <c r="J112" s="11">
        <v>440.83940000000001</v>
      </c>
      <c r="K112" s="9">
        <v>582.5</v>
      </c>
      <c r="L112" s="9">
        <v>547.70000000000005</v>
      </c>
      <c r="M112" s="11">
        <v>557.1</v>
      </c>
      <c r="N112" s="9">
        <v>528.74467809999999</v>
      </c>
      <c r="O112" s="9">
        <v>527.47157579999998</v>
      </c>
      <c r="P112" s="11">
        <v>557.34239100000002</v>
      </c>
      <c r="Q112" s="9">
        <v>737.71553500000005</v>
      </c>
      <c r="R112" s="9">
        <v>727.89119330000005</v>
      </c>
      <c r="S112" s="9">
        <v>706.87282040000002</v>
      </c>
      <c r="T112" s="9">
        <v>742.63291200000003</v>
      </c>
      <c r="U112" s="9">
        <v>751.16371289999995</v>
      </c>
      <c r="V112" s="9">
        <v>755.31349750000004</v>
      </c>
      <c r="W112" s="9">
        <v>737</v>
      </c>
      <c r="X112" s="9">
        <v>769.7</v>
      </c>
      <c r="Y112" s="12">
        <v>929.4</v>
      </c>
      <c r="Z112" s="9" t="s">
        <v>10</v>
      </c>
    </row>
    <row r="113" spans="2:26" ht="15.45" customHeight="1" x14ac:dyDescent="0.3">
      <c r="B113" s="7" t="s">
        <v>23</v>
      </c>
      <c r="C113" s="9">
        <v>201.65899999999999</v>
      </c>
      <c r="D113" s="9">
        <v>172.54499999999999</v>
      </c>
      <c r="E113" s="9">
        <v>166.20500000000001</v>
      </c>
      <c r="F113" s="9">
        <v>169.4</v>
      </c>
      <c r="G113" s="11">
        <v>174.23</v>
      </c>
      <c r="H113" s="9">
        <v>401.50369999999998</v>
      </c>
      <c r="I113" s="9">
        <v>417.53590000000003</v>
      </c>
      <c r="J113" s="11">
        <v>412.71469999999999</v>
      </c>
      <c r="K113" s="9">
        <v>274.39999999999998</v>
      </c>
      <c r="L113" s="9">
        <v>277.2</v>
      </c>
      <c r="M113" s="11">
        <v>281.5</v>
      </c>
      <c r="N113" s="9">
        <v>287.52179999999998</v>
      </c>
      <c r="O113" s="9">
        <v>291.51893999999999</v>
      </c>
      <c r="P113" s="11">
        <v>296.21368000000001</v>
      </c>
      <c r="Q113" s="9">
        <v>288.89766179999998</v>
      </c>
      <c r="R113" s="9">
        <v>294.77869850000002</v>
      </c>
      <c r="S113" s="9">
        <v>268.07495719999997</v>
      </c>
      <c r="T113" s="9">
        <v>291.26819760000001</v>
      </c>
      <c r="U113" s="9">
        <v>299.33680450000003</v>
      </c>
      <c r="V113" s="9">
        <v>307.50613340000001</v>
      </c>
      <c r="W113" s="9">
        <v>293</v>
      </c>
      <c r="X113" s="9">
        <v>275.89999999999998</v>
      </c>
      <c r="Y113" s="12">
        <v>270.8</v>
      </c>
      <c r="Z113" s="9" t="s">
        <v>10</v>
      </c>
    </row>
    <row r="114" spans="2:26" ht="15.45" customHeight="1" x14ac:dyDescent="0.3">
      <c r="B114" s="7" t="s">
        <v>96</v>
      </c>
      <c r="C114" s="9"/>
      <c r="D114" s="9"/>
      <c r="E114" s="9"/>
      <c r="F114" s="9"/>
      <c r="G114" s="11"/>
      <c r="H114" s="9"/>
      <c r="I114" s="9"/>
      <c r="J114" s="11"/>
      <c r="K114" s="9">
        <v>95.4</v>
      </c>
      <c r="L114" s="9">
        <v>99.6</v>
      </c>
      <c r="M114" s="11">
        <v>104.3</v>
      </c>
      <c r="N114" s="9">
        <v>127.99796000000001</v>
      </c>
      <c r="O114" s="9">
        <v>136.81956</v>
      </c>
      <c r="P114" s="11">
        <v>147.73650000000001</v>
      </c>
      <c r="Q114" s="9">
        <v>171.31524099999999</v>
      </c>
      <c r="R114" s="9">
        <v>173.3216741</v>
      </c>
      <c r="S114" s="9">
        <v>181.14322530000001</v>
      </c>
      <c r="T114" s="9">
        <v>186.94680690000001</v>
      </c>
      <c r="U114" s="9">
        <v>191.1015352</v>
      </c>
      <c r="V114" s="9">
        <v>187.0302681</v>
      </c>
      <c r="W114" s="9">
        <v>158.19999999999999</v>
      </c>
      <c r="X114" s="9">
        <v>139.69999999999999</v>
      </c>
      <c r="Y114" s="12">
        <v>158.69999999999999</v>
      </c>
      <c r="Z114" s="9" t="s">
        <v>10</v>
      </c>
    </row>
    <row r="115" spans="2:26" ht="15.45" customHeight="1" x14ac:dyDescent="0.3">
      <c r="B115" s="7" t="s">
        <v>97</v>
      </c>
      <c r="C115" s="9"/>
      <c r="D115" s="9"/>
      <c r="E115" s="9"/>
      <c r="F115" s="9"/>
      <c r="G115" s="11"/>
      <c r="H115" s="9"/>
      <c r="I115" s="9"/>
      <c r="J115" s="11"/>
      <c r="K115" s="9">
        <v>99.8</v>
      </c>
      <c r="L115" s="9">
        <v>98.5</v>
      </c>
      <c r="M115" s="11">
        <v>107.1</v>
      </c>
      <c r="N115" s="9">
        <v>132.88073</v>
      </c>
      <c r="O115" s="9">
        <v>141.62235999999999</v>
      </c>
      <c r="P115" s="11">
        <v>137.23039</v>
      </c>
      <c r="Q115" s="9">
        <v>143.72344759999999</v>
      </c>
      <c r="R115" s="9">
        <v>154.7027721</v>
      </c>
      <c r="S115" s="9">
        <v>138.1609766</v>
      </c>
      <c r="T115" s="9">
        <v>144.01049</v>
      </c>
      <c r="U115" s="9">
        <v>151.26351629999999</v>
      </c>
      <c r="V115" s="9">
        <v>160.75762710000001</v>
      </c>
      <c r="W115" s="9">
        <v>102.9</v>
      </c>
      <c r="X115" s="9">
        <v>63.1</v>
      </c>
      <c r="Y115" s="12">
        <v>129</v>
      </c>
      <c r="Z115" s="9" t="s">
        <v>10</v>
      </c>
    </row>
    <row r="116" spans="2:26" ht="15.45" customHeight="1" x14ac:dyDescent="0.3">
      <c r="B116" s="7" t="s">
        <v>98</v>
      </c>
      <c r="C116" s="9">
        <v>453.54399999999998</v>
      </c>
      <c r="D116" s="9">
        <v>462.51100000000002</v>
      </c>
      <c r="E116" s="9">
        <v>477.553</v>
      </c>
      <c r="F116" s="9">
        <v>511.85300000000001</v>
      </c>
      <c r="G116" s="11">
        <v>507.39800000000002</v>
      </c>
      <c r="H116" s="9">
        <v>240.6824</v>
      </c>
      <c r="I116" s="9">
        <v>325.92720000000003</v>
      </c>
      <c r="J116" s="11">
        <v>289.05130000000003</v>
      </c>
      <c r="K116" s="9">
        <v>300.89999999999998</v>
      </c>
      <c r="L116" s="9">
        <v>317</v>
      </c>
      <c r="M116" s="11">
        <v>308.2</v>
      </c>
      <c r="N116" s="9">
        <v>437.38595340000001</v>
      </c>
      <c r="O116" s="9">
        <v>484.71101920000001</v>
      </c>
      <c r="P116" s="11">
        <v>509.59877010000002</v>
      </c>
      <c r="Q116" s="9">
        <v>678.94019690000005</v>
      </c>
      <c r="R116" s="9">
        <v>737.26699269999995</v>
      </c>
      <c r="S116" s="9">
        <v>755.20935380000003</v>
      </c>
      <c r="T116" s="9">
        <v>777.23484029999997</v>
      </c>
      <c r="U116" s="9">
        <v>817.48254050000003</v>
      </c>
      <c r="V116" s="9">
        <v>810.13513290000003</v>
      </c>
      <c r="W116" s="9">
        <v>793.4</v>
      </c>
      <c r="X116" s="9">
        <v>731.6</v>
      </c>
      <c r="Y116" s="12">
        <v>743.8</v>
      </c>
      <c r="Z116" s="9" t="s">
        <v>10</v>
      </c>
    </row>
    <row r="117" spans="2:26" ht="15.45" customHeight="1" x14ac:dyDescent="0.3">
      <c r="B117" s="7" t="s">
        <v>99</v>
      </c>
      <c r="C117" s="9"/>
      <c r="D117" s="9"/>
      <c r="E117" s="9"/>
      <c r="F117" s="9"/>
      <c r="G117" s="11"/>
      <c r="H117" s="9">
        <v>222.91540000000001</v>
      </c>
      <c r="I117" s="9">
        <v>232.80609999999999</v>
      </c>
      <c r="J117" s="11">
        <v>228.9699</v>
      </c>
      <c r="K117" s="9">
        <v>228.8</v>
      </c>
      <c r="L117" s="9">
        <v>220.4</v>
      </c>
      <c r="M117" s="11">
        <v>227.9</v>
      </c>
      <c r="N117" s="9">
        <v>409.62013999999999</v>
      </c>
      <c r="O117" s="9">
        <v>420.78692000000001</v>
      </c>
      <c r="P117" s="11">
        <v>435.84444999999999</v>
      </c>
      <c r="Q117" s="9">
        <v>550.84275460000003</v>
      </c>
      <c r="R117" s="9">
        <v>565.87598179999998</v>
      </c>
      <c r="S117" s="9">
        <v>591.38994300000002</v>
      </c>
      <c r="T117" s="9">
        <v>615.73163030000001</v>
      </c>
      <c r="U117" s="9">
        <v>629.16946080000002</v>
      </c>
      <c r="V117" s="9">
        <v>639.3490693</v>
      </c>
      <c r="W117" s="9">
        <v>628.61957889999996</v>
      </c>
      <c r="X117" s="9">
        <v>629.1</v>
      </c>
      <c r="Y117" s="12">
        <v>646.20000000000005</v>
      </c>
      <c r="Z117" s="9" t="s">
        <v>10</v>
      </c>
    </row>
    <row r="118" spans="2:26" ht="15.45" customHeight="1" x14ac:dyDescent="0.3">
      <c r="B118" s="7" t="s">
        <v>100</v>
      </c>
      <c r="C118" s="9"/>
      <c r="D118" s="9"/>
      <c r="E118" s="9"/>
      <c r="F118" s="9"/>
      <c r="G118" s="11"/>
      <c r="H118" s="9">
        <v>91.606399999999994</v>
      </c>
      <c r="I118" s="9">
        <v>91.560100000000006</v>
      </c>
      <c r="J118" s="11">
        <v>97.509799999999998</v>
      </c>
      <c r="K118" s="9">
        <v>81.8</v>
      </c>
      <c r="L118" s="9">
        <v>86.1</v>
      </c>
      <c r="M118" s="11">
        <v>90.5</v>
      </c>
      <c r="N118" s="9">
        <v>138.01365999999999</v>
      </c>
      <c r="O118" s="9">
        <v>136.57244</v>
      </c>
      <c r="P118" s="11">
        <v>134.25133</v>
      </c>
      <c r="Q118" s="9">
        <v>184.55151079999999</v>
      </c>
      <c r="R118" s="9">
        <v>186.10481229999999</v>
      </c>
      <c r="S118" s="9">
        <v>190.1755229</v>
      </c>
      <c r="T118" s="9">
        <v>188.94553690000001</v>
      </c>
      <c r="U118" s="9">
        <v>200.48703839999999</v>
      </c>
      <c r="V118" s="9">
        <v>251.5798178</v>
      </c>
      <c r="W118" s="9">
        <v>300.7</v>
      </c>
      <c r="X118" s="9">
        <v>356</v>
      </c>
      <c r="Y118" s="12">
        <v>245.7</v>
      </c>
      <c r="Z118" s="9" t="s">
        <v>10</v>
      </c>
    </row>
    <row r="119" spans="2:26" ht="15.45" customHeight="1" x14ac:dyDescent="0.3">
      <c r="B119" s="7" t="s">
        <v>101</v>
      </c>
      <c r="C119" s="9"/>
      <c r="D119" s="9"/>
      <c r="E119" s="9"/>
      <c r="F119" s="9"/>
      <c r="G119" s="11"/>
      <c r="H119" s="9">
        <v>210.75550000000001</v>
      </c>
      <c r="I119" s="9">
        <v>202.4933</v>
      </c>
      <c r="J119" s="11">
        <v>124.8835</v>
      </c>
      <c r="K119" s="9">
        <v>16.7</v>
      </c>
      <c r="L119" s="9">
        <v>18.399999999999999</v>
      </c>
      <c r="M119" s="11">
        <v>19.399999999999999</v>
      </c>
      <c r="N119" s="9">
        <v>21.616489999999999</v>
      </c>
      <c r="O119" s="9">
        <v>22.492280000000001</v>
      </c>
      <c r="P119" s="11">
        <v>22.56485</v>
      </c>
      <c r="Q119" s="9">
        <v>27.289270850000001</v>
      </c>
      <c r="R119" s="9">
        <v>27.544999700000002</v>
      </c>
      <c r="S119" s="9">
        <v>29.167381370000001</v>
      </c>
      <c r="T119" s="9">
        <v>28.858184380000001</v>
      </c>
      <c r="U119" s="9">
        <v>28.9360888</v>
      </c>
      <c r="V119" s="9">
        <v>30.946645369999999</v>
      </c>
      <c r="W119" s="9">
        <v>24.2</v>
      </c>
      <c r="X119" s="9">
        <v>16.5</v>
      </c>
      <c r="Y119" s="12">
        <v>24.4</v>
      </c>
      <c r="Z119" s="9" t="s">
        <v>10</v>
      </c>
    </row>
    <row r="120" spans="2:26" ht="15.45" customHeight="1" x14ac:dyDescent="0.3">
      <c r="B120" s="7" t="s">
        <v>102</v>
      </c>
      <c r="C120" s="9" t="s">
        <v>10</v>
      </c>
      <c r="D120" s="9" t="s">
        <v>10</v>
      </c>
      <c r="E120" s="9" t="s">
        <v>10</v>
      </c>
      <c r="F120" s="9" t="s">
        <v>10</v>
      </c>
      <c r="G120" s="9" t="s">
        <v>10</v>
      </c>
      <c r="H120" s="9" t="s">
        <v>10</v>
      </c>
      <c r="I120" s="9" t="s">
        <v>10</v>
      </c>
      <c r="J120" s="11" t="s">
        <v>10</v>
      </c>
      <c r="K120" s="9">
        <v>109.1</v>
      </c>
      <c r="L120" s="9">
        <v>110.3</v>
      </c>
      <c r="M120" s="11">
        <v>107.1</v>
      </c>
      <c r="N120" s="9">
        <v>113.94884879999999</v>
      </c>
      <c r="O120" s="9">
        <v>112.8332048</v>
      </c>
      <c r="P120" s="11">
        <v>113.2193154</v>
      </c>
      <c r="Q120" s="9">
        <v>87.964558760000003</v>
      </c>
      <c r="R120" s="9">
        <v>91.301173559999995</v>
      </c>
      <c r="S120" s="9">
        <v>91.896029940000005</v>
      </c>
      <c r="T120" s="9">
        <v>91.162311369999998</v>
      </c>
      <c r="U120" s="9">
        <v>92.958024809999998</v>
      </c>
      <c r="V120" s="9">
        <v>93.157766469999999</v>
      </c>
      <c r="W120" s="9">
        <v>85.8</v>
      </c>
      <c r="X120" s="9">
        <v>59.9</v>
      </c>
      <c r="Y120" s="12">
        <v>82</v>
      </c>
      <c r="Z120" s="9" t="s">
        <v>10</v>
      </c>
    </row>
    <row r="121" spans="2:26" ht="28.8" x14ac:dyDescent="0.3">
      <c r="B121" s="21" t="s">
        <v>55</v>
      </c>
      <c r="C121" s="9" t="s">
        <v>10</v>
      </c>
      <c r="D121" s="9" t="s">
        <v>10</v>
      </c>
      <c r="E121" s="9" t="s">
        <v>10</v>
      </c>
      <c r="F121" s="9" t="s">
        <v>10</v>
      </c>
      <c r="G121" s="9" t="s">
        <v>10</v>
      </c>
      <c r="H121" s="9" t="s">
        <v>10</v>
      </c>
      <c r="I121" s="9" t="s">
        <v>10</v>
      </c>
      <c r="J121" s="9" t="s">
        <v>10</v>
      </c>
      <c r="K121" s="9" t="s">
        <v>10</v>
      </c>
      <c r="L121" s="9" t="s">
        <v>10</v>
      </c>
      <c r="M121" s="9" t="s">
        <v>10</v>
      </c>
      <c r="N121" s="9" t="s">
        <v>10</v>
      </c>
      <c r="O121" s="9" t="s">
        <v>10</v>
      </c>
      <c r="P121" s="9" t="s">
        <v>10</v>
      </c>
      <c r="Q121" s="9" t="s">
        <v>10</v>
      </c>
      <c r="R121" s="9" t="s">
        <v>10</v>
      </c>
      <c r="S121" s="9" t="s">
        <v>10</v>
      </c>
      <c r="T121" s="9" t="s">
        <v>10</v>
      </c>
      <c r="U121" s="9" t="s">
        <v>10</v>
      </c>
      <c r="V121" s="9" t="s">
        <v>10</v>
      </c>
      <c r="W121" s="9" t="s">
        <v>10</v>
      </c>
      <c r="X121" s="9" t="s">
        <v>10</v>
      </c>
      <c r="Y121" s="9" t="s">
        <v>10</v>
      </c>
      <c r="Z121" s="9" t="s">
        <v>10</v>
      </c>
    </row>
    <row r="122" spans="2:26" ht="15.45" customHeight="1" x14ac:dyDescent="0.3">
      <c r="B122" s="7" t="s">
        <v>56</v>
      </c>
      <c r="C122" s="9" t="s">
        <v>10</v>
      </c>
      <c r="D122" s="9" t="s">
        <v>10</v>
      </c>
      <c r="E122" s="9" t="s">
        <v>10</v>
      </c>
      <c r="F122" s="9" t="s">
        <v>10</v>
      </c>
      <c r="G122" s="9" t="s">
        <v>10</v>
      </c>
      <c r="H122" s="9" t="s">
        <v>10</v>
      </c>
      <c r="I122" s="9" t="s">
        <v>10</v>
      </c>
      <c r="J122" s="9" t="s">
        <v>10</v>
      </c>
      <c r="K122" s="9" t="s">
        <v>10</v>
      </c>
      <c r="L122" s="9" t="s">
        <v>10</v>
      </c>
      <c r="M122" s="9" t="s">
        <v>10</v>
      </c>
      <c r="N122" s="9" t="s">
        <v>10</v>
      </c>
      <c r="O122" s="9" t="s">
        <v>10</v>
      </c>
      <c r="P122" s="9" t="s">
        <v>10</v>
      </c>
      <c r="Q122" s="9" t="s">
        <v>10</v>
      </c>
      <c r="R122" s="9" t="s">
        <v>10</v>
      </c>
      <c r="S122" s="9" t="s">
        <v>10</v>
      </c>
      <c r="T122" s="9" t="s">
        <v>10</v>
      </c>
      <c r="U122" s="9" t="s">
        <v>10</v>
      </c>
      <c r="V122" s="9" t="s">
        <v>10</v>
      </c>
      <c r="W122" s="9" t="s">
        <v>10</v>
      </c>
      <c r="X122" s="9" t="s">
        <v>10</v>
      </c>
      <c r="Y122" s="9" t="s">
        <v>10</v>
      </c>
      <c r="Z122" s="9" t="s">
        <v>10</v>
      </c>
    </row>
    <row r="123" spans="2:26" ht="15.45" customHeight="1" x14ac:dyDescent="0.3">
      <c r="B123" s="21" t="s">
        <v>103</v>
      </c>
      <c r="C123" s="9">
        <v>2626.8330000000001</v>
      </c>
      <c r="D123" s="9">
        <v>2675.8739999999998</v>
      </c>
      <c r="E123" s="9">
        <v>2761.2130000000002</v>
      </c>
      <c r="F123" s="9">
        <v>2784.3850000000002</v>
      </c>
      <c r="G123" s="11">
        <v>2935.3829999999998</v>
      </c>
      <c r="H123" s="9">
        <v>4327.3180000000002</v>
      </c>
      <c r="I123" s="9">
        <v>4407.4809999999998</v>
      </c>
      <c r="J123" s="11">
        <v>4385.5118000000002</v>
      </c>
      <c r="K123" s="9">
        <v>4730.59836</v>
      </c>
      <c r="L123" s="9">
        <v>4665.0305099999996</v>
      </c>
      <c r="M123" s="11">
        <v>4802.8669099999997</v>
      </c>
      <c r="N123" s="9">
        <v>5738.8353500000003</v>
      </c>
      <c r="O123" s="9">
        <v>5819.8283300000003</v>
      </c>
      <c r="P123" s="11">
        <v>6095.3518299999996</v>
      </c>
      <c r="Q123" s="9">
        <v>7210.3265419999998</v>
      </c>
      <c r="R123" s="9">
        <v>7480.5419300000003</v>
      </c>
      <c r="S123" s="9">
        <v>7507.8456319999996</v>
      </c>
      <c r="T123" s="9">
        <v>7838.0454</v>
      </c>
      <c r="U123" s="9">
        <v>8050.148228</v>
      </c>
      <c r="V123" s="9">
        <v>8072.1754199999996</v>
      </c>
      <c r="W123" s="9">
        <v>6985</v>
      </c>
      <c r="X123" s="9">
        <v>6747.1</v>
      </c>
      <c r="Y123" s="12">
        <v>7806.3</v>
      </c>
      <c r="Z123" s="9" t="s">
        <v>10</v>
      </c>
    </row>
    <row r="124" spans="2:26" ht="15.45" customHeight="1" x14ac:dyDescent="0.3">
      <c r="B124" s="7" t="s">
        <v>58</v>
      </c>
      <c r="C124" s="9">
        <v>98.927000000000007</v>
      </c>
      <c r="D124" s="9">
        <v>117.887</v>
      </c>
      <c r="E124" s="9">
        <v>108.842</v>
      </c>
      <c r="F124" s="9">
        <v>85.164000000000001</v>
      </c>
      <c r="G124" s="29">
        <v>91.043000000000006</v>
      </c>
      <c r="H124" s="9" t="s">
        <v>10</v>
      </c>
      <c r="I124" s="9" t="s">
        <v>10</v>
      </c>
      <c r="J124" s="9" t="s">
        <v>10</v>
      </c>
      <c r="K124" s="9" t="s">
        <v>10</v>
      </c>
      <c r="L124" s="9" t="s">
        <v>10</v>
      </c>
      <c r="M124" s="9" t="s">
        <v>10</v>
      </c>
      <c r="N124" s="9" t="s">
        <v>10</v>
      </c>
      <c r="O124" s="9" t="s">
        <v>10</v>
      </c>
      <c r="P124" s="9" t="s">
        <v>10</v>
      </c>
      <c r="Q124" s="9" t="s">
        <v>10</v>
      </c>
      <c r="R124" s="9" t="s">
        <v>10</v>
      </c>
      <c r="S124" s="9" t="s">
        <v>10</v>
      </c>
      <c r="T124" s="9" t="s">
        <v>10</v>
      </c>
      <c r="U124" s="9" t="s">
        <v>10</v>
      </c>
      <c r="V124" s="9" t="s">
        <v>10</v>
      </c>
      <c r="W124" s="9" t="s">
        <v>10</v>
      </c>
      <c r="X124" s="9" t="s">
        <v>10</v>
      </c>
      <c r="Y124" s="9" t="s">
        <v>10</v>
      </c>
      <c r="Z124" s="9" t="s">
        <v>10</v>
      </c>
    </row>
    <row r="125" spans="2:26" ht="15.45" customHeight="1" x14ac:dyDescent="0.3">
      <c r="B125" s="7" t="s">
        <v>59</v>
      </c>
      <c r="C125" s="9" t="s">
        <v>10</v>
      </c>
      <c r="D125" s="9" t="s">
        <v>10</v>
      </c>
      <c r="E125" s="9" t="s">
        <v>10</v>
      </c>
      <c r="F125" s="9" t="s">
        <v>10</v>
      </c>
      <c r="G125" s="9" t="s">
        <v>10</v>
      </c>
      <c r="H125" s="9" t="s">
        <v>10</v>
      </c>
      <c r="I125" s="9" t="s">
        <v>10</v>
      </c>
      <c r="J125" s="9" t="s">
        <v>10</v>
      </c>
      <c r="K125" s="9" t="s">
        <v>10</v>
      </c>
      <c r="L125" s="9" t="s">
        <v>10</v>
      </c>
      <c r="M125" s="9" t="s">
        <v>10</v>
      </c>
      <c r="N125" s="9" t="s">
        <v>10</v>
      </c>
      <c r="O125" s="9" t="s">
        <v>10</v>
      </c>
      <c r="P125" s="11" t="s">
        <v>10</v>
      </c>
      <c r="Q125" s="9">
        <v>1956.7058999999999</v>
      </c>
      <c r="R125" s="9">
        <v>2099.1169199999999</v>
      </c>
      <c r="S125" s="9">
        <v>2306.0983369999999</v>
      </c>
      <c r="T125" s="9">
        <v>2501.2748040000001</v>
      </c>
      <c r="U125" s="9">
        <v>2683.3431500000002</v>
      </c>
      <c r="V125" s="9">
        <v>2598.8527949999998</v>
      </c>
      <c r="W125" s="9">
        <v>1867.779145</v>
      </c>
      <c r="X125" s="9">
        <v>1673.6085989999999</v>
      </c>
      <c r="Y125" s="12">
        <v>2300</v>
      </c>
      <c r="Z125" s="9" t="s">
        <v>10</v>
      </c>
    </row>
    <row r="126" spans="2:26" ht="15.45" customHeight="1" x14ac:dyDescent="0.3">
      <c r="B126" s="7" t="s">
        <v>60</v>
      </c>
      <c r="C126" s="9" t="s">
        <v>10</v>
      </c>
      <c r="D126" s="9" t="s">
        <v>10</v>
      </c>
      <c r="E126" s="9" t="s">
        <v>10</v>
      </c>
      <c r="F126" s="9" t="s">
        <v>10</v>
      </c>
      <c r="G126" s="9" t="s">
        <v>10</v>
      </c>
      <c r="H126" s="9" t="s">
        <v>10</v>
      </c>
      <c r="I126" s="9" t="s">
        <v>10</v>
      </c>
      <c r="J126" s="9" t="s">
        <v>10</v>
      </c>
      <c r="K126" s="9" t="s">
        <v>10</v>
      </c>
      <c r="L126" s="9" t="s">
        <v>10</v>
      </c>
      <c r="M126" s="9" t="s">
        <v>10</v>
      </c>
      <c r="N126" s="9" t="s">
        <v>10</v>
      </c>
      <c r="O126" s="9" t="s">
        <v>10</v>
      </c>
      <c r="P126" s="9" t="s">
        <v>10</v>
      </c>
      <c r="Q126" s="9" t="s">
        <v>10</v>
      </c>
      <c r="R126" s="9" t="s">
        <v>10</v>
      </c>
      <c r="S126" s="9" t="s">
        <v>10</v>
      </c>
      <c r="T126" s="9" t="s">
        <v>10</v>
      </c>
      <c r="U126" s="9" t="s">
        <v>10</v>
      </c>
      <c r="V126" s="9" t="s">
        <v>10</v>
      </c>
      <c r="W126" s="9" t="s">
        <v>10</v>
      </c>
      <c r="X126" s="9" t="s">
        <v>10</v>
      </c>
      <c r="Y126" s="9" t="s">
        <v>10</v>
      </c>
      <c r="Z126" s="9" t="s">
        <v>10</v>
      </c>
    </row>
    <row r="127" spans="2:26" ht="15.45" customHeight="1" x14ac:dyDescent="0.3">
      <c r="B127" s="17" t="s">
        <v>104</v>
      </c>
      <c r="C127" s="9" t="s">
        <v>10</v>
      </c>
      <c r="D127" s="9" t="s">
        <v>10</v>
      </c>
      <c r="E127" s="9" t="s">
        <v>10</v>
      </c>
      <c r="F127" s="9" t="s">
        <v>10</v>
      </c>
      <c r="G127" s="9" t="s">
        <v>10</v>
      </c>
      <c r="H127" s="9" t="s">
        <v>10</v>
      </c>
      <c r="I127" s="9" t="s">
        <v>10</v>
      </c>
      <c r="J127" s="9" t="s">
        <v>10</v>
      </c>
      <c r="K127" s="9" t="s">
        <v>10</v>
      </c>
      <c r="L127" s="9" t="s">
        <v>10</v>
      </c>
      <c r="M127" s="9" t="s">
        <v>10</v>
      </c>
      <c r="N127" s="9" t="s">
        <v>10</v>
      </c>
      <c r="O127" s="9" t="s">
        <v>10</v>
      </c>
      <c r="P127" s="9" t="s">
        <v>10</v>
      </c>
      <c r="Q127" s="9" t="s">
        <v>10</v>
      </c>
      <c r="R127" s="9" t="s">
        <v>10</v>
      </c>
      <c r="S127" s="9" t="s">
        <v>10</v>
      </c>
      <c r="T127" s="9" t="s">
        <v>10</v>
      </c>
      <c r="U127" s="9" t="s">
        <v>10</v>
      </c>
      <c r="V127" s="9" t="s">
        <v>10</v>
      </c>
      <c r="W127" s="9" t="s">
        <v>10</v>
      </c>
      <c r="X127" s="9" t="s">
        <v>10</v>
      </c>
      <c r="Y127" s="9" t="s">
        <v>10</v>
      </c>
      <c r="Z127" s="9" t="s">
        <v>10</v>
      </c>
    </row>
    <row r="129" spans="2:26" ht="15.45" customHeight="1" x14ac:dyDescent="0.3">
      <c r="B129" s="21" t="s">
        <v>105</v>
      </c>
      <c r="C129" s="8"/>
      <c r="D129" s="8"/>
      <c r="E129" s="8"/>
      <c r="F129" s="8"/>
      <c r="G129" s="8"/>
      <c r="H129" s="8"/>
      <c r="I129" s="8"/>
      <c r="J129" s="8"/>
      <c r="K129" s="8"/>
      <c r="L129" s="8"/>
      <c r="M129" s="8"/>
      <c r="N129" s="8"/>
      <c r="O129" s="8"/>
      <c r="P129" s="8"/>
      <c r="Q129" s="8"/>
      <c r="R129" s="8"/>
      <c r="S129" s="8"/>
      <c r="T129" s="8"/>
      <c r="U129" s="8"/>
      <c r="V129" s="8"/>
      <c r="W129" s="8"/>
      <c r="X129" s="8"/>
      <c r="Y129" s="8"/>
      <c r="Z129" s="8"/>
    </row>
    <row r="130" spans="2:26" ht="15.45" customHeight="1" x14ac:dyDescent="0.3">
      <c r="B130" s="7" t="s">
        <v>106</v>
      </c>
      <c r="C130" s="9">
        <v>-1.7276400000000001</v>
      </c>
      <c r="D130" s="9">
        <v>1.8669199999999999</v>
      </c>
      <c r="E130" s="9">
        <v>3.1892</v>
      </c>
      <c r="F130" s="9">
        <v>0.83919999999999995</v>
      </c>
      <c r="G130" s="9">
        <v>5.4230299999999998</v>
      </c>
      <c r="H130" s="9">
        <v>-1.28773</v>
      </c>
      <c r="I130" s="9">
        <v>1.85249</v>
      </c>
      <c r="J130" s="9">
        <v>-0.49845</v>
      </c>
      <c r="K130" s="9">
        <v>1.03291</v>
      </c>
      <c r="L130" s="9">
        <v>-1.3860399999999999</v>
      </c>
      <c r="M130" s="9">
        <v>2.9546700000000001</v>
      </c>
      <c r="N130" s="9">
        <v>2.7051400000000001</v>
      </c>
      <c r="O130" s="9">
        <v>1.4113100000000001</v>
      </c>
      <c r="P130" s="9">
        <v>4.7342199999999997</v>
      </c>
      <c r="Q130" s="9">
        <v>5.6034201059999997</v>
      </c>
      <c r="R130" s="9">
        <v>4.5</v>
      </c>
      <c r="S130" s="9">
        <v>2.4</v>
      </c>
      <c r="T130" s="9">
        <v>5.4</v>
      </c>
      <c r="U130" s="9">
        <v>3.8</v>
      </c>
      <c r="V130" s="9">
        <v>-0.58228909500000003</v>
      </c>
      <c r="W130" s="9">
        <v>-17.000235020000002</v>
      </c>
      <c r="X130" s="9">
        <v>-4.9000000000000004</v>
      </c>
      <c r="Y130" s="12">
        <v>20</v>
      </c>
      <c r="Z130" s="9" t="s">
        <v>10</v>
      </c>
    </row>
    <row r="131" spans="2:26" ht="15.45" customHeight="1" x14ac:dyDescent="0.3">
      <c r="B131" s="7" t="s">
        <v>63</v>
      </c>
      <c r="C131" s="9">
        <v>-1.24244</v>
      </c>
      <c r="D131" s="9">
        <v>-5.6636899999999999</v>
      </c>
      <c r="E131" s="9">
        <v>4.6786399999999997</v>
      </c>
      <c r="F131" s="9">
        <v>-4.4415100000000001</v>
      </c>
      <c r="G131" s="9">
        <v>5.2001799999999996</v>
      </c>
      <c r="H131" s="9">
        <v>0.92259999999999998</v>
      </c>
      <c r="I131" s="9">
        <v>5.0031100000000004</v>
      </c>
      <c r="J131" s="9">
        <v>-4.9854799999999999</v>
      </c>
      <c r="K131" s="9">
        <v>4.9225099999999999</v>
      </c>
      <c r="L131" s="9">
        <v>-8.0906599999999997</v>
      </c>
      <c r="M131" s="9">
        <v>-2.6483500000000002</v>
      </c>
      <c r="N131" s="9">
        <v>8.1549600000000009</v>
      </c>
      <c r="O131" s="9">
        <v>-1.94825</v>
      </c>
      <c r="P131" s="9">
        <v>6.7426199999999996</v>
      </c>
      <c r="Q131" s="9">
        <v>1.8764162230000001</v>
      </c>
      <c r="R131" s="9">
        <v>2.9</v>
      </c>
      <c r="S131" s="9">
        <v>-10.9</v>
      </c>
      <c r="T131" s="9">
        <v>10.8</v>
      </c>
      <c r="U131" s="9">
        <v>3.7</v>
      </c>
      <c r="V131" s="9">
        <v>4.5274331759999997</v>
      </c>
      <c r="W131" s="9">
        <v>3.1</v>
      </c>
      <c r="X131" s="9">
        <v>0.8</v>
      </c>
      <c r="Y131" s="12">
        <v>4.0999999999999996</v>
      </c>
      <c r="Z131" s="9" t="s">
        <v>10</v>
      </c>
    </row>
    <row r="132" spans="2:26" ht="15.45" customHeight="1" x14ac:dyDescent="0.3">
      <c r="B132" s="7" t="s">
        <v>64</v>
      </c>
      <c r="C132" s="9">
        <v>-5.5118299999999998</v>
      </c>
      <c r="D132" s="9">
        <v>7.2394600000000002</v>
      </c>
      <c r="E132" s="9">
        <v>2.2533599999999998</v>
      </c>
      <c r="F132" s="9">
        <v>0.80420999999999998</v>
      </c>
      <c r="G132" s="9">
        <v>10.01023</v>
      </c>
      <c r="H132" s="9">
        <v>-6.6585999999999999</v>
      </c>
      <c r="I132" s="9">
        <v>0.67376000000000003</v>
      </c>
      <c r="J132" s="9">
        <v>-5.1546099999999999</v>
      </c>
      <c r="K132" s="9">
        <v>-1.4327099999999999</v>
      </c>
      <c r="L132" s="9">
        <v>1.04295</v>
      </c>
      <c r="M132" s="9">
        <v>6.5333500000000004</v>
      </c>
      <c r="N132" s="9">
        <v>1.9843299999999999</v>
      </c>
      <c r="O132" s="9">
        <v>-2.2404999999999999</v>
      </c>
      <c r="P132" s="9">
        <v>4.4226999999999999</v>
      </c>
      <c r="Q132" s="9">
        <v>1.179057888</v>
      </c>
      <c r="R132" s="9">
        <v>6.9</v>
      </c>
      <c r="S132" s="9">
        <v>7.2</v>
      </c>
      <c r="T132" s="9">
        <v>4.2</v>
      </c>
      <c r="U132" s="9">
        <v>5.5</v>
      </c>
      <c r="V132" s="9">
        <v>-0.89949835700000003</v>
      </c>
      <c r="W132" s="9">
        <v>-10.199999999999999</v>
      </c>
      <c r="X132" s="9">
        <v>-6.7</v>
      </c>
      <c r="Y132" s="12">
        <v>5.7</v>
      </c>
      <c r="Z132" s="9" t="s">
        <v>10</v>
      </c>
    </row>
    <row r="133" spans="2:26" ht="15.45" customHeight="1" x14ac:dyDescent="0.3">
      <c r="B133" s="7" t="s">
        <v>65</v>
      </c>
      <c r="C133" s="9">
        <v>0.75641000000000003</v>
      </c>
      <c r="D133" s="9">
        <v>2.8872</v>
      </c>
      <c r="E133" s="9">
        <v>2.4229500000000002</v>
      </c>
      <c r="F133" s="9">
        <v>0.82099999999999995</v>
      </c>
      <c r="G133" s="9">
        <v>3.5946799999999999</v>
      </c>
      <c r="H133" s="9">
        <v>-16.974139999999998</v>
      </c>
      <c r="I133" s="9">
        <v>1.5272699999999999</v>
      </c>
      <c r="J133" s="9">
        <v>1.80341</v>
      </c>
      <c r="K133" s="9">
        <v>0.89427999999999996</v>
      </c>
      <c r="L133" s="9">
        <v>-0.81789000000000001</v>
      </c>
      <c r="M133" s="9">
        <v>2.8965100000000001</v>
      </c>
      <c r="N133" s="9">
        <v>2.0285500000000001</v>
      </c>
      <c r="O133" s="9">
        <v>3.0371600000000001</v>
      </c>
      <c r="P133" s="9">
        <v>4.5198099999999997</v>
      </c>
      <c r="Q133" s="9">
        <v>7.4332980979999999</v>
      </c>
      <c r="R133" s="9">
        <v>3</v>
      </c>
      <c r="S133" s="9">
        <v>0.1</v>
      </c>
      <c r="T133" s="9">
        <v>3.6</v>
      </c>
      <c r="U133" s="9">
        <v>1.7</v>
      </c>
      <c r="V133" s="9">
        <v>3.7947235000000003E-2</v>
      </c>
      <c r="W133" s="9">
        <v>-16.899999999999999</v>
      </c>
      <c r="X133" s="9">
        <v>-3.1</v>
      </c>
      <c r="Y133" s="12">
        <v>21.1</v>
      </c>
      <c r="Z133" s="9" t="s">
        <v>10</v>
      </c>
    </row>
    <row r="135" spans="2:26" ht="15.45" customHeight="1" x14ac:dyDescent="0.3">
      <c r="B135" s="7" t="s">
        <v>107</v>
      </c>
      <c r="C135" s="8"/>
      <c r="D135" s="8"/>
      <c r="E135" s="8"/>
      <c r="F135" s="8"/>
      <c r="G135" s="8"/>
      <c r="H135" s="8"/>
      <c r="I135" s="8"/>
      <c r="J135" s="8"/>
      <c r="K135" s="8"/>
      <c r="L135" s="8"/>
      <c r="M135" s="8"/>
      <c r="N135" s="8"/>
      <c r="O135" s="8"/>
      <c r="P135" s="8"/>
      <c r="Q135" s="8"/>
      <c r="R135" s="8"/>
      <c r="S135" s="8"/>
      <c r="T135" s="8"/>
      <c r="U135" s="8"/>
      <c r="V135" s="8"/>
      <c r="W135" s="8"/>
      <c r="X135" s="8"/>
      <c r="Y135" s="8"/>
      <c r="Z135" s="8"/>
    </row>
    <row r="136" spans="2:26" ht="15.45" customHeight="1" x14ac:dyDescent="0.3">
      <c r="B136" s="7" t="s">
        <v>108</v>
      </c>
      <c r="C136" s="9">
        <v>729.73881010000002</v>
      </c>
      <c r="D136" s="9">
        <v>767.60564409999995</v>
      </c>
      <c r="E136" s="9">
        <v>933.44375160000004</v>
      </c>
      <c r="F136" s="9">
        <v>1203.435708</v>
      </c>
      <c r="G136" s="9">
        <v>1329.500272</v>
      </c>
      <c r="H136" s="9">
        <v>1013.52792</v>
      </c>
      <c r="I136" s="9">
        <v>1038.554228</v>
      </c>
      <c r="J136" s="9">
        <v>924.08081589999995</v>
      </c>
      <c r="K136" s="9">
        <v>1315.1935860000001</v>
      </c>
      <c r="L136" s="9">
        <v>1051.7462190000001</v>
      </c>
      <c r="M136" s="9">
        <v>1132.756574</v>
      </c>
      <c r="N136" s="9">
        <v>1421.2843319999999</v>
      </c>
      <c r="O136" s="9">
        <v>1227.965972</v>
      </c>
      <c r="P136" s="9">
        <v>2132.1222659999999</v>
      </c>
      <c r="Q136" s="9">
        <v>1914.6977549999999</v>
      </c>
      <c r="R136" s="9">
        <v>2201.9138990000001</v>
      </c>
      <c r="S136" s="9">
        <v>2180.7302880000002</v>
      </c>
      <c r="T136" s="9">
        <v>2370.5210999999999</v>
      </c>
      <c r="U136" s="9">
        <v>2452.2847419999998</v>
      </c>
      <c r="V136" s="9">
        <v>2311</v>
      </c>
      <c r="W136" s="9">
        <v>1607.5</v>
      </c>
      <c r="X136" s="9">
        <v>1937.1</v>
      </c>
      <c r="Y136" s="12">
        <v>2021.2</v>
      </c>
      <c r="Z136" s="9" t="s">
        <v>10</v>
      </c>
    </row>
    <row r="137" spans="2:26" ht="15.45" customHeight="1" x14ac:dyDescent="0.3">
      <c r="B137" s="7" t="s">
        <v>109</v>
      </c>
      <c r="C137" s="9">
        <v>707.1388101</v>
      </c>
      <c r="D137" s="9">
        <v>593.50564410000004</v>
      </c>
      <c r="E137" s="9">
        <v>1033.7437520000001</v>
      </c>
      <c r="F137" s="9">
        <v>990.83570750000001</v>
      </c>
      <c r="G137" s="9">
        <v>661.50027209999996</v>
      </c>
      <c r="H137" s="9">
        <v>662.72792000000004</v>
      </c>
      <c r="I137" s="9">
        <v>162.95422769999999</v>
      </c>
      <c r="J137" s="9">
        <v>302.98081589999998</v>
      </c>
      <c r="K137" s="9">
        <v>471.49358599999999</v>
      </c>
      <c r="L137" s="9">
        <v>817.44621870000003</v>
      </c>
      <c r="M137" s="9">
        <v>848.85657370000001</v>
      </c>
      <c r="N137" s="9">
        <v>1069.8323150000001</v>
      </c>
      <c r="O137" s="9">
        <v>1125.7659719999999</v>
      </c>
      <c r="P137" s="9">
        <v>1385.5222659999999</v>
      </c>
      <c r="Q137" s="9">
        <v>1383.1977549999999</v>
      </c>
      <c r="R137" s="9">
        <v>1861.4138989999999</v>
      </c>
      <c r="S137" s="9">
        <v>1812.730288</v>
      </c>
      <c r="T137" s="9">
        <v>1632.9</v>
      </c>
      <c r="U137" s="9">
        <v>1466.3</v>
      </c>
      <c r="V137" s="9">
        <v>801.9</v>
      </c>
      <c r="W137" s="9">
        <v>289.39999999999998</v>
      </c>
      <c r="X137" s="9">
        <v>519.79999999999995</v>
      </c>
      <c r="Y137" s="12">
        <v>124.9</v>
      </c>
      <c r="Z137" s="9" t="s">
        <v>10</v>
      </c>
    </row>
    <row r="138" spans="2:26" ht="15.45" customHeight="1" x14ac:dyDescent="0.3">
      <c r="B138" s="7" t="s">
        <v>110</v>
      </c>
      <c r="C138" s="9">
        <v>546.73881010000002</v>
      </c>
      <c r="D138" s="9">
        <v>463.30564409999999</v>
      </c>
      <c r="E138" s="9">
        <v>835.14375159999997</v>
      </c>
      <c r="F138" s="9">
        <v>835.53570749999994</v>
      </c>
      <c r="G138" s="9">
        <v>544.80027210000003</v>
      </c>
      <c r="H138" s="9">
        <v>529.42791999999997</v>
      </c>
      <c r="I138" s="9">
        <v>86.05422772</v>
      </c>
      <c r="J138" s="9">
        <v>206.78081589999999</v>
      </c>
      <c r="K138" s="9">
        <v>374.793586</v>
      </c>
      <c r="L138" s="9">
        <v>490.5462187</v>
      </c>
      <c r="M138" s="9">
        <v>749.65657369999997</v>
      </c>
      <c r="N138" s="9">
        <v>1020.932315</v>
      </c>
      <c r="O138" s="9">
        <v>1010.165972</v>
      </c>
      <c r="P138" s="9">
        <v>1159.8222659999999</v>
      </c>
      <c r="Q138" s="9">
        <v>1351.4977550000001</v>
      </c>
      <c r="R138" s="9">
        <v>1856.6138989999999</v>
      </c>
      <c r="S138" s="9">
        <v>1780.0302879999999</v>
      </c>
      <c r="T138" s="9">
        <v>1818.3210999999999</v>
      </c>
      <c r="U138" s="9">
        <v>1550.7847420000001</v>
      </c>
      <c r="V138" s="9">
        <v>1077.2</v>
      </c>
      <c r="W138" s="9">
        <v>3.6</v>
      </c>
      <c r="X138" s="9">
        <v>-489.2</v>
      </c>
      <c r="Y138" s="12">
        <v>-293.5</v>
      </c>
      <c r="Z138" s="9" t="s">
        <v>10</v>
      </c>
    </row>
    <row r="139" spans="2:26" ht="15.45" customHeight="1" x14ac:dyDescent="0.3">
      <c r="B139" s="7" t="s">
        <v>111</v>
      </c>
      <c r="C139" s="9">
        <v>38.1</v>
      </c>
      <c r="D139" s="9">
        <v>-37.700000000000003</v>
      </c>
      <c r="E139" s="9">
        <v>10.8</v>
      </c>
      <c r="F139" s="9">
        <v>-19.7</v>
      </c>
      <c r="G139" s="9">
        <v>-18.100000000000001</v>
      </c>
      <c r="H139" s="9">
        <v>-105.8</v>
      </c>
      <c r="I139" s="9">
        <v>-190.1</v>
      </c>
      <c r="J139" s="9">
        <v>-149.9</v>
      </c>
      <c r="K139" s="9">
        <v>-138.80000000000001</v>
      </c>
      <c r="L139" s="9">
        <v>-22.4</v>
      </c>
      <c r="M139" s="9">
        <v>-187.3</v>
      </c>
      <c r="N139" s="9">
        <v>-207.9</v>
      </c>
      <c r="O139" s="9">
        <v>-262.5</v>
      </c>
      <c r="P139" s="9">
        <v>-150.9</v>
      </c>
      <c r="Q139" s="9">
        <v>-425.4</v>
      </c>
      <c r="R139" s="9">
        <v>-596.5</v>
      </c>
      <c r="S139" s="9">
        <v>-569.70000000000005</v>
      </c>
      <c r="T139" s="9">
        <v>-874.5</v>
      </c>
      <c r="U139" s="9">
        <v>-751.1</v>
      </c>
      <c r="V139" s="9">
        <v>-973.7</v>
      </c>
      <c r="W139" s="9">
        <v>-609.6</v>
      </c>
      <c r="X139" s="9">
        <v>-518.29999999999995</v>
      </c>
      <c r="Y139" s="12">
        <v>-583</v>
      </c>
      <c r="Z139" s="9" t="s">
        <v>10</v>
      </c>
    </row>
    <row r="140" spans="2:26" ht="15.45" customHeight="1" x14ac:dyDescent="0.3">
      <c r="B140" s="7" t="s">
        <v>112</v>
      </c>
      <c r="C140" s="9">
        <v>122.3</v>
      </c>
      <c r="D140" s="9">
        <v>167.9</v>
      </c>
      <c r="E140" s="9">
        <v>187.8</v>
      </c>
      <c r="F140" s="9">
        <v>175</v>
      </c>
      <c r="G140" s="9">
        <v>134.80000000000001</v>
      </c>
      <c r="H140" s="9">
        <v>239.1</v>
      </c>
      <c r="I140" s="9">
        <v>267</v>
      </c>
      <c r="J140" s="9">
        <v>246.1</v>
      </c>
      <c r="K140" s="9">
        <v>235.5</v>
      </c>
      <c r="L140" s="9">
        <v>349.3</v>
      </c>
      <c r="M140" s="9">
        <v>286.5</v>
      </c>
      <c r="N140" s="9">
        <v>256.8</v>
      </c>
      <c r="O140" s="9">
        <v>378.1</v>
      </c>
      <c r="P140" s="9">
        <v>376.6</v>
      </c>
      <c r="Q140" s="9">
        <v>457.1</v>
      </c>
      <c r="R140" s="9">
        <v>601.29999999999995</v>
      </c>
      <c r="S140" s="9">
        <v>602.4</v>
      </c>
      <c r="T140" s="9">
        <v>689.1</v>
      </c>
      <c r="U140" s="9">
        <v>666.6</v>
      </c>
      <c r="V140" s="9">
        <v>698.4</v>
      </c>
      <c r="W140" s="9">
        <v>895.4</v>
      </c>
      <c r="X140" s="9">
        <v>1527.3</v>
      </c>
      <c r="Y140" s="12">
        <v>1001.4</v>
      </c>
      <c r="Z140" s="9" t="s">
        <v>10</v>
      </c>
    </row>
    <row r="142" spans="2:26" ht="26.4" customHeight="1" x14ac:dyDescent="0.3">
      <c r="B142" s="21" t="s">
        <v>113</v>
      </c>
      <c r="C142" s="8"/>
      <c r="D142" s="8"/>
      <c r="E142" s="8"/>
      <c r="F142" s="8"/>
      <c r="G142" s="8"/>
      <c r="H142" s="8"/>
      <c r="I142" s="8"/>
      <c r="J142" s="8"/>
      <c r="K142" s="8"/>
      <c r="L142" s="8"/>
      <c r="M142" s="8"/>
      <c r="N142" s="8"/>
      <c r="O142" s="8"/>
      <c r="P142" s="8"/>
      <c r="Q142" s="8"/>
      <c r="R142" s="8"/>
      <c r="S142" s="8"/>
      <c r="T142" s="8"/>
      <c r="U142" s="8"/>
      <c r="V142" s="8"/>
      <c r="W142" s="8"/>
      <c r="X142" s="8"/>
      <c r="Y142" s="8"/>
      <c r="Z142" s="8"/>
    </row>
    <row r="143" spans="2:26" ht="15.45" customHeight="1" x14ac:dyDescent="0.3">
      <c r="B143" s="7" t="s">
        <v>114</v>
      </c>
      <c r="C143" s="9">
        <v>15.305132220000001</v>
      </c>
      <c r="D143" s="9">
        <v>12.31545043</v>
      </c>
      <c r="E143" s="9">
        <v>20.830917029999998</v>
      </c>
      <c r="F143" s="9">
        <v>19.158526250000001</v>
      </c>
      <c r="G143" s="9">
        <v>11.608562210000001</v>
      </c>
      <c r="H143" s="9">
        <v>10.504495260000001</v>
      </c>
      <c r="I143" s="9">
        <v>1.6158350379999999</v>
      </c>
      <c r="J143" s="9">
        <v>3.8010629659999999</v>
      </c>
      <c r="K143" s="9">
        <v>6.6749807719999996</v>
      </c>
      <c r="L143" s="9">
        <v>8.7377836369999997</v>
      </c>
      <c r="M143" s="9">
        <v>12.4435932</v>
      </c>
      <c r="N143" s="9">
        <v>15.083609170000001</v>
      </c>
      <c r="O143" s="9">
        <v>14.208667630000001</v>
      </c>
      <c r="P143" s="9">
        <v>15.03191928</v>
      </c>
      <c r="Q143" s="9">
        <v>14.743075770000001</v>
      </c>
      <c r="R143" s="9">
        <v>18.902412909999999</v>
      </c>
      <c r="S143" s="9">
        <v>17.236163250000001</v>
      </c>
      <c r="T143" s="9">
        <v>16.43308721</v>
      </c>
      <c r="U143" s="9">
        <v>13.310885730000001</v>
      </c>
      <c r="V143" s="9">
        <v>9.1999999999999993</v>
      </c>
      <c r="W143" s="9">
        <v>0</v>
      </c>
      <c r="X143" s="9">
        <v>-5.4</v>
      </c>
      <c r="Y143" s="12">
        <v>-2.7</v>
      </c>
      <c r="Z143" s="9" t="s">
        <v>10</v>
      </c>
    </row>
    <row r="144" spans="2:26" ht="15.45" customHeight="1" x14ac:dyDescent="0.3">
      <c r="B144" s="7" t="s">
        <v>115</v>
      </c>
      <c r="C144" s="9">
        <v>19.79528942</v>
      </c>
      <c r="D144" s="9">
        <v>15.77638743</v>
      </c>
      <c r="E144" s="9">
        <v>25.78457933</v>
      </c>
      <c r="F144" s="9">
        <v>22.719498089999998</v>
      </c>
      <c r="G144" s="9">
        <v>14.095196809999999</v>
      </c>
      <c r="H144" s="9">
        <v>13.149329740000001</v>
      </c>
      <c r="I144" s="9">
        <v>3.0597816949999999</v>
      </c>
      <c r="J144" s="9">
        <v>5.5694197440000002</v>
      </c>
      <c r="K144" s="9">
        <v>8.3971837780000005</v>
      </c>
      <c r="L144" s="9">
        <v>14.56064265</v>
      </c>
      <c r="M144" s="9">
        <v>14.09021978</v>
      </c>
      <c r="N144" s="9">
        <v>15.80607479</v>
      </c>
      <c r="O144" s="9">
        <v>15.834659820000001</v>
      </c>
      <c r="P144" s="9">
        <v>17.95711245</v>
      </c>
      <c r="Q144" s="9">
        <v>15.088881369999999</v>
      </c>
      <c r="R144" s="9">
        <v>18.951282299999999</v>
      </c>
      <c r="S144" s="9">
        <v>17.552799740000001</v>
      </c>
      <c r="T144" s="9">
        <v>14.75572616</v>
      </c>
      <c r="U144" s="9">
        <v>12.61992826</v>
      </c>
      <c r="V144" s="9">
        <v>6.8</v>
      </c>
      <c r="W144" s="9">
        <v>3</v>
      </c>
      <c r="X144" s="9">
        <v>5.7</v>
      </c>
      <c r="Y144" s="12">
        <v>1.1000000000000001</v>
      </c>
      <c r="Z144" s="9" t="s">
        <v>10</v>
      </c>
    </row>
    <row r="145" spans="2:26" ht="15.45" customHeight="1" x14ac:dyDescent="0.3">
      <c r="B145" s="7" t="s">
        <v>87</v>
      </c>
      <c r="C145" s="9">
        <v>20.4279425</v>
      </c>
      <c r="D145" s="9">
        <v>20.40426094</v>
      </c>
      <c r="E145" s="9">
        <v>23.282805270000001</v>
      </c>
      <c r="F145" s="9">
        <v>27.594337840000001</v>
      </c>
      <c r="G145" s="9">
        <v>28.328889329999999</v>
      </c>
      <c r="H145" s="9">
        <v>20.109629330000001</v>
      </c>
      <c r="I145" s="9">
        <v>19.500870030000002</v>
      </c>
      <c r="J145" s="9">
        <v>16.986534030000001</v>
      </c>
      <c r="K145" s="9">
        <v>23.423271440000001</v>
      </c>
      <c r="L145" s="9">
        <v>18.734077540000001</v>
      </c>
      <c r="M145" s="9">
        <v>18.802692440000001</v>
      </c>
      <c r="N145" s="9">
        <v>20.998549149999999</v>
      </c>
      <c r="O145" s="9">
        <v>17.272171950000001</v>
      </c>
      <c r="P145" s="9">
        <v>27.633449299999999</v>
      </c>
      <c r="Q145" s="9">
        <v>20.886852359999999</v>
      </c>
      <c r="R145" s="9">
        <v>22.417954389999998</v>
      </c>
      <c r="S145" s="9">
        <v>21.116170610000001</v>
      </c>
      <c r="T145" s="9">
        <v>21.423597829999999</v>
      </c>
      <c r="U145" s="9">
        <v>21.048751060000001</v>
      </c>
      <c r="V145" s="9">
        <v>19.600000000000001</v>
      </c>
      <c r="W145" s="9">
        <v>16.7</v>
      </c>
      <c r="X145" s="9">
        <v>21.4</v>
      </c>
      <c r="Y145" s="12">
        <v>18.399999999999999</v>
      </c>
      <c r="Z145" s="9" t="s">
        <v>10</v>
      </c>
    </row>
    <row r="147" spans="2:26" ht="15.45" customHeight="1" x14ac:dyDescent="0.3">
      <c r="B147" s="7" t="s">
        <v>116</v>
      </c>
      <c r="C147" s="8"/>
      <c r="D147" s="8"/>
      <c r="E147" s="8"/>
      <c r="F147" s="8"/>
      <c r="G147" s="8"/>
      <c r="H147" s="8"/>
      <c r="I147" s="8"/>
      <c r="J147" s="8"/>
      <c r="K147" s="8"/>
      <c r="L147" s="8"/>
      <c r="M147" s="8"/>
      <c r="N147" s="8"/>
      <c r="O147" s="8"/>
      <c r="P147" s="8"/>
      <c r="Q147" s="8"/>
      <c r="R147" s="8"/>
      <c r="S147" s="8"/>
      <c r="T147" s="8"/>
      <c r="U147" s="8"/>
      <c r="V147" s="8"/>
      <c r="W147" s="8"/>
      <c r="X147" s="8"/>
      <c r="Y147" s="8"/>
      <c r="Z147" s="8"/>
    </row>
    <row r="148" spans="2:26" ht="15.45" customHeight="1" x14ac:dyDescent="0.3">
      <c r="B148" s="7" t="s">
        <v>117</v>
      </c>
      <c r="C148" s="10">
        <v>3912.96758</v>
      </c>
      <c r="D148" s="10">
        <v>4094.4844699999999</v>
      </c>
      <c r="E148" s="10">
        <v>4301.2321000000002</v>
      </c>
      <c r="F148" s="10">
        <v>4530.5147100000004</v>
      </c>
      <c r="G148" s="10">
        <v>4859.1961000000001</v>
      </c>
      <c r="H148" s="10">
        <v>5232.5272100000002</v>
      </c>
      <c r="I148" s="10">
        <v>5475.8662700000004</v>
      </c>
      <c r="J148" s="10">
        <v>5570.39221</v>
      </c>
      <c r="K148" s="10">
        <v>5622.4746500000001</v>
      </c>
      <c r="L148" s="10">
        <v>5660.8205099999996</v>
      </c>
      <c r="M148" s="10">
        <v>5937.5080900000003</v>
      </c>
      <c r="N148" s="10">
        <v>6717.6665400000002</v>
      </c>
      <c r="O148" s="10">
        <v>6992.6809899999998</v>
      </c>
      <c r="P148" s="10">
        <v>7457.63105</v>
      </c>
      <c r="Q148" s="10">
        <v>10589</v>
      </c>
      <c r="R148" s="10">
        <v>11296.8</v>
      </c>
      <c r="S148" s="10">
        <v>11826.8</v>
      </c>
      <c r="T148" s="10">
        <v>12504.4</v>
      </c>
      <c r="U148" s="10">
        <v>13147</v>
      </c>
      <c r="V148" s="10">
        <v>13226</v>
      </c>
      <c r="W148" s="10">
        <v>10784</v>
      </c>
      <c r="X148" s="10">
        <v>9977</v>
      </c>
      <c r="Y148" s="13">
        <v>12187.8</v>
      </c>
      <c r="Z148" s="10" t="s">
        <v>10</v>
      </c>
    </row>
    <row r="149" spans="2:26" ht="15.45" customHeight="1" x14ac:dyDescent="0.3">
      <c r="B149" s="7" t="s">
        <v>118</v>
      </c>
      <c r="C149" s="10">
        <v>4501.7456400000001</v>
      </c>
      <c r="D149" s="10">
        <v>4626.4596300000003</v>
      </c>
      <c r="E149" s="10">
        <v>4962.9629599999998</v>
      </c>
      <c r="F149" s="10">
        <v>5320.46569</v>
      </c>
      <c r="G149" s="10">
        <v>5694.2752700000001</v>
      </c>
      <c r="H149" s="10">
        <v>5966.3845199999996</v>
      </c>
      <c r="I149" s="10">
        <v>6187.4698799999996</v>
      </c>
      <c r="J149" s="10">
        <v>6339.2129599999998</v>
      </c>
      <c r="K149" s="10">
        <v>6508.5263699999996</v>
      </c>
      <c r="L149" s="10">
        <v>6613.7906000000003</v>
      </c>
      <c r="M149" s="10">
        <v>6862.1583799999999</v>
      </c>
      <c r="N149" s="10">
        <v>7683.4564399999999</v>
      </c>
      <c r="O149" s="10">
        <v>7979.8205900000003</v>
      </c>
      <c r="P149" s="10">
        <v>8775.1919699999999</v>
      </c>
      <c r="Q149" s="10">
        <v>10097.491110000001</v>
      </c>
      <c r="R149" s="10">
        <v>10610.723900000001</v>
      </c>
      <c r="S149" s="10">
        <v>11174.40249</v>
      </c>
      <c r="T149" s="10">
        <v>11516.1</v>
      </c>
      <c r="U149" s="10">
        <v>12299</v>
      </c>
      <c r="V149" s="10">
        <v>12131</v>
      </c>
      <c r="W149" s="10">
        <v>10100</v>
      </c>
      <c r="X149" s="10">
        <v>9397</v>
      </c>
      <c r="Y149" s="10">
        <v>11539</v>
      </c>
      <c r="Z149" s="10" t="s">
        <v>10</v>
      </c>
    </row>
    <row r="151" spans="2:26" ht="15.45" customHeight="1" x14ac:dyDescent="0.3">
      <c r="B151" s="23" t="s">
        <v>119</v>
      </c>
      <c r="C151" s="8"/>
      <c r="D151" s="8"/>
      <c r="E151" s="8"/>
      <c r="F151" s="8"/>
      <c r="G151" s="8"/>
      <c r="H151" s="8"/>
      <c r="I151" s="8"/>
      <c r="J151" s="8"/>
      <c r="K151" s="8"/>
      <c r="L151" s="8"/>
      <c r="M151" s="8"/>
      <c r="N151" s="8"/>
      <c r="O151" s="8"/>
      <c r="P151" s="8"/>
      <c r="Q151" s="8"/>
      <c r="R151" s="8"/>
      <c r="S151" s="8"/>
      <c r="T151" s="8"/>
      <c r="U151" s="8"/>
      <c r="V151" s="8"/>
      <c r="W151" s="8"/>
      <c r="X151" s="8"/>
      <c r="Y151" s="8"/>
      <c r="Z151" s="8"/>
    </row>
    <row r="152" spans="2:26" ht="15.45" customHeight="1" x14ac:dyDescent="0.3">
      <c r="B152" s="23" t="s">
        <v>120</v>
      </c>
      <c r="C152" s="9">
        <v>1677.1</v>
      </c>
      <c r="D152" s="9">
        <v>1650</v>
      </c>
      <c r="E152" s="9">
        <v>1830.7</v>
      </c>
      <c r="F152" s="9">
        <v>2295.4</v>
      </c>
      <c r="G152" s="9">
        <v>2712.8</v>
      </c>
      <c r="H152" s="9">
        <v>2982.3</v>
      </c>
      <c r="I152" s="9">
        <v>3078.4</v>
      </c>
      <c r="J152" s="9">
        <v>3378.9</v>
      </c>
      <c r="K152" s="9">
        <v>3531.4</v>
      </c>
      <c r="L152" s="9">
        <v>2864.3</v>
      </c>
      <c r="M152" s="9">
        <v>3137.7</v>
      </c>
      <c r="N152" s="9">
        <v>3781.3</v>
      </c>
      <c r="O152" s="9">
        <v>3971.8</v>
      </c>
      <c r="P152" s="9">
        <v>4193.3</v>
      </c>
      <c r="Q152" s="9">
        <v>4850.3</v>
      </c>
      <c r="R152" s="9">
        <v>4677.2</v>
      </c>
      <c r="S152" s="9">
        <v>4941.3</v>
      </c>
      <c r="T152" s="9">
        <v>5345.4</v>
      </c>
      <c r="U152" s="9">
        <v>5574.4</v>
      </c>
      <c r="V152" s="9">
        <v>5445.4</v>
      </c>
      <c r="W152" s="9">
        <v>4430</v>
      </c>
      <c r="X152" s="9">
        <v>4306.3</v>
      </c>
      <c r="Y152" s="12">
        <v>4983.2</v>
      </c>
      <c r="Z152" s="9" t="s">
        <v>10</v>
      </c>
    </row>
    <row r="153" spans="2:26" ht="15.45" customHeight="1" x14ac:dyDescent="0.3">
      <c r="B153" s="23" t="s">
        <v>121</v>
      </c>
      <c r="C153" s="9" t="s">
        <v>10</v>
      </c>
      <c r="D153" s="9" t="s">
        <v>10</v>
      </c>
      <c r="E153" s="9" t="s">
        <v>10</v>
      </c>
      <c r="F153" s="9" t="s">
        <v>10</v>
      </c>
      <c r="G153" s="9" t="s">
        <v>10</v>
      </c>
      <c r="H153" s="9" t="s">
        <v>10</v>
      </c>
      <c r="I153" s="9" t="s">
        <v>10</v>
      </c>
      <c r="J153" s="9" t="s">
        <v>10</v>
      </c>
      <c r="K153" s="9" t="s">
        <v>10</v>
      </c>
      <c r="L153" s="9" t="s">
        <v>10</v>
      </c>
      <c r="M153" s="9" t="s">
        <v>10</v>
      </c>
      <c r="N153" s="9" t="s">
        <v>10</v>
      </c>
      <c r="O153" s="9" t="s">
        <v>10</v>
      </c>
      <c r="P153" s="9" t="s">
        <v>10</v>
      </c>
      <c r="Q153" s="9" t="s">
        <v>10</v>
      </c>
      <c r="R153" s="9" t="s">
        <v>10</v>
      </c>
      <c r="S153" s="9" t="s">
        <v>10</v>
      </c>
      <c r="T153" s="9" t="s">
        <v>10</v>
      </c>
      <c r="U153" s="9" t="s">
        <v>10</v>
      </c>
      <c r="V153" s="9" t="s">
        <v>10</v>
      </c>
      <c r="W153" s="9" t="s">
        <v>10</v>
      </c>
      <c r="X153" s="9" t="s">
        <v>10</v>
      </c>
      <c r="Y153" s="9" t="s">
        <v>10</v>
      </c>
      <c r="Z153" s="9" t="s">
        <v>10</v>
      </c>
    </row>
    <row r="155" spans="2:26" ht="15.45" customHeight="1" x14ac:dyDescent="0.3">
      <c r="B155" s="23" t="s">
        <v>122</v>
      </c>
      <c r="C155" s="8"/>
      <c r="D155" s="8"/>
      <c r="E155" s="8"/>
      <c r="F155" s="8"/>
      <c r="G155" s="8"/>
      <c r="H155" s="8"/>
      <c r="I155" s="8"/>
      <c r="J155" s="8"/>
      <c r="K155" s="8"/>
      <c r="L155" s="8"/>
      <c r="M155" s="8"/>
      <c r="N155" s="8"/>
      <c r="O155" s="8"/>
      <c r="P155" s="8"/>
      <c r="Q155" s="8"/>
      <c r="R155" s="8"/>
      <c r="S155" s="8"/>
      <c r="T155" s="8"/>
      <c r="U155" s="8"/>
      <c r="V155" s="8"/>
      <c r="W155" s="8"/>
      <c r="X155" s="8"/>
      <c r="Y155" s="8"/>
      <c r="Z155" s="8"/>
    </row>
    <row r="156" spans="2:26" ht="15.45" customHeight="1" x14ac:dyDescent="0.3">
      <c r="B156" s="23" t="s">
        <v>123</v>
      </c>
      <c r="C156" s="9">
        <v>2092.5</v>
      </c>
      <c r="D156" s="9">
        <v>2052.6999999999998</v>
      </c>
      <c r="E156" s="9">
        <v>2263.4</v>
      </c>
      <c r="F156" s="9">
        <v>2819.2</v>
      </c>
      <c r="G156" s="9">
        <v>3298.3</v>
      </c>
      <c r="H156" s="9">
        <v>3603.9</v>
      </c>
      <c r="I156" s="9">
        <v>3706.2</v>
      </c>
      <c r="J156" s="9">
        <v>4047.9</v>
      </c>
      <c r="K156" s="9">
        <v>4186.6000000000004</v>
      </c>
      <c r="L156" s="9">
        <v>3391.2</v>
      </c>
      <c r="M156" s="9">
        <v>3691.3</v>
      </c>
      <c r="N156" s="9">
        <v>4424</v>
      </c>
      <c r="O156" s="9">
        <v>4629.2</v>
      </c>
      <c r="P156" s="9">
        <v>4860.3999999999996</v>
      </c>
      <c r="Q156" s="9">
        <v>5610.5</v>
      </c>
      <c r="R156" s="9">
        <v>5385.5</v>
      </c>
      <c r="S156" s="9">
        <v>5646.1</v>
      </c>
      <c r="T156" s="9">
        <v>6094.3</v>
      </c>
      <c r="U156" s="9">
        <v>6315.9</v>
      </c>
      <c r="V156" s="9">
        <v>6124</v>
      </c>
      <c r="W156" s="9">
        <v>4956</v>
      </c>
      <c r="X156" s="9">
        <v>4784.8</v>
      </c>
      <c r="Y156" s="12">
        <v>5502</v>
      </c>
      <c r="Z156" s="9" t="s">
        <v>10</v>
      </c>
    </row>
    <row r="158" spans="2:26" ht="15.45" customHeight="1" x14ac:dyDescent="0.3">
      <c r="B158" s="21" t="s">
        <v>124</v>
      </c>
      <c r="C158" s="8"/>
      <c r="D158" s="8"/>
      <c r="E158" s="8"/>
      <c r="F158" s="8"/>
      <c r="G158" s="8"/>
      <c r="H158" s="8"/>
      <c r="I158" s="8"/>
      <c r="J158" s="8"/>
      <c r="K158" s="8"/>
      <c r="L158" s="8"/>
      <c r="M158" s="8"/>
      <c r="N158" s="8"/>
      <c r="O158" s="8"/>
      <c r="P158" s="8"/>
      <c r="Q158" s="8"/>
      <c r="R158" s="8"/>
      <c r="S158" s="8"/>
      <c r="T158" s="8"/>
      <c r="U158" s="8"/>
      <c r="V158" s="8"/>
      <c r="W158" s="8"/>
      <c r="X158" s="8"/>
      <c r="Y158" s="8"/>
      <c r="Z158" s="8"/>
    </row>
    <row r="159" spans="2:26" ht="15.45" customHeight="1" x14ac:dyDescent="0.3">
      <c r="B159" s="7" t="s">
        <v>125</v>
      </c>
      <c r="C159" s="9">
        <v>137.78</v>
      </c>
      <c r="D159" s="9">
        <v>126.15</v>
      </c>
      <c r="E159" s="9">
        <v>132.43</v>
      </c>
      <c r="F159" s="9">
        <v>120.14</v>
      </c>
      <c r="G159" s="9">
        <v>134.11000000000001</v>
      </c>
      <c r="H159" s="9">
        <v>137.15</v>
      </c>
      <c r="I159" s="9">
        <v>144.63</v>
      </c>
      <c r="J159" s="9">
        <v>130.19</v>
      </c>
      <c r="K159" s="9">
        <v>128.41999999999999</v>
      </c>
      <c r="L159" s="9">
        <v>111.14</v>
      </c>
      <c r="M159" s="9">
        <v>89.34</v>
      </c>
      <c r="N159" s="9">
        <v>107.2</v>
      </c>
      <c r="O159" s="9">
        <v>88.47</v>
      </c>
      <c r="P159" s="9">
        <v>100</v>
      </c>
      <c r="Q159" s="9">
        <v>107.55</v>
      </c>
      <c r="R159" s="9">
        <v>109.36</v>
      </c>
      <c r="S159" s="9">
        <v>83.09</v>
      </c>
      <c r="T159" s="9">
        <v>112.71</v>
      </c>
      <c r="U159" s="9">
        <v>117.83</v>
      </c>
      <c r="V159" s="9">
        <v>120.35</v>
      </c>
      <c r="W159" s="9">
        <v>114.48</v>
      </c>
      <c r="X159" s="9">
        <v>115.01</v>
      </c>
      <c r="Y159" s="9">
        <v>139.47999999999999</v>
      </c>
      <c r="Z159" s="9" t="s">
        <v>10</v>
      </c>
    </row>
    <row r="160" spans="2:26" ht="15.45" customHeight="1" x14ac:dyDescent="0.3">
      <c r="B160" s="7" t="s">
        <v>126</v>
      </c>
      <c r="C160" s="9">
        <v>117.1</v>
      </c>
      <c r="D160" s="9">
        <v>113.6</v>
      </c>
      <c r="E160" s="9">
        <v>106.9</v>
      </c>
      <c r="F160" s="9">
        <v>106.9</v>
      </c>
      <c r="G160" s="9">
        <v>122.7</v>
      </c>
      <c r="H160" s="9">
        <v>89.2</v>
      </c>
      <c r="I160" s="9">
        <v>49.9</v>
      </c>
      <c r="J160" s="11">
        <v>26.4</v>
      </c>
      <c r="K160" s="9">
        <v>100</v>
      </c>
      <c r="L160" s="9">
        <v>122.8</v>
      </c>
      <c r="M160" s="11">
        <v>195.6</v>
      </c>
      <c r="N160" s="9">
        <v>100</v>
      </c>
      <c r="O160" s="9">
        <v>165.3</v>
      </c>
      <c r="P160" s="11">
        <v>209.6</v>
      </c>
      <c r="Q160" s="9">
        <v>100</v>
      </c>
      <c r="R160" s="9">
        <v>100.9</v>
      </c>
      <c r="S160" s="9">
        <v>106.8</v>
      </c>
      <c r="T160" s="9">
        <v>90.6</v>
      </c>
      <c r="U160" s="9">
        <v>81.5</v>
      </c>
      <c r="V160" s="9">
        <v>77.7</v>
      </c>
      <c r="W160" s="9">
        <v>75.2</v>
      </c>
      <c r="X160" s="9">
        <v>70.599999999999994</v>
      </c>
      <c r="Y160" s="9">
        <v>61.4</v>
      </c>
      <c r="Z160" s="9" t="s">
        <v>10</v>
      </c>
    </row>
    <row r="161" spans="2:26" ht="15.45" customHeight="1" x14ac:dyDescent="0.3">
      <c r="B161" s="7" t="s">
        <v>127</v>
      </c>
      <c r="C161" s="9">
        <v>123.6</v>
      </c>
      <c r="D161" s="9">
        <v>140</v>
      </c>
      <c r="E161" s="9">
        <v>139.69999999999999</v>
      </c>
      <c r="F161" s="9">
        <v>136.69999999999999</v>
      </c>
      <c r="G161" s="11">
        <v>153.6</v>
      </c>
      <c r="H161" s="9">
        <v>100</v>
      </c>
      <c r="I161" s="9">
        <v>102.3</v>
      </c>
      <c r="J161" s="11">
        <v>101</v>
      </c>
      <c r="K161" s="9">
        <v>100</v>
      </c>
      <c r="L161" s="9">
        <v>96.6</v>
      </c>
      <c r="M161" s="11">
        <v>103.9</v>
      </c>
      <c r="N161" s="9">
        <v>100</v>
      </c>
      <c r="O161" s="9">
        <v>74.3</v>
      </c>
      <c r="P161" s="11">
        <v>78.2</v>
      </c>
      <c r="Q161" s="9">
        <v>76</v>
      </c>
      <c r="R161" s="9">
        <v>82.9</v>
      </c>
      <c r="S161" s="9">
        <v>84.5</v>
      </c>
      <c r="T161" s="9">
        <v>85.9</v>
      </c>
      <c r="U161" s="9">
        <v>89</v>
      </c>
      <c r="V161" s="9">
        <v>85</v>
      </c>
      <c r="W161" s="9">
        <v>79.3</v>
      </c>
      <c r="X161" s="9">
        <v>81.099999999999994</v>
      </c>
      <c r="Y161" s="9">
        <v>83.8</v>
      </c>
      <c r="Z161" s="9" t="s">
        <v>10</v>
      </c>
    </row>
    <row r="163" spans="2:26" ht="15.45" customHeight="1" x14ac:dyDescent="0.3">
      <c r="B163" s="21" t="s">
        <v>128</v>
      </c>
      <c r="C163" s="8"/>
      <c r="D163" s="8"/>
      <c r="E163" s="8"/>
      <c r="F163" s="8"/>
      <c r="G163" s="8"/>
      <c r="H163" s="8"/>
      <c r="I163" s="8"/>
      <c r="J163" s="8"/>
      <c r="K163" s="8"/>
      <c r="L163" s="8"/>
      <c r="M163" s="8"/>
      <c r="N163" s="8"/>
      <c r="O163" s="8"/>
      <c r="P163" s="8"/>
      <c r="Q163" s="8"/>
      <c r="R163" s="8"/>
      <c r="S163" s="8"/>
      <c r="T163" s="8"/>
      <c r="U163" s="8"/>
      <c r="V163" s="8"/>
      <c r="W163" s="8"/>
      <c r="X163" s="8"/>
      <c r="Y163" s="8"/>
      <c r="Z163" s="8"/>
    </row>
    <row r="165" spans="2:26" ht="15.45" customHeight="1" x14ac:dyDescent="0.3">
      <c r="B165" s="21" t="s">
        <v>129</v>
      </c>
      <c r="C165" s="8"/>
      <c r="D165" s="8"/>
      <c r="E165" s="8"/>
      <c r="F165" s="8"/>
      <c r="G165" s="8"/>
      <c r="H165" s="8"/>
      <c r="I165" s="8"/>
      <c r="J165" s="8"/>
      <c r="K165" s="8"/>
      <c r="L165" s="8"/>
      <c r="M165" s="8"/>
      <c r="N165" s="8"/>
      <c r="O165" s="8"/>
      <c r="P165" s="8"/>
      <c r="Q165" s="8"/>
      <c r="R165" s="8"/>
      <c r="S165" s="8"/>
      <c r="T165" s="8"/>
      <c r="U165" s="8"/>
      <c r="V165" s="8"/>
      <c r="W165" s="8"/>
      <c r="X165" s="8"/>
      <c r="Y165" s="8"/>
      <c r="Z165" s="8"/>
    </row>
    <row r="166" spans="2:26" ht="15.45" customHeight="1" x14ac:dyDescent="0.3">
      <c r="B166" s="7" t="s">
        <v>130</v>
      </c>
      <c r="C166" s="9">
        <v>17</v>
      </c>
      <c r="D166" s="9">
        <v>15</v>
      </c>
      <c r="E166" s="9">
        <v>16.3</v>
      </c>
      <c r="F166" s="9">
        <v>16.5</v>
      </c>
      <c r="G166" s="9">
        <v>0.2</v>
      </c>
      <c r="H166" s="9">
        <v>4.0000000000000001E-3</v>
      </c>
      <c r="I166" s="9">
        <v>5.0000000000000001E-3</v>
      </c>
      <c r="J166" s="9">
        <v>1E-4</v>
      </c>
      <c r="K166" s="9">
        <v>6.7000000000000002E-3</v>
      </c>
      <c r="L166" s="9">
        <v>1.03E-2</v>
      </c>
      <c r="M166" s="9">
        <v>5.0000000000000001E-3</v>
      </c>
      <c r="N166" s="9">
        <v>5.8999999999999999E-3</v>
      </c>
      <c r="O166" s="9">
        <v>3.0000000000000001E-3</v>
      </c>
      <c r="P166" s="9">
        <v>1.9E-3</v>
      </c>
      <c r="Q166" s="9">
        <v>2.7000000000000001E-3</v>
      </c>
      <c r="R166" s="9">
        <v>2.5999999999999999E-3</v>
      </c>
      <c r="S166" s="9">
        <v>6.9999999999999999E-4</v>
      </c>
      <c r="T166" s="9" t="s">
        <v>10</v>
      </c>
      <c r="U166" s="9" t="s">
        <v>10</v>
      </c>
      <c r="V166" s="9" t="s">
        <v>10</v>
      </c>
      <c r="W166" s="9" t="s">
        <v>10</v>
      </c>
      <c r="X166" s="9" t="s">
        <v>10</v>
      </c>
      <c r="Y166" s="9" t="s">
        <v>10</v>
      </c>
      <c r="Z166" s="9" t="s">
        <v>10</v>
      </c>
    </row>
    <row r="167" spans="2:26" ht="15.45" customHeight="1" x14ac:dyDescent="0.3">
      <c r="B167" s="7" t="s">
        <v>131</v>
      </c>
      <c r="C167" s="9">
        <v>17</v>
      </c>
      <c r="D167" s="9">
        <v>15</v>
      </c>
      <c r="E167" s="9">
        <v>16.3</v>
      </c>
      <c r="F167" s="9">
        <v>16.5</v>
      </c>
      <c r="G167" s="9">
        <v>2</v>
      </c>
      <c r="H167" s="9">
        <v>4.0000000000000001E-3</v>
      </c>
      <c r="I167" s="9">
        <v>5.0000000000000001E-3</v>
      </c>
      <c r="J167" s="9">
        <v>1E-4</v>
      </c>
      <c r="K167" s="9">
        <v>6.7000000000000002E-3</v>
      </c>
      <c r="L167" s="9">
        <v>1.03E-2</v>
      </c>
      <c r="M167" s="9">
        <v>5.0000000000000001E-3</v>
      </c>
      <c r="N167" s="9">
        <v>5.7999999999999996E-3</v>
      </c>
      <c r="O167" s="9">
        <v>3.0000000000000001E-3</v>
      </c>
      <c r="P167" s="9">
        <v>1.9E-3</v>
      </c>
      <c r="Q167" s="9">
        <v>2.7000000000000001E-3</v>
      </c>
      <c r="R167" s="9">
        <v>2.5999999999999999E-3</v>
      </c>
      <c r="S167" s="9">
        <v>6.9999999999999999E-4</v>
      </c>
      <c r="T167" s="9" t="s">
        <v>10</v>
      </c>
      <c r="U167" s="9" t="s">
        <v>10</v>
      </c>
      <c r="V167" s="9" t="s">
        <v>10</v>
      </c>
      <c r="W167" s="9" t="s">
        <v>10</v>
      </c>
      <c r="X167" s="9" t="s">
        <v>10</v>
      </c>
      <c r="Y167" s="9" t="s">
        <v>10</v>
      </c>
      <c r="Z167" s="9" t="s">
        <v>10</v>
      </c>
    </row>
    <row r="169" spans="2:26" ht="15.45" customHeight="1" x14ac:dyDescent="0.3">
      <c r="B169" s="21" t="s">
        <v>132</v>
      </c>
      <c r="C169" s="8"/>
      <c r="D169" s="8"/>
      <c r="E169" s="8"/>
      <c r="F169" s="8"/>
      <c r="G169" s="8"/>
      <c r="H169" s="8"/>
      <c r="I169" s="8"/>
      <c r="J169" s="8"/>
      <c r="K169" s="8"/>
      <c r="L169" s="8"/>
      <c r="M169" s="8"/>
      <c r="N169" s="8"/>
      <c r="O169" s="8"/>
      <c r="P169" s="8"/>
      <c r="Q169" s="8"/>
      <c r="R169" s="8"/>
      <c r="S169" s="8"/>
      <c r="T169" s="8"/>
      <c r="U169" s="8"/>
      <c r="V169" s="8"/>
      <c r="W169" s="8"/>
      <c r="X169" s="8"/>
      <c r="Y169" s="8"/>
      <c r="Z169" s="8"/>
    </row>
    <row r="170" spans="2:26" ht="15.45" customHeight="1" x14ac:dyDescent="0.3">
      <c r="B170" s="7" t="s">
        <v>133</v>
      </c>
      <c r="C170" s="10">
        <v>687.98900000000003</v>
      </c>
      <c r="D170" s="10">
        <v>725.98599999999999</v>
      </c>
      <c r="E170" s="10">
        <v>764.99</v>
      </c>
      <c r="F170" s="10">
        <v>811.99099999999999</v>
      </c>
      <c r="G170" s="10">
        <v>815.99400000000003</v>
      </c>
      <c r="H170" s="10">
        <v>823.03800000000001</v>
      </c>
      <c r="I170" s="10">
        <v>839.99599999999998</v>
      </c>
      <c r="J170" s="10">
        <v>835.99800000000005</v>
      </c>
      <c r="K170" s="10">
        <v>796.85900000000004</v>
      </c>
      <c r="L170" s="10">
        <v>797.86300000000006</v>
      </c>
      <c r="M170" s="10">
        <v>854.96900000000005</v>
      </c>
      <c r="N170" s="10">
        <v>837.18600000000004</v>
      </c>
      <c r="O170" s="10">
        <v>843.46199999999999</v>
      </c>
      <c r="P170" s="10">
        <v>874.02700000000004</v>
      </c>
      <c r="Q170" s="10">
        <v>894.346</v>
      </c>
      <c r="R170" s="10">
        <v>918.78</v>
      </c>
      <c r="S170" s="10">
        <v>941.23199999999997</v>
      </c>
      <c r="T170" s="10">
        <v>1017.122</v>
      </c>
      <c r="U170" s="10">
        <v>1045.4369999999999</v>
      </c>
      <c r="V170" s="10">
        <v>1073.819</v>
      </c>
      <c r="W170" s="10">
        <v>988.97299999999996</v>
      </c>
      <c r="X170" s="10">
        <v>948.94799999999998</v>
      </c>
      <c r="Y170" s="10">
        <v>1093.461</v>
      </c>
      <c r="Z170" s="10" t="s">
        <v>10</v>
      </c>
    </row>
    <row r="171" spans="2:26" ht="15.45" customHeight="1" x14ac:dyDescent="0.3">
      <c r="B171" s="7" t="s">
        <v>131</v>
      </c>
      <c r="C171" s="10">
        <v>607.6</v>
      </c>
      <c r="D171" s="10">
        <v>613.1</v>
      </c>
      <c r="E171" s="10">
        <v>657.8</v>
      </c>
      <c r="F171" s="10">
        <v>659.6</v>
      </c>
      <c r="G171" s="10">
        <v>701.1</v>
      </c>
      <c r="H171" s="10">
        <v>720.8</v>
      </c>
      <c r="I171" s="10">
        <v>736.4</v>
      </c>
      <c r="J171" s="10">
        <v>766.8</v>
      </c>
      <c r="K171" s="10">
        <v>769.4</v>
      </c>
      <c r="L171" s="10">
        <v>715.3</v>
      </c>
      <c r="M171" s="10">
        <v>764.3</v>
      </c>
      <c r="N171" s="10">
        <v>766.9</v>
      </c>
      <c r="O171" s="10">
        <v>731.58</v>
      </c>
      <c r="P171" s="10">
        <v>779.87400000000002</v>
      </c>
      <c r="Q171" s="10">
        <v>782.6</v>
      </c>
      <c r="R171" s="10">
        <v>826</v>
      </c>
      <c r="S171" s="10">
        <v>841.9</v>
      </c>
      <c r="T171" s="10">
        <v>902.33</v>
      </c>
      <c r="U171" s="10">
        <v>925</v>
      </c>
      <c r="V171" s="10">
        <v>950</v>
      </c>
      <c r="W171" s="10">
        <v>874</v>
      </c>
      <c r="X171" s="10">
        <v>829.2</v>
      </c>
      <c r="Y171" s="10">
        <v>961.3</v>
      </c>
      <c r="Z171" s="10" t="s">
        <v>10</v>
      </c>
    </row>
    <row r="173" spans="2:26" ht="15.45" customHeight="1" x14ac:dyDescent="0.3">
      <c r="B173" s="21" t="s">
        <v>134</v>
      </c>
      <c r="C173" s="8"/>
      <c r="D173" s="8"/>
      <c r="E173" s="8"/>
      <c r="F173" s="8"/>
      <c r="G173" s="8"/>
      <c r="H173" s="8"/>
      <c r="I173" s="8"/>
      <c r="J173" s="8"/>
      <c r="K173" s="8"/>
      <c r="L173" s="8"/>
      <c r="M173" s="8"/>
      <c r="N173" s="8"/>
      <c r="O173" s="8"/>
      <c r="P173" s="8"/>
      <c r="Q173" s="8"/>
      <c r="R173" s="8"/>
      <c r="S173" s="8"/>
      <c r="T173" s="8"/>
      <c r="U173" s="8"/>
      <c r="V173" s="8"/>
      <c r="W173" s="8"/>
      <c r="X173" s="8"/>
      <c r="Y173" s="8"/>
      <c r="Z173" s="8"/>
    </row>
    <row r="174" spans="2:26" ht="15.45" customHeight="1" x14ac:dyDescent="0.3">
      <c r="B174" s="17" t="s">
        <v>135</v>
      </c>
      <c r="C174" s="9">
        <v>119.6</v>
      </c>
      <c r="D174" s="9">
        <v>124.7</v>
      </c>
      <c r="E174" s="9">
        <v>125.6</v>
      </c>
      <c r="F174" s="9">
        <v>130.9</v>
      </c>
      <c r="G174" s="11">
        <v>134.6</v>
      </c>
      <c r="H174" s="9">
        <v>100</v>
      </c>
      <c r="I174" s="9">
        <v>102.5</v>
      </c>
      <c r="J174" s="11">
        <v>107.4</v>
      </c>
      <c r="K174" s="9">
        <v>100</v>
      </c>
      <c r="L174" s="9">
        <v>103.16952999999999</v>
      </c>
      <c r="M174" s="11">
        <v>106.97535000000001</v>
      </c>
      <c r="N174" s="9">
        <v>100</v>
      </c>
      <c r="O174" s="9">
        <v>103.41595</v>
      </c>
      <c r="P174" s="9">
        <v>106.39064999999999</v>
      </c>
      <c r="Q174" s="11">
        <v>107.00059</v>
      </c>
      <c r="R174" s="9">
        <v>101.4</v>
      </c>
      <c r="S174" s="9">
        <v>105.3</v>
      </c>
      <c r="T174" s="9">
        <v>108.8</v>
      </c>
      <c r="U174" s="9">
        <v>113.3</v>
      </c>
      <c r="V174" s="9">
        <v>115.3</v>
      </c>
      <c r="W174" s="9">
        <v>112.3</v>
      </c>
      <c r="X174" s="9">
        <v>112.5</v>
      </c>
      <c r="Y174" s="9">
        <v>117.3</v>
      </c>
      <c r="Z174" s="9">
        <v>120.1</v>
      </c>
    </row>
    <row r="175" spans="2:26" ht="15.45" customHeight="1" x14ac:dyDescent="0.3">
      <c r="B175" s="7" t="s">
        <v>136</v>
      </c>
      <c r="C175" s="9">
        <v>115</v>
      </c>
      <c r="D175" s="9">
        <v>119.7</v>
      </c>
      <c r="E175" s="9">
        <v>120.3</v>
      </c>
      <c r="F175" s="9">
        <v>127.7</v>
      </c>
      <c r="G175" s="11">
        <v>132.5</v>
      </c>
      <c r="H175" s="9">
        <v>100</v>
      </c>
      <c r="I175" s="9">
        <v>101.8</v>
      </c>
      <c r="J175" s="11">
        <v>111.7</v>
      </c>
      <c r="K175" s="9">
        <v>100</v>
      </c>
      <c r="L175" s="9">
        <v>103.4</v>
      </c>
      <c r="M175" s="11">
        <v>107.6</v>
      </c>
      <c r="N175" s="9">
        <v>100</v>
      </c>
      <c r="O175" s="9">
        <v>104.32433</v>
      </c>
      <c r="P175" s="9">
        <v>107.98873</v>
      </c>
      <c r="Q175" s="11">
        <v>110.0896777</v>
      </c>
      <c r="R175" s="9">
        <v>104.8</v>
      </c>
      <c r="S175" s="9">
        <v>111</v>
      </c>
      <c r="T175" s="9">
        <v>108.7</v>
      </c>
      <c r="U175" s="9">
        <v>112.4</v>
      </c>
      <c r="V175" s="9">
        <v>117.9</v>
      </c>
      <c r="W175" s="9">
        <v>115.1</v>
      </c>
      <c r="X175" s="9">
        <v>122.5</v>
      </c>
      <c r="Y175" s="9">
        <v>130</v>
      </c>
      <c r="Z175" s="9">
        <v>139.80000000000001</v>
      </c>
    </row>
    <row r="176" spans="2:26" ht="15.45" customHeight="1" x14ac:dyDescent="0.3">
      <c r="B176" s="7" t="s">
        <v>137</v>
      </c>
      <c r="C176" s="9">
        <v>151</v>
      </c>
      <c r="D176" s="9">
        <v>160.6</v>
      </c>
      <c r="E176" s="9">
        <v>165.8</v>
      </c>
      <c r="F176" s="9">
        <v>174.2</v>
      </c>
      <c r="G176" s="11">
        <v>181.7</v>
      </c>
      <c r="H176" s="9">
        <v>100</v>
      </c>
      <c r="I176" s="9">
        <v>102.5</v>
      </c>
      <c r="J176" s="11">
        <v>106.6</v>
      </c>
      <c r="K176" s="9">
        <v>100</v>
      </c>
      <c r="L176" s="9">
        <v>104.5</v>
      </c>
      <c r="M176" s="11">
        <v>107.3</v>
      </c>
      <c r="N176" s="9">
        <v>100</v>
      </c>
      <c r="O176" s="9">
        <v>109.11562000000001</v>
      </c>
      <c r="P176" s="9">
        <v>118.95780999999999</v>
      </c>
      <c r="Q176" s="11">
        <v>129.6437042</v>
      </c>
      <c r="R176" s="9">
        <v>109.8</v>
      </c>
      <c r="S176" s="9">
        <v>139.5</v>
      </c>
      <c r="T176" s="9">
        <v>183.9</v>
      </c>
      <c r="U176" s="9">
        <v>219.6</v>
      </c>
      <c r="V176" s="9">
        <v>231.6</v>
      </c>
      <c r="W176" s="9">
        <v>208.9</v>
      </c>
      <c r="X176" s="9">
        <v>180.6</v>
      </c>
      <c r="Y176" s="9">
        <v>178</v>
      </c>
      <c r="Z176" s="9">
        <v>168.7</v>
      </c>
    </row>
    <row r="177" spans="2:26" ht="15.45" customHeight="1" x14ac:dyDescent="0.3">
      <c r="B177" s="7" t="s">
        <v>138</v>
      </c>
      <c r="C177" s="9">
        <v>107.4</v>
      </c>
      <c r="D177" s="9">
        <v>108.4</v>
      </c>
      <c r="E177" s="9">
        <v>109.4</v>
      </c>
      <c r="F177" s="9">
        <v>110.7</v>
      </c>
      <c r="G177" s="11">
        <v>109.5</v>
      </c>
      <c r="H177" s="9">
        <v>100</v>
      </c>
      <c r="I177" s="9">
        <v>101.4</v>
      </c>
      <c r="J177" s="11">
        <v>104.4</v>
      </c>
      <c r="K177" s="9">
        <v>100</v>
      </c>
      <c r="L177" s="9">
        <v>102.4</v>
      </c>
      <c r="M177" s="11">
        <v>106.3</v>
      </c>
      <c r="N177" s="9">
        <v>100</v>
      </c>
      <c r="O177" s="9">
        <v>99.778149999999997</v>
      </c>
      <c r="P177" s="9">
        <v>102.80041</v>
      </c>
      <c r="Q177" s="11">
        <v>104.642709</v>
      </c>
      <c r="R177" s="9">
        <v>102.1</v>
      </c>
      <c r="S177" s="9">
        <v>103.3</v>
      </c>
      <c r="T177" s="9">
        <v>103.5</v>
      </c>
      <c r="U177" s="9">
        <v>104.1</v>
      </c>
      <c r="V177" s="9">
        <v>105.1</v>
      </c>
      <c r="W177" s="9">
        <v>106.1</v>
      </c>
      <c r="X177" s="9">
        <v>103.5</v>
      </c>
      <c r="Y177" s="9">
        <v>105.9</v>
      </c>
      <c r="Z177" s="9">
        <v>107.9</v>
      </c>
    </row>
    <row r="178" spans="2:26" ht="15.45" customHeight="1" x14ac:dyDescent="0.3">
      <c r="B178" s="7" t="s">
        <v>139</v>
      </c>
      <c r="C178" s="9">
        <v>116.9</v>
      </c>
      <c r="D178" s="9">
        <v>118.5</v>
      </c>
      <c r="E178" s="9">
        <v>120.9</v>
      </c>
      <c r="F178" s="9">
        <v>123.7</v>
      </c>
      <c r="G178" s="11">
        <v>125.2</v>
      </c>
      <c r="H178" s="9">
        <v>100</v>
      </c>
      <c r="I178" s="9">
        <v>102.5</v>
      </c>
      <c r="J178" s="11">
        <v>105.5</v>
      </c>
      <c r="K178" s="9">
        <v>100</v>
      </c>
      <c r="L178" s="9">
        <v>98.9</v>
      </c>
      <c r="M178" s="11">
        <v>101.8</v>
      </c>
      <c r="N178" s="9">
        <v>100</v>
      </c>
      <c r="O178" s="9">
        <v>101.63938</v>
      </c>
      <c r="P178" s="9">
        <v>102.42541</v>
      </c>
      <c r="Q178" s="11">
        <v>102.58798640000001</v>
      </c>
      <c r="R178" s="9">
        <v>95.5</v>
      </c>
      <c r="S178" s="9">
        <v>90.7</v>
      </c>
      <c r="T178" s="9">
        <v>92.5</v>
      </c>
      <c r="U178" s="9">
        <v>94.4</v>
      </c>
      <c r="V178" s="9">
        <v>94.3</v>
      </c>
      <c r="W178" s="9">
        <v>93.2</v>
      </c>
      <c r="X178" s="9">
        <v>96</v>
      </c>
      <c r="Y178" s="9">
        <v>100.2</v>
      </c>
      <c r="Z178" s="9">
        <v>99.9</v>
      </c>
    </row>
    <row r="179" spans="2:26" ht="15.45" customHeight="1" x14ac:dyDescent="0.3">
      <c r="B179" s="7" t="s">
        <v>140</v>
      </c>
      <c r="C179" s="9">
        <v>107.7</v>
      </c>
      <c r="D179" s="9">
        <v>107.8</v>
      </c>
      <c r="E179" s="9">
        <v>108.2</v>
      </c>
      <c r="F179" s="9">
        <v>108</v>
      </c>
      <c r="G179" s="11">
        <v>108.9</v>
      </c>
      <c r="H179" s="9">
        <v>100</v>
      </c>
      <c r="I179" s="9">
        <v>101.8</v>
      </c>
      <c r="J179" s="11">
        <v>104.2</v>
      </c>
      <c r="K179" s="9">
        <v>100</v>
      </c>
      <c r="L179" s="9">
        <v>104.5</v>
      </c>
      <c r="M179" s="11">
        <v>107.8</v>
      </c>
      <c r="N179" s="9">
        <v>100</v>
      </c>
      <c r="O179" s="9">
        <v>101.91323</v>
      </c>
      <c r="P179" s="9">
        <v>101.44436</v>
      </c>
      <c r="Q179" s="11">
        <v>105.64884410000001</v>
      </c>
      <c r="R179" s="9">
        <v>100.4</v>
      </c>
      <c r="S179" s="9">
        <v>99.9</v>
      </c>
      <c r="T179" s="9">
        <v>100.7</v>
      </c>
      <c r="U179" s="9">
        <v>100.5</v>
      </c>
      <c r="V179" s="9">
        <v>101.4</v>
      </c>
      <c r="W179" s="9">
        <v>103.5</v>
      </c>
      <c r="X179" s="9">
        <v>104</v>
      </c>
      <c r="Y179" s="9">
        <v>108</v>
      </c>
      <c r="Z179" s="9">
        <v>110.7</v>
      </c>
    </row>
    <row r="180" spans="2:26" ht="15.45" customHeight="1" x14ac:dyDescent="0.3">
      <c r="B180" s="7" t="s">
        <v>141</v>
      </c>
      <c r="C180" s="9" t="s">
        <v>10</v>
      </c>
      <c r="D180" s="9" t="s">
        <v>10</v>
      </c>
      <c r="E180" s="9" t="s">
        <v>10</v>
      </c>
      <c r="F180" s="9" t="s">
        <v>10</v>
      </c>
      <c r="G180" s="9" t="s">
        <v>10</v>
      </c>
      <c r="H180" s="9" t="s">
        <v>10</v>
      </c>
      <c r="I180" s="9" t="s">
        <v>10</v>
      </c>
      <c r="J180" s="11" t="s">
        <v>10</v>
      </c>
      <c r="K180" s="9">
        <v>100</v>
      </c>
      <c r="L180" s="9">
        <v>103.6</v>
      </c>
      <c r="M180" s="11">
        <v>112.6</v>
      </c>
      <c r="N180" s="9">
        <v>100</v>
      </c>
      <c r="O180" s="9">
        <v>103.44268</v>
      </c>
      <c r="P180" s="9">
        <v>108.71168</v>
      </c>
      <c r="Q180" s="11">
        <v>112.3968228</v>
      </c>
      <c r="R180" s="9">
        <v>102.8</v>
      </c>
      <c r="S180" s="9">
        <v>107</v>
      </c>
      <c r="T180" s="9">
        <v>106.6</v>
      </c>
      <c r="U180" s="9">
        <v>105.2</v>
      </c>
      <c r="V180" s="9">
        <v>104.8</v>
      </c>
      <c r="W180" s="9">
        <v>105.4</v>
      </c>
      <c r="X180" s="9">
        <v>106.4</v>
      </c>
      <c r="Y180" s="9">
        <v>110.7</v>
      </c>
      <c r="Z180" s="9">
        <v>116</v>
      </c>
    </row>
    <row r="181" spans="2:26" ht="15.45" customHeight="1" x14ac:dyDescent="0.3">
      <c r="B181" s="7" t="s">
        <v>142</v>
      </c>
      <c r="C181" s="9">
        <v>128.6</v>
      </c>
      <c r="D181" s="9">
        <v>146.80000000000001</v>
      </c>
      <c r="E181" s="9">
        <v>143.5</v>
      </c>
      <c r="F181" s="9">
        <v>150.30000000000001</v>
      </c>
      <c r="G181" s="11">
        <v>152.5</v>
      </c>
      <c r="H181" s="9">
        <v>100</v>
      </c>
      <c r="I181" s="9">
        <v>104.4</v>
      </c>
      <c r="J181" s="11">
        <v>104.8</v>
      </c>
      <c r="K181" s="9">
        <v>100</v>
      </c>
      <c r="L181" s="9">
        <v>104.1</v>
      </c>
      <c r="M181" s="11">
        <v>115.1</v>
      </c>
      <c r="N181" s="9">
        <v>100</v>
      </c>
      <c r="O181" s="9">
        <v>105.97976</v>
      </c>
      <c r="P181" s="9">
        <v>105.9902</v>
      </c>
      <c r="Q181" s="11">
        <v>105.7429429</v>
      </c>
      <c r="R181" s="9">
        <v>96.3</v>
      </c>
      <c r="S181" s="9">
        <v>92.5</v>
      </c>
      <c r="T181" s="9">
        <v>94.2</v>
      </c>
      <c r="U181" s="9">
        <v>96.1</v>
      </c>
      <c r="V181" s="9">
        <v>96.2</v>
      </c>
      <c r="W181" s="9">
        <v>97.3</v>
      </c>
      <c r="X181" s="9">
        <v>101.5</v>
      </c>
      <c r="Y181" s="9">
        <v>117.7</v>
      </c>
      <c r="Z181" s="9">
        <v>120.3</v>
      </c>
    </row>
    <row r="182" spans="2:26" ht="15.45" customHeight="1" x14ac:dyDescent="0.3">
      <c r="B182" s="7" t="s">
        <v>143</v>
      </c>
      <c r="C182" s="9" t="s">
        <v>10</v>
      </c>
      <c r="D182" s="9" t="s">
        <v>10</v>
      </c>
      <c r="E182" s="9" t="s">
        <v>10</v>
      </c>
      <c r="F182" s="9" t="s">
        <v>10</v>
      </c>
      <c r="G182" s="9" t="s">
        <v>10</v>
      </c>
      <c r="H182" s="9" t="s">
        <v>10</v>
      </c>
      <c r="I182" s="9" t="s">
        <v>10</v>
      </c>
      <c r="J182" s="11" t="s">
        <v>10</v>
      </c>
      <c r="K182" s="9">
        <v>100</v>
      </c>
      <c r="L182" s="9">
        <v>100.5</v>
      </c>
      <c r="M182" s="11">
        <v>100.8</v>
      </c>
      <c r="N182" s="9">
        <v>100</v>
      </c>
      <c r="O182" s="9">
        <v>99.707380000000001</v>
      </c>
      <c r="P182" s="9">
        <v>99.719579999999993</v>
      </c>
      <c r="Q182" s="11">
        <v>99.819697790000006</v>
      </c>
      <c r="R182" s="9">
        <v>100.1</v>
      </c>
      <c r="S182" s="9">
        <v>98.6</v>
      </c>
      <c r="T182" s="9">
        <v>98.3</v>
      </c>
      <c r="U182" s="9">
        <v>98.4</v>
      </c>
      <c r="V182" s="9">
        <v>84.8</v>
      </c>
      <c r="W182" s="9">
        <v>83.7</v>
      </c>
      <c r="X182" s="9">
        <v>83.7</v>
      </c>
      <c r="Y182" s="9">
        <v>83.8</v>
      </c>
      <c r="Z182" s="9">
        <v>83.7</v>
      </c>
    </row>
    <row r="183" spans="2:26" ht="15.45" customHeight="1" x14ac:dyDescent="0.3">
      <c r="B183" s="7" t="s">
        <v>144</v>
      </c>
      <c r="C183" s="9" t="s">
        <v>10</v>
      </c>
      <c r="D183" s="9" t="s">
        <v>10</v>
      </c>
      <c r="E183" s="9" t="s">
        <v>10</v>
      </c>
      <c r="F183" s="9" t="s">
        <v>10</v>
      </c>
      <c r="G183" s="9" t="s">
        <v>10</v>
      </c>
      <c r="H183" s="9" t="s">
        <v>10</v>
      </c>
      <c r="I183" s="9" t="s">
        <v>10</v>
      </c>
      <c r="J183" s="11" t="s">
        <v>10</v>
      </c>
      <c r="K183" s="9">
        <v>100</v>
      </c>
      <c r="L183" s="9">
        <v>105.3</v>
      </c>
      <c r="M183" s="11">
        <v>106.2</v>
      </c>
      <c r="N183" s="9">
        <v>100</v>
      </c>
      <c r="O183" s="9">
        <v>99.659880000000001</v>
      </c>
      <c r="P183" s="9">
        <v>105.31975</v>
      </c>
      <c r="Q183" s="11">
        <v>108.7050294</v>
      </c>
      <c r="R183" s="9">
        <v>100.6</v>
      </c>
      <c r="S183" s="9">
        <v>99</v>
      </c>
      <c r="T183" s="9">
        <v>98.6</v>
      </c>
      <c r="U183" s="9">
        <v>98.8</v>
      </c>
      <c r="V183" s="9">
        <v>99</v>
      </c>
      <c r="W183" s="9">
        <v>98.6</v>
      </c>
      <c r="X183" s="9">
        <v>97.8</v>
      </c>
      <c r="Y183" s="9">
        <v>97.6</v>
      </c>
      <c r="Z183" s="9">
        <v>100</v>
      </c>
    </row>
    <row r="184" spans="2:26" ht="15.45" customHeight="1" x14ac:dyDescent="0.3">
      <c r="B184" s="7" t="s">
        <v>145</v>
      </c>
      <c r="C184" s="9" t="s">
        <v>10</v>
      </c>
      <c r="D184" s="9" t="s">
        <v>10</v>
      </c>
      <c r="E184" s="9" t="s">
        <v>10</v>
      </c>
      <c r="F184" s="9" t="s">
        <v>10</v>
      </c>
      <c r="G184" s="9" t="s">
        <v>10</v>
      </c>
      <c r="H184" s="9" t="s">
        <v>10</v>
      </c>
      <c r="I184" s="9" t="s">
        <v>10</v>
      </c>
      <c r="J184" s="11" t="s">
        <v>10</v>
      </c>
      <c r="K184" s="9">
        <v>100</v>
      </c>
      <c r="L184" s="9">
        <v>106.2</v>
      </c>
      <c r="M184" s="11">
        <v>104.4</v>
      </c>
      <c r="N184" s="9">
        <v>100</v>
      </c>
      <c r="O184" s="9">
        <v>100.95729</v>
      </c>
      <c r="P184" s="9">
        <v>107.01049999999999</v>
      </c>
      <c r="Q184" s="11">
        <v>90.744904030000001</v>
      </c>
      <c r="R184" s="9">
        <v>98.3</v>
      </c>
      <c r="S184" s="9">
        <v>106.4</v>
      </c>
      <c r="T184" s="9">
        <v>107.1</v>
      </c>
      <c r="U184" s="9">
        <v>107.1</v>
      </c>
      <c r="V184" s="9">
        <v>112.2</v>
      </c>
      <c r="W184" s="9">
        <v>112.7</v>
      </c>
      <c r="X184" s="9">
        <v>112.7</v>
      </c>
      <c r="Y184" s="9">
        <v>112.7</v>
      </c>
      <c r="Z184" s="9">
        <v>110</v>
      </c>
    </row>
    <row r="185" spans="2:26" ht="15.45" customHeight="1" x14ac:dyDescent="0.3">
      <c r="B185" s="7" t="s">
        <v>146</v>
      </c>
      <c r="C185" s="9" t="s">
        <v>10</v>
      </c>
      <c r="D185" s="9" t="s">
        <v>10</v>
      </c>
      <c r="E185" s="9" t="s">
        <v>10</v>
      </c>
      <c r="F185" s="9" t="s">
        <v>10</v>
      </c>
      <c r="G185" s="9" t="s">
        <v>10</v>
      </c>
      <c r="H185" s="9" t="s">
        <v>10</v>
      </c>
      <c r="I185" s="9" t="s">
        <v>10</v>
      </c>
      <c r="J185" s="11" t="s">
        <v>10</v>
      </c>
      <c r="K185" s="9">
        <v>100</v>
      </c>
      <c r="L185" s="9">
        <v>108.7</v>
      </c>
      <c r="M185" s="11">
        <v>112.1</v>
      </c>
      <c r="N185" s="9">
        <v>100</v>
      </c>
      <c r="O185" s="9">
        <v>107.68308</v>
      </c>
      <c r="P185" s="9">
        <v>119.13988999999999</v>
      </c>
      <c r="Q185" s="11">
        <v>123.86898429999999</v>
      </c>
      <c r="R185" s="9">
        <v>101.5</v>
      </c>
      <c r="S185" s="9">
        <v>105.1</v>
      </c>
      <c r="T185" s="9">
        <v>108.1</v>
      </c>
      <c r="U185" s="9">
        <v>109.8</v>
      </c>
      <c r="V185" s="9">
        <v>110</v>
      </c>
      <c r="W185" s="9">
        <v>111.2</v>
      </c>
      <c r="X185" s="9">
        <v>111.4</v>
      </c>
      <c r="Y185" s="9">
        <v>109</v>
      </c>
      <c r="Z185" s="9">
        <v>117.7</v>
      </c>
    </row>
    <row r="186" spans="2:26" ht="15.45" customHeight="1" x14ac:dyDescent="0.3">
      <c r="B186" s="7" t="s">
        <v>147</v>
      </c>
      <c r="C186" s="9">
        <v>122</v>
      </c>
      <c r="D186" s="9">
        <v>124.7</v>
      </c>
      <c r="E186" s="9">
        <v>127.8</v>
      </c>
      <c r="F186" s="9">
        <v>135.19999999999999</v>
      </c>
      <c r="G186" s="11">
        <v>137.1</v>
      </c>
      <c r="H186" s="9">
        <v>100</v>
      </c>
      <c r="I186" s="9">
        <v>102.9</v>
      </c>
      <c r="J186" s="11">
        <v>110.8</v>
      </c>
      <c r="K186" s="9">
        <v>100</v>
      </c>
      <c r="L186" s="9">
        <v>101.8</v>
      </c>
      <c r="M186" s="11">
        <v>103.2</v>
      </c>
      <c r="N186" s="9">
        <v>100</v>
      </c>
      <c r="O186" s="9">
        <v>99.270840000000007</v>
      </c>
      <c r="P186" s="9">
        <v>98.872820000000004</v>
      </c>
      <c r="Q186" s="11">
        <v>99.445442560000004</v>
      </c>
      <c r="R186" s="9">
        <v>104.1</v>
      </c>
      <c r="S186" s="9">
        <v>103.3</v>
      </c>
      <c r="T186" s="9">
        <v>102.7</v>
      </c>
      <c r="U186" s="9">
        <v>102.7</v>
      </c>
      <c r="V186" s="9">
        <v>104.1</v>
      </c>
      <c r="W186" s="9">
        <v>108</v>
      </c>
      <c r="X186" s="9">
        <v>108.8</v>
      </c>
      <c r="Y186" s="9">
        <v>111.6</v>
      </c>
      <c r="Z186" s="9">
        <v>116.4</v>
      </c>
    </row>
    <row r="187" spans="2:26" ht="15.45" customHeight="1" x14ac:dyDescent="0.3">
      <c r="B187" s="7" t="s">
        <v>148</v>
      </c>
      <c r="C187" s="9">
        <v>119.46705</v>
      </c>
      <c r="D187" s="9">
        <v>123.17695000000001</v>
      </c>
      <c r="E187" s="9">
        <v>126.17636</v>
      </c>
      <c r="F187" s="9">
        <v>132.77259000000001</v>
      </c>
      <c r="G187" s="11">
        <v>135.90731</v>
      </c>
      <c r="H187" s="9">
        <v>99.999579999999995</v>
      </c>
      <c r="I187" s="9">
        <v>103.11942000000001</v>
      </c>
      <c r="J187" s="11">
        <v>105.99872999999999</v>
      </c>
      <c r="K187" s="9">
        <v>100</v>
      </c>
      <c r="L187" s="9">
        <v>102.5933</v>
      </c>
      <c r="M187" s="11">
        <v>105.16715000000001</v>
      </c>
      <c r="N187" s="9">
        <v>100</v>
      </c>
      <c r="O187" s="9">
        <v>103.09582</v>
      </c>
      <c r="P187" s="9">
        <v>105.47381</v>
      </c>
      <c r="Q187" s="11">
        <v>100</v>
      </c>
      <c r="R187" s="9">
        <v>102.5304022</v>
      </c>
      <c r="S187" s="9">
        <v>105.2310068</v>
      </c>
      <c r="T187" s="9">
        <v>107.0185659</v>
      </c>
      <c r="U187" s="9">
        <v>108.5442773</v>
      </c>
      <c r="V187" s="9">
        <v>110.2</v>
      </c>
      <c r="W187" s="9">
        <v>108.6</v>
      </c>
      <c r="X187" s="9">
        <v>105.9</v>
      </c>
      <c r="Y187" s="9">
        <v>108.5</v>
      </c>
      <c r="Z187" s="9" t="s">
        <v>10</v>
      </c>
    </row>
    <row r="189" spans="2:26" ht="15.45" customHeight="1" x14ac:dyDescent="0.3">
      <c r="B189" s="21" t="s">
        <v>149</v>
      </c>
      <c r="C189" s="8"/>
      <c r="D189" s="8"/>
      <c r="E189" s="8"/>
      <c r="F189" s="8"/>
      <c r="G189" s="8"/>
      <c r="H189" s="8"/>
      <c r="I189" s="8"/>
      <c r="J189" s="8"/>
      <c r="K189" s="8"/>
      <c r="L189" s="8"/>
      <c r="M189" s="8"/>
      <c r="N189" s="8"/>
      <c r="O189" s="8"/>
      <c r="P189" s="8"/>
      <c r="Q189" s="8"/>
      <c r="R189" s="8"/>
      <c r="S189" s="8"/>
      <c r="T189" s="8"/>
      <c r="U189" s="8"/>
      <c r="V189" s="8"/>
      <c r="W189" s="8"/>
      <c r="X189" s="8"/>
      <c r="Y189" s="8"/>
      <c r="Z189" s="8"/>
    </row>
    <row r="190" spans="2:26" ht="15.45" customHeight="1" x14ac:dyDescent="0.3">
      <c r="B190" s="7" t="s">
        <v>150</v>
      </c>
      <c r="C190" s="9">
        <v>1.0989</v>
      </c>
      <c r="D190" s="9">
        <v>4.2642100000000003</v>
      </c>
      <c r="E190" s="9">
        <v>0.72172999999999998</v>
      </c>
      <c r="F190" s="9">
        <v>4.2197500000000003</v>
      </c>
      <c r="G190" s="9">
        <v>2.8265899999999999</v>
      </c>
      <c r="H190" s="9" t="s">
        <v>10</v>
      </c>
      <c r="I190" s="9">
        <v>2.5</v>
      </c>
      <c r="J190" s="9">
        <v>4.7804900000000004</v>
      </c>
      <c r="K190" s="9" t="s">
        <v>10</v>
      </c>
      <c r="L190" s="9">
        <v>3.16953</v>
      </c>
      <c r="M190" s="9">
        <v>3.6888999999999998</v>
      </c>
      <c r="N190" s="9" t="s">
        <v>10</v>
      </c>
      <c r="O190" s="9">
        <v>3.41595</v>
      </c>
      <c r="P190" s="9">
        <v>2.8764400000000001</v>
      </c>
      <c r="Q190" s="9">
        <v>0.57330225899999998</v>
      </c>
      <c r="R190" s="9">
        <v>1.4</v>
      </c>
      <c r="S190" s="9">
        <v>3.846153846</v>
      </c>
      <c r="T190" s="9">
        <v>3.3238366570000002</v>
      </c>
      <c r="U190" s="9">
        <v>4.1360294120000001</v>
      </c>
      <c r="V190" s="9">
        <v>1.8</v>
      </c>
      <c r="W190" s="9">
        <v>-2.6</v>
      </c>
      <c r="X190" s="9">
        <v>0.2</v>
      </c>
      <c r="Y190" s="9">
        <v>4.3</v>
      </c>
      <c r="Z190" s="9">
        <v>2.4</v>
      </c>
    </row>
    <row r="191" spans="2:26" ht="24.6" customHeight="1" x14ac:dyDescent="0.3">
      <c r="B191" s="7" t="s">
        <v>151</v>
      </c>
      <c r="C191" s="9">
        <v>-3.1986500000000002</v>
      </c>
      <c r="D191" s="9">
        <v>4.0869600000000004</v>
      </c>
      <c r="E191" s="9">
        <v>0.50124999999999997</v>
      </c>
      <c r="F191" s="9">
        <v>6.1512900000000004</v>
      </c>
      <c r="G191" s="9">
        <v>3.75881</v>
      </c>
      <c r="H191" s="9" t="s">
        <v>10</v>
      </c>
      <c r="I191" s="9">
        <v>1.8</v>
      </c>
      <c r="J191" s="9">
        <v>9.7249499999999998</v>
      </c>
      <c r="K191" s="9" t="s">
        <v>10</v>
      </c>
      <c r="L191" s="9">
        <v>3.4149500000000002</v>
      </c>
      <c r="M191" s="9">
        <v>4.0545099999999996</v>
      </c>
      <c r="N191" s="9" t="s">
        <v>10</v>
      </c>
      <c r="O191" s="9">
        <v>4.3243299999999998</v>
      </c>
      <c r="P191" s="9">
        <v>3.5125000000000002</v>
      </c>
      <c r="Q191" s="9">
        <v>1.9455252919999999</v>
      </c>
      <c r="R191" s="9">
        <v>4.8</v>
      </c>
      <c r="S191" s="9">
        <v>5.9160305339999999</v>
      </c>
      <c r="T191" s="9">
        <v>-2.0720720720000001</v>
      </c>
      <c r="U191" s="9">
        <v>3.4038638450000001</v>
      </c>
      <c r="V191" s="9">
        <v>4.8932384339999997</v>
      </c>
      <c r="W191" s="9">
        <v>-2.3748939779999998</v>
      </c>
      <c r="X191" s="9">
        <v>6.4291920070000002</v>
      </c>
      <c r="Y191" s="9">
        <v>6.1224489799999997</v>
      </c>
      <c r="Z191" s="9">
        <v>7.5</v>
      </c>
    </row>
    <row r="192" spans="2:26" ht="15.45" customHeight="1" x14ac:dyDescent="0.3">
      <c r="B192" s="7" t="s">
        <v>152</v>
      </c>
      <c r="C192" s="9">
        <v>-2.3707799999999999</v>
      </c>
      <c r="D192" s="9">
        <v>3.1053799999999998</v>
      </c>
      <c r="E192" s="9">
        <v>2.4350399999999999</v>
      </c>
      <c r="F192" s="9">
        <v>5.2277899999999997</v>
      </c>
      <c r="G192" s="9">
        <v>2.36097</v>
      </c>
      <c r="H192" s="9" t="s">
        <v>10</v>
      </c>
      <c r="I192" s="9">
        <v>3.11985</v>
      </c>
      <c r="J192" s="9">
        <v>2.7922099999999999</v>
      </c>
      <c r="K192" s="9" t="s">
        <v>10</v>
      </c>
      <c r="L192" s="9">
        <v>2.5933000000000002</v>
      </c>
      <c r="M192" s="9">
        <v>2.5087899999999999</v>
      </c>
      <c r="N192" s="9" t="s">
        <v>10</v>
      </c>
      <c r="O192" s="9">
        <v>3.0958199999999998</v>
      </c>
      <c r="P192" s="9">
        <v>2.3065823619999999</v>
      </c>
      <c r="Q192" s="9">
        <v>-5.1897338309999999</v>
      </c>
      <c r="R192" s="9">
        <v>2.5303506370000002</v>
      </c>
      <c r="S192" s="9">
        <v>2.6343466809999998</v>
      </c>
      <c r="T192" s="9">
        <v>1.6986333309999999</v>
      </c>
      <c r="U192" s="9">
        <v>1.425381464</v>
      </c>
      <c r="V192" s="9">
        <v>2.2433355879999999</v>
      </c>
      <c r="W192" s="9">
        <v>-1.2160011980000001</v>
      </c>
      <c r="X192" s="9">
        <v>-3.4471783669999998</v>
      </c>
      <c r="Y192" s="9" t="s">
        <v>10</v>
      </c>
      <c r="Z192" s="9" t="s">
        <v>10</v>
      </c>
    </row>
    <row r="194" spans="2:26" ht="15.45" customHeight="1" x14ac:dyDescent="0.3">
      <c r="B194" s="21" t="s">
        <v>153</v>
      </c>
      <c r="C194" s="8"/>
      <c r="D194" s="8"/>
      <c r="E194" s="8"/>
      <c r="F194" s="8"/>
      <c r="G194" s="8"/>
      <c r="H194" s="8"/>
      <c r="I194" s="8"/>
      <c r="J194" s="8"/>
      <c r="K194" s="8"/>
      <c r="L194" s="8"/>
      <c r="M194" s="8"/>
      <c r="N194" s="8"/>
      <c r="O194" s="8"/>
      <c r="P194" s="8"/>
      <c r="Q194" s="8"/>
      <c r="R194" s="8"/>
      <c r="S194" s="8"/>
      <c r="T194" s="8"/>
      <c r="U194" s="8"/>
      <c r="V194" s="8"/>
      <c r="W194" s="8"/>
      <c r="X194" s="8"/>
      <c r="Y194" s="8"/>
      <c r="Z194" s="8"/>
    </row>
    <row r="195" spans="2:26" ht="15.45" customHeight="1" x14ac:dyDescent="0.3">
      <c r="B195" s="21" t="s">
        <v>154</v>
      </c>
      <c r="C195" s="9">
        <v>841.7</v>
      </c>
      <c r="D195" s="9">
        <v>1019.1618109999999</v>
      </c>
      <c r="E195" s="9">
        <v>890.17510259999995</v>
      </c>
      <c r="F195" s="9">
        <v>940.0037787</v>
      </c>
      <c r="G195" s="9">
        <v>893.26490260000003</v>
      </c>
      <c r="H195" s="9">
        <v>601.70910379999998</v>
      </c>
      <c r="I195" s="9">
        <v>540.48520189999999</v>
      </c>
      <c r="J195" s="9">
        <v>842.26305630000002</v>
      </c>
      <c r="K195" s="9">
        <v>585.28459469999996</v>
      </c>
      <c r="L195" s="9">
        <v>847.43379749999997</v>
      </c>
      <c r="M195" s="9">
        <v>1101.8086109999999</v>
      </c>
      <c r="N195" s="9">
        <v>1370.563206</v>
      </c>
      <c r="O195" s="9">
        <v>1472.5995760000001</v>
      </c>
      <c r="P195" s="9">
        <v>1773.3518670000001</v>
      </c>
      <c r="Q195" s="9">
        <v>1623.0945710000001</v>
      </c>
      <c r="R195" s="9">
        <v>1806.5440000000001</v>
      </c>
      <c r="S195" s="9">
        <v>1877.1046610000001</v>
      </c>
      <c r="T195" s="9">
        <v>2214.6932499999998</v>
      </c>
      <c r="U195" s="9">
        <v>1873.2247050000001</v>
      </c>
      <c r="V195" s="9">
        <v>1996.650967</v>
      </c>
      <c r="W195" s="9">
        <v>2048.268943</v>
      </c>
      <c r="X195" s="9">
        <v>2830.686158</v>
      </c>
      <c r="Y195" s="9">
        <v>2986.6</v>
      </c>
      <c r="Z195" s="9">
        <v>3040.2</v>
      </c>
    </row>
    <row r="196" spans="2:26" ht="15.45" customHeight="1" x14ac:dyDescent="0.3">
      <c r="B196" s="21" t="s">
        <v>155</v>
      </c>
      <c r="C196" s="9">
        <v>1358.8</v>
      </c>
      <c r="D196" s="9">
        <v>910.2345765</v>
      </c>
      <c r="E196" s="9">
        <v>1549.7</v>
      </c>
      <c r="F196" s="9">
        <v>1989.6</v>
      </c>
      <c r="G196" s="9">
        <v>2222.5</v>
      </c>
      <c r="H196" s="9">
        <v>2995</v>
      </c>
      <c r="I196" s="9">
        <v>3658.5</v>
      </c>
      <c r="J196" s="9">
        <v>3702</v>
      </c>
      <c r="K196" s="9">
        <v>3855.3</v>
      </c>
      <c r="L196" s="9">
        <v>4117.8999999999996</v>
      </c>
      <c r="M196" s="9">
        <v>4087</v>
      </c>
      <c r="N196" s="9">
        <v>4129.1000000000004</v>
      </c>
      <c r="O196" s="9">
        <v>4243.1000000000004</v>
      </c>
      <c r="P196" s="9">
        <v>4837.6000000000004</v>
      </c>
      <c r="Q196" s="9">
        <v>5742.3</v>
      </c>
      <c r="R196" s="9">
        <v>6512.7</v>
      </c>
      <c r="S196" s="9">
        <v>7006.3</v>
      </c>
      <c r="T196" s="9">
        <v>7422.5</v>
      </c>
      <c r="U196" s="9">
        <v>8141.3</v>
      </c>
      <c r="V196" s="9">
        <v>8542.9</v>
      </c>
      <c r="W196" s="9">
        <v>8736.7000000000007</v>
      </c>
      <c r="X196" s="9">
        <v>9073.7000000000007</v>
      </c>
      <c r="Y196" s="9">
        <v>9543.7000000000007</v>
      </c>
      <c r="Z196" s="9">
        <v>10429.9</v>
      </c>
    </row>
    <row r="197" spans="2:26" ht="15.45" customHeight="1" x14ac:dyDescent="0.3">
      <c r="B197" s="21" t="s">
        <v>156</v>
      </c>
      <c r="C197" s="9">
        <v>74.22</v>
      </c>
      <c r="D197" s="9">
        <v>-205.441</v>
      </c>
      <c r="E197" s="9">
        <v>-41.549159680000002</v>
      </c>
      <c r="F197" s="9">
        <v>170.73672350000001</v>
      </c>
      <c r="G197" s="9">
        <v>141.7520203</v>
      </c>
      <c r="H197" s="9">
        <v>281.590283</v>
      </c>
      <c r="I197" s="9">
        <v>354.00915279999998</v>
      </c>
      <c r="J197" s="9">
        <v>295.41737649999999</v>
      </c>
      <c r="K197" s="9">
        <v>168.71343619999999</v>
      </c>
      <c r="L197" s="9">
        <v>303.4819377</v>
      </c>
      <c r="M197" s="9">
        <v>192.13227810000001</v>
      </c>
      <c r="N197" s="9">
        <v>123.7539026</v>
      </c>
      <c r="O197" s="9">
        <v>30.689884599999999</v>
      </c>
      <c r="P197" s="9">
        <v>9.9821253760000008</v>
      </c>
      <c r="Q197" s="9">
        <v>31.814945349999999</v>
      </c>
      <c r="R197" s="9">
        <v>28.055235769999999</v>
      </c>
      <c r="S197" s="9">
        <v>-159.37166479999999</v>
      </c>
      <c r="T197" s="9">
        <v>-363.98875190000001</v>
      </c>
      <c r="U197" s="9">
        <v>-154.59201519999999</v>
      </c>
      <c r="V197" s="9">
        <v>-101.57349379999999</v>
      </c>
      <c r="W197" s="9">
        <v>216.4587349</v>
      </c>
      <c r="X197" s="9">
        <v>486.36388699999998</v>
      </c>
      <c r="Y197" s="9">
        <v>404.52116319999999</v>
      </c>
      <c r="Z197" s="9">
        <v>535.1</v>
      </c>
    </row>
    <row r="198" spans="2:26" ht="15.45" customHeight="1" x14ac:dyDescent="0.3">
      <c r="B198" s="21" t="s">
        <v>157</v>
      </c>
      <c r="C198" s="9" t="s">
        <v>10</v>
      </c>
      <c r="D198" s="9">
        <v>-31.432252999999999</v>
      </c>
      <c r="E198" s="9">
        <v>-54.9</v>
      </c>
      <c r="F198" s="9">
        <v>-59.3</v>
      </c>
      <c r="G198" s="9">
        <v>-241.1</v>
      </c>
      <c r="H198" s="9">
        <v>-149.9</v>
      </c>
      <c r="I198" s="9">
        <v>-108.1</v>
      </c>
      <c r="J198" s="9">
        <v>-62</v>
      </c>
      <c r="K198" s="9">
        <v>-80.2</v>
      </c>
      <c r="L198" s="9">
        <v>-69.7</v>
      </c>
      <c r="M198" s="9">
        <v>-67</v>
      </c>
      <c r="N198" s="9">
        <v>-49.8</v>
      </c>
      <c r="O198" s="9">
        <v>-77.7</v>
      </c>
      <c r="P198" s="9">
        <v>-64</v>
      </c>
      <c r="Q198" s="9">
        <v>-8.9</v>
      </c>
      <c r="R198" s="9">
        <v>-5.8</v>
      </c>
      <c r="S198" s="9">
        <v>-6.3</v>
      </c>
      <c r="T198" s="9">
        <v>-5.2</v>
      </c>
      <c r="U198" s="9">
        <v>5</v>
      </c>
      <c r="V198" s="9">
        <v>4.9000000000000004</v>
      </c>
      <c r="W198" s="9">
        <v>7.6</v>
      </c>
      <c r="X198" s="9">
        <v>6.6</v>
      </c>
      <c r="Y198" s="9">
        <v>7.3</v>
      </c>
      <c r="Z198" s="9">
        <v>8</v>
      </c>
    </row>
    <row r="199" spans="2:26" ht="15.45" customHeight="1" x14ac:dyDescent="0.3">
      <c r="B199" s="21" t="s">
        <v>158</v>
      </c>
      <c r="C199" s="9" t="s">
        <v>10</v>
      </c>
      <c r="D199" s="9">
        <v>8.9528597100000002</v>
      </c>
      <c r="E199" s="9">
        <v>8.1176224999999995</v>
      </c>
      <c r="F199" s="9">
        <v>10.804785109999999</v>
      </c>
      <c r="G199" s="9">
        <v>9.6969747000000002</v>
      </c>
      <c r="H199" s="9">
        <v>8.4851551199999999</v>
      </c>
      <c r="I199" s="9">
        <v>3.1348625700000001</v>
      </c>
      <c r="J199" s="9">
        <v>8.1551155400000006</v>
      </c>
      <c r="K199" s="9">
        <v>10.94888637</v>
      </c>
      <c r="L199" s="9">
        <v>11.59223736</v>
      </c>
      <c r="M199" s="9">
        <v>12.992033640000001</v>
      </c>
      <c r="N199" s="9">
        <v>16.321472910000001</v>
      </c>
      <c r="O199" s="9">
        <v>17.498300329999999</v>
      </c>
      <c r="P199" s="9">
        <v>16.328940490000001</v>
      </c>
      <c r="Q199" s="9">
        <v>17.856242330000001</v>
      </c>
      <c r="R199" s="9">
        <v>16.345966579999999</v>
      </c>
      <c r="S199" s="9">
        <v>15.36235516</v>
      </c>
      <c r="T199" s="9">
        <v>13.88865607</v>
      </c>
      <c r="U199" s="9">
        <v>12.023256780000001</v>
      </c>
      <c r="V199" s="9">
        <v>9.4858259599999997</v>
      </c>
      <c r="W199" s="9">
        <v>8.8433904499999993</v>
      </c>
      <c r="X199" s="9">
        <v>7.3455105400000003</v>
      </c>
      <c r="Y199" s="9">
        <v>5.6080822899999996</v>
      </c>
      <c r="Z199" s="9">
        <v>4.8</v>
      </c>
    </row>
    <row r="200" spans="2:26" ht="15.45" customHeight="1" x14ac:dyDescent="0.3">
      <c r="B200" s="21" t="s">
        <v>159</v>
      </c>
      <c r="C200" s="9">
        <v>138.69999999999999</v>
      </c>
      <c r="D200" s="9">
        <v>67.400000000000006</v>
      </c>
      <c r="E200" s="9">
        <v>44.5</v>
      </c>
      <c r="F200" s="9">
        <v>56.5</v>
      </c>
      <c r="G200" s="9">
        <v>86.2</v>
      </c>
      <c r="H200" s="9">
        <v>91.4</v>
      </c>
      <c r="I200" s="9">
        <v>79.7</v>
      </c>
      <c r="J200" s="9">
        <v>90.4</v>
      </c>
      <c r="K200" s="9">
        <v>135.9</v>
      </c>
      <c r="L200" s="9">
        <v>223.2</v>
      </c>
      <c r="M200" s="9">
        <v>173.4</v>
      </c>
      <c r="N200" s="9">
        <v>115.3</v>
      </c>
      <c r="O200" s="9">
        <v>98.1</v>
      </c>
      <c r="P200" s="9">
        <v>317</v>
      </c>
      <c r="Q200" s="9">
        <v>437.8</v>
      </c>
      <c r="R200" s="9">
        <v>462.6</v>
      </c>
      <c r="S200" s="9">
        <v>370.1</v>
      </c>
      <c r="T200" s="9">
        <v>361.7</v>
      </c>
      <c r="U200" s="9">
        <v>321.2</v>
      </c>
      <c r="V200" s="9">
        <v>306.7</v>
      </c>
      <c r="W200" s="9">
        <v>441.9</v>
      </c>
      <c r="X200" s="9">
        <v>519.20000000000005</v>
      </c>
      <c r="Y200" s="9">
        <v>532</v>
      </c>
      <c r="Z200" s="9">
        <v>633.4</v>
      </c>
    </row>
    <row r="201" spans="2:26" ht="15.45" customHeight="1" x14ac:dyDescent="0.3">
      <c r="B201" s="21" t="s">
        <v>160</v>
      </c>
      <c r="C201" s="9">
        <v>1145.9000000000001</v>
      </c>
      <c r="D201" s="9">
        <v>1070.8020819999999</v>
      </c>
      <c r="E201" s="9">
        <v>1593.5</v>
      </c>
      <c r="F201" s="9">
        <v>1810.854235</v>
      </c>
      <c r="G201" s="9">
        <v>2225.932593</v>
      </c>
      <c r="H201" s="9">
        <v>2763.373368</v>
      </c>
      <c r="I201" s="9">
        <v>3329.749914</v>
      </c>
      <c r="J201" s="9">
        <v>3370.0256650000001</v>
      </c>
      <c r="K201" s="9">
        <v>3619.9150450000002</v>
      </c>
      <c r="L201" s="9">
        <v>3649.2650669999998</v>
      </c>
      <c r="M201" s="9">
        <v>3775.538998</v>
      </c>
      <c r="N201" s="9">
        <v>3923.4676420000001</v>
      </c>
      <c r="O201" s="9">
        <v>4174.4909770000004</v>
      </c>
      <c r="P201" s="9">
        <v>4558.3171380000003</v>
      </c>
      <c r="Q201" s="9">
        <v>5263.7354189999996</v>
      </c>
      <c r="R201" s="9">
        <v>6011.4480050000002</v>
      </c>
      <c r="S201" s="9">
        <v>6786.4970800000001</v>
      </c>
      <c r="T201" s="9">
        <v>7416.0599080000002</v>
      </c>
      <c r="U201" s="9">
        <v>7957.7937259999999</v>
      </c>
      <c r="V201" s="9">
        <v>8323.3522790000006</v>
      </c>
      <c r="W201" s="9">
        <v>8061.8678609999997</v>
      </c>
      <c r="X201" s="9">
        <v>8054.2762659999999</v>
      </c>
      <c r="Y201" s="9">
        <v>8594.2674750000006</v>
      </c>
      <c r="Z201" s="9">
        <v>9248.6</v>
      </c>
    </row>
    <row r="202" spans="2:26" ht="15.45" customHeight="1" x14ac:dyDescent="0.3">
      <c r="B202" s="23" t="s">
        <v>161</v>
      </c>
      <c r="C202" s="9">
        <v>1513.9</v>
      </c>
      <c r="D202" s="9">
        <v>1672.8002670000001</v>
      </c>
      <c r="E202" s="9">
        <v>2025.2204139999999</v>
      </c>
      <c r="F202" s="9">
        <v>2354.9970640000001</v>
      </c>
      <c r="G202" s="9">
        <v>2577.8331800000001</v>
      </c>
      <c r="H202" s="9">
        <v>2968.8314180000002</v>
      </c>
      <c r="I202" s="9">
        <v>3629.9219079999998</v>
      </c>
      <c r="J202" s="9">
        <v>3930.786533</v>
      </c>
      <c r="K202" s="9">
        <v>3676.5813699999999</v>
      </c>
      <c r="L202" s="9">
        <v>3936.950214</v>
      </c>
      <c r="M202" s="9">
        <v>4074.9951369999999</v>
      </c>
      <c r="N202" s="9">
        <v>4525.183121</v>
      </c>
      <c r="O202" s="9">
        <v>4809.785398</v>
      </c>
      <c r="P202" s="9">
        <v>5722.9692249999998</v>
      </c>
      <c r="Q202" s="9">
        <v>6317.8939529999998</v>
      </c>
      <c r="R202" s="9">
        <v>7198.3330029999997</v>
      </c>
      <c r="S202" s="9">
        <v>7583.0727100000004</v>
      </c>
      <c r="T202" s="9">
        <v>8195.5484720000004</v>
      </c>
      <c r="U202" s="9">
        <v>8397.1593310000007</v>
      </c>
      <c r="V202" s="9">
        <v>8621.5629530000006</v>
      </c>
      <c r="W202" s="9">
        <v>8724.485009</v>
      </c>
      <c r="X202" s="9">
        <v>9691.8307810000006</v>
      </c>
      <c r="Y202" s="9">
        <v>10042.412399999999</v>
      </c>
      <c r="Z202" s="9">
        <v>11123.1</v>
      </c>
    </row>
    <row r="203" spans="2:26" ht="15.45" customHeight="1" x14ac:dyDescent="0.3">
      <c r="B203" s="21" t="s">
        <v>162</v>
      </c>
      <c r="C203" s="9">
        <v>163.30000000000001</v>
      </c>
      <c r="D203" s="9">
        <v>181.76708679999999</v>
      </c>
      <c r="E203" s="9">
        <v>202.64321870000001</v>
      </c>
      <c r="F203" s="9">
        <v>226.1747221</v>
      </c>
      <c r="G203" s="9">
        <v>252.0912333</v>
      </c>
      <c r="H203" s="9">
        <v>279.86197190000001</v>
      </c>
      <c r="I203" s="9">
        <v>293.89798610000003</v>
      </c>
      <c r="J203" s="9">
        <v>289.63168830000001</v>
      </c>
      <c r="K203" s="9">
        <v>314.17832010000001</v>
      </c>
      <c r="L203" s="9">
        <v>354.92099919999998</v>
      </c>
      <c r="M203" s="9">
        <v>383.90167680000002</v>
      </c>
      <c r="N203" s="9">
        <v>398.55271399999998</v>
      </c>
      <c r="O203" s="9">
        <v>436.92793390000003</v>
      </c>
      <c r="P203" s="9">
        <v>441.55625120000002</v>
      </c>
      <c r="Q203" s="9">
        <v>490.25047119999999</v>
      </c>
      <c r="R203" s="9">
        <v>547.82905870000002</v>
      </c>
      <c r="S203" s="9">
        <v>599.85246570000004</v>
      </c>
      <c r="T203" s="9">
        <v>642.14313540000001</v>
      </c>
      <c r="U203" s="9">
        <v>649.31705460000001</v>
      </c>
      <c r="V203" s="9">
        <v>668.30509910000001</v>
      </c>
      <c r="W203" s="9">
        <v>701.19998869999995</v>
      </c>
      <c r="X203" s="9">
        <v>762.44152169999995</v>
      </c>
      <c r="Y203" s="9">
        <v>789.3379291</v>
      </c>
      <c r="Z203" s="9">
        <v>791</v>
      </c>
    </row>
    <row r="204" spans="2:26" ht="15.45" customHeight="1" x14ac:dyDescent="0.3">
      <c r="B204" s="21" t="s">
        <v>163</v>
      </c>
      <c r="C204" s="9">
        <v>416.74</v>
      </c>
      <c r="D204" s="9">
        <v>436.760109</v>
      </c>
      <c r="E204" s="9">
        <v>480.49691910000001</v>
      </c>
      <c r="F204" s="9">
        <v>642.55748700000004</v>
      </c>
      <c r="G204" s="9">
        <v>737.21795850000001</v>
      </c>
      <c r="H204" s="9">
        <v>925.23326080000004</v>
      </c>
      <c r="I204" s="9">
        <v>856.04160109999998</v>
      </c>
      <c r="J204" s="9">
        <v>1331.800019</v>
      </c>
      <c r="K204" s="9">
        <v>1043.1187379999999</v>
      </c>
      <c r="L204" s="9">
        <v>907.19773290000001</v>
      </c>
      <c r="M204" s="9">
        <v>1027.0747269999999</v>
      </c>
      <c r="N204" s="9">
        <v>1592.8191999999999</v>
      </c>
      <c r="O204" s="9">
        <v>1660.853691</v>
      </c>
      <c r="P204" s="9">
        <v>3068.0073010000001</v>
      </c>
      <c r="Q204" s="9">
        <v>3213.603638</v>
      </c>
      <c r="R204" s="9">
        <v>3653.156078</v>
      </c>
      <c r="S204" s="9">
        <v>3809.292516</v>
      </c>
      <c r="T204" s="9">
        <v>4362.6055930000002</v>
      </c>
      <c r="U204" s="9">
        <v>4381.4186630000004</v>
      </c>
      <c r="V204" s="9">
        <v>4358.7899090000001</v>
      </c>
      <c r="W204" s="9">
        <v>4854.1421549999995</v>
      </c>
      <c r="X204" s="9">
        <v>6066.4209659999997</v>
      </c>
      <c r="Y204" s="9">
        <v>6608.3055999999997</v>
      </c>
      <c r="Z204" s="9">
        <v>7542.7</v>
      </c>
    </row>
    <row r="205" spans="2:26" ht="15.45" customHeight="1" x14ac:dyDescent="0.3">
      <c r="B205" s="21" t="s">
        <v>164</v>
      </c>
      <c r="C205" s="9">
        <v>920.1</v>
      </c>
      <c r="D205" s="9">
        <v>1034.2284540000001</v>
      </c>
      <c r="E205" s="9">
        <v>1058.3849990000001</v>
      </c>
      <c r="F205" s="9">
        <v>1303.502669</v>
      </c>
      <c r="G205" s="9">
        <v>1407.6561079999999</v>
      </c>
      <c r="H205" s="9">
        <v>1522.527889</v>
      </c>
      <c r="I205" s="9">
        <v>2125.653726</v>
      </c>
      <c r="J205" s="9">
        <v>1956.063142</v>
      </c>
      <c r="K205" s="9">
        <v>2025.563134</v>
      </c>
      <c r="L205" s="9">
        <v>2371.2499899999998</v>
      </c>
      <c r="M205" s="9">
        <v>2375.0895369999998</v>
      </c>
      <c r="N205" s="9">
        <v>2347.136074</v>
      </c>
      <c r="O205" s="9">
        <v>2529.0906260000002</v>
      </c>
      <c r="P205" s="9">
        <v>2094.1987880000001</v>
      </c>
      <c r="Q205" s="9">
        <v>2493.6525919999999</v>
      </c>
      <c r="R205" s="9">
        <v>2872.4121340000002</v>
      </c>
      <c r="S205" s="9">
        <v>3058.3059189999999</v>
      </c>
      <c r="T205" s="9">
        <v>3072.5767780000001</v>
      </c>
      <c r="U205" s="9">
        <v>3258.372875</v>
      </c>
      <c r="V205" s="9">
        <v>3473.2309989999999</v>
      </c>
      <c r="W205" s="9">
        <v>3052.1440149999999</v>
      </c>
      <c r="X205" s="9">
        <v>2763.4840810000001</v>
      </c>
      <c r="Y205" s="9">
        <v>2577.175369</v>
      </c>
      <c r="Z205" s="9">
        <v>2736.3</v>
      </c>
    </row>
    <row r="206" spans="2:26" ht="15.45" customHeight="1" x14ac:dyDescent="0.3">
      <c r="B206" s="21" t="s">
        <v>165</v>
      </c>
      <c r="C206" s="9">
        <v>13.74</v>
      </c>
      <c r="D206" s="9">
        <v>20.044617339999999</v>
      </c>
      <c r="E206" s="9">
        <v>283.69527720000002</v>
      </c>
      <c r="F206" s="9">
        <v>182.76218560000001</v>
      </c>
      <c r="G206" s="9">
        <v>180.8678802</v>
      </c>
      <c r="H206" s="9">
        <v>241.2082959</v>
      </c>
      <c r="I206" s="9">
        <v>354.32859509999997</v>
      </c>
      <c r="J206" s="9">
        <v>353.29168440000001</v>
      </c>
      <c r="K206" s="9">
        <v>293.72117759999998</v>
      </c>
      <c r="L206" s="9">
        <v>303.58149150000003</v>
      </c>
      <c r="M206" s="9">
        <v>288.92919640000002</v>
      </c>
      <c r="N206" s="9">
        <v>186.67513270000001</v>
      </c>
      <c r="O206" s="9">
        <v>182.91314610000001</v>
      </c>
      <c r="P206" s="9">
        <v>119.20688509999999</v>
      </c>
      <c r="Q206" s="9">
        <v>120.3872515</v>
      </c>
      <c r="R206" s="9">
        <v>124.93573259999999</v>
      </c>
      <c r="S206" s="9">
        <v>115.6218093</v>
      </c>
      <c r="T206" s="9">
        <v>118.222966</v>
      </c>
      <c r="U206" s="9">
        <v>108.0507387</v>
      </c>
      <c r="V206" s="9">
        <v>121.2369458</v>
      </c>
      <c r="W206" s="9">
        <v>116.998851</v>
      </c>
      <c r="X206" s="9">
        <v>99.48421209</v>
      </c>
      <c r="Y206" s="9">
        <v>67.593502209999997</v>
      </c>
      <c r="Z206" s="9">
        <v>45</v>
      </c>
    </row>
    <row r="207" spans="2:26" ht="15.45" customHeight="1" x14ac:dyDescent="0.3">
      <c r="B207" s="23" t="s">
        <v>166</v>
      </c>
      <c r="C207" s="9" t="s">
        <v>10</v>
      </c>
      <c r="D207" s="9">
        <v>1.22273605</v>
      </c>
      <c r="E207" s="9">
        <v>2.6295390900000002</v>
      </c>
      <c r="F207" s="9">
        <v>1.56055777</v>
      </c>
      <c r="G207" s="9">
        <v>0.84740327999999998</v>
      </c>
      <c r="H207" s="9">
        <v>1.3527767399999999</v>
      </c>
      <c r="I207" s="9">
        <v>1.19310198</v>
      </c>
      <c r="J207" s="9">
        <v>0.80654081</v>
      </c>
      <c r="K207" s="9">
        <v>2.24029955</v>
      </c>
      <c r="L207" s="9">
        <v>0.72017978999999999</v>
      </c>
      <c r="M207" s="9">
        <v>0.31597103999999998</v>
      </c>
      <c r="N207" s="9">
        <v>0.74342054000000002</v>
      </c>
      <c r="O207" s="9">
        <v>1.0426459800000001</v>
      </c>
      <c r="P207" s="9">
        <v>1.04135625</v>
      </c>
      <c r="Q207" s="9">
        <v>1.1955812100000001</v>
      </c>
      <c r="R207" s="9">
        <v>1.9296073</v>
      </c>
      <c r="S207" s="9">
        <v>2.1003497599999998</v>
      </c>
      <c r="T207" s="9">
        <v>2.78199394</v>
      </c>
      <c r="U207" s="9">
        <v>3.4381731100000001</v>
      </c>
      <c r="V207" s="9">
        <v>8.2934104699999995</v>
      </c>
      <c r="W207" s="9">
        <v>9.9084894899999991</v>
      </c>
      <c r="X207" s="9">
        <v>7.3284269999999996</v>
      </c>
      <c r="Y207" s="9">
        <v>5.6546155100000002</v>
      </c>
      <c r="Z207" s="9">
        <v>7.3</v>
      </c>
    </row>
    <row r="208" spans="2:26" x14ac:dyDescent="0.25">
      <c r="B208" s="22"/>
    </row>
    <row r="209" spans="2:26" ht="15.45" customHeight="1" x14ac:dyDescent="0.3">
      <c r="B209" s="21" t="s">
        <v>167</v>
      </c>
      <c r="C209" s="9">
        <v>-2.0836742419999998</v>
      </c>
      <c r="D209" s="9">
        <v>-3.0878701390000001</v>
      </c>
      <c r="E209" s="9">
        <v>21.067676410000001</v>
      </c>
      <c r="F209" s="9">
        <v>16.283494279999999</v>
      </c>
      <c r="G209" s="9">
        <v>9.4622672659999996</v>
      </c>
      <c r="H209" s="9">
        <v>15.167709090000001</v>
      </c>
      <c r="I209" s="9">
        <v>22.267700560000002</v>
      </c>
      <c r="J209" s="9">
        <v>8.2884599780000006</v>
      </c>
      <c r="K209" s="9">
        <v>-6.4670304769999998</v>
      </c>
      <c r="L209" s="9">
        <v>7.0818191600000002</v>
      </c>
      <c r="M209" s="9">
        <v>3.5063923990000001</v>
      </c>
      <c r="N209" s="9">
        <v>11.04757107</v>
      </c>
      <c r="O209" s="9">
        <v>6.2892985680000004</v>
      </c>
      <c r="P209" s="9">
        <v>18.98595783</v>
      </c>
      <c r="Q209" s="9">
        <v>10.39538576</v>
      </c>
      <c r="R209" s="9">
        <v>13.935641479999999</v>
      </c>
      <c r="S209" s="9">
        <v>5.3</v>
      </c>
      <c r="T209" s="9">
        <v>8.1</v>
      </c>
      <c r="U209" s="9">
        <v>2.5</v>
      </c>
      <c r="V209" s="9">
        <v>2.672375417</v>
      </c>
      <c r="W209" s="9">
        <v>1.193774922</v>
      </c>
      <c r="X209" s="9">
        <v>11.1</v>
      </c>
      <c r="Y209" s="9">
        <v>3.6</v>
      </c>
      <c r="Z209" s="9">
        <v>10.7</v>
      </c>
    </row>
    <row r="210" spans="2:26" ht="15.45" customHeight="1" x14ac:dyDescent="0.3">
      <c r="B210" s="21" t="s">
        <v>168</v>
      </c>
      <c r="C210" s="9">
        <v>42.37659</v>
      </c>
      <c r="D210" s="9">
        <v>44.465719999999997</v>
      </c>
      <c r="E210" s="9">
        <v>50.514330000000001</v>
      </c>
      <c r="F210" s="9">
        <v>53.998899999999999</v>
      </c>
      <c r="G210" s="9">
        <v>54.92745</v>
      </c>
      <c r="H210" s="9">
        <v>58.904760000000003</v>
      </c>
      <c r="I210" s="9">
        <v>66.534351040000004</v>
      </c>
      <c r="J210" s="9">
        <v>72.25577715</v>
      </c>
      <c r="K210" s="9">
        <v>65.479370000000003</v>
      </c>
      <c r="L210" s="9">
        <v>70.126890000000003</v>
      </c>
      <c r="M210" s="9">
        <v>67.641159999999999</v>
      </c>
      <c r="N210" s="9">
        <v>66.85651</v>
      </c>
      <c r="O210" s="9">
        <v>67.653090000000006</v>
      </c>
      <c r="P210" s="9">
        <v>74.173150000000007</v>
      </c>
      <c r="Q210" s="9">
        <v>68.919729390000001</v>
      </c>
      <c r="R210" s="9">
        <v>73.287030540000003</v>
      </c>
      <c r="S210" s="9">
        <v>73.400000000000006</v>
      </c>
      <c r="T210" s="9">
        <v>74.099999999999994</v>
      </c>
      <c r="U210" s="9">
        <v>72.075183559999999</v>
      </c>
      <c r="V210" s="9">
        <v>73.3</v>
      </c>
      <c r="W210" s="9">
        <v>90.8</v>
      </c>
      <c r="X210" s="9">
        <v>108.7</v>
      </c>
      <c r="Y210" s="9">
        <v>91.6</v>
      </c>
      <c r="Z210" s="9">
        <v>88.6</v>
      </c>
    </row>
    <row r="211" spans="2:26" x14ac:dyDescent="0.25">
      <c r="B211" s="22"/>
    </row>
    <row r="212" spans="2:26" ht="15.45" customHeight="1" x14ac:dyDescent="0.3">
      <c r="B212" s="21" t="s">
        <v>169</v>
      </c>
      <c r="C212" s="8"/>
      <c r="D212" s="8"/>
      <c r="E212" s="8"/>
      <c r="F212" s="8"/>
      <c r="G212" s="8"/>
      <c r="H212" s="8"/>
      <c r="I212" s="8"/>
      <c r="J212" s="8"/>
      <c r="K212" s="8"/>
      <c r="L212" s="8"/>
      <c r="M212" s="8"/>
      <c r="N212" s="8"/>
      <c r="O212" s="8"/>
      <c r="P212" s="8"/>
      <c r="Q212" s="8"/>
      <c r="R212" s="8"/>
      <c r="S212" s="8"/>
      <c r="T212" s="8"/>
      <c r="U212" s="8"/>
      <c r="V212" s="8"/>
      <c r="W212" s="8"/>
      <c r="X212" s="8"/>
      <c r="Y212" s="8"/>
      <c r="Z212" s="8"/>
    </row>
    <row r="213" spans="2:26" ht="15.45" customHeight="1" x14ac:dyDescent="0.3">
      <c r="B213" s="21" t="s">
        <v>170</v>
      </c>
      <c r="C213" s="9"/>
      <c r="D213" s="9"/>
      <c r="E213" s="9"/>
      <c r="F213" s="9"/>
      <c r="G213" s="9"/>
      <c r="H213" s="9"/>
      <c r="I213" s="9"/>
      <c r="J213" s="9"/>
      <c r="K213" s="9"/>
      <c r="L213" s="9"/>
      <c r="M213" s="9"/>
      <c r="N213" s="9"/>
      <c r="O213" s="9"/>
      <c r="P213" s="9"/>
      <c r="Q213" s="9"/>
      <c r="R213" s="9"/>
      <c r="S213" s="9"/>
      <c r="T213" s="9"/>
      <c r="U213" s="9"/>
      <c r="V213" s="9"/>
      <c r="W213" s="9"/>
      <c r="X213" s="9"/>
      <c r="Y213" s="9"/>
      <c r="Z213" s="9"/>
    </row>
    <row r="214" spans="2:26" ht="15.45" customHeight="1" x14ac:dyDescent="0.3">
      <c r="B214" s="21" t="s">
        <v>171</v>
      </c>
      <c r="C214" s="9">
        <v>0.9</v>
      </c>
      <c r="D214" s="9">
        <v>0.78</v>
      </c>
      <c r="E214" s="9">
        <v>0.62</v>
      </c>
      <c r="F214" s="9">
        <v>0.51</v>
      </c>
      <c r="G214" s="9">
        <v>0.38</v>
      </c>
      <c r="H214" s="9">
        <v>0.38</v>
      </c>
      <c r="I214" s="9">
        <v>0.84035258499999999</v>
      </c>
      <c r="J214" s="9">
        <v>0.9</v>
      </c>
      <c r="K214" s="9">
        <v>0.67</v>
      </c>
      <c r="L214" s="9">
        <v>0.77</v>
      </c>
      <c r="M214" s="9">
        <v>0.99</v>
      </c>
      <c r="N214" s="9">
        <v>1.07</v>
      </c>
      <c r="O214" s="9">
        <v>0.82</v>
      </c>
      <c r="P214" s="9">
        <v>0.76</v>
      </c>
      <c r="Q214" s="9">
        <v>0.59</v>
      </c>
      <c r="R214" s="9">
        <v>0.88</v>
      </c>
      <c r="S214" s="9">
        <v>0.92</v>
      </c>
      <c r="T214" s="9">
        <v>1.25</v>
      </c>
      <c r="U214" s="9">
        <v>1.34</v>
      </c>
      <c r="V214" s="9">
        <v>1.1499999999999999</v>
      </c>
      <c r="W214" s="9">
        <v>0.86</v>
      </c>
      <c r="X214" s="9">
        <v>0.53</v>
      </c>
      <c r="Y214" s="9">
        <v>0.41</v>
      </c>
      <c r="Z214" s="9">
        <v>0.4</v>
      </c>
    </row>
    <row r="215" spans="2:26" ht="15.45" customHeight="1" x14ac:dyDescent="0.3">
      <c r="B215" s="21" t="s">
        <v>172</v>
      </c>
      <c r="C215" s="9">
        <v>2.84</v>
      </c>
      <c r="D215" s="9">
        <v>1.64</v>
      </c>
      <c r="E215" s="9">
        <v>1.47</v>
      </c>
      <c r="F215" s="9">
        <v>0.95</v>
      </c>
      <c r="G215" s="9">
        <v>1.21</v>
      </c>
      <c r="H215" s="9">
        <v>1.71</v>
      </c>
      <c r="I215" s="9">
        <v>6.78</v>
      </c>
      <c r="J215" s="9">
        <v>5.78</v>
      </c>
      <c r="K215" s="9">
        <v>1.75</v>
      </c>
      <c r="L215" s="9">
        <v>6.26</v>
      </c>
      <c r="M215" s="9">
        <v>5.5</v>
      </c>
      <c r="N215" s="9">
        <v>2.4700000000000002</v>
      </c>
      <c r="O215" s="9">
        <v>1.1100000000000001</v>
      </c>
      <c r="P215" s="9">
        <v>1.49</v>
      </c>
      <c r="Q215" s="9">
        <v>0.95</v>
      </c>
      <c r="R215" s="9">
        <v>1.56</v>
      </c>
      <c r="S215" s="9">
        <v>1.76</v>
      </c>
      <c r="T215" s="9">
        <v>2.5499999999999998</v>
      </c>
      <c r="U215" s="9">
        <v>3.15</v>
      </c>
      <c r="V215" s="9">
        <v>4.91</v>
      </c>
      <c r="W215" s="9">
        <v>3.02</v>
      </c>
      <c r="X215" s="9">
        <v>1.73</v>
      </c>
      <c r="Y215" s="9">
        <v>0.84</v>
      </c>
      <c r="Z215" s="9">
        <v>1.2</v>
      </c>
    </row>
    <row r="216" spans="2:26" ht="15.45" customHeight="1" x14ac:dyDescent="0.3">
      <c r="B216" s="21" t="s">
        <v>173</v>
      </c>
      <c r="C216" s="9">
        <v>3</v>
      </c>
      <c r="D216" s="9">
        <v>2.52</v>
      </c>
      <c r="E216" s="9">
        <v>1.83</v>
      </c>
      <c r="F216" s="9">
        <v>1.58</v>
      </c>
      <c r="G216" s="9">
        <v>1.36</v>
      </c>
      <c r="H216" s="9">
        <v>1.61</v>
      </c>
      <c r="I216" s="9">
        <v>5.67</v>
      </c>
      <c r="J216" s="9">
        <v>7.81</v>
      </c>
      <c r="K216" s="9">
        <v>2.23</v>
      </c>
      <c r="L216" s="9">
        <v>4.8</v>
      </c>
      <c r="M216" s="9">
        <v>5.56</v>
      </c>
      <c r="N216" s="9">
        <v>3.67</v>
      </c>
      <c r="O216" s="9">
        <v>1.57</v>
      </c>
      <c r="P216" s="9">
        <v>1.68</v>
      </c>
      <c r="Q216" s="9">
        <v>1.42</v>
      </c>
      <c r="R216" s="9">
        <v>2.61</v>
      </c>
      <c r="S216" s="9">
        <v>2.9</v>
      </c>
      <c r="T216" s="9">
        <v>3.17</v>
      </c>
      <c r="U216" s="9">
        <v>3.44</v>
      </c>
      <c r="V216" s="9">
        <v>4.57</v>
      </c>
      <c r="W216" s="9">
        <v>3.33</v>
      </c>
      <c r="X216" s="9">
        <v>2.33</v>
      </c>
      <c r="Y216" s="9">
        <v>1.25</v>
      </c>
      <c r="Z216" s="9">
        <v>1.1000000000000001</v>
      </c>
    </row>
    <row r="217" spans="2:26" ht="15.45" customHeight="1" x14ac:dyDescent="0.3">
      <c r="B217" s="21" t="s">
        <v>174</v>
      </c>
      <c r="C217" s="9">
        <v>8.34</v>
      </c>
      <c r="D217" s="9">
        <v>8.2899999999999991</v>
      </c>
      <c r="E217" s="9">
        <v>8</v>
      </c>
      <c r="F217" s="9">
        <v>7.57</v>
      </c>
      <c r="G217" s="9">
        <v>7.14</v>
      </c>
      <c r="H217" s="9">
        <v>6.77</v>
      </c>
      <c r="I217" s="9">
        <v>7.33</v>
      </c>
      <c r="J217" s="9">
        <v>8.98</v>
      </c>
      <c r="K217" s="9">
        <v>7.95</v>
      </c>
      <c r="L217" s="9">
        <v>7.83</v>
      </c>
      <c r="M217" s="9">
        <v>7.46</v>
      </c>
      <c r="N217" s="9">
        <v>7.43</v>
      </c>
      <c r="O217" s="9">
        <v>6.96</v>
      </c>
      <c r="P217" s="9">
        <v>6.1</v>
      </c>
      <c r="Q217" s="9">
        <v>5.76</v>
      </c>
      <c r="R217" s="9">
        <v>5.79</v>
      </c>
      <c r="S217" s="9">
        <v>5.85</v>
      </c>
      <c r="T217" s="9">
        <v>5.74</v>
      </c>
      <c r="U217" s="9">
        <v>5.68</v>
      </c>
      <c r="V217" s="9">
        <v>6.03</v>
      </c>
      <c r="W217" s="9">
        <v>6.18</v>
      </c>
      <c r="X217" s="9">
        <v>5.94</v>
      </c>
      <c r="Y217" s="9">
        <v>5.43</v>
      </c>
      <c r="Z217" s="9">
        <v>5</v>
      </c>
    </row>
    <row r="218" spans="2:26" x14ac:dyDescent="0.25">
      <c r="B218" s="22"/>
    </row>
    <row r="219" spans="2:26" ht="15.45" customHeight="1" x14ac:dyDescent="0.3">
      <c r="B219" s="21" t="s">
        <v>175</v>
      </c>
      <c r="C219" s="8"/>
      <c r="D219" s="8"/>
      <c r="E219" s="8"/>
      <c r="F219" s="8"/>
      <c r="G219" s="8"/>
      <c r="H219" s="8"/>
      <c r="I219" s="8"/>
      <c r="J219" s="8"/>
      <c r="K219" s="8"/>
      <c r="L219" s="8"/>
      <c r="M219" s="8"/>
      <c r="N219" s="8"/>
      <c r="O219" s="8"/>
      <c r="P219" s="8"/>
      <c r="Q219" s="8"/>
      <c r="R219" s="8"/>
      <c r="S219" s="8"/>
      <c r="T219" s="8"/>
      <c r="U219" s="8"/>
      <c r="V219" s="8"/>
      <c r="W219" s="8"/>
      <c r="X219" s="8"/>
      <c r="Y219" s="8"/>
      <c r="Z219" s="8"/>
    </row>
    <row r="220" spans="2:26" ht="15.45" customHeight="1" x14ac:dyDescent="0.3">
      <c r="B220" s="21" t="s">
        <v>176</v>
      </c>
      <c r="C220" s="9"/>
      <c r="D220" s="9"/>
      <c r="E220" s="9"/>
      <c r="F220" s="9"/>
      <c r="G220" s="9"/>
      <c r="H220" s="9"/>
      <c r="I220" s="9"/>
      <c r="J220" s="9"/>
      <c r="K220" s="9"/>
      <c r="L220" s="9"/>
      <c r="M220" s="9"/>
      <c r="N220" s="9"/>
      <c r="O220" s="9"/>
      <c r="P220" s="9"/>
      <c r="Q220" s="9"/>
      <c r="R220" s="9"/>
      <c r="S220" s="9"/>
      <c r="T220" s="9"/>
      <c r="U220" s="9"/>
      <c r="V220" s="9"/>
      <c r="W220" s="9"/>
      <c r="X220" s="9"/>
      <c r="Y220" s="9"/>
      <c r="Z220" s="9"/>
    </row>
    <row r="221" spans="2:26" ht="15.45" customHeight="1" x14ac:dyDescent="0.3">
      <c r="B221" s="21" t="s">
        <v>177</v>
      </c>
      <c r="C221" s="9">
        <v>911</v>
      </c>
      <c r="D221" s="9">
        <v>900.5</v>
      </c>
      <c r="E221" s="9">
        <v>1038.8</v>
      </c>
      <c r="F221" s="9">
        <v>1066.3</v>
      </c>
      <c r="G221" s="9">
        <v>1176.2</v>
      </c>
      <c r="H221" s="9">
        <v>1221.9000000000001</v>
      </c>
      <c r="I221" s="9">
        <v>1401.3</v>
      </c>
      <c r="J221" s="9">
        <v>1391.3</v>
      </c>
      <c r="K221" s="9">
        <v>1454.9</v>
      </c>
      <c r="L221" s="9">
        <v>1411.8</v>
      </c>
      <c r="M221" s="9">
        <v>1537.8</v>
      </c>
      <c r="N221" s="9">
        <v>1804.1</v>
      </c>
      <c r="O221" s="9">
        <v>1937.1</v>
      </c>
      <c r="P221" s="9">
        <v>2098.4</v>
      </c>
      <c r="Q221" s="9">
        <v>2370.8000000000002</v>
      </c>
      <c r="R221" s="9">
        <v>2800.2</v>
      </c>
      <c r="S221" s="9">
        <v>2908.3</v>
      </c>
      <c r="T221" s="9">
        <v>2837.4</v>
      </c>
      <c r="U221" s="9">
        <v>3244.4</v>
      </c>
      <c r="V221" s="9">
        <v>3180.6</v>
      </c>
      <c r="W221" s="9">
        <v>2717.1</v>
      </c>
      <c r="X221" s="9">
        <v>2143</v>
      </c>
      <c r="Y221" s="9">
        <v>2190.8000000000002</v>
      </c>
      <c r="Z221" s="12">
        <v>2749.8</v>
      </c>
    </row>
    <row r="222" spans="2:26" ht="15.45" customHeight="1" x14ac:dyDescent="0.3">
      <c r="B222" s="21" t="s">
        <v>178</v>
      </c>
      <c r="C222" s="9">
        <v>713.4</v>
      </c>
      <c r="D222" s="9">
        <v>740.5</v>
      </c>
      <c r="E222" s="9">
        <v>789.7</v>
      </c>
      <c r="F222" s="9">
        <v>929.9</v>
      </c>
      <c r="G222" s="9">
        <v>1033.3</v>
      </c>
      <c r="H222" s="9">
        <v>1065.8</v>
      </c>
      <c r="I222" s="9">
        <v>1227.2</v>
      </c>
      <c r="J222" s="9">
        <v>1230.4000000000001</v>
      </c>
      <c r="K222" s="9">
        <v>1243.0999999999999</v>
      </c>
      <c r="L222" s="9">
        <v>1209.2</v>
      </c>
      <c r="M222" s="9">
        <v>1303.5</v>
      </c>
      <c r="N222" s="9">
        <v>1591.2</v>
      </c>
      <c r="O222" s="9">
        <v>1722.3</v>
      </c>
      <c r="P222" s="9">
        <v>1879.5</v>
      </c>
      <c r="Q222" s="9">
        <v>2117.6999999999998</v>
      </c>
      <c r="R222" s="9">
        <v>2359.9</v>
      </c>
      <c r="S222" s="9">
        <v>2427.4</v>
      </c>
      <c r="T222" s="9">
        <v>2579.1999999999998</v>
      </c>
      <c r="U222" s="9">
        <v>2831.6</v>
      </c>
      <c r="V222" s="9">
        <v>2819.8</v>
      </c>
      <c r="W222" s="9">
        <v>2194</v>
      </c>
      <c r="X222" s="9">
        <v>1412.6</v>
      </c>
      <c r="Y222" s="9">
        <v>1692</v>
      </c>
      <c r="Z222" s="12">
        <v>2285</v>
      </c>
    </row>
    <row r="223" spans="2:26" ht="15.45" customHeight="1" x14ac:dyDescent="0.3">
      <c r="B223" s="21" t="s">
        <v>179</v>
      </c>
      <c r="C223" s="9" t="s">
        <v>10</v>
      </c>
      <c r="D223" s="9" t="s">
        <v>10</v>
      </c>
      <c r="E223" s="9" t="s">
        <v>10</v>
      </c>
      <c r="F223" s="9" t="s">
        <v>10</v>
      </c>
      <c r="G223" s="9" t="s">
        <v>10</v>
      </c>
      <c r="H223" s="9" t="s">
        <v>10</v>
      </c>
      <c r="I223" s="9" t="s">
        <v>10</v>
      </c>
      <c r="J223" s="9" t="s">
        <v>10</v>
      </c>
      <c r="K223" s="9" t="s">
        <v>10</v>
      </c>
      <c r="L223" s="9" t="s">
        <v>10</v>
      </c>
      <c r="M223" s="9" t="s">
        <v>10</v>
      </c>
      <c r="N223" s="9" t="s">
        <v>10</v>
      </c>
      <c r="O223" s="9" t="s">
        <v>10</v>
      </c>
      <c r="P223" s="9" t="s">
        <v>10</v>
      </c>
      <c r="Q223" s="9" t="s">
        <v>10</v>
      </c>
      <c r="R223" s="9" t="s">
        <v>10</v>
      </c>
      <c r="S223" s="9" t="s">
        <v>10</v>
      </c>
      <c r="T223" s="9" t="s">
        <v>10</v>
      </c>
      <c r="U223" s="9" t="s">
        <v>10</v>
      </c>
      <c r="V223" s="9" t="s">
        <v>10</v>
      </c>
      <c r="W223" s="9" t="s">
        <v>10</v>
      </c>
      <c r="X223" s="9" t="s">
        <v>10</v>
      </c>
      <c r="Y223" s="9" t="s">
        <v>10</v>
      </c>
      <c r="Z223" s="9" t="s">
        <v>10</v>
      </c>
    </row>
    <row r="224" spans="2:26" ht="15.45" customHeight="1" x14ac:dyDescent="0.3">
      <c r="B224" s="21" t="s">
        <v>180</v>
      </c>
      <c r="C224" s="9" t="s">
        <v>10</v>
      </c>
      <c r="D224" s="9" t="s">
        <v>10</v>
      </c>
      <c r="E224" s="9" t="s">
        <v>10</v>
      </c>
      <c r="F224" s="9" t="s">
        <v>10</v>
      </c>
      <c r="G224" s="9" t="s">
        <v>10</v>
      </c>
      <c r="H224" s="9" t="s">
        <v>10</v>
      </c>
      <c r="I224" s="9" t="s">
        <v>10</v>
      </c>
      <c r="J224" s="9" t="s">
        <v>10</v>
      </c>
      <c r="K224" s="9" t="s">
        <v>10</v>
      </c>
      <c r="L224" s="9" t="s">
        <v>10</v>
      </c>
      <c r="M224" s="9" t="s">
        <v>10</v>
      </c>
      <c r="N224" s="9" t="s">
        <v>10</v>
      </c>
      <c r="O224" s="9" t="s">
        <v>10</v>
      </c>
      <c r="P224" s="9" t="s">
        <v>10</v>
      </c>
      <c r="Q224" s="9" t="s">
        <v>10</v>
      </c>
      <c r="R224" s="9" t="s">
        <v>10</v>
      </c>
      <c r="S224" s="9" t="s">
        <v>10</v>
      </c>
      <c r="T224" s="9" t="s">
        <v>10</v>
      </c>
      <c r="U224" s="9" t="s">
        <v>10</v>
      </c>
      <c r="V224" s="9" t="s">
        <v>10</v>
      </c>
      <c r="W224" s="9" t="s">
        <v>10</v>
      </c>
      <c r="X224" s="9" t="s">
        <v>10</v>
      </c>
      <c r="Y224" s="9" t="s">
        <v>10</v>
      </c>
      <c r="Z224" s="9" t="s">
        <v>10</v>
      </c>
    </row>
    <row r="225" spans="2:26" ht="15.45" customHeight="1" x14ac:dyDescent="0.3">
      <c r="B225" s="21" t="s">
        <v>181</v>
      </c>
      <c r="C225" s="9" t="s">
        <v>10</v>
      </c>
      <c r="D225" s="9" t="s">
        <v>10</v>
      </c>
      <c r="E225" s="9" t="s">
        <v>10</v>
      </c>
      <c r="F225" s="9" t="s">
        <v>10</v>
      </c>
      <c r="G225" s="9" t="s">
        <v>10</v>
      </c>
      <c r="H225" s="9" t="s">
        <v>10</v>
      </c>
      <c r="I225" s="9" t="s">
        <v>10</v>
      </c>
      <c r="J225" s="9" t="s">
        <v>10</v>
      </c>
      <c r="K225" s="9" t="s">
        <v>10</v>
      </c>
      <c r="L225" s="9" t="s">
        <v>10</v>
      </c>
      <c r="M225" s="9" t="s">
        <v>10</v>
      </c>
      <c r="N225" s="9" t="s">
        <v>10</v>
      </c>
      <c r="O225" s="9" t="s">
        <v>10</v>
      </c>
      <c r="P225" s="9" t="s">
        <v>10</v>
      </c>
      <c r="Q225" s="9" t="s">
        <v>10</v>
      </c>
      <c r="R225" s="9" t="s">
        <v>10</v>
      </c>
      <c r="S225" s="9" t="s">
        <v>10</v>
      </c>
      <c r="T225" s="9" t="s">
        <v>10</v>
      </c>
      <c r="U225" s="9" t="s">
        <v>10</v>
      </c>
      <c r="V225" s="9" t="s">
        <v>10</v>
      </c>
      <c r="W225" s="9" t="s">
        <v>10</v>
      </c>
      <c r="X225" s="9" t="s">
        <v>10</v>
      </c>
      <c r="Y225" s="9" t="s">
        <v>10</v>
      </c>
      <c r="Z225" s="9" t="s">
        <v>10</v>
      </c>
    </row>
    <row r="226" spans="2:26" ht="15.45" customHeight="1" x14ac:dyDescent="0.3">
      <c r="B226" s="21" t="s">
        <v>182</v>
      </c>
      <c r="C226" s="9">
        <v>13.5</v>
      </c>
      <c r="D226" s="9">
        <v>4.0999999999999996</v>
      </c>
      <c r="E226" s="9">
        <v>80.5</v>
      </c>
      <c r="F226" s="9">
        <v>0.7</v>
      </c>
      <c r="G226" s="9" t="s">
        <v>54</v>
      </c>
      <c r="H226" s="9" t="s">
        <v>54</v>
      </c>
      <c r="I226" s="9" t="s">
        <v>54</v>
      </c>
      <c r="J226" s="9" t="s">
        <v>54</v>
      </c>
      <c r="K226" s="9" t="s">
        <v>54</v>
      </c>
      <c r="L226" s="9" t="s">
        <v>54</v>
      </c>
      <c r="M226" s="9">
        <v>0.5</v>
      </c>
      <c r="N226" s="9">
        <v>0.4</v>
      </c>
      <c r="O226" s="9">
        <v>27.7</v>
      </c>
      <c r="P226" s="9">
        <v>12.2</v>
      </c>
      <c r="Q226" s="9">
        <v>15.9</v>
      </c>
      <c r="R226" s="9">
        <v>193.1</v>
      </c>
      <c r="S226" s="9">
        <v>192</v>
      </c>
      <c r="T226" s="9">
        <v>11.2</v>
      </c>
      <c r="U226" s="9">
        <v>15.2</v>
      </c>
      <c r="V226" s="9">
        <v>24.2</v>
      </c>
      <c r="W226" s="9">
        <v>218.5</v>
      </c>
      <c r="X226" s="9">
        <v>218.7</v>
      </c>
      <c r="Y226" s="9">
        <v>7.4</v>
      </c>
      <c r="Z226" s="9">
        <v>3</v>
      </c>
    </row>
    <row r="227" spans="2:26" ht="15.45" customHeight="1" x14ac:dyDescent="0.3">
      <c r="B227" s="21" t="s">
        <v>183</v>
      </c>
      <c r="C227" s="9" t="s">
        <v>10</v>
      </c>
      <c r="D227" s="9" t="s">
        <v>10</v>
      </c>
      <c r="E227" s="9" t="s">
        <v>10</v>
      </c>
      <c r="F227" s="9" t="s">
        <v>10</v>
      </c>
      <c r="G227" s="9" t="s">
        <v>10</v>
      </c>
      <c r="H227" s="9" t="s">
        <v>10</v>
      </c>
      <c r="I227" s="9" t="s">
        <v>10</v>
      </c>
      <c r="J227" s="9" t="s">
        <v>10</v>
      </c>
      <c r="K227" s="9" t="s">
        <v>10</v>
      </c>
      <c r="L227" s="9" t="s">
        <v>10</v>
      </c>
      <c r="M227" s="9" t="s">
        <v>10</v>
      </c>
      <c r="N227" s="9" t="s">
        <v>10</v>
      </c>
      <c r="O227" s="9" t="s">
        <v>10</v>
      </c>
      <c r="P227" s="9" t="s">
        <v>10</v>
      </c>
      <c r="Q227" s="9" t="s">
        <v>10</v>
      </c>
      <c r="R227" s="9" t="s">
        <v>10</v>
      </c>
      <c r="S227" s="9" t="s">
        <v>10</v>
      </c>
      <c r="T227" s="9" t="s">
        <v>10</v>
      </c>
      <c r="U227" s="9" t="s">
        <v>10</v>
      </c>
      <c r="V227" s="9" t="s">
        <v>10</v>
      </c>
      <c r="W227" s="9" t="s">
        <v>10</v>
      </c>
      <c r="X227" s="9" t="s">
        <v>10</v>
      </c>
      <c r="Y227" s="9" t="s">
        <v>10</v>
      </c>
      <c r="Z227" s="9" t="s">
        <v>10</v>
      </c>
    </row>
    <row r="228" spans="2:26" ht="15.45" customHeight="1" x14ac:dyDescent="0.3">
      <c r="B228" s="21" t="s">
        <v>184</v>
      </c>
      <c r="C228" s="9" t="s">
        <v>10</v>
      </c>
      <c r="D228" s="9" t="s">
        <v>10</v>
      </c>
      <c r="E228" s="9" t="s">
        <v>10</v>
      </c>
      <c r="F228" s="9" t="s">
        <v>10</v>
      </c>
      <c r="G228" s="9" t="s">
        <v>10</v>
      </c>
      <c r="H228" s="9" t="s">
        <v>10</v>
      </c>
      <c r="I228" s="9" t="s">
        <v>10</v>
      </c>
      <c r="J228" s="9" t="s">
        <v>10</v>
      </c>
      <c r="K228" s="9" t="s">
        <v>10</v>
      </c>
      <c r="L228" s="9" t="s">
        <v>10</v>
      </c>
      <c r="M228" s="9" t="s">
        <v>10</v>
      </c>
      <c r="N228" s="9" t="s">
        <v>10</v>
      </c>
      <c r="O228" s="9" t="s">
        <v>10</v>
      </c>
      <c r="P228" s="9" t="s">
        <v>10</v>
      </c>
      <c r="Q228" s="9" t="s">
        <v>10</v>
      </c>
      <c r="R228" s="9" t="s">
        <v>10</v>
      </c>
      <c r="S228" s="9" t="s">
        <v>10</v>
      </c>
      <c r="T228" s="9" t="s">
        <v>10</v>
      </c>
      <c r="U228" s="9" t="s">
        <v>10</v>
      </c>
      <c r="V228" s="9" t="s">
        <v>10</v>
      </c>
      <c r="W228" s="9" t="s">
        <v>10</v>
      </c>
      <c r="X228" s="9" t="s">
        <v>10</v>
      </c>
      <c r="Y228" s="9" t="s">
        <v>10</v>
      </c>
      <c r="Z228" s="9" t="s">
        <v>10</v>
      </c>
    </row>
    <row r="229" spans="2:26" ht="15.45" customHeight="1" x14ac:dyDescent="0.3">
      <c r="B229" s="21" t="s">
        <v>185</v>
      </c>
      <c r="C229" s="9" t="s">
        <v>10</v>
      </c>
      <c r="D229" s="9" t="s">
        <v>10</v>
      </c>
      <c r="E229" s="9" t="s">
        <v>10</v>
      </c>
      <c r="F229" s="9" t="s">
        <v>10</v>
      </c>
      <c r="G229" s="9" t="s">
        <v>10</v>
      </c>
      <c r="H229" s="9" t="s">
        <v>10</v>
      </c>
      <c r="I229" s="9" t="s">
        <v>10</v>
      </c>
      <c r="J229" s="9" t="s">
        <v>10</v>
      </c>
      <c r="K229" s="9" t="s">
        <v>10</v>
      </c>
      <c r="L229" s="9" t="s">
        <v>10</v>
      </c>
      <c r="M229" s="9" t="s">
        <v>10</v>
      </c>
      <c r="N229" s="9" t="s">
        <v>10</v>
      </c>
      <c r="O229" s="9" t="s">
        <v>10</v>
      </c>
      <c r="P229" s="9" t="s">
        <v>10</v>
      </c>
      <c r="Q229" s="9" t="s">
        <v>10</v>
      </c>
      <c r="R229" s="9" t="s">
        <v>10</v>
      </c>
      <c r="S229" s="9" t="s">
        <v>10</v>
      </c>
      <c r="T229" s="9" t="s">
        <v>10</v>
      </c>
      <c r="U229" s="9" t="s">
        <v>10</v>
      </c>
      <c r="V229" s="9" t="s">
        <v>10</v>
      </c>
      <c r="W229" s="9" t="s">
        <v>10</v>
      </c>
      <c r="X229" s="9" t="s">
        <v>10</v>
      </c>
      <c r="Y229" s="9" t="s">
        <v>10</v>
      </c>
      <c r="Z229" s="9" t="s">
        <v>10</v>
      </c>
    </row>
    <row r="230" spans="2:26" ht="15.45" customHeight="1" x14ac:dyDescent="0.3">
      <c r="B230" s="21" t="s">
        <v>186</v>
      </c>
      <c r="C230" s="9" t="s">
        <v>10</v>
      </c>
      <c r="D230" s="9" t="s">
        <v>10</v>
      </c>
      <c r="E230" s="9" t="s">
        <v>10</v>
      </c>
      <c r="F230" s="9" t="s">
        <v>10</v>
      </c>
      <c r="G230" s="9" t="s">
        <v>10</v>
      </c>
      <c r="H230" s="9" t="s">
        <v>10</v>
      </c>
      <c r="I230" s="9" t="s">
        <v>10</v>
      </c>
      <c r="J230" s="9" t="s">
        <v>10</v>
      </c>
      <c r="K230" s="9" t="s">
        <v>10</v>
      </c>
      <c r="L230" s="9" t="s">
        <v>10</v>
      </c>
      <c r="M230" s="9" t="s">
        <v>10</v>
      </c>
      <c r="N230" s="9" t="s">
        <v>10</v>
      </c>
      <c r="O230" s="9" t="s">
        <v>10</v>
      </c>
      <c r="P230" s="9" t="s">
        <v>10</v>
      </c>
      <c r="Q230" s="9" t="s">
        <v>10</v>
      </c>
      <c r="R230" s="9" t="s">
        <v>10</v>
      </c>
      <c r="S230" s="9" t="s">
        <v>10</v>
      </c>
      <c r="T230" s="9" t="s">
        <v>10</v>
      </c>
      <c r="U230" s="9" t="s">
        <v>10</v>
      </c>
      <c r="V230" s="9" t="s">
        <v>10</v>
      </c>
      <c r="W230" s="9" t="s">
        <v>10</v>
      </c>
      <c r="X230" s="9" t="s">
        <v>10</v>
      </c>
      <c r="Y230" s="9" t="s">
        <v>10</v>
      </c>
      <c r="Z230" s="9" t="s">
        <v>10</v>
      </c>
    </row>
    <row r="231" spans="2:26" ht="15.45" customHeight="1" x14ac:dyDescent="0.3">
      <c r="B231" s="21" t="s">
        <v>187</v>
      </c>
      <c r="C231" s="9" t="s">
        <v>10</v>
      </c>
      <c r="D231" s="9" t="s">
        <v>10</v>
      </c>
      <c r="E231" s="9" t="s">
        <v>10</v>
      </c>
      <c r="F231" s="9" t="s">
        <v>10</v>
      </c>
      <c r="G231" s="9" t="s">
        <v>10</v>
      </c>
      <c r="H231" s="9" t="s">
        <v>10</v>
      </c>
      <c r="I231" s="9" t="s">
        <v>10</v>
      </c>
      <c r="J231" s="9" t="s">
        <v>10</v>
      </c>
      <c r="K231" s="9" t="s">
        <v>10</v>
      </c>
      <c r="L231" s="9" t="s">
        <v>10</v>
      </c>
      <c r="M231" s="9" t="s">
        <v>10</v>
      </c>
      <c r="N231" s="9" t="s">
        <v>10</v>
      </c>
      <c r="O231" s="9" t="s">
        <v>10</v>
      </c>
      <c r="P231" s="9" t="s">
        <v>10</v>
      </c>
      <c r="Q231" s="9" t="s">
        <v>10</v>
      </c>
      <c r="R231" s="9" t="s">
        <v>10</v>
      </c>
      <c r="S231" s="9" t="s">
        <v>10</v>
      </c>
      <c r="T231" s="9" t="s">
        <v>10</v>
      </c>
      <c r="U231" s="9" t="s">
        <v>10</v>
      </c>
      <c r="V231" s="9" t="s">
        <v>10</v>
      </c>
      <c r="W231" s="9" t="s">
        <v>10</v>
      </c>
      <c r="X231" s="9" t="s">
        <v>10</v>
      </c>
      <c r="Y231" s="9" t="s">
        <v>10</v>
      </c>
      <c r="Z231" s="9" t="s">
        <v>10</v>
      </c>
    </row>
    <row r="232" spans="2:26" ht="15.45" customHeight="1" x14ac:dyDescent="0.3">
      <c r="B232" s="21" t="s">
        <v>188</v>
      </c>
      <c r="C232" s="9" t="s">
        <v>10</v>
      </c>
      <c r="D232" s="9" t="s">
        <v>10</v>
      </c>
      <c r="E232" s="9" t="s">
        <v>10</v>
      </c>
      <c r="F232" s="9" t="s">
        <v>10</v>
      </c>
      <c r="G232" s="9" t="s">
        <v>10</v>
      </c>
      <c r="H232" s="9" t="s">
        <v>10</v>
      </c>
      <c r="I232" s="9" t="s">
        <v>10</v>
      </c>
      <c r="J232" s="9" t="s">
        <v>10</v>
      </c>
      <c r="K232" s="9" t="s">
        <v>10</v>
      </c>
      <c r="L232" s="9" t="s">
        <v>10</v>
      </c>
      <c r="M232" s="9" t="s">
        <v>10</v>
      </c>
      <c r="N232" s="9" t="s">
        <v>10</v>
      </c>
      <c r="O232" s="9" t="s">
        <v>10</v>
      </c>
      <c r="P232" s="9" t="s">
        <v>10</v>
      </c>
      <c r="Q232" s="9" t="s">
        <v>10</v>
      </c>
      <c r="R232" s="9" t="s">
        <v>10</v>
      </c>
      <c r="S232" s="9" t="s">
        <v>10</v>
      </c>
      <c r="T232" s="9" t="s">
        <v>10</v>
      </c>
      <c r="U232" s="9" t="s">
        <v>10</v>
      </c>
      <c r="V232" s="9" t="s">
        <v>10</v>
      </c>
      <c r="W232" s="9" t="s">
        <v>10</v>
      </c>
      <c r="X232" s="9" t="s">
        <v>10</v>
      </c>
      <c r="Y232" s="9" t="s">
        <v>10</v>
      </c>
      <c r="Z232" s="9" t="s">
        <v>10</v>
      </c>
    </row>
    <row r="233" spans="2:26" ht="15.45" customHeight="1" x14ac:dyDescent="0.3">
      <c r="B233" s="21" t="s">
        <v>189</v>
      </c>
      <c r="C233" s="9">
        <v>1.1030420000000001</v>
      </c>
      <c r="D233" s="9">
        <v>0.46406152000000001</v>
      </c>
      <c r="E233" s="9">
        <v>0.49004199999999998</v>
      </c>
      <c r="F233" s="9">
        <v>1.9669540000000001</v>
      </c>
      <c r="G233" s="9"/>
      <c r="H233" s="9"/>
      <c r="I233" s="9"/>
      <c r="J233" s="9"/>
      <c r="K233" s="9"/>
      <c r="L233" s="9"/>
      <c r="M233" s="9">
        <v>8.8868290000000005</v>
      </c>
      <c r="N233" s="9">
        <v>6.7747708099999997</v>
      </c>
      <c r="O233" s="9">
        <v>13.1642425</v>
      </c>
      <c r="P233" s="9">
        <v>15.73933459</v>
      </c>
      <c r="Q233" s="11">
        <v>25.932894350000002</v>
      </c>
      <c r="R233" s="9">
        <v>18.321911450000002</v>
      </c>
      <c r="S233" s="9">
        <v>21.669689420000001</v>
      </c>
      <c r="T233" s="9">
        <v>18.771401950000001</v>
      </c>
      <c r="U233" s="9">
        <v>49.113996919999998</v>
      </c>
      <c r="V233" s="9">
        <v>41.990752819999997</v>
      </c>
      <c r="W233" s="9">
        <v>67.579421999999994</v>
      </c>
      <c r="X233" s="9">
        <v>283.84354450000001</v>
      </c>
      <c r="Y233" s="9">
        <v>232.61762730000001</v>
      </c>
      <c r="Z233" s="9" t="s">
        <v>10</v>
      </c>
    </row>
    <row r="234" spans="2:26" ht="15.45" customHeight="1" x14ac:dyDescent="0.3">
      <c r="B234" s="21" t="s">
        <v>190</v>
      </c>
      <c r="C234" s="9">
        <v>182.957686</v>
      </c>
      <c r="D234" s="9">
        <v>155.48834640000001</v>
      </c>
      <c r="E234" s="9">
        <v>168.04494</v>
      </c>
      <c r="F234" s="9">
        <v>133.69502349999999</v>
      </c>
      <c r="G234" s="9">
        <v>142.85776300000001</v>
      </c>
      <c r="H234" s="9">
        <v>156.1</v>
      </c>
      <c r="I234" s="9">
        <v>174.1</v>
      </c>
      <c r="J234" s="9">
        <v>160.9</v>
      </c>
      <c r="K234" s="9">
        <v>211.9</v>
      </c>
      <c r="L234" s="9">
        <v>202.6</v>
      </c>
      <c r="M234" s="9">
        <v>225</v>
      </c>
      <c r="N234" s="9">
        <v>205.7</v>
      </c>
      <c r="O234" s="9">
        <v>174</v>
      </c>
      <c r="P234" s="9">
        <v>191</v>
      </c>
      <c r="Q234" s="11">
        <v>211.3</v>
      </c>
      <c r="R234" s="9">
        <v>228.9</v>
      </c>
      <c r="S234" s="9">
        <v>267.3</v>
      </c>
      <c r="T234" s="9">
        <v>228.3</v>
      </c>
      <c r="U234" s="9">
        <v>348.1</v>
      </c>
      <c r="V234" s="9">
        <v>294.60000000000002</v>
      </c>
      <c r="W234" s="9">
        <v>237.1</v>
      </c>
      <c r="X234" s="9">
        <v>227.8</v>
      </c>
      <c r="Y234" s="9">
        <v>258.8</v>
      </c>
      <c r="Z234" s="9">
        <v>294.8</v>
      </c>
    </row>
    <row r="235" spans="2:26" ht="15.45" customHeight="1" x14ac:dyDescent="0.3">
      <c r="B235" s="21" t="s">
        <v>191</v>
      </c>
      <c r="C235" s="9">
        <v>1141.57233</v>
      </c>
      <c r="D235" s="9">
        <v>1253.7139400000001</v>
      </c>
      <c r="E235" s="9">
        <v>1382.54224</v>
      </c>
      <c r="F235" s="9">
        <v>1447.8829410000001</v>
      </c>
      <c r="G235" s="9">
        <v>1479.1445349999999</v>
      </c>
      <c r="H235" s="9">
        <v>1588.8</v>
      </c>
      <c r="I235" s="9">
        <v>1749.5</v>
      </c>
      <c r="J235" s="9">
        <v>1726.2</v>
      </c>
      <c r="K235" s="9">
        <v>1680.5</v>
      </c>
      <c r="L235" s="9">
        <v>1911.4</v>
      </c>
      <c r="M235" s="9">
        <v>1900.1</v>
      </c>
      <c r="N235" s="9">
        <v>2402.8000000000002</v>
      </c>
      <c r="O235" s="9">
        <v>2266.1999999999998</v>
      </c>
      <c r="P235" s="9">
        <v>2136.3000000000002</v>
      </c>
      <c r="Q235" s="11">
        <v>2723.1</v>
      </c>
      <c r="R235" s="9">
        <v>2981.8</v>
      </c>
      <c r="S235" s="9">
        <v>3228.4</v>
      </c>
      <c r="T235" s="9">
        <v>3060.3</v>
      </c>
      <c r="U235" s="9">
        <v>3741.2</v>
      </c>
      <c r="V235" s="9">
        <v>3600.1</v>
      </c>
      <c r="W235" s="9">
        <v>3353.4</v>
      </c>
      <c r="X235" s="9">
        <v>3190.3</v>
      </c>
      <c r="Y235" s="9">
        <v>3414.1</v>
      </c>
      <c r="Z235" s="9">
        <v>3589.2</v>
      </c>
    </row>
    <row r="236" spans="2:26" ht="15.45" customHeight="1" x14ac:dyDescent="0.3">
      <c r="B236" s="21" t="s">
        <v>192</v>
      </c>
      <c r="C236" s="9">
        <v>464.5315789</v>
      </c>
      <c r="D236" s="9">
        <v>477.98169999999999</v>
      </c>
      <c r="E236" s="9">
        <v>503.48619300000001</v>
      </c>
      <c r="F236" s="9">
        <v>534.10221839999997</v>
      </c>
      <c r="G236" s="9">
        <v>554.18386799999996</v>
      </c>
      <c r="H236" s="9">
        <v>562.5</v>
      </c>
      <c r="I236" s="9">
        <v>668</v>
      </c>
      <c r="J236" s="9">
        <v>620.20000000000005</v>
      </c>
      <c r="K236" s="9">
        <v>600.29999999999995</v>
      </c>
      <c r="L236" s="9">
        <v>633.29999999999995</v>
      </c>
      <c r="M236" s="9">
        <v>597.20000000000005</v>
      </c>
      <c r="N236" s="9">
        <v>602.6</v>
      </c>
      <c r="O236" s="9">
        <v>637.6</v>
      </c>
      <c r="P236" s="9">
        <v>658</v>
      </c>
      <c r="Q236" s="11">
        <v>801.8</v>
      </c>
      <c r="R236" s="9">
        <v>865.7</v>
      </c>
      <c r="S236" s="9">
        <v>875.8</v>
      </c>
      <c r="T236" s="9">
        <v>888.9</v>
      </c>
      <c r="U236" s="9">
        <v>996.2</v>
      </c>
      <c r="V236" s="9">
        <v>1051.5999999999999</v>
      </c>
      <c r="W236" s="9">
        <v>1020.1</v>
      </c>
      <c r="X236" s="9">
        <v>959.2</v>
      </c>
      <c r="Y236" s="9">
        <v>959.9</v>
      </c>
      <c r="Z236" s="9">
        <v>992.2</v>
      </c>
    </row>
    <row r="237" spans="2:26" ht="15.45" customHeight="1" x14ac:dyDescent="0.3">
      <c r="B237" s="21" t="s">
        <v>193</v>
      </c>
      <c r="C237" s="9">
        <v>78.45713988</v>
      </c>
      <c r="D237" s="9">
        <v>79.498699999999999</v>
      </c>
      <c r="E237" s="9">
        <v>91.049473000000006</v>
      </c>
      <c r="F237" s="9">
        <v>87.810747680000006</v>
      </c>
      <c r="G237" s="9">
        <v>85.682469999999995</v>
      </c>
      <c r="H237" s="9">
        <v>52.9</v>
      </c>
      <c r="I237" s="9">
        <v>61.3</v>
      </c>
      <c r="J237" s="9">
        <v>74.5</v>
      </c>
      <c r="K237" s="9">
        <v>54.7</v>
      </c>
      <c r="L237" s="9">
        <v>67.400000000000006</v>
      </c>
      <c r="M237" s="9">
        <v>58.3</v>
      </c>
      <c r="N237" s="9">
        <v>67.099999999999994</v>
      </c>
      <c r="O237" s="9">
        <v>74.2</v>
      </c>
      <c r="P237" s="9">
        <v>71.7</v>
      </c>
      <c r="Q237" s="11">
        <v>82.3</v>
      </c>
      <c r="R237" s="9">
        <v>89.4</v>
      </c>
      <c r="S237" s="9">
        <v>120.9</v>
      </c>
      <c r="T237" s="9">
        <v>140.30000000000001</v>
      </c>
      <c r="U237" s="9">
        <v>151.4</v>
      </c>
      <c r="V237" s="9">
        <v>161.6</v>
      </c>
      <c r="W237" s="9">
        <v>171.5</v>
      </c>
      <c r="X237" s="9">
        <v>167.5</v>
      </c>
      <c r="Y237" s="9">
        <v>157.5</v>
      </c>
      <c r="Z237" s="9">
        <v>186.7</v>
      </c>
    </row>
    <row r="238" spans="2:26" ht="15.45" customHeight="1" x14ac:dyDescent="0.3">
      <c r="B238" s="21" t="s">
        <v>194</v>
      </c>
      <c r="C238" s="9">
        <v>96.442788660000005</v>
      </c>
      <c r="D238" s="9">
        <v>126.2239</v>
      </c>
      <c r="E238" s="9">
        <v>165.709203</v>
      </c>
      <c r="F238" s="9">
        <v>157.5661901</v>
      </c>
      <c r="G238" s="9">
        <v>144.54518100000001</v>
      </c>
      <c r="H238" s="9">
        <v>145</v>
      </c>
      <c r="I238" s="9">
        <v>144.69999999999999</v>
      </c>
      <c r="J238" s="9">
        <v>107.1</v>
      </c>
      <c r="K238" s="9">
        <v>133.69999999999999</v>
      </c>
      <c r="L238" s="9">
        <v>202.9</v>
      </c>
      <c r="M238" s="9">
        <v>163</v>
      </c>
      <c r="N238" s="9">
        <v>202.4</v>
      </c>
      <c r="O238" s="9">
        <v>225.4</v>
      </c>
      <c r="P238" s="9">
        <v>91.2</v>
      </c>
      <c r="Q238" s="11">
        <v>128.69999999999999</v>
      </c>
      <c r="R238" s="9">
        <v>133</v>
      </c>
      <c r="S238" s="9">
        <v>159.4</v>
      </c>
      <c r="T238" s="9">
        <v>131.5</v>
      </c>
      <c r="U238" s="9">
        <v>178.6</v>
      </c>
      <c r="V238" s="9">
        <v>161.69999999999999</v>
      </c>
      <c r="W238" s="9">
        <v>145.19999999999999</v>
      </c>
      <c r="X238" s="9">
        <v>120</v>
      </c>
      <c r="Y238" s="9">
        <v>100.9</v>
      </c>
      <c r="Z238" s="9">
        <v>104.4</v>
      </c>
    </row>
    <row r="239" spans="2:26" ht="15.45" customHeight="1" x14ac:dyDescent="0.3">
      <c r="B239" s="21" t="s">
        <v>195</v>
      </c>
      <c r="C239" s="9">
        <v>213.9957685</v>
      </c>
      <c r="D239" s="9">
        <v>208.7587</v>
      </c>
      <c r="E239" s="9">
        <v>229.38242199999999</v>
      </c>
      <c r="F239" s="9">
        <v>237.4563015</v>
      </c>
      <c r="G239" s="9">
        <v>277.95811700000002</v>
      </c>
      <c r="H239" s="9">
        <v>328.5</v>
      </c>
      <c r="I239" s="9">
        <v>334.3</v>
      </c>
      <c r="J239" s="9">
        <v>405.6</v>
      </c>
      <c r="K239" s="9">
        <v>428</v>
      </c>
      <c r="L239" s="9">
        <v>463.1</v>
      </c>
      <c r="M239" s="9">
        <v>455.3</v>
      </c>
      <c r="N239" s="9">
        <v>770.2</v>
      </c>
      <c r="O239" s="9">
        <v>510.3</v>
      </c>
      <c r="P239" s="9">
        <v>260.5</v>
      </c>
      <c r="Q239" s="11">
        <v>264.3</v>
      </c>
      <c r="R239" s="9">
        <v>295.39999999999998</v>
      </c>
      <c r="S239" s="9">
        <v>228.8</v>
      </c>
      <c r="T239" s="9">
        <v>276.7</v>
      </c>
      <c r="U239" s="9">
        <v>291.5</v>
      </c>
      <c r="V239" s="9">
        <v>326.7</v>
      </c>
      <c r="W239" s="9">
        <v>357</v>
      </c>
      <c r="X239" s="9">
        <v>370.3</v>
      </c>
      <c r="Y239" s="9">
        <v>375</v>
      </c>
      <c r="Z239" s="9">
        <v>458</v>
      </c>
    </row>
    <row r="240" spans="2:26" ht="15.45" customHeight="1" x14ac:dyDescent="0.3">
      <c r="B240" s="21" t="s">
        <v>196</v>
      </c>
      <c r="C240" s="9" t="s">
        <v>10</v>
      </c>
      <c r="D240" s="9" t="s">
        <v>10</v>
      </c>
      <c r="E240" s="9" t="s">
        <v>10</v>
      </c>
      <c r="F240" s="9" t="s">
        <v>10</v>
      </c>
      <c r="G240" s="9" t="s">
        <v>10</v>
      </c>
      <c r="H240" s="9" t="s">
        <v>10</v>
      </c>
      <c r="I240" s="9" t="s">
        <v>10</v>
      </c>
      <c r="J240" s="9" t="s">
        <v>10</v>
      </c>
      <c r="K240" s="9" t="s">
        <v>10</v>
      </c>
      <c r="L240" s="9" t="s">
        <v>10</v>
      </c>
      <c r="M240" s="9" t="s">
        <v>10</v>
      </c>
      <c r="N240" s="9" t="s">
        <v>10</v>
      </c>
      <c r="O240" s="9" t="s">
        <v>10</v>
      </c>
      <c r="P240" s="9" t="s">
        <v>10</v>
      </c>
      <c r="Q240" s="9" t="s">
        <v>10</v>
      </c>
      <c r="R240" s="9" t="s">
        <v>10</v>
      </c>
      <c r="S240" s="9" t="s">
        <v>10</v>
      </c>
      <c r="T240" s="9" t="s">
        <v>10</v>
      </c>
      <c r="U240" s="9" t="s">
        <v>10</v>
      </c>
      <c r="V240" s="9" t="s">
        <v>10</v>
      </c>
      <c r="W240" s="9" t="s">
        <v>10</v>
      </c>
      <c r="X240" s="9" t="s">
        <v>10</v>
      </c>
      <c r="Y240" s="9" t="s">
        <v>10</v>
      </c>
      <c r="Z240" s="9" t="s">
        <v>10</v>
      </c>
    </row>
    <row r="241" spans="2:26" ht="15.45" customHeight="1" x14ac:dyDescent="0.3">
      <c r="B241" s="21" t="s">
        <v>197</v>
      </c>
      <c r="C241" s="9">
        <v>156.72955089999999</v>
      </c>
      <c r="D241" s="9">
        <v>199.2174</v>
      </c>
      <c r="E241" s="9">
        <v>229.01993400000001</v>
      </c>
      <c r="F241" s="9">
        <v>239.9274772</v>
      </c>
      <c r="G241" s="9">
        <v>226.9344643</v>
      </c>
      <c r="H241" s="9">
        <v>250.6</v>
      </c>
      <c r="I241" s="9">
        <v>252.2</v>
      </c>
      <c r="J241" s="9">
        <v>263.5</v>
      </c>
      <c r="K241" s="9">
        <v>270.89999999999998</v>
      </c>
      <c r="L241" s="9">
        <v>334.8</v>
      </c>
      <c r="M241" s="9">
        <v>439.8</v>
      </c>
      <c r="N241" s="9">
        <v>584.6</v>
      </c>
      <c r="O241" s="9">
        <v>622.20000000000005</v>
      </c>
      <c r="P241" s="9">
        <v>838.6</v>
      </c>
      <c r="Q241" s="11">
        <v>1201.5999999999999</v>
      </c>
      <c r="R241" s="9">
        <v>1347.5</v>
      </c>
      <c r="S241" s="9">
        <v>1586.4</v>
      </c>
      <c r="T241" s="9">
        <v>1412.5</v>
      </c>
      <c r="U241" s="9">
        <v>1883.9</v>
      </c>
      <c r="V241" s="9">
        <v>1659.3</v>
      </c>
      <c r="W241" s="9">
        <v>1466.3</v>
      </c>
      <c r="X241" s="9">
        <v>1403</v>
      </c>
      <c r="Y241" s="9">
        <v>1615.6</v>
      </c>
      <c r="Z241" s="9">
        <v>1529.3</v>
      </c>
    </row>
    <row r="242" spans="2:26" ht="15.45" customHeight="1" x14ac:dyDescent="0.3">
      <c r="B242" s="21" t="s">
        <v>198</v>
      </c>
      <c r="C242" s="9" t="s">
        <v>10</v>
      </c>
      <c r="D242" s="9" t="s">
        <v>10</v>
      </c>
      <c r="E242" s="9" t="s">
        <v>10</v>
      </c>
      <c r="F242" s="9" t="s">
        <v>10</v>
      </c>
      <c r="G242" s="9" t="s">
        <v>10</v>
      </c>
      <c r="H242" s="9" t="s">
        <v>10</v>
      </c>
      <c r="I242" s="9" t="s">
        <v>10</v>
      </c>
      <c r="J242" s="9" t="s">
        <v>10</v>
      </c>
      <c r="K242" s="9" t="s">
        <v>10</v>
      </c>
      <c r="L242" s="9" t="s">
        <v>10</v>
      </c>
      <c r="M242" s="9" t="s">
        <v>10</v>
      </c>
      <c r="N242" s="9" t="s">
        <v>10</v>
      </c>
      <c r="O242" s="9" t="s">
        <v>10</v>
      </c>
      <c r="P242" s="9" t="s">
        <v>10</v>
      </c>
      <c r="Q242" s="9" t="s">
        <v>10</v>
      </c>
      <c r="R242" s="9" t="s">
        <v>10</v>
      </c>
      <c r="S242" s="9" t="s">
        <v>10</v>
      </c>
      <c r="T242" s="9" t="s">
        <v>10</v>
      </c>
      <c r="U242" s="9" t="s">
        <v>10</v>
      </c>
      <c r="V242" s="9" t="s">
        <v>10</v>
      </c>
      <c r="W242" s="9" t="s">
        <v>10</v>
      </c>
      <c r="X242" s="9" t="s">
        <v>10</v>
      </c>
      <c r="Y242" s="9" t="s">
        <v>10</v>
      </c>
      <c r="Z242" s="9" t="s">
        <v>10</v>
      </c>
    </row>
    <row r="243" spans="2:26" ht="15.45" customHeight="1" x14ac:dyDescent="0.3">
      <c r="B243" s="21" t="s">
        <v>199</v>
      </c>
      <c r="C243" s="9">
        <v>131.41550340000001</v>
      </c>
      <c r="D243" s="9">
        <v>162.03354049999999</v>
      </c>
      <c r="E243" s="9">
        <v>163.89501469999999</v>
      </c>
      <c r="F243" s="9">
        <v>191.0200059</v>
      </c>
      <c r="G243" s="9">
        <v>189.84043500000001</v>
      </c>
      <c r="H243" s="9">
        <v>249.2</v>
      </c>
      <c r="I243" s="9">
        <v>289.89999999999998</v>
      </c>
      <c r="J243" s="9">
        <v>256.10000000000002</v>
      </c>
      <c r="K243" s="9">
        <v>194.1</v>
      </c>
      <c r="L243" s="9">
        <v>210.7</v>
      </c>
      <c r="M243" s="9">
        <v>187.4</v>
      </c>
      <c r="N243" s="9">
        <v>175.9</v>
      </c>
      <c r="O243" s="9">
        <v>196.4</v>
      </c>
      <c r="P243" s="9">
        <v>216.3</v>
      </c>
      <c r="Q243" s="11">
        <v>244.4</v>
      </c>
      <c r="R243" s="9">
        <v>250.7</v>
      </c>
      <c r="S243" s="9">
        <v>257</v>
      </c>
      <c r="T243" s="9">
        <v>210.3</v>
      </c>
      <c r="U243" s="9">
        <v>239.6</v>
      </c>
      <c r="V243" s="9">
        <v>239.1</v>
      </c>
      <c r="W243" s="9">
        <v>193.4</v>
      </c>
      <c r="X243" s="9">
        <v>170.4</v>
      </c>
      <c r="Y243" s="9">
        <v>205.1</v>
      </c>
      <c r="Z243" s="9">
        <v>318.5</v>
      </c>
    </row>
    <row r="244" spans="2:26" ht="15.45" customHeight="1" x14ac:dyDescent="0.3">
      <c r="B244" s="21" t="s">
        <v>200</v>
      </c>
      <c r="C244" s="9" t="s">
        <v>10</v>
      </c>
      <c r="D244" s="9" t="s">
        <v>10</v>
      </c>
      <c r="E244" s="9" t="s">
        <v>10</v>
      </c>
      <c r="F244" s="9" t="s">
        <v>10</v>
      </c>
      <c r="G244" s="9" t="s">
        <v>10</v>
      </c>
      <c r="H244" s="9" t="s">
        <v>10</v>
      </c>
      <c r="I244" s="9" t="s">
        <v>10</v>
      </c>
      <c r="J244" s="9" t="s">
        <v>10</v>
      </c>
      <c r="K244" s="9" t="s">
        <v>10</v>
      </c>
      <c r="L244" s="9" t="s">
        <v>10</v>
      </c>
      <c r="M244" s="9" t="s">
        <v>10</v>
      </c>
      <c r="N244" s="9" t="s">
        <v>10</v>
      </c>
      <c r="O244" s="9" t="s">
        <v>10</v>
      </c>
      <c r="P244" s="9" t="s">
        <v>10</v>
      </c>
      <c r="Q244" s="9" t="s">
        <v>10</v>
      </c>
      <c r="R244" s="9" t="s">
        <v>10</v>
      </c>
      <c r="S244" s="9" t="s">
        <v>10</v>
      </c>
      <c r="T244" s="9" t="s">
        <v>10</v>
      </c>
      <c r="U244" s="9" t="s">
        <v>10</v>
      </c>
      <c r="V244" s="9" t="s">
        <v>10</v>
      </c>
      <c r="W244" s="9" t="s">
        <v>10</v>
      </c>
      <c r="X244" s="9" t="s">
        <v>10</v>
      </c>
      <c r="Y244" s="9" t="s">
        <v>10</v>
      </c>
      <c r="Z244" s="9" t="s">
        <v>10</v>
      </c>
    </row>
    <row r="245" spans="2:26" ht="15.45" customHeight="1" x14ac:dyDescent="0.3">
      <c r="B245" s="21" t="s">
        <v>201</v>
      </c>
      <c r="C245" s="9" t="s">
        <v>10</v>
      </c>
      <c r="D245" s="9" t="s">
        <v>10</v>
      </c>
      <c r="E245" s="9" t="s">
        <v>10</v>
      </c>
      <c r="F245" s="9" t="s">
        <v>10</v>
      </c>
      <c r="G245" s="9" t="s">
        <v>10</v>
      </c>
      <c r="H245" s="9" t="s">
        <v>10</v>
      </c>
      <c r="I245" s="9" t="s">
        <v>10</v>
      </c>
      <c r="J245" s="9" t="s">
        <v>10</v>
      </c>
      <c r="K245" s="9" t="s">
        <v>10</v>
      </c>
      <c r="L245" s="9" t="s">
        <v>10</v>
      </c>
      <c r="M245" s="9" t="s">
        <v>10</v>
      </c>
      <c r="N245" s="9" t="s">
        <v>10</v>
      </c>
      <c r="O245" s="9" t="s">
        <v>10</v>
      </c>
      <c r="P245" s="9" t="s">
        <v>10</v>
      </c>
      <c r="Q245" s="9" t="s">
        <v>10</v>
      </c>
      <c r="R245" s="9" t="s">
        <v>10</v>
      </c>
      <c r="S245" s="9" t="s">
        <v>10</v>
      </c>
      <c r="T245" s="9" t="s">
        <v>10</v>
      </c>
      <c r="U245" s="9" t="s">
        <v>10</v>
      </c>
      <c r="V245" s="9" t="s">
        <v>10</v>
      </c>
      <c r="W245" s="9" t="s">
        <v>10</v>
      </c>
      <c r="X245" s="9" t="s">
        <v>10</v>
      </c>
      <c r="Y245" s="9" t="s">
        <v>10</v>
      </c>
      <c r="Z245" s="9" t="s">
        <v>10</v>
      </c>
    </row>
    <row r="246" spans="2:26" ht="15.45" customHeight="1" x14ac:dyDescent="0.3">
      <c r="B246" s="21" t="s">
        <v>202</v>
      </c>
      <c r="C246" s="8"/>
      <c r="D246" s="8"/>
      <c r="E246" s="8"/>
      <c r="F246" s="8"/>
      <c r="G246" s="8"/>
      <c r="H246" s="8"/>
      <c r="I246" s="8"/>
      <c r="J246" s="8"/>
      <c r="K246" s="8"/>
      <c r="L246" s="8"/>
      <c r="M246" s="8"/>
      <c r="N246" s="8"/>
      <c r="O246" s="8"/>
      <c r="P246" s="8"/>
      <c r="Q246" s="8"/>
      <c r="R246" s="8"/>
      <c r="S246" s="8"/>
      <c r="T246" s="8"/>
      <c r="U246" s="8"/>
      <c r="V246" s="8"/>
      <c r="W246" s="8"/>
      <c r="X246" s="8"/>
      <c r="Y246" s="8"/>
      <c r="Z246" s="8"/>
    </row>
    <row r="247" spans="2:26" ht="15.45" customHeight="1" x14ac:dyDescent="0.3">
      <c r="B247" s="21" t="s">
        <v>203</v>
      </c>
      <c r="C247" s="9" t="s">
        <v>10</v>
      </c>
      <c r="D247" s="9" t="s">
        <v>10</v>
      </c>
      <c r="E247" s="9" t="s">
        <v>10</v>
      </c>
      <c r="F247" s="9" t="s">
        <v>10</v>
      </c>
      <c r="G247" s="9" t="s">
        <v>10</v>
      </c>
      <c r="H247" s="9">
        <v>145.02000000000001</v>
      </c>
      <c r="I247" s="9">
        <v>116.848553</v>
      </c>
      <c r="J247" s="9" t="s">
        <v>10</v>
      </c>
      <c r="K247" s="9" t="s">
        <v>10</v>
      </c>
      <c r="L247" s="9" t="s">
        <v>10</v>
      </c>
      <c r="M247" s="9">
        <v>194.7</v>
      </c>
      <c r="N247" s="9">
        <v>238.2</v>
      </c>
      <c r="O247" s="9">
        <v>234.65</v>
      </c>
      <c r="P247" s="9">
        <v>196</v>
      </c>
      <c r="Q247" s="9">
        <v>260.46310410000001</v>
      </c>
      <c r="R247" s="9">
        <v>307.77548330000002</v>
      </c>
      <c r="S247" s="9">
        <v>172.98835539999999</v>
      </c>
      <c r="T247" s="9">
        <v>350.91734980000001</v>
      </c>
      <c r="U247" s="9">
        <v>366.40292579999999</v>
      </c>
      <c r="V247" s="9" t="s">
        <v>10</v>
      </c>
      <c r="W247" s="9" t="s">
        <v>10</v>
      </c>
      <c r="X247" s="9" t="s">
        <v>10</v>
      </c>
      <c r="Y247" s="9" t="s">
        <v>10</v>
      </c>
      <c r="Z247" s="9" t="s">
        <v>10</v>
      </c>
    </row>
    <row r="248" spans="2:26" ht="15.45" customHeight="1" x14ac:dyDescent="0.3">
      <c r="B248" s="21" t="s">
        <v>204</v>
      </c>
      <c r="C248" s="9" t="s">
        <v>10</v>
      </c>
      <c r="D248" s="9" t="s">
        <v>10</v>
      </c>
      <c r="E248" s="9" t="s">
        <v>10</v>
      </c>
      <c r="F248" s="9" t="s">
        <v>10</v>
      </c>
      <c r="G248" s="9" t="s">
        <v>10</v>
      </c>
      <c r="H248" s="9" t="s">
        <v>10</v>
      </c>
      <c r="I248" s="9" t="s">
        <v>10</v>
      </c>
      <c r="J248" s="9" t="s">
        <v>10</v>
      </c>
      <c r="K248" s="9" t="s">
        <v>10</v>
      </c>
      <c r="L248" s="9" t="s">
        <v>10</v>
      </c>
      <c r="M248" s="9">
        <v>150.4</v>
      </c>
      <c r="N248" s="9">
        <v>205.2</v>
      </c>
      <c r="O248" s="9">
        <v>198.3</v>
      </c>
      <c r="P248" s="9">
        <v>160.30000000000001</v>
      </c>
      <c r="Q248" s="9">
        <v>233.42375809999999</v>
      </c>
      <c r="R248" s="9">
        <v>261.93393950000001</v>
      </c>
      <c r="S248" s="9">
        <v>132.12941330000001</v>
      </c>
      <c r="T248" s="9">
        <v>293.3164653</v>
      </c>
      <c r="U248" s="9">
        <v>305.35859429999999</v>
      </c>
      <c r="V248" s="9" t="s">
        <v>10</v>
      </c>
      <c r="W248" s="9" t="s">
        <v>10</v>
      </c>
      <c r="X248" s="9" t="s">
        <v>10</v>
      </c>
      <c r="Y248" s="9" t="s">
        <v>10</v>
      </c>
      <c r="Z248" s="9" t="s">
        <v>10</v>
      </c>
    </row>
    <row r="249" spans="2:26" ht="15.45" customHeight="1" x14ac:dyDescent="0.3">
      <c r="B249" s="21" t="s">
        <v>205</v>
      </c>
      <c r="C249" s="9" t="s">
        <v>10</v>
      </c>
      <c r="D249" s="9" t="s">
        <v>10</v>
      </c>
      <c r="E249" s="9" t="s">
        <v>10</v>
      </c>
      <c r="F249" s="9" t="s">
        <v>10</v>
      </c>
      <c r="G249" s="9" t="s">
        <v>10</v>
      </c>
      <c r="H249" s="9" t="s">
        <v>10</v>
      </c>
      <c r="I249" s="9" t="s">
        <v>10</v>
      </c>
      <c r="J249" s="9" t="s">
        <v>10</v>
      </c>
      <c r="K249" s="9" t="s">
        <v>10</v>
      </c>
      <c r="L249" s="9" t="s">
        <v>10</v>
      </c>
      <c r="M249" s="9">
        <v>31</v>
      </c>
      <c r="N249" s="9">
        <v>27</v>
      </c>
      <c r="O249" s="9">
        <v>29</v>
      </c>
      <c r="P249" s="9">
        <v>26</v>
      </c>
      <c r="Q249" s="9">
        <v>30</v>
      </c>
      <c r="R249" s="9">
        <v>38</v>
      </c>
      <c r="S249" s="9">
        <v>37</v>
      </c>
      <c r="T249" s="9">
        <v>46</v>
      </c>
      <c r="U249" s="9">
        <v>50</v>
      </c>
      <c r="V249" s="9" t="s">
        <v>10</v>
      </c>
      <c r="W249" s="9" t="s">
        <v>10</v>
      </c>
      <c r="X249" s="9" t="s">
        <v>10</v>
      </c>
      <c r="Y249" s="9" t="s">
        <v>10</v>
      </c>
      <c r="Z249" s="9" t="s">
        <v>10</v>
      </c>
    </row>
    <row r="250" spans="2:26" ht="15.45" customHeight="1" x14ac:dyDescent="0.3">
      <c r="B250" s="21" t="s">
        <v>206</v>
      </c>
      <c r="C250" s="9" t="s">
        <v>10</v>
      </c>
      <c r="D250" s="9" t="s">
        <v>10</v>
      </c>
      <c r="E250" s="9" t="s">
        <v>10</v>
      </c>
      <c r="F250" s="9" t="s">
        <v>10</v>
      </c>
      <c r="G250" s="9" t="s">
        <v>10</v>
      </c>
      <c r="H250" s="9" t="s">
        <v>10</v>
      </c>
      <c r="I250" s="9" t="s">
        <v>10</v>
      </c>
      <c r="J250" s="9" t="s">
        <v>10</v>
      </c>
      <c r="K250" s="9" t="s">
        <v>10</v>
      </c>
      <c r="L250" s="9" t="s">
        <v>10</v>
      </c>
      <c r="M250" s="9" t="s">
        <v>10</v>
      </c>
      <c r="N250" s="9" t="s">
        <v>10</v>
      </c>
      <c r="O250" s="9" t="s">
        <v>10</v>
      </c>
      <c r="P250" s="9" t="s">
        <v>10</v>
      </c>
      <c r="Q250" s="9" t="s">
        <v>10</v>
      </c>
      <c r="R250" s="9" t="s">
        <v>10</v>
      </c>
      <c r="S250" s="9" t="s">
        <v>10</v>
      </c>
      <c r="T250" s="9" t="s">
        <v>10</v>
      </c>
      <c r="U250" s="9" t="s">
        <v>10</v>
      </c>
      <c r="V250" s="9" t="s">
        <v>10</v>
      </c>
      <c r="W250" s="9" t="s">
        <v>10</v>
      </c>
      <c r="X250" s="9" t="s">
        <v>10</v>
      </c>
      <c r="Y250" s="9" t="s">
        <v>10</v>
      </c>
      <c r="Z250" s="9" t="s">
        <v>10</v>
      </c>
    </row>
    <row r="251" spans="2:26" ht="15.45" customHeight="1" x14ac:dyDescent="0.3">
      <c r="B251" s="21" t="s">
        <v>207</v>
      </c>
      <c r="C251" s="9" t="s">
        <v>10</v>
      </c>
      <c r="D251" s="9" t="s">
        <v>10</v>
      </c>
      <c r="E251" s="9" t="s">
        <v>10</v>
      </c>
      <c r="F251" s="9" t="s">
        <v>10</v>
      </c>
      <c r="G251" s="9" t="s">
        <v>10</v>
      </c>
      <c r="H251" s="9" t="s">
        <v>10</v>
      </c>
      <c r="I251" s="9" t="s">
        <v>10</v>
      </c>
      <c r="J251" s="9" t="s">
        <v>10</v>
      </c>
      <c r="K251" s="9" t="s">
        <v>10</v>
      </c>
      <c r="L251" s="9" t="s">
        <v>10</v>
      </c>
      <c r="M251" s="9">
        <v>13.4</v>
      </c>
      <c r="N251" s="9">
        <v>6</v>
      </c>
      <c r="O251" s="9">
        <v>7.5</v>
      </c>
      <c r="P251" s="9">
        <v>10.1</v>
      </c>
      <c r="Q251" s="9">
        <v>-2.6971475699999998</v>
      </c>
      <c r="R251" s="9">
        <v>8.2823355599999999</v>
      </c>
      <c r="S251" s="9">
        <v>3.4658956000000001</v>
      </c>
      <c r="T251" s="9">
        <v>11.864378990000001</v>
      </c>
      <c r="U251" s="9">
        <v>11.234538519999999</v>
      </c>
      <c r="V251" s="9" t="s">
        <v>10</v>
      </c>
      <c r="W251" s="9" t="s">
        <v>10</v>
      </c>
      <c r="X251" s="9" t="s">
        <v>10</v>
      </c>
      <c r="Y251" s="9" t="s">
        <v>10</v>
      </c>
      <c r="Z251" s="9" t="s">
        <v>10</v>
      </c>
    </row>
    <row r="252" spans="2:26" ht="15.45" customHeight="1" x14ac:dyDescent="0.3">
      <c r="B252" s="21" t="s">
        <v>208</v>
      </c>
      <c r="C252" s="9" t="s">
        <v>10</v>
      </c>
      <c r="D252" s="9" t="s">
        <v>10</v>
      </c>
      <c r="E252" s="9" t="s">
        <v>10</v>
      </c>
      <c r="F252" s="9" t="s">
        <v>10</v>
      </c>
      <c r="G252" s="9" t="s">
        <v>10</v>
      </c>
      <c r="H252" s="9">
        <v>1390.46</v>
      </c>
      <c r="I252" s="9">
        <v>1529.72</v>
      </c>
      <c r="J252" s="9" t="s">
        <v>10</v>
      </c>
      <c r="K252" s="9" t="s">
        <v>10</v>
      </c>
      <c r="L252" s="9" t="s">
        <v>10</v>
      </c>
      <c r="M252" s="9">
        <v>1623.866765</v>
      </c>
      <c r="N252" s="9">
        <v>1846.629248</v>
      </c>
      <c r="O252" s="9">
        <v>1921.527182</v>
      </c>
      <c r="P252" s="9">
        <v>2078.7015139999999</v>
      </c>
      <c r="Q252" s="9">
        <v>2602.8690470000001</v>
      </c>
      <c r="R252" s="9">
        <v>2886.8342429999998</v>
      </c>
      <c r="S252" s="9">
        <v>2781.076427</v>
      </c>
      <c r="T252" s="9">
        <v>3143.901887</v>
      </c>
      <c r="U252" s="9">
        <v>3631.5394889999998</v>
      </c>
      <c r="V252" s="9" t="s">
        <v>10</v>
      </c>
      <c r="W252" s="9" t="s">
        <v>10</v>
      </c>
      <c r="X252" s="9" t="s">
        <v>10</v>
      </c>
      <c r="Y252" s="9" t="s">
        <v>10</v>
      </c>
      <c r="Z252" s="9" t="s">
        <v>10</v>
      </c>
    </row>
    <row r="253" spans="2:26" ht="15.45" customHeight="1" x14ac:dyDescent="0.3">
      <c r="B253" s="21" t="s">
        <v>209</v>
      </c>
      <c r="C253" s="9" t="s">
        <v>10</v>
      </c>
      <c r="D253" s="9" t="s">
        <v>10</v>
      </c>
      <c r="E253" s="9" t="s">
        <v>10</v>
      </c>
      <c r="F253" s="9" t="s">
        <v>10</v>
      </c>
      <c r="G253" s="9" t="s">
        <v>10</v>
      </c>
      <c r="H253" s="9">
        <v>-167.2</v>
      </c>
      <c r="I253" s="9">
        <v>-156.6</v>
      </c>
      <c r="J253" s="9" t="s">
        <v>10</v>
      </c>
      <c r="K253" s="9" t="s">
        <v>10</v>
      </c>
      <c r="L253" s="9" t="s">
        <v>10</v>
      </c>
      <c r="M253" s="9">
        <v>-159.6</v>
      </c>
      <c r="N253" s="9">
        <v>-114.2</v>
      </c>
      <c r="O253" s="9">
        <v>-102.3</v>
      </c>
      <c r="P253" s="9">
        <v>-66</v>
      </c>
      <c r="Q253" s="9">
        <v>-224.3</v>
      </c>
      <c r="R253" s="9">
        <v>-194</v>
      </c>
      <c r="S253" s="9">
        <v>-83.772269399999999</v>
      </c>
      <c r="T253" s="9">
        <v>-98.340800979999997</v>
      </c>
      <c r="U253" s="9">
        <v>-508.58656639999998</v>
      </c>
      <c r="V253" s="9" t="s">
        <v>10</v>
      </c>
      <c r="W253" s="9" t="s">
        <v>10</v>
      </c>
      <c r="X253" s="9" t="s">
        <v>10</v>
      </c>
      <c r="Y253" s="9" t="s">
        <v>10</v>
      </c>
      <c r="Z253" s="9" t="s">
        <v>10</v>
      </c>
    </row>
    <row r="254" spans="2:26" ht="15.45" customHeight="1" x14ac:dyDescent="0.3">
      <c r="B254" s="21" t="s">
        <v>210</v>
      </c>
      <c r="C254" s="9" t="s">
        <v>10</v>
      </c>
      <c r="D254" s="9" t="s">
        <v>10</v>
      </c>
      <c r="E254" s="9" t="s">
        <v>10</v>
      </c>
      <c r="F254" s="9" t="s">
        <v>10</v>
      </c>
      <c r="G254" s="9" t="s">
        <v>10</v>
      </c>
      <c r="H254" s="9">
        <v>-39.11</v>
      </c>
      <c r="I254" s="9">
        <v>-15.118421</v>
      </c>
      <c r="J254" s="9" t="s">
        <v>10</v>
      </c>
      <c r="K254" s="9" t="s">
        <v>10</v>
      </c>
      <c r="L254" s="9" t="s">
        <v>10</v>
      </c>
      <c r="M254" s="9">
        <v>62.9522774</v>
      </c>
      <c r="N254" s="9">
        <v>148.5901111</v>
      </c>
      <c r="O254" s="9">
        <v>155.3502684</v>
      </c>
      <c r="P254" s="9">
        <v>194.20602260000001</v>
      </c>
      <c r="Q254" s="9">
        <v>39.882909910000002</v>
      </c>
      <c r="R254" s="9">
        <v>96.683402430000001</v>
      </c>
      <c r="S254" s="9">
        <v>181.00502059999999</v>
      </c>
      <c r="T254" s="9">
        <v>181.06550949999999</v>
      </c>
      <c r="U254" s="9">
        <v>-198.1061741</v>
      </c>
      <c r="V254" s="9" t="s">
        <v>10</v>
      </c>
      <c r="W254" s="9" t="s">
        <v>10</v>
      </c>
      <c r="X254" s="9" t="s">
        <v>10</v>
      </c>
      <c r="Y254" s="9" t="s">
        <v>10</v>
      </c>
      <c r="Z254" s="9" t="s">
        <v>10</v>
      </c>
    </row>
    <row r="255" spans="2:26" ht="14.4" customHeight="1" x14ac:dyDescent="0.3">
      <c r="B255" s="21" t="s">
        <v>211</v>
      </c>
      <c r="C255" s="8"/>
      <c r="D255" s="8"/>
      <c r="E255" s="8"/>
      <c r="F255" s="8"/>
      <c r="G255" s="8"/>
      <c r="H255" s="8"/>
      <c r="I255" s="8"/>
      <c r="J255" s="8"/>
      <c r="K255" s="8"/>
      <c r="L255" s="8"/>
      <c r="M255" s="8"/>
      <c r="N255" s="8"/>
      <c r="O255" s="8"/>
      <c r="P255" s="8"/>
      <c r="Q255" s="8"/>
      <c r="R255" s="8"/>
      <c r="S255" s="8"/>
      <c r="T255" s="8"/>
      <c r="U255" s="8"/>
      <c r="V255" s="8"/>
      <c r="W255" s="8"/>
      <c r="X255" s="8"/>
      <c r="Y255" s="8"/>
      <c r="Z255" s="8"/>
    </row>
    <row r="256" spans="2:26" ht="15.45" customHeight="1" x14ac:dyDescent="0.3">
      <c r="B256" s="21" t="s">
        <v>212</v>
      </c>
      <c r="C256" s="9">
        <v>180.71163899999999</v>
      </c>
      <c r="D256" s="9">
        <v>343.53302300000001</v>
      </c>
      <c r="E256" s="9">
        <v>345.19674300000003</v>
      </c>
      <c r="F256" s="9">
        <v>402.54534699999999</v>
      </c>
      <c r="G256" s="9">
        <v>305.84490299999999</v>
      </c>
      <c r="H256" s="9">
        <v>337.67994299999998</v>
      </c>
      <c r="I256" s="9">
        <v>387.11032399999999</v>
      </c>
      <c r="J256" s="9">
        <v>305.2015576</v>
      </c>
      <c r="K256" s="9">
        <v>284.24683879999998</v>
      </c>
      <c r="L256" s="9">
        <v>464.97083359999999</v>
      </c>
      <c r="M256" s="9">
        <v>489.56871000000001</v>
      </c>
      <c r="N256" s="9">
        <v>664.65200000000004</v>
      </c>
      <c r="O256" s="9">
        <v>370.87108000000001</v>
      </c>
      <c r="P256" s="9">
        <v>262.94575739999999</v>
      </c>
      <c r="Q256" s="11">
        <v>381.76677940000002</v>
      </c>
      <c r="R256" s="9">
        <v>754.83699999999999</v>
      </c>
      <c r="S256" s="9">
        <v>489.50801230000002</v>
      </c>
      <c r="T256" s="9">
        <v>486.37563189999997</v>
      </c>
      <c r="U256" s="9">
        <v>747.19637049999994</v>
      </c>
      <c r="V256" s="9">
        <v>668.82469819999994</v>
      </c>
      <c r="W256" s="9">
        <v>1774.57853</v>
      </c>
      <c r="X256" s="9">
        <v>1536.952867</v>
      </c>
      <c r="Y256" s="9">
        <v>1617.0911490000001</v>
      </c>
      <c r="Z256" s="9">
        <v>885</v>
      </c>
    </row>
    <row r="257" spans="2:26" ht="15.45" customHeight="1" x14ac:dyDescent="0.3">
      <c r="B257" s="21" t="s">
        <v>213</v>
      </c>
      <c r="C257" s="9">
        <v>165.714</v>
      </c>
      <c r="D257" s="9">
        <v>333.286</v>
      </c>
      <c r="E257" s="9">
        <v>319</v>
      </c>
      <c r="F257" s="9">
        <v>373.8</v>
      </c>
      <c r="G257" s="9">
        <v>296.7</v>
      </c>
      <c r="H257" s="9">
        <v>328.66500000000002</v>
      </c>
      <c r="I257" s="9">
        <v>365.44074999999998</v>
      </c>
      <c r="J257" s="9">
        <v>96.445750000000004</v>
      </c>
      <c r="K257" s="9">
        <v>264.36</v>
      </c>
      <c r="L257" s="9">
        <v>439.49400000000003</v>
      </c>
      <c r="M257" s="9">
        <v>428.185</v>
      </c>
      <c r="N257" s="9">
        <v>113.07</v>
      </c>
      <c r="O257" s="9">
        <v>233.40199999999999</v>
      </c>
      <c r="P257" s="9">
        <v>163.02199999999999</v>
      </c>
      <c r="Q257" s="11">
        <v>261.40300000000002</v>
      </c>
      <c r="R257" s="9">
        <v>272.33699999999999</v>
      </c>
      <c r="S257" s="9">
        <v>303.52100000000002</v>
      </c>
      <c r="T257" s="9">
        <v>364.1</v>
      </c>
      <c r="U257" s="9">
        <v>669.63699999999994</v>
      </c>
      <c r="V257" s="9">
        <v>630.81500000000005</v>
      </c>
      <c r="W257" s="9">
        <v>902.73900000000003</v>
      </c>
      <c r="X257" s="9">
        <v>865.96900000000005</v>
      </c>
      <c r="Y257" s="9">
        <v>542.96500000000003</v>
      </c>
      <c r="Z257" s="9">
        <v>715.2</v>
      </c>
    </row>
    <row r="258" spans="2:26" ht="15.45" customHeight="1" x14ac:dyDescent="0.3">
      <c r="B258" s="21" t="s">
        <v>214</v>
      </c>
      <c r="C258" s="9">
        <v>14.997638999999999</v>
      </c>
      <c r="D258" s="9">
        <v>10.247023</v>
      </c>
      <c r="E258" s="9">
        <v>26.196743000000001</v>
      </c>
      <c r="F258" s="9">
        <v>28.745346999999999</v>
      </c>
      <c r="G258" s="9">
        <v>9.1449029999999993</v>
      </c>
      <c r="H258" s="9">
        <v>9.0149430000000006</v>
      </c>
      <c r="I258" s="9">
        <v>21.669574000000001</v>
      </c>
      <c r="J258" s="9">
        <v>208.7558076</v>
      </c>
      <c r="K258" s="9">
        <v>19.8868388</v>
      </c>
      <c r="L258" s="9">
        <v>25.476833599999999</v>
      </c>
      <c r="M258" s="9">
        <v>61.383710000000001</v>
      </c>
      <c r="N258" s="9">
        <v>551.58199999999999</v>
      </c>
      <c r="O258" s="9">
        <v>137.46907999999999</v>
      </c>
      <c r="P258" s="9">
        <v>99.9237574</v>
      </c>
      <c r="Q258" s="11">
        <v>120.3637794</v>
      </c>
      <c r="R258" s="9">
        <v>482.5</v>
      </c>
      <c r="S258" s="9">
        <v>185.9870123</v>
      </c>
      <c r="T258" s="9">
        <v>122.27563189999999</v>
      </c>
      <c r="U258" s="9">
        <v>77.5593705</v>
      </c>
      <c r="V258" s="9">
        <v>38.009698200000003</v>
      </c>
      <c r="W258" s="9">
        <v>871.83952959999999</v>
      </c>
      <c r="X258" s="9">
        <v>670.98386679999999</v>
      </c>
      <c r="Y258" s="9">
        <v>1074.1261489999999</v>
      </c>
      <c r="Z258" s="9">
        <v>169.8</v>
      </c>
    </row>
    <row r="259" spans="2:26" ht="15.45" customHeight="1" x14ac:dyDescent="0.3">
      <c r="B259" s="21" t="s">
        <v>215</v>
      </c>
      <c r="C259" s="9" t="s">
        <v>10</v>
      </c>
      <c r="D259" s="9" t="s">
        <v>10</v>
      </c>
      <c r="E259" s="9" t="s">
        <v>10</v>
      </c>
      <c r="F259" s="9" t="s">
        <v>10</v>
      </c>
      <c r="G259" s="9" t="s">
        <v>10</v>
      </c>
      <c r="H259" s="9" t="s">
        <v>10</v>
      </c>
      <c r="I259" s="9" t="s">
        <v>10</v>
      </c>
      <c r="J259" s="9" t="s">
        <v>10</v>
      </c>
      <c r="K259" s="9" t="s">
        <v>10</v>
      </c>
      <c r="L259" s="9" t="s">
        <v>10</v>
      </c>
      <c r="M259" s="9" t="s">
        <v>10</v>
      </c>
      <c r="N259" s="9" t="s">
        <v>10</v>
      </c>
      <c r="O259" s="9" t="s">
        <v>10</v>
      </c>
      <c r="P259" s="9" t="s">
        <v>10</v>
      </c>
      <c r="Q259" s="9" t="s">
        <v>10</v>
      </c>
      <c r="R259" s="9" t="s">
        <v>10</v>
      </c>
      <c r="S259" s="9" t="s">
        <v>10</v>
      </c>
      <c r="T259" s="9" t="s">
        <v>10</v>
      </c>
      <c r="U259" s="9" t="s">
        <v>10</v>
      </c>
      <c r="V259" s="9" t="s">
        <v>10</v>
      </c>
      <c r="W259" s="9" t="s">
        <v>10</v>
      </c>
      <c r="X259" s="9" t="s">
        <v>10</v>
      </c>
      <c r="Y259" s="9" t="s">
        <v>10</v>
      </c>
      <c r="Z259" s="9" t="s">
        <v>10</v>
      </c>
    </row>
    <row r="260" spans="2:26" ht="15.45" customHeight="1" x14ac:dyDescent="0.3">
      <c r="B260" s="21" t="s">
        <v>213</v>
      </c>
      <c r="C260" s="9" t="s">
        <v>10</v>
      </c>
      <c r="D260" s="9" t="s">
        <v>10</v>
      </c>
      <c r="E260" s="9" t="s">
        <v>10</v>
      </c>
      <c r="F260" s="9" t="s">
        <v>10</v>
      </c>
      <c r="G260" s="9" t="s">
        <v>10</v>
      </c>
      <c r="H260" s="9" t="s">
        <v>10</v>
      </c>
      <c r="I260" s="9" t="s">
        <v>10</v>
      </c>
      <c r="J260" s="9" t="s">
        <v>10</v>
      </c>
      <c r="K260" s="9" t="s">
        <v>10</v>
      </c>
      <c r="L260" s="9" t="s">
        <v>10</v>
      </c>
      <c r="M260" s="9" t="s">
        <v>10</v>
      </c>
      <c r="N260" s="9" t="s">
        <v>10</v>
      </c>
      <c r="O260" s="9" t="s">
        <v>10</v>
      </c>
      <c r="P260" s="9" t="s">
        <v>10</v>
      </c>
      <c r="Q260" s="9" t="s">
        <v>10</v>
      </c>
      <c r="R260" s="9" t="s">
        <v>10</v>
      </c>
      <c r="S260" s="9" t="s">
        <v>10</v>
      </c>
      <c r="T260" s="9" t="s">
        <v>10</v>
      </c>
      <c r="U260" s="9" t="s">
        <v>10</v>
      </c>
      <c r="V260" s="9" t="s">
        <v>10</v>
      </c>
      <c r="W260" s="9" t="s">
        <v>10</v>
      </c>
      <c r="X260" s="9" t="s">
        <v>10</v>
      </c>
      <c r="Y260" s="9" t="s">
        <v>10</v>
      </c>
      <c r="Z260" s="9" t="s">
        <v>10</v>
      </c>
    </row>
    <row r="261" spans="2:26" ht="15.45" customHeight="1" x14ac:dyDescent="0.3">
      <c r="B261" s="21" t="s">
        <v>214</v>
      </c>
      <c r="C261" s="9" t="s">
        <v>10</v>
      </c>
      <c r="D261" s="9" t="s">
        <v>10</v>
      </c>
      <c r="E261" s="9" t="s">
        <v>10</v>
      </c>
      <c r="F261" s="9" t="s">
        <v>10</v>
      </c>
      <c r="G261" s="9" t="s">
        <v>10</v>
      </c>
      <c r="H261" s="9" t="s">
        <v>10</v>
      </c>
      <c r="I261" s="9" t="s">
        <v>10</v>
      </c>
      <c r="J261" s="9" t="s">
        <v>10</v>
      </c>
      <c r="K261" s="9" t="s">
        <v>10</v>
      </c>
      <c r="L261" s="9" t="s">
        <v>10</v>
      </c>
      <c r="M261" s="9" t="s">
        <v>10</v>
      </c>
      <c r="N261" s="9" t="s">
        <v>10</v>
      </c>
      <c r="O261" s="9" t="s">
        <v>10</v>
      </c>
      <c r="P261" s="9" t="s">
        <v>10</v>
      </c>
      <c r="Q261" s="9" t="s">
        <v>10</v>
      </c>
      <c r="R261" s="9" t="s">
        <v>10</v>
      </c>
      <c r="S261" s="9" t="s">
        <v>10</v>
      </c>
      <c r="T261" s="9" t="s">
        <v>10</v>
      </c>
      <c r="U261" s="9" t="s">
        <v>10</v>
      </c>
      <c r="V261" s="9" t="s">
        <v>10</v>
      </c>
      <c r="W261" s="9" t="s">
        <v>10</v>
      </c>
      <c r="X261" s="9" t="s">
        <v>10</v>
      </c>
      <c r="Y261" s="9" t="s">
        <v>10</v>
      </c>
      <c r="Z261" s="9" t="s">
        <v>10</v>
      </c>
    </row>
    <row r="262" spans="2:26" x14ac:dyDescent="0.25">
      <c r="B262" s="22"/>
    </row>
    <row r="263" spans="2:26" ht="29.4" customHeight="1" x14ac:dyDescent="0.3">
      <c r="B263" s="21" t="s">
        <v>216</v>
      </c>
      <c r="C263" s="8"/>
      <c r="D263" s="8"/>
      <c r="E263" s="8"/>
      <c r="F263" s="8"/>
      <c r="G263" s="8"/>
      <c r="H263" s="8"/>
      <c r="I263" s="8"/>
      <c r="J263" s="8"/>
      <c r="K263" s="8"/>
      <c r="L263" s="8"/>
      <c r="M263" s="8"/>
      <c r="N263" s="8"/>
      <c r="O263" s="8"/>
      <c r="P263" s="8"/>
      <c r="Q263" s="8"/>
      <c r="R263" s="8"/>
      <c r="S263" s="8"/>
      <c r="T263" s="8"/>
      <c r="U263" s="8"/>
      <c r="V263" s="8"/>
      <c r="W263" s="8"/>
      <c r="X263" s="8"/>
      <c r="Y263" s="8"/>
      <c r="Z263" s="8"/>
    </row>
    <row r="264" spans="2:26" ht="15.45" customHeight="1" x14ac:dyDescent="0.3">
      <c r="B264" s="21" t="s">
        <v>217</v>
      </c>
      <c r="C264" s="9">
        <v>25.500794559999999</v>
      </c>
      <c r="D264" s="9">
        <v>23.936916180000001</v>
      </c>
      <c r="E264" s="9">
        <v>25.910298560000001</v>
      </c>
      <c r="F264" s="9">
        <v>24.449042540000001</v>
      </c>
      <c r="G264" s="9">
        <v>25.06189938</v>
      </c>
      <c r="H264" s="9">
        <v>24.243681670000001</v>
      </c>
      <c r="I264" s="9">
        <v>26.31292358</v>
      </c>
      <c r="J264" s="9">
        <v>25.574617679999999</v>
      </c>
      <c r="K264" s="9">
        <v>25.912034770000002</v>
      </c>
      <c r="L264" s="9">
        <v>25.219728629999999</v>
      </c>
      <c r="M264" s="9">
        <v>25.525972589999999</v>
      </c>
      <c r="N264" s="9">
        <v>26.65505598</v>
      </c>
      <c r="O264" s="9">
        <v>27.247241949999999</v>
      </c>
      <c r="P264" s="9">
        <v>27.196526970000001</v>
      </c>
      <c r="Q264" s="9">
        <v>25.862638390000001</v>
      </c>
      <c r="R264" s="9">
        <v>28.509249740000001</v>
      </c>
      <c r="S264" s="9">
        <v>28.8</v>
      </c>
      <c r="T264" s="9">
        <v>26.4048859</v>
      </c>
      <c r="U264" s="9">
        <v>28.462347189999999</v>
      </c>
      <c r="V264" s="9">
        <v>27.0558364</v>
      </c>
      <c r="W264" s="9">
        <v>25.378491919999998</v>
      </c>
      <c r="X264" s="9">
        <v>23.375138339999999</v>
      </c>
      <c r="Y264" s="12">
        <v>21.862474049999999</v>
      </c>
      <c r="Z264" s="12">
        <v>23.2</v>
      </c>
    </row>
    <row r="265" spans="2:26" ht="15.45" customHeight="1" x14ac:dyDescent="0.3">
      <c r="B265" s="21" t="s">
        <v>218</v>
      </c>
      <c r="C265" s="9">
        <v>19.970679610000001</v>
      </c>
      <c r="D265" s="9">
        <v>19.682534230000002</v>
      </c>
      <c r="E265" s="9">
        <v>19.69796169</v>
      </c>
      <c r="F265" s="9">
        <v>21.322286890000001</v>
      </c>
      <c r="G265" s="9">
        <v>22.01789535</v>
      </c>
      <c r="H265" s="9">
        <v>21.14694853</v>
      </c>
      <c r="I265" s="9">
        <v>23.04345034</v>
      </c>
      <c r="J265" s="9">
        <v>22.616646540000001</v>
      </c>
      <c r="K265" s="9">
        <v>22.138542739999998</v>
      </c>
      <c r="L265" s="9">
        <v>21.5391215</v>
      </c>
      <c r="M265" s="9">
        <v>21.636153799999999</v>
      </c>
      <c r="N265" s="9">
        <v>23.509297360000001</v>
      </c>
      <c r="O265" s="9">
        <v>24.225232080000001</v>
      </c>
      <c r="P265" s="9">
        <v>24.358691709999999</v>
      </c>
      <c r="Q265" s="9">
        <v>23.101737880000002</v>
      </c>
      <c r="R265" s="9">
        <v>24.026043770000001</v>
      </c>
      <c r="S265" s="9">
        <v>23.504446430000002</v>
      </c>
      <c r="T265" s="9">
        <v>23.309312640000002</v>
      </c>
      <c r="U265" s="9">
        <v>24.304453160000001</v>
      </c>
      <c r="V265" s="9">
        <v>23.973508939999999</v>
      </c>
      <c r="W265" s="9">
        <v>22.822904189999999</v>
      </c>
      <c r="X265" s="9">
        <v>15.84685908</v>
      </c>
      <c r="Y265" s="9">
        <v>15.43390132</v>
      </c>
      <c r="Z265" s="9" t="s">
        <v>10</v>
      </c>
    </row>
    <row r="266" spans="2:26" ht="15.45" customHeight="1" x14ac:dyDescent="0.3">
      <c r="B266" s="21" t="s">
        <v>219</v>
      </c>
      <c r="C266" s="9" t="s">
        <v>10</v>
      </c>
      <c r="D266" s="9" t="s">
        <v>10</v>
      </c>
      <c r="E266" s="9" t="s">
        <v>10</v>
      </c>
      <c r="F266" s="9" t="s">
        <v>10</v>
      </c>
      <c r="G266" s="9" t="s">
        <v>10</v>
      </c>
      <c r="H266" s="9" t="s">
        <v>10</v>
      </c>
      <c r="I266" s="9" t="s">
        <v>10</v>
      </c>
      <c r="J266" s="9" t="s">
        <v>10</v>
      </c>
      <c r="K266" s="9" t="s">
        <v>10</v>
      </c>
      <c r="L266" s="9" t="s">
        <v>10</v>
      </c>
      <c r="M266" s="9" t="s">
        <v>10</v>
      </c>
      <c r="N266" s="9" t="s">
        <v>10</v>
      </c>
      <c r="O266" s="9" t="s">
        <v>10</v>
      </c>
      <c r="P266" s="9" t="s">
        <v>10</v>
      </c>
      <c r="Q266" s="9" t="s">
        <v>10</v>
      </c>
      <c r="R266" s="9" t="s">
        <v>10</v>
      </c>
      <c r="S266" s="9" t="s">
        <v>10</v>
      </c>
      <c r="T266" s="9" t="s">
        <v>10</v>
      </c>
      <c r="U266" s="9" t="s">
        <v>10</v>
      </c>
      <c r="V266" s="9" t="s">
        <v>10</v>
      </c>
      <c r="W266" s="9" t="s">
        <v>10</v>
      </c>
      <c r="X266" s="9" t="s">
        <v>10</v>
      </c>
      <c r="Y266" s="9" t="s">
        <v>10</v>
      </c>
      <c r="Z266" s="9" t="s">
        <v>10</v>
      </c>
    </row>
    <row r="267" spans="2:26" ht="15.45" customHeight="1" x14ac:dyDescent="0.3">
      <c r="B267" s="7" t="s">
        <v>220</v>
      </c>
      <c r="C267" s="9" t="s">
        <v>10</v>
      </c>
      <c r="D267" s="9" t="s">
        <v>10</v>
      </c>
      <c r="E267" s="9" t="s">
        <v>10</v>
      </c>
      <c r="F267" s="9" t="s">
        <v>10</v>
      </c>
      <c r="G267" s="9" t="s">
        <v>10</v>
      </c>
      <c r="H267" s="9" t="s">
        <v>10</v>
      </c>
      <c r="I267" s="9" t="s">
        <v>10</v>
      </c>
      <c r="J267" s="9" t="s">
        <v>10</v>
      </c>
      <c r="K267" s="9" t="s">
        <v>10</v>
      </c>
      <c r="L267" s="9" t="s">
        <v>10</v>
      </c>
      <c r="M267" s="9" t="s">
        <v>10</v>
      </c>
      <c r="N267" s="9" t="s">
        <v>10</v>
      </c>
      <c r="O267" s="9" t="s">
        <v>10</v>
      </c>
      <c r="P267" s="9" t="s">
        <v>10</v>
      </c>
      <c r="Q267" s="9" t="s">
        <v>10</v>
      </c>
      <c r="R267" s="9" t="s">
        <v>10</v>
      </c>
      <c r="S267" s="9" t="s">
        <v>10</v>
      </c>
      <c r="T267" s="9" t="s">
        <v>10</v>
      </c>
      <c r="U267" s="9" t="s">
        <v>10</v>
      </c>
      <c r="V267" s="9" t="s">
        <v>10</v>
      </c>
      <c r="W267" s="9" t="s">
        <v>10</v>
      </c>
      <c r="X267" s="9" t="s">
        <v>10</v>
      </c>
      <c r="Y267" s="9" t="s">
        <v>10</v>
      </c>
      <c r="Z267" s="9" t="s">
        <v>10</v>
      </c>
    </row>
    <row r="268" spans="2:26" ht="15.45" customHeight="1" x14ac:dyDescent="0.3">
      <c r="B268" s="7" t="s">
        <v>221</v>
      </c>
      <c r="C268" s="9">
        <v>31.956232679999999</v>
      </c>
      <c r="D268" s="9">
        <v>33.325735590000001</v>
      </c>
      <c r="E268" s="9">
        <v>34.48424224</v>
      </c>
      <c r="F268" s="9">
        <v>33.199186939999997</v>
      </c>
      <c r="G268" s="9">
        <v>31.516834200000002</v>
      </c>
      <c r="H268" s="9">
        <v>31.524160330000001</v>
      </c>
      <c r="I268" s="9">
        <v>32.849576829999997</v>
      </c>
      <c r="J268" s="9">
        <v>31.41434997</v>
      </c>
      <c r="K268" s="9">
        <v>29.929110349999998</v>
      </c>
      <c r="L268" s="9">
        <v>34.04653631</v>
      </c>
      <c r="M268" s="9">
        <v>31.539797449999998</v>
      </c>
      <c r="N268" s="9">
        <v>35.499101060000001</v>
      </c>
      <c r="O268" s="9">
        <v>31.87585447</v>
      </c>
      <c r="P268" s="9">
        <v>30.052705450000001</v>
      </c>
      <c r="Q268" s="9">
        <v>31.910681759999999</v>
      </c>
      <c r="R268" s="9">
        <v>36.039801009999998</v>
      </c>
      <c r="S268" s="9">
        <v>43.323728789999997</v>
      </c>
      <c r="T268" s="9">
        <v>32.75341075</v>
      </c>
      <c r="U268" s="9">
        <v>34.631366530000001</v>
      </c>
      <c r="V268" s="9">
        <v>33.088321530000002</v>
      </c>
      <c r="W268" s="9">
        <v>33.687684939999997</v>
      </c>
      <c r="X268" s="9">
        <v>42.151071809999998</v>
      </c>
      <c r="Y268" s="9">
        <v>37.520717619999999</v>
      </c>
      <c r="Z268" s="9">
        <v>30.2</v>
      </c>
    </row>
    <row r="269" spans="2:26" ht="15.45" customHeight="1" x14ac:dyDescent="0.3">
      <c r="B269" s="7" t="s">
        <v>222</v>
      </c>
      <c r="C269" s="9" t="s">
        <v>10</v>
      </c>
      <c r="D269" s="9" t="s">
        <v>10</v>
      </c>
      <c r="E269" s="9" t="s">
        <v>10</v>
      </c>
      <c r="F269" s="9" t="s">
        <v>10</v>
      </c>
      <c r="G269" s="9" t="s">
        <v>10</v>
      </c>
      <c r="H269" s="9">
        <v>-3.5018941020000001</v>
      </c>
      <c r="I269" s="9">
        <v>-3.112343064</v>
      </c>
      <c r="J269" s="9" t="s">
        <v>10</v>
      </c>
      <c r="K269" s="9" t="s">
        <v>10</v>
      </c>
      <c r="L269" s="9" t="s">
        <v>10</v>
      </c>
      <c r="M269" s="9">
        <v>-2.5790450649999999</v>
      </c>
      <c r="N269" s="9">
        <v>-1.8486942500000001</v>
      </c>
      <c r="O269" s="9">
        <v>-1.4161645140000001</v>
      </c>
      <c r="P269" s="9">
        <v>-0.85216532599999995</v>
      </c>
      <c r="Q269" s="9">
        <v>-2.707815809</v>
      </c>
      <c r="R269" s="9">
        <v>-2.2379060210000001</v>
      </c>
      <c r="S269" s="9">
        <v>-0.84903265800000005</v>
      </c>
      <c r="T269" s="9">
        <v>-0.89562420899999995</v>
      </c>
      <c r="U269" s="9">
        <v>-4.6318764469999998</v>
      </c>
      <c r="V269" s="9" t="s">
        <v>10</v>
      </c>
      <c r="W269" s="9" t="s">
        <v>10</v>
      </c>
      <c r="X269" s="9" t="s">
        <v>10</v>
      </c>
      <c r="Y269" s="9" t="s">
        <v>10</v>
      </c>
      <c r="Z269" s="9" t="s">
        <v>10</v>
      </c>
    </row>
    <row r="270" spans="2:26" ht="15.45" customHeight="1" x14ac:dyDescent="0.3">
      <c r="B270" s="7" t="s">
        <v>223</v>
      </c>
      <c r="C270" s="9" t="s">
        <v>10</v>
      </c>
      <c r="D270" s="9" t="s">
        <v>10</v>
      </c>
      <c r="E270" s="9" t="s">
        <v>10</v>
      </c>
      <c r="F270" s="9" t="s">
        <v>10</v>
      </c>
      <c r="G270" s="9" t="s">
        <v>10</v>
      </c>
      <c r="H270" s="9" t="s">
        <v>10</v>
      </c>
      <c r="I270" s="9" t="s">
        <v>10</v>
      </c>
      <c r="J270" s="9" t="s">
        <v>10</v>
      </c>
      <c r="K270" s="9" t="s">
        <v>10</v>
      </c>
      <c r="L270" s="9" t="s">
        <v>10</v>
      </c>
      <c r="M270" s="9" t="s">
        <v>10</v>
      </c>
      <c r="N270" s="9" t="s">
        <v>10</v>
      </c>
      <c r="O270" s="9" t="s">
        <v>10</v>
      </c>
      <c r="P270" s="9" t="s">
        <v>10</v>
      </c>
      <c r="Q270" s="9" t="s">
        <v>10</v>
      </c>
      <c r="R270" s="9" t="s">
        <v>10</v>
      </c>
      <c r="S270" s="9" t="s">
        <v>10</v>
      </c>
      <c r="T270" s="9" t="s">
        <v>10</v>
      </c>
      <c r="U270" s="9" t="s">
        <v>10</v>
      </c>
      <c r="V270" s="9" t="s">
        <v>10</v>
      </c>
      <c r="W270" s="9" t="s">
        <v>10</v>
      </c>
      <c r="X270" s="9" t="s">
        <v>10</v>
      </c>
      <c r="Y270" s="9" t="s">
        <v>10</v>
      </c>
      <c r="Z270" s="9" t="s">
        <v>10</v>
      </c>
    </row>
    <row r="272" spans="2:26" ht="15.45" customHeight="1" x14ac:dyDescent="0.3">
      <c r="B272" s="7" t="s">
        <v>224</v>
      </c>
      <c r="C272" s="8"/>
      <c r="D272" s="8"/>
      <c r="E272" s="8"/>
      <c r="F272" s="8"/>
      <c r="G272" s="8"/>
      <c r="H272" s="8"/>
      <c r="I272" s="8"/>
      <c r="J272" s="8"/>
      <c r="K272" s="8"/>
      <c r="L272" s="8"/>
      <c r="M272" s="8"/>
      <c r="N272" s="8"/>
      <c r="O272" s="8"/>
      <c r="P272" s="8"/>
      <c r="Q272" s="8"/>
      <c r="R272" s="8"/>
      <c r="S272" s="8"/>
      <c r="T272" s="8"/>
      <c r="U272" s="8"/>
      <c r="V272" s="8"/>
      <c r="W272" s="8"/>
      <c r="X272" s="8"/>
      <c r="Y272" s="8"/>
      <c r="Z272" s="8"/>
    </row>
    <row r="273" spans="2:26" ht="15.45" customHeight="1" x14ac:dyDescent="0.3">
      <c r="B273" s="7" t="s">
        <v>225</v>
      </c>
      <c r="C273" s="9" t="s">
        <v>10</v>
      </c>
      <c r="D273" s="9" t="s">
        <v>10</v>
      </c>
      <c r="E273" s="9" t="s">
        <v>10</v>
      </c>
      <c r="F273" s="9" t="s">
        <v>10</v>
      </c>
      <c r="G273" s="9" t="s">
        <v>10</v>
      </c>
      <c r="H273" s="9">
        <v>1390.46</v>
      </c>
      <c r="I273" s="9">
        <v>1529.72</v>
      </c>
      <c r="J273" s="9" t="s">
        <v>10</v>
      </c>
      <c r="K273" s="9" t="s">
        <v>10</v>
      </c>
      <c r="L273" s="9" t="s">
        <v>10</v>
      </c>
      <c r="M273" s="9">
        <v>1623.866765</v>
      </c>
      <c r="N273" s="9">
        <v>1846.629248</v>
      </c>
      <c r="O273" s="9">
        <v>1921.527182</v>
      </c>
      <c r="P273" s="9">
        <v>2078.7015139999999</v>
      </c>
      <c r="Q273" s="11">
        <v>2602.8690470000001</v>
      </c>
      <c r="R273" s="9">
        <v>2886.8342429999998</v>
      </c>
      <c r="S273" s="9">
        <v>2781.076427</v>
      </c>
      <c r="T273" s="9">
        <v>3631.5394889999998</v>
      </c>
      <c r="U273" s="9">
        <v>3631.5394889999998</v>
      </c>
      <c r="V273" s="9" t="s">
        <v>10</v>
      </c>
      <c r="W273" s="9" t="s">
        <v>10</v>
      </c>
      <c r="X273" s="9" t="s">
        <v>10</v>
      </c>
      <c r="Y273" s="9" t="s">
        <v>10</v>
      </c>
      <c r="Z273" s="9" t="s">
        <v>10</v>
      </c>
    </row>
    <row r="274" spans="2:26" ht="15.45" customHeight="1" x14ac:dyDescent="0.3">
      <c r="B274" s="7" t="s">
        <v>226</v>
      </c>
      <c r="C274" s="9" t="s">
        <v>10</v>
      </c>
      <c r="D274" s="9" t="s">
        <v>10</v>
      </c>
      <c r="E274" s="9" t="s">
        <v>10</v>
      </c>
      <c r="F274" s="9" t="s">
        <v>10</v>
      </c>
      <c r="G274" s="9" t="s">
        <v>10</v>
      </c>
      <c r="H274" s="9">
        <v>393.9</v>
      </c>
      <c r="I274" s="9">
        <v>382.07</v>
      </c>
      <c r="J274" s="9" t="s">
        <v>10</v>
      </c>
      <c r="K274" s="9" t="s">
        <v>10</v>
      </c>
      <c r="L274" s="9" t="s">
        <v>10</v>
      </c>
      <c r="M274" s="9" t="s">
        <v>10</v>
      </c>
      <c r="N274" s="9" t="s">
        <v>10</v>
      </c>
      <c r="O274" s="9" t="s">
        <v>10</v>
      </c>
      <c r="P274" s="9" t="s">
        <v>10</v>
      </c>
      <c r="Q274" s="9" t="s">
        <v>10</v>
      </c>
      <c r="R274" s="9" t="s">
        <v>10</v>
      </c>
      <c r="S274" s="9" t="s">
        <v>10</v>
      </c>
      <c r="T274" s="9" t="s">
        <v>10</v>
      </c>
      <c r="U274" s="9" t="s">
        <v>10</v>
      </c>
      <c r="V274" s="9" t="s">
        <v>10</v>
      </c>
      <c r="W274" s="9" t="s">
        <v>10</v>
      </c>
      <c r="X274" s="9" t="s">
        <v>10</v>
      </c>
      <c r="Y274" s="9" t="s">
        <v>10</v>
      </c>
      <c r="Z274" s="9" t="s">
        <v>10</v>
      </c>
    </row>
    <row r="275" spans="2:26" ht="15.45" customHeight="1" x14ac:dyDescent="0.3">
      <c r="B275" s="7" t="s">
        <v>227</v>
      </c>
      <c r="C275" s="9" t="s">
        <v>10</v>
      </c>
      <c r="D275" s="9" t="s">
        <v>10</v>
      </c>
      <c r="E275" s="9" t="s">
        <v>10</v>
      </c>
      <c r="F275" s="9" t="s">
        <v>10</v>
      </c>
      <c r="G275" s="9" t="s">
        <v>10</v>
      </c>
      <c r="H275" s="9">
        <v>82.93</v>
      </c>
      <c r="I275" s="9">
        <v>82.62</v>
      </c>
      <c r="J275" s="9" t="s">
        <v>10</v>
      </c>
      <c r="K275" s="9" t="s">
        <v>10</v>
      </c>
      <c r="L275" s="9" t="s">
        <v>10</v>
      </c>
      <c r="M275" s="9" t="s">
        <v>10</v>
      </c>
      <c r="N275" s="9" t="s">
        <v>10</v>
      </c>
      <c r="O275" s="9" t="s">
        <v>10</v>
      </c>
      <c r="P275" s="9" t="s">
        <v>10</v>
      </c>
      <c r="Q275" s="9" t="s">
        <v>10</v>
      </c>
      <c r="R275" s="9" t="s">
        <v>10</v>
      </c>
      <c r="S275" s="9" t="s">
        <v>10</v>
      </c>
      <c r="T275" s="9" t="s">
        <v>10</v>
      </c>
      <c r="U275" s="9" t="s">
        <v>10</v>
      </c>
      <c r="V275" s="9" t="s">
        <v>10</v>
      </c>
      <c r="W275" s="9" t="s">
        <v>10</v>
      </c>
      <c r="X275" s="9" t="s">
        <v>10</v>
      </c>
      <c r="Y275" s="9" t="s">
        <v>10</v>
      </c>
      <c r="Z275" s="9" t="s">
        <v>10</v>
      </c>
    </row>
    <row r="276" spans="2:26" ht="15.45" customHeight="1" x14ac:dyDescent="0.3">
      <c r="B276" s="7" t="s">
        <v>228</v>
      </c>
      <c r="C276" s="9" t="s">
        <v>10</v>
      </c>
      <c r="D276" s="9" t="s">
        <v>10</v>
      </c>
      <c r="E276" s="9" t="s">
        <v>10</v>
      </c>
      <c r="F276" s="9" t="s">
        <v>10</v>
      </c>
      <c r="G276" s="9" t="s">
        <v>10</v>
      </c>
      <c r="H276" s="9">
        <v>95.51</v>
      </c>
      <c r="I276" s="9">
        <v>143.52000000000001</v>
      </c>
      <c r="J276" s="9" t="s">
        <v>10</v>
      </c>
      <c r="K276" s="9" t="s">
        <v>10</v>
      </c>
      <c r="L276" s="9" t="s">
        <v>10</v>
      </c>
      <c r="M276" s="9" t="s">
        <v>10</v>
      </c>
      <c r="N276" s="9" t="s">
        <v>10</v>
      </c>
      <c r="O276" s="9" t="s">
        <v>10</v>
      </c>
      <c r="P276" s="9" t="s">
        <v>10</v>
      </c>
      <c r="Q276" s="9" t="s">
        <v>10</v>
      </c>
      <c r="R276" s="9" t="s">
        <v>10</v>
      </c>
      <c r="S276" s="9" t="s">
        <v>10</v>
      </c>
      <c r="T276" s="9" t="s">
        <v>10</v>
      </c>
      <c r="U276" s="9" t="s">
        <v>10</v>
      </c>
      <c r="V276" s="9" t="s">
        <v>10</v>
      </c>
      <c r="W276" s="9" t="s">
        <v>10</v>
      </c>
      <c r="X276" s="9" t="s">
        <v>10</v>
      </c>
      <c r="Y276" s="9" t="s">
        <v>10</v>
      </c>
      <c r="Z276" s="9" t="s">
        <v>10</v>
      </c>
    </row>
    <row r="277" spans="2:26" ht="15.45" customHeight="1" x14ac:dyDescent="0.3">
      <c r="B277" s="7" t="s">
        <v>229</v>
      </c>
      <c r="C277" s="9" t="s">
        <v>10</v>
      </c>
      <c r="D277" s="9" t="s">
        <v>10</v>
      </c>
      <c r="E277" s="9" t="s">
        <v>10</v>
      </c>
      <c r="F277" s="9" t="s">
        <v>10</v>
      </c>
      <c r="G277" s="9" t="s">
        <v>10</v>
      </c>
      <c r="H277" s="9">
        <v>170.75</v>
      </c>
      <c r="I277" s="9">
        <v>217.6</v>
      </c>
      <c r="J277" s="9" t="s">
        <v>10</v>
      </c>
      <c r="K277" s="9" t="s">
        <v>10</v>
      </c>
      <c r="L277" s="9" t="s">
        <v>10</v>
      </c>
      <c r="M277" s="9" t="s">
        <v>10</v>
      </c>
      <c r="N277" s="9" t="s">
        <v>10</v>
      </c>
      <c r="O277" s="9" t="s">
        <v>10</v>
      </c>
      <c r="P277" s="9" t="s">
        <v>10</v>
      </c>
      <c r="Q277" s="9" t="s">
        <v>10</v>
      </c>
      <c r="R277" s="9" t="s">
        <v>10</v>
      </c>
      <c r="S277" s="9" t="s">
        <v>10</v>
      </c>
      <c r="T277" s="9" t="s">
        <v>10</v>
      </c>
      <c r="U277" s="9" t="s">
        <v>10</v>
      </c>
      <c r="V277" s="9" t="s">
        <v>10</v>
      </c>
      <c r="W277" s="9" t="s">
        <v>10</v>
      </c>
      <c r="X277" s="9" t="s">
        <v>10</v>
      </c>
      <c r="Y277" s="9" t="s">
        <v>10</v>
      </c>
      <c r="Z277" s="9" t="s">
        <v>10</v>
      </c>
    </row>
    <row r="278" spans="2:26" ht="15.45" customHeight="1" x14ac:dyDescent="0.3">
      <c r="B278" s="7" t="s">
        <v>230</v>
      </c>
      <c r="C278" s="9" t="s">
        <v>10</v>
      </c>
      <c r="D278" s="9" t="s">
        <v>10</v>
      </c>
      <c r="E278" s="9" t="s">
        <v>10</v>
      </c>
      <c r="F278" s="9" t="s">
        <v>10</v>
      </c>
      <c r="G278" s="9" t="s">
        <v>10</v>
      </c>
      <c r="H278" s="9">
        <v>13.73</v>
      </c>
      <c r="I278" s="9">
        <v>3.35</v>
      </c>
      <c r="J278" s="9" t="s">
        <v>10</v>
      </c>
      <c r="K278" s="9" t="s">
        <v>10</v>
      </c>
      <c r="L278" s="9" t="s">
        <v>10</v>
      </c>
      <c r="M278" s="9" t="s">
        <v>10</v>
      </c>
      <c r="N278" s="9" t="s">
        <v>10</v>
      </c>
      <c r="O278" s="9" t="s">
        <v>10</v>
      </c>
      <c r="P278" s="9" t="s">
        <v>10</v>
      </c>
      <c r="Q278" s="9" t="s">
        <v>10</v>
      </c>
      <c r="R278" s="9" t="s">
        <v>10</v>
      </c>
      <c r="S278" s="9" t="s">
        <v>10</v>
      </c>
      <c r="T278" s="9" t="s">
        <v>10</v>
      </c>
      <c r="U278" s="9" t="s">
        <v>10</v>
      </c>
      <c r="V278" s="9" t="s">
        <v>10</v>
      </c>
      <c r="W278" s="9" t="s">
        <v>10</v>
      </c>
      <c r="X278" s="9" t="s">
        <v>10</v>
      </c>
      <c r="Y278" s="9" t="s">
        <v>10</v>
      </c>
      <c r="Z278" s="9" t="s">
        <v>10</v>
      </c>
    </row>
    <row r="279" spans="2:26" ht="15.45" customHeight="1" x14ac:dyDescent="0.3">
      <c r="B279" s="7" t="s">
        <v>231</v>
      </c>
      <c r="C279" s="9" t="s">
        <v>10</v>
      </c>
      <c r="D279" s="9" t="s">
        <v>10</v>
      </c>
      <c r="E279" s="9" t="s">
        <v>10</v>
      </c>
      <c r="F279" s="9" t="s">
        <v>10</v>
      </c>
      <c r="G279" s="9" t="s">
        <v>10</v>
      </c>
      <c r="H279" s="9">
        <v>127.82</v>
      </c>
      <c r="I279" s="9">
        <v>143.96</v>
      </c>
      <c r="J279" s="9" t="s">
        <v>10</v>
      </c>
      <c r="K279" s="9" t="s">
        <v>10</v>
      </c>
      <c r="L279" s="9" t="s">
        <v>10</v>
      </c>
      <c r="M279" s="9" t="s">
        <v>10</v>
      </c>
      <c r="N279" s="9" t="s">
        <v>10</v>
      </c>
      <c r="O279" s="9" t="s">
        <v>10</v>
      </c>
      <c r="P279" s="9" t="s">
        <v>10</v>
      </c>
      <c r="Q279" s="9" t="s">
        <v>10</v>
      </c>
      <c r="R279" s="9" t="s">
        <v>10</v>
      </c>
      <c r="S279" s="9" t="s">
        <v>10</v>
      </c>
      <c r="T279" s="9" t="s">
        <v>10</v>
      </c>
      <c r="U279" s="9" t="s">
        <v>10</v>
      </c>
      <c r="V279" s="9" t="s">
        <v>10</v>
      </c>
      <c r="W279" s="9" t="s">
        <v>10</v>
      </c>
      <c r="X279" s="9" t="s">
        <v>10</v>
      </c>
      <c r="Y279" s="9" t="s">
        <v>10</v>
      </c>
      <c r="Z279" s="9" t="s">
        <v>10</v>
      </c>
    </row>
    <row r="280" spans="2:26" ht="15.45" customHeight="1" x14ac:dyDescent="0.3">
      <c r="B280" s="7" t="s">
        <v>141</v>
      </c>
      <c r="C280" s="9" t="s">
        <v>10</v>
      </c>
      <c r="D280" s="9" t="s">
        <v>10</v>
      </c>
      <c r="E280" s="9" t="s">
        <v>10</v>
      </c>
      <c r="F280" s="9" t="s">
        <v>10</v>
      </c>
      <c r="G280" s="9" t="s">
        <v>10</v>
      </c>
      <c r="H280" s="9">
        <v>134.21</v>
      </c>
      <c r="I280" s="9">
        <v>142.99</v>
      </c>
      <c r="J280" s="9" t="s">
        <v>10</v>
      </c>
      <c r="K280" s="9" t="s">
        <v>10</v>
      </c>
      <c r="L280" s="9" t="s">
        <v>10</v>
      </c>
      <c r="M280" s="9" t="s">
        <v>10</v>
      </c>
      <c r="N280" s="9" t="s">
        <v>10</v>
      </c>
      <c r="O280" s="9" t="s">
        <v>10</v>
      </c>
      <c r="P280" s="9" t="s">
        <v>10</v>
      </c>
      <c r="Q280" s="9" t="s">
        <v>10</v>
      </c>
      <c r="R280" s="9" t="s">
        <v>10</v>
      </c>
      <c r="S280" s="9" t="s">
        <v>10</v>
      </c>
      <c r="T280" s="9" t="s">
        <v>10</v>
      </c>
      <c r="U280" s="9" t="s">
        <v>10</v>
      </c>
      <c r="V280" s="9" t="s">
        <v>10</v>
      </c>
      <c r="W280" s="9" t="s">
        <v>10</v>
      </c>
      <c r="X280" s="9" t="s">
        <v>10</v>
      </c>
      <c r="Y280" s="9" t="s">
        <v>10</v>
      </c>
      <c r="Z280" s="9" t="s">
        <v>10</v>
      </c>
    </row>
    <row r="281" spans="2:26" ht="15.45" customHeight="1" x14ac:dyDescent="0.3">
      <c r="B281" s="7" t="s">
        <v>232</v>
      </c>
      <c r="C281" s="9" t="s">
        <v>10</v>
      </c>
      <c r="D281" s="9" t="s">
        <v>10</v>
      </c>
      <c r="E281" s="9" t="s">
        <v>10</v>
      </c>
      <c r="F281" s="9" t="s">
        <v>10</v>
      </c>
      <c r="G281" s="9" t="s">
        <v>10</v>
      </c>
      <c r="H281" s="9">
        <v>11.96</v>
      </c>
      <c r="I281" s="9">
        <v>10.54</v>
      </c>
      <c r="J281" s="9" t="s">
        <v>10</v>
      </c>
      <c r="K281" s="9" t="s">
        <v>10</v>
      </c>
      <c r="L281" s="9" t="s">
        <v>10</v>
      </c>
      <c r="M281" s="9" t="s">
        <v>10</v>
      </c>
      <c r="N281" s="9" t="s">
        <v>10</v>
      </c>
      <c r="O281" s="9" t="s">
        <v>10</v>
      </c>
      <c r="P281" s="9" t="s">
        <v>10</v>
      </c>
      <c r="Q281" s="9" t="s">
        <v>10</v>
      </c>
      <c r="R281" s="9" t="s">
        <v>10</v>
      </c>
      <c r="S281" s="9" t="s">
        <v>10</v>
      </c>
      <c r="T281" s="9" t="s">
        <v>10</v>
      </c>
      <c r="U281" s="9" t="s">
        <v>10</v>
      </c>
      <c r="V281" s="9" t="s">
        <v>10</v>
      </c>
      <c r="W281" s="9" t="s">
        <v>10</v>
      </c>
      <c r="X281" s="9" t="s">
        <v>10</v>
      </c>
      <c r="Y281" s="9" t="s">
        <v>10</v>
      </c>
      <c r="Z281" s="9" t="s">
        <v>10</v>
      </c>
    </row>
    <row r="282" spans="2:26" ht="15.45" customHeight="1" x14ac:dyDescent="0.3">
      <c r="B282" s="7" t="s">
        <v>145</v>
      </c>
      <c r="C282" s="9" t="s">
        <v>10</v>
      </c>
      <c r="D282" s="9" t="s">
        <v>10</v>
      </c>
      <c r="E282" s="9" t="s">
        <v>10</v>
      </c>
      <c r="F282" s="9" t="s">
        <v>10</v>
      </c>
      <c r="G282" s="9" t="s">
        <v>10</v>
      </c>
      <c r="H282" s="9">
        <v>297.2</v>
      </c>
      <c r="I282" s="9">
        <v>342.36</v>
      </c>
      <c r="J282" s="9" t="s">
        <v>10</v>
      </c>
      <c r="K282" s="9" t="s">
        <v>10</v>
      </c>
      <c r="L282" s="9" t="s">
        <v>10</v>
      </c>
      <c r="M282" s="9" t="s">
        <v>10</v>
      </c>
      <c r="N282" s="9" t="s">
        <v>10</v>
      </c>
      <c r="O282" s="9" t="s">
        <v>10</v>
      </c>
      <c r="P282" s="9" t="s">
        <v>10</v>
      </c>
      <c r="Q282" s="9" t="s">
        <v>10</v>
      </c>
      <c r="R282" s="9" t="s">
        <v>10</v>
      </c>
      <c r="S282" s="9" t="s">
        <v>10</v>
      </c>
      <c r="T282" s="9" t="s">
        <v>10</v>
      </c>
      <c r="U282" s="9" t="s">
        <v>10</v>
      </c>
      <c r="V282" s="9" t="s">
        <v>10</v>
      </c>
      <c r="W282" s="9" t="s">
        <v>10</v>
      </c>
      <c r="X282" s="9" t="s">
        <v>10</v>
      </c>
      <c r="Y282" s="9" t="s">
        <v>10</v>
      </c>
      <c r="Z282" s="9" t="s">
        <v>10</v>
      </c>
    </row>
    <row r="283" spans="2:26" ht="15.45" customHeight="1" x14ac:dyDescent="0.3">
      <c r="B283" s="7" t="s">
        <v>233</v>
      </c>
      <c r="C283" s="9" t="s">
        <v>10</v>
      </c>
      <c r="D283" s="9" t="s">
        <v>10</v>
      </c>
      <c r="E283" s="9" t="s">
        <v>10</v>
      </c>
      <c r="F283" s="9" t="s">
        <v>10</v>
      </c>
      <c r="G283" s="9" t="s">
        <v>10</v>
      </c>
      <c r="H283" s="9">
        <v>62.45</v>
      </c>
      <c r="I283" s="9">
        <v>60.71</v>
      </c>
      <c r="J283" s="9" t="s">
        <v>10</v>
      </c>
      <c r="K283" s="9" t="s">
        <v>10</v>
      </c>
      <c r="L283" s="9" t="s">
        <v>10</v>
      </c>
      <c r="M283" s="9" t="s">
        <v>10</v>
      </c>
      <c r="N283" s="9" t="s">
        <v>10</v>
      </c>
      <c r="O283" s="9" t="s">
        <v>10</v>
      </c>
      <c r="P283" s="9" t="s">
        <v>10</v>
      </c>
      <c r="Q283" s="9" t="s">
        <v>10</v>
      </c>
      <c r="R283" s="9" t="s">
        <v>10</v>
      </c>
      <c r="S283" s="9" t="s">
        <v>10</v>
      </c>
      <c r="T283" s="9" t="s">
        <v>10</v>
      </c>
      <c r="U283" s="9" t="s">
        <v>10</v>
      </c>
      <c r="V283" s="9" t="s">
        <v>10</v>
      </c>
      <c r="W283" s="9" t="s">
        <v>10</v>
      </c>
      <c r="X283" s="9" t="s">
        <v>10</v>
      </c>
      <c r="Y283" s="9" t="s">
        <v>10</v>
      </c>
      <c r="Z283" s="9" t="s">
        <v>10</v>
      </c>
    </row>
    <row r="285" spans="2:26" ht="30" customHeight="1" x14ac:dyDescent="0.3">
      <c r="B285" s="21" t="s">
        <v>234</v>
      </c>
      <c r="C285" s="8"/>
      <c r="D285" s="8"/>
      <c r="E285" s="8"/>
      <c r="F285" s="8"/>
      <c r="G285" s="8"/>
      <c r="H285" s="8"/>
      <c r="I285" s="8"/>
      <c r="J285" s="8"/>
      <c r="K285" s="8"/>
      <c r="L285" s="8"/>
      <c r="M285" s="8"/>
      <c r="N285" s="8"/>
      <c r="O285" s="8"/>
      <c r="P285" s="8"/>
      <c r="Q285" s="8"/>
      <c r="R285" s="8"/>
      <c r="S285" s="8"/>
      <c r="T285" s="8"/>
      <c r="U285" s="8"/>
      <c r="V285" s="8"/>
      <c r="W285" s="8"/>
      <c r="X285" s="8"/>
      <c r="Y285" s="8"/>
      <c r="Z285" s="8"/>
    </row>
    <row r="286" spans="2:26" ht="15.45" customHeight="1" x14ac:dyDescent="0.3">
      <c r="B286" s="7" t="s">
        <v>235</v>
      </c>
      <c r="C286" s="9" t="s">
        <v>10</v>
      </c>
      <c r="D286" s="9" t="s">
        <v>10</v>
      </c>
      <c r="E286" s="9" t="s">
        <v>10</v>
      </c>
      <c r="F286" s="9" t="s">
        <v>10</v>
      </c>
      <c r="G286" s="9" t="s">
        <v>10</v>
      </c>
      <c r="H286" s="9">
        <v>5.8968253969999997</v>
      </c>
      <c r="I286" s="9">
        <v>6.4284507199999998</v>
      </c>
      <c r="J286" s="9" t="s">
        <v>10</v>
      </c>
      <c r="K286" s="9" t="s">
        <v>10</v>
      </c>
      <c r="L286" s="9" t="s">
        <v>10</v>
      </c>
      <c r="M286" s="9" t="s">
        <v>10</v>
      </c>
      <c r="N286" s="9" t="s">
        <v>10</v>
      </c>
      <c r="O286" s="9" t="s">
        <v>10</v>
      </c>
      <c r="P286" s="9" t="s">
        <v>10</v>
      </c>
      <c r="Q286" s="9" t="s">
        <v>10</v>
      </c>
      <c r="R286" s="9" t="s">
        <v>10</v>
      </c>
      <c r="S286" s="9" t="s">
        <v>10</v>
      </c>
      <c r="T286" s="9" t="s">
        <v>10</v>
      </c>
      <c r="U286" s="9" t="s">
        <v>10</v>
      </c>
      <c r="V286" s="9" t="s">
        <v>10</v>
      </c>
      <c r="W286" s="9" t="s">
        <v>10</v>
      </c>
      <c r="X286" s="9" t="s">
        <v>10</v>
      </c>
      <c r="Y286" s="9" t="s">
        <v>10</v>
      </c>
      <c r="Z286" s="9" t="s">
        <v>10</v>
      </c>
    </row>
    <row r="287" spans="2:26" ht="15.45" customHeight="1" x14ac:dyDescent="0.3">
      <c r="B287" s="7" t="s">
        <v>236</v>
      </c>
      <c r="C287" s="9" t="s">
        <v>10</v>
      </c>
      <c r="D287" s="9" t="s">
        <v>10</v>
      </c>
      <c r="E287" s="9" t="s">
        <v>10</v>
      </c>
      <c r="F287" s="9" t="s">
        <v>10</v>
      </c>
      <c r="G287" s="9" t="s">
        <v>10</v>
      </c>
      <c r="H287" s="9">
        <v>2.6628968249999998</v>
      </c>
      <c r="I287" s="9">
        <v>2.6849052709999999</v>
      </c>
      <c r="J287" s="9" t="s">
        <v>10</v>
      </c>
      <c r="K287" s="9" t="s">
        <v>10</v>
      </c>
      <c r="L287" s="9" t="s">
        <v>10</v>
      </c>
      <c r="M287" s="9" t="s">
        <v>10</v>
      </c>
      <c r="N287" s="9" t="s">
        <v>10</v>
      </c>
      <c r="O287" s="9" t="s">
        <v>10</v>
      </c>
      <c r="P287" s="9" t="s">
        <v>10</v>
      </c>
      <c r="Q287" s="9" t="s">
        <v>10</v>
      </c>
      <c r="R287" s="9" t="s">
        <v>10</v>
      </c>
      <c r="S287" s="9" t="s">
        <v>10</v>
      </c>
      <c r="T287" s="9" t="s">
        <v>10</v>
      </c>
      <c r="U287" s="9" t="s">
        <v>10</v>
      </c>
      <c r="V287" s="9" t="s">
        <v>10</v>
      </c>
      <c r="W287" s="9" t="s">
        <v>10</v>
      </c>
      <c r="X287" s="9" t="s">
        <v>10</v>
      </c>
      <c r="Y287" s="9" t="s">
        <v>10</v>
      </c>
      <c r="Z287" s="9" t="s">
        <v>10</v>
      </c>
    </row>
    <row r="288" spans="2:26" ht="15.45" customHeight="1" x14ac:dyDescent="0.3">
      <c r="B288" s="7" t="s">
        <v>237</v>
      </c>
      <c r="C288" s="9" t="s">
        <v>10</v>
      </c>
      <c r="D288" s="9" t="s">
        <v>10</v>
      </c>
      <c r="E288" s="9" t="s">
        <v>10</v>
      </c>
      <c r="F288" s="9" t="s">
        <v>10</v>
      </c>
      <c r="G288" s="9" t="s">
        <v>10</v>
      </c>
      <c r="H288" s="9">
        <v>1.2390873019999999</v>
      </c>
      <c r="I288" s="9">
        <v>1.139944045</v>
      </c>
      <c r="J288" s="9" t="s">
        <v>10</v>
      </c>
      <c r="K288" s="9" t="s">
        <v>10</v>
      </c>
      <c r="L288" s="9" t="s">
        <v>10</v>
      </c>
      <c r="M288" s="9" t="s">
        <v>10</v>
      </c>
      <c r="N288" s="9" t="s">
        <v>10</v>
      </c>
      <c r="O288" s="9" t="s">
        <v>10</v>
      </c>
      <c r="P288" s="9" t="s">
        <v>10</v>
      </c>
      <c r="Q288" s="9" t="s">
        <v>10</v>
      </c>
      <c r="R288" s="9" t="s">
        <v>10</v>
      </c>
      <c r="S288" s="9" t="s">
        <v>10</v>
      </c>
      <c r="T288" s="9" t="s">
        <v>10</v>
      </c>
      <c r="U288" s="9" t="s">
        <v>10</v>
      </c>
      <c r="V288" s="9" t="s">
        <v>10</v>
      </c>
      <c r="W288" s="9" t="s">
        <v>10</v>
      </c>
      <c r="X288" s="9" t="s">
        <v>10</v>
      </c>
      <c r="Y288" s="9" t="s">
        <v>10</v>
      </c>
      <c r="Z288" s="9" t="s">
        <v>10</v>
      </c>
    </row>
    <row r="290" spans="2:26" ht="15.45" customHeight="1" x14ac:dyDescent="0.3">
      <c r="B290" s="21" t="s">
        <v>238</v>
      </c>
      <c r="C290" s="8"/>
      <c r="D290" s="8"/>
      <c r="E290" s="8"/>
      <c r="F290" s="8"/>
      <c r="G290" s="8"/>
      <c r="H290" s="8"/>
      <c r="I290" s="8"/>
      <c r="J290" s="8"/>
      <c r="K290" s="8"/>
      <c r="L290" s="8"/>
      <c r="M290" s="8"/>
      <c r="N290" s="8"/>
      <c r="O290" s="8"/>
      <c r="P290" s="8"/>
      <c r="Q290" s="8"/>
      <c r="R290" s="8"/>
      <c r="S290" s="8"/>
      <c r="T290" s="8"/>
      <c r="U290" s="8"/>
      <c r="V290" s="8"/>
      <c r="W290" s="8"/>
      <c r="X290" s="8"/>
      <c r="Y290" s="8"/>
      <c r="Z290" s="8"/>
    </row>
    <row r="291" spans="2:26" ht="15.45" customHeight="1" x14ac:dyDescent="0.3">
      <c r="B291" s="7" t="s">
        <v>239</v>
      </c>
      <c r="C291" s="10">
        <v>1154.8</v>
      </c>
      <c r="D291" s="10">
        <v>1221.329</v>
      </c>
      <c r="E291" s="10">
        <v>1132.1880000000001</v>
      </c>
      <c r="F291" s="10">
        <v>1269.223</v>
      </c>
      <c r="G291" s="10">
        <v>1205.519</v>
      </c>
      <c r="H291" s="10">
        <v>1192.58</v>
      </c>
      <c r="I291" s="10">
        <v>1201.5730000000001</v>
      </c>
      <c r="J291" s="10">
        <v>1209.8109999999999</v>
      </c>
      <c r="K291" s="10">
        <v>1471.028</v>
      </c>
      <c r="L291" s="10">
        <v>1310.259</v>
      </c>
      <c r="M291" s="10">
        <v>1605.383</v>
      </c>
      <c r="N291" s="10">
        <v>1924.848</v>
      </c>
      <c r="O291" s="10">
        <v>2181.741</v>
      </c>
      <c r="P291" s="10">
        <v>2119.7260000000001</v>
      </c>
      <c r="Q291" s="10">
        <v>2302.1579999999999</v>
      </c>
      <c r="R291" s="10">
        <v>2059.2220000000002</v>
      </c>
      <c r="S291" s="10">
        <v>1930.859146</v>
      </c>
      <c r="T291" s="10">
        <v>2039.324779</v>
      </c>
      <c r="U291" s="10">
        <v>2101.9868620000002</v>
      </c>
      <c r="V291" s="10">
        <v>2218.6988150000002</v>
      </c>
      <c r="W291" s="10">
        <v>1795.1420000000001</v>
      </c>
      <c r="X291" s="13">
        <v>1849.539</v>
      </c>
      <c r="Y291" s="13">
        <v>2323</v>
      </c>
      <c r="Z291" s="13">
        <v>2193</v>
      </c>
    </row>
    <row r="292" spans="2:26" ht="15.45" customHeight="1" x14ac:dyDescent="0.3">
      <c r="B292" s="7" t="s">
        <v>240</v>
      </c>
      <c r="C292" s="10">
        <v>1822.222</v>
      </c>
      <c r="D292" s="10">
        <v>2017.0509999999999</v>
      </c>
      <c r="E292" s="10">
        <v>1970</v>
      </c>
      <c r="F292" s="10">
        <v>2284.73</v>
      </c>
      <c r="G292" s="10">
        <v>2501.6390000000001</v>
      </c>
      <c r="H292" s="10">
        <v>2722.7939999999999</v>
      </c>
      <c r="I292" s="10">
        <v>3124.3420000000001</v>
      </c>
      <c r="J292" s="10">
        <v>2890.0709999999999</v>
      </c>
      <c r="K292" s="10">
        <v>3601.404</v>
      </c>
      <c r="L292" s="10">
        <v>3022.1590000000001</v>
      </c>
      <c r="M292" s="10">
        <v>3464.614</v>
      </c>
      <c r="N292" s="10">
        <v>3913.5709999999999</v>
      </c>
      <c r="O292" s="10">
        <v>4030.6779999999999</v>
      </c>
      <c r="P292" s="10">
        <v>5198.924</v>
      </c>
      <c r="Q292" s="10">
        <v>5012.5829999999996</v>
      </c>
      <c r="R292" s="10">
        <v>4756.8239999999996</v>
      </c>
      <c r="S292" s="10">
        <v>4820.0663029999996</v>
      </c>
      <c r="T292" s="10">
        <v>4972.3605799999996</v>
      </c>
      <c r="U292" s="10">
        <v>5696.6836620000004</v>
      </c>
      <c r="V292" s="10">
        <v>6008.5297819999996</v>
      </c>
      <c r="W292" s="10">
        <v>3754.3139999999999</v>
      </c>
      <c r="X292" s="13">
        <v>4484.9139999999998</v>
      </c>
      <c r="Y292" s="13">
        <v>6599</v>
      </c>
      <c r="Z292" s="13">
        <v>6387</v>
      </c>
    </row>
    <row r="293" spans="2:26" ht="15.45" customHeight="1" x14ac:dyDescent="0.3">
      <c r="B293" s="7" t="s">
        <v>241</v>
      </c>
      <c r="C293" s="30">
        <v>-667.42200000000003</v>
      </c>
      <c r="D293" s="30">
        <v>-795.72199999999998</v>
      </c>
      <c r="E293" s="30">
        <v>-837.81200000000001</v>
      </c>
      <c r="F293" s="30">
        <v>-1015.5069999999999</v>
      </c>
      <c r="G293" s="30">
        <v>-1296.1199999999999</v>
      </c>
      <c r="H293" s="30">
        <v>-1530.2139999999999</v>
      </c>
      <c r="I293" s="30">
        <v>-1922.769</v>
      </c>
      <c r="J293" s="30">
        <v>-1680.26</v>
      </c>
      <c r="K293" s="30">
        <v>-2130.3760000000002</v>
      </c>
      <c r="L293" s="30">
        <v>-1711.9</v>
      </c>
      <c r="M293" s="30">
        <v>-1859.231</v>
      </c>
      <c r="N293" s="30">
        <v>-1988.723</v>
      </c>
      <c r="O293" s="30">
        <v>-1848.9369999999999</v>
      </c>
      <c r="P293" s="30">
        <v>-3079.1979999999999</v>
      </c>
      <c r="Q293" s="30">
        <v>-2710.4250000000002</v>
      </c>
      <c r="R293" s="30">
        <v>-2697.6019999999999</v>
      </c>
      <c r="S293" s="30">
        <v>-2889.2071569999998</v>
      </c>
      <c r="T293" s="30">
        <v>-2933.035801</v>
      </c>
      <c r="U293" s="30">
        <v>-3594.6968000000002</v>
      </c>
      <c r="V293" s="30">
        <v>-3789.8309669999999</v>
      </c>
      <c r="W293" s="30">
        <v>-1959.172</v>
      </c>
      <c r="X293" s="13">
        <v>-2635.375</v>
      </c>
      <c r="Y293" s="13">
        <v>-4276</v>
      </c>
      <c r="Z293" s="13">
        <v>-4194</v>
      </c>
    </row>
    <row r="295" spans="2:26" ht="15.45" customHeight="1" x14ac:dyDescent="0.3">
      <c r="B295" s="21" t="s">
        <v>242</v>
      </c>
      <c r="C295" s="8"/>
      <c r="D295" s="8"/>
      <c r="E295" s="8"/>
      <c r="F295" s="8"/>
      <c r="G295" s="8"/>
      <c r="H295" s="8"/>
      <c r="I295" s="8"/>
      <c r="J295" s="8"/>
      <c r="K295" s="8"/>
      <c r="L295" s="8"/>
      <c r="M295" s="8"/>
      <c r="N295" s="8"/>
      <c r="O295" s="8"/>
      <c r="P295" s="8"/>
      <c r="Q295" s="8"/>
      <c r="R295" s="8"/>
      <c r="S295" s="8"/>
      <c r="T295" s="8"/>
      <c r="U295" s="8"/>
      <c r="V295" s="8"/>
      <c r="W295" s="8"/>
      <c r="X295" s="8"/>
      <c r="Y295" s="8"/>
      <c r="Z295" s="8"/>
    </row>
    <row r="296" spans="2:26" ht="15.45" customHeight="1" x14ac:dyDescent="0.3">
      <c r="B296" s="7" t="s">
        <v>243</v>
      </c>
      <c r="C296" s="9">
        <v>-4.989960194</v>
      </c>
      <c r="D296" s="9">
        <v>5.7142857139999998</v>
      </c>
      <c r="E296" s="9">
        <v>-7.2891072890000004</v>
      </c>
      <c r="F296" s="9">
        <v>12.1024735</v>
      </c>
      <c r="G296" s="9">
        <v>-4.9645390069999999</v>
      </c>
      <c r="H296" s="9">
        <v>-1.0779436149999999</v>
      </c>
      <c r="I296" s="9">
        <v>0.75440067099999997</v>
      </c>
      <c r="J296" s="9">
        <v>0.66555740399999996</v>
      </c>
      <c r="K296" s="9">
        <v>21.570247930000001</v>
      </c>
      <c r="L296" s="9">
        <v>-10.94493542</v>
      </c>
      <c r="M296" s="9">
        <v>22.519083970000001</v>
      </c>
      <c r="N296" s="9">
        <v>19.937694700000002</v>
      </c>
      <c r="O296" s="9">
        <v>13.350649349999999</v>
      </c>
      <c r="P296" s="9">
        <v>-2.842454719</v>
      </c>
      <c r="Q296" s="9">
        <v>8.5849056600000004</v>
      </c>
      <c r="R296" s="9">
        <v>-10.55603823</v>
      </c>
      <c r="S296" s="9">
        <v>-6.2166100049999997</v>
      </c>
      <c r="T296" s="9">
        <v>5.5929570169999998</v>
      </c>
      <c r="U296" s="9">
        <v>3.089749877</v>
      </c>
      <c r="V296" s="9">
        <v>5.5661274980000002</v>
      </c>
      <c r="W296" s="9">
        <v>-19.10770617</v>
      </c>
      <c r="X296" s="12">
        <v>3</v>
      </c>
      <c r="Y296" s="12">
        <v>25.6</v>
      </c>
      <c r="Z296" s="12">
        <v>-5.6</v>
      </c>
    </row>
    <row r="297" spans="2:26" ht="15.45" customHeight="1" x14ac:dyDescent="0.3">
      <c r="B297" s="7" t="s">
        <v>244</v>
      </c>
      <c r="C297" s="9">
        <v>-0.88404684700000002</v>
      </c>
      <c r="D297" s="9">
        <v>10.7025247</v>
      </c>
      <c r="E297" s="9">
        <v>-2.3301933560000001</v>
      </c>
      <c r="F297" s="9">
        <v>15.98984772</v>
      </c>
      <c r="G297" s="9">
        <v>9.4967177239999998</v>
      </c>
      <c r="H297" s="9">
        <v>8.8329336529999996</v>
      </c>
      <c r="I297" s="9">
        <v>14.7264047</v>
      </c>
      <c r="J297" s="9">
        <v>-7.4903969269999999</v>
      </c>
      <c r="K297" s="9">
        <v>24.60207612</v>
      </c>
      <c r="L297" s="9">
        <v>-16.078866980000001</v>
      </c>
      <c r="M297" s="9">
        <v>14.65916612</v>
      </c>
      <c r="N297" s="9">
        <v>12.95815296</v>
      </c>
      <c r="O297" s="9">
        <v>2.9892692900000002</v>
      </c>
      <c r="P297" s="9">
        <v>28.975440339999999</v>
      </c>
      <c r="Q297" s="9">
        <v>-3.577611079</v>
      </c>
      <c r="R297" s="9">
        <v>-5.106722521</v>
      </c>
      <c r="S297" s="9">
        <v>1.324364095</v>
      </c>
      <c r="T297" s="9">
        <v>3.1535269709999998</v>
      </c>
      <c r="U297" s="9">
        <v>14.58165728</v>
      </c>
      <c r="V297" s="9">
        <v>5.4765666140000002</v>
      </c>
      <c r="W297" s="9">
        <v>-37.527042770000001</v>
      </c>
      <c r="X297" s="12">
        <v>19.5</v>
      </c>
      <c r="Y297" s="12">
        <v>47.1</v>
      </c>
      <c r="Z297" s="12">
        <v>-3.2</v>
      </c>
    </row>
    <row r="299" spans="2:26" ht="15.45" customHeight="1" x14ac:dyDescent="0.3">
      <c r="B299" s="21" t="s">
        <v>245</v>
      </c>
      <c r="C299" s="8"/>
      <c r="D299" s="8"/>
      <c r="E299" s="8"/>
      <c r="F299" s="8"/>
      <c r="G299" s="8"/>
      <c r="H299" s="8"/>
      <c r="I299" s="8"/>
      <c r="J299" s="8"/>
      <c r="K299" s="8"/>
      <c r="L299" s="8"/>
      <c r="M299" s="8"/>
      <c r="N299" s="8"/>
      <c r="O299" s="8"/>
      <c r="P299" s="8"/>
      <c r="Q299" s="8"/>
      <c r="R299" s="8"/>
      <c r="S299" s="8"/>
      <c r="T299" s="8"/>
      <c r="U299" s="8"/>
      <c r="V299" s="8"/>
      <c r="W299" s="8"/>
      <c r="X299" s="8"/>
      <c r="Y299" s="8"/>
      <c r="Z299" s="8"/>
    </row>
    <row r="300" spans="2:26" ht="15.45" customHeight="1" x14ac:dyDescent="0.3">
      <c r="B300" s="7" t="s">
        <v>246</v>
      </c>
      <c r="C300" s="9">
        <v>703.96676300000001</v>
      </c>
      <c r="D300" s="9">
        <v>709.71456999999998</v>
      </c>
      <c r="E300" s="9">
        <v>737.28219899999999</v>
      </c>
      <c r="F300" s="9">
        <v>757.108069</v>
      </c>
      <c r="G300" s="9">
        <v>853.91880900000001</v>
      </c>
      <c r="H300" s="9">
        <v>942.57343000000003</v>
      </c>
      <c r="I300" s="9">
        <v>743.19713300000001</v>
      </c>
      <c r="J300" s="9">
        <v>943.98045200000001</v>
      </c>
      <c r="K300" s="9">
        <v>1058.254467</v>
      </c>
      <c r="L300" s="9">
        <v>800.93640100000005</v>
      </c>
      <c r="M300" s="9">
        <v>947.45341099999996</v>
      </c>
      <c r="N300" s="9">
        <v>1127.456193</v>
      </c>
      <c r="O300" s="9">
        <v>1319.66247</v>
      </c>
      <c r="P300" s="9">
        <v>1195.5502039999999</v>
      </c>
      <c r="Q300" s="9">
        <v>1491.053537</v>
      </c>
      <c r="R300" s="9">
        <v>1191.3453629999999</v>
      </c>
      <c r="S300" s="9">
        <v>1127.473675</v>
      </c>
      <c r="T300" s="9">
        <v>1268.7324160000001</v>
      </c>
      <c r="U300" s="9">
        <v>1005.33042</v>
      </c>
      <c r="V300" s="9">
        <v>1026.415287</v>
      </c>
      <c r="W300" s="9">
        <v>828.41101700000002</v>
      </c>
      <c r="X300" s="9">
        <v>892.35386000000005</v>
      </c>
      <c r="Y300" s="9">
        <v>1049.353865</v>
      </c>
      <c r="Z300" s="9">
        <v>1064.202198</v>
      </c>
    </row>
    <row r="301" spans="2:26" ht="15.45" customHeight="1" x14ac:dyDescent="0.3">
      <c r="B301" s="7" t="s">
        <v>247</v>
      </c>
      <c r="C301" s="9">
        <v>104.165927</v>
      </c>
      <c r="D301" s="9">
        <v>119.92281199999999</v>
      </c>
      <c r="E301" s="9">
        <v>99.984655000000004</v>
      </c>
      <c r="F301" s="9">
        <v>123.422569</v>
      </c>
      <c r="G301" s="9">
        <v>150.49771899999999</v>
      </c>
      <c r="H301" s="9">
        <v>108.044462</v>
      </c>
      <c r="I301" s="9">
        <v>98.075359000000006</v>
      </c>
      <c r="J301" s="9">
        <v>109.640291</v>
      </c>
      <c r="K301" s="9">
        <v>112.487933</v>
      </c>
      <c r="L301" s="9">
        <v>69.986592999999999</v>
      </c>
      <c r="M301" s="9">
        <v>96.148967999999996</v>
      </c>
      <c r="N301" s="9">
        <v>104.038753</v>
      </c>
      <c r="O301" s="9">
        <v>150.43846500000001</v>
      </c>
      <c r="P301" s="9">
        <v>147.43490499999999</v>
      </c>
      <c r="Q301" s="9">
        <v>170.79232999999999</v>
      </c>
      <c r="R301" s="9">
        <v>162.47756799999999</v>
      </c>
      <c r="S301" s="9">
        <v>168.96916300000001</v>
      </c>
      <c r="T301" s="9">
        <v>184.09040899999999</v>
      </c>
      <c r="U301" s="9">
        <v>181.55386899999999</v>
      </c>
      <c r="V301" s="9">
        <v>225.72604999999999</v>
      </c>
      <c r="W301" s="9">
        <v>167.67070200000001</v>
      </c>
      <c r="X301" s="9">
        <v>213.32335399999999</v>
      </c>
      <c r="Y301" s="9">
        <v>219.132104</v>
      </c>
      <c r="Z301" s="9">
        <v>211.46584200000001</v>
      </c>
    </row>
    <row r="302" spans="2:26" ht="15.45" customHeight="1" x14ac:dyDescent="0.3">
      <c r="B302" s="7" t="s">
        <v>248</v>
      </c>
      <c r="C302" s="9">
        <v>147.88420099999999</v>
      </c>
      <c r="D302" s="9">
        <v>121.319484</v>
      </c>
      <c r="E302" s="9">
        <v>185.615398</v>
      </c>
      <c r="F302" s="9">
        <v>137.60036700000001</v>
      </c>
      <c r="G302" s="9">
        <v>163.56566100000001</v>
      </c>
      <c r="H302" s="9">
        <v>143.200875</v>
      </c>
      <c r="I302" s="9">
        <v>117.80071100000001</v>
      </c>
      <c r="J302" s="9">
        <v>98.881103999999993</v>
      </c>
      <c r="K302" s="9">
        <v>113.820063</v>
      </c>
      <c r="L302" s="9">
        <v>99.993043999999998</v>
      </c>
      <c r="M302" s="9">
        <v>177.14190300000001</v>
      </c>
      <c r="N302" s="9">
        <v>194.50119900000001</v>
      </c>
      <c r="O302" s="9">
        <v>181.094728</v>
      </c>
      <c r="P302" s="9">
        <v>150.49585500000001</v>
      </c>
      <c r="Q302" s="9">
        <v>158.640852</v>
      </c>
      <c r="R302" s="9">
        <v>141.145286</v>
      </c>
      <c r="S302" s="9">
        <v>138.31895599999999</v>
      </c>
      <c r="T302" s="9">
        <v>151.09732500000001</v>
      </c>
      <c r="U302" s="9">
        <v>134.60400100000001</v>
      </c>
      <c r="V302" s="9">
        <v>132.09418700000001</v>
      </c>
      <c r="W302" s="9">
        <v>124.13855700000001</v>
      </c>
      <c r="X302" s="9">
        <v>141.167001</v>
      </c>
      <c r="Y302" s="9">
        <v>110.831191</v>
      </c>
      <c r="Z302" s="9">
        <v>103.500168</v>
      </c>
    </row>
    <row r="303" spans="2:26" ht="15.45" customHeight="1" x14ac:dyDescent="0.3">
      <c r="B303" s="7" t="s">
        <v>249</v>
      </c>
      <c r="C303" s="9">
        <v>22.931598999999999</v>
      </c>
      <c r="D303" s="9">
        <v>21.009308000000001</v>
      </c>
      <c r="E303" s="9">
        <v>24.797269</v>
      </c>
      <c r="F303" s="9">
        <v>28.109562</v>
      </c>
      <c r="G303" s="9">
        <v>30.965890999999999</v>
      </c>
      <c r="H303" s="9">
        <v>35.658081000000003</v>
      </c>
      <c r="I303" s="9">
        <v>39.76641</v>
      </c>
      <c r="J303" s="9">
        <v>51.673093000000001</v>
      </c>
      <c r="K303" s="9">
        <v>51.774388000000002</v>
      </c>
      <c r="L303" s="9">
        <v>41.909623000000003</v>
      </c>
      <c r="M303" s="9">
        <v>48.98715</v>
      </c>
      <c r="N303" s="9">
        <v>62.148772999999998</v>
      </c>
      <c r="O303" s="9">
        <v>55.480862999999999</v>
      </c>
      <c r="P303" s="9">
        <v>59.095393999999999</v>
      </c>
      <c r="Q303" s="9">
        <v>65.193083000000001</v>
      </c>
      <c r="R303" s="9">
        <v>49.360298999999998</v>
      </c>
      <c r="S303" s="9">
        <v>64.300966000000003</v>
      </c>
      <c r="T303" s="9">
        <v>69.322428000000002</v>
      </c>
      <c r="U303" s="9">
        <v>68.136038999999997</v>
      </c>
      <c r="V303" s="9">
        <v>75.081299999999999</v>
      </c>
      <c r="W303" s="9">
        <v>58.199573999999998</v>
      </c>
      <c r="X303" s="9">
        <v>68.405944000000005</v>
      </c>
      <c r="Y303" s="9">
        <v>65.906312999999997</v>
      </c>
      <c r="Z303" s="9">
        <v>56.042589</v>
      </c>
    </row>
    <row r="304" spans="2:26" ht="15.45" customHeight="1" x14ac:dyDescent="0.3">
      <c r="B304" s="7" t="s">
        <v>250</v>
      </c>
      <c r="C304" s="9">
        <v>5.4492589999999996</v>
      </c>
      <c r="D304" s="9">
        <v>6.6601819999999998</v>
      </c>
      <c r="E304" s="9">
        <v>8.5976040000000005</v>
      </c>
      <c r="F304" s="9">
        <v>5.9751899999999996</v>
      </c>
      <c r="G304" s="9">
        <v>7.5956530000000004</v>
      </c>
      <c r="H304" s="9">
        <v>10.041418999999999</v>
      </c>
      <c r="I304" s="9">
        <v>11.631551</v>
      </c>
      <c r="J304" s="9">
        <v>21.482009999999999</v>
      </c>
      <c r="K304" s="9">
        <v>48.259450000000001</v>
      </c>
      <c r="L304" s="9">
        <v>13.436400000000001</v>
      </c>
      <c r="M304" s="9">
        <v>25.167475</v>
      </c>
      <c r="N304" s="9">
        <v>58.309216999999997</v>
      </c>
      <c r="O304" s="9">
        <v>55.441417999999999</v>
      </c>
      <c r="P304" s="9">
        <v>57.028815999999999</v>
      </c>
      <c r="Q304" s="9">
        <v>55.224364000000001</v>
      </c>
      <c r="R304" s="9">
        <v>48.086312999999997</v>
      </c>
      <c r="S304" s="9">
        <v>38.955607000000001</v>
      </c>
      <c r="T304" s="9">
        <v>46.754831000000003</v>
      </c>
      <c r="U304" s="9">
        <v>52.232180999999997</v>
      </c>
      <c r="V304" s="9">
        <v>59.061138999999997</v>
      </c>
      <c r="W304" s="9">
        <v>40.464497999999999</v>
      </c>
      <c r="X304" s="9">
        <v>51.709187999999997</v>
      </c>
      <c r="Y304" s="9">
        <v>71.194068999999999</v>
      </c>
      <c r="Z304" s="9">
        <v>73.184087000000005</v>
      </c>
    </row>
    <row r="305" spans="2:26" ht="15.45" customHeight="1" x14ac:dyDescent="0.3">
      <c r="B305" s="7" t="s">
        <v>251</v>
      </c>
      <c r="C305" s="9">
        <v>0.53485700000000003</v>
      </c>
      <c r="D305" s="9">
        <v>0.30225600000000002</v>
      </c>
      <c r="E305" s="9">
        <v>0.22448699999999999</v>
      </c>
      <c r="F305" s="9">
        <v>4.2288969999999999</v>
      </c>
      <c r="G305" s="9">
        <v>3.722299</v>
      </c>
      <c r="H305" s="9">
        <v>2.2619880000000001</v>
      </c>
      <c r="I305" s="9">
        <v>1.8821600000000001</v>
      </c>
      <c r="J305" s="9">
        <v>3.641686</v>
      </c>
      <c r="K305" s="9">
        <v>2.4446810000000001</v>
      </c>
      <c r="L305" s="9">
        <v>7.2148820000000002</v>
      </c>
      <c r="M305" s="9">
        <v>6.9499550000000001</v>
      </c>
      <c r="N305" s="9">
        <v>7.1200479999999997</v>
      </c>
      <c r="O305" s="9">
        <v>16.214179000000001</v>
      </c>
      <c r="P305" s="9">
        <v>28.859293000000001</v>
      </c>
      <c r="Q305" s="9">
        <v>80.484804999999994</v>
      </c>
      <c r="R305" s="9">
        <v>51.165049000000003</v>
      </c>
      <c r="S305" s="9">
        <v>47.098942000000001</v>
      </c>
      <c r="T305" s="9">
        <v>49.679684000000002</v>
      </c>
      <c r="U305" s="9">
        <v>56.491734000000001</v>
      </c>
      <c r="V305" s="9">
        <v>37.217641</v>
      </c>
      <c r="W305" s="9">
        <v>41.083795000000002</v>
      </c>
      <c r="X305" s="9">
        <v>47.053421999999998</v>
      </c>
      <c r="Y305" s="9">
        <v>30.066044999999999</v>
      </c>
      <c r="Z305" s="9">
        <v>32.380428999999999</v>
      </c>
    </row>
    <row r="306" spans="2:26" ht="15.45" customHeight="1" x14ac:dyDescent="0.3">
      <c r="B306" s="7" t="s">
        <v>252</v>
      </c>
      <c r="C306" s="9">
        <v>3.5463529999999999</v>
      </c>
      <c r="D306" s="9">
        <v>3.8375020000000002</v>
      </c>
      <c r="E306" s="9">
        <v>3.8017270000000001</v>
      </c>
      <c r="F306" s="9">
        <v>4.0691129999999998</v>
      </c>
      <c r="G306" s="9">
        <v>5.0456200000000004</v>
      </c>
      <c r="H306" s="9">
        <v>11.439441</v>
      </c>
      <c r="I306" s="9">
        <v>9.0579520000000002</v>
      </c>
      <c r="J306" s="9">
        <v>13.023299</v>
      </c>
      <c r="K306" s="9">
        <v>28.109563999999999</v>
      </c>
      <c r="L306" s="9">
        <v>15.439695</v>
      </c>
      <c r="M306" s="9">
        <v>18.194921000000001</v>
      </c>
      <c r="N306" s="9">
        <v>21.874141999999999</v>
      </c>
      <c r="O306" s="9">
        <v>24.419118000000001</v>
      </c>
      <c r="P306" s="9">
        <v>28.217223000000001</v>
      </c>
      <c r="Q306" s="9">
        <v>33.634906999999998</v>
      </c>
      <c r="R306" s="9">
        <v>29.608716999999999</v>
      </c>
      <c r="S306" s="9">
        <v>38.64405</v>
      </c>
      <c r="T306" s="9">
        <v>32.125532</v>
      </c>
      <c r="U306" s="9">
        <v>30.471083</v>
      </c>
      <c r="V306" s="9">
        <v>29.046343</v>
      </c>
      <c r="W306" s="9">
        <v>28.297535</v>
      </c>
      <c r="X306" s="9">
        <v>31.110849999999999</v>
      </c>
      <c r="Y306" s="9">
        <v>31.368137999999998</v>
      </c>
      <c r="Z306" s="9">
        <v>43.670389</v>
      </c>
    </row>
    <row r="307" spans="2:26" ht="15.45" customHeight="1" x14ac:dyDescent="0.3">
      <c r="B307" s="7" t="s">
        <v>253</v>
      </c>
      <c r="C307" s="9">
        <v>5.9532740000000004</v>
      </c>
      <c r="D307" s="9">
        <v>6.9220459999999999</v>
      </c>
      <c r="E307" s="9">
        <v>10.746100999999999</v>
      </c>
      <c r="F307" s="9">
        <v>8.2819430000000001</v>
      </c>
      <c r="G307" s="9">
        <v>11.627687</v>
      </c>
      <c r="H307" s="9">
        <v>13.408787</v>
      </c>
      <c r="I307" s="9">
        <v>16.429656999999999</v>
      </c>
      <c r="J307" s="9">
        <v>19.757189</v>
      </c>
      <c r="K307" s="9">
        <v>20.205690000000001</v>
      </c>
      <c r="L307" s="9">
        <v>16.204412000000001</v>
      </c>
      <c r="M307" s="9">
        <v>16.072559999999999</v>
      </c>
      <c r="N307" s="9">
        <v>22.046997999999999</v>
      </c>
      <c r="O307" s="9">
        <v>20.590675999999998</v>
      </c>
      <c r="P307" s="9">
        <v>22.977150999999999</v>
      </c>
      <c r="Q307" s="9">
        <v>35.432231999999999</v>
      </c>
      <c r="R307" s="9">
        <v>20.836069999999999</v>
      </c>
      <c r="S307" s="9">
        <v>22.599343999999999</v>
      </c>
      <c r="T307" s="9">
        <v>23.598817</v>
      </c>
      <c r="U307" s="9">
        <v>24.412904999999999</v>
      </c>
      <c r="V307" s="9">
        <v>27.362760000000002</v>
      </c>
      <c r="W307" s="9">
        <v>25.75264</v>
      </c>
      <c r="X307" s="9">
        <v>29.870526999999999</v>
      </c>
      <c r="Y307" s="9">
        <v>34.436399000000002</v>
      </c>
      <c r="Z307" s="9">
        <v>40.487490999999999</v>
      </c>
    </row>
    <row r="308" spans="2:26" ht="15.45" customHeight="1" x14ac:dyDescent="0.3">
      <c r="B308" s="7" t="s">
        <v>254</v>
      </c>
      <c r="C308" s="9">
        <v>21.052361999999999</v>
      </c>
      <c r="D308" s="9">
        <v>23.323995</v>
      </c>
      <c r="E308" s="9">
        <v>44.984448999999998</v>
      </c>
      <c r="F308" s="9">
        <v>22.749607999999998</v>
      </c>
      <c r="G308" s="9">
        <v>25.749427000000001</v>
      </c>
      <c r="H308" s="9">
        <v>39.971552000000003</v>
      </c>
      <c r="I308" s="9">
        <v>55.139785000000003</v>
      </c>
      <c r="J308" s="9">
        <v>34.908518000000001</v>
      </c>
      <c r="K308" s="9">
        <v>40.080010000000001</v>
      </c>
      <c r="L308" s="9">
        <v>32.338926000000001</v>
      </c>
      <c r="M308" s="9">
        <v>60.278151999999999</v>
      </c>
      <c r="N308" s="9">
        <v>63.275328000000002</v>
      </c>
      <c r="O308" s="9">
        <v>72.226304999999996</v>
      </c>
      <c r="P308" s="9">
        <v>31.152840000000001</v>
      </c>
      <c r="Q308" s="9">
        <v>59.727580000000003</v>
      </c>
      <c r="R308" s="9">
        <v>64.646461000000002</v>
      </c>
      <c r="S308" s="9">
        <v>28.160809</v>
      </c>
      <c r="T308" s="9">
        <v>33.120623000000002</v>
      </c>
      <c r="U308" s="9">
        <v>45.010570000000001</v>
      </c>
      <c r="V308" s="9">
        <v>30.591767000000001</v>
      </c>
      <c r="W308" s="9">
        <v>24.473848</v>
      </c>
      <c r="X308" s="9">
        <v>32.895873999999999</v>
      </c>
      <c r="Y308" s="9">
        <v>33.929647000000003</v>
      </c>
      <c r="Z308" s="9">
        <v>21.110772999999998</v>
      </c>
    </row>
    <row r="309" spans="2:26" ht="15.45" customHeight="1" x14ac:dyDescent="0.3">
      <c r="B309" s="7" t="s">
        <v>255</v>
      </c>
      <c r="C309" s="9">
        <v>3.072136</v>
      </c>
      <c r="D309" s="9">
        <v>3.4001169999999998</v>
      </c>
      <c r="E309" s="9">
        <v>4.4489080000000003</v>
      </c>
      <c r="F309" s="9">
        <v>4.3800189999999999</v>
      </c>
      <c r="G309" s="9">
        <v>6.8686220000000002</v>
      </c>
      <c r="H309" s="9">
        <v>7.8451219999999999</v>
      </c>
      <c r="I309" s="9">
        <v>9.1037250000000007</v>
      </c>
      <c r="J309" s="9">
        <v>11.900493000000001</v>
      </c>
      <c r="K309" s="9">
        <v>11.305077000000001</v>
      </c>
      <c r="L309" s="9">
        <v>8.1975770000000008</v>
      </c>
      <c r="M309" s="9">
        <v>13.168175</v>
      </c>
      <c r="N309" s="9">
        <v>21.735441000000002</v>
      </c>
      <c r="O309" s="9">
        <v>26.618276999999999</v>
      </c>
      <c r="P309" s="9">
        <v>44.394466999999999</v>
      </c>
      <c r="Q309" s="9">
        <v>46.402512000000002</v>
      </c>
      <c r="R309" s="9">
        <v>38.352072</v>
      </c>
      <c r="S309" s="9">
        <v>31.329098999999999</v>
      </c>
      <c r="T309" s="9">
        <v>23.975282</v>
      </c>
      <c r="U309" s="9">
        <v>19.247636</v>
      </c>
      <c r="V309" s="9">
        <v>18.686544999999999</v>
      </c>
      <c r="W309" s="9">
        <v>19.542189</v>
      </c>
      <c r="X309" s="9">
        <v>26.083822000000001</v>
      </c>
      <c r="Y309" s="9">
        <v>24.845803</v>
      </c>
      <c r="Z309" s="9">
        <v>24.617574999999999</v>
      </c>
    </row>
    <row r="310" spans="2:26" ht="15.45" customHeight="1" x14ac:dyDescent="0.3">
      <c r="B310" s="7" t="s">
        <v>256</v>
      </c>
      <c r="C310" s="9">
        <v>79.320015999999995</v>
      </c>
      <c r="D310" s="9">
        <v>95.404773000000006</v>
      </c>
      <c r="E310" s="9">
        <v>70.641915999999995</v>
      </c>
      <c r="F310" s="9">
        <v>98.272666000000001</v>
      </c>
      <c r="G310" s="9">
        <v>88.344210000000004</v>
      </c>
      <c r="H310" s="9">
        <v>106.212641</v>
      </c>
      <c r="I310" s="9">
        <v>75.481131000000005</v>
      </c>
      <c r="J310" s="9">
        <v>106.11567700000001</v>
      </c>
      <c r="K310" s="9">
        <v>136.97533899999999</v>
      </c>
      <c r="L310" s="9">
        <v>94.386427999999995</v>
      </c>
      <c r="M310" s="9">
        <v>42.271813000000002</v>
      </c>
      <c r="N310" s="9">
        <v>79.064588999999998</v>
      </c>
      <c r="O310" s="9">
        <v>101.725171</v>
      </c>
      <c r="P310" s="9">
        <v>58.598118999999997</v>
      </c>
      <c r="Q310" s="9">
        <v>105.551928</v>
      </c>
      <c r="R310" s="9">
        <v>49.497678999999998</v>
      </c>
      <c r="S310" s="9">
        <v>40.294938000000002</v>
      </c>
      <c r="T310" s="9">
        <v>46.227874</v>
      </c>
      <c r="U310" s="9">
        <v>3.9652210000000001</v>
      </c>
      <c r="V310" s="9">
        <v>14.404636</v>
      </c>
      <c r="W310" s="9">
        <v>48.021304000000001</v>
      </c>
      <c r="X310" s="9">
        <v>13.483623</v>
      </c>
      <c r="Y310" s="9">
        <v>2.532343</v>
      </c>
      <c r="Z310" s="9">
        <v>21.5</v>
      </c>
    </row>
    <row r="312" spans="2:26" ht="15.45" customHeight="1" x14ac:dyDescent="0.3">
      <c r="B312" s="7" t="s">
        <v>257</v>
      </c>
      <c r="C312" s="9">
        <v>766.24266699999998</v>
      </c>
      <c r="D312" s="9">
        <v>750.37068499999998</v>
      </c>
      <c r="E312" s="9">
        <v>821.17860800000005</v>
      </c>
      <c r="F312" s="9">
        <v>1152.647541</v>
      </c>
      <c r="G312" s="9">
        <v>1288.995831</v>
      </c>
      <c r="H312" s="9">
        <v>1644.774752</v>
      </c>
      <c r="I312" s="9">
        <v>1836.389113</v>
      </c>
      <c r="J312" s="9">
        <v>1822.605341</v>
      </c>
      <c r="K312" s="9">
        <v>2391.0205209999999</v>
      </c>
      <c r="L312" s="9">
        <v>1488.9802609999999</v>
      </c>
      <c r="M312" s="9">
        <v>1852.245144</v>
      </c>
      <c r="N312" s="9">
        <v>2204.9630609999999</v>
      </c>
      <c r="O312" s="9">
        <v>2217.1994279999999</v>
      </c>
      <c r="P312" s="9">
        <v>2910.7868709999998</v>
      </c>
      <c r="Q312" s="9">
        <v>3342.9005729999999</v>
      </c>
      <c r="R312" s="9">
        <v>2325.3401279999998</v>
      </c>
      <c r="S312" s="9">
        <v>2353.8717329999999</v>
      </c>
      <c r="T312" s="9">
        <v>2474.5445420000001</v>
      </c>
      <c r="U312" s="9">
        <v>2725.554979</v>
      </c>
      <c r="V312" s="9">
        <v>2779.0254599999998</v>
      </c>
      <c r="W312" s="9">
        <v>1731.714913</v>
      </c>
      <c r="X312" s="9">
        <v>2164.9002390000001</v>
      </c>
      <c r="Y312" s="9">
        <v>2987.9398030000002</v>
      </c>
      <c r="Z312" s="9">
        <v>3095.2975259999998</v>
      </c>
    </row>
    <row r="313" spans="2:26" ht="15.45" customHeight="1" x14ac:dyDescent="0.3">
      <c r="B313" s="7" t="s">
        <v>258</v>
      </c>
      <c r="C313" s="9">
        <v>47.243938</v>
      </c>
      <c r="D313" s="9">
        <v>43.327646999999999</v>
      </c>
      <c r="E313" s="9">
        <v>44.347727999999996</v>
      </c>
      <c r="F313" s="9">
        <v>69.128523999999999</v>
      </c>
      <c r="G313" s="9">
        <v>159.36084399999999</v>
      </c>
      <c r="H313" s="9">
        <v>479.86154399999998</v>
      </c>
      <c r="I313" s="9">
        <v>621.43482100000006</v>
      </c>
      <c r="J313" s="9">
        <v>609.24864600000001</v>
      </c>
      <c r="K313" s="9">
        <v>788.11401499999999</v>
      </c>
      <c r="L313" s="9">
        <v>397.68477300000001</v>
      </c>
      <c r="M313" s="9">
        <v>598.97094300000003</v>
      </c>
      <c r="N313" s="9">
        <v>672.49176699999998</v>
      </c>
      <c r="O313" s="9">
        <v>717.44036000000006</v>
      </c>
      <c r="P313" s="9">
        <v>594.43221100000005</v>
      </c>
      <c r="Q313" s="9">
        <v>833.18073900000002</v>
      </c>
      <c r="R313" s="9">
        <v>406.60938800000002</v>
      </c>
      <c r="S313" s="9">
        <v>355.51870600000001</v>
      </c>
      <c r="T313" s="9">
        <v>460.84230600000001</v>
      </c>
      <c r="U313" s="9">
        <v>568.06415000000004</v>
      </c>
      <c r="V313" s="9">
        <v>505.21034500000002</v>
      </c>
      <c r="W313" s="9">
        <v>315.11957799999999</v>
      </c>
      <c r="X313" s="9">
        <v>363.14058999999997</v>
      </c>
      <c r="Y313" s="9">
        <v>774.02995799999997</v>
      </c>
      <c r="Z313" s="9">
        <v>794.67388000000005</v>
      </c>
    </row>
    <row r="314" spans="2:26" ht="15.45" customHeight="1" x14ac:dyDescent="0.3">
      <c r="B314" s="7" t="s">
        <v>248</v>
      </c>
      <c r="C314" s="9">
        <v>300.94467200000003</v>
      </c>
      <c r="D314" s="9">
        <v>263.94590199999999</v>
      </c>
      <c r="E314" s="9">
        <v>312.723975</v>
      </c>
      <c r="F314" s="9">
        <v>404.85642300000001</v>
      </c>
      <c r="G314" s="9">
        <v>432.888845</v>
      </c>
      <c r="H314" s="9">
        <v>394.56928499999998</v>
      </c>
      <c r="I314" s="9">
        <v>403.802077</v>
      </c>
      <c r="J314" s="9">
        <v>406.64285599999999</v>
      </c>
      <c r="K314" s="9">
        <v>445.43387200000001</v>
      </c>
      <c r="L314" s="9">
        <v>317.81176099999999</v>
      </c>
      <c r="M314" s="9">
        <v>367.39112499999999</v>
      </c>
      <c r="N314" s="9">
        <v>427.565337</v>
      </c>
      <c r="O314" s="9">
        <v>412.43295599999999</v>
      </c>
      <c r="P314" s="9">
        <v>383.62828500000001</v>
      </c>
      <c r="Q314" s="9">
        <v>454.91565500000002</v>
      </c>
      <c r="R314" s="9">
        <v>365.30378000000002</v>
      </c>
      <c r="S314" s="9">
        <v>400.91560800000002</v>
      </c>
      <c r="T314" s="9">
        <v>399.35760699999997</v>
      </c>
      <c r="U314" s="9">
        <v>429.18753199999998</v>
      </c>
      <c r="V314" s="9">
        <v>395.24359099999998</v>
      </c>
      <c r="W314" s="9">
        <v>309.22800100000001</v>
      </c>
      <c r="X314" s="9">
        <v>361.49938600000002</v>
      </c>
      <c r="Y314" s="9">
        <v>465.87460499999997</v>
      </c>
      <c r="Z314" s="9">
        <v>478.90422899999999</v>
      </c>
    </row>
    <row r="315" spans="2:26" ht="15.45" customHeight="1" x14ac:dyDescent="0.3">
      <c r="B315" s="7" t="s">
        <v>259</v>
      </c>
      <c r="C315" s="9">
        <v>15.985678</v>
      </c>
      <c r="D315" s="9">
        <v>21.437149999999999</v>
      </c>
      <c r="E315" s="9">
        <v>32.677948000000001</v>
      </c>
      <c r="F315" s="9">
        <v>33.816023999999999</v>
      </c>
      <c r="G315" s="9">
        <v>45.770971000000003</v>
      </c>
      <c r="H315" s="9">
        <v>48.529164999999999</v>
      </c>
      <c r="I315" s="9">
        <v>64.831922000000006</v>
      </c>
      <c r="J315" s="9">
        <v>58.726461999999998</v>
      </c>
      <c r="K315" s="9">
        <v>96.271529000000001</v>
      </c>
      <c r="L315" s="9">
        <v>79.486326000000005</v>
      </c>
      <c r="M315" s="9">
        <v>110.033089</v>
      </c>
      <c r="N315" s="9">
        <v>181.05250000000001</v>
      </c>
      <c r="O315" s="9">
        <v>198.644509</v>
      </c>
      <c r="P315" s="9">
        <v>281.69903399999998</v>
      </c>
      <c r="Q315" s="9">
        <v>443.41990700000002</v>
      </c>
      <c r="R315" s="9">
        <v>331.72212400000001</v>
      </c>
      <c r="S315" s="9">
        <v>350.90622000000002</v>
      </c>
      <c r="T315" s="9">
        <v>381.346093</v>
      </c>
      <c r="U315" s="9">
        <v>445.04924499999998</v>
      </c>
      <c r="V315" s="9">
        <v>348.58338300000003</v>
      </c>
      <c r="W315" s="9">
        <v>282.52448099999998</v>
      </c>
      <c r="X315" s="9">
        <v>323.696483</v>
      </c>
      <c r="Y315" s="9">
        <v>467.19588399999998</v>
      </c>
      <c r="Z315" s="9">
        <v>465.75734399999999</v>
      </c>
    </row>
    <row r="316" spans="2:26" ht="15.45" customHeight="1" x14ac:dyDescent="0.3">
      <c r="B316" s="7" t="s">
        <v>260</v>
      </c>
      <c r="C316" s="9">
        <v>134.18401</v>
      </c>
      <c r="D316" s="9">
        <v>148.24556799999999</v>
      </c>
      <c r="E316" s="9">
        <v>162.47216800000001</v>
      </c>
      <c r="F316" s="9">
        <v>202.72435100000001</v>
      </c>
      <c r="G316" s="9">
        <v>258.90020199999998</v>
      </c>
      <c r="H316" s="9">
        <v>289.48249399999997</v>
      </c>
      <c r="I316" s="9">
        <v>286.99213099999997</v>
      </c>
      <c r="J316" s="9">
        <v>314.826908</v>
      </c>
      <c r="K316" s="9">
        <v>300.15589999999997</v>
      </c>
      <c r="L316" s="9">
        <v>228.155945</v>
      </c>
      <c r="M316" s="9">
        <v>287.42184700000001</v>
      </c>
      <c r="N316" s="9">
        <v>300.13829700000002</v>
      </c>
      <c r="O316" s="9">
        <v>312.32973800000002</v>
      </c>
      <c r="P316" s="9">
        <v>344.51022499999999</v>
      </c>
      <c r="Q316" s="9">
        <v>454.52350200000001</v>
      </c>
      <c r="R316" s="9">
        <v>342.56208700000002</v>
      </c>
      <c r="S316" s="9">
        <v>401.99116700000002</v>
      </c>
      <c r="T316" s="9">
        <v>415.57106499999998</v>
      </c>
      <c r="U316" s="9">
        <v>398.99450200000001</v>
      </c>
      <c r="V316" s="9">
        <v>340.77527099999998</v>
      </c>
      <c r="W316" s="9">
        <v>283.91851200000002</v>
      </c>
      <c r="X316" s="9">
        <v>324.28120999999999</v>
      </c>
      <c r="Y316" s="9">
        <v>403.74365399999999</v>
      </c>
      <c r="Z316" s="9">
        <v>422.92926299999999</v>
      </c>
    </row>
    <row r="317" spans="2:26" ht="15.45" customHeight="1" x14ac:dyDescent="0.3">
      <c r="B317" s="7" t="s">
        <v>261</v>
      </c>
      <c r="C317" s="9">
        <v>37.134492000000002</v>
      </c>
      <c r="D317" s="9">
        <v>37.013807999999997</v>
      </c>
      <c r="E317" s="9">
        <v>35.493324000000001</v>
      </c>
      <c r="F317" s="9">
        <v>99.017195999999998</v>
      </c>
      <c r="G317" s="9">
        <v>46.628047000000002</v>
      </c>
      <c r="H317" s="9">
        <v>60.429532000000002</v>
      </c>
      <c r="I317" s="9">
        <v>50.549815000000002</v>
      </c>
      <c r="J317" s="9">
        <v>57.450614000000002</v>
      </c>
      <c r="K317" s="9">
        <v>152.63988800000001</v>
      </c>
      <c r="L317" s="9">
        <v>63.446038999999999</v>
      </c>
      <c r="M317" s="9">
        <v>65.167962000000003</v>
      </c>
      <c r="N317" s="9">
        <v>110.613085</v>
      </c>
      <c r="O317" s="9">
        <v>68.325511000000006</v>
      </c>
      <c r="P317" s="9">
        <v>128.17219700000001</v>
      </c>
      <c r="Q317" s="9">
        <v>119.337208</v>
      </c>
      <c r="R317" s="9">
        <v>66.051700999999994</v>
      </c>
      <c r="S317" s="9">
        <v>63.728408000000002</v>
      </c>
      <c r="T317" s="9">
        <v>68.831771000000003</v>
      </c>
      <c r="U317" s="9">
        <v>61.950570999999997</v>
      </c>
      <c r="V317" s="9">
        <v>79.057916000000006</v>
      </c>
      <c r="W317" s="9">
        <v>70.047742999999997</v>
      </c>
      <c r="X317" s="9">
        <v>231.24739</v>
      </c>
      <c r="Y317" s="9">
        <v>86.543458000000001</v>
      </c>
      <c r="Z317" s="9">
        <v>158.90823499999999</v>
      </c>
    </row>
    <row r="318" spans="2:26" ht="15.45" customHeight="1" x14ac:dyDescent="0.3">
      <c r="B318" s="7" t="s">
        <v>262</v>
      </c>
      <c r="C318" s="9">
        <v>8.9888940000000002</v>
      </c>
      <c r="D318" s="9">
        <v>14.473185000000001</v>
      </c>
      <c r="E318" s="9">
        <v>5.810746</v>
      </c>
      <c r="F318" s="9">
        <v>3.3751980000000001</v>
      </c>
      <c r="G318" s="9">
        <v>20.700054000000002</v>
      </c>
      <c r="H318" s="9">
        <v>6.9958869999999997</v>
      </c>
      <c r="I318" s="9">
        <v>14.981691</v>
      </c>
      <c r="J318" s="9">
        <v>18.030214000000001</v>
      </c>
      <c r="K318" s="9">
        <v>8.2785119999999992</v>
      </c>
      <c r="L318" s="9">
        <v>6.0130319999999999</v>
      </c>
      <c r="M318" s="9">
        <v>15.244869</v>
      </c>
      <c r="N318" s="9">
        <v>6.7776759999999996</v>
      </c>
      <c r="O318" s="9">
        <v>9.429138</v>
      </c>
      <c r="P318" s="9">
        <v>413.44318199999998</v>
      </c>
      <c r="Q318" s="9">
        <v>135.434832</v>
      </c>
      <c r="R318" s="9">
        <v>11.648243000000001</v>
      </c>
      <c r="S318" s="9">
        <v>21.820758000000001</v>
      </c>
      <c r="T318" s="9">
        <v>16.327921</v>
      </c>
      <c r="U318" s="9">
        <v>10.962700999999999</v>
      </c>
      <c r="V318" s="9">
        <v>383.37237299999998</v>
      </c>
      <c r="W318" s="9">
        <v>9.7967069999999996</v>
      </c>
      <c r="X318" s="9">
        <v>19.674056</v>
      </c>
      <c r="Y318" s="9">
        <v>24.496065000000002</v>
      </c>
      <c r="Z318" s="9">
        <v>17.878484</v>
      </c>
    </row>
    <row r="319" spans="2:26" ht="15.45" customHeight="1" x14ac:dyDescent="0.3">
      <c r="B319" s="7" t="s">
        <v>263</v>
      </c>
      <c r="C319" s="9">
        <v>32.573953000000003</v>
      </c>
      <c r="D319" s="9">
        <v>33.395361999999999</v>
      </c>
      <c r="E319" s="9">
        <v>39.312863</v>
      </c>
      <c r="F319" s="9">
        <v>57.931733000000001</v>
      </c>
      <c r="G319" s="9">
        <v>60.421239999999997</v>
      </c>
      <c r="H319" s="9">
        <v>68.029883999999996</v>
      </c>
      <c r="I319" s="9">
        <v>64.497105000000005</v>
      </c>
      <c r="J319" s="9">
        <v>52.153579000000001</v>
      </c>
      <c r="K319" s="9">
        <v>51.459887000000002</v>
      </c>
      <c r="L319" s="9">
        <v>37.760379</v>
      </c>
      <c r="M319" s="9">
        <v>44.920993000000003</v>
      </c>
      <c r="N319" s="9">
        <v>41.962940000000003</v>
      </c>
      <c r="O319" s="9">
        <v>50.195675999999999</v>
      </c>
      <c r="P319" s="9">
        <v>68.749426999999997</v>
      </c>
      <c r="Q319" s="9">
        <v>124.07306699999999</v>
      </c>
      <c r="R319" s="9">
        <v>100.18240900000001</v>
      </c>
      <c r="S319" s="9">
        <v>158.39049800000001</v>
      </c>
      <c r="T319" s="9">
        <v>92.189323999999999</v>
      </c>
      <c r="U319" s="9">
        <v>127.682845</v>
      </c>
      <c r="V319" s="9">
        <v>96.601151999999999</v>
      </c>
      <c r="W319" s="9">
        <v>57.290861999999997</v>
      </c>
      <c r="X319" s="9">
        <v>66.261527000000001</v>
      </c>
      <c r="Y319" s="9">
        <v>83.235609999999994</v>
      </c>
      <c r="Z319" s="9">
        <v>108.590284</v>
      </c>
    </row>
    <row r="320" spans="2:26" ht="15.45" customHeight="1" x14ac:dyDescent="0.3">
      <c r="B320" s="7" t="s">
        <v>264</v>
      </c>
      <c r="C320" s="9">
        <v>13.167783999999999</v>
      </c>
      <c r="D320" s="9">
        <v>13.174953</v>
      </c>
      <c r="E320" s="9">
        <v>15.298954</v>
      </c>
      <c r="F320" s="9">
        <v>18.869450000000001</v>
      </c>
      <c r="G320" s="9">
        <v>24.131647999999998</v>
      </c>
      <c r="H320" s="9">
        <v>26.914121000000002</v>
      </c>
      <c r="I320" s="9">
        <v>33.999186999999999</v>
      </c>
      <c r="J320" s="9">
        <v>36.936894000000002</v>
      </c>
      <c r="K320" s="9">
        <v>77.310907</v>
      </c>
      <c r="L320" s="9">
        <v>28.066475000000001</v>
      </c>
      <c r="M320" s="9">
        <v>34.910592999999999</v>
      </c>
      <c r="N320" s="9">
        <v>35.872982</v>
      </c>
      <c r="O320" s="9">
        <v>39.274918</v>
      </c>
      <c r="P320" s="9">
        <v>48.673805999999999</v>
      </c>
      <c r="Q320" s="9">
        <v>58.682445000000001</v>
      </c>
      <c r="R320" s="9">
        <v>50.828949000000001</v>
      </c>
      <c r="S320" s="9">
        <v>51.063402000000004</v>
      </c>
      <c r="T320" s="9">
        <v>56.910645000000002</v>
      </c>
      <c r="U320" s="9">
        <v>66.255512999999993</v>
      </c>
      <c r="V320" s="9">
        <v>68.791623000000001</v>
      </c>
      <c r="W320" s="9">
        <v>47.513010000000001</v>
      </c>
      <c r="X320" s="9">
        <v>59.090004</v>
      </c>
      <c r="Y320" s="9">
        <v>94.081969000000001</v>
      </c>
      <c r="Z320" s="9">
        <v>95.353769</v>
      </c>
    </row>
    <row r="321" spans="2:26" ht="15.45" customHeight="1" x14ac:dyDescent="0.3">
      <c r="B321" s="7" t="s">
        <v>265</v>
      </c>
      <c r="C321" s="9">
        <v>13.125168</v>
      </c>
      <c r="D321" s="9">
        <v>11.589392999999999</v>
      </c>
      <c r="E321" s="9">
        <v>11.988312000000001</v>
      </c>
      <c r="F321" s="9">
        <v>17.224609000000001</v>
      </c>
      <c r="G321" s="9">
        <v>17.934856</v>
      </c>
      <c r="H321" s="9">
        <v>23.422461999999999</v>
      </c>
      <c r="I321" s="9">
        <v>30.431111000000001</v>
      </c>
      <c r="J321" s="9">
        <v>23.189502999999998</v>
      </c>
      <c r="K321" s="9">
        <v>38.788317999999997</v>
      </c>
      <c r="L321" s="9">
        <v>28.532122000000001</v>
      </c>
      <c r="M321" s="9">
        <v>34.979855000000001</v>
      </c>
      <c r="N321" s="9">
        <v>43.113321999999997</v>
      </c>
      <c r="O321" s="9">
        <v>49.413629</v>
      </c>
      <c r="P321" s="9">
        <v>145.46000799999999</v>
      </c>
      <c r="Q321" s="9">
        <v>109.993814</v>
      </c>
      <c r="R321" s="9">
        <v>52.427951999999998</v>
      </c>
      <c r="S321" s="9">
        <v>54.537872999999998</v>
      </c>
      <c r="T321" s="9">
        <v>50.564855999999999</v>
      </c>
      <c r="U321" s="9">
        <v>67.174501000000006</v>
      </c>
      <c r="V321" s="9">
        <v>49.773173</v>
      </c>
      <c r="W321" s="9">
        <v>53.396563</v>
      </c>
      <c r="X321" s="9">
        <v>66.551011000000003</v>
      </c>
      <c r="Y321" s="9">
        <v>114.82293300000001</v>
      </c>
      <c r="Z321" s="9">
        <v>75.436364999999995</v>
      </c>
    </row>
    <row r="322" spans="2:26" ht="15.45" customHeight="1" x14ac:dyDescent="0.3">
      <c r="B322" s="7" t="s">
        <v>266</v>
      </c>
      <c r="C322" s="9">
        <v>15.765397</v>
      </c>
      <c r="D322" s="9">
        <v>16.745647000000002</v>
      </c>
      <c r="E322" s="9">
        <v>17.489550999999999</v>
      </c>
      <c r="F322" s="9">
        <v>20.774583</v>
      </c>
      <c r="G322" s="9">
        <v>27.434674000000001</v>
      </c>
      <c r="H322" s="9">
        <v>35.330339000000002</v>
      </c>
      <c r="I322" s="9">
        <v>43.242547000000002</v>
      </c>
      <c r="J322" s="9">
        <v>44.373548999999997</v>
      </c>
      <c r="K322" s="9">
        <v>66.042095000000003</v>
      </c>
      <c r="L322" s="9">
        <v>48.359625000000001</v>
      </c>
      <c r="M322" s="9">
        <v>44.443629999999999</v>
      </c>
      <c r="N322" s="9">
        <v>57.925491999999998</v>
      </c>
      <c r="O322" s="9">
        <v>48.547012000000002</v>
      </c>
      <c r="P322" s="9">
        <v>59.585337000000003</v>
      </c>
      <c r="Q322" s="9">
        <v>55.767712000000003</v>
      </c>
      <c r="R322" s="9">
        <v>62.169473000000004</v>
      </c>
      <c r="S322" s="9">
        <v>59.889361000000001</v>
      </c>
      <c r="T322" s="9">
        <v>54.603929999999998</v>
      </c>
      <c r="U322" s="9">
        <v>77.919740000000004</v>
      </c>
      <c r="V322" s="9">
        <v>62.870851999999999</v>
      </c>
      <c r="W322" s="9">
        <v>39.507283999999999</v>
      </c>
      <c r="X322" s="9">
        <v>58.963583999999997</v>
      </c>
      <c r="Y322" s="9">
        <v>89.381220999999996</v>
      </c>
      <c r="Z322" s="9">
        <v>83.916577000000004</v>
      </c>
    </row>
    <row r="324" spans="2:26" ht="15.45" customHeight="1" x14ac:dyDescent="0.3">
      <c r="B324" s="21" t="s">
        <v>267</v>
      </c>
      <c r="C324" s="8"/>
      <c r="D324" s="8"/>
      <c r="E324" s="8"/>
      <c r="F324" s="8"/>
      <c r="G324" s="8"/>
      <c r="H324" s="8"/>
      <c r="I324" s="8"/>
      <c r="J324" s="8"/>
      <c r="K324" s="8"/>
      <c r="L324" s="8"/>
      <c r="M324" s="8"/>
      <c r="N324" s="8"/>
      <c r="O324" s="8"/>
      <c r="P324" s="8"/>
      <c r="Q324" s="8"/>
      <c r="R324" s="8"/>
      <c r="S324" s="8"/>
      <c r="T324" s="8"/>
      <c r="U324" s="8"/>
      <c r="V324" s="8"/>
      <c r="W324" s="8"/>
      <c r="X324" s="8"/>
      <c r="Y324" s="8"/>
      <c r="Z324" s="8"/>
    </row>
    <row r="325" spans="2:26" ht="15.45" customHeight="1" x14ac:dyDescent="0.3">
      <c r="B325" s="7" t="s">
        <v>268</v>
      </c>
      <c r="C325" s="30">
        <v>-26.96583</v>
      </c>
      <c r="D325" s="30">
        <v>-67.775319999999994</v>
      </c>
      <c r="E325" s="30">
        <v>19.616810000000001</v>
      </c>
      <c r="F325" s="30">
        <v>-49.689570000000003</v>
      </c>
      <c r="G325" s="30">
        <v>-246.21332000000001</v>
      </c>
      <c r="H325" s="30">
        <v>-328.9277017</v>
      </c>
      <c r="I325" s="30">
        <v>-607.50485389999994</v>
      </c>
      <c r="J325" s="30">
        <v>-502.47615430000002</v>
      </c>
      <c r="K325" s="30">
        <v>-608.64396409999995</v>
      </c>
      <c r="L325" s="30">
        <v>-220.56741120000001</v>
      </c>
      <c r="M325" s="30">
        <v>-223.80289690000001</v>
      </c>
      <c r="N325" s="30">
        <v>-253.31833090000001</v>
      </c>
      <c r="O325" s="30">
        <v>-104.490726</v>
      </c>
      <c r="P325" s="30">
        <v>-398.42179920000001</v>
      </c>
      <c r="Q325" s="30">
        <v>-295.39924819999999</v>
      </c>
      <c r="R325" s="30">
        <v>-163.4953836</v>
      </c>
      <c r="S325" s="30">
        <v>-175.68182239999999</v>
      </c>
      <c r="T325" s="30">
        <v>-356.86719879999998</v>
      </c>
      <c r="U325" s="30">
        <v>-472</v>
      </c>
      <c r="V325" s="30">
        <v>-698.53027599999996</v>
      </c>
      <c r="W325" s="30">
        <v>-607.74381500000004</v>
      </c>
      <c r="X325" s="30">
        <v>-684.49624500000004</v>
      </c>
      <c r="Y325" s="31">
        <v>-861.40364399999999</v>
      </c>
      <c r="Z325" s="13">
        <v>-416.599176</v>
      </c>
    </row>
    <row r="326" spans="2:26" ht="15.45" customHeight="1" x14ac:dyDescent="0.3">
      <c r="B326" s="7" t="s">
        <v>269</v>
      </c>
      <c r="C326" s="30">
        <v>-234.42418000000001</v>
      </c>
      <c r="D326" s="30">
        <v>-268.11441000000002</v>
      </c>
      <c r="E326" s="30">
        <v>-321.18524000000002</v>
      </c>
      <c r="F326" s="30">
        <v>-387.75801000000001</v>
      </c>
      <c r="G326" s="30">
        <v>-570.5548</v>
      </c>
      <c r="H326" s="30">
        <v>-686.78761659999998</v>
      </c>
      <c r="I326" s="30">
        <v>-896.81906600000002</v>
      </c>
      <c r="J326" s="30">
        <v>-851.34143989999995</v>
      </c>
      <c r="K326" s="30">
        <v>-1076.3199520000001</v>
      </c>
      <c r="L326" s="30">
        <v>-626.80515590000005</v>
      </c>
      <c r="M326" s="30">
        <v>-737.6733898</v>
      </c>
      <c r="N326" s="30">
        <v>-855.1933818</v>
      </c>
      <c r="O326" s="30">
        <v>-769.96074099999998</v>
      </c>
      <c r="P326" s="30">
        <v>-1158.590179</v>
      </c>
      <c r="Q326" s="30">
        <v>-1028.81033</v>
      </c>
      <c r="R326" s="30">
        <v>-911.69699079999998</v>
      </c>
      <c r="S326" s="30">
        <v>-995.99181009999995</v>
      </c>
      <c r="T326" s="30">
        <v>-1091.88977</v>
      </c>
      <c r="U326" s="30">
        <v>-1360</v>
      </c>
      <c r="V326" s="30">
        <v>-1390.4876750000001</v>
      </c>
      <c r="W326" s="30">
        <v>-655.56841199999997</v>
      </c>
      <c r="X326" s="30">
        <v>-946.71517600000004</v>
      </c>
      <c r="Y326" s="31">
        <v>-1635.090659</v>
      </c>
      <c r="Z326" s="13">
        <v>-1778.9901540000001</v>
      </c>
    </row>
    <row r="327" spans="2:26" ht="15.45" customHeight="1" x14ac:dyDescent="0.3">
      <c r="B327" s="7" t="s">
        <v>270</v>
      </c>
      <c r="C327" s="30">
        <v>537.81322999999998</v>
      </c>
      <c r="D327" s="30">
        <v>504.91075000000001</v>
      </c>
      <c r="E327" s="30">
        <v>476.79363000000001</v>
      </c>
      <c r="F327" s="30">
        <v>674.34340999999995</v>
      </c>
      <c r="G327" s="30">
        <v>714.28984000000003</v>
      </c>
      <c r="H327" s="30">
        <v>680.76199770000005</v>
      </c>
      <c r="I327" s="30">
        <v>657.9004625</v>
      </c>
      <c r="J327" s="30">
        <v>719.06984580000005</v>
      </c>
      <c r="K327" s="30">
        <v>903.50057079999999</v>
      </c>
      <c r="L327" s="30">
        <v>613.73425610000004</v>
      </c>
      <c r="M327" s="30">
        <v>817.66635610000003</v>
      </c>
      <c r="N327" s="30">
        <v>1069.527775</v>
      </c>
      <c r="O327" s="30">
        <v>1204.7648770000001</v>
      </c>
      <c r="P327" s="30">
        <v>1146.4169460000001</v>
      </c>
      <c r="Q327" s="30">
        <v>1207.8340559999999</v>
      </c>
      <c r="R327" s="30">
        <v>971.87498579999999</v>
      </c>
      <c r="S327" s="30">
        <v>920.61094119999996</v>
      </c>
      <c r="T327" s="30">
        <v>985.59404930000005</v>
      </c>
      <c r="U327" s="30">
        <v>1005</v>
      </c>
      <c r="V327" s="30">
        <v>1026.6650010000001</v>
      </c>
      <c r="W327" s="30">
        <v>818.60751100000004</v>
      </c>
      <c r="X327" s="30">
        <v>888.42383199999995</v>
      </c>
      <c r="Y327" s="31">
        <v>1052.9629520000001</v>
      </c>
      <c r="Z327" s="13">
        <v>1066.868408</v>
      </c>
    </row>
    <row r="328" spans="2:26" ht="15.45" customHeight="1" x14ac:dyDescent="0.3">
      <c r="B328" s="7" t="s">
        <v>271</v>
      </c>
      <c r="C328" s="30">
        <v>-772.23378000000002</v>
      </c>
      <c r="D328" s="30">
        <v>-773.02516000000003</v>
      </c>
      <c r="E328" s="30">
        <v>-797.97887000000003</v>
      </c>
      <c r="F328" s="30">
        <v>-1062.10142</v>
      </c>
      <c r="G328" s="30">
        <v>-1284.84464</v>
      </c>
      <c r="H328" s="30">
        <v>1367.549614</v>
      </c>
      <c r="I328" s="30">
        <v>1554.7195280000001</v>
      </c>
      <c r="J328" s="30">
        <v>1570.411286</v>
      </c>
      <c r="K328" s="30">
        <v>1979.820522</v>
      </c>
      <c r="L328" s="30">
        <v>1240.5394120000001</v>
      </c>
      <c r="M328" s="30">
        <v>1555.3397460000001</v>
      </c>
      <c r="N328" s="30">
        <v>1924.7211569999999</v>
      </c>
      <c r="O328" s="30">
        <v>1974.7256179999999</v>
      </c>
      <c r="P328" s="30">
        <v>2305.007126</v>
      </c>
      <c r="Q328" s="30">
        <v>2236.6443859999999</v>
      </c>
      <c r="R328" s="30">
        <v>1883.5719770000001</v>
      </c>
      <c r="S328" s="30">
        <v>1916.6027509999999</v>
      </c>
      <c r="T328" s="30">
        <v>2077.483819</v>
      </c>
      <c r="U328" s="30">
        <v>2365</v>
      </c>
      <c r="V328" s="30">
        <v>2417.1526760000002</v>
      </c>
      <c r="W328" s="30">
        <v>1474.175923</v>
      </c>
      <c r="X328" s="30">
        <v>1835.139007</v>
      </c>
      <c r="Y328" s="31">
        <v>2688.0536109999998</v>
      </c>
      <c r="Z328" s="13">
        <v>2845.8585619999999</v>
      </c>
    </row>
    <row r="329" spans="2:26" ht="15.45" customHeight="1" x14ac:dyDescent="0.3">
      <c r="B329" s="7" t="s">
        <v>272</v>
      </c>
      <c r="C329" s="30">
        <v>118.7148523</v>
      </c>
      <c r="D329" s="30">
        <v>104.23255</v>
      </c>
      <c r="E329" s="30">
        <v>234.94443999999999</v>
      </c>
      <c r="F329" s="30">
        <v>222.4426</v>
      </c>
      <c r="G329" s="30">
        <v>216.43923000000001</v>
      </c>
      <c r="H329" s="30">
        <v>400.49789800000002</v>
      </c>
      <c r="I329" s="30">
        <v>346.66799900000001</v>
      </c>
      <c r="J329" s="30">
        <v>405.89376149999998</v>
      </c>
      <c r="K329" s="30">
        <v>486.3831677</v>
      </c>
      <c r="L329" s="30">
        <v>340.22863439999998</v>
      </c>
      <c r="M329" s="30">
        <v>537.96994080000002</v>
      </c>
      <c r="N329" s="30">
        <v>631.658278</v>
      </c>
      <c r="O329" s="30">
        <v>648.2511068</v>
      </c>
      <c r="P329" s="30">
        <v>630.52660519999995</v>
      </c>
      <c r="Q329" s="30">
        <v>730.44395080000004</v>
      </c>
      <c r="R329" s="30">
        <v>747.0812952</v>
      </c>
      <c r="S329" s="30">
        <v>804.69913010000005</v>
      </c>
      <c r="T329" s="30">
        <v>824.72319300000004</v>
      </c>
      <c r="U329" s="30">
        <v>928</v>
      </c>
      <c r="V329" s="30">
        <v>819.38791000000003</v>
      </c>
      <c r="W329" s="30">
        <v>-83.963290999999998</v>
      </c>
      <c r="X329" s="30">
        <v>-225.05191600000001</v>
      </c>
      <c r="Y329" s="31">
        <v>583.62674800000002</v>
      </c>
      <c r="Z329" s="13">
        <v>1106.360758</v>
      </c>
    </row>
    <row r="330" spans="2:26" ht="15.45" customHeight="1" x14ac:dyDescent="0.3">
      <c r="B330" s="7" t="s">
        <v>273</v>
      </c>
      <c r="C330" s="30">
        <v>481.43641830000001</v>
      </c>
      <c r="D330" s="30">
        <v>478.55612000000002</v>
      </c>
      <c r="E330" s="30">
        <v>578.35292000000004</v>
      </c>
      <c r="F330" s="30">
        <v>710.31822999999997</v>
      </c>
      <c r="G330" s="30">
        <v>838.92559000000006</v>
      </c>
      <c r="H330" s="30">
        <v>930.63924489999999</v>
      </c>
      <c r="I330" s="30">
        <v>882.73026470000002</v>
      </c>
      <c r="J330" s="30">
        <v>922.71745120000003</v>
      </c>
      <c r="K330" s="30">
        <v>1108.7066219999999</v>
      </c>
      <c r="L330" s="30">
        <v>803.6382155</v>
      </c>
      <c r="M330" s="30">
        <v>985.86992150000003</v>
      </c>
      <c r="N330" s="30">
        <v>1170.9199450000001</v>
      </c>
      <c r="O330" s="30">
        <v>1222.5871729999999</v>
      </c>
      <c r="P330" s="30">
        <v>1236.561995</v>
      </c>
      <c r="Q330" s="30">
        <v>1334.096057</v>
      </c>
      <c r="R330" s="30">
        <v>1314.9126590000001</v>
      </c>
      <c r="S330" s="30">
        <v>1379.1977850000001</v>
      </c>
      <c r="T330" s="30">
        <v>1477.8346779999999</v>
      </c>
      <c r="U330" s="30">
        <v>1660</v>
      </c>
      <c r="V330" s="30">
        <v>1611.7437030000001</v>
      </c>
      <c r="W330" s="30">
        <v>414.92897299999998</v>
      </c>
      <c r="X330" s="30">
        <v>284.84038700000002</v>
      </c>
      <c r="Y330" s="31">
        <v>1341.051436</v>
      </c>
      <c r="Z330" s="13">
        <v>2034.1981000000001</v>
      </c>
    </row>
    <row r="331" spans="2:26" ht="15.45" customHeight="1" x14ac:dyDescent="0.3">
      <c r="B331" s="7" t="s">
        <v>274</v>
      </c>
      <c r="C331" s="30">
        <v>-362.721566</v>
      </c>
      <c r="D331" s="30">
        <v>-374.32355999999999</v>
      </c>
      <c r="E331" s="30">
        <v>-343.40848</v>
      </c>
      <c r="F331" s="30">
        <v>-487.87563999999998</v>
      </c>
      <c r="G331" s="30">
        <v>-622.48636999999997</v>
      </c>
      <c r="H331" s="30">
        <v>530.14134690000003</v>
      </c>
      <c r="I331" s="30">
        <v>536.06226570000001</v>
      </c>
      <c r="J331" s="30">
        <v>516.82368970000005</v>
      </c>
      <c r="K331" s="30">
        <v>622.32345380000004</v>
      </c>
      <c r="L331" s="30">
        <v>463.409581</v>
      </c>
      <c r="M331" s="30">
        <v>447.89998070000001</v>
      </c>
      <c r="N331" s="30">
        <v>539.26166690000002</v>
      </c>
      <c r="O331" s="30">
        <v>574.33606640000005</v>
      </c>
      <c r="P331" s="30">
        <v>606.03539009999997</v>
      </c>
      <c r="Q331" s="30">
        <v>603.65210579999996</v>
      </c>
      <c r="R331" s="30">
        <v>567.83136409999997</v>
      </c>
      <c r="S331" s="30">
        <v>574.49865509999995</v>
      </c>
      <c r="T331" s="30">
        <v>653.11148549999996</v>
      </c>
      <c r="U331" s="30">
        <v>732</v>
      </c>
      <c r="V331" s="30">
        <v>792.35579299999995</v>
      </c>
      <c r="W331" s="30">
        <v>498.89226500000001</v>
      </c>
      <c r="X331" s="30">
        <v>509.89230300000003</v>
      </c>
      <c r="Y331" s="31">
        <v>757.42468799999995</v>
      </c>
      <c r="Z331" s="13">
        <v>927.83734200000004</v>
      </c>
    </row>
    <row r="332" spans="2:26" ht="15.45" customHeight="1" x14ac:dyDescent="0.3">
      <c r="B332" s="7" t="s">
        <v>275</v>
      </c>
      <c r="C332" s="30" t="s">
        <v>10</v>
      </c>
      <c r="D332" s="30" t="s">
        <v>10</v>
      </c>
      <c r="E332" s="30" t="s">
        <v>10</v>
      </c>
      <c r="F332" s="30" t="s">
        <v>10</v>
      </c>
      <c r="G332" s="30" t="s">
        <v>10</v>
      </c>
      <c r="H332" s="30">
        <v>-62.464289280000003</v>
      </c>
      <c r="I332" s="30">
        <v>-111.99903399999999</v>
      </c>
      <c r="J332" s="30">
        <v>-93.081666560000002</v>
      </c>
      <c r="K332" s="30">
        <v>-87.074657270000003</v>
      </c>
      <c r="L332" s="30">
        <v>-11.439689899999999</v>
      </c>
      <c r="M332" s="30">
        <v>-97.62791387</v>
      </c>
      <c r="N332" s="30">
        <v>-116.10652589999999</v>
      </c>
      <c r="O332" s="30">
        <v>-146.65682630000001</v>
      </c>
      <c r="P332" s="30">
        <v>-81.945107859999993</v>
      </c>
      <c r="Q332" s="30">
        <v>-225.39595</v>
      </c>
      <c r="R332" s="30">
        <v>-284.36857420000001</v>
      </c>
      <c r="S332" s="30">
        <v>-271.97264740000003</v>
      </c>
      <c r="T332" s="30">
        <v>-423.1024476</v>
      </c>
      <c r="U332" s="30">
        <v>-359.82909999999998</v>
      </c>
      <c r="V332" s="30">
        <v>-450.70499999999998</v>
      </c>
      <c r="W332" s="30">
        <v>-281.06619999999998</v>
      </c>
      <c r="X332" s="30">
        <v>-250.3099</v>
      </c>
      <c r="Y332" s="31">
        <v>-264.8306</v>
      </c>
      <c r="Z332" s="13">
        <v>-311.62709999999998</v>
      </c>
    </row>
    <row r="333" spans="2:26" ht="15.45" customHeight="1" x14ac:dyDescent="0.3">
      <c r="B333" s="7" t="s">
        <v>273</v>
      </c>
      <c r="C333" s="30" t="s">
        <v>10</v>
      </c>
      <c r="D333" s="30" t="s">
        <v>10</v>
      </c>
      <c r="E333" s="30" t="s">
        <v>10</v>
      </c>
      <c r="F333" s="30" t="s">
        <v>10</v>
      </c>
      <c r="G333" s="30" t="s">
        <v>10</v>
      </c>
      <c r="H333" s="30">
        <v>81.292869890000006</v>
      </c>
      <c r="I333" s="30">
        <v>66.021091190000007</v>
      </c>
      <c r="J333" s="30">
        <v>66.753029720000001</v>
      </c>
      <c r="K333" s="30">
        <v>71.955786669999995</v>
      </c>
      <c r="L333" s="30">
        <v>61.437263170000001</v>
      </c>
      <c r="M333" s="30">
        <v>80.531301080000006</v>
      </c>
      <c r="N333" s="30">
        <v>100.0995692</v>
      </c>
      <c r="O333" s="30">
        <v>75.646987730000006</v>
      </c>
      <c r="P333" s="30">
        <v>88.135791949999998</v>
      </c>
      <c r="Q333" s="30">
        <v>59.34261025</v>
      </c>
      <c r="R333" s="30">
        <v>66.694322760000006</v>
      </c>
      <c r="S333" s="30">
        <v>72.277793239999994</v>
      </c>
      <c r="T333" s="30">
        <v>77.169628810000006</v>
      </c>
      <c r="U333" s="30">
        <v>69.321399999999997</v>
      </c>
      <c r="V333" s="30">
        <v>61.516599999999997</v>
      </c>
      <c r="W333" s="30">
        <v>61.886600000000001</v>
      </c>
      <c r="X333" s="30">
        <v>61.768500000000003</v>
      </c>
      <c r="Y333" s="31">
        <v>57.735799999999998</v>
      </c>
      <c r="Z333" s="13">
        <v>89.950599999999994</v>
      </c>
    </row>
    <row r="334" spans="2:26" ht="15.45" customHeight="1" x14ac:dyDescent="0.3">
      <c r="B334" s="7" t="s">
        <v>274</v>
      </c>
      <c r="C334" s="30" t="s">
        <v>10</v>
      </c>
      <c r="D334" s="30" t="s">
        <v>10</v>
      </c>
      <c r="E334" s="30" t="s">
        <v>10</v>
      </c>
      <c r="F334" s="30" t="s">
        <v>10</v>
      </c>
      <c r="G334" s="30" t="s">
        <v>10</v>
      </c>
      <c r="H334" s="30">
        <v>143.75715919999999</v>
      </c>
      <c r="I334" s="30">
        <v>178.0201251</v>
      </c>
      <c r="J334" s="30">
        <v>159.83469629999999</v>
      </c>
      <c r="K334" s="30">
        <v>159.03044389999999</v>
      </c>
      <c r="L334" s="30">
        <v>72.876953069999999</v>
      </c>
      <c r="M334" s="30">
        <v>178.15921499999999</v>
      </c>
      <c r="N334" s="30">
        <v>216.2060951</v>
      </c>
      <c r="O334" s="30">
        <v>222.30381399999999</v>
      </c>
      <c r="P334" s="30">
        <v>170.0808998</v>
      </c>
      <c r="Q334" s="30">
        <v>284.73856019999999</v>
      </c>
      <c r="R334" s="30">
        <v>351.0628969</v>
      </c>
      <c r="S334" s="30">
        <v>344.25044059999999</v>
      </c>
      <c r="T334" s="30">
        <v>500.2720764</v>
      </c>
      <c r="U334" s="30">
        <v>429.15050000000002</v>
      </c>
      <c r="V334" s="30">
        <v>512.22159999999997</v>
      </c>
      <c r="W334" s="30">
        <v>342.95389999999998</v>
      </c>
      <c r="X334" s="30">
        <v>312.07839999999999</v>
      </c>
      <c r="Y334" s="31">
        <v>322.56639999999999</v>
      </c>
      <c r="Z334" s="13">
        <v>401.57769999999999</v>
      </c>
    </row>
    <row r="335" spans="2:26" ht="15.45" customHeight="1" x14ac:dyDescent="0.3">
      <c r="B335" s="7" t="s">
        <v>276</v>
      </c>
      <c r="C335" s="30">
        <v>88.7425231</v>
      </c>
      <c r="D335" s="30">
        <v>96.106539999999995</v>
      </c>
      <c r="E335" s="30">
        <v>105.85760999999999</v>
      </c>
      <c r="F335" s="30">
        <v>115.62584</v>
      </c>
      <c r="G335" s="30">
        <v>107.90225</v>
      </c>
      <c r="H335" s="30">
        <v>141.40784429999999</v>
      </c>
      <c r="I335" s="30">
        <v>154.2256156</v>
      </c>
      <c r="J335" s="30">
        <v>152.79337279999999</v>
      </c>
      <c r="K335" s="30">
        <v>147.72586430000001</v>
      </c>
      <c r="L335" s="30">
        <v>178.39129600000001</v>
      </c>
      <c r="M335" s="30">
        <v>149.33474279999999</v>
      </c>
      <c r="N335" s="30">
        <v>143.39288540000001</v>
      </c>
      <c r="O335" s="30">
        <v>211.25287299999999</v>
      </c>
      <c r="P335" s="30">
        <v>204.509792</v>
      </c>
      <c r="Q335" s="30">
        <v>242.19202809999999</v>
      </c>
      <c r="R335" s="30">
        <v>286.67594029999998</v>
      </c>
      <c r="S335" s="30">
        <v>287.583505</v>
      </c>
      <c r="T335" s="30">
        <v>333.40182579999998</v>
      </c>
      <c r="U335" s="30">
        <v>319.34769999999997</v>
      </c>
      <c r="V335" s="30">
        <v>323.27449999999999</v>
      </c>
      <c r="W335" s="30">
        <v>412.85410000000002</v>
      </c>
      <c r="X335" s="30">
        <v>737.58069999999998</v>
      </c>
      <c r="Y335" s="31">
        <v>454.89089999999999</v>
      </c>
      <c r="Z335" s="13">
        <v>567.65740000000005</v>
      </c>
    </row>
    <row r="336" spans="2:26" ht="15.45" customHeight="1" x14ac:dyDescent="0.3">
      <c r="B336" s="7" t="s">
        <v>273</v>
      </c>
      <c r="C336" s="30">
        <v>129.7548204</v>
      </c>
      <c r="D336" s="30">
        <v>139.10851</v>
      </c>
      <c r="E336" s="30">
        <v>150.94426000000001</v>
      </c>
      <c r="F336" s="30">
        <v>185.67653000000001</v>
      </c>
      <c r="G336" s="30">
        <v>190.70425</v>
      </c>
      <c r="H336" s="30">
        <v>230.87955629999999</v>
      </c>
      <c r="I336" s="30">
        <v>252.1718803</v>
      </c>
      <c r="J336" s="30">
        <v>214.3341466</v>
      </c>
      <c r="K336" s="30">
        <v>220.64838040000001</v>
      </c>
      <c r="L336" s="30">
        <v>227.5206785</v>
      </c>
      <c r="M336" s="30">
        <v>202.2404196</v>
      </c>
      <c r="N336" s="30">
        <v>202.6373758</v>
      </c>
      <c r="O336" s="30">
        <v>277.45795459999999</v>
      </c>
      <c r="P336" s="30">
        <v>278.41787140000002</v>
      </c>
      <c r="Q336" s="30">
        <v>316.31730640000001</v>
      </c>
      <c r="R336" s="30">
        <v>363.09552530000002</v>
      </c>
      <c r="S336" s="30">
        <v>372.03490269999998</v>
      </c>
      <c r="T336" s="30">
        <v>423.1508298</v>
      </c>
      <c r="U336" s="30">
        <v>423.5453</v>
      </c>
      <c r="V336" s="30">
        <v>418.07209999999998</v>
      </c>
      <c r="W336" s="30">
        <v>493.45150000000001</v>
      </c>
      <c r="X336" s="30">
        <v>822.96519999999998</v>
      </c>
      <c r="Y336" s="31">
        <v>544.24279999999999</v>
      </c>
      <c r="Z336" s="13">
        <v>664.67420000000004</v>
      </c>
    </row>
    <row r="337" spans="2:26" ht="15.45" customHeight="1" x14ac:dyDescent="0.3">
      <c r="B337" s="7" t="s">
        <v>274</v>
      </c>
      <c r="C337" s="30">
        <v>-41.012297330000003</v>
      </c>
      <c r="D337" s="30">
        <v>-43.00197</v>
      </c>
      <c r="E337" s="30">
        <v>-45.086649999999999</v>
      </c>
      <c r="F337" s="30">
        <v>-70.050690000000003</v>
      </c>
      <c r="G337" s="30">
        <v>-82.802000000000007</v>
      </c>
      <c r="H337" s="30">
        <v>89.471712010000005</v>
      </c>
      <c r="I337" s="30">
        <v>97.946264679999999</v>
      </c>
      <c r="J337" s="30">
        <v>61.540773780000002</v>
      </c>
      <c r="K337" s="30">
        <v>72.922516110000004</v>
      </c>
      <c r="L337" s="30">
        <v>49.12938252</v>
      </c>
      <c r="M337" s="30">
        <v>52.905676759999999</v>
      </c>
      <c r="N337" s="30">
        <v>59.244490429999999</v>
      </c>
      <c r="O337" s="30">
        <v>66.205081579999998</v>
      </c>
      <c r="P337" s="30">
        <v>73.908079389999997</v>
      </c>
      <c r="Q337" s="30">
        <v>74.125278339999994</v>
      </c>
      <c r="R337" s="30">
        <v>76.419584979999996</v>
      </c>
      <c r="S337" s="30">
        <v>84.451397790000001</v>
      </c>
      <c r="T337" s="30">
        <v>89.749004040000003</v>
      </c>
      <c r="U337" s="30">
        <v>104.19759999999999</v>
      </c>
      <c r="V337" s="30">
        <v>94.797600000000003</v>
      </c>
      <c r="W337" s="30">
        <v>80.597399999999993</v>
      </c>
      <c r="X337" s="30">
        <v>85.384500000000003</v>
      </c>
      <c r="Y337" s="31">
        <v>89.351900000000001</v>
      </c>
      <c r="Z337" s="13">
        <v>97.016800000000003</v>
      </c>
    </row>
    <row r="338" spans="2:26" ht="15.45" customHeight="1" x14ac:dyDescent="0.3">
      <c r="B338" s="7" t="s">
        <v>277</v>
      </c>
      <c r="C338" s="30">
        <v>-15.972714959999999</v>
      </c>
      <c r="D338" s="30">
        <v>-4.1728199999999998</v>
      </c>
      <c r="E338" s="30">
        <v>-1.5089900000000001</v>
      </c>
      <c r="F338" s="30">
        <v>5.1166499999999999</v>
      </c>
      <c r="G338" s="30">
        <v>3.0581900000000002</v>
      </c>
      <c r="H338" s="30">
        <v>3.1341544369999998</v>
      </c>
      <c r="I338" s="30">
        <v>2.0216432119999999</v>
      </c>
      <c r="J338" s="30">
        <v>2.9185045550000002</v>
      </c>
      <c r="K338" s="30">
        <v>5.1441800410000003</v>
      </c>
      <c r="L338" s="30">
        <v>2.3492220330000002</v>
      </c>
      <c r="M338" s="30">
        <v>2.9189338899999999</v>
      </c>
      <c r="N338" s="30">
        <v>5.9188652079999997</v>
      </c>
      <c r="O338" s="30">
        <v>3.9723048950000002</v>
      </c>
      <c r="P338" s="30">
        <v>4.8330779320000001</v>
      </c>
      <c r="Q338" s="30">
        <v>4.3447268220000002</v>
      </c>
      <c r="R338" s="30">
        <v>3.0510626570000001</v>
      </c>
      <c r="S338" s="30">
        <v>4.2965663090000001</v>
      </c>
      <c r="T338" s="30">
        <v>4.4027813299999998</v>
      </c>
      <c r="U338" s="30">
        <v>4.9823000000000004</v>
      </c>
      <c r="V338" s="30">
        <v>3.1939000000000002</v>
      </c>
      <c r="W338" s="30">
        <v>3.5503</v>
      </c>
      <c r="X338" s="30">
        <v>3.1873999999999998</v>
      </c>
      <c r="Y338" s="31">
        <v>2.9527000000000001</v>
      </c>
      <c r="Z338" s="13">
        <v>3.3331</v>
      </c>
    </row>
    <row r="339" spans="2:26" ht="15.45" customHeight="1" x14ac:dyDescent="0.3">
      <c r="B339" s="7" t="s">
        <v>278</v>
      </c>
      <c r="C339" s="30" t="s">
        <v>10</v>
      </c>
      <c r="D339" s="30" t="s">
        <v>10</v>
      </c>
      <c r="E339" s="30" t="s">
        <v>10</v>
      </c>
      <c r="F339" s="30" t="s">
        <v>10</v>
      </c>
      <c r="G339" s="30" t="s">
        <v>10</v>
      </c>
      <c r="H339" s="30">
        <v>3.1341544369999998</v>
      </c>
      <c r="I339" s="30">
        <v>2.0216432119999999</v>
      </c>
      <c r="J339" s="30">
        <v>2.9185045550000002</v>
      </c>
      <c r="K339" s="30">
        <v>5.1441800410000003</v>
      </c>
      <c r="L339" s="30">
        <v>2.3492220330000002</v>
      </c>
      <c r="M339" s="30">
        <v>2.9189338899999999</v>
      </c>
      <c r="N339" s="30">
        <v>5.9188652079999997</v>
      </c>
      <c r="O339" s="30">
        <v>3.9723048950000002</v>
      </c>
      <c r="P339" s="30">
        <v>4.8330779320000001</v>
      </c>
      <c r="Q339" s="30">
        <v>4.3447268220000002</v>
      </c>
      <c r="R339" s="30">
        <v>3.0510626570000001</v>
      </c>
      <c r="S339" s="30">
        <v>4.2965663090000001</v>
      </c>
      <c r="T339" s="30">
        <v>4.4027813299999998</v>
      </c>
      <c r="U339" s="30">
        <v>4.9823000000000004</v>
      </c>
      <c r="V339" s="30">
        <v>3.1939000000000002</v>
      </c>
      <c r="W339" s="30">
        <v>3.5503</v>
      </c>
      <c r="X339" s="30">
        <v>3.1873999999999998</v>
      </c>
      <c r="Y339" s="31">
        <v>2.9527000000000001</v>
      </c>
      <c r="Z339" s="13">
        <v>3.3331</v>
      </c>
    </row>
    <row r="340" spans="2:26" ht="15.45" customHeight="1" x14ac:dyDescent="0.3">
      <c r="B340" s="7" t="s">
        <v>279</v>
      </c>
      <c r="C340" s="10" t="s">
        <v>10</v>
      </c>
      <c r="D340" s="10" t="s">
        <v>10</v>
      </c>
      <c r="E340" s="10" t="s">
        <v>10</v>
      </c>
      <c r="F340" s="10" t="s">
        <v>10</v>
      </c>
      <c r="G340" s="10" t="s">
        <v>10</v>
      </c>
      <c r="H340" s="10" t="s">
        <v>10</v>
      </c>
      <c r="I340" s="10" t="s">
        <v>10</v>
      </c>
      <c r="J340" s="10" t="s">
        <v>10</v>
      </c>
      <c r="K340" s="10" t="s">
        <v>10</v>
      </c>
      <c r="L340" s="10" t="s">
        <v>10</v>
      </c>
      <c r="M340" s="10" t="s">
        <v>10</v>
      </c>
      <c r="N340" s="10" t="s">
        <v>10</v>
      </c>
      <c r="O340" s="10" t="s">
        <v>10</v>
      </c>
      <c r="P340" s="10" t="s">
        <v>10</v>
      </c>
      <c r="Q340" s="10" t="s">
        <v>10</v>
      </c>
      <c r="R340" s="10" t="s">
        <v>10</v>
      </c>
      <c r="S340" s="10" t="s">
        <v>10</v>
      </c>
      <c r="T340" s="10" t="s">
        <v>10</v>
      </c>
      <c r="U340" s="10" t="s">
        <v>54</v>
      </c>
      <c r="V340" s="10" t="s">
        <v>54</v>
      </c>
      <c r="W340" s="10" t="s">
        <v>54</v>
      </c>
      <c r="X340" s="10" t="s">
        <v>54</v>
      </c>
      <c r="Y340" s="13" t="s">
        <v>54</v>
      </c>
      <c r="Z340" s="13" t="s">
        <v>54</v>
      </c>
    </row>
    <row r="341" spans="2:26" ht="15.45" customHeight="1" x14ac:dyDescent="0.3">
      <c r="B341" s="7" t="s">
        <v>280</v>
      </c>
      <c r="C341" s="30">
        <v>2.81873</v>
      </c>
      <c r="D341" s="30">
        <v>8.0820900000000009</v>
      </c>
      <c r="E341" s="30">
        <v>85.692080000000004</v>
      </c>
      <c r="F341" s="30">
        <v>122.58871000000001</v>
      </c>
      <c r="G341" s="30">
        <v>276.73754000000002</v>
      </c>
      <c r="H341" s="30">
        <v>-195.5534964</v>
      </c>
      <c r="I341" s="30">
        <v>-671.02477329999999</v>
      </c>
      <c r="J341" s="30">
        <v>-717.09519799999998</v>
      </c>
      <c r="K341" s="30">
        <v>-596.73115810000002</v>
      </c>
      <c r="L341" s="30">
        <v>-614.18877950000001</v>
      </c>
      <c r="M341" s="30">
        <v>-116.2882412</v>
      </c>
      <c r="N341" s="30">
        <v>-293.62814500000002</v>
      </c>
      <c r="O341" s="30">
        <v>-259.79209229999998</v>
      </c>
      <c r="P341" s="30">
        <v>-344.77766059999999</v>
      </c>
      <c r="Q341" s="30">
        <v>-644.5730744</v>
      </c>
      <c r="R341" s="30">
        <v>-150.217163</v>
      </c>
      <c r="S341" s="30">
        <v>-307.01353260000002</v>
      </c>
      <c r="T341" s="30">
        <v>-508.4486703</v>
      </c>
      <c r="U341" s="30">
        <v>-672</v>
      </c>
      <c r="V341" s="30">
        <v>-649.27998100000002</v>
      </c>
      <c r="W341" s="30">
        <v>-347.05749300000002</v>
      </c>
      <c r="X341" s="30">
        <v>-786.23287600000003</v>
      </c>
      <c r="Y341" s="13">
        <v>-693.14761399999998</v>
      </c>
      <c r="Z341" s="13">
        <v>-267.40736600000002</v>
      </c>
    </row>
    <row r="342" spans="2:26" ht="15.45" customHeight="1" x14ac:dyDescent="0.3">
      <c r="B342" s="7" t="s">
        <v>281</v>
      </c>
      <c r="C342" s="30">
        <v>1.1744699999999999</v>
      </c>
      <c r="D342" s="30">
        <v>43.74868</v>
      </c>
      <c r="E342" s="30">
        <v>34.798119999999997</v>
      </c>
      <c r="F342" s="30">
        <v>41.302480000000003</v>
      </c>
      <c r="G342" s="30">
        <v>251.75269</v>
      </c>
      <c r="H342" s="30">
        <v>-163.50824560000001</v>
      </c>
      <c r="I342" s="30">
        <v>-565.02039720000005</v>
      </c>
      <c r="J342" s="30">
        <v>-466.09138710000002</v>
      </c>
      <c r="K342" s="30">
        <v>-689.50832720000005</v>
      </c>
      <c r="L342" s="30">
        <v>-308.10557660000001</v>
      </c>
      <c r="M342" s="30">
        <v>-170.60126109999999</v>
      </c>
      <c r="N342" s="30">
        <v>-215.87106499999999</v>
      </c>
      <c r="O342" s="30">
        <v>-275.77070270000002</v>
      </c>
      <c r="P342" s="30">
        <v>-238.66716299999999</v>
      </c>
      <c r="Q342" s="30">
        <v>-261.77138050000002</v>
      </c>
      <c r="R342" s="30">
        <v>-238.26892430000001</v>
      </c>
      <c r="S342" s="30">
        <v>-406.26421429999999</v>
      </c>
      <c r="T342" s="30">
        <v>-387.83181480000002</v>
      </c>
      <c r="U342" s="30">
        <v>-475</v>
      </c>
      <c r="V342" s="30">
        <v>-357.01835699999998</v>
      </c>
      <c r="W342" s="30">
        <v>-226.99136999999999</v>
      </c>
      <c r="X342" s="30">
        <v>-374.957742</v>
      </c>
      <c r="Y342" s="13">
        <v>-87.580353000000002</v>
      </c>
      <c r="Z342" s="13">
        <v>-62.040998000000002</v>
      </c>
    </row>
    <row r="343" spans="2:26" ht="15.45" customHeight="1" x14ac:dyDescent="0.3">
      <c r="B343" s="7" t="s">
        <v>282</v>
      </c>
      <c r="C343" s="30" t="s">
        <v>10</v>
      </c>
      <c r="D343" s="30" t="s">
        <v>10</v>
      </c>
      <c r="E343" s="30" t="s">
        <v>10</v>
      </c>
      <c r="F343" s="30" t="s">
        <v>10</v>
      </c>
      <c r="G343" s="30">
        <v>0.98092999999999997</v>
      </c>
      <c r="H343" s="30">
        <v>12.67854172</v>
      </c>
      <c r="I343" s="30">
        <v>-159.60391369999999</v>
      </c>
      <c r="J343" s="30">
        <v>-72.975033049999993</v>
      </c>
      <c r="K343" s="30">
        <v>-13.243126910000001</v>
      </c>
      <c r="L343" s="30">
        <v>5.3061775920000001</v>
      </c>
      <c r="M343" s="30">
        <v>0.93822875100000003</v>
      </c>
      <c r="N343" s="30">
        <v>-77.310373139999996</v>
      </c>
      <c r="O343" s="30">
        <v>54.249058410000004</v>
      </c>
      <c r="P343" s="30">
        <v>28.672642110000002</v>
      </c>
      <c r="Q343" s="30">
        <v>10.883010840000001</v>
      </c>
      <c r="R343" s="30">
        <v>89.548688970000001</v>
      </c>
      <c r="S343" s="30">
        <v>29.407609399999998</v>
      </c>
      <c r="T343" s="30">
        <v>42.28605366</v>
      </c>
      <c r="U343" s="30">
        <v>34</v>
      </c>
      <c r="V343" s="30">
        <v>-17.357952000000001</v>
      </c>
      <c r="W343" s="30">
        <v>177.42490100000001</v>
      </c>
      <c r="X343" s="30">
        <v>24.147200999999999</v>
      </c>
      <c r="Y343" s="13">
        <v>25.302</v>
      </c>
      <c r="Z343" s="13">
        <v>54.219209999999997</v>
      </c>
    </row>
    <row r="344" spans="2:26" ht="15.45" customHeight="1" x14ac:dyDescent="0.3">
      <c r="B344" s="7" t="s">
        <v>283</v>
      </c>
      <c r="C344" s="30" t="s">
        <v>10</v>
      </c>
      <c r="D344" s="30" t="s">
        <v>10</v>
      </c>
      <c r="E344" s="30" t="s">
        <v>10</v>
      </c>
      <c r="F344" s="30" t="s">
        <v>10</v>
      </c>
      <c r="G344" s="30" t="s">
        <v>10</v>
      </c>
      <c r="H344" s="30" t="s">
        <v>10</v>
      </c>
      <c r="I344" s="30" t="s">
        <v>10</v>
      </c>
      <c r="J344" s="30" t="s">
        <v>10</v>
      </c>
      <c r="K344" s="30" t="s">
        <v>10</v>
      </c>
      <c r="L344" s="30" t="s">
        <v>10</v>
      </c>
      <c r="M344" s="30" t="s">
        <v>10</v>
      </c>
      <c r="N344" s="30" t="s">
        <v>10</v>
      </c>
      <c r="O344" s="30" t="s">
        <v>10</v>
      </c>
      <c r="P344" s="30" t="s">
        <v>10</v>
      </c>
      <c r="Q344" s="30" t="s">
        <v>10</v>
      </c>
      <c r="R344" s="30" t="s">
        <v>10</v>
      </c>
      <c r="S344" s="30" t="s">
        <v>10</v>
      </c>
      <c r="T344" s="30" t="s">
        <v>10</v>
      </c>
      <c r="U344" s="30" t="s">
        <v>10</v>
      </c>
      <c r="V344" s="30" t="s">
        <v>10</v>
      </c>
      <c r="W344" s="30" t="s">
        <v>10</v>
      </c>
      <c r="X344" s="30" t="s">
        <v>10</v>
      </c>
      <c r="Y344" s="30" t="s">
        <v>10</v>
      </c>
      <c r="Z344" s="30" t="s">
        <v>10</v>
      </c>
    </row>
    <row r="345" spans="2:26" ht="15.45" customHeight="1" x14ac:dyDescent="0.3">
      <c r="B345" s="7" t="s">
        <v>284</v>
      </c>
      <c r="C345" s="30">
        <v>1.6442600000000001</v>
      </c>
      <c r="D345" s="30">
        <v>-35.666600000000003</v>
      </c>
      <c r="E345" s="30">
        <v>50.89396</v>
      </c>
      <c r="F345" s="30">
        <v>81.286230000000003</v>
      </c>
      <c r="G345" s="30">
        <v>24.003920000000001</v>
      </c>
      <c r="H345" s="30">
        <v>-44.292107039999998</v>
      </c>
      <c r="I345" s="30">
        <v>52.042872410000001</v>
      </c>
      <c r="J345" s="30">
        <v>-175.85542340000001</v>
      </c>
      <c r="K345" s="30">
        <v>105.64389250000001</v>
      </c>
      <c r="L345" s="30">
        <v>-313.86627759999999</v>
      </c>
      <c r="M345" s="30">
        <v>54.31301989</v>
      </c>
      <c r="N345" s="30">
        <v>-0.44670680800000001</v>
      </c>
      <c r="O345" s="30">
        <v>-38.270448000000002</v>
      </c>
      <c r="P345" s="30">
        <v>-134.7831396</v>
      </c>
      <c r="Q345" s="30">
        <v>-314.1290477</v>
      </c>
      <c r="R345" s="30">
        <v>-1.477858474</v>
      </c>
      <c r="S345" s="30">
        <v>69.843072329999998</v>
      </c>
      <c r="T345" s="30">
        <v>-162.90290920000001</v>
      </c>
      <c r="U345" s="30">
        <v>-232</v>
      </c>
      <c r="V345" s="30">
        <v>-274.90367199999997</v>
      </c>
      <c r="W345" s="30">
        <v>-297.49102499999998</v>
      </c>
      <c r="X345" s="30">
        <v>-435.42233499999998</v>
      </c>
      <c r="Y345" s="13">
        <v>-630.86926100000005</v>
      </c>
      <c r="Z345" s="13">
        <v>-259.585579</v>
      </c>
    </row>
    <row r="346" spans="2:26" ht="15.45" customHeight="1" x14ac:dyDescent="0.3">
      <c r="B346" s="7" t="s">
        <v>285</v>
      </c>
      <c r="C346" s="30">
        <v>87.004729999999995</v>
      </c>
      <c r="D346" s="30">
        <v>32.767589999999998</v>
      </c>
      <c r="E346" s="30">
        <v>-148.42928000000001</v>
      </c>
      <c r="F346" s="30">
        <v>-66.516509999999997</v>
      </c>
      <c r="G346" s="30">
        <v>40.045009999999998</v>
      </c>
      <c r="H346" s="30">
        <v>-103.2071467</v>
      </c>
      <c r="I346" s="30">
        <v>-170.02874790000001</v>
      </c>
      <c r="J346" s="30">
        <v>-134.01864130000001</v>
      </c>
      <c r="K346" s="30">
        <v>-243.6023806</v>
      </c>
      <c r="L346" s="30">
        <v>-123.3101779</v>
      </c>
      <c r="M346" s="30">
        <v>364.88383290000002</v>
      </c>
      <c r="N346" s="30">
        <v>63.770080319999998</v>
      </c>
      <c r="O346" s="30">
        <v>-136.4790102</v>
      </c>
      <c r="P346" s="30">
        <v>127.24393120000001</v>
      </c>
      <c r="Q346" s="30">
        <v>-326.0466333</v>
      </c>
      <c r="R346" s="30">
        <v>74.227964450000002</v>
      </c>
      <c r="S346" s="30">
        <v>-131.66588759999999</v>
      </c>
      <c r="T346" s="30">
        <v>12.337464170000001</v>
      </c>
      <c r="U346" s="30">
        <v>-331</v>
      </c>
      <c r="V346" s="30">
        <v>139.974525</v>
      </c>
      <c r="W346" s="30">
        <v>239.625055</v>
      </c>
      <c r="X346" s="30">
        <v>382.607934</v>
      </c>
      <c r="Y346" s="13">
        <v>256.69946700000003</v>
      </c>
      <c r="Z346" s="13">
        <v>143.41435300000001</v>
      </c>
    </row>
    <row r="347" spans="2:26" ht="15.45" customHeight="1" x14ac:dyDescent="0.3">
      <c r="B347" s="7" t="s">
        <v>286</v>
      </c>
      <c r="C347" s="30">
        <v>46.884839999999997</v>
      </c>
      <c r="D347" s="30">
        <v>-31.098459999999999</v>
      </c>
      <c r="E347" s="30">
        <v>-44.629379999999998</v>
      </c>
      <c r="F347" s="30">
        <v>11.49929</v>
      </c>
      <c r="G347" s="30">
        <v>73.627420000000001</v>
      </c>
      <c r="H347" s="30">
        <v>-112.2973448</v>
      </c>
      <c r="I347" s="30">
        <v>-3.3501516090000001</v>
      </c>
      <c r="J347" s="30">
        <v>198.08573469999999</v>
      </c>
      <c r="K347" s="30">
        <v>-170.63621599999999</v>
      </c>
      <c r="L347" s="30">
        <v>376.07980550000002</v>
      </c>
      <c r="M347" s="30">
        <v>335.15615919999999</v>
      </c>
      <c r="N347" s="30">
        <v>167.06834620000001</v>
      </c>
      <c r="O347" s="30">
        <v>70.171799550000003</v>
      </c>
      <c r="P347" s="30">
        <v>71.355779799999993</v>
      </c>
      <c r="Q347" s="30">
        <v>-38.254789819999999</v>
      </c>
      <c r="R347" s="30">
        <v>65.168791429999999</v>
      </c>
      <c r="S347" s="30">
        <v>3.9623889289999998</v>
      </c>
      <c r="T347" s="30">
        <v>168.32171700000001</v>
      </c>
      <c r="U347" s="30">
        <v>-126</v>
      </c>
      <c r="V347" s="30">
        <v>94</v>
      </c>
      <c r="W347" s="30">
        <v>-17.475061759999999</v>
      </c>
      <c r="X347" s="30">
        <v>488</v>
      </c>
      <c r="Y347" s="10">
        <v>90</v>
      </c>
      <c r="Z347" s="13">
        <v>2.4443090000000001</v>
      </c>
    </row>
    <row r="348" spans="2:26" ht="15.45" customHeight="1" x14ac:dyDescent="0.3">
      <c r="B348" s="7" t="s">
        <v>287</v>
      </c>
      <c r="C348" s="30">
        <v>-46.884839999999997</v>
      </c>
      <c r="D348" s="30">
        <v>31.098459999999999</v>
      </c>
      <c r="E348" s="30">
        <v>44.629379999999998</v>
      </c>
      <c r="F348" s="30">
        <v>-11.49929</v>
      </c>
      <c r="G348" s="30">
        <v>-73.512020000000007</v>
      </c>
      <c r="H348" s="30">
        <v>-112.2973448</v>
      </c>
      <c r="I348" s="30">
        <v>-3.3501516090000001</v>
      </c>
      <c r="J348" s="30">
        <v>198.08573469999999</v>
      </c>
      <c r="K348" s="30">
        <v>-170.63621599999999</v>
      </c>
      <c r="L348" s="30">
        <v>376.07980550000002</v>
      </c>
      <c r="M348" s="30">
        <v>335.15615919999999</v>
      </c>
      <c r="N348" s="30">
        <v>167.06834620000001</v>
      </c>
      <c r="O348" s="30">
        <v>70.171799550000003</v>
      </c>
      <c r="P348" s="30">
        <v>71.355779799999993</v>
      </c>
      <c r="Q348" s="30">
        <v>-38.254789819999999</v>
      </c>
      <c r="R348" s="30">
        <v>65.168791429999999</v>
      </c>
      <c r="S348" s="30">
        <v>3.9623889289999998</v>
      </c>
      <c r="T348" s="30">
        <v>168.32171700000001</v>
      </c>
      <c r="U348" s="30">
        <v>-126</v>
      </c>
      <c r="V348" s="30">
        <v>94</v>
      </c>
      <c r="W348" s="30">
        <v>-17.475061759999999</v>
      </c>
      <c r="X348" s="30">
        <v>488</v>
      </c>
      <c r="Y348" s="10">
        <v>90</v>
      </c>
      <c r="Z348" s="13">
        <v>2.4443090000000001</v>
      </c>
    </row>
    <row r="349" spans="2:26" ht="15.45" customHeight="1" x14ac:dyDescent="0.3">
      <c r="B349" s="7" t="s">
        <v>288</v>
      </c>
      <c r="C349" s="30" t="s">
        <v>10</v>
      </c>
      <c r="D349" s="30" t="s">
        <v>10</v>
      </c>
      <c r="E349" s="30" t="s">
        <v>10</v>
      </c>
      <c r="F349" s="30" t="s">
        <v>10</v>
      </c>
      <c r="G349" s="30" t="s">
        <v>10</v>
      </c>
      <c r="H349" s="30">
        <v>-492.65359649999999</v>
      </c>
      <c r="I349" s="30">
        <v>-1070.0846329999999</v>
      </c>
      <c r="J349" s="30">
        <v>-1713.8452279999999</v>
      </c>
      <c r="K349" s="30">
        <v>-2450.8881200000001</v>
      </c>
      <c r="L349" s="30">
        <v>-2489.1028839999999</v>
      </c>
      <c r="M349" s="30">
        <v>-2510.7522600000002</v>
      </c>
      <c r="N349" s="30">
        <v>-2796.6638109999999</v>
      </c>
      <c r="O349" s="30">
        <v>-2946.7127580000001</v>
      </c>
      <c r="P349" s="30">
        <v>-2977.9905699999999</v>
      </c>
      <c r="Q349" s="30">
        <v>-3601.2486899999999</v>
      </c>
      <c r="R349" s="30">
        <v>-3399.3605280000002</v>
      </c>
      <c r="S349" s="30">
        <v>-3708.1754230000001</v>
      </c>
      <c r="T349" s="30">
        <v>-4082.7813769999998</v>
      </c>
      <c r="U349" s="30">
        <v>-4860</v>
      </c>
      <c r="V349" s="30">
        <v>-5236</v>
      </c>
      <c r="W349" s="30">
        <v>-5558</v>
      </c>
      <c r="X349" s="30">
        <v>-6130</v>
      </c>
      <c r="Y349" s="30">
        <v>-6364.2934189999996</v>
      </c>
      <c r="Z349" s="30">
        <v>-6397.6890169999997</v>
      </c>
    </row>
    <row r="351" spans="2:26" ht="15.45" customHeight="1" x14ac:dyDescent="0.3">
      <c r="B351" s="21" t="s">
        <v>289</v>
      </c>
      <c r="C351" s="8"/>
      <c r="D351" s="8"/>
      <c r="E351" s="8"/>
      <c r="F351" s="8"/>
      <c r="G351" s="8"/>
      <c r="H351" s="8"/>
      <c r="I351" s="8"/>
      <c r="J351" s="8"/>
      <c r="K351" s="8"/>
      <c r="L351" s="8"/>
      <c r="M351" s="8"/>
      <c r="N351" s="8"/>
      <c r="O351" s="8"/>
      <c r="P351" s="8"/>
      <c r="Q351" s="8"/>
      <c r="R351" s="8"/>
      <c r="S351" s="8"/>
      <c r="T351" s="8"/>
      <c r="U351" s="8"/>
      <c r="V351" s="8"/>
      <c r="W351" s="8"/>
      <c r="X351" s="8"/>
      <c r="Y351" s="8"/>
      <c r="Z351" s="8"/>
    </row>
    <row r="352" spans="2:26" ht="15.45" customHeight="1" x14ac:dyDescent="0.3">
      <c r="B352" s="7" t="s">
        <v>243</v>
      </c>
      <c r="C352" s="9">
        <v>32.04665584</v>
      </c>
      <c r="D352" s="9">
        <v>30.555058500000001</v>
      </c>
      <c r="E352" s="9">
        <v>26.00629481</v>
      </c>
      <c r="F352" s="9">
        <v>29.313008239999998</v>
      </c>
      <c r="G352" s="9">
        <v>26.37780828</v>
      </c>
      <c r="H352" s="9">
        <v>22.841269839999999</v>
      </c>
      <c r="I352" s="9">
        <v>21.386859940000001</v>
      </c>
      <c r="J352" s="9">
        <v>21.286373409999999</v>
      </c>
      <c r="K352" s="9">
        <v>25.649814259999999</v>
      </c>
      <c r="L352" s="9">
        <v>21.405891459999999</v>
      </c>
      <c r="M352" s="9">
        <v>26.038942819999999</v>
      </c>
      <c r="N352" s="9">
        <v>28.2987368</v>
      </c>
      <c r="O352" s="9">
        <v>30.331224479999999</v>
      </c>
      <c r="P352" s="9">
        <v>27.360989450000002</v>
      </c>
      <c r="Q352" s="9">
        <v>24.867459369999999</v>
      </c>
      <c r="R352" s="9">
        <v>20.75558127</v>
      </c>
      <c r="S352" s="9">
        <v>18.67283801</v>
      </c>
      <c r="T352" s="9">
        <v>18.4381354</v>
      </c>
      <c r="U352" s="9">
        <v>18.023385380000001</v>
      </c>
      <c r="V352" s="9">
        <v>18.85381087</v>
      </c>
      <c r="W352" s="9">
        <v>18.47861924</v>
      </c>
      <c r="X352" s="9">
        <v>20.63056241</v>
      </c>
      <c r="Y352" s="32">
        <v>21.13040737</v>
      </c>
      <c r="Z352" s="9" t="s">
        <v>10</v>
      </c>
    </row>
    <row r="353" spans="2:26" ht="15.45" customHeight="1" x14ac:dyDescent="0.3">
      <c r="B353" s="7" t="s">
        <v>244</v>
      </c>
      <c r="C353" s="9">
        <v>46.015063959999999</v>
      </c>
      <c r="D353" s="9">
        <v>46.78020618</v>
      </c>
      <c r="E353" s="9">
        <v>43.525065009999999</v>
      </c>
      <c r="F353" s="9">
        <v>46.168446539999998</v>
      </c>
      <c r="G353" s="9">
        <v>47.44766577</v>
      </c>
      <c r="H353" s="9">
        <v>45.884714289999998</v>
      </c>
      <c r="I353" s="9">
        <v>50.540424729999998</v>
      </c>
      <c r="J353" s="9">
        <v>46.488336609999998</v>
      </c>
      <c r="K353" s="9">
        <v>56.205862289999999</v>
      </c>
      <c r="L353" s="9">
        <v>43.267671219999997</v>
      </c>
      <c r="M353" s="9">
        <v>49.530474640000001</v>
      </c>
      <c r="N353" s="9">
        <v>50.92637955</v>
      </c>
      <c r="O353" s="9">
        <v>49.715796959999999</v>
      </c>
      <c r="P353" s="9">
        <v>55.012511670000002</v>
      </c>
      <c r="Q353" s="9">
        <v>46.049093489999997</v>
      </c>
      <c r="R353" s="9">
        <v>40.225987719999999</v>
      </c>
      <c r="S353" s="9">
        <v>38.874633250000002</v>
      </c>
      <c r="T353" s="9">
        <v>38.864812520000001</v>
      </c>
      <c r="U353" s="9">
        <v>42.425254770000002</v>
      </c>
      <c r="V353" s="9">
        <v>44.388909079999998</v>
      </c>
      <c r="W353" s="9">
        <v>33.276918690000002</v>
      </c>
      <c r="X353" s="9">
        <v>42.614739129999997</v>
      </c>
      <c r="Y353" s="32">
        <v>53.942703020000003</v>
      </c>
      <c r="Z353" s="9" t="s">
        <v>10</v>
      </c>
    </row>
    <row r="354" spans="2:26" ht="15.45" customHeight="1" x14ac:dyDescent="0.3">
      <c r="B354" s="7" t="s">
        <v>290</v>
      </c>
      <c r="C354" s="9">
        <v>-13.968624419999999</v>
      </c>
      <c r="D354" s="9">
        <v>-16.225147679999999</v>
      </c>
      <c r="E354" s="9">
        <v>-17.51877021</v>
      </c>
      <c r="F354" s="9">
        <v>-16.855438299999999</v>
      </c>
      <c r="G354" s="9">
        <v>-21.06985748</v>
      </c>
      <c r="H354" s="9">
        <v>-23.043444439999998</v>
      </c>
      <c r="I354" s="9">
        <v>-29.153564790000001</v>
      </c>
      <c r="J354" s="9">
        <v>-25.201963200000002</v>
      </c>
      <c r="K354" s="9">
        <v>-30.55604804</v>
      </c>
      <c r="L354" s="9">
        <v>-21.861779760000001</v>
      </c>
      <c r="M354" s="9">
        <v>-23.491531819999999</v>
      </c>
      <c r="N354" s="9">
        <v>-22.627642760000001</v>
      </c>
      <c r="O354" s="9">
        <v>-19.384572479999999</v>
      </c>
      <c r="P354" s="9">
        <v>-27.651522230000001</v>
      </c>
      <c r="Q354" s="9">
        <v>-21.181634119999998</v>
      </c>
      <c r="R354" s="9">
        <v>-19.470406449999999</v>
      </c>
      <c r="S354" s="9">
        <v>-20.201795239999999</v>
      </c>
      <c r="T354" s="9">
        <v>-20.426677130000002</v>
      </c>
      <c r="U354" s="9">
        <v>-24.401869380000001</v>
      </c>
      <c r="V354" s="9">
        <v>-25.535098219999998</v>
      </c>
      <c r="W354" s="9">
        <v>-14.79829945</v>
      </c>
      <c r="X354" s="9">
        <v>-21.984176720000001</v>
      </c>
      <c r="Y354" s="32">
        <v>-32.812295650000003</v>
      </c>
      <c r="Z354" s="9" t="s">
        <v>10</v>
      </c>
    </row>
    <row r="355" spans="2:26" ht="15.45" customHeight="1" x14ac:dyDescent="0.3">
      <c r="B355" s="7" t="s">
        <v>291</v>
      </c>
      <c r="C355" s="9">
        <v>7.0738572480000004</v>
      </c>
      <c r="D355" s="9">
        <v>6.3077121319999998</v>
      </c>
      <c r="E355" s="9">
        <v>12.814840609999999</v>
      </c>
      <c r="F355" s="9">
        <v>9.6693489830000008</v>
      </c>
      <c r="G355" s="9">
        <v>7.9928233530000004</v>
      </c>
      <c r="H355" s="9">
        <v>13.437707440000001</v>
      </c>
      <c r="I355" s="9">
        <v>11.269394630000001</v>
      </c>
      <c r="J355" s="9">
        <v>12.015531210000001</v>
      </c>
      <c r="K355" s="9">
        <v>13.808112919999999</v>
      </c>
      <c r="L355" s="9">
        <v>11.86653205</v>
      </c>
      <c r="M355" s="9">
        <v>17.131888119999999</v>
      </c>
      <c r="N355" s="9">
        <v>16.71310626</v>
      </c>
      <c r="O355" s="9">
        <v>16.320404270000001</v>
      </c>
      <c r="P355" s="9">
        <v>15.048479390000001</v>
      </c>
      <c r="Q355" s="9">
        <v>15.03872586</v>
      </c>
      <c r="R355" s="9">
        <v>15.954836540000001</v>
      </c>
      <c r="S355" s="9">
        <v>16.321787879999999</v>
      </c>
      <c r="T355" s="9">
        <v>15.428621870000001</v>
      </c>
      <c r="U355" s="9">
        <v>16.654357489999999</v>
      </c>
      <c r="V355" s="9">
        <v>15.047347159999999</v>
      </c>
      <c r="W355" s="9">
        <v>-1.8953230619999999</v>
      </c>
      <c r="X355" s="9">
        <v>-5.2260502730000002</v>
      </c>
      <c r="Y355" s="32">
        <v>11.7119704</v>
      </c>
      <c r="Z355" s="9" t="s">
        <v>10</v>
      </c>
    </row>
    <row r="356" spans="2:26" ht="15.45" customHeight="1" x14ac:dyDescent="0.3">
      <c r="B356" s="7" t="s">
        <v>292</v>
      </c>
      <c r="C356" s="9">
        <v>-1.6068118549999999</v>
      </c>
      <c r="D356" s="9">
        <v>-4.1014750979999999</v>
      </c>
      <c r="E356" s="9">
        <v>1.069981879</v>
      </c>
      <c r="F356" s="9">
        <v>-2.1599540429999999</v>
      </c>
      <c r="G356" s="9">
        <v>-9.0923423349999997</v>
      </c>
      <c r="H356" s="9">
        <v>-11.03634812</v>
      </c>
      <c r="I356" s="9">
        <v>-19.748612390000002</v>
      </c>
      <c r="J356" s="9">
        <v>-14.874626040000001</v>
      </c>
      <c r="K356" s="9">
        <v>-17.27902022</v>
      </c>
      <c r="L356" s="9">
        <v>-7.6929746349999997</v>
      </c>
      <c r="M356" s="9">
        <v>-7.1271011629999999</v>
      </c>
      <c r="N356" s="9">
        <v>-6.7025737310000002</v>
      </c>
      <c r="O356" s="9">
        <v>-2.6306640639999999</v>
      </c>
      <c r="P356" s="9">
        <v>-9.5089440889999999</v>
      </c>
      <c r="Q356" s="9">
        <v>-6.0818195700000004</v>
      </c>
      <c r="R356" s="9">
        <v>-3.4916442650000001</v>
      </c>
      <c r="S356" s="9">
        <v>-3.5633708710000001</v>
      </c>
      <c r="T356" s="9">
        <v>-6.6761419030000004</v>
      </c>
      <c r="U356" s="9">
        <v>-8.4737068420000003</v>
      </c>
      <c r="V356" s="9">
        <v>-12.8279017</v>
      </c>
      <c r="W356" s="9">
        <v>-13.7187436</v>
      </c>
      <c r="X356" s="9">
        <v>-15.895051430000001</v>
      </c>
      <c r="Y356" s="32">
        <v>-17.286277609999999</v>
      </c>
      <c r="Z356" s="9" t="s">
        <v>10</v>
      </c>
    </row>
    <row r="357" spans="2:26" ht="15.45" customHeight="1" x14ac:dyDescent="0.3">
      <c r="B357" s="7" t="s">
        <v>293</v>
      </c>
      <c r="C357" s="9">
        <v>2.7937251220000001</v>
      </c>
      <c r="D357" s="9">
        <v>-1.8819469870000001</v>
      </c>
      <c r="E357" s="9">
        <v>-2.4342708050000001</v>
      </c>
      <c r="F357" s="9">
        <v>0.499862203</v>
      </c>
      <c r="G357" s="9">
        <v>2.718966252</v>
      </c>
      <c r="H357" s="9">
        <v>-3.7678571430000001</v>
      </c>
      <c r="I357" s="9">
        <v>-0.108905872</v>
      </c>
      <c r="J357" s="9">
        <v>5.8638627970000003</v>
      </c>
      <c r="K357" s="9">
        <v>-4.8442550969999996</v>
      </c>
      <c r="L357" s="9">
        <v>13.11695317</v>
      </c>
      <c r="M357" s="9">
        <v>10.67319451</v>
      </c>
      <c r="N357" s="9">
        <v>4.4204772109999997</v>
      </c>
      <c r="O357" s="9">
        <v>1.76664895</v>
      </c>
      <c r="P357" s="9">
        <v>1.7030145489999999</v>
      </c>
      <c r="Q357" s="9">
        <v>-0.78760772300000004</v>
      </c>
      <c r="R357" s="9">
        <v>1.3917594</v>
      </c>
      <c r="S357" s="9">
        <v>8.0369505999999993E-2</v>
      </c>
      <c r="T357" s="9">
        <v>3.144148215</v>
      </c>
      <c r="U357" s="9">
        <v>-2.2659777179999998</v>
      </c>
      <c r="V357" s="9">
        <v>1.7247241769999999</v>
      </c>
      <c r="W357" s="9">
        <v>-0.39446866600000002</v>
      </c>
      <c r="X357" s="9">
        <v>11.32123981</v>
      </c>
      <c r="Y357" s="32">
        <v>1.807227527</v>
      </c>
      <c r="Z357" s="9" t="s">
        <v>10</v>
      </c>
    </row>
    <row r="359" spans="2:26" ht="15.45" customHeight="1" x14ac:dyDescent="0.3">
      <c r="B359" s="21" t="s">
        <v>294</v>
      </c>
      <c r="C359" s="8"/>
      <c r="D359" s="8"/>
      <c r="E359" s="8"/>
      <c r="F359" s="8"/>
      <c r="G359" s="8"/>
      <c r="H359" s="8"/>
      <c r="I359" s="8"/>
      <c r="J359" s="8"/>
      <c r="K359" s="8"/>
      <c r="L359" s="8"/>
      <c r="M359" s="8"/>
      <c r="N359" s="8"/>
      <c r="O359" s="8"/>
      <c r="P359" s="8"/>
      <c r="Q359" s="8"/>
      <c r="R359" s="8"/>
      <c r="S359" s="8"/>
      <c r="T359" s="8"/>
      <c r="U359" s="8"/>
      <c r="V359" s="8"/>
      <c r="W359" s="8"/>
      <c r="X359" s="8"/>
      <c r="Y359" s="8"/>
      <c r="Z359" s="8"/>
    </row>
    <row r="360" spans="2:26" ht="15.45" customHeight="1" x14ac:dyDescent="0.3">
      <c r="B360" s="7" t="s">
        <v>295</v>
      </c>
      <c r="C360" s="9">
        <v>412.02311119628001</v>
      </c>
      <c r="D360" s="9">
        <v>366.39293243095</v>
      </c>
      <c r="E360" s="9">
        <v>358.95017937038</v>
      </c>
      <c r="F360" s="9">
        <v>423.61978564962999</v>
      </c>
      <c r="G360" s="9">
        <v>483.10413460360002</v>
      </c>
      <c r="H360" s="9">
        <v>321.31879644861999</v>
      </c>
      <c r="I360" s="9">
        <v>313.31870892265999</v>
      </c>
      <c r="J360" s="9">
        <v>528.30185113522998</v>
      </c>
      <c r="K360" s="9">
        <v>322.18768391880002</v>
      </c>
      <c r="L360" s="9">
        <v>570.04137888979994</v>
      </c>
      <c r="M360" s="9">
        <v>720.57025174249998</v>
      </c>
      <c r="N360" s="9">
        <v>833.50454291176004</v>
      </c>
      <c r="O360" s="9">
        <v>918.79820207664</v>
      </c>
      <c r="P360" s="9">
        <v>942.04018045333999</v>
      </c>
      <c r="Q360" s="9">
        <v>916.02702459228999</v>
      </c>
      <c r="R360" s="9">
        <v>918.78271803973996</v>
      </c>
      <c r="S360" s="9">
        <v>908.63210182898001</v>
      </c>
      <c r="T360" s="9">
        <v>1116.1430760737001</v>
      </c>
      <c r="U360" s="9">
        <v>947.43900466091998</v>
      </c>
      <c r="V360" s="9">
        <v>1043.0440921172001</v>
      </c>
      <c r="W360" s="9">
        <v>1081.4981753969</v>
      </c>
      <c r="X360" s="9">
        <v>1517.5101501875999</v>
      </c>
      <c r="Y360" s="9">
        <v>1556.4786202215</v>
      </c>
      <c r="Z360" s="9">
        <v>1547.9642252085</v>
      </c>
    </row>
    <row r="361" spans="2:26" ht="15.45" customHeight="1" x14ac:dyDescent="0.3">
      <c r="B361" s="7" t="s">
        <v>296</v>
      </c>
      <c r="C361" s="9">
        <v>0.22875000000000001</v>
      </c>
      <c r="D361" s="9">
        <v>0.23042834250076</v>
      </c>
      <c r="E361" s="9">
        <v>0.28934860519179001</v>
      </c>
      <c r="F361" s="9">
        <v>0.34687939144067997</v>
      </c>
      <c r="G361" s="9">
        <v>0.37661458966564998</v>
      </c>
      <c r="H361" s="9">
        <v>0.42751447074331</v>
      </c>
      <c r="I361" s="9">
        <v>0.52697993029683998</v>
      </c>
      <c r="J361" s="9">
        <v>0.69628005931275005</v>
      </c>
      <c r="K361" s="9">
        <v>0.70227891156462996</v>
      </c>
      <c r="L361" s="9">
        <v>0.90630094368972003</v>
      </c>
      <c r="M361" s="9">
        <v>1.1712949766419001</v>
      </c>
      <c r="N361" s="9">
        <v>1.2758787419819999</v>
      </c>
      <c r="O361" s="9">
        <v>1.3916618782354</v>
      </c>
      <c r="P361" s="9">
        <v>1.0037822013805</v>
      </c>
      <c r="Q361" s="9">
        <v>1.0050238466568999</v>
      </c>
      <c r="R361" s="9">
        <v>0.88336767111696002</v>
      </c>
      <c r="S361" s="9">
        <v>0.95496206864171995</v>
      </c>
      <c r="T361" s="9">
        <v>1.0758716262300001</v>
      </c>
      <c r="U361" s="9">
        <v>1.0673228032496</v>
      </c>
      <c r="V361" s="9">
        <v>1.2628280997901999</v>
      </c>
      <c r="W361" s="9">
        <v>1.5763104501765</v>
      </c>
      <c r="X361" s="9">
        <v>1.5137039382349</v>
      </c>
      <c r="Y361" s="9">
        <v>1.513564507398</v>
      </c>
      <c r="Z361" s="9">
        <v>1.7237875829983</v>
      </c>
    </row>
    <row r="362" spans="2:26" ht="15.45" customHeight="1" x14ac:dyDescent="0.3">
      <c r="B362" s="7" t="s">
        <v>297</v>
      </c>
      <c r="C362" s="9">
        <v>386.45280000000002</v>
      </c>
      <c r="D362" s="9">
        <v>341.26724371917999</v>
      </c>
      <c r="E362" s="9">
        <v>331.33815609365001</v>
      </c>
      <c r="F362" s="9">
        <v>392.99898548120001</v>
      </c>
      <c r="G362" s="9">
        <v>450.72009819231999</v>
      </c>
      <c r="H362" s="9">
        <v>291.01622409262001</v>
      </c>
      <c r="I362" s="9">
        <v>280.55610505673002</v>
      </c>
      <c r="J362" s="9">
        <v>492.71345461794999</v>
      </c>
      <c r="K362" s="9">
        <v>286.56378778579</v>
      </c>
      <c r="L362" s="9">
        <v>438.90674695646999</v>
      </c>
      <c r="M362" s="9">
        <v>615.68731441120997</v>
      </c>
      <c r="N362" s="9">
        <v>728.62897398641996</v>
      </c>
      <c r="O362" s="9">
        <v>813.59066627502</v>
      </c>
      <c r="P362" s="9">
        <v>836.90211956447001</v>
      </c>
      <c r="Q362" s="9">
        <v>816.95827505657996</v>
      </c>
      <c r="R362" s="9">
        <v>824.01163196016</v>
      </c>
      <c r="S362" s="9">
        <v>816.50767733171995</v>
      </c>
      <c r="T362" s="9">
        <v>1018.4066625075</v>
      </c>
      <c r="U362" s="9">
        <v>851.59050622155996</v>
      </c>
      <c r="V362" s="9">
        <v>947.20695442760996</v>
      </c>
      <c r="W362" s="9">
        <v>981.22721914476006</v>
      </c>
      <c r="X362" s="9">
        <v>1287.5773924588</v>
      </c>
      <c r="Y362" s="9">
        <v>1337.6494061891001</v>
      </c>
      <c r="Z362" s="9">
        <v>1327.0933141651001</v>
      </c>
    </row>
    <row r="363" spans="2:26" ht="15.45" customHeight="1" x14ac:dyDescent="0.3">
      <c r="B363" s="7" t="s">
        <v>298</v>
      </c>
      <c r="C363" s="9">
        <v>19.521574850752</v>
      </c>
      <c r="D363" s="9">
        <v>18.851234611344001</v>
      </c>
      <c r="E363" s="9">
        <v>20.491822468024001</v>
      </c>
      <c r="F363" s="9">
        <v>22.570299021785999</v>
      </c>
      <c r="G363" s="9">
        <v>23.699752450645001</v>
      </c>
      <c r="H363" s="9">
        <v>21.885204242059999</v>
      </c>
      <c r="I363" s="9">
        <v>23.302372742645002</v>
      </c>
      <c r="J363" s="9">
        <v>24.793548478853001</v>
      </c>
      <c r="K363" s="9">
        <v>24.355475735363001</v>
      </c>
      <c r="L363" s="9">
        <v>25.094702616946002</v>
      </c>
      <c r="M363" s="9">
        <v>25.021828452449999</v>
      </c>
      <c r="N363" s="9">
        <v>25.162455688390001</v>
      </c>
      <c r="O363" s="9">
        <v>25.301294701315001</v>
      </c>
      <c r="P363" s="9">
        <v>25.466613588028999</v>
      </c>
      <c r="Q363" s="9">
        <v>24.059470548690999</v>
      </c>
      <c r="R363" s="9">
        <v>23.109632074674</v>
      </c>
      <c r="S363" s="9">
        <v>31.95599329985</v>
      </c>
      <c r="T363" s="9">
        <v>33.951858566380999</v>
      </c>
      <c r="U363" s="9">
        <v>33.572942150025</v>
      </c>
      <c r="V363" s="9">
        <v>33.749820578380998</v>
      </c>
      <c r="W363" s="9">
        <v>35.292306805989</v>
      </c>
      <c r="X363" s="9">
        <v>34.433126706629999</v>
      </c>
      <c r="Y363" s="9">
        <v>32.875275983725999</v>
      </c>
      <c r="Z363" s="9">
        <v>33.273543617678001</v>
      </c>
    </row>
    <row r="364" spans="2:26" ht="15.45" customHeight="1" x14ac:dyDescent="0.3">
      <c r="B364" s="7" t="s">
        <v>299</v>
      </c>
      <c r="C364" s="9">
        <v>5.8199863455259004</v>
      </c>
      <c r="D364" s="9">
        <v>6.0440257579337002</v>
      </c>
      <c r="E364" s="9">
        <v>6.8308522035152004</v>
      </c>
      <c r="F364" s="9">
        <v>7.7036217551983004</v>
      </c>
      <c r="G364" s="9">
        <v>8.3076693709699008</v>
      </c>
      <c r="H364" s="9">
        <v>7.9898536431981002</v>
      </c>
      <c r="I364" s="9">
        <v>8.9332511929906993</v>
      </c>
      <c r="J364" s="9">
        <v>10.098567979116</v>
      </c>
      <c r="K364" s="9">
        <v>10.566141486083</v>
      </c>
      <c r="L364" s="9">
        <v>105.13362837269</v>
      </c>
      <c r="M364" s="9">
        <v>78.689813902202005</v>
      </c>
      <c r="N364" s="9">
        <v>78.437234494967001</v>
      </c>
      <c r="O364" s="9">
        <v>78.514579222072996</v>
      </c>
      <c r="P364" s="9">
        <v>78.667665099461004</v>
      </c>
      <c r="Q364" s="9">
        <v>74.004255140360002</v>
      </c>
      <c r="R364" s="9">
        <v>70.778086333786007</v>
      </c>
      <c r="S364" s="9">
        <v>59.213469128764999</v>
      </c>
      <c r="T364" s="9">
        <v>62.708683373660001</v>
      </c>
      <c r="U364" s="9">
        <v>61.208233486089</v>
      </c>
      <c r="V364" s="9">
        <v>60.824489011376002</v>
      </c>
      <c r="W364" s="9">
        <v>63.402338995988998</v>
      </c>
      <c r="X364" s="9">
        <v>193.98592708396001</v>
      </c>
      <c r="Y364" s="9">
        <v>184.44037354123</v>
      </c>
      <c r="Z364" s="9">
        <v>185.87357984275999</v>
      </c>
    </row>
    <row r="366" spans="2:26" ht="15.45" customHeight="1" x14ac:dyDescent="0.3">
      <c r="B366" s="21" t="s">
        <v>300</v>
      </c>
      <c r="C366" s="8"/>
      <c r="D366" s="8"/>
      <c r="E366" s="8"/>
      <c r="F366" s="8"/>
      <c r="G366" s="8"/>
      <c r="H366" s="8"/>
      <c r="I366" s="8"/>
      <c r="J366" s="8"/>
      <c r="K366" s="8"/>
      <c r="L366" s="8"/>
      <c r="M366" s="8"/>
      <c r="N366" s="8"/>
      <c r="O366" s="8"/>
      <c r="P366" s="8"/>
      <c r="Q366" s="8"/>
      <c r="R366" s="8"/>
      <c r="S366" s="8"/>
      <c r="T366" s="8"/>
      <c r="U366" s="8"/>
      <c r="V366" s="8"/>
      <c r="W366" s="8"/>
      <c r="X366" s="8"/>
      <c r="Y366" s="8"/>
      <c r="Z366" s="8"/>
    </row>
    <row r="367" spans="2:26" ht="15.45" customHeight="1" x14ac:dyDescent="0.3">
      <c r="B367" s="7" t="s">
        <v>301</v>
      </c>
      <c r="C367" s="8">
        <v>2.1857923497268001</v>
      </c>
      <c r="D367" s="8">
        <v>2.3089</v>
      </c>
      <c r="E367" s="8">
        <v>2.0648</v>
      </c>
      <c r="F367" s="8">
        <v>1.7220595832615999</v>
      </c>
      <c r="G367" s="8">
        <v>1.6450074025332999</v>
      </c>
      <c r="H367" s="8">
        <v>1.7448961786774</v>
      </c>
      <c r="I367" s="8">
        <v>1.6641704110501001</v>
      </c>
      <c r="J367" s="8">
        <v>1.5511090429657</v>
      </c>
      <c r="K367" s="8">
        <v>1.7639795378373999</v>
      </c>
      <c r="L367" s="8">
        <v>1.9286403085824</v>
      </c>
      <c r="M367" s="8">
        <v>1.8195050946143001</v>
      </c>
      <c r="N367" s="8">
        <v>1.8204988166758</v>
      </c>
      <c r="O367" s="8">
        <v>1.7873100983021</v>
      </c>
      <c r="P367" s="8">
        <v>1.8978999999999999</v>
      </c>
      <c r="Q367" s="8">
        <v>1.9877</v>
      </c>
      <c r="R367" s="8">
        <v>2.1272000000000002</v>
      </c>
      <c r="S367" s="8">
        <v>2.1299000000000001</v>
      </c>
      <c r="T367" s="8">
        <v>2.0516999999999999</v>
      </c>
      <c r="U367" s="8">
        <v>2.1417999999999999</v>
      </c>
      <c r="V367" s="8">
        <v>2.1444999999999999</v>
      </c>
      <c r="W367" s="8">
        <v>2.0392000000000001</v>
      </c>
      <c r="X367" s="8">
        <v>2.1177000000000001</v>
      </c>
      <c r="Y367" s="8">
        <v>2.2168000000000001</v>
      </c>
      <c r="Z367" s="8">
        <v>2.2139000000000002</v>
      </c>
    </row>
    <row r="368" spans="2:26" ht="15.45" customHeight="1" x14ac:dyDescent="0.3">
      <c r="B368" s="7" t="s">
        <v>302</v>
      </c>
      <c r="C368" s="8">
        <v>2.128625</v>
      </c>
      <c r="D368" s="8">
        <v>2.2766029460261001</v>
      </c>
      <c r="E368" s="8">
        <v>2.1867833500114999</v>
      </c>
      <c r="F368" s="8">
        <v>1.8957683818</v>
      </c>
      <c r="G368" s="8">
        <v>1.7331016783713</v>
      </c>
      <c r="H368" s="8">
        <v>1.6910462157155</v>
      </c>
      <c r="I368" s="8">
        <v>1.7312649327875</v>
      </c>
      <c r="J368" s="8">
        <v>1.6104137961036</v>
      </c>
      <c r="K368" s="8">
        <v>1.5940344107733999</v>
      </c>
      <c r="L368" s="8">
        <v>1.9580950353889</v>
      </c>
      <c r="M368" s="8">
        <v>1.9185086782255001</v>
      </c>
      <c r="N368" s="8">
        <v>1.7908838312601001</v>
      </c>
      <c r="O368" s="8">
        <v>1.7898928174108999</v>
      </c>
      <c r="P368" s="8">
        <v>1.8414766170653001</v>
      </c>
      <c r="Q368" s="8">
        <v>1.8873453583191999</v>
      </c>
      <c r="R368" s="8">
        <v>2.0976298163310001</v>
      </c>
      <c r="S368" s="8">
        <v>2.0946959391851001</v>
      </c>
      <c r="T368" s="8">
        <v>2.0668753038144998</v>
      </c>
      <c r="U368" s="8">
        <v>2.0873797892499999</v>
      </c>
      <c r="V368" s="8">
        <v>2.1603931153146001</v>
      </c>
      <c r="W368" s="8">
        <v>2.1688049242424001</v>
      </c>
      <c r="X368" s="8">
        <v>2.0706333333333</v>
      </c>
      <c r="Y368" s="8">
        <v>2.2014069869584998</v>
      </c>
      <c r="Z368" s="8">
        <v>2.2501250000000002</v>
      </c>
    </row>
    <row r="370" spans="2:26" ht="15.45" customHeight="1" x14ac:dyDescent="0.3">
      <c r="B370" s="21" t="s">
        <v>303</v>
      </c>
      <c r="C370" s="8"/>
      <c r="D370" s="8"/>
      <c r="E370" s="8"/>
      <c r="F370" s="8"/>
      <c r="G370" s="8"/>
      <c r="H370" s="8"/>
      <c r="I370" s="8"/>
      <c r="J370" s="8"/>
      <c r="K370" s="8"/>
      <c r="L370" s="8"/>
      <c r="M370" s="8"/>
      <c r="N370" s="8"/>
      <c r="O370" s="8"/>
      <c r="P370" s="8"/>
      <c r="Q370" s="8"/>
      <c r="R370" s="8"/>
      <c r="S370" s="8"/>
      <c r="T370" s="8"/>
      <c r="U370" s="8"/>
      <c r="V370" s="8"/>
      <c r="W370" s="8"/>
      <c r="X370" s="8"/>
      <c r="Y370" s="8"/>
      <c r="Z370" s="8"/>
    </row>
    <row r="371" spans="2:26" ht="15.45" customHeight="1" x14ac:dyDescent="0.3">
      <c r="B371" s="7" t="s">
        <v>304</v>
      </c>
      <c r="C371" s="9">
        <v>194.52793539999999</v>
      </c>
      <c r="D371" s="9">
        <v>181.3896901</v>
      </c>
      <c r="E371" s="9">
        <v>211.37836730000001</v>
      </c>
      <c r="F371" s="9">
        <v>258.1313103</v>
      </c>
      <c r="G371" s="9">
        <v>263.7420904</v>
      </c>
      <c r="H371" s="9">
        <v>302.66650970000001</v>
      </c>
      <c r="I371" s="9">
        <v>373.22446480000002</v>
      </c>
      <c r="J371" s="9">
        <v>397.93277619999998</v>
      </c>
      <c r="K371" s="9">
        <v>689.11643670000001</v>
      </c>
      <c r="L371" s="9">
        <v>1067.9272685000001</v>
      </c>
      <c r="M371" s="9">
        <v>1107.4420224</v>
      </c>
      <c r="N371" s="9">
        <v>1355.5095179</v>
      </c>
      <c r="O371" s="9">
        <v>1270.3436042000001</v>
      </c>
      <c r="P371" s="9">
        <v>1284.8855404000001</v>
      </c>
      <c r="Q371" s="9">
        <v>1291.2450454</v>
      </c>
      <c r="R371" s="9">
        <v>1232.7594349999999</v>
      </c>
      <c r="S371" s="9">
        <v>1297.9608430000001</v>
      </c>
      <c r="T371" s="9">
        <v>1267.7153737000001</v>
      </c>
      <c r="U371" s="9">
        <v>1245.9696581999999</v>
      </c>
      <c r="V371" s="9">
        <v>1344.3866270000001</v>
      </c>
      <c r="W371" s="9">
        <v>1518.4444888999999</v>
      </c>
      <c r="X371" s="9">
        <v>2028.8522012000001</v>
      </c>
      <c r="Y371" s="9">
        <v>2536.8460515000002</v>
      </c>
      <c r="Z371" s="9" t="s">
        <v>10</v>
      </c>
    </row>
    <row r="372" spans="2:26" ht="15.45" customHeight="1" x14ac:dyDescent="0.3">
      <c r="B372" s="7" t="s">
        <v>305</v>
      </c>
      <c r="C372" s="9">
        <v>174.26316059999999</v>
      </c>
      <c r="D372" s="9">
        <v>160.43169739999999</v>
      </c>
      <c r="E372" s="9">
        <v>169.53871810000001</v>
      </c>
      <c r="F372" s="9">
        <v>183.44586899999999</v>
      </c>
      <c r="G372" s="9">
        <v>192.5357894</v>
      </c>
      <c r="H372" s="9">
        <v>185.35122319999999</v>
      </c>
      <c r="I372" s="9">
        <v>349.76332669999999</v>
      </c>
      <c r="J372" s="9">
        <v>365.65986070000002</v>
      </c>
      <c r="K372" s="9">
        <v>660.99852710000005</v>
      </c>
      <c r="L372" s="9">
        <v>906.64350620000005</v>
      </c>
      <c r="M372" s="9">
        <v>926.00831670000002</v>
      </c>
      <c r="N372" s="9">
        <v>1052.4016908000001</v>
      </c>
      <c r="O372" s="9">
        <v>1135.1172495999999</v>
      </c>
      <c r="P372" s="9">
        <v>1144.7201611</v>
      </c>
      <c r="Q372" s="9">
        <v>1126.1229209999999</v>
      </c>
      <c r="R372" s="9">
        <v>1058.3022275999999</v>
      </c>
      <c r="S372" s="9">
        <v>1110.4772479000001</v>
      </c>
      <c r="T372" s="9">
        <v>1108.5215115000001</v>
      </c>
      <c r="U372" s="9">
        <v>1108.1058886999999</v>
      </c>
      <c r="V372" s="9">
        <v>1198.9103273000001</v>
      </c>
      <c r="W372" s="9">
        <v>1400.2331164</v>
      </c>
      <c r="X372" s="9">
        <v>1758.1503582</v>
      </c>
      <c r="Y372" s="9">
        <v>2229.3268822</v>
      </c>
      <c r="Z372" s="9" t="s">
        <v>10</v>
      </c>
    </row>
    <row r="373" spans="2:26" ht="15.45" customHeight="1" x14ac:dyDescent="0.3">
      <c r="B373" s="7" t="s">
        <v>306</v>
      </c>
      <c r="C373" s="9">
        <v>174.26316059999999</v>
      </c>
      <c r="D373" s="9">
        <v>160.43169739999999</v>
      </c>
      <c r="E373" s="9">
        <v>169.53871810000001</v>
      </c>
      <c r="F373" s="9">
        <v>183.44586899999999</v>
      </c>
      <c r="G373" s="9">
        <v>192.5357894</v>
      </c>
      <c r="H373" s="9">
        <v>185.35122319999999</v>
      </c>
      <c r="I373" s="9">
        <v>349.76332669999999</v>
      </c>
      <c r="J373" s="9">
        <v>365.65986070000002</v>
      </c>
      <c r="K373" s="9">
        <v>387.2985271</v>
      </c>
      <c r="L373" s="9">
        <v>392.39350619999999</v>
      </c>
      <c r="M373" s="9">
        <v>425.5503167</v>
      </c>
      <c r="N373" s="9">
        <v>584.61169080000002</v>
      </c>
      <c r="O373" s="9">
        <v>649.70724959999995</v>
      </c>
      <c r="P373" s="9">
        <v>694.31016109999996</v>
      </c>
      <c r="Q373" s="9">
        <v>741.10292100000004</v>
      </c>
      <c r="R373" s="9">
        <v>677.66222760000005</v>
      </c>
      <c r="S373" s="9">
        <v>710.23724790000006</v>
      </c>
      <c r="T373" s="9">
        <v>753.36151150000001</v>
      </c>
      <c r="U373" s="9">
        <v>738.44588869999995</v>
      </c>
      <c r="V373" s="9">
        <v>713.67032730000005</v>
      </c>
      <c r="W373" s="9">
        <v>903.68311640000002</v>
      </c>
      <c r="X373" s="9">
        <v>1212.8903582</v>
      </c>
      <c r="Y373" s="9">
        <v>1602.8568822</v>
      </c>
      <c r="Z373" s="9" t="s">
        <v>10</v>
      </c>
    </row>
    <row r="374" spans="2:26" ht="15.45" customHeight="1" x14ac:dyDescent="0.3">
      <c r="B374" s="7" t="s">
        <v>307</v>
      </c>
      <c r="C374" s="9" t="s">
        <v>10</v>
      </c>
      <c r="D374" s="9" t="s">
        <v>10</v>
      </c>
      <c r="E374" s="9" t="s">
        <v>10</v>
      </c>
      <c r="F374" s="9" t="s">
        <v>10</v>
      </c>
      <c r="G374" s="9" t="s">
        <v>10</v>
      </c>
      <c r="H374" s="9" t="s">
        <v>10</v>
      </c>
      <c r="I374" s="9" t="s">
        <v>10</v>
      </c>
      <c r="J374" s="9" t="s">
        <v>10</v>
      </c>
      <c r="K374" s="9">
        <v>273.7</v>
      </c>
      <c r="L374" s="9">
        <v>514.25</v>
      </c>
      <c r="M374" s="9">
        <v>500.45800000000003</v>
      </c>
      <c r="N374" s="9">
        <v>467.79</v>
      </c>
      <c r="O374" s="9">
        <v>485.41</v>
      </c>
      <c r="P374" s="9">
        <v>450.41</v>
      </c>
      <c r="Q374" s="9">
        <v>385.02</v>
      </c>
      <c r="R374" s="9">
        <v>380.64</v>
      </c>
      <c r="S374" s="9">
        <v>400.24</v>
      </c>
      <c r="T374" s="9">
        <v>355.16</v>
      </c>
      <c r="U374" s="9">
        <v>369.66</v>
      </c>
      <c r="V374" s="9">
        <v>485.24</v>
      </c>
      <c r="W374" s="9">
        <v>496.55</v>
      </c>
      <c r="X374" s="9">
        <v>545.26</v>
      </c>
      <c r="Y374" s="9">
        <v>626.47</v>
      </c>
      <c r="Z374" s="9" t="s">
        <v>10</v>
      </c>
    </row>
    <row r="375" spans="2:26" ht="15.45" customHeight="1" x14ac:dyDescent="0.3">
      <c r="B375" s="7" t="s">
        <v>308</v>
      </c>
      <c r="C375" s="9">
        <v>11.199127000000001</v>
      </c>
      <c r="D375" s="9">
        <v>12.2136654</v>
      </c>
      <c r="E375" s="9">
        <v>32.380108999999997</v>
      </c>
      <c r="F375" s="9">
        <v>64.346062000000003</v>
      </c>
      <c r="G375" s="9">
        <v>60.400457400000001</v>
      </c>
      <c r="H375" s="9">
        <v>107.37042580000001</v>
      </c>
      <c r="I375" s="9">
        <v>12.9935229</v>
      </c>
      <c r="J375" s="9">
        <v>21.277536000000001</v>
      </c>
      <c r="K375" s="9">
        <v>17.4007109</v>
      </c>
      <c r="L375" s="9">
        <v>56.1004687</v>
      </c>
      <c r="M375" s="9">
        <v>78.106244500000003</v>
      </c>
      <c r="N375" s="9">
        <v>200.09973550000001</v>
      </c>
      <c r="O375" s="9">
        <v>32.107564500000002</v>
      </c>
      <c r="P375" s="9">
        <v>36.839986699999997</v>
      </c>
      <c r="Q375" s="9">
        <v>67.915999999999997</v>
      </c>
      <c r="R375" s="9">
        <v>81.483000000000004</v>
      </c>
      <c r="S375" s="9">
        <v>97.287000000000006</v>
      </c>
      <c r="T375" s="9">
        <v>63.643000000000001</v>
      </c>
      <c r="U375" s="9">
        <v>44.55</v>
      </c>
      <c r="V375" s="9">
        <v>52.697000000000003</v>
      </c>
      <c r="W375" s="9">
        <v>21.577999999999999</v>
      </c>
      <c r="X375" s="9">
        <v>44.798999999999999</v>
      </c>
      <c r="Y375" s="9">
        <v>92.712999999999994</v>
      </c>
      <c r="Z375" s="9" t="s">
        <v>10</v>
      </c>
    </row>
    <row r="376" spans="2:26" ht="15.45" customHeight="1" x14ac:dyDescent="0.3">
      <c r="B376" s="7" t="s">
        <v>309</v>
      </c>
      <c r="C376" s="9">
        <v>9.0656478000000007</v>
      </c>
      <c r="D376" s="9">
        <v>8.7443273000000001</v>
      </c>
      <c r="E376" s="9">
        <v>9.4595401999999993</v>
      </c>
      <c r="F376" s="9">
        <v>10.339379299999999</v>
      </c>
      <c r="G376" s="9">
        <v>10.805843599999999</v>
      </c>
      <c r="H376" s="9">
        <v>9.9448606999999996</v>
      </c>
      <c r="I376" s="9">
        <v>10.467615199999999</v>
      </c>
      <c r="J376" s="9">
        <v>10.9953795</v>
      </c>
      <c r="K376" s="9">
        <v>10.717198700000001</v>
      </c>
      <c r="L376" s="9">
        <v>105.1832936</v>
      </c>
      <c r="M376" s="9">
        <v>103.3274612</v>
      </c>
      <c r="N376" s="9">
        <v>103.0080916</v>
      </c>
      <c r="O376" s="9">
        <v>103.1187901</v>
      </c>
      <c r="P376" s="9">
        <v>103.3253926</v>
      </c>
      <c r="Q376" s="9">
        <v>97.206124399999993</v>
      </c>
      <c r="R376" s="9">
        <v>92.974207399999997</v>
      </c>
      <c r="S376" s="9">
        <v>90.196595099999996</v>
      </c>
      <c r="T376" s="9">
        <v>95.550862199999997</v>
      </c>
      <c r="U376" s="9">
        <v>93.313769500000006</v>
      </c>
      <c r="V376" s="9">
        <v>92.779299699999996</v>
      </c>
      <c r="W376" s="9">
        <v>96.633372499999993</v>
      </c>
      <c r="X376" s="9">
        <v>225.90284299999999</v>
      </c>
      <c r="Y376" s="9">
        <v>214.80616929999999</v>
      </c>
      <c r="Z376" s="9" t="s">
        <v>10</v>
      </c>
    </row>
    <row r="377" spans="2:26" ht="15.45" customHeight="1" x14ac:dyDescent="0.25">
      <c r="B377" s="7"/>
      <c r="C377" s="9"/>
      <c r="D377" s="9"/>
      <c r="E377" s="9"/>
      <c r="F377" s="9"/>
      <c r="G377" s="9"/>
      <c r="H377" s="9"/>
      <c r="I377" s="9"/>
      <c r="J377" s="9"/>
      <c r="K377" s="9"/>
      <c r="L377" s="9"/>
      <c r="M377" s="9"/>
      <c r="N377" s="9"/>
      <c r="O377" s="9"/>
      <c r="P377" s="9"/>
      <c r="Q377" s="9"/>
      <c r="R377" s="9"/>
      <c r="S377" s="9"/>
      <c r="T377" s="9"/>
      <c r="U377" s="9"/>
      <c r="V377" s="9"/>
      <c r="W377" s="9"/>
      <c r="X377" s="9"/>
      <c r="Y377" s="9"/>
      <c r="Z377" s="9"/>
    </row>
    <row r="378" spans="2:26" ht="15.45" customHeight="1" x14ac:dyDescent="0.3">
      <c r="B378" s="7" t="s">
        <v>310</v>
      </c>
      <c r="C378" s="9">
        <v>11.366062597536001</v>
      </c>
      <c r="D378" s="9">
        <v>11.070217211772</v>
      </c>
      <c r="E378" s="9">
        <v>11.437632409154</v>
      </c>
      <c r="F378" s="9">
        <v>11.215811644583001</v>
      </c>
      <c r="G378" s="9">
        <v>9.7380484630816007</v>
      </c>
      <c r="H378" s="9">
        <v>10.009641338512001</v>
      </c>
      <c r="I378" s="9">
        <v>12.628531652368</v>
      </c>
      <c r="J378" s="9">
        <v>12.048507749985999</v>
      </c>
      <c r="K378" s="9">
        <v>20.055232453672001</v>
      </c>
      <c r="L378" s="9">
        <v>37.350941665112998</v>
      </c>
      <c r="M378" s="9">
        <v>36.398616077844999</v>
      </c>
      <c r="N378" s="9">
        <v>37.002361956492997</v>
      </c>
      <c r="O378" s="9">
        <v>33.208373955140999</v>
      </c>
      <c r="P378" s="9">
        <v>31.277467756863999</v>
      </c>
      <c r="Q378" s="9">
        <v>27.878372791833002</v>
      </c>
      <c r="R378" s="9">
        <v>28.029291059595</v>
      </c>
      <c r="S378" s="9">
        <v>27.863754675289002</v>
      </c>
      <c r="T378" s="9">
        <v>25.712395462751001</v>
      </c>
      <c r="U378" s="9">
        <v>23.861853672717</v>
      </c>
      <c r="V378" s="9">
        <v>26.92155888728</v>
      </c>
      <c r="W378" s="9">
        <v>36.576774648080999</v>
      </c>
      <c r="X378" s="9">
        <v>50.036780587925001</v>
      </c>
      <c r="Y378" s="9">
        <v>53.802034591655001</v>
      </c>
      <c r="Z378" s="9" t="s">
        <v>10</v>
      </c>
    </row>
    <row r="379" spans="2:26" ht="15.45" customHeight="1" x14ac:dyDescent="0.3">
      <c r="B379" s="7" t="s">
        <v>311</v>
      </c>
      <c r="C379" s="9">
        <v>89.6</v>
      </c>
      <c r="D379" s="9">
        <v>88.4</v>
      </c>
      <c r="E379" s="9">
        <v>80.2</v>
      </c>
      <c r="F379" s="9">
        <v>71.099999999999994</v>
      </c>
      <c r="G379" s="9">
        <v>73</v>
      </c>
      <c r="H379" s="9">
        <v>61.2</v>
      </c>
      <c r="I379" s="9">
        <v>93.7</v>
      </c>
      <c r="J379" s="9">
        <v>91.9</v>
      </c>
      <c r="K379" s="9">
        <v>95.9</v>
      </c>
      <c r="L379" s="9">
        <v>84.9</v>
      </c>
      <c r="M379" s="9">
        <v>83.6</v>
      </c>
      <c r="N379" s="9">
        <v>77.599999999999994</v>
      </c>
      <c r="O379" s="9">
        <v>89.4</v>
      </c>
      <c r="P379" s="9">
        <v>89.1</v>
      </c>
      <c r="Q379" s="9">
        <v>87.2</v>
      </c>
      <c r="R379" s="9">
        <v>85.8</v>
      </c>
      <c r="S379" s="9">
        <v>85.6</v>
      </c>
      <c r="T379" s="9">
        <v>87.4</v>
      </c>
      <c r="U379" s="9">
        <v>88.9</v>
      </c>
      <c r="V379" s="9">
        <v>89.2</v>
      </c>
      <c r="W379" s="9">
        <v>92.2</v>
      </c>
      <c r="X379" s="9">
        <v>86.7</v>
      </c>
      <c r="Y379" s="9">
        <v>87.9</v>
      </c>
      <c r="Z379" s="9" t="s">
        <v>10</v>
      </c>
    </row>
    <row r="380" spans="2:26" ht="15.45" customHeight="1" x14ac:dyDescent="0.3">
      <c r="B380" s="7" t="s">
        <v>312</v>
      </c>
      <c r="C380" s="9">
        <v>5.7569999999999997</v>
      </c>
      <c r="D380" s="9">
        <v>6.7332999999999998</v>
      </c>
      <c r="E380" s="9">
        <v>15.3185</v>
      </c>
      <c r="F380" s="9">
        <v>24.927600000000002</v>
      </c>
      <c r="G380" s="9">
        <v>22.901299999999999</v>
      </c>
      <c r="H380" s="9">
        <v>35.474800000000002</v>
      </c>
      <c r="I380" s="9">
        <v>3.4813999999999998</v>
      </c>
      <c r="J380" s="9">
        <v>5.3470000000000004</v>
      </c>
      <c r="K380" s="9">
        <v>2.5249999999999999</v>
      </c>
      <c r="L380" s="9">
        <v>5.2531999999999996</v>
      </c>
      <c r="M380" s="9">
        <v>7.0528000000000004</v>
      </c>
      <c r="N380" s="9">
        <v>14.761900000000001</v>
      </c>
      <c r="O380" s="9">
        <v>2.5274000000000001</v>
      </c>
      <c r="P380" s="9">
        <v>2.8671000000000002</v>
      </c>
      <c r="Q380" s="9">
        <v>5.2596999999999996</v>
      </c>
      <c r="R380" s="9">
        <v>6.6097999999999999</v>
      </c>
      <c r="S380" s="9">
        <v>7.4953000000000003</v>
      </c>
      <c r="T380" s="9">
        <v>5.0202</v>
      </c>
      <c r="U380" s="9">
        <v>3.5754999999999999</v>
      </c>
      <c r="V380" s="9">
        <v>3.9197000000000002</v>
      </c>
      <c r="W380" s="9">
        <v>1.421</v>
      </c>
      <c r="X380" s="9">
        <v>2.2080000000000002</v>
      </c>
      <c r="Y380" s="9">
        <v>3.6545999999999998</v>
      </c>
      <c r="Z380" s="9" t="s">
        <v>10</v>
      </c>
    </row>
    <row r="381" spans="2:26" ht="21" customHeight="1" x14ac:dyDescent="0.3">
      <c r="B381" s="7" t="s">
        <v>313</v>
      </c>
      <c r="C381" s="9">
        <v>2.5929132983639001</v>
      </c>
      <c r="D381" s="9">
        <v>1.8711312043710999</v>
      </c>
      <c r="E381" s="9">
        <v>1.7979650131253999</v>
      </c>
      <c r="F381" s="9">
        <v>1.2994110590925001</v>
      </c>
      <c r="G381" s="9">
        <v>0.83093846788655001</v>
      </c>
      <c r="H381" s="9">
        <v>0.89268556180592995</v>
      </c>
      <c r="I381" s="9">
        <v>0.90661135167032003</v>
      </c>
      <c r="J381" s="9">
        <v>1.690160966988</v>
      </c>
      <c r="K381" s="9">
        <v>2.8566125975158001</v>
      </c>
      <c r="L381" s="9">
        <v>5.3090480717083999</v>
      </c>
      <c r="M381" s="9">
        <v>3.1485414583832001</v>
      </c>
      <c r="N381" s="9">
        <v>11.109556112869999</v>
      </c>
      <c r="O381" s="9">
        <v>4.5298165230535004</v>
      </c>
      <c r="P381" s="9">
        <v>4.7261906340501998</v>
      </c>
      <c r="Q381" s="9">
        <v>5.7761632179304998</v>
      </c>
      <c r="R381" s="9">
        <v>14.469275825092</v>
      </c>
      <c r="S381" s="9">
        <v>4.4734738932565996</v>
      </c>
      <c r="T381" s="9">
        <v>6.6479986304300001</v>
      </c>
      <c r="U381" s="9">
        <v>3.9258665441021998</v>
      </c>
      <c r="V381" s="9">
        <v>7.8275937428261999</v>
      </c>
      <c r="W381" s="9">
        <v>21.271449896290999</v>
      </c>
      <c r="X381" s="9">
        <v>3.9806354631352998</v>
      </c>
      <c r="Y381" s="9">
        <v>7.1084135964798998</v>
      </c>
      <c r="Z381" s="9" t="s">
        <v>10</v>
      </c>
    </row>
    <row r="383" spans="2:26" ht="15.45" customHeight="1" x14ac:dyDescent="0.3">
      <c r="B383" s="21" t="s">
        <v>314</v>
      </c>
      <c r="C383" s="9"/>
      <c r="D383" s="9"/>
      <c r="E383" s="9"/>
      <c r="F383" s="9"/>
      <c r="G383" s="9"/>
      <c r="H383" s="9"/>
      <c r="I383" s="9"/>
      <c r="J383" s="9"/>
      <c r="K383" s="9"/>
      <c r="L383" s="9"/>
      <c r="M383" s="9"/>
      <c r="N383" s="9"/>
      <c r="O383" s="9"/>
      <c r="P383" s="9"/>
      <c r="Q383" s="9"/>
      <c r="R383" s="9"/>
      <c r="S383" s="9"/>
      <c r="T383" s="9"/>
      <c r="U383" s="9"/>
      <c r="V383" s="9"/>
      <c r="W383" s="9"/>
      <c r="X383" s="9"/>
      <c r="Y383" s="9"/>
      <c r="Z383" s="9"/>
    </row>
    <row r="384" spans="2:26" ht="15.45" customHeight="1" x14ac:dyDescent="0.3">
      <c r="B384" s="7" t="s">
        <v>315</v>
      </c>
      <c r="C384" s="9">
        <v>17.530249699999999</v>
      </c>
      <c r="D384" s="9">
        <v>10.737819399999999</v>
      </c>
      <c r="E384" s="9">
        <v>11.377808099999999</v>
      </c>
      <c r="F384" s="9">
        <v>11.3022537</v>
      </c>
      <c r="G384" s="9">
        <v>6.3171745000000001</v>
      </c>
      <c r="H384" s="9">
        <v>8.5519198999999997</v>
      </c>
      <c r="I384" s="9">
        <v>7.5949537999999999</v>
      </c>
      <c r="J384" s="9">
        <v>10.397686800000001</v>
      </c>
      <c r="K384" s="9">
        <v>41.318585900000002</v>
      </c>
      <c r="L384" s="9">
        <v>50.727498099999998</v>
      </c>
      <c r="M384" s="9">
        <v>35.741907400000002</v>
      </c>
      <c r="N384" s="9">
        <v>218.73975809999999</v>
      </c>
      <c r="O384" s="9">
        <v>67.4774812</v>
      </c>
      <c r="P384" s="9">
        <v>75.027216600000003</v>
      </c>
      <c r="Q384" s="9">
        <v>116.5853078</v>
      </c>
      <c r="R384" s="9">
        <v>299.79960290000002</v>
      </c>
      <c r="S384" s="9">
        <v>77.325601800000001</v>
      </c>
      <c r="T384" s="9">
        <v>137.17834060000001</v>
      </c>
      <c r="U384" s="9">
        <v>74.559036800000001</v>
      </c>
      <c r="V384" s="9">
        <v>58.548932899999997</v>
      </c>
      <c r="W384" s="9">
        <v>249.78233739999999</v>
      </c>
      <c r="X384" s="9">
        <v>39.160789800000003</v>
      </c>
      <c r="Y384" s="9">
        <v>104.5985644</v>
      </c>
      <c r="Z384" s="9">
        <v>257.893846</v>
      </c>
    </row>
    <row r="385" spans="2:26" ht="15.45" customHeight="1" x14ac:dyDescent="0.3">
      <c r="B385" s="7" t="s">
        <v>316</v>
      </c>
      <c r="C385" s="9">
        <v>7.9</v>
      </c>
      <c r="D385" s="9">
        <v>6.8</v>
      </c>
      <c r="E385" s="9">
        <v>6.7</v>
      </c>
      <c r="F385" s="9">
        <v>5.9</v>
      </c>
      <c r="G385" s="9">
        <v>5.3</v>
      </c>
      <c r="H385" s="9">
        <v>5.5</v>
      </c>
      <c r="I385" s="9">
        <v>6</v>
      </c>
      <c r="J385" s="9">
        <v>17</v>
      </c>
      <c r="K385" s="9">
        <v>17.8</v>
      </c>
      <c r="L385" s="9">
        <v>26.8</v>
      </c>
      <c r="M385" s="9">
        <v>22.6</v>
      </c>
      <c r="N385" s="9">
        <v>38.299999999999997</v>
      </c>
      <c r="O385" s="9">
        <v>45</v>
      </c>
      <c r="P385" s="9">
        <v>40.5</v>
      </c>
      <c r="Q385" s="9">
        <v>32.799999999999997</v>
      </c>
      <c r="R385" s="9">
        <v>38.799999999999997</v>
      </c>
      <c r="S385" s="9">
        <v>26.9</v>
      </c>
      <c r="T385" s="9">
        <v>30.4</v>
      </c>
      <c r="U385" s="9">
        <v>31</v>
      </c>
      <c r="V385" s="9">
        <v>150</v>
      </c>
      <c r="W385" s="9">
        <v>24.4</v>
      </c>
      <c r="X385" s="9">
        <v>9.3000000000000007</v>
      </c>
      <c r="Y385" s="9">
        <v>61.6</v>
      </c>
      <c r="Z385" s="9">
        <v>95.7</v>
      </c>
    </row>
    <row r="386" spans="2:26" ht="15.45" customHeight="1" x14ac:dyDescent="0.3">
      <c r="B386" s="7" t="s">
        <v>317</v>
      </c>
      <c r="C386" s="9">
        <v>0.7</v>
      </c>
      <c r="D386" s="9">
        <v>0.7</v>
      </c>
      <c r="E386" s="9">
        <v>0.7</v>
      </c>
      <c r="F386" s="9">
        <v>0.7</v>
      </c>
      <c r="G386" s="9">
        <v>1</v>
      </c>
      <c r="H386" s="9">
        <v>0.8</v>
      </c>
      <c r="I386" s="9">
        <v>0.6</v>
      </c>
      <c r="J386" s="9">
        <v>1.3</v>
      </c>
      <c r="K386" s="9">
        <v>0.5</v>
      </c>
      <c r="L386" s="9">
        <v>0.9</v>
      </c>
      <c r="M386" s="9">
        <v>0.8</v>
      </c>
      <c r="N386" s="9">
        <v>3.3</v>
      </c>
      <c r="O386" s="9">
        <v>0.9</v>
      </c>
      <c r="P386" s="9">
        <v>0.9</v>
      </c>
      <c r="Q386" s="9">
        <v>0.9</v>
      </c>
      <c r="R386" s="9">
        <v>1.2</v>
      </c>
      <c r="S386" s="9">
        <v>2</v>
      </c>
      <c r="T386" s="9">
        <v>1.6</v>
      </c>
      <c r="U386" s="9">
        <v>1.6</v>
      </c>
      <c r="V386" s="9">
        <v>1.7</v>
      </c>
      <c r="W386" s="9">
        <v>0.4</v>
      </c>
      <c r="X386" s="9">
        <v>0.5</v>
      </c>
      <c r="Y386" s="9">
        <v>4.3</v>
      </c>
      <c r="Z386" s="9" t="s">
        <v>10</v>
      </c>
    </row>
    <row r="388" spans="2:26" ht="15.45" customHeight="1" x14ac:dyDescent="0.3">
      <c r="B388" s="7" t="s">
        <v>318</v>
      </c>
      <c r="C388" s="8"/>
      <c r="D388" s="8"/>
      <c r="E388" s="8"/>
      <c r="F388" s="8"/>
      <c r="G388" s="8"/>
      <c r="H388" s="8"/>
      <c r="I388" s="8"/>
      <c r="J388" s="8"/>
      <c r="K388" s="8"/>
      <c r="L388" s="8"/>
      <c r="M388" s="8"/>
      <c r="N388" s="8"/>
      <c r="O388" s="8"/>
      <c r="P388" s="8"/>
      <c r="Q388" s="8"/>
      <c r="R388" s="8"/>
      <c r="S388" s="8"/>
      <c r="T388" s="8"/>
      <c r="U388" s="8"/>
      <c r="V388" s="8"/>
      <c r="W388" s="8"/>
      <c r="X388" s="8"/>
      <c r="Y388" s="8"/>
      <c r="Z388" s="8"/>
    </row>
    <row r="389" spans="2:26" ht="15.45" customHeight="1" x14ac:dyDescent="0.3">
      <c r="B389" s="7" t="s">
        <v>319</v>
      </c>
      <c r="C389" s="9" t="s">
        <v>54</v>
      </c>
      <c r="D389" s="9" t="s">
        <v>54</v>
      </c>
      <c r="E389" s="9">
        <v>2.4700000000000002</v>
      </c>
      <c r="F389" s="9" t="s">
        <v>54</v>
      </c>
      <c r="G389" s="9">
        <v>2.5899000000000001</v>
      </c>
      <c r="H389" s="9">
        <v>4.8384</v>
      </c>
      <c r="I389" s="9">
        <v>6.2839</v>
      </c>
      <c r="J389" s="9" t="s">
        <v>54</v>
      </c>
      <c r="K389" s="9" t="s">
        <v>54</v>
      </c>
      <c r="L389" s="9">
        <v>0.68799999999999994</v>
      </c>
      <c r="M389" s="9">
        <v>1.0471999999999999</v>
      </c>
      <c r="N389" s="9">
        <v>6.8773999999999997</v>
      </c>
      <c r="O389" s="9">
        <v>2</v>
      </c>
      <c r="P389" s="9" t="s">
        <v>54</v>
      </c>
      <c r="Q389" s="9">
        <v>0.5</v>
      </c>
      <c r="R389" s="9">
        <v>6.4465000000000003</v>
      </c>
      <c r="S389" s="9">
        <v>1.6252</v>
      </c>
      <c r="T389" s="9">
        <v>3.3228</v>
      </c>
      <c r="U389" s="9">
        <v>3.0514999999999999</v>
      </c>
      <c r="V389" s="9">
        <v>3.3755999999999999</v>
      </c>
      <c r="W389" s="9">
        <v>1.3411999999999999</v>
      </c>
      <c r="X389" s="9">
        <v>0.56289999999999996</v>
      </c>
      <c r="Y389" s="9">
        <v>1.1234999999999999</v>
      </c>
      <c r="Z389" s="9" t="s">
        <v>10</v>
      </c>
    </row>
    <row r="390" spans="2:26" ht="15.45" customHeight="1" x14ac:dyDescent="0.3">
      <c r="B390" s="7" t="s">
        <v>320</v>
      </c>
      <c r="C390" s="9" t="s">
        <v>54</v>
      </c>
      <c r="D390" s="9" t="s">
        <v>54</v>
      </c>
      <c r="E390" s="9">
        <v>24.416599999999999</v>
      </c>
      <c r="F390" s="9" t="s">
        <v>54</v>
      </c>
      <c r="G390" s="9">
        <v>24</v>
      </c>
      <c r="H390" s="9">
        <v>30.9053</v>
      </c>
      <c r="I390" s="9">
        <v>6.8691000000000004</v>
      </c>
      <c r="J390" s="9" t="s">
        <v>54</v>
      </c>
      <c r="K390" s="9" t="s">
        <v>54</v>
      </c>
      <c r="L390" s="9">
        <v>31.583300000000001</v>
      </c>
      <c r="M390" s="9">
        <v>14.3819</v>
      </c>
      <c r="N390" s="9">
        <v>9.5127000000000006</v>
      </c>
      <c r="O390" s="9">
        <v>19.583300000000001</v>
      </c>
      <c r="P390" s="9" t="s">
        <v>54</v>
      </c>
      <c r="Q390" s="9">
        <v>20</v>
      </c>
      <c r="R390" s="9">
        <v>5.1818999999999997</v>
      </c>
      <c r="S390" s="9">
        <v>21.591000000000001</v>
      </c>
      <c r="T390" s="9">
        <v>19.7331</v>
      </c>
      <c r="U390" s="9">
        <v>14.708299999999999</v>
      </c>
      <c r="V390" s="9">
        <v>14.583299999999999</v>
      </c>
      <c r="W390" s="9">
        <v>22.540900000000001</v>
      </c>
      <c r="X390" s="9">
        <v>29.985299999999999</v>
      </c>
      <c r="Y390" s="9">
        <v>23.104700000000001</v>
      </c>
      <c r="Z390" s="9" t="s">
        <v>10</v>
      </c>
    </row>
    <row r="391" spans="2:26" ht="15.45" customHeight="1" x14ac:dyDescent="0.3">
      <c r="B391" s="7" t="s">
        <v>321</v>
      </c>
      <c r="C391" s="9" t="s">
        <v>54</v>
      </c>
      <c r="D391" s="9" t="s">
        <v>54</v>
      </c>
      <c r="E391" s="9">
        <v>3.9165999999999999</v>
      </c>
      <c r="F391" s="9" t="s">
        <v>54</v>
      </c>
      <c r="G391" s="9">
        <v>4.5</v>
      </c>
      <c r="H391" s="9">
        <v>4.6653000000000002</v>
      </c>
      <c r="I391" s="9">
        <v>4.4443000000000001</v>
      </c>
      <c r="J391" s="9" t="s">
        <v>54</v>
      </c>
      <c r="K391" s="9" t="s">
        <v>54</v>
      </c>
      <c r="L391" s="9">
        <v>8.0832999999999995</v>
      </c>
      <c r="M391" s="9">
        <v>3.8069999999999999</v>
      </c>
      <c r="N391" s="9">
        <v>4.9645000000000001</v>
      </c>
      <c r="O391" s="9">
        <v>5.0833000000000004</v>
      </c>
      <c r="P391" s="9" t="s">
        <v>54</v>
      </c>
      <c r="Q391" s="9">
        <v>5.5</v>
      </c>
      <c r="R391" s="9">
        <v>4.9321000000000002</v>
      </c>
      <c r="S391" s="9">
        <v>5.5641999999999996</v>
      </c>
      <c r="T391" s="9">
        <v>2.0842999999999998</v>
      </c>
      <c r="U391" s="9">
        <v>4.2083000000000004</v>
      </c>
      <c r="V391" s="9">
        <v>3.0832999999999999</v>
      </c>
      <c r="W391" s="9">
        <v>5.6074000000000002</v>
      </c>
      <c r="X391" s="9">
        <v>7.1303000000000001</v>
      </c>
      <c r="Y391" s="9">
        <v>5.0175999999999998</v>
      </c>
      <c r="Z391" s="9" t="s">
        <v>10</v>
      </c>
    </row>
    <row r="392" spans="2:26" ht="15.45" customHeight="1" x14ac:dyDescent="0.3">
      <c r="B392" s="7" t="s">
        <v>322</v>
      </c>
      <c r="C392" s="9" t="s">
        <v>54</v>
      </c>
      <c r="D392" s="9" t="s">
        <v>54</v>
      </c>
      <c r="E392" s="9">
        <v>23.8367</v>
      </c>
      <c r="F392" s="9" t="s">
        <v>54</v>
      </c>
      <c r="G392" s="9">
        <v>22.8781</v>
      </c>
      <c r="H392" s="9">
        <v>0.85009999999999997</v>
      </c>
      <c r="I392" s="9">
        <v>-4.4313000000000002</v>
      </c>
      <c r="J392" s="9" t="s">
        <v>54</v>
      </c>
      <c r="K392" s="9" t="s">
        <v>54</v>
      </c>
      <c r="L392" s="9">
        <v>51.4651</v>
      </c>
      <c r="M392" s="9">
        <v>26.487400000000001</v>
      </c>
      <c r="N392" s="9">
        <v>-4.6654</v>
      </c>
      <c r="O392" s="9">
        <v>26.1737</v>
      </c>
      <c r="P392" s="9" t="s">
        <v>54</v>
      </c>
      <c r="Q392" s="9">
        <v>40.545200000000001</v>
      </c>
      <c r="R392" s="9">
        <v>-6.0757000000000003</v>
      </c>
      <c r="S392" s="9">
        <v>31.474299999999999</v>
      </c>
      <c r="T392" s="9">
        <v>13.917999999999999</v>
      </c>
      <c r="U392" s="9">
        <v>13.9483</v>
      </c>
      <c r="V392" s="9">
        <v>10.788500000000001</v>
      </c>
      <c r="W392" s="9">
        <v>34.684600000000003</v>
      </c>
      <c r="X392" s="9">
        <v>47.485500000000002</v>
      </c>
      <c r="Y392" s="9">
        <v>35.368400000000001</v>
      </c>
      <c r="Z392" s="9" t="s">
        <v>10</v>
      </c>
    </row>
    <row r="394" spans="2:26" ht="15.45" customHeight="1" x14ac:dyDescent="0.3">
      <c r="B394" s="7" t="s">
        <v>323</v>
      </c>
      <c r="C394" s="8"/>
      <c r="D394" s="8"/>
      <c r="E394" s="8"/>
      <c r="F394" s="8"/>
      <c r="G394" s="8"/>
      <c r="H394" s="8"/>
      <c r="I394" s="8"/>
      <c r="J394" s="8"/>
      <c r="K394" s="8"/>
      <c r="L394" s="8"/>
      <c r="M394" s="8"/>
      <c r="N394" s="8"/>
      <c r="O394" s="8"/>
      <c r="P394" s="8"/>
      <c r="Q394" s="8"/>
      <c r="R394" s="8"/>
      <c r="S394" s="8"/>
      <c r="T394" s="8"/>
      <c r="U394" s="8"/>
      <c r="V394" s="8"/>
      <c r="W394" s="8"/>
      <c r="X394" s="8"/>
      <c r="Y394" s="8"/>
      <c r="Z394" s="8"/>
    </row>
    <row r="395" spans="2:26" ht="15.45" customHeight="1" x14ac:dyDescent="0.3">
      <c r="B395" s="7" t="s">
        <v>324</v>
      </c>
      <c r="C395" s="8"/>
      <c r="D395" s="8"/>
      <c r="E395" s="8"/>
      <c r="F395" s="8"/>
      <c r="G395" s="8"/>
      <c r="H395" s="8"/>
      <c r="I395" s="8"/>
      <c r="J395" s="8"/>
      <c r="K395" s="8"/>
      <c r="L395" s="8"/>
      <c r="M395" s="8"/>
      <c r="N395" s="8"/>
      <c r="O395" s="8"/>
      <c r="P395" s="8"/>
      <c r="Q395" s="8"/>
      <c r="R395" s="8"/>
      <c r="S395" s="8"/>
      <c r="T395" s="8"/>
      <c r="U395" s="8"/>
      <c r="V395" s="8"/>
      <c r="W395" s="8"/>
      <c r="X395" s="8"/>
      <c r="Y395" s="8"/>
      <c r="Z395" s="8"/>
    </row>
    <row r="396" spans="2:26" ht="15.45" customHeight="1" x14ac:dyDescent="0.3">
      <c r="B396" s="21" t="s">
        <v>325</v>
      </c>
      <c r="C396" s="26">
        <v>836.58</v>
      </c>
      <c r="D396" s="26">
        <v>1040.4000000000001</v>
      </c>
      <c r="E396" s="26">
        <v>877</v>
      </c>
      <c r="F396" s="26">
        <v>1036.5</v>
      </c>
      <c r="G396" s="26">
        <v>1319.6</v>
      </c>
      <c r="H396" s="26">
        <v>1071.0999999999999</v>
      </c>
      <c r="I396" s="26">
        <v>1200</v>
      </c>
      <c r="J396" s="26">
        <v>1128.8</v>
      </c>
      <c r="K396" s="26">
        <v>863.4</v>
      </c>
      <c r="L396" s="26">
        <v>766.7</v>
      </c>
      <c r="M396" s="26">
        <v>1126.3</v>
      </c>
      <c r="N396" s="26">
        <v>1055.8</v>
      </c>
      <c r="O396" s="26">
        <v>993.5</v>
      </c>
      <c r="P396" s="26">
        <v>1066.9000000000001</v>
      </c>
      <c r="Q396" s="26">
        <v>1213.5999999999999</v>
      </c>
      <c r="R396" s="26">
        <v>1263.8</v>
      </c>
      <c r="S396" s="26">
        <v>1198.5999999999999</v>
      </c>
      <c r="T396" s="26">
        <v>1331.1</v>
      </c>
      <c r="U396" s="26">
        <v>1387.2</v>
      </c>
      <c r="V396" s="26">
        <v>1393.5</v>
      </c>
      <c r="W396" s="26">
        <v>1028.2</v>
      </c>
      <c r="X396" s="9" t="s">
        <v>10</v>
      </c>
      <c r="Y396" s="9" t="s">
        <v>10</v>
      </c>
      <c r="Z396" s="9" t="s">
        <v>10</v>
      </c>
    </row>
    <row r="397" spans="2:26" ht="15.45" customHeight="1" x14ac:dyDescent="0.3">
      <c r="B397" s="21" t="s">
        <v>326</v>
      </c>
      <c r="C397" s="26">
        <v>328.79567200000002</v>
      </c>
      <c r="D397" s="26">
        <v>347.81249400000002</v>
      </c>
      <c r="E397" s="26">
        <v>362.12091500000002</v>
      </c>
      <c r="F397" s="26">
        <v>316.14393699999999</v>
      </c>
      <c r="G397" s="26">
        <v>352.05735900000002</v>
      </c>
      <c r="H397" s="26">
        <v>338.68158</v>
      </c>
      <c r="I397" s="26">
        <v>325.01496200000003</v>
      </c>
      <c r="J397" s="26">
        <v>328.03634399999999</v>
      </c>
      <c r="K397" s="26">
        <v>343.93132600000001</v>
      </c>
      <c r="L397" s="26">
        <v>319.35790700000001</v>
      </c>
      <c r="M397" s="26">
        <v>317.10468900000001</v>
      </c>
      <c r="N397" s="26">
        <v>322.61987299999998</v>
      </c>
      <c r="O397" s="26">
        <v>326.25765699999999</v>
      </c>
      <c r="P397" s="26">
        <v>327.33264000000003</v>
      </c>
      <c r="Q397" s="26">
        <v>153.80942400000001</v>
      </c>
      <c r="R397" s="26">
        <v>173.98620700000001</v>
      </c>
      <c r="S397" s="26">
        <v>161.891808</v>
      </c>
      <c r="T397" s="26">
        <v>180.521209</v>
      </c>
      <c r="U397" s="26">
        <v>171.22801000000001</v>
      </c>
      <c r="V397" s="26">
        <v>198.64841100000001</v>
      </c>
      <c r="W397" s="26">
        <v>191.23261199999999</v>
      </c>
      <c r="X397" s="9" t="s">
        <v>10</v>
      </c>
      <c r="Y397" s="9" t="s">
        <v>10</v>
      </c>
      <c r="Z397" s="9" t="s">
        <v>10</v>
      </c>
    </row>
    <row r="398" spans="2:26" ht="15.45" customHeight="1" x14ac:dyDescent="0.3">
      <c r="B398" s="21" t="s">
        <v>327</v>
      </c>
      <c r="C398" s="26">
        <v>787.78</v>
      </c>
      <c r="D398" s="26">
        <v>801.95500000000004</v>
      </c>
      <c r="E398" s="26">
        <v>770.64250000000004</v>
      </c>
      <c r="F398" s="26">
        <v>768.89</v>
      </c>
      <c r="G398" s="26">
        <v>768.16499999999996</v>
      </c>
      <c r="H398" s="26">
        <v>772.67827999999997</v>
      </c>
      <c r="I398" s="26">
        <v>771.87932599999999</v>
      </c>
      <c r="J398" s="26">
        <v>773.56037200000003</v>
      </c>
      <c r="K398" s="26">
        <v>778.378918</v>
      </c>
      <c r="L398" s="26">
        <v>774.02996399999995</v>
      </c>
      <c r="M398" s="26">
        <v>767.83351000000005</v>
      </c>
      <c r="N398" s="26">
        <v>760.31796599999996</v>
      </c>
      <c r="O398" s="26">
        <v>760.97492299999999</v>
      </c>
      <c r="P398" s="26">
        <v>766.70438000000001</v>
      </c>
      <c r="Q398" s="26">
        <v>367.33883700000001</v>
      </c>
      <c r="R398" s="26">
        <v>372.09079300000002</v>
      </c>
      <c r="S398" s="26">
        <v>372.91993200000002</v>
      </c>
      <c r="T398" s="26">
        <v>404.641571</v>
      </c>
      <c r="U398" s="26">
        <v>431.84820999999999</v>
      </c>
      <c r="V398" s="26">
        <v>501.49734799999999</v>
      </c>
      <c r="W398" s="26">
        <v>443.64898699999998</v>
      </c>
      <c r="X398" s="9" t="s">
        <v>10</v>
      </c>
      <c r="Y398" s="9" t="s">
        <v>10</v>
      </c>
      <c r="Z398" s="9" t="s">
        <v>10</v>
      </c>
    </row>
    <row r="399" spans="2:26" ht="15.45" customHeight="1" x14ac:dyDescent="0.3">
      <c r="B399" s="21" t="s">
        <v>328</v>
      </c>
      <c r="C399" s="26">
        <v>319.46926021576002</v>
      </c>
      <c r="D399" s="26">
        <v>534.83828353881995</v>
      </c>
      <c r="E399" s="26">
        <v>310.80635833740001</v>
      </c>
      <c r="F399" s="26">
        <v>335.51202440262</v>
      </c>
      <c r="G399" s="26">
        <v>642.92084026337</v>
      </c>
      <c r="H399" s="26">
        <v>406.92599153519001</v>
      </c>
      <c r="I399" s="26">
        <v>457.09835624695</v>
      </c>
      <c r="J399" s="26">
        <v>366.55332756041997</v>
      </c>
      <c r="K399" s="26">
        <v>-11.9223690033</v>
      </c>
      <c r="L399" s="26">
        <v>-23.15008354187</v>
      </c>
      <c r="M399" s="26">
        <v>35.88712310791</v>
      </c>
      <c r="N399" s="26">
        <v>-101.72765541077</v>
      </c>
      <c r="O399" s="26">
        <v>-216.69760322571</v>
      </c>
      <c r="P399" s="26">
        <v>-231.87077713012999</v>
      </c>
      <c r="Q399" s="26">
        <v>-127.08522033691</v>
      </c>
      <c r="R399" s="26">
        <v>-17.648290634159999</v>
      </c>
      <c r="S399" s="26">
        <v>106.80681419373001</v>
      </c>
      <c r="T399" s="26" t="s">
        <v>10</v>
      </c>
      <c r="U399" s="26" t="s">
        <v>10</v>
      </c>
      <c r="V399" s="26" t="s">
        <v>10</v>
      </c>
      <c r="W399" s="26" t="s">
        <v>10</v>
      </c>
      <c r="X399" s="9" t="s">
        <v>10</v>
      </c>
      <c r="Y399" s="9" t="s">
        <v>10</v>
      </c>
      <c r="Z399" s="9" t="s">
        <v>10</v>
      </c>
    </row>
    <row r="400" spans="2:26" ht="15.45" customHeight="1" x14ac:dyDescent="0.3">
      <c r="B400" s="23" t="s">
        <v>329</v>
      </c>
      <c r="C400" s="26">
        <v>1963.5293039999999</v>
      </c>
      <c r="D400" s="26">
        <v>2203.4845209999999</v>
      </c>
      <c r="E400" s="26">
        <v>2026.023837</v>
      </c>
      <c r="F400" s="26">
        <v>2140.7377529999999</v>
      </c>
      <c r="G400" s="26">
        <v>2461.9695700000002</v>
      </c>
      <c r="H400" s="26">
        <v>2207.5504660000001</v>
      </c>
      <c r="I400" s="26">
        <v>2327.2292659999998</v>
      </c>
      <c r="J400" s="26">
        <v>2265.9760670000001</v>
      </c>
      <c r="K400" s="26">
        <v>2026.5339670000001</v>
      </c>
      <c r="L400" s="26">
        <v>1906.1559669999999</v>
      </c>
      <c r="M400" s="26">
        <v>2262.5506679999999</v>
      </c>
      <c r="N400" s="26">
        <v>2192.6421679999999</v>
      </c>
      <c r="O400" s="26">
        <v>2137.2287679999999</v>
      </c>
      <c r="P400" s="26">
        <v>2220.0250679999999</v>
      </c>
      <c r="Q400" s="26">
        <v>1796.4281679999999</v>
      </c>
      <c r="R400" s="26">
        <v>1874.148768</v>
      </c>
      <c r="S400" s="26">
        <v>1805.08636</v>
      </c>
      <c r="T400" s="26">
        <v>1995.3402530000001</v>
      </c>
      <c r="U400" s="26">
        <v>2076.7565460000001</v>
      </c>
      <c r="V400" s="26">
        <v>2187.5289379999999</v>
      </c>
      <c r="W400" s="26">
        <v>1764.3676310000001</v>
      </c>
      <c r="X400" s="9" t="s">
        <v>10</v>
      </c>
      <c r="Y400" s="9" t="s">
        <v>10</v>
      </c>
      <c r="Z400" s="9" t="s">
        <v>10</v>
      </c>
    </row>
    <row r="401" spans="2:26" ht="29.4" x14ac:dyDescent="0.25">
      <c r="B401" s="21" t="s">
        <v>330</v>
      </c>
      <c r="C401" s="9" t="s">
        <v>10</v>
      </c>
      <c r="D401" s="9" t="s">
        <v>10</v>
      </c>
      <c r="E401" s="9" t="s">
        <v>10</v>
      </c>
      <c r="F401" s="9" t="s">
        <v>10</v>
      </c>
      <c r="G401" s="9" t="s">
        <v>10</v>
      </c>
      <c r="H401" s="9" t="s">
        <v>10</v>
      </c>
      <c r="I401" s="9" t="s">
        <v>10</v>
      </c>
      <c r="J401" s="9" t="s">
        <v>10</v>
      </c>
      <c r="K401" s="9" t="s">
        <v>10</v>
      </c>
      <c r="L401" s="9" t="s">
        <v>10</v>
      </c>
      <c r="M401" s="9" t="s">
        <v>10</v>
      </c>
      <c r="N401" s="9" t="s">
        <v>10</v>
      </c>
      <c r="O401" s="9" t="s">
        <v>10</v>
      </c>
      <c r="P401" s="9" t="s">
        <v>10</v>
      </c>
      <c r="Q401" s="9" t="s">
        <v>10</v>
      </c>
      <c r="R401" s="9" t="s">
        <v>10</v>
      </c>
      <c r="S401" s="9" t="s">
        <v>10</v>
      </c>
      <c r="T401" s="9" t="s">
        <v>10</v>
      </c>
      <c r="U401" s="9" t="s">
        <v>10</v>
      </c>
      <c r="V401" s="9" t="s">
        <v>10</v>
      </c>
      <c r="W401" s="9" t="s">
        <v>10</v>
      </c>
      <c r="X401" s="9" t="s">
        <v>10</v>
      </c>
      <c r="Y401" s="9" t="s">
        <v>10</v>
      </c>
      <c r="Z401" s="9" t="s">
        <v>10</v>
      </c>
    </row>
    <row r="402" spans="2:26" ht="25.95" customHeight="1" x14ac:dyDescent="0.25">
      <c r="B402" s="21" t="s">
        <v>331</v>
      </c>
      <c r="C402" s="9" t="s">
        <v>10</v>
      </c>
      <c r="D402" s="9" t="s">
        <v>10</v>
      </c>
      <c r="E402" s="9" t="s">
        <v>10</v>
      </c>
      <c r="F402" s="9" t="s">
        <v>10</v>
      </c>
      <c r="G402" s="9" t="s">
        <v>10</v>
      </c>
      <c r="H402" s="9" t="s">
        <v>10</v>
      </c>
      <c r="I402" s="9" t="s">
        <v>10</v>
      </c>
      <c r="J402" s="9" t="s">
        <v>10</v>
      </c>
      <c r="K402" s="9" t="s">
        <v>10</v>
      </c>
      <c r="L402" s="9" t="s">
        <v>10</v>
      </c>
      <c r="M402" s="9" t="s">
        <v>10</v>
      </c>
      <c r="N402" s="9" t="s">
        <v>10</v>
      </c>
      <c r="O402" s="9" t="s">
        <v>10</v>
      </c>
      <c r="P402" s="9" t="s">
        <v>10</v>
      </c>
      <c r="Q402" s="9" t="s">
        <v>10</v>
      </c>
      <c r="R402" s="9" t="s">
        <v>10</v>
      </c>
      <c r="S402" s="9" t="s">
        <v>10</v>
      </c>
      <c r="T402" s="9" t="s">
        <v>10</v>
      </c>
      <c r="U402" s="9" t="s">
        <v>10</v>
      </c>
      <c r="V402" s="9" t="s">
        <v>10</v>
      </c>
      <c r="W402" s="9" t="s">
        <v>10</v>
      </c>
      <c r="X402" s="9" t="s">
        <v>10</v>
      </c>
      <c r="Y402" s="9" t="s">
        <v>10</v>
      </c>
      <c r="Z402" s="9" t="s">
        <v>10</v>
      </c>
    </row>
    <row r="403" spans="2:26" ht="27.6" x14ac:dyDescent="0.25">
      <c r="B403" s="17" t="s">
        <v>332</v>
      </c>
      <c r="C403" s="9" t="s">
        <v>10</v>
      </c>
      <c r="D403" s="9" t="s">
        <v>10</v>
      </c>
      <c r="E403" s="9" t="s">
        <v>10</v>
      </c>
      <c r="F403" s="9" t="s">
        <v>10</v>
      </c>
      <c r="G403" s="9" t="s">
        <v>10</v>
      </c>
      <c r="H403" s="9" t="s">
        <v>10</v>
      </c>
      <c r="I403" s="9" t="s">
        <v>10</v>
      </c>
      <c r="J403" s="9" t="s">
        <v>10</v>
      </c>
      <c r="K403" s="9" t="s">
        <v>10</v>
      </c>
      <c r="L403" s="9" t="s">
        <v>10</v>
      </c>
      <c r="M403" s="9">
        <v>7.1930100000000001</v>
      </c>
      <c r="N403" s="9">
        <v>7.03749</v>
      </c>
      <c r="O403" s="9">
        <v>7.1019899999999998</v>
      </c>
      <c r="P403" s="9">
        <v>7.1229399999999998</v>
      </c>
      <c r="Q403" s="9">
        <v>7.2256400000000003</v>
      </c>
      <c r="R403" s="9">
        <v>7.3231299999999999</v>
      </c>
      <c r="S403" s="9">
        <v>7.3889300000000002</v>
      </c>
      <c r="T403" s="9">
        <v>7.4519500000000001</v>
      </c>
      <c r="U403" s="9">
        <v>7.5198499999999999</v>
      </c>
      <c r="V403" s="9">
        <v>7.3607300000000002</v>
      </c>
      <c r="W403" s="9" t="s">
        <v>10</v>
      </c>
      <c r="X403" s="9" t="s">
        <v>10</v>
      </c>
      <c r="Y403" s="9" t="s">
        <v>10</v>
      </c>
      <c r="Z403" s="9" t="s">
        <v>10</v>
      </c>
    </row>
    <row r="404" spans="2:26" ht="27.6" x14ac:dyDescent="0.25">
      <c r="B404" s="17" t="s">
        <v>333</v>
      </c>
      <c r="C404" s="9" t="s">
        <v>10</v>
      </c>
      <c r="D404" s="9" t="s">
        <v>10</v>
      </c>
      <c r="E404" s="9" t="s">
        <v>10</v>
      </c>
      <c r="F404" s="9" t="s">
        <v>10</v>
      </c>
      <c r="G404" s="9" t="s">
        <v>10</v>
      </c>
      <c r="H404" s="9" t="s">
        <v>10</v>
      </c>
      <c r="I404" s="9" t="s">
        <v>10</v>
      </c>
      <c r="J404" s="9" t="s">
        <v>10</v>
      </c>
      <c r="K404" s="9" t="s">
        <v>10</v>
      </c>
      <c r="L404" s="9" t="s">
        <v>10</v>
      </c>
      <c r="M404" s="9">
        <v>8.0428599999999992</v>
      </c>
      <c r="N404" s="9">
        <v>7.7033199999999997</v>
      </c>
      <c r="O404" s="9">
        <v>7.8155599999999996</v>
      </c>
      <c r="P404" s="9">
        <v>7.8230199999999996</v>
      </c>
      <c r="Q404" s="9">
        <v>8.0243300000000009</v>
      </c>
      <c r="R404" s="9">
        <v>8.0526400000000002</v>
      </c>
      <c r="S404" s="9">
        <v>8.2221100000000007</v>
      </c>
      <c r="T404" s="9">
        <v>8.2891399999999997</v>
      </c>
      <c r="U404" s="9">
        <v>8.3694000000000006</v>
      </c>
      <c r="V404" s="9">
        <v>8.1428200000000004</v>
      </c>
      <c r="W404" s="9" t="s">
        <v>10</v>
      </c>
      <c r="X404" s="9" t="s">
        <v>10</v>
      </c>
      <c r="Y404" s="9" t="s">
        <v>10</v>
      </c>
      <c r="Z404" s="9" t="s">
        <v>10</v>
      </c>
    </row>
    <row r="405" spans="2:26" ht="28.8" x14ac:dyDescent="0.3">
      <c r="B405" s="23" t="s">
        <v>454</v>
      </c>
      <c r="C405" s="9">
        <v>0.54700000000000004</v>
      </c>
      <c r="D405" s="9">
        <v>0.56100000000000005</v>
      </c>
      <c r="E405" s="9">
        <v>0.54900000000000004</v>
      </c>
      <c r="F405" s="9">
        <v>0.441</v>
      </c>
      <c r="G405" s="9">
        <v>0.35899999999999999</v>
      </c>
      <c r="H405" s="9">
        <v>0.5</v>
      </c>
      <c r="I405" s="9">
        <v>0.46600000000000003</v>
      </c>
      <c r="J405" s="9">
        <v>0.83199999999999996</v>
      </c>
      <c r="K405" s="9">
        <v>0.36699999999999999</v>
      </c>
      <c r="L405" s="9">
        <v>0.11899999999999999</v>
      </c>
      <c r="M405" s="9">
        <v>0.7</v>
      </c>
      <c r="N405" s="9">
        <v>0.68799999999999994</v>
      </c>
      <c r="O405" s="9">
        <v>0.40100000000000002</v>
      </c>
      <c r="P405" s="9">
        <v>0.76100000000000001</v>
      </c>
      <c r="Q405" s="9">
        <v>0.61199999999999999</v>
      </c>
      <c r="R405" s="9">
        <v>0.56899999999999995</v>
      </c>
      <c r="S405" s="9">
        <v>1.006</v>
      </c>
      <c r="T405" s="9">
        <v>1.0669999999999999</v>
      </c>
      <c r="U405" s="9">
        <v>0.65300000000000002</v>
      </c>
      <c r="V405" s="9">
        <v>0.84599999999999997</v>
      </c>
      <c r="W405" s="9">
        <v>1.03</v>
      </c>
      <c r="X405" s="9">
        <v>0.85699999999999998</v>
      </c>
      <c r="Y405" s="9">
        <v>1.0780000000000001</v>
      </c>
      <c r="Z405" s="9">
        <v>0.76900000000000002</v>
      </c>
    </row>
    <row r="406" spans="2:26" ht="15.45" customHeight="1" x14ac:dyDescent="0.3">
      <c r="B406" s="7" t="s">
        <v>334</v>
      </c>
      <c r="C406" s="10">
        <v>1</v>
      </c>
      <c r="D406" s="10">
        <v>1</v>
      </c>
      <c r="E406" s="10" t="s">
        <v>335</v>
      </c>
      <c r="F406" s="10">
        <v>1</v>
      </c>
      <c r="G406" s="10">
        <v>2</v>
      </c>
      <c r="H406" s="10" t="s">
        <v>335</v>
      </c>
      <c r="I406" s="10">
        <v>2</v>
      </c>
      <c r="J406" s="10">
        <v>4</v>
      </c>
      <c r="K406" s="10">
        <v>1</v>
      </c>
      <c r="L406" s="10">
        <v>2</v>
      </c>
      <c r="M406" s="10">
        <v>1</v>
      </c>
      <c r="N406" s="10" t="s">
        <v>335</v>
      </c>
      <c r="O406" s="10">
        <v>3</v>
      </c>
      <c r="P406" s="10" t="s">
        <v>335</v>
      </c>
      <c r="Q406" s="10" t="s">
        <v>335</v>
      </c>
      <c r="R406" s="10">
        <v>1</v>
      </c>
      <c r="S406" s="10">
        <v>2</v>
      </c>
      <c r="T406" s="10" t="s">
        <v>335</v>
      </c>
      <c r="U406" s="10">
        <v>2</v>
      </c>
      <c r="V406" s="10">
        <v>1</v>
      </c>
      <c r="W406" s="10">
        <v>3</v>
      </c>
      <c r="X406" s="10">
        <v>1</v>
      </c>
      <c r="Y406" s="10">
        <v>1</v>
      </c>
      <c r="Z406" s="10" t="s">
        <v>10</v>
      </c>
    </row>
    <row r="407" spans="2:26" ht="15.45" customHeight="1" x14ac:dyDescent="0.3">
      <c r="B407" s="7" t="s">
        <v>336</v>
      </c>
      <c r="C407" s="8"/>
      <c r="D407" s="8"/>
      <c r="E407" s="8"/>
      <c r="F407" s="8"/>
      <c r="G407" s="8"/>
      <c r="H407" s="8"/>
      <c r="I407" s="8"/>
      <c r="J407" s="8"/>
      <c r="K407" s="8"/>
      <c r="L407" s="8"/>
      <c r="M407" s="8"/>
      <c r="N407" s="8"/>
      <c r="O407" s="8"/>
      <c r="P407" s="8"/>
      <c r="Q407" s="8"/>
      <c r="R407" s="8"/>
      <c r="S407" s="8"/>
      <c r="T407" s="8"/>
      <c r="U407" s="8"/>
      <c r="V407" s="8"/>
      <c r="W407" s="8"/>
      <c r="X407" s="8"/>
      <c r="Y407" s="8"/>
      <c r="Z407" s="8"/>
    </row>
    <row r="408" spans="2:26" ht="15.45" customHeight="1" x14ac:dyDescent="0.3">
      <c r="B408" s="21" t="s">
        <v>337</v>
      </c>
      <c r="C408" s="10" t="s">
        <v>10</v>
      </c>
      <c r="D408" s="10" t="s">
        <v>10</v>
      </c>
      <c r="E408" s="10" t="s">
        <v>10</v>
      </c>
      <c r="F408" s="10" t="s">
        <v>10</v>
      </c>
      <c r="G408" s="10" t="s">
        <v>10</v>
      </c>
      <c r="H408" s="10" t="s">
        <v>10</v>
      </c>
      <c r="I408" s="10">
        <v>60</v>
      </c>
      <c r="J408" s="10">
        <v>12</v>
      </c>
      <c r="K408" s="10">
        <v>804</v>
      </c>
      <c r="L408" s="10">
        <v>12692</v>
      </c>
      <c r="M408" s="10">
        <v>6644</v>
      </c>
      <c r="N408" s="10">
        <v>344</v>
      </c>
      <c r="O408" s="10" t="s">
        <v>10</v>
      </c>
      <c r="P408" s="10" t="s">
        <v>54</v>
      </c>
      <c r="Q408" s="10" t="s">
        <v>54</v>
      </c>
      <c r="R408" s="10" t="s">
        <v>54</v>
      </c>
      <c r="S408" s="10">
        <v>633584</v>
      </c>
      <c r="T408" s="10" t="s">
        <v>54</v>
      </c>
      <c r="U408" s="10">
        <v>155726</v>
      </c>
      <c r="V408" s="10">
        <v>78045</v>
      </c>
      <c r="W408" s="10">
        <v>235921</v>
      </c>
      <c r="X408" s="10">
        <v>78030</v>
      </c>
      <c r="Y408" s="10">
        <v>1787</v>
      </c>
      <c r="Z408" s="10" t="s">
        <v>10</v>
      </c>
    </row>
    <row r="409" spans="2:26" ht="15.45" customHeight="1" x14ac:dyDescent="0.3">
      <c r="B409" s="21" t="s">
        <v>338</v>
      </c>
      <c r="C409" s="10" t="s">
        <v>10</v>
      </c>
      <c r="D409" s="10" t="s">
        <v>10</v>
      </c>
      <c r="E409" s="10" t="s">
        <v>10</v>
      </c>
      <c r="F409" s="10" t="s">
        <v>10</v>
      </c>
      <c r="G409" s="10" t="s">
        <v>10</v>
      </c>
      <c r="H409" s="10">
        <v>3</v>
      </c>
      <c r="I409" s="10">
        <v>8</v>
      </c>
      <c r="J409" s="10">
        <v>74</v>
      </c>
      <c r="K409" s="10">
        <v>7</v>
      </c>
      <c r="L409" s="10">
        <v>17</v>
      </c>
      <c r="M409" s="10">
        <v>3</v>
      </c>
      <c r="N409" s="10">
        <v>1</v>
      </c>
      <c r="O409" s="10">
        <v>25</v>
      </c>
      <c r="P409" s="10" t="s">
        <v>54</v>
      </c>
      <c r="Q409" s="10" t="s">
        <v>54</v>
      </c>
      <c r="R409" s="10" t="s">
        <v>54</v>
      </c>
      <c r="S409" s="10">
        <v>44</v>
      </c>
      <c r="T409" s="10" t="s">
        <v>54</v>
      </c>
      <c r="U409" s="10">
        <v>8</v>
      </c>
      <c r="V409" s="10">
        <v>2</v>
      </c>
      <c r="W409" s="10">
        <v>15</v>
      </c>
      <c r="X409" s="10">
        <v>709</v>
      </c>
      <c r="Y409" s="10">
        <v>184</v>
      </c>
      <c r="Z409" s="10" t="s">
        <v>10</v>
      </c>
    </row>
    <row r="410" spans="2:26" ht="15.45" customHeight="1" x14ac:dyDescent="0.3">
      <c r="B410" s="21" t="s">
        <v>339</v>
      </c>
      <c r="C410" s="9" t="s">
        <v>10</v>
      </c>
      <c r="D410" s="9" t="s">
        <v>10</v>
      </c>
      <c r="E410" s="9" t="s">
        <v>10</v>
      </c>
      <c r="F410" s="9" t="s">
        <v>10</v>
      </c>
      <c r="G410" s="9" t="s">
        <v>10</v>
      </c>
      <c r="H410" s="9" t="s">
        <v>54</v>
      </c>
      <c r="I410" s="9">
        <v>9.9000000000000005E-2</v>
      </c>
      <c r="J410" s="9">
        <v>8.0100000000000005E-2</v>
      </c>
      <c r="K410" s="9">
        <v>1.3616999999999999</v>
      </c>
      <c r="L410" s="9">
        <v>23.287724999999998</v>
      </c>
      <c r="M410" s="9">
        <v>24.623058</v>
      </c>
      <c r="N410" s="9">
        <v>1.224504</v>
      </c>
      <c r="O410" s="9" t="s">
        <v>10</v>
      </c>
      <c r="P410" s="9" t="s">
        <v>54</v>
      </c>
      <c r="Q410" s="9" t="s">
        <v>10</v>
      </c>
      <c r="R410" s="9" t="s">
        <v>54</v>
      </c>
      <c r="S410" s="9">
        <v>889.05332505848003</v>
      </c>
      <c r="T410" s="9" t="s">
        <v>54</v>
      </c>
      <c r="U410" s="9">
        <v>41.610578231289999</v>
      </c>
      <c r="V410" s="9">
        <v>4.7589834336200001</v>
      </c>
      <c r="W410" s="9">
        <v>226.68413622740999</v>
      </c>
      <c r="X410" s="9">
        <v>99.82159324589</v>
      </c>
      <c r="Y410" s="9">
        <v>7.1102624832299997</v>
      </c>
      <c r="Z410" s="9" t="s">
        <v>10</v>
      </c>
    </row>
    <row r="411" spans="2:26" ht="15.45" customHeight="1" x14ac:dyDescent="0.3">
      <c r="B411" s="21" t="s">
        <v>340</v>
      </c>
      <c r="C411" s="8"/>
      <c r="D411" s="8"/>
      <c r="E411" s="8"/>
      <c r="F411" s="8"/>
      <c r="G411" s="8"/>
      <c r="H411" s="8"/>
      <c r="I411" s="8"/>
      <c r="J411" s="8"/>
      <c r="K411" s="8"/>
      <c r="L411" s="8"/>
      <c r="M411" s="8"/>
      <c r="N411" s="8"/>
      <c r="O411" s="8"/>
      <c r="P411" s="8"/>
      <c r="Q411" s="8"/>
      <c r="R411" s="8"/>
      <c r="S411" s="8"/>
      <c r="T411" s="8"/>
      <c r="U411" s="8"/>
      <c r="V411" s="8"/>
      <c r="W411" s="8"/>
      <c r="X411" s="8"/>
      <c r="Y411" s="8"/>
      <c r="Z411" s="8"/>
    </row>
    <row r="412" spans="2:26" ht="43.2" x14ac:dyDescent="0.3">
      <c r="B412" s="21" t="s">
        <v>341</v>
      </c>
      <c r="C412" s="9" t="s">
        <v>10</v>
      </c>
      <c r="D412" s="9" t="s">
        <v>10</v>
      </c>
      <c r="E412" s="9" t="s">
        <v>10</v>
      </c>
      <c r="F412" s="9" t="s">
        <v>10</v>
      </c>
      <c r="G412" s="9" t="s">
        <v>10</v>
      </c>
      <c r="H412" s="9" t="s">
        <v>10</v>
      </c>
      <c r="I412" s="9" t="s">
        <v>10</v>
      </c>
      <c r="J412" s="9" t="s">
        <v>10</v>
      </c>
      <c r="K412" s="9" t="s">
        <v>10</v>
      </c>
      <c r="L412" s="9" t="s">
        <v>10</v>
      </c>
      <c r="M412" s="9" t="s">
        <v>10</v>
      </c>
      <c r="N412" s="9" t="s">
        <v>10</v>
      </c>
      <c r="O412" s="9" t="s">
        <v>10</v>
      </c>
      <c r="P412" s="9" t="s">
        <v>10</v>
      </c>
      <c r="Q412" s="9" t="s">
        <v>10</v>
      </c>
      <c r="R412" s="9" t="s">
        <v>54</v>
      </c>
      <c r="S412" s="9" t="s">
        <v>54</v>
      </c>
      <c r="T412" s="9" t="s">
        <v>54</v>
      </c>
      <c r="U412" s="9" t="s">
        <v>54</v>
      </c>
      <c r="V412" s="27">
        <v>0.95</v>
      </c>
      <c r="W412" s="27">
        <v>0.97499999999999998</v>
      </c>
      <c r="X412" s="27">
        <v>0.97499999999999998</v>
      </c>
      <c r="Y412" s="27">
        <v>0.97499999999999998</v>
      </c>
      <c r="Z412" s="9" t="s">
        <v>10</v>
      </c>
    </row>
    <row r="413" spans="2:26" ht="43.2" x14ac:dyDescent="0.3">
      <c r="B413" s="21" t="s">
        <v>342</v>
      </c>
      <c r="C413" s="9" t="s">
        <v>10</v>
      </c>
      <c r="D413" s="9" t="s">
        <v>10</v>
      </c>
      <c r="E413" s="9" t="s">
        <v>10</v>
      </c>
      <c r="F413" s="9" t="s">
        <v>10</v>
      </c>
      <c r="G413" s="9" t="s">
        <v>10</v>
      </c>
      <c r="H413" s="9" t="s">
        <v>10</v>
      </c>
      <c r="I413" s="9" t="s">
        <v>10</v>
      </c>
      <c r="J413" s="9" t="s">
        <v>10</v>
      </c>
      <c r="K413" s="9" t="s">
        <v>10</v>
      </c>
      <c r="L413" s="9" t="s">
        <v>10</v>
      </c>
      <c r="M413" s="9" t="s">
        <v>10</v>
      </c>
      <c r="N413" s="9" t="s">
        <v>10</v>
      </c>
      <c r="O413" s="9" t="s">
        <v>10</v>
      </c>
      <c r="P413" s="9" t="s">
        <v>10</v>
      </c>
      <c r="Q413" s="9" t="s">
        <v>10</v>
      </c>
      <c r="R413" s="9" t="s">
        <v>54</v>
      </c>
      <c r="S413" s="9" t="s">
        <v>54</v>
      </c>
      <c r="T413" s="9" t="s">
        <v>54</v>
      </c>
      <c r="U413" s="9" t="s">
        <v>54</v>
      </c>
      <c r="V413" s="9" t="s">
        <v>54</v>
      </c>
      <c r="W413" s="9" t="s">
        <v>54</v>
      </c>
      <c r="X413" s="9" t="s">
        <v>54</v>
      </c>
      <c r="Y413" s="9" t="s">
        <v>54</v>
      </c>
      <c r="Z413" s="9" t="s">
        <v>10</v>
      </c>
    </row>
    <row r="414" spans="2:26" ht="15" customHeight="1" x14ac:dyDescent="0.3">
      <c r="B414" s="24" t="s">
        <v>343</v>
      </c>
      <c r="C414" s="9" t="s">
        <v>10</v>
      </c>
      <c r="D414" s="9" t="s">
        <v>10</v>
      </c>
      <c r="E414" s="9" t="s">
        <v>10</v>
      </c>
      <c r="F414" s="9" t="s">
        <v>10</v>
      </c>
      <c r="G414" s="9" t="s">
        <v>10</v>
      </c>
      <c r="H414" s="9" t="s">
        <v>10</v>
      </c>
      <c r="I414" s="9" t="s">
        <v>10</v>
      </c>
      <c r="J414" s="9" t="s">
        <v>10</v>
      </c>
      <c r="K414" s="9" t="s">
        <v>10</v>
      </c>
      <c r="L414" s="9" t="s">
        <v>10</v>
      </c>
      <c r="M414" s="9" t="s">
        <v>54</v>
      </c>
      <c r="N414" s="9" t="s">
        <v>54</v>
      </c>
      <c r="O414" s="9" t="s">
        <v>54</v>
      </c>
      <c r="P414" s="9" t="s">
        <v>54</v>
      </c>
      <c r="Q414" s="9" t="s">
        <v>54</v>
      </c>
      <c r="R414" s="9">
        <v>-0.25556000000000001</v>
      </c>
      <c r="S414" s="9">
        <v>-6.898E-2</v>
      </c>
      <c r="T414" s="9">
        <v>-5.4449999999999998E-2</v>
      </c>
      <c r="U414" s="9">
        <v>0.16758999999999999</v>
      </c>
      <c r="V414" s="9">
        <v>0.31739000000000001</v>
      </c>
      <c r="W414" s="9">
        <v>0.31319999999999998</v>
      </c>
      <c r="X414" s="9">
        <v>0.31506000000000001</v>
      </c>
      <c r="Y414" s="9">
        <v>0.33783999999999997</v>
      </c>
      <c r="Z414" s="9" t="s">
        <v>10</v>
      </c>
    </row>
    <row r="415" spans="2:26" ht="15.45" customHeight="1" x14ac:dyDescent="0.3">
      <c r="B415" s="21" t="s">
        <v>344</v>
      </c>
      <c r="C415" s="9">
        <v>50.06</v>
      </c>
      <c r="D415" s="9">
        <v>40.44</v>
      </c>
      <c r="E415" s="9">
        <v>48.98</v>
      </c>
      <c r="F415" s="9">
        <v>40.83</v>
      </c>
      <c r="G415" s="9">
        <v>35.72</v>
      </c>
      <c r="H415" s="9">
        <v>40.020000000000003</v>
      </c>
      <c r="I415" s="9">
        <v>39.07</v>
      </c>
      <c r="J415" s="9">
        <v>36.04</v>
      </c>
      <c r="K415" s="9">
        <v>42.13</v>
      </c>
      <c r="L415" s="9">
        <v>41.62</v>
      </c>
      <c r="M415" s="9">
        <v>27.95</v>
      </c>
      <c r="N415" s="9">
        <v>33.380000000000003</v>
      </c>
      <c r="O415" s="9">
        <v>33.26</v>
      </c>
      <c r="P415" s="9">
        <v>32.81</v>
      </c>
      <c r="Q415" s="9">
        <v>33.17</v>
      </c>
      <c r="R415" s="9">
        <v>32.74</v>
      </c>
      <c r="S415" s="9">
        <v>27.68</v>
      </c>
      <c r="T415" s="9">
        <v>28.55</v>
      </c>
      <c r="U415" s="9">
        <v>25.8</v>
      </c>
      <c r="V415" s="9">
        <v>26.48</v>
      </c>
      <c r="W415" s="9">
        <v>31.79</v>
      </c>
      <c r="X415" s="9">
        <v>29.7</v>
      </c>
      <c r="Y415" s="9" t="s">
        <v>10</v>
      </c>
      <c r="Z415" s="9" t="s">
        <v>10</v>
      </c>
    </row>
    <row r="416" spans="2:26" ht="27.6" x14ac:dyDescent="0.25">
      <c r="B416" s="21" t="s">
        <v>345</v>
      </c>
      <c r="C416" s="9">
        <v>2.69</v>
      </c>
      <c r="D416" s="9">
        <v>2.91</v>
      </c>
      <c r="E416" s="9">
        <v>2.64</v>
      </c>
      <c r="F416" s="9">
        <v>2.73</v>
      </c>
      <c r="G416" s="9">
        <v>3.21</v>
      </c>
      <c r="H416" s="9">
        <v>2.72</v>
      </c>
      <c r="I416" s="9">
        <v>2.9</v>
      </c>
      <c r="J416" s="9">
        <v>2.7</v>
      </c>
      <c r="K416" s="9">
        <v>2.09</v>
      </c>
      <c r="L416" s="9">
        <v>1.87</v>
      </c>
      <c r="M416" s="9">
        <v>2.19</v>
      </c>
      <c r="N416" s="9">
        <v>2.1</v>
      </c>
      <c r="O416" s="9">
        <v>2.02</v>
      </c>
      <c r="P416" s="9">
        <v>2.19</v>
      </c>
      <c r="Q416" s="9">
        <v>2.33</v>
      </c>
      <c r="R416" s="9">
        <v>2.2999999999999998</v>
      </c>
      <c r="S416" s="9">
        <v>2.0099999999999998</v>
      </c>
      <c r="T416" s="9">
        <v>2.15</v>
      </c>
      <c r="U416" s="9">
        <v>2.12</v>
      </c>
      <c r="V416" s="9">
        <v>2.15</v>
      </c>
      <c r="W416" s="9">
        <v>2.04</v>
      </c>
      <c r="X416" s="9">
        <v>2.27</v>
      </c>
      <c r="Y416" s="9" t="s">
        <v>10</v>
      </c>
      <c r="Z416" s="9" t="s">
        <v>10</v>
      </c>
    </row>
    <row r="419" spans="1:12" ht="59.4" customHeight="1" x14ac:dyDescent="0.25">
      <c r="A419" s="33" t="s">
        <v>346</v>
      </c>
      <c r="B419" s="33"/>
      <c r="C419" s="33"/>
      <c r="D419" s="33"/>
      <c r="E419" s="33"/>
      <c r="F419" s="33"/>
      <c r="G419" s="33"/>
      <c r="H419" s="33"/>
      <c r="I419" s="33"/>
      <c r="J419" s="33"/>
      <c r="K419" s="33"/>
      <c r="L419" s="33"/>
    </row>
    <row r="421" spans="1:12" x14ac:dyDescent="0.25">
      <c r="A421" s="14" t="s">
        <v>347</v>
      </c>
      <c r="B421" s="34" t="s">
        <v>348</v>
      </c>
      <c r="C421" s="34"/>
      <c r="D421" s="34"/>
      <c r="E421" s="34"/>
      <c r="F421" s="34"/>
      <c r="G421" s="34"/>
      <c r="H421" s="34"/>
      <c r="I421" s="34"/>
      <c r="J421" s="34"/>
      <c r="K421" s="34"/>
      <c r="L421" s="34"/>
    </row>
    <row r="422" spans="1:12" ht="28.8" customHeight="1" x14ac:dyDescent="0.25">
      <c r="A422" s="14" t="s">
        <v>349</v>
      </c>
      <c r="B422" s="34" t="s">
        <v>350</v>
      </c>
      <c r="C422" s="34"/>
      <c r="D422" s="34"/>
      <c r="E422" s="34"/>
      <c r="F422" s="34"/>
      <c r="G422" s="34"/>
      <c r="H422" s="34"/>
      <c r="I422" s="34"/>
      <c r="J422" s="34"/>
      <c r="K422" s="34"/>
      <c r="L422" s="34"/>
    </row>
    <row r="423" spans="1:12" x14ac:dyDescent="0.25">
      <c r="A423" s="14" t="s">
        <v>351</v>
      </c>
      <c r="B423" s="34" t="s">
        <v>352</v>
      </c>
      <c r="C423" s="34"/>
      <c r="D423" s="34"/>
      <c r="E423" s="34"/>
      <c r="F423" s="34"/>
      <c r="G423" s="34"/>
      <c r="H423" s="34"/>
      <c r="I423" s="34"/>
      <c r="J423" s="34"/>
      <c r="K423" s="34"/>
      <c r="L423" s="34"/>
    </row>
    <row r="424" spans="1:12" x14ac:dyDescent="0.25">
      <c r="A424" s="14" t="s">
        <v>353</v>
      </c>
      <c r="B424" s="34" t="s">
        <v>354</v>
      </c>
      <c r="C424" s="34"/>
      <c r="D424" s="34"/>
      <c r="E424" s="34"/>
      <c r="F424" s="34"/>
      <c r="G424" s="34"/>
      <c r="H424" s="34"/>
      <c r="I424" s="34"/>
      <c r="J424" s="34"/>
      <c r="K424" s="34"/>
      <c r="L424" s="34"/>
    </row>
    <row r="425" spans="1:12" ht="27.6" customHeight="1" x14ac:dyDescent="0.25">
      <c r="A425" s="14" t="s">
        <v>355</v>
      </c>
      <c r="B425" s="34" t="s">
        <v>356</v>
      </c>
      <c r="C425" s="34"/>
      <c r="D425" s="34"/>
      <c r="E425" s="34"/>
      <c r="F425" s="34"/>
      <c r="G425" s="34"/>
      <c r="H425" s="34"/>
      <c r="I425" s="34"/>
      <c r="J425" s="34"/>
      <c r="K425" s="34"/>
      <c r="L425" s="34"/>
    </row>
    <row r="426" spans="1:12" x14ac:dyDescent="0.25">
      <c r="A426" s="14" t="s">
        <v>357</v>
      </c>
      <c r="B426" s="34" t="s">
        <v>358</v>
      </c>
      <c r="C426" s="34"/>
      <c r="D426" s="34"/>
      <c r="E426" s="34"/>
      <c r="F426" s="34"/>
      <c r="G426" s="34"/>
      <c r="H426" s="34"/>
      <c r="I426" s="34"/>
      <c r="J426" s="34"/>
      <c r="K426" s="34"/>
      <c r="L426" s="34"/>
    </row>
    <row r="427" spans="1:12" x14ac:dyDescent="0.25">
      <c r="A427" s="14" t="s">
        <v>359</v>
      </c>
      <c r="B427" s="34" t="s">
        <v>360</v>
      </c>
      <c r="C427" s="34"/>
      <c r="D427" s="34"/>
      <c r="E427" s="34"/>
      <c r="F427" s="34"/>
      <c r="G427" s="34"/>
      <c r="H427" s="34"/>
      <c r="I427" s="34"/>
      <c r="J427" s="34"/>
      <c r="K427" s="34"/>
      <c r="L427" s="34"/>
    </row>
    <row r="428" spans="1:12" x14ac:dyDescent="0.25">
      <c r="A428" s="14" t="s">
        <v>361</v>
      </c>
      <c r="B428" s="34" t="s">
        <v>362</v>
      </c>
      <c r="C428" s="34"/>
      <c r="D428" s="34"/>
      <c r="E428" s="34"/>
      <c r="F428" s="34"/>
      <c r="G428" s="34"/>
      <c r="H428" s="34"/>
      <c r="I428" s="34"/>
      <c r="J428" s="34"/>
      <c r="K428" s="34"/>
      <c r="L428" s="34"/>
    </row>
    <row r="429" spans="1:12" x14ac:dyDescent="0.25">
      <c r="A429" s="14" t="s">
        <v>363</v>
      </c>
      <c r="B429" s="34" t="s">
        <v>364</v>
      </c>
      <c r="C429" s="34"/>
      <c r="D429" s="34"/>
      <c r="E429" s="34"/>
      <c r="F429" s="34"/>
      <c r="G429" s="34"/>
      <c r="H429" s="34"/>
      <c r="I429" s="34"/>
      <c r="J429" s="34"/>
      <c r="K429" s="34"/>
      <c r="L429" s="34"/>
    </row>
    <row r="430" spans="1:12" x14ac:dyDescent="0.25">
      <c r="A430" s="14" t="s">
        <v>365</v>
      </c>
      <c r="B430" s="34" t="s">
        <v>366</v>
      </c>
      <c r="C430" s="34"/>
      <c r="D430" s="34"/>
      <c r="E430" s="34"/>
      <c r="F430" s="34"/>
      <c r="G430" s="34"/>
      <c r="H430" s="34"/>
      <c r="I430" s="34"/>
      <c r="J430" s="34"/>
      <c r="K430" s="34"/>
      <c r="L430" s="34"/>
    </row>
    <row r="431" spans="1:12" x14ac:dyDescent="0.25">
      <c r="A431" s="14" t="s">
        <v>367</v>
      </c>
      <c r="B431" s="34" t="s">
        <v>368</v>
      </c>
      <c r="C431" s="34"/>
      <c r="D431" s="34"/>
      <c r="E431" s="34"/>
      <c r="F431" s="34"/>
      <c r="G431" s="34"/>
      <c r="H431" s="34"/>
      <c r="I431" s="34"/>
      <c r="J431" s="34"/>
      <c r="K431" s="34"/>
      <c r="L431" s="34"/>
    </row>
    <row r="432" spans="1:12" x14ac:dyDescent="0.25">
      <c r="A432" s="14" t="s">
        <v>369</v>
      </c>
      <c r="B432" s="34" t="s">
        <v>370</v>
      </c>
      <c r="C432" s="34"/>
      <c r="D432" s="34"/>
      <c r="E432" s="34"/>
      <c r="F432" s="34"/>
      <c r="G432" s="34"/>
      <c r="H432" s="34"/>
      <c r="I432" s="34"/>
      <c r="J432" s="34"/>
      <c r="K432" s="34"/>
      <c r="L432" s="34"/>
    </row>
    <row r="433" spans="1:12" x14ac:dyDescent="0.25">
      <c r="A433" s="14" t="s">
        <v>371</v>
      </c>
      <c r="B433" s="34" t="s">
        <v>372</v>
      </c>
      <c r="C433" s="34"/>
      <c r="D433" s="34"/>
      <c r="E433" s="34"/>
      <c r="F433" s="34"/>
      <c r="G433" s="34"/>
      <c r="H433" s="34"/>
      <c r="I433" s="34"/>
      <c r="J433" s="34"/>
      <c r="K433" s="34"/>
      <c r="L433" s="34"/>
    </row>
    <row r="434" spans="1:12" x14ac:dyDescent="0.25">
      <c r="A434" s="14" t="s">
        <v>373</v>
      </c>
      <c r="B434" s="34" t="s">
        <v>374</v>
      </c>
      <c r="C434" s="34"/>
      <c r="D434" s="34"/>
      <c r="E434" s="34"/>
      <c r="F434" s="34"/>
      <c r="G434" s="34"/>
      <c r="H434" s="34"/>
      <c r="I434" s="34"/>
      <c r="J434" s="34"/>
      <c r="K434" s="34"/>
      <c r="L434" s="34"/>
    </row>
    <row r="435" spans="1:12" x14ac:dyDescent="0.25">
      <c r="A435" s="14" t="s">
        <v>375</v>
      </c>
      <c r="B435" s="34" t="s">
        <v>376</v>
      </c>
      <c r="C435" s="34"/>
      <c r="D435" s="34"/>
      <c r="E435" s="34"/>
      <c r="F435" s="34"/>
      <c r="G435" s="34"/>
      <c r="H435" s="34"/>
      <c r="I435" s="34"/>
      <c r="J435" s="34"/>
      <c r="K435" s="34"/>
      <c r="L435" s="34"/>
    </row>
    <row r="436" spans="1:12" x14ac:dyDescent="0.25">
      <c r="A436" s="14" t="s">
        <v>377</v>
      </c>
      <c r="B436" s="34" t="s">
        <v>378</v>
      </c>
      <c r="C436" s="34"/>
      <c r="D436" s="34"/>
      <c r="E436" s="34"/>
      <c r="F436" s="34"/>
      <c r="G436" s="34"/>
      <c r="H436" s="34"/>
      <c r="I436" s="34"/>
      <c r="J436" s="34"/>
      <c r="K436" s="34"/>
      <c r="L436" s="34"/>
    </row>
    <row r="437" spans="1:12" x14ac:dyDescent="0.25">
      <c r="A437" s="14" t="s">
        <v>379</v>
      </c>
      <c r="B437" s="34" t="s">
        <v>380</v>
      </c>
      <c r="C437" s="34"/>
      <c r="D437" s="34"/>
      <c r="E437" s="34"/>
      <c r="F437" s="34"/>
      <c r="G437" s="34"/>
      <c r="H437" s="34"/>
      <c r="I437" s="34"/>
      <c r="J437" s="34"/>
      <c r="K437" s="34"/>
      <c r="L437" s="34"/>
    </row>
    <row r="438" spans="1:12" x14ac:dyDescent="0.25">
      <c r="A438" s="14" t="s">
        <v>381</v>
      </c>
      <c r="B438" s="34" t="s">
        <v>382</v>
      </c>
      <c r="C438" s="34"/>
      <c r="D438" s="34"/>
      <c r="E438" s="34"/>
      <c r="F438" s="34"/>
      <c r="G438" s="34"/>
      <c r="H438" s="34"/>
      <c r="I438" s="34"/>
      <c r="J438" s="34"/>
      <c r="K438" s="34"/>
      <c r="L438" s="34"/>
    </row>
    <row r="439" spans="1:12" x14ac:dyDescent="0.25">
      <c r="A439" s="14" t="s">
        <v>383</v>
      </c>
      <c r="B439" s="34" t="s">
        <v>384</v>
      </c>
      <c r="C439" s="34"/>
      <c r="D439" s="34"/>
      <c r="E439" s="34"/>
      <c r="F439" s="34"/>
      <c r="G439" s="34"/>
      <c r="H439" s="34"/>
      <c r="I439" s="34"/>
      <c r="J439" s="34"/>
      <c r="K439" s="34"/>
      <c r="L439" s="34"/>
    </row>
    <row r="440" spans="1:12" ht="25.95" customHeight="1" x14ac:dyDescent="0.25">
      <c r="A440" s="14" t="s">
        <v>385</v>
      </c>
      <c r="B440" s="34" t="s">
        <v>386</v>
      </c>
      <c r="C440" s="34"/>
      <c r="D440" s="34"/>
      <c r="E440" s="34"/>
      <c r="F440" s="34"/>
      <c r="G440" s="34"/>
      <c r="H440" s="34"/>
      <c r="I440" s="34"/>
      <c r="J440" s="34"/>
      <c r="K440" s="34"/>
      <c r="L440" s="34"/>
    </row>
    <row r="441" spans="1:12" x14ac:dyDescent="0.25">
      <c r="A441" s="14" t="s">
        <v>387</v>
      </c>
      <c r="B441" s="34" t="s">
        <v>388</v>
      </c>
      <c r="C441" s="34"/>
      <c r="D441" s="34"/>
      <c r="E441" s="34"/>
      <c r="F441" s="34"/>
      <c r="G441" s="34"/>
      <c r="H441" s="34"/>
      <c r="I441" s="34"/>
      <c r="J441" s="34"/>
      <c r="K441" s="34"/>
      <c r="L441" s="34"/>
    </row>
    <row r="442" spans="1:12" x14ac:dyDescent="0.25">
      <c r="A442" s="14" t="s">
        <v>389</v>
      </c>
      <c r="B442" s="34" t="s">
        <v>390</v>
      </c>
      <c r="C442" s="34"/>
      <c r="D442" s="34"/>
      <c r="E442" s="34"/>
      <c r="F442" s="34"/>
      <c r="G442" s="34"/>
      <c r="H442" s="34"/>
      <c r="I442" s="34"/>
      <c r="J442" s="34"/>
      <c r="K442" s="34"/>
      <c r="L442" s="34"/>
    </row>
    <row r="443" spans="1:12" x14ac:dyDescent="0.25">
      <c r="A443" s="14" t="s">
        <v>391</v>
      </c>
      <c r="B443" s="34" t="s">
        <v>392</v>
      </c>
      <c r="C443" s="34"/>
      <c r="D443" s="34"/>
      <c r="E443" s="34"/>
      <c r="F443" s="34"/>
      <c r="G443" s="34"/>
      <c r="H443" s="34"/>
      <c r="I443" s="34"/>
      <c r="J443" s="34"/>
      <c r="K443" s="34"/>
      <c r="L443" s="34"/>
    </row>
    <row r="444" spans="1:12" x14ac:dyDescent="0.25">
      <c r="A444" s="14" t="s">
        <v>393</v>
      </c>
      <c r="B444" s="34" t="s">
        <v>394</v>
      </c>
      <c r="C444" s="34"/>
      <c r="D444" s="34"/>
      <c r="E444" s="34"/>
      <c r="F444" s="34"/>
      <c r="G444" s="34"/>
      <c r="H444" s="34"/>
      <c r="I444" s="34"/>
      <c r="J444" s="34"/>
      <c r="K444" s="34"/>
      <c r="L444" s="34"/>
    </row>
    <row r="445" spans="1:12" x14ac:dyDescent="0.25">
      <c r="A445" s="14" t="s">
        <v>395</v>
      </c>
      <c r="B445" s="34" t="s">
        <v>396</v>
      </c>
      <c r="C445" s="34"/>
      <c r="D445" s="34"/>
      <c r="E445" s="34"/>
      <c r="F445" s="34"/>
      <c r="G445" s="34"/>
      <c r="H445" s="34"/>
      <c r="I445" s="34"/>
      <c r="J445" s="34"/>
      <c r="K445" s="34"/>
      <c r="L445" s="34"/>
    </row>
    <row r="446" spans="1:12" x14ac:dyDescent="0.25">
      <c r="A446" s="14" t="s">
        <v>397</v>
      </c>
      <c r="B446" s="34" t="s">
        <v>398</v>
      </c>
      <c r="C446" s="34"/>
      <c r="D446" s="34"/>
      <c r="E446" s="34"/>
      <c r="F446" s="34"/>
      <c r="G446" s="34"/>
      <c r="H446" s="34"/>
      <c r="I446" s="34"/>
      <c r="J446" s="34"/>
      <c r="K446" s="34"/>
      <c r="L446" s="34"/>
    </row>
    <row r="447" spans="1:12" x14ac:dyDescent="0.25">
      <c r="A447" s="14" t="s">
        <v>399</v>
      </c>
      <c r="B447" s="34" t="s">
        <v>400</v>
      </c>
      <c r="C447" s="34"/>
      <c r="D447" s="34"/>
      <c r="E447" s="34"/>
      <c r="F447" s="34"/>
      <c r="G447" s="34"/>
      <c r="H447" s="34"/>
      <c r="I447" s="34"/>
      <c r="J447" s="34"/>
      <c r="K447" s="34"/>
      <c r="L447" s="34"/>
    </row>
    <row r="448" spans="1:12" x14ac:dyDescent="0.25">
      <c r="A448" s="14" t="s">
        <v>401</v>
      </c>
      <c r="B448" s="34" t="s">
        <v>402</v>
      </c>
      <c r="C448" s="34"/>
      <c r="D448" s="34"/>
      <c r="E448" s="34"/>
      <c r="F448" s="34"/>
      <c r="G448" s="34"/>
      <c r="H448" s="34"/>
      <c r="I448" s="34"/>
      <c r="J448" s="34"/>
      <c r="K448" s="34"/>
      <c r="L448" s="34"/>
    </row>
    <row r="449" spans="1:12" x14ac:dyDescent="0.25">
      <c r="A449" s="14" t="s">
        <v>403</v>
      </c>
      <c r="B449" s="34" t="s">
        <v>404</v>
      </c>
      <c r="C449" s="34"/>
      <c r="D449" s="34"/>
      <c r="E449" s="34"/>
      <c r="F449" s="34"/>
      <c r="G449" s="34"/>
      <c r="H449" s="34"/>
      <c r="I449" s="34"/>
      <c r="J449" s="34"/>
      <c r="K449" s="34"/>
      <c r="L449" s="34"/>
    </row>
    <row r="450" spans="1:12" x14ac:dyDescent="0.25">
      <c r="A450" s="14" t="s">
        <v>405</v>
      </c>
      <c r="B450" s="35" t="s">
        <v>406</v>
      </c>
      <c r="C450" s="35"/>
      <c r="D450" s="35"/>
      <c r="E450" s="35"/>
      <c r="F450" s="35"/>
      <c r="G450" s="35"/>
      <c r="H450" s="35"/>
      <c r="I450" s="35"/>
      <c r="J450" s="35"/>
      <c r="K450" s="35"/>
      <c r="L450" s="35"/>
    </row>
    <row r="451" spans="1:12" x14ac:dyDescent="0.25">
      <c r="A451" s="14" t="s">
        <v>407</v>
      </c>
      <c r="B451" s="34" t="s">
        <v>408</v>
      </c>
      <c r="C451" s="34"/>
      <c r="D451" s="34"/>
      <c r="E451" s="34"/>
      <c r="F451" s="34"/>
      <c r="G451" s="34"/>
      <c r="H451" s="34"/>
      <c r="I451" s="34"/>
      <c r="J451" s="34"/>
      <c r="K451" s="34"/>
      <c r="L451" s="34"/>
    </row>
    <row r="452" spans="1:12" x14ac:dyDescent="0.25">
      <c r="A452" s="14" t="s">
        <v>409</v>
      </c>
      <c r="B452" s="34" t="s">
        <v>410</v>
      </c>
      <c r="C452" s="34"/>
      <c r="D452" s="34"/>
      <c r="E452" s="34"/>
      <c r="F452" s="34"/>
      <c r="G452" s="34"/>
      <c r="H452" s="34"/>
      <c r="I452" s="34"/>
      <c r="J452" s="34"/>
      <c r="K452" s="34"/>
      <c r="L452" s="34"/>
    </row>
    <row r="453" spans="1:12" x14ac:dyDescent="0.25">
      <c r="A453" s="14" t="s">
        <v>411</v>
      </c>
      <c r="B453" s="34" t="s">
        <v>412</v>
      </c>
      <c r="C453" s="34"/>
      <c r="D453" s="34"/>
      <c r="E453" s="34"/>
      <c r="F453" s="34"/>
      <c r="G453" s="34"/>
      <c r="H453" s="34"/>
      <c r="I453" s="34"/>
      <c r="J453" s="34"/>
      <c r="K453" s="34"/>
      <c r="L453" s="34"/>
    </row>
    <row r="454" spans="1:12" x14ac:dyDescent="0.25">
      <c r="A454" s="14" t="s">
        <v>413</v>
      </c>
      <c r="B454" s="34" t="s">
        <v>414</v>
      </c>
      <c r="C454" s="34"/>
      <c r="D454" s="34"/>
      <c r="E454" s="34"/>
      <c r="F454" s="34"/>
      <c r="G454" s="34"/>
      <c r="H454" s="34"/>
      <c r="I454" s="34"/>
      <c r="J454" s="34"/>
      <c r="K454" s="34"/>
      <c r="L454" s="34"/>
    </row>
    <row r="455" spans="1:12" x14ac:dyDescent="0.25">
      <c r="A455" s="14" t="s">
        <v>415</v>
      </c>
      <c r="B455" s="34" t="s">
        <v>416</v>
      </c>
      <c r="C455" s="34"/>
      <c r="D455" s="34"/>
      <c r="E455" s="34"/>
      <c r="F455" s="34"/>
      <c r="G455" s="34"/>
      <c r="H455" s="34"/>
      <c r="I455" s="34"/>
      <c r="J455" s="34"/>
      <c r="K455" s="34"/>
      <c r="L455" s="34"/>
    </row>
    <row r="458" spans="1:12" ht="14.4" x14ac:dyDescent="0.3">
      <c r="B458" s="1" t="s">
        <v>417</v>
      </c>
    </row>
    <row r="460" spans="1:12" ht="14.4" x14ac:dyDescent="0.25">
      <c r="B460" s="15" t="s">
        <v>418</v>
      </c>
      <c r="C460" s="34" t="s">
        <v>419</v>
      </c>
      <c r="D460" s="36"/>
      <c r="E460" s="36"/>
      <c r="F460" s="36"/>
      <c r="G460" s="36"/>
      <c r="H460" s="36"/>
      <c r="I460" s="36"/>
      <c r="J460" s="36"/>
      <c r="K460" s="36"/>
      <c r="L460" s="36"/>
    </row>
    <row r="462" spans="1:12" ht="14.4" x14ac:dyDescent="0.25">
      <c r="B462" s="15" t="s">
        <v>420</v>
      </c>
      <c r="C462" s="34" t="s">
        <v>421</v>
      </c>
      <c r="D462" s="36"/>
      <c r="E462" s="36"/>
      <c r="F462" s="36"/>
      <c r="G462" s="36"/>
      <c r="H462" s="36"/>
      <c r="I462" s="36"/>
      <c r="J462" s="36"/>
      <c r="K462" s="36"/>
      <c r="L462" s="36"/>
    </row>
    <row r="464" spans="1:12" ht="14.4" x14ac:dyDescent="0.25">
      <c r="B464" s="15" t="s">
        <v>422</v>
      </c>
      <c r="C464" s="34" t="s">
        <v>423</v>
      </c>
      <c r="D464" s="36"/>
      <c r="E464" s="36"/>
      <c r="F464" s="36"/>
      <c r="G464" s="36"/>
      <c r="H464" s="36"/>
      <c r="I464" s="36"/>
      <c r="J464" s="36"/>
      <c r="K464" s="36"/>
      <c r="L464" s="36"/>
    </row>
    <row r="466" spans="2:12" ht="14.4" x14ac:dyDescent="0.25">
      <c r="B466" s="15" t="s">
        <v>424</v>
      </c>
      <c r="C466" s="34" t="s">
        <v>421</v>
      </c>
      <c r="D466" s="36"/>
      <c r="E466" s="36"/>
      <c r="F466" s="36"/>
      <c r="G466" s="36"/>
      <c r="H466" s="36"/>
      <c r="I466" s="36"/>
      <c r="J466" s="36"/>
      <c r="K466" s="36"/>
      <c r="L466" s="36"/>
    </row>
    <row r="468" spans="2:12" ht="14.4" x14ac:dyDescent="0.25">
      <c r="B468" s="25" t="s">
        <v>425</v>
      </c>
      <c r="C468" s="34"/>
      <c r="D468" s="36"/>
      <c r="E468" s="36"/>
      <c r="F468" s="36"/>
      <c r="G468" s="36"/>
      <c r="H468" s="36"/>
      <c r="I468" s="36"/>
      <c r="J468" s="36"/>
      <c r="K468" s="36"/>
      <c r="L468" s="36"/>
    </row>
    <row r="470" spans="2:12" ht="14.4" x14ac:dyDescent="0.25">
      <c r="B470" s="15" t="s">
        <v>426</v>
      </c>
      <c r="C470" s="37" t="s">
        <v>427</v>
      </c>
      <c r="D470" s="38"/>
      <c r="E470" s="38"/>
      <c r="F470" s="38"/>
      <c r="G470" s="38"/>
      <c r="H470" s="38"/>
      <c r="I470" s="38"/>
      <c r="J470" s="38"/>
      <c r="K470" s="38"/>
      <c r="L470" s="38"/>
    </row>
    <row r="472" spans="2:12" ht="14.4" x14ac:dyDescent="0.25">
      <c r="B472" s="15" t="s">
        <v>428</v>
      </c>
      <c r="C472" s="34" t="s">
        <v>421</v>
      </c>
      <c r="D472" s="36"/>
      <c r="E472" s="36"/>
      <c r="F472" s="36"/>
      <c r="G472" s="36"/>
      <c r="H472" s="36"/>
      <c r="I472" s="36"/>
      <c r="J472" s="36"/>
      <c r="K472" s="36"/>
      <c r="L472" s="36"/>
    </row>
    <row r="473" spans="2:12" ht="14.4" x14ac:dyDescent="0.25">
      <c r="B473" s="15" t="s">
        <v>429</v>
      </c>
      <c r="C473" s="34"/>
      <c r="D473" s="36"/>
      <c r="E473" s="36"/>
      <c r="F473" s="36"/>
      <c r="G473" s="36"/>
      <c r="H473" s="36"/>
      <c r="I473" s="36"/>
      <c r="J473" s="36"/>
      <c r="K473" s="36"/>
      <c r="L473" s="36"/>
    </row>
    <row r="475" spans="2:12" ht="14.4" x14ac:dyDescent="0.25">
      <c r="B475" s="15" t="s">
        <v>430</v>
      </c>
      <c r="C475" s="34" t="s">
        <v>421</v>
      </c>
      <c r="D475" s="36"/>
      <c r="E475" s="36"/>
      <c r="F475" s="36"/>
      <c r="G475" s="36"/>
      <c r="H475" s="36"/>
      <c r="I475" s="36"/>
      <c r="J475" s="36"/>
      <c r="K475" s="36"/>
      <c r="L475" s="36"/>
    </row>
    <row r="477" spans="2:12" ht="14.4" x14ac:dyDescent="0.25">
      <c r="B477" s="15" t="s">
        <v>431</v>
      </c>
      <c r="C477" s="34" t="s">
        <v>421</v>
      </c>
      <c r="D477" s="36"/>
      <c r="E477" s="36"/>
      <c r="F477" s="36"/>
      <c r="G477" s="36"/>
      <c r="H477" s="36"/>
      <c r="I477" s="36"/>
      <c r="J477" s="36"/>
      <c r="K477" s="36"/>
      <c r="L477" s="36"/>
    </row>
    <row r="479" spans="2:12" ht="14.4" x14ac:dyDescent="0.25">
      <c r="B479" s="15" t="s">
        <v>432</v>
      </c>
      <c r="C479" s="34" t="s">
        <v>433</v>
      </c>
      <c r="D479" s="36"/>
      <c r="E479" s="36"/>
      <c r="F479" s="36"/>
      <c r="G479" s="36"/>
      <c r="H479" s="36"/>
      <c r="I479" s="36"/>
      <c r="J479" s="36"/>
      <c r="K479" s="36"/>
      <c r="L479" s="36"/>
    </row>
    <row r="481" spans="2:12" ht="14.4" x14ac:dyDescent="0.25">
      <c r="B481" s="15" t="s">
        <v>434</v>
      </c>
      <c r="C481" s="34" t="s">
        <v>435</v>
      </c>
      <c r="D481" s="36"/>
      <c r="E481" s="36"/>
      <c r="F481" s="36"/>
      <c r="G481" s="36"/>
      <c r="H481" s="36"/>
      <c r="I481" s="36"/>
      <c r="J481" s="36"/>
      <c r="K481" s="36"/>
      <c r="L481" s="36"/>
    </row>
    <row r="483" spans="2:12" ht="14.4" x14ac:dyDescent="0.25">
      <c r="B483" s="15" t="s">
        <v>436</v>
      </c>
      <c r="C483" s="34" t="s">
        <v>421</v>
      </c>
      <c r="D483" s="36"/>
      <c r="E483" s="36"/>
      <c r="F483" s="36"/>
      <c r="G483" s="36"/>
      <c r="H483" s="36"/>
      <c r="I483" s="36"/>
      <c r="J483" s="36"/>
      <c r="K483" s="36"/>
      <c r="L483" s="36"/>
    </row>
    <row r="485" spans="2:12" ht="14.4" x14ac:dyDescent="0.25">
      <c r="B485" s="15" t="s">
        <v>437</v>
      </c>
      <c r="C485" s="33" t="s">
        <v>438</v>
      </c>
      <c r="D485" s="39"/>
      <c r="E485" s="39"/>
      <c r="F485" s="39"/>
      <c r="G485" s="39"/>
      <c r="H485" s="39"/>
      <c r="I485" s="39"/>
      <c r="J485" s="39"/>
      <c r="K485" s="39"/>
      <c r="L485" s="39"/>
    </row>
    <row r="487" spans="2:12" ht="14.4" x14ac:dyDescent="0.25">
      <c r="B487" s="15" t="s">
        <v>439</v>
      </c>
      <c r="C487" s="33" t="s">
        <v>440</v>
      </c>
      <c r="D487" s="39"/>
      <c r="E487" s="39"/>
      <c r="F487" s="39"/>
      <c r="G487" s="39"/>
      <c r="H487" s="39"/>
      <c r="I487" s="39"/>
      <c r="J487" s="39"/>
      <c r="K487" s="39"/>
      <c r="L487" s="39"/>
    </row>
    <row r="489" spans="2:12" ht="14.4" x14ac:dyDescent="0.25">
      <c r="B489" s="15" t="s">
        <v>441</v>
      </c>
      <c r="C489" s="34" t="s">
        <v>421</v>
      </c>
      <c r="D489" s="36"/>
      <c r="E489" s="36"/>
      <c r="F489" s="36"/>
      <c r="G489" s="36"/>
      <c r="H489" s="36"/>
      <c r="I489" s="36"/>
      <c r="J489" s="36"/>
      <c r="K489" s="36"/>
      <c r="L489" s="36"/>
    </row>
    <row r="491" spans="2:12" ht="14.4" x14ac:dyDescent="0.25">
      <c r="B491" s="15" t="s">
        <v>442</v>
      </c>
      <c r="C491" s="34" t="s">
        <v>443</v>
      </c>
      <c r="D491" s="36"/>
      <c r="E491" s="36"/>
      <c r="F491" s="36"/>
      <c r="G491" s="36"/>
      <c r="H491" s="36"/>
      <c r="I491" s="36"/>
      <c r="J491" s="36"/>
      <c r="K491" s="36"/>
      <c r="L491" s="36"/>
    </row>
    <row r="493" spans="2:12" ht="14.4" x14ac:dyDescent="0.25">
      <c r="B493" s="15" t="s">
        <v>444</v>
      </c>
      <c r="C493" s="34" t="s">
        <v>443</v>
      </c>
      <c r="D493" s="36"/>
      <c r="E493" s="36"/>
      <c r="F493" s="36"/>
      <c r="G493" s="36"/>
      <c r="H493" s="36"/>
      <c r="I493" s="36"/>
      <c r="J493" s="36"/>
      <c r="K493" s="36"/>
      <c r="L493" s="36"/>
    </row>
    <row r="495" spans="2:12" ht="14.4" x14ac:dyDescent="0.25">
      <c r="B495" s="15" t="s">
        <v>445</v>
      </c>
      <c r="C495" s="34" t="s">
        <v>446</v>
      </c>
      <c r="D495" s="36"/>
      <c r="E495" s="36"/>
      <c r="F495" s="36"/>
      <c r="G495" s="36"/>
      <c r="H495" s="36"/>
      <c r="I495" s="36"/>
      <c r="J495" s="36"/>
      <c r="K495" s="36"/>
      <c r="L495" s="36"/>
    </row>
    <row r="497" spans="2:12" s="20" customFormat="1" ht="26.4" customHeight="1" x14ac:dyDescent="0.25">
      <c r="B497" s="25" t="s">
        <v>447</v>
      </c>
      <c r="C497" s="42" t="s">
        <v>448</v>
      </c>
      <c r="D497" s="42"/>
      <c r="E497" s="42"/>
      <c r="F497" s="42"/>
      <c r="G497" s="42"/>
      <c r="H497" s="42"/>
      <c r="I497" s="42"/>
      <c r="J497" s="42"/>
      <c r="K497" s="42"/>
      <c r="L497" s="42"/>
    </row>
    <row r="498" spans="2:12" x14ac:dyDescent="0.25">
      <c r="C498" s="22"/>
      <c r="D498" s="22"/>
      <c r="E498" s="22"/>
      <c r="F498" s="22"/>
      <c r="G498" s="22"/>
      <c r="H498" s="22"/>
      <c r="I498" s="22"/>
      <c r="J498" s="22"/>
      <c r="K498" s="22"/>
      <c r="L498" s="22"/>
    </row>
    <row r="499" spans="2:12" ht="14.4" customHeight="1" x14ac:dyDescent="0.25">
      <c r="B499" s="16" t="s">
        <v>449</v>
      </c>
      <c r="C499" s="40" t="s">
        <v>450</v>
      </c>
      <c r="D499" s="41"/>
      <c r="E499" s="41"/>
      <c r="F499" s="41"/>
      <c r="G499" s="41"/>
      <c r="H499" s="41"/>
      <c r="I499" s="41"/>
      <c r="J499" s="41"/>
      <c r="K499" s="41"/>
      <c r="L499" s="41"/>
    </row>
    <row r="500" spans="2:12" ht="13.2" customHeight="1" x14ac:dyDescent="0.25">
      <c r="C500" s="40" t="s">
        <v>451</v>
      </c>
      <c r="D500" s="41"/>
      <c r="E500" s="41"/>
      <c r="F500" s="41"/>
      <c r="G500" s="41"/>
      <c r="H500" s="41"/>
      <c r="I500" s="41"/>
      <c r="J500" s="41"/>
      <c r="K500" s="41"/>
      <c r="L500" s="41"/>
    </row>
    <row r="501" spans="2:12" ht="14.4" customHeight="1" x14ac:dyDescent="0.25">
      <c r="B501" s="15"/>
      <c r="C501" s="40" t="s">
        <v>452</v>
      </c>
      <c r="D501" s="41"/>
      <c r="E501" s="41"/>
      <c r="F501" s="41"/>
      <c r="G501" s="41"/>
      <c r="H501" s="41"/>
      <c r="I501" s="41"/>
      <c r="J501" s="41"/>
      <c r="K501" s="41"/>
      <c r="L501" s="41"/>
    </row>
    <row r="502" spans="2:12" x14ac:dyDescent="0.25">
      <c r="B502" s="15"/>
      <c r="C502" s="34" t="s">
        <v>453</v>
      </c>
      <c r="D502" s="34"/>
      <c r="E502" s="34"/>
      <c r="F502" s="34"/>
      <c r="G502" s="34"/>
      <c r="H502" s="34"/>
      <c r="I502" s="34"/>
      <c r="J502" s="34"/>
      <c r="K502" s="34"/>
      <c r="L502" s="34"/>
    </row>
    <row r="503" spans="2:12" x14ac:dyDescent="0.25">
      <c r="B503" s="15"/>
      <c r="C503" s="34"/>
      <c r="D503" s="36"/>
      <c r="E503" s="36"/>
      <c r="F503" s="36"/>
      <c r="G503" s="36"/>
      <c r="H503" s="36"/>
      <c r="I503" s="36"/>
      <c r="J503" s="36"/>
      <c r="K503" s="36"/>
      <c r="L503" s="36"/>
    </row>
  </sheetData>
  <mergeCells count="61">
    <mergeCell ref="C503:L503"/>
    <mergeCell ref="C500:L500"/>
    <mergeCell ref="C497:L497"/>
    <mergeCell ref="C499:L499"/>
    <mergeCell ref="C501:L501"/>
    <mergeCell ref="C502:L502"/>
    <mergeCell ref="C487:L487"/>
    <mergeCell ref="C489:L489"/>
    <mergeCell ref="C491:L491"/>
    <mergeCell ref="C493:L493"/>
    <mergeCell ref="C495:L495"/>
    <mergeCell ref="C477:L477"/>
    <mergeCell ref="C479:L479"/>
    <mergeCell ref="C481:L481"/>
    <mergeCell ref="C483:L483"/>
    <mergeCell ref="C485:L485"/>
    <mergeCell ref="C468:L468"/>
    <mergeCell ref="C470:L470"/>
    <mergeCell ref="C472:L472"/>
    <mergeCell ref="C473:L473"/>
    <mergeCell ref="C475:L475"/>
    <mergeCell ref="B455:L455"/>
    <mergeCell ref="C460:L460"/>
    <mergeCell ref="C462:L462"/>
    <mergeCell ref="C464:L464"/>
    <mergeCell ref="C466:L466"/>
    <mergeCell ref="B450:L450"/>
    <mergeCell ref="B451:L451"/>
    <mergeCell ref="B452:L452"/>
    <mergeCell ref="B453:L453"/>
    <mergeCell ref="B454:L454"/>
    <mergeCell ref="B445:L445"/>
    <mergeCell ref="B446:L446"/>
    <mergeCell ref="B447:L447"/>
    <mergeCell ref="B448:L448"/>
    <mergeCell ref="B449:L449"/>
    <mergeCell ref="B440:L440"/>
    <mergeCell ref="B441:L441"/>
    <mergeCell ref="B442:L442"/>
    <mergeCell ref="B443:L443"/>
    <mergeCell ref="B444:L444"/>
    <mergeCell ref="B435:L435"/>
    <mergeCell ref="B436:L436"/>
    <mergeCell ref="B437:L437"/>
    <mergeCell ref="B438:L438"/>
    <mergeCell ref="B439:L439"/>
    <mergeCell ref="B430:L430"/>
    <mergeCell ref="B431:L431"/>
    <mergeCell ref="B432:L432"/>
    <mergeCell ref="B433:L433"/>
    <mergeCell ref="B434:L434"/>
    <mergeCell ref="B425:L425"/>
    <mergeCell ref="B426:L426"/>
    <mergeCell ref="B427:L427"/>
    <mergeCell ref="B428:L428"/>
    <mergeCell ref="B429:L429"/>
    <mergeCell ref="A419:L419"/>
    <mergeCell ref="B421:L421"/>
    <mergeCell ref="B422:L422"/>
    <mergeCell ref="B423:L423"/>
    <mergeCell ref="B424:L424"/>
  </mergeCells>
  <hyperlinks>
    <hyperlink ref="A5" r:id="rId1" xr:uid="{00000000-0004-0000-0000-000000000000}"/>
  </hyperlinks>
  <pageMargins left="0.7" right="0.7" top="0.75" bottom="0.75" header="0.3" footer="0.3"/>
  <headerFooter>
    <oddFooter>&amp;C_x000D_&amp;1#&amp;"Calibri"&amp;8&amp;K000000 INTERNAL. This information is accessible to ADB Management and staff. It may be shared outside ADB with appropriate permission.</odd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haredContentType xmlns="Microsoft.SharePoint.Taxonomy.ContentTypeSync" SourceId="115af50e-efb3-4a0e-b425-875ff625e09e" ContentTypeId="0x0101008911345A3DAEDD4C94E405931CFDF635" PreviousValue="false"/>
</file>

<file path=customXml/item2.xml><?xml version="1.0" encoding="utf-8"?>
<ct:contentTypeSchema xmlns:ct="http://schemas.microsoft.com/office/2006/metadata/contentType" xmlns:ma="http://schemas.microsoft.com/office/2006/metadata/properties/metaAttributes" ct:_="" ma:_="" ma:contentTypeName="Document" ma:contentTypeID="0x0101004C90B54C17B4C349AF9CAC9779232DC5" ma:contentTypeVersion="19" ma:contentTypeDescription="Create a new document." ma:contentTypeScope="" ma:versionID="75322bf9c0674fa09f2c5ccc770e54f8">
  <xsd:schema xmlns:xsd="http://www.w3.org/2001/XMLSchema" xmlns:xs="http://www.w3.org/2001/XMLSchema" xmlns:p="http://schemas.microsoft.com/office/2006/metadata/properties" xmlns:ns2="2b4b9d8e-ecb2-49e1-a87e-51dfdfcaee7f" xmlns:ns3="b966b054-3674-4c4f-a2b0-6a3ffbe0790e" xmlns:ns4="c1fdd505-2570-46c2-bd04-3e0f2d874cf5" targetNamespace="http://schemas.microsoft.com/office/2006/metadata/properties" ma:root="true" ma:fieldsID="f5a6c6e1912be9fb55e8301ad9641abc" ns2:_="" ns3:_="" ns4:_="">
    <xsd:import namespace="2b4b9d8e-ecb2-49e1-a87e-51dfdfcaee7f"/>
    <xsd:import namespace="b966b054-3674-4c4f-a2b0-6a3ffbe0790e"/>
    <xsd:import namespace="c1fdd505-2570-46c2-bd04-3e0f2d874cf5"/>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Description0"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4b9d8e-ecb2-49e1-a87e-51dfdfcaee7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Description0" ma:index="20" nillable="true" ma:displayName="Description" ma:description="short description of the content item" ma:internalName="Description0">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115af50e-efb3-4a0e-b425-875ff625e09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966b054-3674-4c4f-a2b0-6a3ffbe0790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1fdd505-2570-46c2-bd04-3e0f2d874cf5"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c2f26efa-e1a7-4403-a434-fa18bcd8b29e}" ma:internalName="TaxCatchAll" ma:showField="CatchAllData" ma:web="b966b054-3674-4c4f-a2b0-6a3ffbe0790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c1fdd505-2570-46c2-bd04-3e0f2d874cf5">
      <Value>18</Value>
      <Value>4</Value>
      <Value>3</Value>
      <Value>1</Value>
    </TaxCatchAll>
    <lcf76f155ced4ddcb4097134ff3c332f xmlns="2b4b9d8e-ecb2-49e1-a87e-51dfdfcaee7f">
      <Terms xmlns="http://schemas.microsoft.com/office/infopath/2007/PartnerControls"/>
    </lcf76f155ced4ddcb4097134ff3c332f>
    <Description0 xmlns="2b4b9d8e-ecb2-49e1-a87e-51dfdfcaee7f"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9FDE14-0695-4403-8868-D9476762E7D4}">
  <ds:schemaRefs>
    <ds:schemaRef ds:uri="Microsoft.SharePoint.Taxonomy.ContentTypeSync"/>
  </ds:schemaRefs>
</ds:datastoreItem>
</file>

<file path=customXml/itemProps2.xml><?xml version="1.0" encoding="utf-8"?>
<ds:datastoreItem xmlns:ds="http://schemas.openxmlformats.org/officeDocument/2006/customXml" ds:itemID="{D0FFE605-7E65-4108-9438-091BFCE0889F}"/>
</file>

<file path=customXml/itemProps3.xml><?xml version="1.0" encoding="utf-8"?>
<ds:datastoreItem xmlns:ds="http://schemas.openxmlformats.org/officeDocument/2006/customXml" ds:itemID="{ED34CCBA-A1EE-49FA-AB48-DE209E7DFC15}">
  <ds:schemaRefs>
    <ds:schemaRef ds:uri="http://www.w3.org/XML/1998/namespace"/>
    <ds:schemaRef ds:uri="http://purl.org/dc/elements/1.1/"/>
    <ds:schemaRef ds:uri="c1fdd505-2570-46c2-bd04-3e0f2d874cf5"/>
    <ds:schemaRef ds:uri="http://purl.org/dc/dcmitype/"/>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167faf68-1382-435f-8f09-a46b79a55ee8"/>
    <ds:schemaRef ds:uri="http://schemas.microsoft.com/office/2006/metadata/properties"/>
  </ds:schemaRefs>
</ds:datastoreItem>
</file>

<file path=customXml/itemProps4.xml><?xml version="1.0" encoding="utf-8"?>
<ds:datastoreItem xmlns:ds="http://schemas.openxmlformats.org/officeDocument/2006/customXml" ds:itemID="{930696B8-1A28-4ADE-99C4-60DD8D98C75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vt:i4>
      </vt:variant>
    </vt:vector>
  </HeadingPairs>
  <TitlesOfParts>
    <vt:vector size="1" baseType="lpstr">
      <vt:lpstr>FIJ</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Indicators for Asia and the Pacific 2024 Economy Tables</dc:title>
  <dc:subject/>
  <dc:creator>Asian Development Bank</dc:creator>
  <cp:keywords>Key Indicators for Asia and the Pacific 2024 Economy Tables; Key Indicators 2024; economy tables; Fiji; population; labor force; national accounts; production index; energy; price index; money and interest rates; government finance; external trade; balance of payments; international reserves; exchange rate; external indebtedness; environment and climate change</cp:keywords>
  <dc:description/>
  <cp:revision/>
  <dcterms:created xsi:type="dcterms:W3CDTF">2024-08-02T01:07:11Z</dcterms:created>
  <dcterms:modified xsi:type="dcterms:W3CDTF">2024-08-19T01:47:31Z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0x0101008911345A3DAEDD4C94E405931CFDF63500ABC5BDE0A65056449F41FF865698E92A</vt:lpwstr>
  </property>
  <property fmtid="{D5CDD505-2E9C-101B-9397-08002B2CF9AE}" pid="3" name="MediaServiceImageTags">
    <vt:lpwstr/>
  </property>
  <property fmtid="{D5CDD505-2E9C-101B-9397-08002B2CF9AE}" pid="4" name="ADBContentGroup">
    <vt:lpwstr>3;#ERCD|ab3ec0c9-2ce1-477e-8dd0-15d1f7f6b467</vt:lpwstr>
  </property>
  <property fmtid="{D5CDD505-2E9C-101B-9397-08002B2CF9AE}" pid="5" name="ADBDivision">
    <vt:lpwstr>18;#EROD-SDI|aff15768-80d3-4034-98c2-68c6515e070d</vt:lpwstr>
  </property>
  <property fmtid="{D5CDD505-2E9C-101B-9397-08002B2CF9AE}" pid="6" name="ADBSector">
    <vt:lpwstr/>
  </property>
  <property fmtid="{D5CDD505-2E9C-101B-9397-08002B2CF9AE}" pid="7" name="ADBDocumentSecurity">
    <vt:lpwstr/>
  </property>
  <property fmtid="{D5CDD505-2E9C-101B-9397-08002B2CF9AE}" pid="8" name="ADBDocumentLanguage">
    <vt:lpwstr>1;#English|16ac8743-31bb-43f8-9a73-533a041667d6</vt:lpwstr>
  </property>
  <property fmtid="{D5CDD505-2E9C-101B-9397-08002B2CF9AE}" pid="9" name="ADBDocumentType">
    <vt:lpwstr/>
  </property>
  <property fmtid="{D5CDD505-2E9C-101B-9397-08002B2CF9AE}" pid="10" name="ADBDepartmentOwner">
    <vt:lpwstr>4;#ERCD|ab3ec0c9-2ce1-477e-8dd0-15d1f7f6b467</vt:lpwstr>
  </property>
  <property fmtid="{D5CDD505-2E9C-101B-9397-08002B2CF9AE}" pid="11" name="ADBCountry">
    <vt:lpwstr/>
  </property>
  <property fmtid="{D5CDD505-2E9C-101B-9397-08002B2CF9AE}" pid="12" name="MSIP_Label_817d4574-7375-4d17-b29c-6e4c6df0fcb0_Enabled">
    <vt:lpwstr>true</vt:lpwstr>
  </property>
  <property fmtid="{D5CDD505-2E9C-101B-9397-08002B2CF9AE}" pid="13" name="MSIP_Label_817d4574-7375-4d17-b29c-6e4c6df0fcb0_SetDate">
    <vt:lpwstr>2024-08-05T02:51:04Z</vt:lpwstr>
  </property>
  <property fmtid="{D5CDD505-2E9C-101B-9397-08002B2CF9AE}" pid="14" name="MSIP_Label_817d4574-7375-4d17-b29c-6e4c6df0fcb0_Method">
    <vt:lpwstr>Standard</vt:lpwstr>
  </property>
  <property fmtid="{D5CDD505-2E9C-101B-9397-08002B2CF9AE}" pid="15" name="MSIP_Label_817d4574-7375-4d17-b29c-6e4c6df0fcb0_Name">
    <vt:lpwstr>ADB Internal</vt:lpwstr>
  </property>
  <property fmtid="{D5CDD505-2E9C-101B-9397-08002B2CF9AE}" pid="16" name="MSIP_Label_817d4574-7375-4d17-b29c-6e4c6df0fcb0_SiteId">
    <vt:lpwstr>9495d6bb-41c2-4c58-848f-92e52cf3d640</vt:lpwstr>
  </property>
  <property fmtid="{D5CDD505-2E9C-101B-9397-08002B2CF9AE}" pid="17" name="MSIP_Label_817d4574-7375-4d17-b29c-6e4c6df0fcb0_ActionId">
    <vt:lpwstr>2cdb29dc-fd03-4a0e-915f-b7915bcd2612</vt:lpwstr>
  </property>
  <property fmtid="{D5CDD505-2E9C-101B-9397-08002B2CF9AE}" pid="18" name="MSIP_Label_817d4574-7375-4d17-b29c-6e4c6df0fcb0_ContentBits">
    <vt:lpwstr>2</vt:lpwstr>
  </property>
</Properties>
</file>