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7628"/>
  <workbookPr codeName="ThisWorkbook"/>
  <mc:AlternateContent xmlns:mc="http://schemas.openxmlformats.org/markup-compatibility/2006">
    <mc:Choice Requires="x15">
      <x15ac:absPath xmlns:x15ac="http://schemas.microsoft.com/office/spreadsheetml/2010/11/ac" url="D:\KI2024\"/>
    </mc:Choice>
  </mc:AlternateContent>
  <xr:revisionPtr revIDLastSave="0" documentId="13_ncr:1_{82FF32DC-7A4A-4E42-BD2D-C1D16FBC8422}" xr6:coauthVersionLast="47" xr6:coauthVersionMax="47" xr10:uidLastSave="{00000000-0000-0000-0000-000000000000}"/>
  <bookViews>
    <workbookView xWindow="-108" yWindow="-108" windowWidth="23256" windowHeight="12456" xr2:uid="{00000000-000D-0000-FFFF-FFFF00000000}"/>
  </bookViews>
  <sheets>
    <sheet name="BAN" sheetId="1" r:id="rId1"/>
  </sheets>
  <calcPr calcId="191029" forceFullCalc="1"/>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342" uniqueCount="454">
  <si>
    <t>BANGLADESH</t>
  </si>
  <si>
    <t>Asian Development Bank (ADB)</t>
  </si>
  <si>
    <t>Key Indicators for Asia and the Pacific 2024</t>
  </si>
  <si>
    <t>https://kidb.adb.org</t>
  </si>
  <si>
    <t>…</t>
  </si>
  <si>
    <t>–</t>
  </si>
  <si>
    <t>Note: A base year represented as, e.g., 2000/2001, corresponds to the fiscal year (e.g., beginning 1 July 2000 and ending 30 June 2001) and related data are presented in the column for the single year during which most of the fiscal year occurred (e.g., 2001).</t>
  </si>
  <si>
    <t>a</t>
  </si>
  <si>
    <t>Data are based on the Bangladesh Bureau of Statistics Sample Vital Registration System. For 2000–2010, population growth rates are based on annual growth. For 2011–2023, population growth rates are based on intercensal growth between the population censuses of 2001 and 2011.</t>
  </si>
  <si>
    <t>b</t>
  </si>
  <si>
    <t>Prior to 2016, estimates of GDP at current prices used the 2005/2006 base year. For 2016–2023, estimates of GDP at current prices were rebased using the 2015/2016 base year, reflecting more comprehensive coverage of economic activities and methodological changes.</t>
  </si>
  <si>
    <t>c</t>
  </si>
  <si>
    <t>For 2000–2010, data include electricity, gas, steam, and air-conditioning supply; water supply; and sewerage, waste management, and remediation activities.</t>
  </si>
  <si>
    <t>d</t>
  </si>
  <si>
    <t>For 2000–2010, data include wholesale and retail trade; repair of motor vehicles and motorcycles; and accommodation and food service activities.</t>
  </si>
  <si>
    <t>e</t>
  </si>
  <si>
    <t>For 2000–2010, data include transportation and storage; and information and communication.</t>
  </si>
  <si>
    <t>f</t>
  </si>
  <si>
    <t>For 2000–2010, accommodation and food service activities are included in wholesale and retail trade; repair of motor vehicles and motorcycles.</t>
  </si>
  <si>
    <t>g</t>
  </si>
  <si>
    <t>For 2000–2010, data for information and communication are included in transportation and storage.</t>
  </si>
  <si>
    <t>h</t>
  </si>
  <si>
    <t>For 2000–2010, real estate activities are included in other service activities.</t>
  </si>
  <si>
    <t>i</t>
  </si>
  <si>
    <t>For 2011–2015, data include real estate activities; professional, scientific, and technical activities; and administrative and support service activities.</t>
  </si>
  <si>
    <t>j</t>
  </si>
  <si>
    <t>For 2000–2010, administrative and support service activities are included in other service activities.</t>
  </si>
  <si>
    <t>k</t>
  </si>
  <si>
    <t>For 2000–2010, data include real estate, renting and business activities; education, health, and social work; and community, social, and personal services. For 2011 onward, data include community, social, and personal services.</t>
  </si>
  <si>
    <t>l</t>
  </si>
  <si>
    <t>Refers to gross fixed capital formation.</t>
  </si>
  <si>
    <t>m</t>
  </si>
  <si>
    <t>Gross fixed capital formation includes data on changes in inventories.</t>
  </si>
  <si>
    <t>n</t>
  </si>
  <si>
    <t>Changes in inventories are included in the gross fixed capital formation data.</t>
  </si>
  <si>
    <t>o</t>
  </si>
  <si>
    <t>Data includes changes in inventories.</t>
  </si>
  <si>
    <t>p</t>
  </si>
  <si>
    <t>For 2000–2006, data refer to previous growth rates calculated using the base year 1995/1996; for 2007–2016, using the base year 2005/2006; and for 2017–2023, using the base year 2015/2016.</t>
  </si>
  <si>
    <t>q</t>
  </si>
  <si>
    <t>For 2000–2002, net current transfers are the sum of net transfers from abroad and net borrowings from abroad.</t>
  </si>
  <si>
    <t>r</t>
  </si>
  <si>
    <t>In estimating the GDP and GNI per capita, the population as of January is used.</t>
  </si>
  <si>
    <t>s</t>
  </si>
  <si>
    <t>For 2014, data are from 1 January to 28 February.</t>
  </si>
  <si>
    <t>t</t>
  </si>
  <si>
    <t>For 2014, data are from July 2013 to April 2014.</t>
  </si>
  <si>
    <t>u</t>
  </si>
  <si>
    <t>Refers to food, beverages, and tobacco.</t>
  </si>
  <si>
    <t>v</t>
  </si>
  <si>
    <t>Refers to gross rent, fuel, and lighting.</t>
  </si>
  <si>
    <t>w</t>
  </si>
  <si>
    <t>Refers to furniture, furnishing, household equipment, and operation.</t>
  </si>
  <si>
    <t>x</t>
  </si>
  <si>
    <t>Refers to medical care and health expenses.</t>
  </si>
  <si>
    <t>y</t>
  </si>
  <si>
    <t>Refers to transport and communication.</t>
  </si>
  <si>
    <t>z</t>
  </si>
  <si>
    <t>Refers to recreation, entertainment, education, and cultural services.</t>
  </si>
  <si>
    <t>aa</t>
  </si>
  <si>
    <t>For agricultural and industrial products.</t>
  </si>
  <si>
    <t>ab</t>
  </si>
  <si>
    <t>Refers to broad money liabilities from the Depository Corporations Survey, which included the central bank, deposit money banks, nonbank depository corporations, and post offices.</t>
  </si>
  <si>
    <t>ac</t>
  </si>
  <si>
    <t>Broad money aggregate M2 includes monetary authority accounts and deposit money bank accounts only.</t>
  </si>
  <si>
    <t>ad</t>
  </si>
  <si>
    <t>Refers to savings bank accounts with checking facilities.</t>
  </si>
  <si>
    <t>ae</t>
  </si>
  <si>
    <t>Derived as revenue less expense.</t>
  </si>
  <si>
    <t>af</t>
  </si>
  <si>
    <t>Derived as revenue less expense, plus the consumption of fixed capital.</t>
  </si>
  <si>
    <t>ag</t>
  </si>
  <si>
    <t>For 2009 onward, "Others" includes expenditure from other ministries.</t>
  </si>
  <si>
    <t>ah</t>
  </si>
  <si>
    <t>Data from the World Bank are expressed in kiloton (kt), while data provided in the table are expressed in thousand metric tons (t), using a conversion factor of 1 kt = 1000 metric tons.</t>
  </si>
  <si>
    <t>ai</t>
  </si>
  <si>
    <t>Other greenhouse gas emissions refer to hydrofluorocarbons, perfluorocarbons, and sulphur hexafluoride.</t>
  </si>
  <si>
    <t>aj</t>
  </si>
  <si>
    <t>Refers to carbon dioxide emissions from fuel combustion.</t>
  </si>
  <si>
    <t>ak</t>
  </si>
  <si>
    <t>Disasters may include drought, flood, landslide, storm, or wildfire.</t>
  </si>
  <si>
    <t>Sources:</t>
  </si>
  <si>
    <t>Bangladesh Bureau of Statistics (BBS). Official communication, 21 March 2024; past communication; and http://www.bbs.gov.bd.</t>
  </si>
  <si>
    <t>For 2000–2013: BBS. Official communication, 11 June 2014; past communication.</t>
  </si>
  <si>
    <t>BBS. Official communication, 21 March 2024; past communication; and http://www.bbs.gov.bd.</t>
  </si>
  <si>
    <t>Food and Agriculture Organization of the United Nations. FAOSTAT Database. https://www.fao.org/faostat/en/#data/QI (accessed 30 June 2024).</t>
  </si>
  <si>
    <t>For 2000–2004: Government of Bangladesh, Ministry of Finance. Bangladesh Economic Review 2006–2007; past issues.</t>
  </si>
  <si>
    <t>For 2005–2023: BBS. Official communication, 21 March 2024; past communication; and http://www.bbs.gov.bd.</t>
  </si>
  <si>
    <t>Bangladesh Bank. Official communication, 19 March 2024; past communication.</t>
  </si>
  <si>
    <t>Government of Bangladesh, Ministry of Finance. Official communication, 8 May 2022.</t>
  </si>
  <si>
    <t>International Monetary Fund (IMF). Direction of Trade Statistics. https://data.imf.org/ (accessed 30 June 2024).</t>
  </si>
  <si>
    <t>IMF. International Financial Statistics. https://data.imf.org/ (accessed 30 June 2024).</t>
  </si>
  <si>
    <t>World Bank. International Debt Statistics. https://databank.worldbank.org/source/international-debt-statistics# (accessed 30 June 2024).</t>
  </si>
  <si>
    <t>United Nations. SDG Global Database. https://unstats.un.org/sdgs/dataportal (accessed 30 June 2024).</t>
  </si>
  <si>
    <t>World Bank. World Development Indicators. https://databank.worldbank.org/source/world-development-indicators (accessed 30 June 2024).</t>
  </si>
  <si>
    <t xml:space="preserve">     Temperature change with respect to a baseline climatology, corresponding 
          to the period 1951-1980 (°C)</t>
  </si>
  <si>
    <t xml:space="preserve">     Annual mean levels of fine particulate matter (e.g., PM2.5 and PM10) 
          in cities (population weighted), Urban (μg/m³)</t>
  </si>
  <si>
    <t xml:space="preserve">     Energy intensity measured in terms of primary energy and GDP 
          (MJ/$ 2017 PPP GDP)</t>
  </si>
  <si>
    <t xml:space="preserve">     Score of adoption and implementation of national disaster risk reduction 
          strategies in line with the Sendai Framework for Disaster 
          Risk Reduction 2015–2030 (index)</t>
  </si>
  <si>
    <t xml:space="preserve">     Proportion of local governments that adopt and implement local disaster 
          risk reduction strategies in line with national disaster 
          risk reduction strategies (%)</t>
  </si>
  <si>
    <t xml:space="preserve">     Fossil-fuel subsidies (consumption and production) as a proportion of 
          total GDP (%)</t>
  </si>
  <si>
    <t xml:space="preserve">     Renewable energy share in the total final energy consumption (%)</t>
  </si>
  <si>
    <t>Environment and Climate Change</t>
  </si>
  <si>
    <t>IMF. 2022. Climate Change Dashboard. https://climatedata.imf.org/pages/climatechange-data (accessed 30 June 2024).</t>
  </si>
  <si>
    <t>United Nations Office for Disaster Risk Reduction. Sendai Framework Monitor. https://sendaimonitor.undrr.org/ (accessed 30 June 2024).</t>
  </si>
  <si>
    <t>For 2014–2023: United Nations. World Urbanization Prospects 2018. https://population.un.org/wup/Download/ (accessed 25 May 2024).</t>
  </si>
  <si>
    <t xml:space="preserve">     Total long-term debt (% of total debt)</t>
  </si>
  <si>
    <t>Asian Development Bank estimates using data from the World Bank's International Debt Statistics. https://databank.worldbank.org/source/international-debt-statistics# (accessed 30 June 2024).</t>
  </si>
  <si>
    <r>
      <rPr>
        <b/>
        <sz val="11"/>
        <rFont val="Calibri"/>
        <family val="2"/>
      </rPr>
      <t>POPULATION</t>
    </r>
    <r>
      <rPr>
        <sz val="10"/>
        <color rgb="FF000000"/>
        <rFont val="Arial"/>
      </rPr>
      <t/>
    </r>
  </si>
  <si>
    <r>
      <rPr>
        <sz val="11"/>
        <rFont val="Calibri"/>
        <family val="2"/>
      </rPr>
      <t>Total population</t>
    </r>
    <r>
      <rPr>
        <vertAlign val="superscript"/>
        <sz val="11"/>
        <rFont val="Calibri"/>
        <family val="2"/>
      </rPr>
      <t>a</t>
    </r>
    <r>
      <rPr>
        <sz val="10"/>
        <rFont val="Arial"/>
        <family val="2"/>
      </rPr>
      <t xml:space="preserve"> as of 1 July (million)</t>
    </r>
  </si>
  <si>
    <r>
      <rPr>
        <sz val="11"/>
        <rFont val="Calibri"/>
        <family val="2"/>
      </rPr>
      <t>Population density</t>
    </r>
    <r>
      <rPr>
        <sz val="10"/>
        <rFont val="Arial"/>
        <family val="2"/>
      </rPr>
      <t xml:space="preserve"> (persons/km²)</t>
    </r>
  </si>
  <si>
    <r>
      <rPr>
        <sz val="11"/>
        <rFont val="Calibri"/>
        <family val="2"/>
      </rPr>
      <t>Population</t>
    </r>
    <r>
      <rPr>
        <vertAlign val="superscript"/>
        <sz val="11"/>
        <rFont val="Calibri"/>
        <family val="2"/>
      </rPr>
      <t>a</t>
    </r>
    <r>
      <rPr>
        <sz val="10"/>
        <rFont val="Arial"/>
        <family val="2"/>
      </rPr>
      <t xml:space="preserve"> (% annual change)</t>
    </r>
  </si>
  <si>
    <r>
      <rPr>
        <sz val="11"/>
        <rFont val="Calibri"/>
        <family val="2"/>
      </rPr>
      <t>Urban population (% of total population)</t>
    </r>
    <r>
      <rPr>
        <sz val="10"/>
        <color rgb="FF000000"/>
        <rFont val="Arial"/>
      </rPr>
      <t/>
    </r>
  </si>
  <si>
    <r>
      <rPr>
        <b/>
        <sz val="11"/>
        <rFont val="Calibri"/>
        <family val="2"/>
      </rPr>
      <t>LABOR FORCE</t>
    </r>
    <r>
      <rPr>
        <sz val="10"/>
        <rFont val="Arial"/>
        <family val="2"/>
      </rPr>
      <t xml:space="preserve"> fiscal year ending 30 June (million)</t>
    </r>
  </si>
  <si>
    <r>
      <rPr>
        <sz val="11"/>
        <rFont val="Calibri"/>
        <family val="2"/>
      </rPr>
      <t>Employed</t>
    </r>
    <r>
      <rPr>
        <sz val="10"/>
        <color rgb="FF000000"/>
        <rFont val="Arial"/>
      </rPr>
      <t/>
    </r>
  </si>
  <si>
    <r>
      <rPr>
        <sz val="11"/>
        <rFont val="Calibri"/>
        <family val="2"/>
      </rPr>
      <t xml:space="preserve">     Agriculture, forestry, and fishing</t>
    </r>
    <r>
      <rPr>
        <sz val="10"/>
        <color rgb="FF000000"/>
        <rFont val="Arial"/>
      </rPr>
      <t/>
    </r>
  </si>
  <si>
    <r>
      <rPr>
        <sz val="11"/>
        <rFont val="Calibri"/>
        <family val="2"/>
      </rPr>
      <t xml:space="preserve">     Mining and quarrying</t>
    </r>
    <r>
      <rPr>
        <sz val="10"/>
        <color rgb="FF000000"/>
        <rFont val="Arial"/>
      </rPr>
      <t/>
    </r>
  </si>
  <si>
    <r>
      <rPr>
        <sz val="11"/>
        <rFont val="Calibri"/>
        <family val="2"/>
      </rPr>
      <t xml:space="preserve">     Manufacturing</t>
    </r>
    <r>
      <rPr>
        <sz val="10"/>
        <color rgb="FF000000"/>
        <rFont val="Arial"/>
      </rPr>
      <t/>
    </r>
  </si>
  <si>
    <r>
      <rPr>
        <sz val="11"/>
        <rFont val="Calibri"/>
        <family val="2"/>
      </rPr>
      <t xml:space="preserve">     Electricity, gas, steam, and air-conditioning supply; water supply;
           sewerage, waste management, and remediation activities</t>
    </r>
    <r>
      <rPr>
        <sz val="10"/>
        <color rgb="FF000000"/>
        <rFont val="Arial"/>
      </rPr>
      <t/>
    </r>
  </si>
  <si>
    <r>
      <rPr>
        <sz val="11"/>
        <rFont val="Calibri"/>
        <family val="2"/>
      </rPr>
      <t xml:space="preserve">     Construction</t>
    </r>
    <r>
      <rPr>
        <sz val="10"/>
        <color rgb="FF000000"/>
        <rFont val="Arial"/>
      </rPr>
      <t/>
    </r>
  </si>
  <si>
    <r>
      <rPr>
        <sz val="11"/>
        <rFont val="Calibri"/>
        <family val="2"/>
      </rPr>
      <t xml:space="preserve">     Wholesale and retail trade; repair of motor vehicles and motorcycles</t>
    </r>
    <r>
      <rPr>
        <sz val="10"/>
        <color rgb="FF000000"/>
        <rFont val="Arial"/>
      </rPr>
      <t/>
    </r>
  </si>
  <si>
    <r>
      <rPr>
        <sz val="11"/>
        <rFont val="Calibri"/>
        <family val="2"/>
      </rPr>
      <t xml:space="preserve">     Transportation and storage</t>
    </r>
    <r>
      <rPr>
        <sz val="10"/>
        <color rgb="FF000000"/>
        <rFont val="Arial"/>
      </rPr>
      <t/>
    </r>
  </si>
  <si>
    <r>
      <rPr>
        <sz val="11"/>
        <rFont val="Calibri"/>
        <family val="2"/>
      </rPr>
      <t xml:space="preserve">     Accommodation and food service activities</t>
    </r>
    <r>
      <rPr>
        <sz val="10"/>
        <color rgb="FF000000"/>
        <rFont val="Arial"/>
      </rPr>
      <t/>
    </r>
  </si>
  <si>
    <r>
      <rPr>
        <sz val="11"/>
        <rFont val="Calibri"/>
        <family val="2"/>
      </rPr>
      <t xml:space="preserve">     Information and communication</t>
    </r>
    <r>
      <rPr>
        <sz val="10"/>
        <color rgb="FF000000"/>
        <rFont val="Arial"/>
      </rPr>
      <t/>
    </r>
  </si>
  <si>
    <r>
      <rPr>
        <sz val="11"/>
        <rFont val="Calibri"/>
        <family val="2"/>
      </rPr>
      <t xml:space="preserve">     Financial and insurance activities</t>
    </r>
    <r>
      <rPr>
        <sz val="10"/>
        <color rgb="FF000000"/>
        <rFont val="Arial"/>
      </rPr>
      <t/>
    </r>
  </si>
  <si>
    <r>
      <rPr>
        <sz val="11"/>
        <rFont val="Calibri"/>
        <family val="2"/>
      </rPr>
      <t xml:space="preserve">     Real estate activities</t>
    </r>
    <r>
      <rPr>
        <sz val="10"/>
        <color rgb="FF000000"/>
        <rFont val="Arial"/>
      </rPr>
      <t/>
    </r>
  </si>
  <si>
    <r>
      <rPr>
        <sz val="11"/>
        <rFont val="Calibri"/>
        <family val="2"/>
      </rPr>
      <t xml:space="preserve">     Other services</t>
    </r>
    <r>
      <rPr>
        <sz val="10"/>
        <color rgb="FF000000"/>
        <rFont val="Arial"/>
      </rPr>
      <t/>
    </r>
  </si>
  <si>
    <r>
      <rPr>
        <sz val="11"/>
        <rFont val="Calibri"/>
        <family val="2"/>
      </rPr>
      <t>Underemployed</t>
    </r>
    <r>
      <rPr>
        <sz val="10"/>
        <color rgb="FF000000"/>
        <rFont val="Arial"/>
      </rPr>
      <t/>
    </r>
  </si>
  <si>
    <r>
      <rPr>
        <sz val="11"/>
        <rFont val="Calibri"/>
        <family val="2"/>
      </rPr>
      <t>Unemployed</t>
    </r>
    <r>
      <rPr>
        <sz val="10"/>
        <color rgb="FF000000"/>
        <rFont val="Arial"/>
      </rPr>
      <t/>
    </r>
  </si>
  <si>
    <r>
      <rPr>
        <sz val="11"/>
        <rFont val="Calibri"/>
        <family val="2"/>
      </rPr>
      <t>Unemployment rate (%)</t>
    </r>
    <r>
      <rPr>
        <sz val="10"/>
        <color rgb="FF000000"/>
        <rFont val="Arial"/>
      </rPr>
      <t/>
    </r>
  </si>
  <si>
    <r>
      <rPr>
        <sz val="11"/>
        <rFont val="Calibri"/>
        <family val="2"/>
      </rPr>
      <t>Labor force (% annual change)</t>
    </r>
    <r>
      <rPr>
        <sz val="10"/>
        <color rgb="FF000000"/>
        <rFont val="Arial"/>
      </rPr>
      <t/>
    </r>
  </si>
  <si>
    <r>
      <rPr>
        <sz val="11"/>
        <rFont val="Calibri"/>
        <family val="2"/>
      </rPr>
      <t>Labor force participation rate (%)</t>
    </r>
    <r>
      <rPr>
        <sz val="10"/>
        <color rgb="FF000000"/>
        <rFont val="Arial"/>
      </rPr>
      <t/>
    </r>
  </si>
  <si>
    <r>
      <rPr>
        <sz val="11"/>
        <rFont val="Calibri"/>
        <family val="2"/>
      </rPr>
      <t xml:space="preserve">     Male</t>
    </r>
    <r>
      <rPr>
        <sz val="10"/>
        <color rgb="FF000000"/>
        <rFont val="Arial"/>
      </rPr>
      <t/>
    </r>
  </si>
  <si>
    <r>
      <rPr>
        <sz val="11"/>
        <rFont val="Calibri"/>
        <family val="2"/>
      </rPr>
      <t xml:space="preserve">     Female</t>
    </r>
    <r>
      <rPr>
        <sz val="10"/>
        <color rgb="FF000000"/>
        <rFont val="Arial"/>
      </rPr>
      <t/>
    </r>
  </si>
  <si>
    <r>
      <rPr>
        <b/>
        <sz val="11"/>
        <rFont val="Calibri"/>
        <family val="2"/>
      </rPr>
      <t>NATIONAL ACCOUNTS</t>
    </r>
    <r>
      <rPr>
        <sz val="10"/>
        <rFont val="Arial"/>
        <family val="2"/>
      </rPr>
      <t xml:space="preserve"> fiscal year ending 30 June (Tk billion) </t>
    </r>
  </si>
  <si>
    <r>
      <rPr>
        <b/>
        <i/>
        <sz val="11"/>
        <rFont val="Calibri"/>
        <family val="2"/>
      </rPr>
      <t>At Current Prices</t>
    </r>
    <r>
      <rPr>
        <vertAlign val="superscript"/>
        <sz val="11"/>
        <rFont val="Calibri"/>
        <family val="2"/>
      </rPr>
      <t>b</t>
    </r>
    <r>
      <rPr>
        <sz val="10"/>
        <color rgb="FF000000"/>
        <rFont val="Arial"/>
      </rPr>
      <t/>
    </r>
  </si>
  <si>
    <r>
      <rPr>
        <sz val="11"/>
        <rFont val="Calibri"/>
        <family val="2"/>
      </rPr>
      <t>GDP by industrial origin at current market prices</t>
    </r>
    <r>
      <rPr>
        <sz val="10"/>
        <color rgb="FF000000"/>
        <rFont val="Arial"/>
      </rPr>
      <t/>
    </r>
  </si>
  <si>
    <r>
      <rPr>
        <sz val="11"/>
        <rFont val="Calibri"/>
        <family val="2"/>
      </rPr>
      <t xml:space="preserve">     Electricity, gas, steam, and air-conditioning supply</t>
    </r>
    <r>
      <rPr>
        <vertAlign val="superscript"/>
        <sz val="11"/>
        <rFont val="Calibri"/>
        <family val="2"/>
      </rPr>
      <t>c</t>
    </r>
    <r>
      <rPr>
        <sz val="10"/>
        <color rgb="FF000000"/>
        <rFont val="Arial"/>
      </rPr>
      <t/>
    </r>
  </si>
  <si>
    <r>
      <rPr>
        <sz val="11"/>
        <rFont val="Calibri"/>
        <family val="2"/>
      </rPr>
      <t xml:space="preserve">     Water supply; sewerage, waste management, and remediation activities</t>
    </r>
    <r>
      <rPr>
        <sz val="10"/>
        <color rgb="FF000000"/>
        <rFont val="Arial"/>
      </rPr>
      <t/>
    </r>
  </si>
  <si>
    <r>
      <rPr>
        <sz val="11"/>
        <rFont val="Calibri"/>
        <family val="2"/>
      </rPr>
      <t xml:space="preserve">     Wholesale and retail trade; repair of motor vehicles and motorcycles</t>
    </r>
    <r>
      <rPr>
        <vertAlign val="superscript"/>
        <sz val="11"/>
        <rFont val="Calibri"/>
        <family val="2"/>
      </rPr>
      <t>d</t>
    </r>
    <r>
      <rPr>
        <sz val="10"/>
        <color rgb="FF000000"/>
        <rFont val="Arial"/>
      </rPr>
      <t/>
    </r>
  </si>
  <si>
    <r>
      <rPr>
        <sz val="11"/>
        <rFont val="Calibri"/>
        <family val="2"/>
      </rPr>
      <t xml:space="preserve">     Transportation and storage</t>
    </r>
    <r>
      <rPr>
        <vertAlign val="superscript"/>
        <sz val="11"/>
        <rFont val="Calibri"/>
        <family val="2"/>
      </rPr>
      <t>e</t>
    </r>
    <r>
      <rPr>
        <sz val="10"/>
        <color rgb="FF000000"/>
        <rFont val="Arial"/>
      </rPr>
      <t/>
    </r>
  </si>
  <si>
    <r>
      <rPr>
        <sz val="11"/>
        <rFont val="Calibri"/>
        <family val="2"/>
      </rPr>
      <t xml:space="preserve">     Accommodation and food service activities</t>
    </r>
    <r>
      <rPr>
        <vertAlign val="superscript"/>
        <sz val="11"/>
        <rFont val="Calibri"/>
        <family val="2"/>
      </rPr>
      <t>f</t>
    </r>
    <r>
      <rPr>
        <sz val="10"/>
        <color rgb="FF000000"/>
        <rFont val="Arial"/>
      </rPr>
      <t/>
    </r>
  </si>
  <si>
    <r>
      <rPr>
        <sz val="11"/>
        <rFont val="Calibri"/>
        <family val="2"/>
      </rPr>
      <t xml:space="preserve">     Information and communication</t>
    </r>
    <r>
      <rPr>
        <vertAlign val="superscript"/>
        <sz val="11"/>
        <rFont val="Calibri"/>
        <family val="2"/>
      </rPr>
      <t>g</t>
    </r>
    <r>
      <rPr>
        <sz val="10"/>
        <color rgb="FF000000"/>
        <rFont val="Arial"/>
      </rPr>
      <t/>
    </r>
  </si>
  <si>
    <r>
      <rPr>
        <sz val="11"/>
        <rFont val="Calibri"/>
        <family val="2"/>
      </rPr>
      <t xml:space="preserve">     Real estate activities</t>
    </r>
    <r>
      <rPr>
        <vertAlign val="superscript"/>
        <sz val="11"/>
        <rFont val="Calibri"/>
        <family val="2"/>
      </rPr>
      <t>h</t>
    </r>
    <r>
      <rPr>
        <sz val="10"/>
        <color rgb="FF000000"/>
        <rFont val="Arial"/>
      </rPr>
      <t/>
    </r>
  </si>
  <si>
    <r>
      <rPr>
        <sz val="11"/>
        <rFont val="Calibri"/>
        <family val="2"/>
      </rPr>
      <t xml:space="preserve">     Professional, scientific, and technical activities</t>
    </r>
    <r>
      <rPr>
        <vertAlign val="superscript"/>
        <sz val="11"/>
        <rFont val="Calibri"/>
        <family val="2"/>
      </rPr>
      <t>i</t>
    </r>
    <r>
      <rPr>
        <sz val="10"/>
        <color rgb="FF000000"/>
        <rFont val="Arial"/>
      </rPr>
      <t/>
    </r>
  </si>
  <si>
    <r>
      <rPr>
        <sz val="11"/>
        <rFont val="Calibri"/>
        <family val="2"/>
      </rPr>
      <t xml:space="preserve">     Administrative and support service activities</t>
    </r>
    <r>
      <rPr>
        <vertAlign val="superscript"/>
        <sz val="11"/>
        <rFont val="Calibri"/>
        <family val="2"/>
      </rPr>
      <t>j</t>
    </r>
    <r>
      <rPr>
        <sz val="10"/>
        <color rgb="FF000000"/>
        <rFont val="Arial"/>
      </rPr>
      <t/>
    </r>
  </si>
  <si>
    <r>
      <rPr>
        <sz val="11"/>
        <rFont val="Calibri"/>
        <family val="2"/>
      </rPr>
      <t xml:space="preserve">     Public administration and defense; compulsory social security</t>
    </r>
    <r>
      <rPr>
        <sz val="10"/>
        <color rgb="FF000000"/>
        <rFont val="Arial"/>
      </rPr>
      <t/>
    </r>
  </si>
  <si>
    <r>
      <rPr>
        <sz val="11"/>
        <rFont val="Calibri"/>
        <family val="2"/>
      </rPr>
      <t xml:space="preserve">     Education</t>
    </r>
    <r>
      <rPr>
        <sz val="10"/>
        <color rgb="FF000000"/>
        <rFont val="Arial"/>
      </rPr>
      <t/>
    </r>
  </si>
  <si>
    <r>
      <rPr>
        <sz val="11"/>
        <rFont val="Calibri"/>
        <family val="2"/>
      </rPr>
      <t xml:space="preserve">     Human health and social work activities</t>
    </r>
    <r>
      <rPr>
        <sz val="10"/>
        <color rgb="FF000000"/>
        <rFont val="Arial"/>
      </rPr>
      <t/>
    </r>
  </si>
  <si>
    <r>
      <rPr>
        <sz val="11"/>
        <rFont val="Calibri"/>
        <family val="2"/>
      </rPr>
      <t xml:space="preserve">     Arts, entertainment, and recreation</t>
    </r>
    <r>
      <rPr>
        <sz val="10"/>
        <color rgb="FF000000"/>
        <rFont val="Arial"/>
      </rPr>
      <t/>
    </r>
  </si>
  <si>
    <r>
      <rPr>
        <sz val="11"/>
        <rFont val="Calibri"/>
        <family val="2"/>
      </rPr>
      <t xml:space="preserve">     Other service activities</t>
    </r>
    <r>
      <rPr>
        <vertAlign val="superscript"/>
        <sz val="11"/>
        <rFont val="Calibri"/>
        <family val="2"/>
      </rPr>
      <t>k</t>
    </r>
    <r>
      <rPr>
        <sz val="10"/>
        <color rgb="FF000000"/>
        <rFont val="Arial"/>
      </rPr>
      <t/>
    </r>
  </si>
  <si>
    <r>
      <rPr>
        <sz val="11"/>
        <rFont val="Calibri"/>
        <family val="2"/>
      </rPr>
      <t xml:space="preserve">     Activities of households as employers; undifferentiated goods- and 
          services-producing activities of households for own use</t>
    </r>
    <r>
      <rPr>
        <sz val="10"/>
        <color rgb="FF000000"/>
        <rFont val="Arial"/>
      </rPr>
      <t/>
    </r>
  </si>
  <si>
    <r>
      <rPr>
        <sz val="11"/>
        <rFont val="Calibri"/>
        <family val="2"/>
      </rPr>
      <t xml:space="preserve">     Activities of extraterritorial organizations and bodies</t>
    </r>
    <r>
      <rPr>
        <sz val="10"/>
        <color rgb="FF000000"/>
        <rFont val="Arial"/>
      </rPr>
      <t/>
    </r>
  </si>
  <si>
    <r>
      <rPr>
        <sz val="11"/>
        <rFont val="Calibri"/>
        <family val="2"/>
      </rPr>
      <t>Gross value added at basic prices</t>
    </r>
    <r>
      <rPr>
        <sz val="10"/>
        <color rgb="FF000000"/>
        <rFont val="Arial"/>
      </rPr>
      <t/>
    </r>
  </si>
  <si>
    <r>
      <rPr>
        <sz val="11"/>
        <rFont val="Calibri"/>
        <family val="2"/>
      </rPr>
      <t>Taxes and duties on imports</t>
    </r>
    <r>
      <rPr>
        <sz val="10"/>
        <color rgb="FF000000"/>
        <rFont val="Arial"/>
      </rPr>
      <t/>
    </r>
  </si>
  <si>
    <r>
      <rPr>
        <sz val="11"/>
        <rFont val="Calibri"/>
        <family val="2"/>
      </rPr>
      <t>Net factor income from abroad</t>
    </r>
    <r>
      <rPr>
        <sz val="10"/>
        <color rgb="FF000000"/>
        <rFont val="Arial"/>
      </rPr>
      <t/>
    </r>
  </si>
  <si>
    <r>
      <rPr>
        <sz val="11"/>
        <rFont val="Calibri"/>
        <family val="2"/>
      </rPr>
      <t>GNI</t>
    </r>
    <r>
      <rPr>
        <sz val="10"/>
        <color rgb="FF000000"/>
        <rFont val="Arial"/>
      </rPr>
      <t/>
    </r>
  </si>
  <si>
    <r>
      <rPr>
        <b/>
        <i/>
        <sz val="11"/>
        <rFont val="Calibri"/>
        <family val="2"/>
      </rPr>
      <t xml:space="preserve">               Structure of Output</t>
    </r>
    <r>
      <rPr>
        <sz val="10"/>
        <rFont val="Arial"/>
        <family val="2"/>
      </rPr>
      <t xml:space="preserve"> (% of GDP at current basic prices)</t>
    </r>
  </si>
  <si>
    <r>
      <rPr>
        <sz val="11"/>
        <rFont val="Calibri"/>
        <family val="2"/>
      </rPr>
      <t xml:space="preserve">               Agriculture</t>
    </r>
    <r>
      <rPr>
        <sz val="10"/>
        <color rgb="FF000000"/>
        <rFont val="Arial"/>
      </rPr>
      <t/>
    </r>
  </si>
  <si>
    <r>
      <rPr>
        <sz val="11"/>
        <rFont val="Calibri"/>
        <family val="2"/>
      </rPr>
      <t xml:space="preserve">               Industry</t>
    </r>
    <r>
      <rPr>
        <sz val="10"/>
        <color rgb="FF000000"/>
        <rFont val="Arial"/>
      </rPr>
      <t/>
    </r>
  </si>
  <si>
    <r>
      <rPr>
        <sz val="11"/>
        <rFont val="Calibri"/>
        <family val="2"/>
      </rPr>
      <t xml:space="preserve">               Services</t>
    </r>
    <r>
      <rPr>
        <sz val="10"/>
        <color rgb="FF000000"/>
        <rFont val="Arial"/>
      </rPr>
      <t/>
    </r>
  </si>
  <si>
    <r>
      <rPr>
        <sz val="11"/>
        <rFont val="Calibri"/>
        <family val="2"/>
      </rPr>
      <t>Expenditure on GDP at current market prices</t>
    </r>
    <r>
      <rPr>
        <sz val="10"/>
        <color rgb="FF000000"/>
        <rFont val="Arial"/>
      </rPr>
      <t/>
    </r>
  </si>
  <si>
    <r>
      <rPr>
        <sz val="11"/>
        <rFont val="Calibri"/>
        <family val="2"/>
      </rPr>
      <t xml:space="preserve">     Final consumption expenditure</t>
    </r>
    <r>
      <rPr>
        <sz val="10"/>
        <color rgb="FF000000"/>
        <rFont val="Arial"/>
      </rPr>
      <t/>
    </r>
  </si>
  <si>
    <r>
      <rPr>
        <sz val="11"/>
        <rFont val="Calibri"/>
        <family val="2"/>
      </rPr>
      <t xml:space="preserve">          Household final consumption</t>
    </r>
    <r>
      <rPr>
        <sz val="10"/>
        <color rgb="FF000000"/>
        <rFont val="Arial"/>
      </rPr>
      <t/>
    </r>
  </si>
  <si>
    <r>
      <rPr>
        <sz val="11"/>
        <rFont val="Calibri"/>
        <family val="2"/>
      </rPr>
      <t xml:space="preserve">          NPISHs final consumption</t>
    </r>
    <r>
      <rPr>
        <sz val="10"/>
        <color rgb="FF000000"/>
        <rFont val="Arial"/>
      </rPr>
      <t/>
    </r>
  </si>
  <si>
    <r>
      <rPr>
        <sz val="11"/>
        <rFont val="Calibri"/>
        <family val="2"/>
      </rPr>
      <t xml:space="preserve">          General government final consumption</t>
    </r>
    <r>
      <rPr>
        <sz val="10"/>
        <color rgb="FF000000"/>
        <rFont val="Arial"/>
      </rPr>
      <t/>
    </r>
  </si>
  <si>
    <r>
      <t xml:space="preserve">     Gross capital formation</t>
    </r>
    <r>
      <rPr>
        <vertAlign val="superscript"/>
        <sz val="11"/>
        <rFont val="Calibri"/>
        <family val="2"/>
      </rPr>
      <t>l,m</t>
    </r>
  </si>
  <si>
    <r>
      <rPr>
        <sz val="11"/>
        <rFont val="Calibri"/>
        <family val="2"/>
      </rPr>
      <t xml:space="preserve">          Gross fixed capital formation</t>
    </r>
    <r>
      <rPr>
        <vertAlign val="superscript"/>
        <sz val="11"/>
        <rFont val="Calibri"/>
        <family val="2"/>
      </rPr>
      <t>m</t>
    </r>
    <r>
      <rPr>
        <sz val="10"/>
        <color rgb="FF000000"/>
        <rFont val="Arial"/>
      </rPr>
      <t/>
    </r>
  </si>
  <si>
    <r>
      <rPr>
        <sz val="11"/>
        <rFont val="Calibri"/>
        <family val="2"/>
      </rPr>
      <t xml:space="preserve">               Public</t>
    </r>
    <r>
      <rPr>
        <sz val="10"/>
        <color rgb="FF000000"/>
        <rFont val="Arial"/>
      </rPr>
      <t/>
    </r>
  </si>
  <si>
    <r>
      <rPr>
        <sz val="11"/>
        <rFont val="Calibri"/>
        <family val="2"/>
      </rPr>
      <t xml:space="preserve">               Private</t>
    </r>
    <r>
      <rPr>
        <sz val="10"/>
        <color rgb="FF000000"/>
        <rFont val="Arial"/>
      </rPr>
      <t/>
    </r>
  </si>
  <si>
    <r>
      <rPr>
        <sz val="11"/>
        <rFont val="Calibri"/>
        <family val="2"/>
      </rPr>
      <t xml:space="preserve">          Changes in inventories</t>
    </r>
    <r>
      <rPr>
        <vertAlign val="superscript"/>
        <sz val="11"/>
        <rFont val="Calibri"/>
        <family val="2"/>
      </rPr>
      <t>n</t>
    </r>
    <r>
      <rPr>
        <sz val="10"/>
        <color rgb="FF000000"/>
        <rFont val="Arial"/>
      </rPr>
      <t/>
    </r>
  </si>
  <si>
    <r>
      <rPr>
        <sz val="11"/>
        <rFont val="Calibri"/>
        <family val="2"/>
      </rPr>
      <t xml:space="preserve">          Acquisitions less disposals of valuables</t>
    </r>
    <r>
      <rPr>
        <sz val="10"/>
        <color rgb="FF000000"/>
        <rFont val="Arial"/>
      </rPr>
      <t/>
    </r>
  </si>
  <si>
    <r>
      <rPr>
        <sz val="11"/>
        <rFont val="Calibri"/>
        <family val="2"/>
      </rPr>
      <t xml:space="preserve">     Exports of goods and services</t>
    </r>
    <r>
      <rPr>
        <sz val="10"/>
        <color rgb="FF000000"/>
        <rFont val="Arial"/>
      </rPr>
      <t/>
    </r>
  </si>
  <si>
    <r>
      <rPr>
        <sz val="11"/>
        <rFont val="Calibri"/>
        <family val="2"/>
      </rPr>
      <t xml:space="preserve">          Exports of goods</t>
    </r>
    <r>
      <rPr>
        <sz val="10"/>
        <color rgb="FF000000"/>
        <rFont val="Arial"/>
      </rPr>
      <t/>
    </r>
  </si>
  <si>
    <r>
      <rPr>
        <sz val="11"/>
        <rFont val="Calibri"/>
        <family val="2"/>
      </rPr>
      <t xml:space="preserve">          Exports of services</t>
    </r>
    <r>
      <rPr>
        <sz val="10"/>
        <color rgb="FF000000"/>
        <rFont val="Arial"/>
      </rPr>
      <t/>
    </r>
  </si>
  <si>
    <r>
      <rPr>
        <sz val="11"/>
        <rFont val="Calibri"/>
        <family val="2"/>
      </rPr>
      <t xml:space="preserve">     Less: Imports of goods and services</t>
    </r>
    <r>
      <rPr>
        <sz val="10"/>
        <color rgb="FF000000"/>
        <rFont val="Arial"/>
      </rPr>
      <t/>
    </r>
  </si>
  <si>
    <r>
      <rPr>
        <sz val="11"/>
        <rFont val="Calibri"/>
        <family val="2"/>
      </rPr>
      <t xml:space="preserve">          Imports of goods</t>
    </r>
    <r>
      <rPr>
        <sz val="10"/>
        <color rgb="FF000000"/>
        <rFont val="Arial"/>
      </rPr>
      <t/>
    </r>
  </si>
  <si>
    <r>
      <rPr>
        <sz val="11"/>
        <rFont val="Calibri"/>
        <family val="2"/>
      </rPr>
      <t xml:space="preserve">          Imports of services</t>
    </r>
    <r>
      <rPr>
        <sz val="10"/>
        <color rgb="FF000000"/>
        <rFont val="Arial"/>
      </rPr>
      <t/>
    </r>
  </si>
  <si>
    <r>
      <rPr>
        <sz val="11"/>
        <rFont val="Calibri"/>
        <family val="2"/>
      </rPr>
      <t xml:space="preserve">     Statistical discrepancy</t>
    </r>
    <r>
      <rPr>
        <sz val="10"/>
        <color rgb="FF000000"/>
        <rFont val="Arial"/>
      </rPr>
      <t/>
    </r>
  </si>
  <si>
    <r>
      <rPr>
        <b/>
        <i/>
        <sz val="11"/>
        <rFont val="Calibri"/>
        <family val="2"/>
      </rPr>
      <t xml:space="preserve">               Structure of Demand </t>
    </r>
    <r>
      <rPr>
        <sz val="10"/>
        <rFont val="Arial"/>
        <family val="2"/>
      </rPr>
      <t>(% of GDP at current market prices)</t>
    </r>
  </si>
  <si>
    <r>
      <rPr>
        <sz val="11"/>
        <rFont val="Calibri"/>
        <family val="2"/>
      </rPr>
      <t xml:space="preserve">               Household final consumption</t>
    </r>
    <r>
      <rPr>
        <sz val="10"/>
        <color rgb="FF000000"/>
        <rFont val="Arial"/>
      </rPr>
      <t/>
    </r>
  </si>
  <si>
    <r>
      <rPr>
        <sz val="11"/>
        <rFont val="Calibri"/>
        <family val="2"/>
      </rPr>
      <t xml:space="preserve">               Government final consumption</t>
    </r>
    <r>
      <rPr>
        <sz val="10"/>
        <color rgb="FF000000"/>
        <rFont val="Arial"/>
      </rPr>
      <t/>
    </r>
  </si>
  <si>
    <r>
      <rPr>
        <sz val="11"/>
        <rFont val="Calibri"/>
        <family val="2"/>
      </rPr>
      <t xml:space="preserve">               Gross capital formation</t>
    </r>
    <r>
      <rPr>
        <vertAlign val="superscript"/>
        <sz val="11"/>
        <rFont val="Calibri"/>
        <family val="2"/>
      </rPr>
      <t>o</t>
    </r>
    <r>
      <rPr>
        <sz val="10"/>
        <color rgb="FF000000"/>
        <rFont val="Arial"/>
      </rPr>
      <t/>
    </r>
  </si>
  <si>
    <r>
      <rPr>
        <sz val="11"/>
        <rFont val="Calibri"/>
        <family val="2"/>
      </rPr>
      <t xml:space="preserve">                    Changes in inventories</t>
    </r>
    <r>
      <rPr>
        <vertAlign val="superscript"/>
        <sz val="11"/>
        <rFont val="Calibri"/>
        <family val="2"/>
      </rPr>
      <t>n</t>
    </r>
    <r>
      <rPr>
        <sz val="10"/>
        <color rgb="FF000000"/>
        <rFont val="Arial"/>
      </rPr>
      <t/>
    </r>
  </si>
  <si>
    <r>
      <rPr>
        <sz val="11"/>
        <rFont val="Calibri"/>
        <family val="2"/>
      </rPr>
      <t xml:space="preserve">               Exports of goods and services</t>
    </r>
    <r>
      <rPr>
        <sz val="10"/>
        <color rgb="FF000000"/>
        <rFont val="Arial"/>
      </rPr>
      <t/>
    </r>
  </si>
  <si>
    <r>
      <rPr>
        <sz val="11"/>
        <rFont val="Calibri"/>
        <family val="2"/>
      </rPr>
      <t xml:space="preserve">               Imports of goods and services</t>
    </r>
    <r>
      <rPr>
        <sz val="10"/>
        <color rgb="FF000000"/>
        <rFont val="Arial"/>
      </rPr>
      <t/>
    </r>
  </si>
  <si>
    <r>
      <rPr>
        <sz val="11"/>
        <rFont val="Calibri"/>
        <family val="2"/>
      </rPr>
      <t xml:space="preserve">               Statistical discrepancy</t>
    </r>
    <r>
      <rPr>
        <sz val="10"/>
        <color rgb="FF000000"/>
        <rFont val="Arial"/>
      </rPr>
      <t/>
    </r>
  </si>
  <si>
    <r>
      <rPr>
        <b/>
        <i/>
        <sz val="11"/>
        <rFont val="Calibri"/>
        <family val="2"/>
      </rPr>
      <t>At Constant Prices</t>
    </r>
    <r>
      <rPr>
        <sz val="10"/>
        <color rgb="FF000000"/>
        <rFont val="Arial"/>
      </rPr>
      <t/>
    </r>
  </si>
  <si>
    <r>
      <rPr>
        <sz val="11"/>
        <rFont val="Calibri"/>
        <family val="2"/>
      </rPr>
      <t>GDP by industrial origin</t>
    </r>
    <r>
      <rPr>
        <sz val="10"/>
        <rFont val="Arial"/>
        <family val="2"/>
      </rPr>
      <t xml:space="preserve"> at 1995/1996 | 2005/2006 | 2015/2016 market prices</t>
    </r>
  </si>
  <si>
    <r>
      <rPr>
        <b/>
        <i/>
        <sz val="11"/>
        <rFont val="Calibri"/>
        <family val="2"/>
      </rPr>
      <t xml:space="preserve">               Growth of Output</t>
    </r>
    <r>
      <rPr>
        <vertAlign val="superscript"/>
        <sz val="11"/>
        <rFont val="Calibri"/>
        <family val="2"/>
      </rPr>
      <t>p</t>
    </r>
    <r>
      <rPr>
        <sz val="10"/>
        <rFont val="Arial"/>
        <family val="2"/>
      </rPr>
      <t xml:space="preserve"> (% annual change)</t>
    </r>
  </si>
  <si>
    <r>
      <rPr>
        <sz val="11"/>
        <rFont val="Calibri"/>
        <family val="2"/>
      </rPr>
      <t xml:space="preserve">               GDP</t>
    </r>
    <r>
      <rPr>
        <sz val="10"/>
        <color rgb="FF000000"/>
        <rFont val="Arial"/>
      </rPr>
      <t/>
    </r>
  </si>
  <si>
    <r>
      <rPr>
        <sz val="11"/>
        <rFont val="Calibri"/>
        <family val="2"/>
      </rPr>
      <t>Expenditure on GDP</t>
    </r>
    <r>
      <rPr>
        <sz val="10"/>
        <rFont val="Arial"/>
        <family val="2"/>
      </rPr>
      <t xml:space="preserve"> at 1995/1996 | 2005/2006 | 2015/2016 market prices</t>
    </r>
  </si>
  <si>
    <r>
      <rPr>
        <sz val="11"/>
        <rFont val="Calibri"/>
        <family val="2"/>
      </rPr>
      <t xml:space="preserve">     Gross capital formation</t>
    </r>
    <r>
      <rPr>
        <vertAlign val="superscript"/>
        <sz val="11"/>
        <rFont val="Calibri"/>
        <family val="2"/>
      </rPr>
      <t>l,m</t>
    </r>
    <r>
      <rPr>
        <sz val="10"/>
        <color rgb="FF000000"/>
        <rFont val="Arial"/>
      </rPr>
      <t/>
    </r>
  </si>
  <si>
    <r>
      <rPr>
        <b/>
        <i/>
        <sz val="11"/>
        <rFont val="Calibri"/>
        <family val="2"/>
      </rPr>
      <t xml:space="preserve">               Growth of Demand</t>
    </r>
    <r>
      <rPr>
        <vertAlign val="superscript"/>
        <sz val="11"/>
        <rFont val="Calibri"/>
        <family val="2"/>
      </rPr>
      <t>p</t>
    </r>
    <r>
      <rPr>
        <sz val="10"/>
        <rFont val="Arial"/>
        <family val="2"/>
      </rPr>
      <t xml:space="preserve"> (% annual change)</t>
    </r>
  </si>
  <si>
    <r>
      <rPr>
        <sz val="11"/>
        <rFont val="Calibri"/>
        <family val="2"/>
      </rPr>
      <t xml:space="preserve">               Gross capital formation</t>
    </r>
    <r>
      <rPr>
        <vertAlign val="superscript"/>
        <sz val="11"/>
        <rFont val="Calibri"/>
        <family val="2"/>
      </rPr>
      <t>l,m</t>
    </r>
    <r>
      <rPr>
        <sz val="10"/>
        <color rgb="FF000000"/>
        <rFont val="Arial"/>
      </rPr>
      <t/>
    </r>
  </si>
  <si>
    <r>
      <rPr>
        <b/>
        <i/>
        <sz val="11"/>
        <rFont val="Calibri"/>
        <family val="2"/>
      </rPr>
      <t>Investment Financing at Current Prices</t>
    </r>
    <r>
      <rPr>
        <sz val="10"/>
        <color rgb="FF000000"/>
        <rFont val="Arial"/>
      </rPr>
      <t/>
    </r>
  </si>
  <si>
    <r>
      <rPr>
        <sz val="11"/>
        <rFont val="Calibri"/>
        <family val="2"/>
      </rPr>
      <t>Gross capital formation</t>
    </r>
    <r>
      <rPr>
        <vertAlign val="superscript"/>
        <sz val="11"/>
        <rFont val="Calibri"/>
        <family val="2"/>
      </rPr>
      <t>l,m</t>
    </r>
    <r>
      <rPr>
        <sz val="10"/>
        <color rgb="FF000000"/>
        <rFont val="Arial"/>
      </rPr>
      <t/>
    </r>
  </si>
  <si>
    <r>
      <rPr>
        <sz val="11"/>
        <rFont val="Calibri"/>
        <family val="2"/>
      </rPr>
      <t>Gross national saving</t>
    </r>
    <r>
      <rPr>
        <sz val="10"/>
        <color rgb="FF000000"/>
        <rFont val="Arial"/>
      </rPr>
      <t/>
    </r>
  </si>
  <si>
    <r>
      <rPr>
        <sz val="11"/>
        <rFont val="Calibri"/>
        <family val="2"/>
      </rPr>
      <t xml:space="preserve">     Gross domestic saving</t>
    </r>
    <r>
      <rPr>
        <sz val="10"/>
        <color rgb="FF000000"/>
        <rFont val="Arial"/>
      </rPr>
      <t/>
    </r>
  </si>
  <si>
    <r>
      <rPr>
        <sz val="11"/>
        <rFont val="Calibri"/>
        <family val="2"/>
      </rPr>
      <t xml:space="preserve">     Net factor income from abroad</t>
    </r>
    <r>
      <rPr>
        <sz val="10"/>
        <color rgb="FF000000"/>
        <rFont val="Arial"/>
      </rPr>
      <t/>
    </r>
  </si>
  <si>
    <r>
      <rPr>
        <sz val="11"/>
        <rFont val="Calibri"/>
        <family val="2"/>
      </rPr>
      <t xml:space="preserve">     Net current transfers from abroad</t>
    </r>
    <r>
      <rPr>
        <vertAlign val="superscript"/>
        <sz val="11"/>
        <rFont val="Calibri"/>
        <family val="2"/>
      </rPr>
      <t>q</t>
    </r>
    <r>
      <rPr>
        <sz val="10"/>
        <color rgb="FF000000"/>
        <rFont val="Arial"/>
      </rPr>
      <t/>
    </r>
  </si>
  <si>
    <r>
      <rPr>
        <b/>
        <i/>
        <sz val="11"/>
        <rFont val="Calibri"/>
        <family val="2"/>
      </rPr>
      <t xml:space="preserve">               Savings and Investment</t>
    </r>
    <r>
      <rPr>
        <sz val="10"/>
        <rFont val="Arial"/>
        <family val="2"/>
      </rPr>
      <t xml:space="preserve"> (% of GDP at current market prices)</t>
    </r>
  </si>
  <si>
    <r>
      <rPr>
        <sz val="11"/>
        <rFont val="Calibri"/>
        <family val="2"/>
      </rPr>
      <t xml:space="preserve">               Gross domestic saving</t>
    </r>
    <r>
      <rPr>
        <sz val="10"/>
        <color rgb="FF000000"/>
        <rFont val="Arial"/>
      </rPr>
      <t/>
    </r>
  </si>
  <si>
    <r>
      <rPr>
        <sz val="11"/>
        <rFont val="Calibri"/>
        <family val="2"/>
      </rPr>
      <t xml:space="preserve">               Gross national saving</t>
    </r>
    <r>
      <rPr>
        <sz val="10"/>
        <color rgb="FF000000"/>
        <rFont val="Arial"/>
      </rPr>
      <t/>
    </r>
  </si>
  <si>
    <r>
      <rPr>
        <b/>
        <i/>
        <sz val="11"/>
        <rFont val="Calibri"/>
        <family val="2"/>
      </rPr>
      <t>At Current Market Prices</t>
    </r>
    <r>
      <rPr>
        <vertAlign val="superscript"/>
        <sz val="11"/>
        <rFont val="Calibri"/>
        <family val="2"/>
      </rPr>
      <t>b</t>
    </r>
    <r>
      <rPr>
        <sz val="10"/>
        <rFont val="Arial"/>
        <family val="2"/>
      </rPr>
      <t xml:space="preserve"> (Tk)</t>
    </r>
  </si>
  <si>
    <r>
      <rPr>
        <sz val="11"/>
        <rFont val="Calibri"/>
        <family val="2"/>
      </rPr>
      <t>Per capita GDP</t>
    </r>
    <r>
      <rPr>
        <vertAlign val="superscript"/>
        <sz val="11"/>
        <rFont val="Calibri"/>
        <family val="2"/>
      </rPr>
      <t>r</t>
    </r>
    <r>
      <rPr>
        <sz val="10"/>
        <color rgb="FF000000"/>
        <rFont val="Arial"/>
      </rPr>
      <t/>
    </r>
  </si>
  <si>
    <r>
      <rPr>
        <sz val="11"/>
        <rFont val="Calibri"/>
        <family val="2"/>
      </rPr>
      <t>Per capita GNI</t>
    </r>
    <r>
      <rPr>
        <vertAlign val="superscript"/>
        <sz val="11"/>
        <rFont val="Calibri"/>
        <family val="2"/>
      </rPr>
      <t>r</t>
    </r>
    <r>
      <rPr>
        <sz val="10"/>
        <color rgb="FF000000"/>
        <rFont val="Arial"/>
      </rPr>
      <t/>
    </r>
  </si>
  <si>
    <r>
      <rPr>
        <b/>
        <i/>
        <sz val="11"/>
        <rFont val="Calibri"/>
        <family val="2"/>
      </rPr>
      <t xml:space="preserve">At Current Prices </t>
    </r>
    <r>
      <rPr>
        <sz val="11"/>
        <rFont val="Calibri"/>
        <family val="2"/>
      </rPr>
      <t>($ million)</t>
    </r>
  </si>
  <si>
    <r>
      <rPr>
        <b/>
        <i/>
        <sz val="11"/>
        <rFont val="Calibri"/>
        <family val="2"/>
      </rPr>
      <t>At Current Prices</t>
    </r>
    <r>
      <rPr>
        <sz val="10"/>
        <rFont val="Arial"/>
        <family val="2"/>
      </rPr>
      <t xml:space="preserve"> ($)</t>
    </r>
  </si>
  <si>
    <r>
      <rPr>
        <sz val="11"/>
        <rFont val="Calibri"/>
        <family val="2"/>
      </rPr>
      <t>Per capita GDP</t>
    </r>
    <r>
      <rPr>
        <sz val="10"/>
        <color rgb="FF000000"/>
        <rFont val="Arial"/>
      </rPr>
      <t/>
    </r>
  </si>
  <si>
    <r>
      <rPr>
        <b/>
        <sz val="11"/>
        <rFont val="Calibri"/>
        <family val="2"/>
      </rPr>
      <t>PRODUCTION INDEXES</t>
    </r>
    <r>
      <rPr>
        <sz val="10"/>
        <rFont val="Arial"/>
        <family val="2"/>
      </rPr>
      <t xml:space="preserve"> period averages </t>
    </r>
  </si>
  <si>
    <r>
      <rPr>
        <sz val="11"/>
        <rFont val="Calibri"/>
        <family val="2"/>
      </rPr>
      <t>Agriculture;</t>
    </r>
    <r>
      <rPr>
        <sz val="10"/>
        <rFont val="Arial"/>
        <family val="2"/>
      </rPr>
      <t xml:space="preserve"> 2014–2016 = 100</t>
    </r>
  </si>
  <si>
    <r>
      <rPr>
        <sz val="11"/>
        <rFont val="Calibri"/>
        <family val="2"/>
      </rPr>
      <t>Mining;</t>
    </r>
    <r>
      <rPr>
        <sz val="10"/>
        <rFont val="Arial"/>
        <family val="2"/>
      </rPr>
      <t xml:space="preserve"> 1988/1989 | 2005/2006 | 2015/2016 = 100</t>
    </r>
  </si>
  <si>
    <r>
      <rPr>
        <sz val="11"/>
        <rFont val="Calibri"/>
        <family val="2"/>
      </rPr>
      <t>Manufacturing;</t>
    </r>
    <r>
      <rPr>
        <sz val="10"/>
        <rFont val="Arial"/>
        <family val="2"/>
      </rPr>
      <t xml:space="preserve"> 1988/1989 | 2005/2006 | 2015/2016 = 100</t>
    </r>
  </si>
  <si>
    <r>
      <rPr>
        <b/>
        <sz val="11"/>
        <rFont val="Calibri"/>
        <family val="2"/>
      </rPr>
      <t>ENERGY</t>
    </r>
    <r>
      <rPr>
        <sz val="10"/>
        <rFont val="Arial"/>
        <family val="2"/>
      </rPr>
      <t xml:space="preserve"> annual values</t>
    </r>
  </si>
  <si>
    <r>
      <rPr>
        <sz val="11"/>
        <rFont val="Calibri"/>
        <family val="2"/>
      </rPr>
      <t>Crude petroleum</t>
    </r>
    <r>
      <rPr>
        <sz val="10"/>
        <rFont val="Arial"/>
        <family val="2"/>
      </rPr>
      <t xml:space="preserve"> (t ’000)</t>
    </r>
  </si>
  <si>
    <r>
      <rPr>
        <sz val="11"/>
        <rFont val="Calibri"/>
        <family val="2"/>
      </rPr>
      <t xml:space="preserve">     Production</t>
    </r>
    <r>
      <rPr>
        <sz val="10"/>
        <color rgb="FF000000"/>
        <rFont val="Arial"/>
      </rPr>
      <t/>
    </r>
  </si>
  <si>
    <r>
      <rPr>
        <sz val="11"/>
        <rFont val="Calibri"/>
        <family val="2"/>
      </rPr>
      <t xml:space="preserve">     Exports</t>
    </r>
    <r>
      <rPr>
        <sz val="10"/>
        <color rgb="FF000000"/>
        <rFont val="Arial"/>
      </rPr>
      <t/>
    </r>
  </si>
  <si>
    <r>
      <rPr>
        <sz val="11"/>
        <rFont val="Calibri"/>
        <family val="2"/>
      </rPr>
      <t xml:space="preserve">     Imports</t>
    </r>
    <r>
      <rPr>
        <sz val="10"/>
        <color rgb="FF000000"/>
        <rFont val="Arial"/>
      </rPr>
      <t/>
    </r>
  </si>
  <si>
    <r>
      <rPr>
        <sz val="11"/>
        <rFont val="Calibri"/>
        <family val="2"/>
      </rPr>
      <t xml:space="preserve">     Consumption</t>
    </r>
    <r>
      <rPr>
        <sz val="10"/>
        <color rgb="FF000000"/>
        <rFont val="Arial"/>
      </rPr>
      <t/>
    </r>
  </si>
  <si>
    <r>
      <rPr>
        <sz val="11"/>
        <rFont val="Calibri"/>
        <family val="2"/>
      </rPr>
      <t>Coal</t>
    </r>
    <r>
      <rPr>
        <sz val="10"/>
        <rFont val="Arial"/>
        <family val="2"/>
      </rPr>
      <t xml:space="preserve"> (t ’000)</t>
    </r>
  </si>
  <si>
    <r>
      <rPr>
        <sz val="11"/>
        <rFont val="Calibri"/>
        <family val="2"/>
      </rPr>
      <t>Natural gas</t>
    </r>
    <r>
      <rPr>
        <sz val="10"/>
        <rFont val="Arial"/>
        <family val="2"/>
      </rPr>
      <t xml:space="preserve"> (m³ million)</t>
    </r>
  </si>
  <si>
    <r>
      <rPr>
        <sz val="11"/>
        <rFont val="Calibri"/>
        <family val="2"/>
      </rPr>
      <t xml:space="preserve">     Production</t>
    </r>
    <r>
      <rPr>
        <vertAlign val="superscript"/>
        <sz val="11"/>
        <rFont val="Calibri"/>
        <family val="2"/>
      </rPr>
      <t>s</t>
    </r>
    <r>
      <rPr>
        <sz val="10"/>
        <color rgb="FF000000"/>
        <rFont val="Arial"/>
      </rPr>
      <t/>
    </r>
  </si>
  <si>
    <r>
      <rPr>
        <sz val="11"/>
        <rFont val="Calibri"/>
        <family val="2"/>
      </rPr>
      <t>Electricity</t>
    </r>
    <r>
      <rPr>
        <vertAlign val="superscript"/>
        <sz val="11"/>
        <rFont val="Calibri"/>
        <family val="2"/>
      </rPr>
      <t>t</t>
    </r>
    <r>
      <rPr>
        <sz val="10"/>
        <rFont val="Arial"/>
        <family val="2"/>
      </rPr>
      <t xml:space="preserve"> (kWh million)</t>
    </r>
  </si>
  <si>
    <r>
      <rPr>
        <b/>
        <sz val="11"/>
        <rFont val="Calibri"/>
        <family val="2"/>
      </rPr>
      <t>PRICE INDEXES</t>
    </r>
    <r>
      <rPr>
        <sz val="10"/>
        <rFont val="Arial"/>
        <family val="2"/>
      </rPr>
      <t xml:space="preserve"> period averages </t>
    </r>
  </si>
  <si>
    <r>
      <rPr>
        <sz val="11"/>
        <rFont val="Calibri"/>
        <family val="2"/>
      </rPr>
      <t xml:space="preserve">     Consumer (national);</t>
    </r>
    <r>
      <rPr>
        <sz val="10"/>
        <rFont val="Arial"/>
        <family val="2"/>
      </rPr>
      <t xml:space="preserve"> 1995/1996 | 2005/2006 | 2021/2022 = 100</t>
    </r>
  </si>
  <si>
    <r>
      <rPr>
        <sz val="11"/>
        <rFont val="Calibri"/>
        <family val="2"/>
      </rPr>
      <t xml:space="preserve">          Food and nonalcoholic beverages</t>
    </r>
    <r>
      <rPr>
        <vertAlign val="superscript"/>
        <sz val="11"/>
        <rFont val="Calibri"/>
        <family val="2"/>
      </rPr>
      <t>u</t>
    </r>
    <r>
      <rPr>
        <sz val="10"/>
        <color rgb="FF000000"/>
        <rFont val="Arial"/>
      </rPr>
      <t/>
    </r>
  </si>
  <si>
    <r>
      <rPr>
        <sz val="11"/>
        <rFont val="Calibri"/>
        <family val="2"/>
      </rPr>
      <t xml:space="preserve">          Alcoholic beverages, tobacco, and narcotics</t>
    </r>
    <r>
      <rPr>
        <sz val="10"/>
        <color rgb="FF000000"/>
        <rFont val="Arial"/>
      </rPr>
      <t/>
    </r>
  </si>
  <si>
    <r>
      <rPr>
        <sz val="11"/>
        <rFont val="Calibri"/>
        <family val="2"/>
      </rPr>
      <t xml:space="preserve">          Clothing and footwear</t>
    </r>
    <r>
      <rPr>
        <sz val="10"/>
        <color rgb="FF000000"/>
        <rFont val="Arial"/>
      </rPr>
      <t/>
    </r>
  </si>
  <si>
    <r>
      <rPr>
        <sz val="11"/>
        <rFont val="Calibri"/>
        <family val="2"/>
      </rPr>
      <t xml:space="preserve">          Housing, water, electricity, gas, and other fuels</t>
    </r>
    <r>
      <rPr>
        <vertAlign val="superscript"/>
        <sz val="11"/>
        <rFont val="Calibri"/>
        <family val="2"/>
      </rPr>
      <t>v</t>
    </r>
    <r>
      <rPr>
        <sz val="10"/>
        <color rgb="FF000000"/>
        <rFont val="Arial"/>
      </rPr>
      <t/>
    </r>
  </si>
  <si>
    <r>
      <rPr>
        <sz val="11"/>
        <rFont val="Calibri"/>
        <family val="2"/>
      </rPr>
      <t xml:space="preserve">          Furnishings, household equipment, and routine household maintenance</t>
    </r>
    <r>
      <rPr>
        <vertAlign val="superscript"/>
        <sz val="11"/>
        <rFont val="Calibri"/>
        <family val="2"/>
      </rPr>
      <t>w</t>
    </r>
    <r>
      <rPr>
        <sz val="10"/>
        <color rgb="FF000000"/>
        <rFont val="Arial"/>
      </rPr>
      <t/>
    </r>
  </si>
  <si>
    <r>
      <rPr>
        <sz val="11"/>
        <rFont val="Calibri"/>
        <family val="2"/>
      </rPr>
      <t xml:space="preserve">          Health</t>
    </r>
    <r>
      <rPr>
        <vertAlign val="superscript"/>
        <sz val="11"/>
        <rFont val="Calibri"/>
        <family val="2"/>
      </rPr>
      <t>x</t>
    </r>
    <r>
      <rPr>
        <sz val="10"/>
        <color rgb="FF000000"/>
        <rFont val="Arial"/>
      </rPr>
      <t/>
    </r>
  </si>
  <si>
    <r>
      <rPr>
        <sz val="11"/>
        <rFont val="Calibri"/>
        <family val="2"/>
      </rPr>
      <t xml:space="preserve">          Transport</t>
    </r>
    <r>
      <rPr>
        <vertAlign val="superscript"/>
        <sz val="11"/>
        <rFont val="Calibri"/>
        <family val="2"/>
      </rPr>
      <t>y</t>
    </r>
    <r>
      <rPr>
        <sz val="10"/>
        <color rgb="FF000000"/>
        <rFont val="Arial"/>
      </rPr>
      <t/>
    </r>
  </si>
  <si>
    <r>
      <rPr>
        <sz val="11"/>
        <rFont val="Calibri"/>
        <family val="2"/>
      </rPr>
      <t xml:space="preserve">          Communication</t>
    </r>
    <r>
      <rPr>
        <sz val="10"/>
        <color rgb="FF000000"/>
        <rFont val="Arial"/>
      </rPr>
      <t/>
    </r>
  </si>
  <si>
    <r>
      <rPr>
        <sz val="11"/>
        <rFont val="Calibri"/>
        <family val="2"/>
      </rPr>
      <t xml:space="preserve">          Recreation and culture</t>
    </r>
    <r>
      <rPr>
        <vertAlign val="superscript"/>
        <sz val="11"/>
        <rFont val="Calibri"/>
        <family val="2"/>
      </rPr>
      <t>z</t>
    </r>
    <r>
      <rPr>
        <sz val="10"/>
        <color rgb="FF000000"/>
        <rFont val="Arial"/>
      </rPr>
      <t/>
    </r>
  </si>
  <si>
    <r>
      <rPr>
        <sz val="11"/>
        <rFont val="Calibri"/>
        <family val="2"/>
      </rPr>
      <t xml:space="preserve">          Education</t>
    </r>
    <r>
      <rPr>
        <sz val="10"/>
        <color rgb="FF000000"/>
        <rFont val="Arial"/>
      </rPr>
      <t/>
    </r>
  </si>
  <si>
    <r>
      <rPr>
        <sz val="11"/>
        <rFont val="Calibri"/>
        <family val="2"/>
      </rPr>
      <t xml:space="preserve">          Restaurants and hotels</t>
    </r>
    <r>
      <rPr>
        <sz val="10"/>
        <color rgb="FF000000"/>
        <rFont val="Arial"/>
      </rPr>
      <t/>
    </r>
  </si>
  <si>
    <r>
      <rPr>
        <sz val="11"/>
        <rFont val="Calibri"/>
        <family val="2"/>
      </rPr>
      <t xml:space="preserve">          Miscellaneous goods and services</t>
    </r>
    <r>
      <rPr>
        <sz val="10"/>
        <color rgb="FF000000"/>
        <rFont val="Arial"/>
      </rPr>
      <t/>
    </r>
  </si>
  <si>
    <r>
      <rPr>
        <sz val="11"/>
        <rFont val="Calibri"/>
        <family val="2"/>
      </rPr>
      <t xml:space="preserve">     Wholesale (national)</t>
    </r>
    <r>
      <rPr>
        <vertAlign val="superscript"/>
        <sz val="11"/>
        <rFont val="Calibri"/>
        <family val="2"/>
      </rPr>
      <t>aa</t>
    </r>
    <r>
      <rPr>
        <sz val="10"/>
        <rFont val="Arial"/>
        <family val="2"/>
      </rPr>
      <t>; 1969/1970 = 100</t>
    </r>
  </si>
  <si>
    <r>
      <rPr>
        <sz val="11"/>
        <rFont val="Calibri"/>
        <family val="2"/>
      </rPr>
      <t xml:space="preserve">     Implicit GDP deflator;</t>
    </r>
    <r>
      <rPr>
        <sz val="10"/>
        <rFont val="Arial"/>
        <family val="2"/>
      </rPr>
      <t xml:space="preserve"> 1995/1996 | 2005/2006 | 2015/2016 = 100</t>
    </r>
  </si>
  <si>
    <r>
      <rPr>
        <b/>
        <i/>
        <sz val="11"/>
        <rFont val="Calibri"/>
        <family val="2"/>
      </rPr>
      <t xml:space="preserve">               Price Indexes</t>
    </r>
    <r>
      <rPr>
        <sz val="10"/>
        <rFont val="Arial"/>
        <family val="2"/>
      </rPr>
      <t xml:space="preserve"> (% annual change)</t>
    </r>
  </si>
  <si>
    <r>
      <rPr>
        <sz val="11"/>
        <rFont val="Calibri"/>
        <family val="2"/>
      </rPr>
      <t xml:space="preserve">               Consumer price index (national)</t>
    </r>
    <r>
      <rPr>
        <sz val="10"/>
        <color rgb="FF000000"/>
        <rFont val="Arial"/>
      </rPr>
      <t/>
    </r>
  </si>
  <si>
    <r>
      <rPr>
        <sz val="11"/>
        <rFont val="Calibri"/>
        <family val="2"/>
      </rPr>
      <t xml:space="preserve">               Food and nonalcoholic beverages price index (national)</t>
    </r>
    <r>
      <rPr>
        <vertAlign val="superscript"/>
        <sz val="11"/>
        <rFont val="Calibri"/>
        <family val="2"/>
      </rPr>
      <t>u</t>
    </r>
    <r>
      <rPr>
        <sz val="10"/>
        <color rgb="FF000000"/>
        <rFont val="Arial"/>
      </rPr>
      <t/>
    </r>
  </si>
  <si>
    <r>
      <rPr>
        <sz val="11"/>
        <rFont val="Calibri"/>
        <family val="2"/>
      </rPr>
      <t xml:space="preserve">               Wholesale price index</t>
    </r>
    <r>
      <rPr>
        <vertAlign val="superscript"/>
        <sz val="11"/>
        <rFont val="Calibri"/>
        <family val="2"/>
      </rPr>
      <t>aa</t>
    </r>
    <r>
      <rPr>
        <sz val="10"/>
        <color rgb="FF000000"/>
        <rFont val="Arial"/>
      </rPr>
      <t/>
    </r>
  </si>
  <si>
    <r>
      <rPr>
        <sz val="11"/>
        <rFont val="Calibri"/>
        <family val="2"/>
      </rPr>
      <t xml:space="preserve">               Implicit GDP deflator</t>
    </r>
    <r>
      <rPr>
        <sz val="10"/>
        <color rgb="FF000000"/>
        <rFont val="Arial"/>
      </rPr>
      <t/>
    </r>
  </si>
  <si>
    <r>
      <rPr>
        <b/>
        <sz val="11"/>
        <rFont val="Calibri"/>
        <family val="2"/>
      </rPr>
      <t>MONEY AND INTEREST RATES</t>
    </r>
    <r>
      <rPr>
        <sz val="10"/>
        <rFont val="Arial"/>
        <family val="2"/>
      </rPr>
      <t xml:space="preserve"> as of end of period (Tk million)</t>
    </r>
  </si>
  <si>
    <r>
      <rPr>
        <sz val="11"/>
        <rFont val="Calibri"/>
        <family val="2"/>
      </rPr>
      <t>Net foreign assets</t>
    </r>
    <r>
      <rPr>
        <sz val="10"/>
        <color rgb="FF000000"/>
        <rFont val="Arial"/>
      </rPr>
      <t/>
    </r>
  </si>
  <si>
    <r>
      <rPr>
        <sz val="11"/>
        <rFont val="Calibri"/>
        <family val="2"/>
      </rPr>
      <t>Domestic claims</t>
    </r>
    <r>
      <rPr>
        <sz val="10"/>
        <color rgb="FF000000"/>
        <rFont val="Arial"/>
      </rPr>
      <t/>
    </r>
  </si>
  <si>
    <r>
      <rPr>
        <sz val="11"/>
        <rFont val="Calibri"/>
        <family val="2"/>
      </rPr>
      <t xml:space="preserve">     Net claims on central government</t>
    </r>
    <r>
      <rPr>
        <sz val="10"/>
        <color rgb="FF000000"/>
        <rFont val="Arial"/>
      </rPr>
      <t/>
    </r>
  </si>
  <si>
    <r>
      <rPr>
        <sz val="11"/>
        <rFont val="Calibri"/>
        <family val="2"/>
      </rPr>
      <t xml:space="preserve">     Claims on other financial corporations</t>
    </r>
    <r>
      <rPr>
        <sz val="10"/>
        <color rgb="FF000000"/>
        <rFont val="Arial"/>
      </rPr>
      <t/>
    </r>
  </si>
  <si>
    <r>
      <rPr>
        <sz val="11"/>
        <rFont val="Calibri"/>
        <family val="2"/>
      </rPr>
      <t xml:space="preserve">     Claims on state and local government</t>
    </r>
    <r>
      <rPr>
        <sz val="10"/>
        <color rgb="FF000000"/>
        <rFont val="Arial"/>
      </rPr>
      <t/>
    </r>
  </si>
  <si>
    <r>
      <rPr>
        <sz val="11"/>
        <rFont val="Calibri"/>
        <family val="2"/>
      </rPr>
      <t xml:space="preserve">     Claims on public nonfinancial corporations</t>
    </r>
    <r>
      <rPr>
        <sz val="10"/>
        <color rgb="FF000000"/>
        <rFont val="Arial"/>
      </rPr>
      <t/>
    </r>
  </si>
  <si>
    <r>
      <rPr>
        <sz val="11"/>
        <rFont val="Calibri"/>
        <family val="2"/>
      </rPr>
      <t xml:space="preserve">     Claims on private sector</t>
    </r>
    <r>
      <rPr>
        <sz val="10"/>
        <color rgb="FF000000"/>
        <rFont val="Arial"/>
      </rPr>
      <t/>
    </r>
  </si>
  <si>
    <r>
      <rPr>
        <sz val="11"/>
        <rFont val="Calibri"/>
        <family val="2"/>
      </rPr>
      <t>Broad money liabilities</t>
    </r>
    <r>
      <rPr>
        <vertAlign val="superscript"/>
        <sz val="11"/>
        <rFont val="Calibri"/>
        <family val="2"/>
      </rPr>
      <t>ab</t>
    </r>
    <r>
      <rPr>
        <sz val="10"/>
        <color rgb="FF000000"/>
        <rFont val="Arial"/>
      </rPr>
      <t/>
    </r>
  </si>
  <si>
    <r>
      <rPr>
        <sz val="11"/>
        <rFont val="Calibri"/>
        <family val="2"/>
      </rPr>
      <t xml:space="preserve">     Currency outside depository corporations</t>
    </r>
    <r>
      <rPr>
        <sz val="10"/>
        <color rgb="FF000000"/>
        <rFont val="Arial"/>
      </rPr>
      <t/>
    </r>
  </si>
  <si>
    <r>
      <rPr>
        <sz val="11"/>
        <rFont val="Calibri"/>
        <family val="2"/>
      </rPr>
      <t xml:space="preserve">     Transferable deposits</t>
    </r>
    <r>
      <rPr>
        <sz val="10"/>
        <color rgb="FF000000"/>
        <rFont val="Arial"/>
      </rPr>
      <t/>
    </r>
  </si>
  <si>
    <r>
      <rPr>
        <sz val="11"/>
        <rFont val="Calibri"/>
        <family val="2"/>
      </rPr>
      <t xml:space="preserve">     Other deposits</t>
    </r>
    <r>
      <rPr>
        <sz val="10"/>
        <color rgb="FF000000"/>
        <rFont val="Arial"/>
      </rPr>
      <t/>
    </r>
  </si>
  <si>
    <r>
      <rPr>
        <sz val="11"/>
        <rFont val="Calibri"/>
        <family val="2"/>
      </rPr>
      <t xml:space="preserve">     Securities other than shares</t>
    </r>
    <r>
      <rPr>
        <sz val="10"/>
        <color rgb="FF000000"/>
        <rFont val="Arial"/>
      </rPr>
      <t/>
    </r>
  </si>
  <si>
    <r>
      <rPr>
        <sz val="11"/>
        <rFont val="Calibri"/>
        <family val="2"/>
      </rPr>
      <t>Liabilities excluded from broad money</t>
    </r>
    <r>
      <rPr>
        <sz val="10"/>
        <color rgb="FF000000"/>
        <rFont val="Arial"/>
      </rPr>
      <t/>
    </r>
  </si>
  <si>
    <r>
      <rPr>
        <b/>
        <i/>
        <sz val="11"/>
        <rFont val="Calibri"/>
        <family val="2"/>
      </rPr>
      <t xml:space="preserve">               Money Supply (M2)</t>
    </r>
    <r>
      <rPr>
        <vertAlign val="superscript"/>
        <sz val="11"/>
        <rFont val="Calibri"/>
        <family val="2"/>
      </rPr>
      <t>ac</t>
    </r>
    <r>
      <rPr>
        <sz val="10"/>
        <rFont val="Arial"/>
        <family val="2"/>
      </rPr>
      <t xml:space="preserve"> (% annual change)</t>
    </r>
  </si>
  <si>
    <r>
      <rPr>
        <b/>
        <i/>
        <sz val="11"/>
        <rFont val="Calibri"/>
        <family val="2"/>
      </rPr>
      <t xml:space="preserve">               M2</t>
    </r>
    <r>
      <rPr>
        <vertAlign val="superscript"/>
        <sz val="11"/>
        <rFont val="Calibri"/>
        <family val="2"/>
      </rPr>
      <t>ac</t>
    </r>
    <r>
      <rPr>
        <sz val="10"/>
        <rFont val="Arial"/>
        <family val="2"/>
      </rPr>
      <t xml:space="preserve"> (% of GDP at current market prices)</t>
    </r>
  </si>
  <si>
    <r>
      <rPr>
        <b/>
        <i/>
        <sz val="11"/>
        <rFont val="Calibri"/>
        <family val="2"/>
      </rPr>
      <t>Interest rates</t>
    </r>
    <r>
      <rPr>
        <sz val="10"/>
        <rFont val="Arial"/>
        <family val="2"/>
      </rPr>
      <t xml:space="preserve"> as of end of period (% per annum)</t>
    </r>
  </si>
  <si>
    <r>
      <rPr>
        <sz val="11"/>
        <rFont val="Calibri"/>
        <family val="2"/>
      </rPr>
      <t>On deposits</t>
    </r>
    <r>
      <rPr>
        <sz val="10"/>
        <color rgb="FF000000"/>
        <rFont val="Arial"/>
      </rPr>
      <t/>
    </r>
  </si>
  <si>
    <r>
      <rPr>
        <sz val="11"/>
        <rFont val="Calibri"/>
        <family val="2"/>
      </rPr>
      <t xml:space="preserve">     Savings</t>
    </r>
    <r>
      <rPr>
        <vertAlign val="superscript"/>
        <sz val="11"/>
        <rFont val="Calibri"/>
        <family val="2"/>
      </rPr>
      <t>ad</t>
    </r>
    <r>
      <rPr>
        <sz val="10"/>
        <color rgb="FF000000"/>
        <rFont val="Arial"/>
      </rPr>
      <t/>
    </r>
  </si>
  <si>
    <r>
      <rPr>
        <sz val="11"/>
        <rFont val="Calibri"/>
        <family val="2"/>
      </rPr>
      <t xml:space="preserve">     Time: 6 months</t>
    </r>
    <r>
      <rPr>
        <sz val="10"/>
        <color rgb="FF000000"/>
        <rFont val="Arial"/>
      </rPr>
      <t/>
    </r>
  </si>
  <si>
    <r>
      <rPr>
        <sz val="11"/>
        <rFont val="Calibri"/>
        <family val="2"/>
      </rPr>
      <t xml:space="preserve">               12 months</t>
    </r>
    <r>
      <rPr>
        <sz val="10"/>
        <color rgb="FF000000"/>
        <rFont val="Arial"/>
      </rPr>
      <t/>
    </r>
  </si>
  <si>
    <r>
      <rPr>
        <b/>
        <sz val="11"/>
        <rFont val="Calibri"/>
        <family val="2"/>
      </rPr>
      <t>GOVERNMENT FINANCE</t>
    </r>
    <r>
      <rPr>
        <sz val="10"/>
        <rFont val="Arial"/>
        <family val="2"/>
      </rPr>
      <t xml:space="preserve"> fiscal year ending 30 June (Tk billion)</t>
    </r>
  </si>
  <si>
    <r>
      <rPr>
        <b/>
        <i/>
        <sz val="11"/>
        <rFont val="Calibri"/>
        <family val="2"/>
      </rPr>
      <t>Central Government</t>
    </r>
    <r>
      <rPr>
        <sz val="10"/>
        <color rgb="FF000000"/>
        <rFont val="Arial"/>
      </rPr>
      <t/>
    </r>
  </si>
  <si>
    <r>
      <rPr>
        <sz val="11"/>
        <rFont val="Calibri"/>
        <family val="2"/>
      </rPr>
      <t xml:space="preserve">     Revenue</t>
    </r>
    <r>
      <rPr>
        <sz val="10"/>
        <color rgb="FF000000"/>
        <rFont val="Arial"/>
      </rPr>
      <t/>
    </r>
  </si>
  <si>
    <r>
      <rPr>
        <sz val="11"/>
        <rFont val="Calibri"/>
        <family val="2"/>
      </rPr>
      <t xml:space="preserve">          Taxes</t>
    </r>
    <r>
      <rPr>
        <sz val="10"/>
        <color rgb="FF000000"/>
        <rFont val="Arial"/>
      </rPr>
      <t/>
    </r>
  </si>
  <si>
    <r>
      <rPr>
        <sz val="11"/>
        <rFont val="Calibri"/>
        <family val="2"/>
      </rPr>
      <t xml:space="preserve">               Taxes on income, profits, and capital gains</t>
    </r>
    <r>
      <rPr>
        <sz val="10"/>
        <color rgb="FF000000"/>
        <rFont val="Arial"/>
      </rPr>
      <t/>
    </r>
  </si>
  <si>
    <r>
      <rPr>
        <sz val="11"/>
        <rFont val="Calibri"/>
        <family val="2"/>
      </rPr>
      <t xml:space="preserve">                    Payable by individuals</t>
    </r>
    <r>
      <rPr>
        <sz val="10"/>
        <color rgb="FF000000"/>
        <rFont val="Arial"/>
      </rPr>
      <t/>
    </r>
  </si>
  <si>
    <r>
      <rPr>
        <sz val="11"/>
        <rFont val="Calibri"/>
        <family val="2"/>
      </rPr>
      <t xml:space="preserve">                    Payable by corporations and other enterprises</t>
    </r>
    <r>
      <rPr>
        <sz val="10"/>
        <color rgb="FF000000"/>
        <rFont val="Arial"/>
      </rPr>
      <t/>
    </r>
  </si>
  <si>
    <r>
      <rPr>
        <sz val="11"/>
        <rFont val="Calibri"/>
        <family val="2"/>
      </rPr>
      <t xml:space="preserve">                    Other taxes on income, profits, and capital gains</t>
    </r>
    <r>
      <rPr>
        <sz val="10"/>
        <color rgb="FF000000"/>
        <rFont val="Arial"/>
      </rPr>
      <t/>
    </r>
  </si>
  <si>
    <r>
      <rPr>
        <sz val="11"/>
        <rFont val="Calibri"/>
        <family val="2"/>
      </rPr>
      <t xml:space="preserve">               Taxes on payroll and workforce</t>
    </r>
    <r>
      <rPr>
        <sz val="10"/>
        <color rgb="FF000000"/>
        <rFont val="Arial"/>
      </rPr>
      <t/>
    </r>
  </si>
  <si>
    <r>
      <rPr>
        <sz val="11"/>
        <rFont val="Calibri"/>
        <family val="2"/>
      </rPr>
      <t xml:space="preserve">               Taxes on property</t>
    </r>
    <r>
      <rPr>
        <sz val="10"/>
        <color rgb="FF000000"/>
        <rFont val="Arial"/>
      </rPr>
      <t/>
    </r>
  </si>
  <si>
    <r>
      <rPr>
        <sz val="11"/>
        <rFont val="Calibri"/>
        <family val="2"/>
      </rPr>
      <t xml:space="preserve">               Taxes on goods and services</t>
    </r>
    <r>
      <rPr>
        <sz val="10"/>
        <color rgb="FF000000"/>
        <rFont val="Arial"/>
      </rPr>
      <t/>
    </r>
  </si>
  <si>
    <r>
      <rPr>
        <sz val="11"/>
        <rFont val="Calibri"/>
        <family val="2"/>
      </rPr>
      <t xml:space="preserve">               Taxes on international trade and transaction</t>
    </r>
    <r>
      <rPr>
        <sz val="10"/>
        <color rgb="FF000000"/>
        <rFont val="Arial"/>
      </rPr>
      <t/>
    </r>
  </si>
  <si>
    <r>
      <rPr>
        <sz val="11"/>
        <rFont val="Calibri"/>
        <family val="2"/>
      </rPr>
      <t xml:space="preserve">               Other taxes</t>
    </r>
    <r>
      <rPr>
        <sz val="10"/>
        <color rgb="FF000000"/>
        <rFont val="Arial"/>
      </rPr>
      <t/>
    </r>
  </si>
  <si>
    <r>
      <rPr>
        <sz val="11"/>
        <rFont val="Calibri"/>
        <family val="2"/>
      </rPr>
      <t xml:space="preserve">          Social contributions</t>
    </r>
    <r>
      <rPr>
        <sz val="10"/>
        <color rgb="FF000000"/>
        <rFont val="Arial"/>
      </rPr>
      <t/>
    </r>
  </si>
  <si>
    <r>
      <rPr>
        <sz val="11"/>
        <rFont val="Calibri"/>
        <family val="2"/>
      </rPr>
      <t xml:space="preserve">          Grants</t>
    </r>
    <r>
      <rPr>
        <sz val="10"/>
        <color rgb="FF000000"/>
        <rFont val="Arial"/>
      </rPr>
      <t/>
    </r>
  </si>
  <si>
    <r>
      <rPr>
        <sz val="11"/>
        <rFont val="Calibri"/>
        <family val="2"/>
      </rPr>
      <t xml:space="preserve">          Other revenue</t>
    </r>
    <r>
      <rPr>
        <sz val="10"/>
        <color rgb="FF000000"/>
        <rFont val="Arial"/>
      </rPr>
      <t/>
    </r>
  </si>
  <si>
    <r>
      <rPr>
        <sz val="11"/>
        <rFont val="Calibri"/>
        <family val="2"/>
      </rPr>
      <t xml:space="preserve">     Expense</t>
    </r>
    <r>
      <rPr>
        <sz val="10"/>
        <color rgb="FF000000"/>
        <rFont val="Arial"/>
      </rPr>
      <t/>
    </r>
  </si>
  <si>
    <r>
      <rPr>
        <sz val="11"/>
        <rFont val="Calibri"/>
        <family val="2"/>
      </rPr>
      <t xml:space="preserve">          Compensation of employees</t>
    </r>
    <r>
      <rPr>
        <sz val="10"/>
        <color rgb="FF000000"/>
        <rFont val="Arial"/>
      </rPr>
      <t/>
    </r>
  </si>
  <si>
    <r>
      <rPr>
        <sz val="11"/>
        <rFont val="Calibri"/>
        <family val="2"/>
      </rPr>
      <t xml:space="preserve">          Use of goods and services</t>
    </r>
    <r>
      <rPr>
        <sz val="10"/>
        <color rgb="FF000000"/>
        <rFont val="Arial"/>
      </rPr>
      <t/>
    </r>
  </si>
  <si>
    <r>
      <rPr>
        <sz val="11"/>
        <rFont val="Calibri"/>
        <family val="2"/>
      </rPr>
      <t xml:space="preserve">          Consumption of fixed capital</t>
    </r>
    <r>
      <rPr>
        <sz val="10"/>
        <color rgb="FF000000"/>
        <rFont val="Arial"/>
      </rPr>
      <t/>
    </r>
  </si>
  <si>
    <r>
      <rPr>
        <sz val="11"/>
        <rFont val="Calibri"/>
        <family val="2"/>
      </rPr>
      <t xml:space="preserve">          Interest</t>
    </r>
    <r>
      <rPr>
        <sz val="10"/>
        <color rgb="FF000000"/>
        <rFont val="Arial"/>
      </rPr>
      <t/>
    </r>
  </si>
  <si>
    <r>
      <rPr>
        <sz val="11"/>
        <rFont val="Calibri"/>
        <family val="2"/>
      </rPr>
      <t xml:space="preserve">          Subsidies</t>
    </r>
    <r>
      <rPr>
        <sz val="10"/>
        <color rgb="FF000000"/>
        <rFont val="Arial"/>
      </rPr>
      <t/>
    </r>
  </si>
  <si>
    <r>
      <rPr>
        <sz val="11"/>
        <rFont val="Calibri"/>
        <family val="2"/>
      </rPr>
      <t xml:space="preserve">          Social benefits</t>
    </r>
    <r>
      <rPr>
        <sz val="10"/>
        <color rgb="FF000000"/>
        <rFont val="Arial"/>
      </rPr>
      <t/>
    </r>
  </si>
  <si>
    <r>
      <rPr>
        <sz val="11"/>
        <rFont val="Calibri"/>
        <family val="2"/>
      </rPr>
      <t xml:space="preserve">          Other expense</t>
    </r>
    <r>
      <rPr>
        <sz val="10"/>
        <color rgb="FF000000"/>
        <rFont val="Arial"/>
      </rPr>
      <t/>
    </r>
  </si>
  <si>
    <r>
      <rPr>
        <sz val="11"/>
        <rFont val="Calibri"/>
        <family val="2"/>
      </rPr>
      <t xml:space="preserve">     Net operating balance</t>
    </r>
    <r>
      <rPr>
        <vertAlign val="superscript"/>
        <sz val="11"/>
        <rFont val="Calibri"/>
        <family val="2"/>
      </rPr>
      <t>ae</t>
    </r>
    <r>
      <rPr>
        <sz val="10"/>
        <color rgb="FF000000"/>
        <rFont val="Arial"/>
      </rPr>
      <t/>
    </r>
  </si>
  <si>
    <r>
      <rPr>
        <sz val="11"/>
        <rFont val="Calibri"/>
        <family val="2"/>
      </rPr>
      <t xml:space="preserve">     Gross operating balance</t>
    </r>
    <r>
      <rPr>
        <vertAlign val="superscript"/>
        <sz val="11"/>
        <rFont val="Calibri"/>
        <family val="2"/>
      </rPr>
      <t>af</t>
    </r>
    <r>
      <rPr>
        <sz val="10"/>
        <color rgb="FF000000"/>
        <rFont val="Arial"/>
      </rPr>
      <t/>
    </r>
  </si>
  <si>
    <r>
      <rPr>
        <b/>
        <i/>
        <sz val="11"/>
        <rFont val="Calibri"/>
        <family val="2"/>
      </rPr>
      <t xml:space="preserve">     Transactions in Nonfinancial Assets</t>
    </r>
    <r>
      <rPr>
        <sz val="10"/>
        <color rgb="FF000000"/>
        <rFont val="Arial"/>
      </rPr>
      <t/>
    </r>
  </si>
  <si>
    <r>
      <rPr>
        <sz val="11"/>
        <rFont val="Calibri"/>
        <family val="2"/>
      </rPr>
      <t xml:space="preserve">     Net/gross investment in nonfinancial assets</t>
    </r>
    <r>
      <rPr>
        <sz val="10"/>
        <color rgb="FF000000"/>
        <rFont val="Arial"/>
      </rPr>
      <t/>
    </r>
  </si>
  <si>
    <r>
      <rPr>
        <sz val="11"/>
        <rFont val="Calibri"/>
        <family val="2"/>
      </rPr>
      <t xml:space="preserve">          Fixed assets</t>
    </r>
    <r>
      <rPr>
        <sz val="10"/>
        <color rgb="FF000000"/>
        <rFont val="Arial"/>
      </rPr>
      <t/>
    </r>
  </si>
  <si>
    <r>
      <rPr>
        <sz val="11"/>
        <rFont val="Calibri"/>
        <family val="2"/>
      </rPr>
      <t xml:space="preserve">          Inventories</t>
    </r>
    <r>
      <rPr>
        <sz val="10"/>
        <color rgb="FF000000"/>
        <rFont val="Arial"/>
      </rPr>
      <t/>
    </r>
  </si>
  <si>
    <r>
      <rPr>
        <sz val="11"/>
        <rFont val="Calibri"/>
        <family val="2"/>
      </rPr>
      <t xml:space="preserve">          Valuables</t>
    </r>
    <r>
      <rPr>
        <sz val="10"/>
        <color rgb="FF000000"/>
        <rFont val="Arial"/>
      </rPr>
      <t/>
    </r>
  </si>
  <si>
    <r>
      <rPr>
        <sz val="11"/>
        <rFont val="Calibri"/>
        <family val="2"/>
      </rPr>
      <t xml:space="preserve">          Nonproduced assets</t>
    </r>
    <r>
      <rPr>
        <sz val="10"/>
        <color rgb="FF000000"/>
        <rFont val="Arial"/>
      </rPr>
      <t/>
    </r>
  </si>
  <si>
    <r>
      <rPr>
        <sz val="11"/>
        <rFont val="Calibri"/>
        <family val="2"/>
      </rPr>
      <t xml:space="preserve">     Expenditure</t>
    </r>
    <r>
      <rPr>
        <sz val="10"/>
        <color rgb="FF000000"/>
        <rFont val="Arial"/>
      </rPr>
      <t/>
    </r>
  </si>
  <si>
    <r>
      <rPr>
        <sz val="11"/>
        <rFont val="Calibri"/>
        <family val="2"/>
      </rPr>
      <t xml:space="preserve">     Net lending/Net borrowing</t>
    </r>
    <r>
      <rPr>
        <sz val="10"/>
        <color rgb="FF000000"/>
        <rFont val="Arial"/>
      </rPr>
      <t/>
    </r>
  </si>
  <si>
    <r>
      <rPr>
        <sz val="11"/>
        <rFont val="Calibri"/>
        <family val="2"/>
      </rPr>
      <t xml:space="preserve">     Primary balance</t>
    </r>
    <r>
      <rPr>
        <sz val="10"/>
        <color rgb="FF000000"/>
        <rFont val="Arial"/>
      </rPr>
      <t/>
    </r>
  </si>
  <si>
    <r>
      <rPr>
        <b/>
        <i/>
        <sz val="11"/>
        <rFont val="Calibri"/>
        <family val="2"/>
      </rPr>
      <t xml:space="preserve">     Transactions in Financial Assets and Liabilities (Financing)</t>
    </r>
    <r>
      <rPr>
        <sz val="10"/>
        <color rgb="FF000000"/>
        <rFont val="Arial"/>
      </rPr>
      <t/>
    </r>
  </si>
  <si>
    <r>
      <rPr>
        <sz val="11"/>
        <rFont val="Calibri"/>
        <family val="2"/>
      </rPr>
      <t xml:space="preserve">     Net acquisition of financial assets</t>
    </r>
    <r>
      <rPr>
        <sz val="10"/>
        <color rgb="FF000000"/>
        <rFont val="Arial"/>
      </rPr>
      <t/>
    </r>
  </si>
  <si>
    <r>
      <rPr>
        <sz val="11"/>
        <rFont val="Calibri"/>
        <family val="2"/>
      </rPr>
      <t xml:space="preserve">          Domestic</t>
    </r>
    <r>
      <rPr>
        <sz val="10"/>
        <color rgb="FF000000"/>
        <rFont val="Arial"/>
      </rPr>
      <t/>
    </r>
  </si>
  <si>
    <r>
      <rPr>
        <sz val="11"/>
        <rFont val="Calibri"/>
        <family val="2"/>
      </rPr>
      <t xml:space="preserve">          External</t>
    </r>
    <r>
      <rPr>
        <sz val="10"/>
        <color rgb="FF000000"/>
        <rFont val="Arial"/>
      </rPr>
      <t/>
    </r>
  </si>
  <si>
    <r>
      <rPr>
        <sz val="11"/>
        <rFont val="Calibri"/>
        <family val="2"/>
      </rPr>
      <t xml:space="preserve">     Net incurrence of liabilities</t>
    </r>
    <r>
      <rPr>
        <sz val="10"/>
        <color rgb="FF000000"/>
        <rFont val="Arial"/>
      </rPr>
      <t/>
    </r>
  </si>
  <si>
    <r>
      <rPr>
        <b/>
        <i/>
        <sz val="11"/>
        <rFont val="Calibri"/>
        <family val="2"/>
      </rPr>
      <t xml:space="preserve">                    Government Finance</t>
    </r>
    <r>
      <rPr>
        <sz val="10"/>
        <rFont val="Arial"/>
        <family val="2"/>
      </rPr>
      <t xml:space="preserve"> (% of GDP at current market prices)</t>
    </r>
  </si>
  <si>
    <r>
      <rPr>
        <sz val="11"/>
        <rFont val="Calibri"/>
        <family val="2"/>
      </rPr>
      <t xml:space="preserve">                    Revenue</t>
    </r>
    <r>
      <rPr>
        <sz val="10"/>
        <color rgb="FF000000"/>
        <rFont val="Arial"/>
      </rPr>
      <t/>
    </r>
  </si>
  <si>
    <r>
      <rPr>
        <sz val="11"/>
        <rFont val="Calibri"/>
        <family val="2"/>
      </rPr>
      <t xml:space="preserve">                    Taxes</t>
    </r>
    <r>
      <rPr>
        <sz val="10"/>
        <color rgb="FF000000"/>
        <rFont val="Arial"/>
      </rPr>
      <t/>
    </r>
  </si>
  <si>
    <r>
      <rPr>
        <sz val="11"/>
        <rFont val="Calibri"/>
        <family val="2"/>
      </rPr>
      <t xml:space="preserve">                    Taxes payable by individuals</t>
    </r>
    <r>
      <rPr>
        <sz val="10"/>
        <color rgb="FF000000"/>
        <rFont val="Arial"/>
      </rPr>
      <t/>
    </r>
  </si>
  <si>
    <r>
      <rPr>
        <sz val="11"/>
        <rFont val="Calibri"/>
        <family val="2"/>
      </rPr>
      <t xml:space="preserve">                    Taxes payable by corporations and other enterprises</t>
    </r>
    <r>
      <rPr>
        <sz val="10"/>
        <color rgb="FF000000"/>
        <rFont val="Arial"/>
      </rPr>
      <t/>
    </r>
  </si>
  <si>
    <r>
      <rPr>
        <sz val="11"/>
        <rFont val="Calibri"/>
        <family val="2"/>
      </rPr>
      <t xml:space="preserve">                    Expenditure</t>
    </r>
    <r>
      <rPr>
        <sz val="10"/>
        <color rgb="FF000000"/>
        <rFont val="Arial"/>
      </rPr>
      <t/>
    </r>
  </si>
  <si>
    <r>
      <rPr>
        <sz val="11"/>
        <rFont val="Calibri"/>
        <family val="2"/>
      </rPr>
      <t xml:space="preserve">                    Net lending/Net borrowing</t>
    </r>
    <r>
      <rPr>
        <sz val="10"/>
        <color rgb="FF000000"/>
        <rFont val="Arial"/>
      </rPr>
      <t/>
    </r>
  </si>
  <si>
    <r>
      <rPr>
        <sz val="11"/>
        <rFont val="Calibri"/>
        <family val="2"/>
      </rPr>
      <t xml:space="preserve">                    Primary balance</t>
    </r>
    <r>
      <rPr>
        <sz val="10"/>
        <color rgb="FF000000"/>
        <rFont val="Arial"/>
      </rPr>
      <t/>
    </r>
  </si>
  <si>
    <r>
      <rPr>
        <b/>
        <i/>
        <sz val="11"/>
        <rFont val="Calibri"/>
        <family val="2"/>
      </rPr>
      <t>Expenditure by Function, Central Government</t>
    </r>
    <r>
      <rPr>
        <sz val="10"/>
        <color rgb="FF000000"/>
        <rFont val="Arial"/>
      </rPr>
      <t/>
    </r>
  </si>
  <si>
    <r>
      <rPr>
        <sz val="11"/>
        <rFont val="Calibri"/>
        <family val="2"/>
      </rPr>
      <t xml:space="preserve">     Total expenditure</t>
    </r>
    <r>
      <rPr>
        <sz val="10"/>
        <color rgb="FF000000"/>
        <rFont val="Arial"/>
      </rPr>
      <t/>
    </r>
  </si>
  <si>
    <r>
      <rPr>
        <sz val="11"/>
        <rFont val="Calibri"/>
        <family val="2"/>
      </rPr>
      <t xml:space="preserve">          General public services</t>
    </r>
    <r>
      <rPr>
        <sz val="10"/>
        <color rgb="FF000000"/>
        <rFont val="Arial"/>
      </rPr>
      <t/>
    </r>
  </si>
  <si>
    <r>
      <rPr>
        <sz val="11"/>
        <rFont val="Calibri"/>
        <family val="2"/>
      </rPr>
      <t xml:space="preserve">          Defense</t>
    </r>
    <r>
      <rPr>
        <sz val="10"/>
        <color rgb="FF000000"/>
        <rFont val="Arial"/>
      </rPr>
      <t/>
    </r>
  </si>
  <si>
    <r>
      <rPr>
        <sz val="11"/>
        <rFont val="Calibri"/>
        <family val="2"/>
      </rPr>
      <t xml:space="preserve">          Economic affairs</t>
    </r>
    <r>
      <rPr>
        <sz val="10"/>
        <color rgb="FF000000"/>
        <rFont val="Arial"/>
      </rPr>
      <t/>
    </r>
  </si>
  <si>
    <r>
      <rPr>
        <sz val="11"/>
        <rFont val="Calibri"/>
        <family val="2"/>
      </rPr>
      <t xml:space="preserve">               Electricity, gas, and water</t>
    </r>
    <r>
      <rPr>
        <sz val="10"/>
        <color rgb="FF000000"/>
        <rFont val="Arial"/>
      </rPr>
      <t/>
    </r>
  </si>
  <si>
    <r>
      <rPr>
        <sz val="11"/>
        <rFont val="Calibri"/>
        <family val="2"/>
      </rPr>
      <t xml:space="preserve">               Transport and communications</t>
    </r>
    <r>
      <rPr>
        <sz val="10"/>
        <color rgb="FF000000"/>
        <rFont val="Arial"/>
      </rPr>
      <t/>
    </r>
  </si>
  <si>
    <r>
      <rPr>
        <sz val="11"/>
        <rFont val="Calibri"/>
        <family val="2"/>
      </rPr>
      <t xml:space="preserve">               Other economic services</t>
    </r>
    <r>
      <rPr>
        <sz val="10"/>
        <color rgb="FF000000"/>
        <rFont val="Arial"/>
      </rPr>
      <t/>
    </r>
  </si>
  <si>
    <r>
      <rPr>
        <sz val="11"/>
        <rFont val="Calibri"/>
        <family val="2"/>
      </rPr>
      <t xml:space="preserve">          Environmental protection</t>
    </r>
    <r>
      <rPr>
        <sz val="10"/>
        <color rgb="FF000000"/>
        <rFont val="Arial"/>
      </rPr>
      <t/>
    </r>
  </si>
  <si>
    <r>
      <rPr>
        <sz val="11"/>
        <rFont val="Calibri"/>
        <family val="2"/>
      </rPr>
      <t xml:space="preserve">          Housing and community amenities</t>
    </r>
    <r>
      <rPr>
        <sz val="10"/>
        <color rgb="FF000000"/>
        <rFont val="Arial"/>
      </rPr>
      <t/>
    </r>
  </si>
  <si>
    <r>
      <rPr>
        <sz val="11"/>
        <rFont val="Calibri"/>
        <family val="2"/>
      </rPr>
      <t xml:space="preserve">          Health</t>
    </r>
    <r>
      <rPr>
        <sz val="10"/>
        <color rgb="FF000000"/>
        <rFont val="Arial"/>
      </rPr>
      <t/>
    </r>
  </si>
  <si>
    <r>
      <rPr>
        <sz val="11"/>
        <rFont val="Calibri"/>
        <family val="2"/>
      </rPr>
      <t xml:space="preserve">          Social protection</t>
    </r>
    <r>
      <rPr>
        <sz val="10"/>
        <color rgb="FF000000"/>
        <rFont val="Arial"/>
      </rPr>
      <t/>
    </r>
  </si>
  <si>
    <r>
      <rPr>
        <sz val="11"/>
        <rFont val="Calibri"/>
        <family val="2"/>
      </rPr>
      <t xml:space="preserve">          Others</t>
    </r>
    <r>
      <rPr>
        <vertAlign val="superscript"/>
        <sz val="11"/>
        <rFont val="Calibri"/>
        <family val="2"/>
      </rPr>
      <t>ag</t>
    </r>
    <r>
      <rPr>
        <sz val="10"/>
        <color rgb="FF000000"/>
        <rFont val="Arial"/>
      </rPr>
      <t/>
    </r>
  </si>
  <si>
    <r>
      <rPr>
        <b/>
        <i/>
        <sz val="11"/>
        <rFont val="Calibri"/>
        <family val="2"/>
      </rPr>
      <t xml:space="preserve">                    Expenditure by Function</t>
    </r>
    <r>
      <rPr>
        <sz val="10"/>
        <rFont val="Arial"/>
        <family val="2"/>
      </rPr>
      <t xml:space="preserve"> (% of GDP at current market prices)</t>
    </r>
  </si>
  <si>
    <r>
      <rPr>
        <sz val="11"/>
        <rFont val="Calibri"/>
        <family val="2"/>
      </rPr>
      <t xml:space="preserve">                    Education</t>
    </r>
    <r>
      <rPr>
        <sz val="10"/>
        <color rgb="FF000000"/>
        <rFont val="Arial"/>
      </rPr>
      <t/>
    </r>
  </si>
  <si>
    <r>
      <rPr>
        <sz val="11"/>
        <rFont val="Calibri"/>
        <family val="2"/>
      </rPr>
      <t xml:space="preserve">                    Health</t>
    </r>
    <r>
      <rPr>
        <sz val="10"/>
        <color rgb="FF000000"/>
        <rFont val="Arial"/>
      </rPr>
      <t/>
    </r>
  </si>
  <si>
    <t xml:space="preserve">                    Social protection</t>
  </si>
  <si>
    <r>
      <rPr>
        <b/>
        <sz val="11"/>
        <rFont val="Calibri"/>
        <family val="2"/>
      </rPr>
      <t>EXTERNAL TRADE</t>
    </r>
    <r>
      <rPr>
        <sz val="10"/>
        <rFont val="Arial"/>
        <family val="2"/>
      </rPr>
      <t xml:space="preserve"> fiscal year ending 30 June (Tk billion)</t>
    </r>
  </si>
  <si>
    <r>
      <rPr>
        <sz val="11"/>
        <rFont val="Calibri"/>
        <family val="2"/>
      </rPr>
      <t>Exports, fob</t>
    </r>
    <r>
      <rPr>
        <sz val="10"/>
        <color rgb="FF000000"/>
        <rFont val="Arial"/>
      </rPr>
      <t/>
    </r>
  </si>
  <si>
    <r>
      <rPr>
        <sz val="11"/>
        <rFont val="Calibri"/>
        <family val="2"/>
      </rPr>
      <t>Imports, fob</t>
    </r>
    <r>
      <rPr>
        <sz val="10"/>
        <color rgb="FF000000"/>
        <rFont val="Arial"/>
      </rPr>
      <t/>
    </r>
  </si>
  <si>
    <r>
      <rPr>
        <sz val="11"/>
        <rFont val="Calibri"/>
        <family val="2"/>
      </rPr>
      <t xml:space="preserve">     Trade balance</t>
    </r>
    <r>
      <rPr>
        <sz val="10"/>
        <color rgb="FF000000"/>
        <rFont val="Arial"/>
      </rPr>
      <t/>
    </r>
  </si>
  <si>
    <r>
      <rPr>
        <b/>
        <i/>
        <sz val="11"/>
        <rFont val="Calibri"/>
        <family val="2"/>
      </rPr>
      <t xml:space="preserve">               External Trade </t>
    </r>
    <r>
      <rPr>
        <sz val="10"/>
        <rFont val="Arial"/>
        <family val="2"/>
      </rPr>
      <t>(% annual change)</t>
    </r>
  </si>
  <si>
    <r>
      <rPr>
        <sz val="11"/>
        <rFont val="Calibri"/>
        <family val="2"/>
      </rPr>
      <t xml:space="preserve">               Exports</t>
    </r>
    <r>
      <rPr>
        <sz val="10"/>
        <color rgb="FF000000"/>
        <rFont val="Arial"/>
      </rPr>
      <t/>
    </r>
  </si>
  <si>
    <r>
      <rPr>
        <sz val="11"/>
        <rFont val="Calibri"/>
        <family val="2"/>
      </rPr>
      <t xml:space="preserve">               Imports</t>
    </r>
    <r>
      <rPr>
        <sz val="10"/>
        <color rgb="FF000000"/>
        <rFont val="Arial"/>
      </rPr>
      <t/>
    </r>
  </si>
  <si>
    <r>
      <rPr>
        <b/>
        <i/>
        <sz val="11"/>
        <rFont val="Calibri"/>
        <family val="2"/>
      </rPr>
      <t>Direction of Trade</t>
    </r>
    <r>
      <rPr>
        <sz val="10"/>
        <rFont val="Arial"/>
        <family val="2"/>
      </rPr>
      <t xml:space="preserve"> calendar year ($ million)</t>
    </r>
  </si>
  <si>
    <r>
      <rPr>
        <sz val="11"/>
        <rFont val="Calibri"/>
        <family val="2"/>
      </rPr>
      <t>Exports, total</t>
    </r>
    <r>
      <rPr>
        <sz val="10"/>
        <color rgb="FF000000"/>
        <rFont val="Arial"/>
      </rPr>
      <t/>
    </r>
  </si>
  <si>
    <r>
      <rPr>
        <sz val="11"/>
        <rFont val="Calibri"/>
        <family val="2"/>
      </rPr>
      <t xml:space="preserve">     1. United States</t>
    </r>
    <r>
      <rPr>
        <sz val="10"/>
        <color rgb="FF000000"/>
        <rFont val="Arial"/>
      </rPr>
      <t/>
    </r>
  </si>
  <si>
    <r>
      <rPr>
        <sz val="11"/>
        <rFont val="Calibri"/>
        <family val="2"/>
      </rPr>
      <t xml:space="preserve">     2. Germany</t>
    </r>
    <r>
      <rPr>
        <sz val="10"/>
        <color rgb="FF000000"/>
        <rFont val="Arial"/>
      </rPr>
      <t/>
    </r>
  </si>
  <si>
    <r>
      <rPr>
        <sz val="11"/>
        <rFont val="Calibri"/>
        <family val="2"/>
      </rPr>
      <t xml:space="preserve">     3. United Kingdom</t>
    </r>
    <r>
      <rPr>
        <sz val="10"/>
        <color rgb="FF000000"/>
        <rFont val="Arial"/>
      </rPr>
      <t/>
    </r>
  </si>
  <si>
    <r>
      <rPr>
        <sz val="11"/>
        <rFont val="Calibri"/>
        <family val="2"/>
      </rPr>
      <t xml:space="preserve">     4. Spain</t>
    </r>
    <r>
      <rPr>
        <sz val="10"/>
        <color rgb="FF000000"/>
        <rFont val="Arial"/>
      </rPr>
      <t/>
    </r>
  </si>
  <si>
    <r>
      <rPr>
        <sz val="11"/>
        <rFont val="Calibri"/>
        <family val="2"/>
      </rPr>
      <t xml:space="preserve">     5. France</t>
    </r>
    <r>
      <rPr>
        <sz val="10"/>
        <color rgb="FF000000"/>
        <rFont val="Arial"/>
      </rPr>
      <t/>
    </r>
  </si>
  <si>
    <r>
      <rPr>
        <sz val="11"/>
        <rFont val="Calibri"/>
        <family val="2"/>
      </rPr>
      <t xml:space="preserve">     6. Italy</t>
    </r>
    <r>
      <rPr>
        <sz val="10"/>
        <color rgb="FF000000"/>
        <rFont val="Arial"/>
      </rPr>
      <t/>
    </r>
  </si>
  <si>
    <r>
      <rPr>
        <sz val="11"/>
        <rFont val="Calibri"/>
        <family val="2"/>
      </rPr>
      <t xml:space="preserve">     7. Poland</t>
    </r>
    <r>
      <rPr>
        <sz val="10"/>
        <color rgb="FF000000"/>
        <rFont val="Arial"/>
      </rPr>
      <t/>
    </r>
  </si>
  <si>
    <r>
      <rPr>
        <sz val="11"/>
        <rFont val="Calibri"/>
        <family val="2"/>
      </rPr>
      <t xml:space="preserve">     8. India</t>
    </r>
    <r>
      <rPr>
        <sz val="10"/>
        <color rgb="FF000000"/>
        <rFont val="Arial"/>
      </rPr>
      <t/>
    </r>
  </si>
  <si>
    <r>
      <rPr>
        <sz val="11"/>
        <rFont val="Calibri"/>
        <family val="2"/>
      </rPr>
      <t xml:space="preserve">     9. Netherlands</t>
    </r>
    <r>
      <rPr>
        <sz val="10"/>
        <color rgb="FF000000"/>
        <rFont val="Arial"/>
      </rPr>
      <t/>
    </r>
  </si>
  <si>
    <r>
      <rPr>
        <sz val="11"/>
        <rFont val="Calibri"/>
        <family val="2"/>
      </rPr>
      <t xml:space="preserve">     10. Canada</t>
    </r>
    <r>
      <rPr>
        <sz val="10"/>
        <color rgb="FF000000"/>
        <rFont val="Arial"/>
      </rPr>
      <t/>
    </r>
  </si>
  <si>
    <r>
      <rPr>
        <sz val="11"/>
        <rFont val="Calibri"/>
        <family val="2"/>
      </rPr>
      <t>Imports, total</t>
    </r>
    <r>
      <rPr>
        <sz val="10"/>
        <color rgb="FF000000"/>
        <rFont val="Arial"/>
      </rPr>
      <t/>
    </r>
  </si>
  <si>
    <r>
      <rPr>
        <sz val="11"/>
        <rFont val="Calibri"/>
        <family val="2"/>
      </rPr>
      <t xml:space="preserve">     1. China, People's Republic of</t>
    </r>
    <r>
      <rPr>
        <sz val="10"/>
        <color rgb="FF000000"/>
        <rFont val="Arial"/>
      </rPr>
      <t/>
    </r>
  </si>
  <si>
    <r>
      <rPr>
        <sz val="11"/>
        <rFont val="Calibri"/>
        <family val="2"/>
      </rPr>
      <t xml:space="preserve">     2. India</t>
    </r>
    <r>
      <rPr>
        <sz val="10"/>
        <color rgb="FF000000"/>
        <rFont val="Arial"/>
      </rPr>
      <t/>
    </r>
  </si>
  <si>
    <r>
      <rPr>
        <sz val="11"/>
        <rFont val="Calibri"/>
        <family val="2"/>
      </rPr>
      <t xml:space="preserve">     3. Singapore</t>
    </r>
    <r>
      <rPr>
        <sz val="10"/>
        <color rgb="FF000000"/>
        <rFont val="Arial"/>
      </rPr>
      <t/>
    </r>
  </si>
  <si>
    <r>
      <rPr>
        <sz val="11"/>
        <rFont val="Calibri"/>
        <family val="2"/>
      </rPr>
      <t xml:space="preserve">     4. Indonesia</t>
    </r>
    <r>
      <rPr>
        <sz val="10"/>
        <color rgb="FF000000"/>
        <rFont val="Arial"/>
      </rPr>
      <t/>
    </r>
  </si>
  <si>
    <r>
      <rPr>
        <sz val="11"/>
        <rFont val="Calibri"/>
        <family val="2"/>
      </rPr>
      <t xml:space="preserve">     5. Malaysia</t>
    </r>
    <r>
      <rPr>
        <sz val="10"/>
        <color rgb="FF000000"/>
        <rFont val="Arial"/>
      </rPr>
      <t/>
    </r>
  </si>
  <si>
    <r>
      <rPr>
        <sz val="11"/>
        <rFont val="Calibri"/>
        <family val="2"/>
      </rPr>
      <t xml:space="preserve">     6. United States</t>
    </r>
    <r>
      <rPr>
        <sz val="10"/>
        <color rgb="FF000000"/>
        <rFont val="Arial"/>
      </rPr>
      <t/>
    </r>
  </si>
  <si>
    <r>
      <rPr>
        <sz val="11"/>
        <rFont val="Calibri"/>
        <family val="2"/>
      </rPr>
      <t xml:space="preserve">     7. Japan</t>
    </r>
    <r>
      <rPr>
        <sz val="10"/>
        <color rgb="FF000000"/>
        <rFont val="Arial"/>
      </rPr>
      <t/>
    </r>
  </si>
  <si>
    <r>
      <rPr>
        <sz val="11"/>
        <rFont val="Calibri"/>
        <family val="2"/>
      </rPr>
      <t xml:space="preserve">     8. Brazil</t>
    </r>
    <r>
      <rPr>
        <sz val="10"/>
        <color rgb="FF000000"/>
        <rFont val="Arial"/>
      </rPr>
      <t/>
    </r>
  </si>
  <si>
    <r>
      <rPr>
        <sz val="11"/>
        <rFont val="Calibri"/>
        <family val="2"/>
      </rPr>
      <t xml:space="preserve">     9. Qatar</t>
    </r>
    <r>
      <rPr>
        <sz val="10"/>
        <color rgb="FF000000"/>
        <rFont val="Arial"/>
      </rPr>
      <t/>
    </r>
  </si>
  <si>
    <r>
      <rPr>
        <sz val="11"/>
        <rFont val="Calibri"/>
        <family val="2"/>
      </rPr>
      <t xml:space="preserve">     10. Saudi Arabia</t>
    </r>
    <r>
      <rPr>
        <sz val="10"/>
        <color rgb="FF000000"/>
        <rFont val="Arial"/>
      </rPr>
      <t/>
    </r>
  </si>
  <si>
    <r>
      <rPr>
        <b/>
        <sz val="11"/>
        <rFont val="Calibri"/>
        <family val="2"/>
      </rPr>
      <t>BALANCE OF PAYMENTS</t>
    </r>
    <r>
      <rPr>
        <sz val="10"/>
        <rFont val="Arial"/>
        <family val="2"/>
      </rPr>
      <t xml:space="preserve"> fiscal year ending 30 June ($ million)</t>
    </r>
  </si>
  <si>
    <r>
      <rPr>
        <sz val="11"/>
        <rFont val="Calibri"/>
        <family val="2"/>
      </rPr>
      <t>Current account balance</t>
    </r>
    <r>
      <rPr>
        <sz val="10"/>
        <color rgb="FF000000"/>
        <rFont val="Arial"/>
      </rPr>
      <t/>
    </r>
  </si>
  <si>
    <r>
      <rPr>
        <sz val="11"/>
        <rFont val="Calibri"/>
        <family val="2"/>
      </rPr>
      <t xml:space="preserve">     Balance on goods</t>
    </r>
    <r>
      <rPr>
        <sz val="10"/>
        <color rgb="FF000000"/>
        <rFont val="Arial"/>
      </rPr>
      <t/>
    </r>
  </si>
  <si>
    <r>
      <rPr>
        <sz val="11"/>
        <rFont val="Calibri"/>
        <family val="2"/>
      </rPr>
      <t xml:space="preserve">          Exports</t>
    </r>
    <r>
      <rPr>
        <sz val="10"/>
        <color rgb="FF000000"/>
        <rFont val="Arial"/>
      </rPr>
      <t/>
    </r>
  </si>
  <si>
    <r>
      <rPr>
        <sz val="11"/>
        <rFont val="Calibri"/>
        <family val="2"/>
      </rPr>
      <t xml:space="preserve">          Imports</t>
    </r>
    <r>
      <rPr>
        <sz val="10"/>
        <color rgb="FF000000"/>
        <rFont val="Arial"/>
      </rPr>
      <t/>
    </r>
  </si>
  <si>
    <r>
      <rPr>
        <sz val="11"/>
        <rFont val="Calibri"/>
        <family val="2"/>
      </rPr>
      <t xml:space="preserve">     Balance on services</t>
    </r>
    <r>
      <rPr>
        <sz val="10"/>
        <color rgb="FF000000"/>
        <rFont val="Arial"/>
      </rPr>
      <t/>
    </r>
  </si>
  <si>
    <r>
      <rPr>
        <sz val="11"/>
        <rFont val="Calibri"/>
        <family val="2"/>
      </rPr>
      <t xml:space="preserve">          Credit</t>
    </r>
    <r>
      <rPr>
        <sz val="10"/>
        <color rgb="FF000000"/>
        <rFont val="Arial"/>
      </rPr>
      <t/>
    </r>
  </si>
  <si>
    <r>
      <rPr>
        <sz val="11"/>
        <rFont val="Calibri"/>
        <family val="2"/>
      </rPr>
      <t xml:space="preserve">          Debit</t>
    </r>
    <r>
      <rPr>
        <sz val="10"/>
        <color rgb="FF000000"/>
        <rFont val="Arial"/>
      </rPr>
      <t/>
    </r>
  </si>
  <si>
    <r>
      <rPr>
        <sz val="11"/>
        <rFont val="Calibri"/>
        <family val="2"/>
      </rPr>
      <t xml:space="preserve">     Balance on primary income</t>
    </r>
    <r>
      <rPr>
        <sz val="10"/>
        <color rgb="FF000000"/>
        <rFont val="Arial"/>
      </rPr>
      <t/>
    </r>
  </si>
  <si>
    <r>
      <rPr>
        <sz val="11"/>
        <rFont val="Calibri"/>
        <family val="2"/>
      </rPr>
      <t xml:space="preserve">     Balance on secondary income</t>
    </r>
    <r>
      <rPr>
        <sz val="10"/>
        <color rgb="FF000000"/>
        <rFont val="Arial"/>
      </rPr>
      <t/>
    </r>
  </si>
  <si>
    <r>
      <rPr>
        <sz val="11"/>
        <rFont val="Calibri"/>
        <family val="2"/>
      </rPr>
      <t>Capital account</t>
    </r>
    <r>
      <rPr>
        <sz val="10"/>
        <color rgb="FF000000"/>
        <rFont val="Arial"/>
      </rPr>
      <t/>
    </r>
  </si>
  <si>
    <r>
      <rPr>
        <sz val="11"/>
        <rFont val="Calibri"/>
        <family val="2"/>
      </rPr>
      <t xml:space="preserve">     Credit</t>
    </r>
    <r>
      <rPr>
        <sz val="10"/>
        <color rgb="FF000000"/>
        <rFont val="Arial"/>
      </rPr>
      <t/>
    </r>
  </si>
  <si>
    <r>
      <rPr>
        <sz val="11"/>
        <rFont val="Calibri"/>
        <family val="2"/>
      </rPr>
      <t xml:space="preserve">     Debit</t>
    </r>
    <r>
      <rPr>
        <sz val="10"/>
        <color rgb="FF000000"/>
        <rFont val="Arial"/>
      </rPr>
      <t/>
    </r>
  </si>
  <si>
    <r>
      <rPr>
        <sz val="11"/>
        <rFont val="Calibri"/>
        <family val="2"/>
      </rPr>
      <t>Financial account</t>
    </r>
    <r>
      <rPr>
        <sz val="10"/>
        <color rgb="FF000000"/>
        <rFont val="Arial"/>
      </rPr>
      <t/>
    </r>
  </si>
  <si>
    <r>
      <rPr>
        <sz val="11"/>
        <rFont val="Calibri"/>
        <family val="2"/>
      </rPr>
      <t xml:space="preserve">     Direct investment</t>
    </r>
    <r>
      <rPr>
        <sz val="10"/>
        <color rgb="FF000000"/>
        <rFont val="Arial"/>
      </rPr>
      <t/>
    </r>
  </si>
  <si>
    <r>
      <rPr>
        <sz val="11"/>
        <rFont val="Calibri"/>
        <family val="2"/>
      </rPr>
      <t xml:space="preserve">     Portfolio investment</t>
    </r>
    <r>
      <rPr>
        <sz val="10"/>
        <color rgb="FF000000"/>
        <rFont val="Arial"/>
      </rPr>
      <t/>
    </r>
  </si>
  <si>
    <r>
      <rPr>
        <sz val="11"/>
        <rFont val="Calibri"/>
        <family val="2"/>
      </rPr>
      <t xml:space="preserve">     Financial derivatives</t>
    </r>
    <r>
      <rPr>
        <sz val="10"/>
        <color rgb="FF000000"/>
        <rFont val="Arial"/>
      </rPr>
      <t/>
    </r>
  </si>
  <si>
    <r>
      <rPr>
        <sz val="11"/>
        <rFont val="Calibri"/>
        <family val="2"/>
      </rPr>
      <t xml:space="preserve">     Other investment</t>
    </r>
    <r>
      <rPr>
        <sz val="10"/>
        <color rgb="FF000000"/>
        <rFont val="Arial"/>
      </rPr>
      <t/>
    </r>
  </si>
  <si>
    <r>
      <rPr>
        <sz val="11"/>
        <rFont val="Calibri"/>
        <family val="2"/>
      </rPr>
      <t>Net errors and omissions</t>
    </r>
    <r>
      <rPr>
        <sz val="10"/>
        <color rgb="FF000000"/>
        <rFont val="Arial"/>
      </rPr>
      <t/>
    </r>
  </si>
  <si>
    <r>
      <rPr>
        <sz val="11"/>
        <rFont val="Calibri"/>
        <family val="2"/>
      </rPr>
      <t>Overall balance</t>
    </r>
    <r>
      <rPr>
        <sz val="10"/>
        <color rgb="FF000000"/>
        <rFont val="Arial"/>
      </rPr>
      <t/>
    </r>
  </si>
  <si>
    <r>
      <rPr>
        <sz val="11"/>
        <rFont val="Calibri"/>
        <family val="2"/>
      </rPr>
      <t>Reserves and related items</t>
    </r>
    <r>
      <rPr>
        <sz val="10"/>
        <color rgb="FF000000"/>
        <rFont val="Arial"/>
      </rPr>
      <t/>
    </r>
  </si>
  <si>
    <r>
      <rPr>
        <sz val="11"/>
        <rFont val="Calibri"/>
        <family val="2"/>
      </rPr>
      <t>International investment position</t>
    </r>
    <r>
      <rPr>
        <sz val="10"/>
        <color rgb="FF000000"/>
        <rFont val="Arial"/>
      </rPr>
      <t/>
    </r>
  </si>
  <si>
    <r>
      <rPr>
        <b/>
        <i/>
        <sz val="11"/>
        <rFont val="Calibri"/>
        <family val="2"/>
      </rPr>
      <t xml:space="preserve">               Balance of Payments</t>
    </r>
    <r>
      <rPr>
        <sz val="10"/>
        <rFont val="Arial"/>
        <family val="2"/>
      </rPr>
      <t xml:space="preserve"> (% of GDP at current market prices)</t>
    </r>
  </si>
  <si>
    <r>
      <rPr>
        <sz val="11"/>
        <rFont val="Calibri"/>
        <family val="2"/>
      </rPr>
      <t xml:space="preserve">               Balance on goods</t>
    </r>
    <r>
      <rPr>
        <sz val="10"/>
        <color rgb="FF000000"/>
        <rFont val="Arial"/>
      </rPr>
      <t/>
    </r>
  </si>
  <si>
    <r>
      <rPr>
        <sz val="11"/>
        <rFont val="Calibri"/>
        <family val="2"/>
      </rPr>
      <t xml:space="preserve">               Balance on services</t>
    </r>
    <r>
      <rPr>
        <sz val="10"/>
        <color rgb="FF000000"/>
        <rFont val="Arial"/>
      </rPr>
      <t/>
    </r>
  </si>
  <si>
    <r>
      <rPr>
        <sz val="11"/>
        <rFont val="Calibri"/>
        <family val="2"/>
      </rPr>
      <t xml:space="preserve">               Current account balance</t>
    </r>
    <r>
      <rPr>
        <sz val="10"/>
        <color rgb="FF000000"/>
        <rFont val="Arial"/>
      </rPr>
      <t/>
    </r>
  </si>
  <si>
    <r>
      <rPr>
        <sz val="11"/>
        <rFont val="Calibri"/>
        <family val="2"/>
      </rPr>
      <t xml:space="preserve">               Overall balance</t>
    </r>
    <r>
      <rPr>
        <sz val="10"/>
        <color rgb="FF000000"/>
        <rFont val="Arial"/>
      </rPr>
      <t/>
    </r>
  </si>
  <si>
    <r>
      <rPr>
        <b/>
        <sz val="11"/>
        <rFont val="Calibri"/>
        <family val="2"/>
      </rPr>
      <t>INTERNATIONAL RESERVES</t>
    </r>
    <r>
      <rPr>
        <sz val="10"/>
        <rFont val="Arial"/>
        <family val="2"/>
      </rPr>
      <t xml:space="preserve"> as of end of period ($ million)</t>
    </r>
  </si>
  <si>
    <r>
      <rPr>
        <sz val="11"/>
        <rFont val="Calibri"/>
        <family val="2"/>
      </rPr>
      <t>Total</t>
    </r>
    <r>
      <rPr>
        <sz val="10"/>
        <color rgb="FF000000"/>
        <rFont val="Arial"/>
      </rPr>
      <t/>
    </r>
  </si>
  <si>
    <r>
      <rPr>
        <sz val="11"/>
        <rFont val="Calibri"/>
        <family val="2"/>
      </rPr>
      <t xml:space="preserve">     Gold, national valuation</t>
    </r>
    <r>
      <rPr>
        <sz val="10"/>
        <color rgb="FF000000"/>
        <rFont val="Arial"/>
      </rPr>
      <t/>
    </r>
  </si>
  <si>
    <r>
      <rPr>
        <sz val="11"/>
        <rFont val="Calibri"/>
        <family val="2"/>
      </rPr>
      <t xml:space="preserve">     Foreign exchange</t>
    </r>
    <r>
      <rPr>
        <sz val="10"/>
        <color rgb="FF000000"/>
        <rFont val="Arial"/>
      </rPr>
      <t/>
    </r>
  </si>
  <si>
    <r>
      <rPr>
        <sz val="11"/>
        <rFont val="Calibri"/>
        <family val="2"/>
      </rPr>
      <t xml:space="preserve">     Reserve position in the IMF</t>
    </r>
    <r>
      <rPr>
        <sz val="10"/>
        <color rgb="FF000000"/>
        <rFont val="Arial"/>
      </rPr>
      <t/>
    </r>
  </si>
  <si>
    <r>
      <rPr>
        <sz val="11"/>
        <rFont val="Calibri"/>
        <family val="2"/>
      </rPr>
      <t xml:space="preserve">     SDRs</t>
    </r>
    <r>
      <rPr>
        <sz val="10"/>
        <color rgb="FF000000"/>
        <rFont val="Arial"/>
      </rPr>
      <t/>
    </r>
  </si>
  <si>
    <r>
      <rPr>
        <b/>
        <sz val="11"/>
        <rFont val="Calibri"/>
        <family val="2"/>
      </rPr>
      <t>EXCHANGE RATES</t>
    </r>
    <r>
      <rPr>
        <sz val="10"/>
        <rFont val="Arial"/>
        <family val="2"/>
      </rPr>
      <t xml:space="preserve"> (Tk–$)</t>
    </r>
  </si>
  <si>
    <r>
      <rPr>
        <sz val="11"/>
        <rFont val="Calibri"/>
        <family val="2"/>
      </rPr>
      <t>End of period</t>
    </r>
    <r>
      <rPr>
        <sz val="10"/>
        <color rgb="FF000000"/>
        <rFont val="Arial"/>
      </rPr>
      <t/>
    </r>
  </si>
  <si>
    <r>
      <rPr>
        <sz val="11"/>
        <rFont val="Calibri"/>
        <family val="2"/>
      </rPr>
      <t>Average of period</t>
    </r>
    <r>
      <rPr>
        <sz val="10"/>
        <color rgb="FF000000"/>
        <rFont val="Arial"/>
      </rPr>
      <t/>
    </r>
  </si>
  <si>
    <r>
      <rPr>
        <b/>
        <sz val="11"/>
        <rFont val="Calibri"/>
        <family val="2"/>
      </rPr>
      <t>EXTERNAL INDEBTEDNESS</t>
    </r>
    <r>
      <rPr>
        <sz val="10"/>
        <rFont val="Arial"/>
        <family val="2"/>
      </rPr>
      <t xml:space="preserve"> as of end of year ($ million)</t>
    </r>
  </si>
  <si>
    <r>
      <rPr>
        <sz val="11"/>
        <rFont val="Calibri"/>
        <family val="2"/>
      </rPr>
      <t>Total debt outstanding and disbursed</t>
    </r>
    <r>
      <rPr>
        <sz val="10"/>
        <color rgb="FF000000"/>
        <rFont val="Arial"/>
      </rPr>
      <t/>
    </r>
  </si>
  <si>
    <r>
      <rPr>
        <sz val="11"/>
        <rFont val="Calibri"/>
        <family val="2"/>
      </rPr>
      <t xml:space="preserve">     Long-term debt</t>
    </r>
    <r>
      <rPr>
        <sz val="10"/>
        <color rgb="FF000000"/>
        <rFont val="Arial"/>
      </rPr>
      <t/>
    </r>
  </si>
  <si>
    <r>
      <rPr>
        <sz val="11"/>
        <rFont val="Calibri"/>
        <family val="2"/>
      </rPr>
      <t xml:space="preserve">          Public and publicly guaranteed</t>
    </r>
    <r>
      <rPr>
        <sz val="10"/>
        <color rgb="FF000000"/>
        <rFont val="Arial"/>
      </rPr>
      <t/>
    </r>
  </si>
  <si>
    <r>
      <rPr>
        <sz val="11"/>
        <rFont val="Calibri"/>
        <family val="2"/>
      </rPr>
      <t xml:space="preserve">          Private nonguaranteed</t>
    </r>
    <r>
      <rPr>
        <sz val="10"/>
        <color rgb="FF000000"/>
        <rFont val="Arial"/>
      </rPr>
      <t/>
    </r>
  </si>
  <si>
    <r>
      <rPr>
        <sz val="11"/>
        <rFont val="Calibri"/>
        <family val="2"/>
      </rPr>
      <t xml:space="preserve">     Short-term debt</t>
    </r>
    <r>
      <rPr>
        <sz val="10"/>
        <color rgb="FF000000"/>
        <rFont val="Arial"/>
      </rPr>
      <t/>
    </r>
  </si>
  <si>
    <r>
      <rPr>
        <sz val="11"/>
        <rFont val="Calibri"/>
        <family val="2"/>
      </rPr>
      <t xml:space="preserve">     Use of IMF credit</t>
    </r>
    <r>
      <rPr>
        <sz val="10"/>
        <color rgb="FF000000"/>
        <rFont val="Arial"/>
      </rPr>
      <t/>
    </r>
  </si>
  <si>
    <r>
      <rPr>
        <sz val="11"/>
        <rFont val="Calibri"/>
        <family val="2"/>
      </rPr>
      <t xml:space="preserve">               External debt (% of GNI)</t>
    </r>
    <r>
      <rPr>
        <sz val="10"/>
        <color rgb="FF000000"/>
        <rFont val="Arial"/>
      </rPr>
      <t/>
    </r>
  </si>
  <si>
    <r>
      <rPr>
        <sz val="11"/>
        <rFont val="Calibri"/>
        <family val="2"/>
      </rPr>
      <t xml:space="preserve">               Total long-term debt (% of total debt)</t>
    </r>
    <r>
      <rPr>
        <sz val="10"/>
        <color rgb="FF000000"/>
        <rFont val="Arial"/>
      </rPr>
      <t/>
    </r>
  </si>
  <si>
    <r>
      <rPr>
        <sz val="11"/>
        <rFont val="Calibri"/>
        <family val="2"/>
      </rPr>
      <t xml:space="preserve">               Short-term debt (% of total debt)</t>
    </r>
    <r>
      <rPr>
        <sz val="10"/>
        <color rgb="FF000000"/>
        <rFont val="Arial"/>
      </rPr>
      <t/>
    </r>
  </si>
  <si>
    <r>
      <rPr>
        <sz val="11"/>
        <rFont val="Calibri"/>
        <family val="2"/>
      </rPr>
      <t xml:space="preserve">               Debt service (% of exports of goods and services)</t>
    </r>
    <r>
      <rPr>
        <sz val="10"/>
        <color rgb="FF000000"/>
        <rFont val="Arial"/>
      </rPr>
      <t/>
    </r>
  </si>
  <si>
    <r>
      <rPr>
        <sz val="11"/>
        <rFont val="Calibri"/>
        <family val="2"/>
      </rPr>
      <t>Debt service transactions during the year</t>
    </r>
    <r>
      <rPr>
        <sz val="10"/>
        <rFont val="Arial"/>
        <family val="2"/>
      </rPr>
      <t xml:space="preserve"> ($ million)</t>
    </r>
  </si>
  <si>
    <r>
      <rPr>
        <sz val="11"/>
        <rFont val="Calibri"/>
        <family val="2"/>
      </rPr>
      <t xml:space="preserve">     Principal repayments on long-term debt</t>
    </r>
    <r>
      <rPr>
        <sz val="10"/>
        <color rgb="FF000000"/>
        <rFont val="Arial"/>
      </rPr>
      <t/>
    </r>
  </si>
  <si>
    <r>
      <rPr>
        <sz val="11"/>
        <rFont val="Calibri"/>
        <family val="2"/>
      </rPr>
      <t xml:space="preserve">     Interest on long-term debt</t>
    </r>
    <r>
      <rPr>
        <sz val="10"/>
        <color rgb="FF000000"/>
        <rFont val="Arial"/>
      </rPr>
      <t/>
    </r>
  </si>
  <si>
    <r>
      <rPr>
        <sz val="11"/>
        <rFont val="Calibri"/>
        <family val="2"/>
      </rPr>
      <t xml:space="preserve">     Interest on short-term debt</t>
    </r>
    <r>
      <rPr>
        <sz val="10"/>
        <color rgb="FF000000"/>
        <rFont val="Arial"/>
      </rPr>
      <t/>
    </r>
  </si>
  <si>
    <r>
      <rPr>
        <sz val="11"/>
        <rFont val="Calibri"/>
        <family val="2"/>
      </rPr>
      <t>Average terms of new commitments</t>
    </r>
    <r>
      <rPr>
        <sz val="10"/>
        <color rgb="FF000000"/>
        <rFont val="Arial"/>
      </rPr>
      <t/>
    </r>
  </si>
  <si>
    <r>
      <rPr>
        <sz val="11"/>
        <rFont val="Calibri"/>
        <family val="2"/>
      </rPr>
      <t xml:space="preserve">     Interest rate (% per annum)</t>
    </r>
    <r>
      <rPr>
        <sz val="10"/>
        <color rgb="FF000000"/>
        <rFont val="Arial"/>
      </rPr>
      <t/>
    </r>
  </si>
  <si>
    <r>
      <rPr>
        <sz val="11"/>
        <rFont val="Calibri"/>
        <family val="2"/>
      </rPr>
      <t xml:space="preserve">     Maturity (years)</t>
    </r>
    <r>
      <rPr>
        <sz val="10"/>
        <color rgb="FF000000"/>
        <rFont val="Arial"/>
      </rPr>
      <t/>
    </r>
  </si>
  <si>
    <r>
      <rPr>
        <sz val="11"/>
        <rFont val="Calibri"/>
        <family val="2"/>
      </rPr>
      <t xml:space="preserve">     Grace period (years)</t>
    </r>
    <r>
      <rPr>
        <sz val="10"/>
        <color rgb="FF000000"/>
        <rFont val="Arial"/>
      </rPr>
      <t/>
    </r>
  </si>
  <si>
    <r>
      <rPr>
        <sz val="11"/>
        <rFont val="Calibri"/>
        <family val="2"/>
      </rPr>
      <t xml:space="preserve">     Grant element (%)</t>
    </r>
    <r>
      <rPr>
        <sz val="10"/>
        <color rgb="FF000000"/>
        <rFont val="Arial"/>
      </rPr>
      <t/>
    </r>
  </si>
  <si>
    <r>
      <rPr>
        <b/>
        <sz val="11"/>
        <rFont val="Calibri"/>
        <family val="2"/>
      </rPr>
      <t>ENVIRONMENT AND CLIMATE CHANGE</t>
    </r>
    <r>
      <rPr>
        <sz val="10"/>
        <color rgb="FF000000"/>
        <rFont val="Arial"/>
      </rPr>
      <t/>
    </r>
  </si>
  <si>
    <r>
      <rPr>
        <b/>
        <i/>
        <sz val="11"/>
        <rFont val="Calibri"/>
        <family val="2"/>
      </rPr>
      <t>Air Pollution and Climate</t>
    </r>
    <r>
      <rPr>
        <sz val="10"/>
        <color rgb="FF000000"/>
        <rFont val="Arial"/>
      </rPr>
      <t/>
    </r>
  </si>
  <si>
    <r>
      <rPr>
        <sz val="11"/>
        <rFont val="Calibri"/>
        <family val="2"/>
      </rPr>
      <t xml:space="preserve">     Carbon dioxide emissions</t>
    </r>
    <r>
      <rPr>
        <vertAlign val="superscript"/>
        <sz val="11"/>
        <rFont val="Calibri"/>
        <family val="2"/>
      </rPr>
      <t>ah</t>
    </r>
    <r>
      <rPr>
        <sz val="10"/>
        <rFont val="Arial"/>
        <family val="2"/>
      </rPr>
      <t xml:space="preserve"> (t '000)</t>
    </r>
  </si>
  <si>
    <r>
      <rPr>
        <sz val="11"/>
        <rFont val="Calibri"/>
        <family val="2"/>
      </rPr>
      <t xml:space="preserve">     Nitrous oxide emissions</t>
    </r>
    <r>
      <rPr>
        <sz val="10"/>
        <rFont val="Arial"/>
        <family val="2"/>
      </rPr>
      <t xml:space="preserve"> (t '000 CO₂ equivalent)</t>
    </r>
  </si>
  <si>
    <r>
      <rPr>
        <sz val="11"/>
        <rFont val="Calibri"/>
        <family val="2"/>
      </rPr>
      <t xml:space="preserve">     Methane emissions</t>
    </r>
    <r>
      <rPr>
        <sz val="10"/>
        <rFont val="Arial"/>
        <family val="2"/>
      </rPr>
      <t xml:space="preserve"> (t '000 CO₂ equivalent)</t>
    </r>
  </si>
  <si>
    <r>
      <rPr>
        <sz val="11"/>
        <rFont val="Calibri"/>
        <family val="2"/>
      </rPr>
      <t xml:space="preserve">     Other greenhouse gases</t>
    </r>
    <r>
      <rPr>
        <vertAlign val="superscript"/>
        <sz val="11"/>
        <rFont val="Calibri"/>
        <family val="2"/>
      </rPr>
      <t>ai</t>
    </r>
    <r>
      <rPr>
        <sz val="10"/>
        <rFont val="Arial"/>
        <family val="2"/>
      </rPr>
      <t xml:space="preserve"> (t '000 CO₂ equivalent)</t>
    </r>
  </si>
  <si>
    <r>
      <rPr>
        <sz val="11"/>
        <rFont val="Calibri"/>
        <family val="2"/>
      </rPr>
      <t xml:space="preserve">     Total greenhouse gas emissions</t>
    </r>
    <r>
      <rPr>
        <sz val="10"/>
        <rFont val="Arial"/>
        <family val="2"/>
      </rPr>
      <t xml:space="preserve"> (t '000 CO₂ equivalent)</t>
    </r>
  </si>
  <si>
    <r>
      <t xml:space="preserve">     Carbon dioxide emissions, per unit of manufacturing value-added</t>
    </r>
    <r>
      <rPr>
        <vertAlign val="superscript"/>
        <sz val="10"/>
        <rFont val="Arial"/>
        <family val="2"/>
      </rPr>
      <t>aj</t>
    </r>
    <r>
      <rPr>
        <sz val="10"/>
        <rFont val="Arial"/>
        <family val="2"/>
      </rPr>
      <t xml:space="preserve">  
          (kg of CO₂ equivalent per constant 2015 $)</t>
    </r>
  </si>
  <si>
    <r>
      <t xml:space="preserve">     Carbon dioxide emissions, per unit of GDP (PPP)</t>
    </r>
    <r>
      <rPr>
        <vertAlign val="superscript"/>
        <sz val="10"/>
        <rFont val="Arial"/>
        <family val="2"/>
      </rPr>
      <t>aj</t>
    </r>
    <r>
      <rPr>
        <sz val="10"/>
        <rFont val="Arial"/>
        <family val="2"/>
      </rPr>
      <t xml:space="preserve">  
          (kg of CO₂ equivalent per constant 2017 $)</t>
    </r>
  </si>
  <si>
    <t xml:space="preserve">     Annual mean levels of fine particulate matter (e.g., PM2.5 and PM10) 
          in cities (population weighted), Total (μg/m³)</t>
  </si>
  <si>
    <r>
      <rPr>
        <sz val="11"/>
        <rFont val="Calibri"/>
        <family val="2"/>
      </rPr>
      <t xml:space="preserve">     Number of climate-related disasters, Total</t>
    </r>
    <r>
      <rPr>
        <vertAlign val="superscript"/>
        <sz val="11"/>
        <rFont val="Calibri"/>
        <family val="2"/>
      </rPr>
      <t>ak</t>
    </r>
    <r>
      <rPr>
        <sz val="10"/>
        <color rgb="FF000000"/>
        <rFont val="Arial"/>
      </rPr>
      <t/>
    </r>
  </si>
  <si>
    <r>
      <rPr>
        <b/>
        <i/>
        <sz val="11"/>
        <rFont val="Calibri"/>
        <family val="2"/>
      </rPr>
      <t>Climate-related Hazards and Natural Disasters</t>
    </r>
    <r>
      <rPr>
        <sz val="10"/>
        <color rgb="FF000000"/>
        <rFont val="Arial"/>
      </rPr>
      <t/>
    </r>
  </si>
  <si>
    <r>
      <rPr>
        <sz val="11"/>
        <rFont val="Calibri"/>
        <family val="2"/>
      </rPr>
      <t xml:space="preserve">     Number of persons affected by disaster</t>
    </r>
    <r>
      <rPr>
        <sz val="10"/>
        <rFont val="Arial"/>
        <family val="2"/>
      </rPr>
      <t xml:space="preserve"> (persons)</t>
    </r>
  </si>
  <si>
    <r>
      <rPr>
        <sz val="11"/>
        <rFont val="Calibri"/>
        <family val="2"/>
      </rPr>
      <t xml:space="preserve">     Number of deaths due to disaster</t>
    </r>
    <r>
      <rPr>
        <sz val="10"/>
        <rFont val="Arial"/>
        <family val="2"/>
      </rPr>
      <t xml:space="preserve"> (persons)</t>
    </r>
  </si>
  <si>
    <r>
      <rPr>
        <sz val="11"/>
        <rFont val="Calibri"/>
        <family val="2"/>
      </rPr>
      <t xml:space="preserve">     Direct economic loss attributed to disasters</t>
    </r>
    <r>
      <rPr>
        <sz val="10"/>
        <rFont val="Arial"/>
        <family val="2"/>
      </rPr>
      <t xml:space="preserve"> ($ million)</t>
    </r>
  </si>
  <si>
    <r>
      <rPr>
        <b/>
        <i/>
        <sz val="11"/>
        <rFont val="Calibri"/>
        <family val="2"/>
      </rPr>
      <t>Policies and Programs</t>
    </r>
    <r>
      <rPr>
        <sz val="10"/>
        <color rgb="FF000000"/>
        <rFont val="Arial"/>
      </rPr>
      <t/>
    </r>
  </si>
  <si>
    <r>
      <t>... = data not available; | = marks break in series; – = magnitude equals zero; (-/+) 0 or 0.0 = magnitude is less than half of unit employed; * = provisional, preliminary, estimate, budget figure; $ = United States dollars; CO₂ = carbon dioxide; fob = free on board; GDP = gross domestic product; GNI = gross national income; IMF = International Monetary Fund; kg = kilogram; km² = square kilometer; kWh = kilowatt-hour; m³ = cubic meter; MJ = megajoule; μg/m</t>
    </r>
    <r>
      <rPr>
        <vertAlign val="superscript"/>
        <sz val="10"/>
        <rFont val="Arial"/>
        <family val="2"/>
      </rPr>
      <t>3</t>
    </r>
    <r>
      <rPr>
        <sz val="10"/>
        <rFont val="Arial"/>
        <family val="2"/>
      </rPr>
      <t xml:space="preserve"> = micrograms per cubic meter; NPISHs = nonprofit institutions serving households; PM = particulate matter; PPP = purchasing power parity; SDRs = special drawing rights; t = metric ton; Tk = taka.</t>
    </r>
  </si>
  <si>
    <r>
      <rPr>
        <sz val="11"/>
        <rFont val="Calibri"/>
        <family val="2"/>
      </rPr>
      <t>Population</t>
    </r>
  </si>
  <si>
    <r>
      <rPr>
        <sz val="11"/>
        <rFont val="Calibri"/>
        <family val="2"/>
      </rPr>
      <t xml:space="preserve">     Urban population (% of total population)</t>
    </r>
  </si>
  <si>
    <r>
      <rPr>
        <sz val="11"/>
        <rFont val="Calibri"/>
        <family val="2"/>
      </rPr>
      <t xml:space="preserve">     </t>
    </r>
  </si>
  <si>
    <r>
      <rPr>
        <sz val="11"/>
        <rFont val="Calibri"/>
        <family val="2"/>
      </rPr>
      <t>Labor Force</t>
    </r>
  </si>
  <si>
    <r>
      <rPr>
        <sz val="11"/>
        <rFont val="Calibri"/>
        <family val="2"/>
      </rPr>
      <t>National Accounts</t>
    </r>
  </si>
  <si>
    <r>
      <rPr>
        <sz val="11"/>
        <rFont val="Calibri"/>
        <family val="2"/>
      </rPr>
      <t>Production Indexes</t>
    </r>
  </si>
  <si>
    <r>
      <rPr>
        <sz val="11"/>
        <rFont val="Calibri"/>
        <family val="2"/>
      </rPr>
      <t xml:space="preserve">     Agriculture</t>
    </r>
  </si>
  <si>
    <t xml:space="preserve">     Mining</t>
  </si>
  <si>
    <t xml:space="preserve">     Manufacturing</t>
  </si>
  <si>
    <r>
      <rPr>
        <sz val="11"/>
        <rFont val="Calibri"/>
        <family val="2"/>
      </rPr>
      <t>Energy</t>
    </r>
  </si>
  <si>
    <r>
      <rPr>
        <sz val="11"/>
        <rFont val="Calibri"/>
        <family val="2"/>
      </rPr>
      <t xml:space="preserve">     Crude petroleum</t>
    </r>
  </si>
  <si>
    <r>
      <rPr>
        <sz val="11"/>
        <rFont val="Calibri"/>
        <family val="2"/>
      </rPr>
      <t>Price Indexes</t>
    </r>
  </si>
  <si>
    <r>
      <rPr>
        <sz val="11"/>
        <rFont val="Calibri"/>
        <family val="2"/>
      </rPr>
      <t>Money and Interest Rates</t>
    </r>
  </si>
  <si>
    <r>
      <rPr>
        <sz val="11"/>
        <rFont val="Calibri"/>
        <family val="2"/>
      </rPr>
      <t>Government Finance</t>
    </r>
  </si>
  <si>
    <r>
      <rPr>
        <sz val="11"/>
        <rFont val="Calibri"/>
        <family val="2"/>
      </rPr>
      <t>External Trade</t>
    </r>
  </si>
  <si>
    <r>
      <rPr>
        <sz val="11"/>
        <rFont val="Calibri"/>
        <family val="2"/>
      </rPr>
      <t xml:space="preserve">     Direction of Trade</t>
    </r>
  </si>
  <si>
    <r>
      <rPr>
        <sz val="11"/>
        <rFont val="Calibri"/>
        <family val="2"/>
      </rPr>
      <t>Balance of Payments</t>
    </r>
  </si>
  <si>
    <r>
      <rPr>
        <sz val="11"/>
        <rFont val="Calibri"/>
        <family val="2"/>
      </rPr>
      <t>International Reserves</t>
    </r>
  </si>
  <si>
    <r>
      <rPr>
        <sz val="11"/>
        <rFont val="Calibri"/>
        <family val="2"/>
      </rPr>
      <t>Exchange Rates</t>
    </r>
  </si>
  <si>
    <r>
      <rPr>
        <sz val="11"/>
        <rFont val="Calibri"/>
        <family val="2"/>
      </rPr>
      <t>External Indebtedness</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164" formatCode="#,##0.0;\-#,##0.0"/>
    <numFmt numFmtId="165" formatCode="#,##0.0\ \|;\-#,##0.0\ \|;@\ \|"/>
    <numFmt numFmtId="166" formatCode="#,##0.0&quot;*&quot;;\-#,##0.0&quot;*&quot;;@&quot;*&quot;"/>
    <numFmt numFmtId="167" formatCode="#,##0&quot;*&quot;;\-#,##0&quot;*&quot;;@&quot;*&quot;"/>
  </numFmts>
  <fonts count="13" x14ac:knownFonts="1">
    <font>
      <sz val="10"/>
      <color rgb="FF000000"/>
      <name val="Arial"/>
    </font>
    <font>
      <b/>
      <sz val="16"/>
      <color rgb="FF000000"/>
      <name val="Arial"/>
    </font>
    <font>
      <u/>
      <sz val="10"/>
      <color rgb="FF0000FF"/>
      <name val="Arial"/>
    </font>
    <font>
      <sz val="10"/>
      <color rgb="FF000000"/>
      <name val="Arial"/>
      <family val="2"/>
    </font>
    <font>
      <sz val="10"/>
      <name val="Arial"/>
      <family val="2"/>
    </font>
    <font>
      <b/>
      <sz val="11"/>
      <name val="Calibri"/>
      <family val="2"/>
    </font>
    <font>
      <sz val="11"/>
      <name val="Calibri"/>
      <family val="2"/>
    </font>
    <font>
      <vertAlign val="superscript"/>
      <sz val="11"/>
      <name val="Calibri"/>
      <family val="2"/>
    </font>
    <font>
      <b/>
      <i/>
      <sz val="11"/>
      <name val="Calibri"/>
      <family val="2"/>
    </font>
    <font>
      <vertAlign val="superscript"/>
      <sz val="10"/>
      <name val="Arial"/>
      <family val="2"/>
    </font>
    <font>
      <strike/>
      <sz val="10"/>
      <name val="Arial"/>
      <family val="2"/>
    </font>
    <font>
      <b/>
      <sz val="16"/>
      <name val="Arial"/>
      <family val="2"/>
    </font>
    <font>
      <b/>
      <sz val="10"/>
      <name val="Arial"/>
      <family val="2"/>
    </font>
  </fonts>
  <fills count="3">
    <fill>
      <patternFill patternType="none"/>
    </fill>
    <fill>
      <patternFill patternType="gray125"/>
    </fill>
    <fill>
      <patternFill patternType="solid">
        <fgColor rgb="FFFFCC00"/>
        <bgColor rgb="FFFFCC00"/>
      </patternFill>
    </fill>
  </fills>
  <borders count="1">
    <border>
      <left/>
      <right/>
      <top/>
      <bottom/>
      <diagonal/>
    </border>
  </borders>
  <cellStyleXfs count="2">
    <xf numFmtId="0" fontId="0" fillId="0" borderId="0"/>
    <xf numFmtId="0" fontId="3" fillId="0" borderId="0"/>
  </cellStyleXfs>
  <cellXfs count="30">
    <xf numFmtId="0" fontId="0" fillId="0" borderId="0" xfId="0"/>
    <xf numFmtId="0" fontId="1" fillId="2" borderId="0" xfId="0" applyFont="1" applyFill="1"/>
    <xf numFmtId="0" fontId="0" fillId="2" borderId="0" xfId="0" applyFill="1"/>
    <xf numFmtId="0" fontId="2" fillId="2" borderId="0" xfId="0" applyFont="1" applyFill="1"/>
    <xf numFmtId="0" fontId="0" fillId="2" borderId="0" xfId="0" applyFill="1" applyAlignment="1">
      <alignment horizontal="right"/>
    </xf>
    <xf numFmtId="0" fontId="0" fillId="0" borderId="0" xfId="0" applyAlignment="1">
      <alignment horizontal="left" vertical="top"/>
    </xf>
    <xf numFmtId="0" fontId="4" fillId="0" borderId="0" xfId="0" applyFont="1"/>
    <xf numFmtId="49" fontId="4" fillId="0" borderId="0" xfId="0" applyNumberFormat="1" applyFont="1" applyAlignment="1">
      <alignment wrapText="1"/>
    </xf>
    <xf numFmtId="39" fontId="4" fillId="0" borderId="0" xfId="0" applyNumberFormat="1" applyFont="1" applyAlignment="1">
      <alignment horizontal="right"/>
    </xf>
    <xf numFmtId="164" fontId="4" fillId="0" borderId="0" xfId="0" applyNumberFormat="1" applyFont="1" applyAlignment="1">
      <alignment horizontal="right"/>
    </xf>
    <xf numFmtId="37" fontId="4" fillId="0" borderId="0" xfId="0" applyNumberFormat="1" applyFont="1" applyAlignment="1">
      <alignment horizontal="right"/>
    </xf>
    <xf numFmtId="165" fontId="4" fillId="0" borderId="0" xfId="0" applyNumberFormat="1" applyFont="1" applyAlignment="1">
      <alignment horizontal="right"/>
    </xf>
    <xf numFmtId="49" fontId="6" fillId="0" borderId="0" xfId="0" applyNumberFormat="1" applyFont="1" applyAlignment="1">
      <alignment wrapText="1"/>
    </xf>
    <xf numFmtId="166" fontId="4" fillId="0" borderId="0" xfId="0" applyNumberFormat="1" applyFont="1" applyAlignment="1">
      <alignment horizontal="right"/>
    </xf>
    <xf numFmtId="167" fontId="4" fillId="0" borderId="0" xfId="0" applyNumberFormat="1" applyFont="1" applyAlignment="1">
      <alignment horizontal="right"/>
    </xf>
    <xf numFmtId="0" fontId="5" fillId="0" borderId="0" xfId="0" applyFont="1"/>
    <xf numFmtId="0" fontId="4" fillId="0" borderId="0" xfId="0" applyFont="1" applyAlignment="1">
      <alignment vertical="top"/>
    </xf>
    <xf numFmtId="0" fontId="10" fillId="0" borderId="0" xfId="0" applyFont="1"/>
    <xf numFmtId="0" fontId="6" fillId="0" borderId="0" xfId="0" applyFont="1" applyAlignment="1">
      <alignment vertical="top"/>
    </xf>
    <xf numFmtId="0" fontId="4" fillId="0" borderId="0" xfId="0" applyFont="1" applyAlignment="1">
      <alignment horizontal="left" vertical="top" wrapText="1"/>
    </xf>
    <xf numFmtId="0" fontId="11" fillId="2" borderId="0" xfId="0" applyFont="1" applyFill="1"/>
    <xf numFmtId="0" fontId="4" fillId="2" borderId="0" xfId="0" applyFont="1" applyFill="1"/>
    <xf numFmtId="0" fontId="4" fillId="2" borderId="0" xfId="0" applyFont="1" applyFill="1" applyAlignment="1">
      <alignment horizontal="right"/>
    </xf>
    <xf numFmtId="0" fontId="12" fillId="2" borderId="0" xfId="0" applyFont="1" applyFill="1" applyAlignment="1">
      <alignment horizontal="right"/>
    </xf>
    <xf numFmtId="0" fontId="4" fillId="0" borderId="0" xfId="1" applyFont="1" applyAlignment="1">
      <alignment horizontal="left" vertical="top" wrapText="1"/>
    </xf>
    <xf numFmtId="0" fontId="4" fillId="0" borderId="0" xfId="1" applyFont="1" applyAlignment="1">
      <alignment horizontal="left" vertical="top"/>
    </xf>
    <xf numFmtId="0" fontId="4" fillId="0" borderId="0" xfId="0" applyFont="1" applyAlignment="1">
      <alignment horizontal="justify" vertical="top" wrapText="1"/>
    </xf>
    <xf numFmtId="0" fontId="4" fillId="0" borderId="0" xfId="0" applyFont="1"/>
    <xf numFmtId="0" fontId="4" fillId="0" borderId="0" xfId="0" applyFont="1" applyAlignment="1">
      <alignment horizontal="left" vertical="top" wrapText="1"/>
    </xf>
    <xf numFmtId="0" fontId="0" fillId="0" borderId="0" xfId="0" applyAlignment="1">
      <alignment horizontal="justify" vertical="top" wrapText="1"/>
    </xf>
  </cellXfs>
  <cellStyles count="2">
    <cellStyle name="Normal" xfId="0" builtinId="0"/>
    <cellStyle name="Normal 2" xfId="1" xr:uid="{2C033314-FB08-4879-998C-523F22678BAE}"/>
  </cellStyles>
  <dxfs count="0"/>
  <tableStyles count="0" defaultTableStyle="TableStyleMedium9"/>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customXml" Target="../customXml/item3.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2.xml"/><Relationship Id="rId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4" Type="http://schemas.openxmlformats.org/officeDocument/2006/relationships/image" Target="../media/image4.png"/></Relationships>
</file>

<file path=xl/drawings/drawing1.xml><?xml version="1.0" encoding="utf-8"?>
<xdr:wsDr xmlns:xdr="http://schemas.openxmlformats.org/drawingml/2006/spreadsheetDrawing" xmlns:a="http://schemas.openxmlformats.org/drawingml/2006/main">
  <xdr:oneCellAnchor>
    <xdr:from>
      <xdr:col>2</xdr:col>
      <xdr:colOff>0</xdr:colOff>
      <xdr:row>41</xdr:row>
      <xdr:rowOff>7620</xdr:rowOff>
    </xdr:from>
    <xdr:ext cx="107576" cy="365760"/>
    <xdr:pic>
      <xdr:nvPicPr>
        <xdr:cNvPr id="2" name="Picture 1">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a:stretch>
          <a:fillRect/>
        </a:stretch>
      </xdr:blipFill>
      <xdr:spPr>
        <a:xfrm>
          <a:off x="5143500" y="7886700"/>
          <a:ext cx="107576" cy="365760"/>
        </a:xfrm>
        <a:prstGeom prst="rect">
          <a:avLst/>
        </a:prstGeom>
      </xdr:spPr>
    </xdr:pic>
    <xdr:clientData/>
  </xdr:oneCellAnchor>
  <xdr:oneCellAnchor>
    <xdr:from>
      <xdr:col>13</xdr:col>
      <xdr:colOff>0</xdr:colOff>
      <xdr:row>49</xdr:row>
      <xdr:rowOff>15239</xdr:rowOff>
    </xdr:from>
    <xdr:ext cx="107576" cy="548640"/>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2"/>
        <a:stretch>
          <a:fillRect/>
        </a:stretch>
      </xdr:blipFill>
      <xdr:spPr>
        <a:xfrm>
          <a:off x="15285720" y="9418319"/>
          <a:ext cx="107576" cy="548640"/>
        </a:xfrm>
        <a:prstGeom prst="rect">
          <a:avLst/>
        </a:prstGeom>
      </xdr:spPr>
    </xdr:pic>
    <xdr:clientData/>
  </xdr:oneCellAnchor>
  <xdr:oneCellAnchor>
    <xdr:from>
      <xdr:col>2</xdr:col>
      <xdr:colOff>0</xdr:colOff>
      <xdr:row>53</xdr:row>
      <xdr:rowOff>7620</xdr:rowOff>
    </xdr:from>
    <xdr:ext cx="107576" cy="731520"/>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3"/>
        <a:stretch>
          <a:fillRect/>
        </a:stretch>
      </xdr:blipFill>
      <xdr:spPr>
        <a:xfrm>
          <a:off x="5143500" y="10172700"/>
          <a:ext cx="107576" cy="731520"/>
        </a:xfrm>
        <a:prstGeom prst="rect">
          <a:avLst/>
        </a:prstGeom>
      </xdr:spPr>
    </xdr:pic>
    <xdr:clientData/>
  </xdr:oneCellAnchor>
  <xdr:oneCellAnchor>
    <xdr:from>
      <xdr:col>2</xdr:col>
      <xdr:colOff>0</xdr:colOff>
      <xdr:row>91</xdr:row>
      <xdr:rowOff>7620</xdr:rowOff>
    </xdr:from>
    <xdr:ext cx="107576" cy="365760"/>
    <xdr:pic>
      <xdr:nvPicPr>
        <xdr:cNvPr id="5" name="Picture 4">
          <a:extLst>
            <a:ext uri="{FF2B5EF4-FFF2-40B4-BE49-F238E27FC236}">
              <a16:creationId xmlns:a16="http://schemas.microsoft.com/office/drawing/2014/main" id="{00000000-0008-0000-0000-000005000000}"/>
            </a:ext>
          </a:extLst>
        </xdr:cNvPr>
        <xdr:cNvPicPr>
          <a:picLocks noChangeAspect="1"/>
        </xdr:cNvPicPr>
      </xdr:nvPicPr>
      <xdr:blipFill>
        <a:blip xmlns:r="http://schemas.openxmlformats.org/officeDocument/2006/relationships" r:embed="rId1"/>
        <a:stretch>
          <a:fillRect/>
        </a:stretch>
      </xdr:blipFill>
      <xdr:spPr>
        <a:xfrm>
          <a:off x="5143500" y="17526000"/>
          <a:ext cx="107576" cy="365760"/>
        </a:xfrm>
        <a:prstGeom prst="rect">
          <a:avLst/>
        </a:prstGeom>
      </xdr:spPr>
    </xdr:pic>
    <xdr:clientData/>
  </xdr:oneCellAnchor>
  <xdr:oneCellAnchor>
    <xdr:from>
      <xdr:col>2</xdr:col>
      <xdr:colOff>0</xdr:colOff>
      <xdr:row>102</xdr:row>
      <xdr:rowOff>7620</xdr:rowOff>
    </xdr:from>
    <xdr:ext cx="107576" cy="365760"/>
    <xdr:pic>
      <xdr:nvPicPr>
        <xdr:cNvPr id="6" name="Picture 5">
          <a:extLst>
            <a:ext uri="{FF2B5EF4-FFF2-40B4-BE49-F238E27FC236}">
              <a16:creationId xmlns:a16="http://schemas.microsoft.com/office/drawing/2014/main" id="{00000000-0008-0000-0000-000006000000}"/>
            </a:ext>
          </a:extLst>
        </xdr:cNvPr>
        <xdr:cNvPicPr>
          <a:picLocks noChangeAspect="1"/>
        </xdr:cNvPicPr>
      </xdr:nvPicPr>
      <xdr:blipFill>
        <a:blip xmlns:r="http://schemas.openxmlformats.org/officeDocument/2006/relationships" r:embed="rId1"/>
        <a:stretch>
          <a:fillRect/>
        </a:stretch>
      </xdr:blipFill>
      <xdr:spPr>
        <a:xfrm>
          <a:off x="5143500" y="19598640"/>
          <a:ext cx="107576" cy="365760"/>
        </a:xfrm>
        <a:prstGeom prst="rect">
          <a:avLst/>
        </a:prstGeom>
      </xdr:spPr>
    </xdr:pic>
    <xdr:clientData/>
  </xdr:oneCellAnchor>
  <xdr:oneCellAnchor>
    <xdr:from>
      <xdr:col>13</xdr:col>
      <xdr:colOff>0</xdr:colOff>
      <xdr:row>110</xdr:row>
      <xdr:rowOff>7619</xdr:rowOff>
    </xdr:from>
    <xdr:ext cx="107576" cy="548640"/>
    <xdr:pic>
      <xdr:nvPicPr>
        <xdr:cNvPr id="7" name="Picture 6">
          <a:extLst>
            <a:ext uri="{FF2B5EF4-FFF2-40B4-BE49-F238E27FC236}">
              <a16:creationId xmlns:a16="http://schemas.microsoft.com/office/drawing/2014/main" id="{00000000-0008-0000-0000-000007000000}"/>
            </a:ext>
          </a:extLst>
        </xdr:cNvPr>
        <xdr:cNvPicPr>
          <a:picLocks noChangeAspect="1"/>
        </xdr:cNvPicPr>
      </xdr:nvPicPr>
      <xdr:blipFill>
        <a:blip xmlns:r="http://schemas.openxmlformats.org/officeDocument/2006/relationships" r:embed="rId2"/>
        <a:stretch>
          <a:fillRect/>
        </a:stretch>
      </xdr:blipFill>
      <xdr:spPr>
        <a:xfrm>
          <a:off x="15285720" y="21122639"/>
          <a:ext cx="107576" cy="548640"/>
        </a:xfrm>
        <a:prstGeom prst="rect">
          <a:avLst/>
        </a:prstGeom>
      </xdr:spPr>
    </xdr:pic>
    <xdr:clientData/>
  </xdr:oneCellAnchor>
  <xdr:oneCellAnchor>
    <xdr:from>
      <xdr:col>2</xdr:col>
      <xdr:colOff>0</xdr:colOff>
      <xdr:row>114</xdr:row>
      <xdr:rowOff>7620</xdr:rowOff>
    </xdr:from>
    <xdr:ext cx="107576" cy="731520"/>
    <xdr:pic>
      <xdr:nvPicPr>
        <xdr:cNvPr id="8" name="Picture 7">
          <a:extLst>
            <a:ext uri="{FF2B5EF4-FFF2-40B4-BE49-F238E27FC236}">
              <a16:creationId xmlns:a16="http://schemas.microsoft.com/office/drawing/2014/main" id="{00000000-0008-0000-0000-000008000000}"/>
            </a:ext>
          </a:extLst>
        </xdr:cNvPr>
        <xdr:cNvPicPr>
          <a:picLocks noChangeAspect="1"/>
        </xdr:cNvPicPr>
      </xdr:nvPicPr>
      <xdr:blipFill>
        <a:blip xmlns:r="http://schemas.openxmlformats.org/officeDocument/2006/relationships" r:embed="rId3"/>
        <a:stretch>
          <a:fillRect/>
        </a:stretch>
      </xdr:blipFill>
      <xdr:spPr>
        <a:xfrm>
          <a:off x="5143500" y="21884640"/>
          <a:ext cx="107576" cy="731520"/>
        </a:xfrm>
        <a:prstGeom prst="rect">
          <a:avLst/>
        </a:prstGeom>
      </xdr:spPr>
    </xdr:pic>
    <xdr:clientData/>
  </xdr:oneCellAnchor>
  <xdr:oneCellAnchor>
    <xdr:from>
      <xdr:col>13</xdr:col>
      <xdr:colOff>0</xdr:colOff>
      <xdr:row>212</xdr:row>
      <xdr:rowOff>7620</xdr:rowOff>
    </xdr:from>
    <xdr:ext cx="107576" cy="365760"/>
    <xdr:pic>
      <xdr:nvPicPr>
        <xdr:cNvPr id="9" name="Picture 8">
          <a:extLst>
            <a:ext uri="{FF2B5EF4-FFF2-40B4-BE49-F238E27FC236}">
              <a16:creationId xmlns:a16="http://schemas.microsoft.com/office/drawing/2014/main" id="{00000000-0008-0000-0000-000009000000}"/>
            </a:ext>
          </a:extLst>
        </xdr:cNvPr>
        <xdr:cNvPicPr>
          <a:picLocks noChangeAspect="1"/>
        </xdr:cNvPicPr>
      </xdr:nvPicPr>
      <xdr:blipFill>
        <a:blip xmlns:r="http://schemas.openxmlformats.org/officeDocument/2006/relationships" r:embed="rId1"/>
        <a:stretch>
          <a:fillRect/>
        </a:stretch>
      </xdr:blipFill>
      <xdr:spPr>
        <a:xfrm>
          <a:off x="15285720" y="40424100"/>
          <a:ext cx="107576" cy="365760"/>
        </a:xfrm>
        <a:prstGeom prst="rect">
          <a:avLst/>
        </a:prstGeom>
      </xdr:spPr>
    </xdr:pic>
    <xdr:clientData/>
  </xdr:oneCellAnchor>
  <xdr:oneCellAnchor>
    <xdr:from>
      <xdr:col>13</xdr:col>
      <xdr:colOff>0</xdr:colOff>
      <xdr:row>218</xdr:row>
      <xdr:rowOff>7620</xdr:rowOff>
    </xdr:from>
    <xdr:ext cx="107576" cy="365760"/>
    <xdr:pic>
      <xdr:nvPicPr>
        <xdr:cNvPr id="10" name="Picture 9">
          <a:extLst>
            <a:ext uri="{FF2B5EF4-FFF2-40B4-BE49-F238E27FC236}">
              <a16:creationId xmlns:a16="http://schemas.microsoft.com/office/drawing/2014/main" id="{00000000-0008-0000-0000-00000A000000}"/>
            </a:ext>
          </a:extLst>
        </xdr:cNvPr>
        <xdr:cNvPicPr>
          <a:picLocks noChangeAspect="1"/>
        </xdr:cNvPicPr>
      </xdr:nvPicPr>
      <xdr:blipFill>
        <a:blip xmlns:r="http://schemas.openxmlformats.org/officeDocument/2006/relationships" r:embed="rId1"/>
        <a:stretch>
          <a:fillRect/>
        </a:stretch>
      </xdr:blipFill>
      <xdr:spPr>
        <a:xfrm>
          <a:off x="15285720" y="41567100"/>
          <a:ext cx="107576" cy="365760"/>
        </a:xfrm>
        <a:prstGeom prst="rect">
          <a:avLst/>
        </a:prstGeom>
      </xdr:spPr>
    </xdr:pic>
    <xdr:clientData/>
  </xdr:oneCellAnchor>
  <xdr:oneCellAnchor>
    <xdr:from>
      <xdr:col>13</xdr:col>
      <xdr:colOff>0</xdr:colOff>
      <xdr:row>220</xdr:row>
      <xdr:rowOff>7620</xdr:rowOff>
    </xdr:from>
    <xdr:ext cx="107576" cy="365760"/>
    <xdr:pic>
      <xdr:nvPicPr>
        <xdr:cNvPr id="11" name="Picture 10">
          <a:extLst>
            <a:ext uri="{FF2B5EF4-FFF2-40B4-BE49-F238E27FC236}">
              <a16:creationId xmlns:a16="http://schemas.microsoft.com/office/drawing/2014/main" id="{00000000-0008-0000-0000-00000B000000}"/>
            </a:ext>
          </a:extLst>
        </xdr:cNvPr>
        <xdr:cNvPicPr>
          <a:picLocks noChangeAspect="1"/>
        </xdr:cNvPicPr>
      </xdr:nvPicPr>
      <xdr:blipFill>
        <a:blip xmlns:r="http://schemas.openxmlformats.org/officeDocument/2006/relationships" r:embed="rId1"/>
        <a:stretch>
          <a:fillRect/>
        </a:stretch>
      </xdr:blipFill>
      <xdr:spPr>
        <a:xfrm>
          <a:off x="15285720" y="41948100"/>
          <a:ext cx="107576" cy="365760"/>
        </a:xfrm>
        <a:prstGeom prst="rect">
          <a:avLst/>
        </a:prstGeom>
      </xdr:spPr>
    </xdr:pic>
    <xdr:clientData/>
  </xdr:oneCellAnchor>
  <xdr:oneCellAnchor>
    <xdr:from>
      <xdr:col>13</xdr:col>
      <xdr:colOff>0</xdr:colOff>
      <xdr:row>222</xdr:row>
      <xdr:rowOff>7620</xdr:rowOff>
    </xdr:from>
    <xdr:ext cx="107576" cy="365760"/>
    <xdr:pic>
      <xdr:nvPicPr>
        <xdr:cNvPr id="12" name="Picture 11">
          <a:extLst>
            <a:ext uri="{FF2B5EF4-FFF2-40B4-BE49-F238E27FC236}">
              <a16:creationId xmlns:a16="http://schemas.microsoft.com/office/drawing/2014/main" id="{00000000-0008-0000-0000-00000C000000}"/>
            </a:ext>
          </a:extLst>
        </xdr:cNvPr>
        <xdr:cNvPicPr>
          <a:picLocks noChangeAspect="1"/>
        </xdr:cNvPicPr>
      </xdr:nvPicPr>
      <xdr:blipFill>
        <a:blip xmlns:r="http://schemas.openxmlformats.org/officeDocument/2006/relationships" r:embed="rId4"/>
        <a:stretch>
          <a:fillRect/>
        </a:stretch>
      </xdr:blipFill>
      <xdr:spPr>
        <a:xfrm>
          <a:off x="15285720" y="42329100"/>
          <a:ext cx="107576" cy="365760"/>
        </a:xfrm>
        <a:prstGeom prst="rect">
          <a:avLst/>
        </a:prstGeom>
      </xdr:spPr>
    </xdr:pic>
    <xdr:clientData/>
  </xdr:oneCellAnchor>
  <xdr:oneCellAnchor>
    <xdr:from>
      <xdr:col>1</xdr:col>
      <xdr:colOff>4286250</xdr:colOff>
      <xdr:row>518</xdr:row>
      <xdr:rowOff>7620</xdr:rowOff>
    </xdr:from>
    <xdr:ext cx="114300" cy="365760"/>
    <xdr:pic>
      <xdr:nvPicPr>
        <xdr:cNvPr id="13" name="Picture 12">
          <a:extLst>
            <a:ext uri="{FF2B5EF4-FFF2-40B4-BE49-F238E27FC236}">
              <a16:creationId xmlns:a16="http://schemas.microsoft.com/office/drawing/2014/main" id="{00000000-0008-0000-0000-00000D000000}"/>
            </a:ext>
          </a:extLst>
        </xdr:cNvPr>
        <xdr:cNvPicPr>
          <a:picLocks noChangeAspect="1"/>
        </xdr:cNvPicPr>
      </xdr:nvPicPr>
      <xdr:blipFill>
        <a:blip xmlns:r="http://schemas.openxmlformats.org/officeDocument/2006/relationships" r:embed="rId1"/>
        <a:stretch>
          <a:fillRect/>
        </a:stretch>
      </xdr:blipFill>
      <xdr:spPr>
        <a:xfrm>
          <a:off x="4491990" y="99799140"/>
          <a:ext cx="114300" cy="365760"/>
        </a:xfrm>
        <a:prstGeom prst="rect">
          <a:avLst/>
        </a:prstGeom>
      </xdr:spPr>
    </xdr:pic>
    <xdr:clientData/>
  </xdr:one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https://kidb.adb.org/"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Z628"/>
  <sheetViews>
    <sheetView tabSelected="1" zoomScaleNormal="100" workbookViewId="0">
      <pane xSplit="2" ySplit="7" topLeftCell="C8" activePane="bottomRight" state="frozen"/>
      <selection pane="topRight"/>
      <selection pane="bottomLeft"/>
      <selection pane="bottomRight" activeCell="C9" sqref="C9"/>
    </sheetView>
  </sheetViews>
  <sheetFormatPr defaultRowHeight="13.2" x14ac:dyDescent="0.25"/>
  <cols>
    <col min="1" max="1" width="3" customWidth="1"/>
    <col min="2" max="2" width="72" style="6" customWidth="1"/>
    <col min="3" max="26" width="13.44140625" style="6" customWidth="1"/>
  </cols>
  <sheetData>
    <row r="1" spans="1:26" ht="21" x14ac:dyDescent="0.4">
      <c r="A1" s="1" t="s">
        <v>0</v>
      </c>
      <c r="B1" s="20"/>
      <c r="C1" s="20"/>
      <c r="D1" s="20"/>
      <c r="E1" s="20"/>
      <c r="F1" s="20"/>
      <c r="G1" s="20"/>
      <c r="H1" s="20"/>
      <c r="I1" s="20"/>
      <c r="J1" s="20"/>
      <c r="K1" s="20"/>
      <c r="L1" s="20"/>
      <c r="M1" s="20"/>
      <c r="N1" s="20"/>
      <c r="O1" s="20"/>
      <c r="P1" s="20"/>
      <c r="Q1" s="20"/>
      <c r="R1" s="20"/>
      <c r="S1" s="20"/>
      <c r="T1" s="20"/>
      <c r="U1" s="20"/>
      <c r="V1" s="20"/>
      <c r="W1" s="20"/>
      <c r="X1" s="20"/>
      <c r="Y1" s="20"/>
      <c r="Z1" s="20"/>
    </row>
    <row r="2" spans="1:26" x14ac:dyDescent="0.25">
      <c r="A2" s="2"/>
      <c r="B2" s="21"/>
      <c r="C2" s="21"/>
      <c r="D2" s="21"/>
      <c r="E2" s="21"/>
      <c r="F2" s="21"/>
      <c r="G2" s="21"/>
      <c r="H2" s="21"/>
      <c r="I2" s="21"/>
      <c r="J2" s="21"/>
      <c r="K2" s="21"/>
      <c r="L2" s="21"/>
      <c r="M2" s="21"/>
      <c r="N2" s="21"/>
      <c r="O2" s="21"/>
      <c r="P2" s="21"/>
      <c r="Q2" s="21"/>
      <c r="R2" s="21"/>
      <c r="S2" s="21"/>
      <c r="T2" s="21"/>
      <c r="U2" s="21"/>
      <c r="V2" s="21"/>
      <c r="W2" s="21"/>
      <c r="X2" s="21"/>
      <c r="Y2" s="21"/>
      <c r="Z2" s="21"/>
    </row>
    <row r="3" spans="1:26" x14ac:dyDescent="0.25">
      <c r="A3" s="2" t="s">
        <v>1</v>
      </c>
      <c r="B3" s="21"/>
      <c r="C3" s="21"/>
      <c r="D3" s="21"/>
      <c r="E3" s="21"/>
      <c r="F3" s="21"/>
      <c r="G3" s="21"/>
      <c r="H3" s="21"/>
      <c r="I3" s="21"/>
      <c r="J3" s="21"/>
      <c r="K3" s="21"/>
      <c r="L3" s="21"/>
      <c r="M3" s="21"/>
      <c r="N3" s="21"/>
      <c r="O3" s="21"/>
      <c r="P3" s="21"/>
      <c r="Q3" s="21"/>
      <c r="R3" s="21"/>
      <c r="S3" s="21"/>
      <c r="T3" s="21"/>
      <c r="U3" s="21"/>
      <c r="V3" s="21"/>
      <c r="W3" s="21"/>
      <c r="X3" s="21"/>
      <c r="Y3" s="21"/>
      <c r="Z3" s="21"/>
    </row>
    <row r="4" spans="1:26" x14ac:dyDescent="0.25">
      <c r="A4" s="2" t="s">
        <v>2</v>
      </c>
      <c r="B4" s="21"/>
      <c r="C4" s="21"/>
      <c r="D4" s="21"/>
      <c r="E4" s="21"/>
      <c r="F4" s="21"/>
      <c r="G4" s="21"/>
      <c r="H4" s="21"/>
      <c r="I4" s="21"/>
      <c r="J4" s="21"/>
      <c r="K4" s="21"/>
      <c r="L4" s="21"/>
      <c r="M4" s="21"/>
      <c r="N4" s="21"/>
      <c r="O4" s="21"/>
      <c r="P4" s="21"/>
      <c r="Q4" s="21"/>
      <c r="R4" s="21"/>
      <c r="S4" s="21"/>
      <c r="T4" s="21"/>
      <c r="U4" s="21"/>
      <c r="V4" s="21"/>
      <c r="W4" s="21"/>
      <c r="X4" s="21"/>
      <c r="Y4" s="21"/>
      <c r="Z4" s="21"/>
    </row>
    <row r="5" spans="1:26" x14ac:dyDescent="0.25">
      <c r="A5" s="3" t="s">
        <v>3</v>
      </c>
      <c r="B5" s="21"/>
      <c r="C5" s="21"/>
      <c r="D5" s="21"/>
      <c r="E5" s="21"/>
      <c r="F5" s="21"/>
      <c r="G5" s="21"/>
      <c r="H5" s="21"/>
      <c r="I5" s="21"/>
      <c r="J5" s="21"/>
      <c r="K5" s="21"/>
      <c r="L5" s="21"/>
      <c r="M5" s="21"/>
      <c r="N5" s="21"/>
      <c r="O5" s="21"/>
      <c r="P5" s="21"/>
      <c r="Q5" s="21"/>
      <c r="R5" s="21"/>
      <c r="S5" s="21"/>
      <c r="T5" s="21"/>
      <c r="U5" s="21"/>
      <c r="V5" s="21"/>
      <c r="W5" s="21"/>
      <c r="X5" s="21"/>
      <c r="Y5" s="21"/>
      <c r="Z5" s="21"/>
    </row>
    <row r="6" spans="1:26" x14ac:dyDescent="0.25">
      <c r="A6" s="2"/>
      <c r="B6" s="21"/>
      <c r="C6" s="21"/>
      <c r="D6" s="21"/>
      <c r="E6" s="21"/>
      <c r="F6" s="21"/>
      <c r="G6" s="21"/>
      <c r="H6" s="21"/>
      <c r="I6" s="21"/>
      <c r="J6" s="21"/>
      <c r="K6" s="21"/>
      <c r="L6" s="21"/>
      <c r="M6" s="21"/>
      <c r="N6" s="21"/>
      <c r="O6" s="21"/>
      <c r="P6" s="21"/>
      <c r="Q6" s="21"/>
      <c r="R6" s="21"/>
      <c r="S6" s="21"/>
      <c r="T6" s="21"/>
      <c r="U6" s="21"/>
      <c r="V6" s="21"/>
      <c r="W6" s="21"/>
      <c r="X6" s="21"/>
      <c r="Y6" s="21"/>
      <c r="Z6" s="21"/>
    </row>
    <row r="7" spans="1:26" x14ac:dyDescent="0.25">
      <c r="A7" s="4"/>
      <c r="B7" s="22"/>
      <c r="C7" s="23">
        <v>2000</v>
      </c>
      <c r="D7" s="23">
        <v>2001</v>
      </c>
      <c r="E7" s="23">
        <v>2002</v>
      </c>
      <c r="F7" s="23">
        <v>2003</v>
      </c>
      <c r="G7" s="23">
        <v>2004</v>
      </c>
      <c r="H7" s="23">
        <v>2005</v>
      </c>
      <c r="I7" s="23">
        <v>2006</v>
      </c>
      <c r="J7" s="23">
        <v>2007</v>
      </c>
      <c r="K7" s="23">
        <v>2008</v>
      </c>
      <c r="L7" s="23">
        <v>2009</v>
      </c>
      <c r="M7" s="23">
        <v>2010</v>
      </c>
      <c r="N7" s="23">
        <v>2011</v>
      </c>
      <c r="O7" s="23">
        <v>2012</v>
      </c>
      <c r="P7" s="23">
        <v>2013</v>
      </c>
      <c r="Q7" s="23">
        <v>2014</v>
      </c>
      <c r="R7" s="23">
        <v>2015</v>
      </c>
      <c r="S7" s="23">
        <v>2016</v>
      </c>
      <c r="T7" s="23">
        <v>2017</v>
      </c>
      <c r="U7" s="23">
        <v>2018</v>
      </c>
      <c r="V7" s="23">
        <v>2019</v>
      </c>
      <c r="W7" s="23">
        <v>2020</v>
      </c>
      <c r="X7" s="23">
        <v>2021</v>
      </c>
      <c r="Y7" s="23">
        <v>2022</v>
      </c>
      <c r="Z7" s="23">
        <v>2023</v>
      </c>
    </row>
    <row r="8" spans="1:26" s="6" customFormat="1" ht="15.45" customHeight="1" x14ac:dyDescent="0.3">
      <c r="B8" s="7" t="s">
        <v>108</v>
      </c>
      <c r="C8" s="8"/>
      <c r="D8" s="8"/>
      <c r="E8" s="8"/>
      <c r="F8" s="8"/>
      <c r="G8" s="8"/>
      <c r="H8" s="8"/>
      <c r="I8" s="8"/>
      <c r="J8" s="8"/>
      <c r="K8" s="8"/>
      <c r="L8" s="8"/>
      <c r="M8" s="8"/>
      <c r="N8" s="8"/>
      <c r="O8" s="8"/>
      <c r="P8" s="8"/>
      <c r="Q8" s="8"/>
      <c r="R8" s="8"/>
      <c r="S8" s="8"/>
      <c r="T8" s="8"/>
      <c r="U8" s="8"/>
      <c r="V8" s="8"/>
      <c r="W8" s="8"/>
      <c r="X8" s="8"/>
      <c r="Y8" s="8"/>
      <c r="Z8" s="8"/>
    </row>
    <row r="9" spans="1:26" s="6" customFormat="1" ht="15.45" customHeight="1" x14ac:dyDescent="0.3">
      <c r="B9" s="7" t="s">
        <v>109</v>
      </c>
      <c r="C9" s="9">
        <v>129.30000000000001</v>
      </c>
      <c r="D9" s="9">
        <v>131.1</v>
      </c>
      <c r="E9" s="9">
        <v>132.9</v>
      </c>
      <c r="F9" s="9">
        <v>134.80000000000001</v>
      </c>
      <c r="G9" s="9">
        <v>136.69999999999999</v>
      </c>
      <c r="H9" s="9">
        <v>138.6</v>
      </c>
      <c r="I9" s="9">
        <v>140.6</v>
      </c>
      <c r="J9" s="9">
        <v>142.6</v>
      </c>
      <c r="K9" s="9">
        <v>144.69999999999999</v>
      </c>
      <c r="L9" s="9">
        <v>146.69999999999999</v>
      </c>
      <c r="M9" s="9">
        <v>148.6</v>
      </c>
      <c r="N9" s="9">
        <v>150.6</v>
      </c>
      <c r="O9" s="9">
        <v>152.69999999999999</v>
      </c>
      <c r="P9" s="9">
        <v>154.69999999999999</v>
      </c>
      <c r="Q9" s="9">
        <v>156.80000000000001</v>
      </c>
      <c r="R9" s="9">
        <v>158.9</v>
      </c>
      <c r="S9" s="9">
        <v>160.80000000000001</v>
      </c>
      <c r="T9" s="9">
        <v>162.69999999999999</v>
      </c>
      <c r="U9" s="9">
        <v>164.6</v>
      </c>
      <c r="V9" s="9">
        <v>166.5</v>
      </c>
      <c r="W9" s="9">
        <v>168.22</v>
      </c>
      <c r="X9" s="9">
        <v>171.684</v>
      </c>
      <c r="Y9" s="9">
        <v>169.82</v>
      </c>
      <c r="Z9" s="9">
        <v>171</v>
      </c>
    </row>
    <row r="10" spans="1:26" s="6" customFormat="1" ht="15.45" customHeight="1" x14ac:dyDescent="0.3">
      <c r="B10" s="7" t="s">
        <v>110</v>
      </c>
      <c r="C10" s="10">
        <v>876</v>
      </c>
      <c r="D10" s="10">
        <v>881</v>
      </c>
      <c r="E10" s="10">
        <v>901</v>
      </c>
      <c r="F10" s="10">
        <v>913</v>
      </c>
      <c r="G10" s="10">
        <v>926</v>
      </c>
      <c r="H10" s="10">
        <v>939</v>
      </c>
      <c r="I10" s="10">
        <v>953</v>
      </c>
      <c r="J10" s="10">
        <v>966</v>
      </c>
      <c r="K10" s="10">
        <v>980</v>
      </c>
      <c r="L10" s="10">
        <v>993</v>
      </c>
      <c r="M10" s="10">
        <v>1007</v>
      </c>
      <c r="N10" s="10">
        <v>1021</v>
      </c>
      <c r="O10" s="10">
        <v>1035</v>
      </c>
      <c r="P10" s="10">
        <v>1049</v>
      </c>
      <c r="Q10" s="10">
        <v>1063</v>
      </c>
      <c r="R10" s="10">
        <v>1077</v>
      </c>
      <c r="S10" s="10">
        <v>1090</v>
      </c>
      <c r="T10" s="10">
        <v>1103</v>
      </c>
      <c r="U10" s="10">
        <v>1116</v>
      </c>
      <c r="V10" s="10">
        <v>1125</v>
      </c>
      <c r="W10" s="10">
        <v>1140</v>
      </c>
      <c r="X10" s="10">
        <v>1163.9593219999999</v>
      </c>
      <c r="Y10" s="10">
        <v>1151</v>
      </c>
      <c r="Z10" s="10">
        <v>1171</v>
      </c>
    </row>
    <row r="11" spans="1:26" s="6" customFormat="1" ht="15.45" customHeight="1" x14ac:dyDescent="0.3">
      <c r="B11" s="7" t="s">
        <v>111</v>
      </c>
      <c r="C11" s="9">
        <v>1.41</v>
      </c>
      <c r="D11" s="9">
        <v>1.39</v>
      </c>
      <c r="E11" s="9">
        <v>1.37</v>
      </c>
      <c r="F11" s="9">
        <v>1.43</v>
      </c>
      <c r="G11" s="9">
        <v>1.41</v>
      </c>
      <c r="H11" s="9">
        <v>1.42</v>
      </c>
      <c r="I11" s="9">
        <v>1.41</v>
      </c>
      <c r="J11" s="9">
        <v>1.4</v>
      </c>
      <c r="K11" s="9">
        <v>1.39</v>
      </c>
      <c r="L11" s="9">
        <v>1.36</v>
      </c>
      <c r="M11" s="9">
        <v>1.36</v>
      </c>
      <c r="N11" s="9">
        <v>1.37</v>
      </c>
      <c r="O11" s="9">
        <v>1.37</v>
      </c>
      <c r="P11" s="9">
        <v>1.37</v>
      </c>
      <c r="Q11" s="9">
        <v>1.37</v>
      </c>
      <c r="R11" s="9">
        <v>1.37</v>
      </c>
      <c r="S11" s="9">
        <v>1.37</v>
      </c>
      <c r="T11" s="9">
        <v>1.37</v>
      </c>
      <c r="U11" s="9">
        <v>1.37</v>
      </c>
      <c r="V11" s="9">
        <v>1.37</v>
      </c>
      <c r="W11" s="9">
        <v>1.37</v>
      </c>
      <c r="X11" s="9">
        <v>1.37</v>
      </c>
      <c r="Y11" s="9">
        <v>1.1200000000000001</v>
      </c>
      <c r="Z11" s="9">
        <v>1.1200000000000001</v>
      </c>
    </row>
    <row r="12" spans="1:26" s="6" customFormat="1" ht="15.45" customHeight="1" x14ac:dyDescent="0.3">
      <c r="B12" s="7" t="s">
        <v>112</v>
      </c>
      <c r="C12" s="9">
        <v>23.05</v>
      </c>
      <c r="D12" s="9">
        <v>23.07</v>
      </c>
      <c r="E12" s="9">
        <v>23.15</v>
      </c>
      <c r="F12" s="9">
        <v>23.2</v>
      </c>
      <c r="G12" s="9">
        <v>23.72</v>
      </c>
      <c r="H12" s="9">
        <v>24.21</v>
      </c>
      <c r="I12" s="9">
        <v>24.59</v>
      </c>
      <c r="J12" s="9">
        <v>24.75</v>
      </c>
      <c r="K12" s="9">
        <v>25.09</v>
      </c>
      <c r="L12" s="9">
        <v>25.51</v>
      </c>
      <c r="M12" s="9">
        <v>25.94</v>
      </c>
      <c r="N12" s="9">
        <v>25.9</v>
      </c>
      <c r="O12" s="9">
        <v>26.8</v>
      </c>
      <c r="P12" s="9">
        <v>27.3</v>
      </c>
      <c r="Q12" s="9">
        <v>33.534999999999997</v>
      </c>
      <c r="R12" s="9">
        <v>34.308</v>
      </c>
      <c r="S12" s="9">
        <v>35.082999999999998</v>
      </c>
      <c r="T12" s="9">
        <v>35.857999999999997</v>
      </c>
      <c r="U12" s="9">
        <v>36.631999999999998</v>
      </c>
      <c r="V12" s="9">
        <v>37.405000000000001</v>
      </c>
      <c r="W12" s="9">
        <v>38.177</v>
      </c>
      <c r="X12" s="9">
        <v>38.945999999999998</v>
      </c>
      <c r="Y12" s="9">
        <v>39.710999999999999</v>
      </c>
      <c r="Z12" s="9">
        <v>40.472999999999999</v>
      </c>
    </row>
    <row r="13" spans="1:26" s="6" customFormat="1" x14ac:dyDescent="0.25"/>
    <row r="14" spans="1:26" s="6" customFormat="1" ht="15.45" customHeight="1" x14ac:dyDescent="0.3">
      <c r="B14" s="7" t="s">
        <v>113</v>
      </c>
      <c r="C14" s="9">
        <v>40.700000000000003</v>
      </c>
      <c r="D14" s="9" t="s">
        <v>4</v>
      </c>
      <c r="E14" s="9" t="s">
        <v>4</v>
      </c>
      <c r="F14" s="9">
        <v>46.3</v>
      </c>
      <c r="G14" s="9" t="s">
        <v>4</v>
      </c>
      <c r="H14" s="9" t="s">
        <v>4</v>
      </c>
      <c r="I14" s="9">
        <v>49.5</v>
      </c>
      <c r="J14" s="9" t="s">
        <v>4</v>
      </c>
      <c r="K14" s="9" t="s">
        <v>4</v>
      </c>
      <c r="L14" s="9" t="s">
        <v>4</v>
      </c>
      <c r="M14" s="9">
        <v>56.7</v>
      </c>
      <c r="N14" s="9" t="s">
        <v>4</v>
      </c>
      <c r="O14" s="9" t="s">
        <v>4</v>
      </c>
      <c r="P14" s="9">
        <v>60.673000000000002</v>
      </c>
      <c r="Q14" s="9" t="s">
        <v>4</v>
      </c>
      <c r="R14" s="9" t="s">
        <v>4</v>
      </c>
      <c r="S14" s="9">
        <v>62.131</v>
      </c>
      <c r="T14" s="9">
        <v>63.5</v>
      </c>
      <c r="U14" s="9" t="s">
        <v>4</v>
      </c>
      <c r="V14" s="9" t="s">
        <v>4</v>
      </c>
      <c r="W14" s="9" t="s">
        <v>4</v>
      </c>
      <c r="X14" s="9" t="s">
        <v>4</v>
      </c>
      <c r="Y14" s="9">
        <v>73.05</v>
      </c>
      <c r="Z14" s="9" t="s">
        <v>4</v>
      </c>
    </row>
    <row r="15" spans="1:26" s="6" customFormat="1" ht="15.45" customHeight="1" x14ac:dyDescent="0.3">
      <c r="B15" s="7" t="s">
        <v>114</v>
      </c>
      <c r="C15" s="9">
        <v>39</v>
      </c>
      <c r="D15" s="9" t="s">
        <v>4</v>
      </c>
      <c r="E15" s="9" t="s">
        <v>4</v>
      </c>
      <c r="F15" s="9">
        <v>44.3</v>
      </c>
      <c r="G15" s="9" t="s">
        <v>4</v>
      </c>
      <c r="H15" s="9" t="s">
        <v>4</v>
      </c>
      <c r="I15" s="9">
        <v>47.4</v>
      </c>
      <c r="J15" s="9" t="s">
        <v>4</v>
      </c>
      <c r="K15" s="9" t="s">
        <v>4</v>
      </c>
      <c r="L15" s="9" t="s">
        <v>4</v>
      </c>
      <c r="M15" s="9">
        <v>54.1</v>
      </c>
      <c r="N15" s="9" t="s">
        <v>4</v>
      </c>
      <c r="O15" s="9" t="s">
        <v>4</v>
      </c>
      <c r="P15" s="9">
        <v>58.073</v>
      </c>
      <c r="Q15" s="9" t="s">
        <v>4</v>
      </c>
      <c r="R15" s="9" t="s">
        <v>4</v>
      </c>
      <c r="S15" s="9">
        <v>59.530999999999999</v>
      </c>
      <c r="T15" s="9">
        <v>60.8</v>
      </c>
      <c r="U15" s="9" t="s">
        <v>4</v>
      </c>
      <c r="V15" s="9" t="s">
        <v>4</v>
      </c>
      <c r="W15" s="9" t="s">
        <v>4</v>
      </c>
      <c r="X15" s="9" t="s">
        <v>4</v>
      </c>
      <c r="Y15" s="9">
        <v>70.472999999999999</v>
      </c>
      <c r="Z15" s="9" t="s">
        <v>4</v>
      </c>
    </row>
    <row r="16" spans="1:26" s="6" customFormat="1" ht="15.45" customHeight="1" x14ac:dyDescent="0.3">
      <c r="B16" s="7" t="s">
        <v>115</v>
      </c>
      <c r="C16" s="9">
        <v>19.8</v>
      </c>
      <c r="D16" s="9" t="s">
        <v>4</v>
      </c>
      <c r="E16" s="9" t="s">
        <v>4</v>
      </c>
      <c r="F16" s="9">
        <v>22.9</v>
      </c>
      <c r="G16" s="9" t="s">
        <v>4</v>
      </c>
      <c r="H16" s="9" t="s">
        <v>4</v>
      </c>
      <c r="I16" s="9">
        <v>22.8</v>
      </c>
      <c r="J16" s="9" t="s">
        <v>4</v>
      </c>
      <c r="K16" s="9" t="s">
        <v>4</v>
      </c>
      <c r="L16" s="9" t="s">
        <v>4</v>
      </c>
      <c r="M16" s="9">
        <v>25.7</v>
      </c>
      <c r="N16" s="9" t="s">
        <v>4</v>
      </c>
      <c r="O16" s="9" t="s">
        <v>4</v>
      </c>
      <c r="P16" s="9">
        <v>26.19</v>
      </c>
      <c r="Q16" s="9" t="s">
        <v>4</v>
      </c>
      <c r="R16" s="9" t="s">
        <v>4</v>
      </c>
      <c r="S16" s="9">
        <v>25.398</v>
      </c>
      <c r="T16" s="9">
        <v>24.693000000000001</v>
      </c>
      <c r="U16" s="9" t="s">
        <v>4</v>
      </c>
      <c r="V16" s="9" t="s">
        <v>4</v>
      </c>
      <c r="W16" s="9" t="s">
        <v>4</v>
      </c>
      <c r="X16" s="9" t="s">
        <v>4</v>
      </c>
      <c r="Y16" s="9">
        <v>31.97</v>
      </c>
      <c r="Z16" s="9" t="s">
        <v>4</v>
      </c>
    </row>
    <row r="17" spans="2:26" s="6" customFormat="1" ht="15.45" customHeight="1" x14ac:dyDescent="0.3">
      <c r="B17" s="7" t="s">
        <v>116</v>
      </c>
      <c r="C17" s="9">
        <v>0.2</v>
      </c>
      <c r="D17" s="9" t="s">
        <v>4</v>
      </c>
      <c r="E17" s="9" t="s">
        <v>4</v>
      </c>
      <c r="F17" s="9">
        <v>0.1</v>
      </c>
      <c r="G17" s="9" t="s">
        <v>4</v>
      </c>
      <c r="H17" s="9" t="s">
        <v>4</v>
      </c>
      <c r="I17" s="9">
        <v>0.1</v>
      </c>
      <c r="J17" s="9" t="s">
        <v>4</v>
      </c>
      <c r="K17" s="9" t="s">
        <v>4</v>
      </c>
      <c r="L17" s="9" t="s">
        <v>4</v>
      </c>
      <c r="M17" s="9">
        <v>0.1</v>
      </c>
      <c r="N17" s="9" t="s">
        <v>4</v>
      </c>
      <c r="O17" s="9" t="s">
        <v>4</v>
      </c>
      <c r="P17" s="9">
        <v>0.23100000000000001</v>
      </c>
      <c r="Q17" s="9" t="s">
        <v>4</v>
      </c>
      <c r="R17" s="9" t="s">
        <v>4</v>
      </c>
      <c r="S17" s="9">
        <v>9.1999999999999998E-2</v>
      </c>
      <c r="T17" s="9">
        <v>9.7000000000000003E-2</v>
      </c>
      <c r="U17" s="9" t="s">
        <v>4</v>
      </c>
      <c r="V17" s="9" t="s">
        <v>4</v>
      </c>
      <c r="W17" s="9" t="s">
        <v>4</v>
      </c>
      <c r="X17" s="9" t="s">
        <v>4</v>
      </c>
      <c r="Y17" s="9">
        <v>5.5E-2</v>
      </c>
      <c r="Z17" s="9" t="s">
        <v>4</v>
      </c>
    </row>
    <row r="18" spans="2:26" s="6" customFormat="1" ht="15.45" customHeight="1" x14ac:dyDescent="0.3">
      <c r="B18" s="7" t="s">
        <v>117</v>
      </c>
      <c r="C18" s="9">
        <v>3.7</v>
      </c>
      <c r="D18" s="9" t="s">
        <v>4</v>
      </c>
      <c r="E18" s="9" t="s">
        <v>4</v>
      </c>
      <c r="F18" s="9">
        <v>4.3</v>
      </c>
      <c r="G18" s="9" t="s">
        <v>4</v>
      </c>
      <c r="H18" s="9" t="s">
        <v>4</v>
      </c>
      <c r="I18" s="9">
        <v>5.2</v>
      </c>
      <c r="J18" s="9" t="s">
        <v>4</v>
      </c>
      <c r="K18" s="9" t="s">
        <v>4</v>
      </c>
      <c r="L18" s="9" t="s">
        <v>4</v>
      </c>
      <c r="M18" s="9">
        <v>6.7</v>
      </c>
      <c r="N18" s="9" t="s">
        <v>4</v>
      </c>
      <c r="O18" s="9" t="s">
        <v>4</v>
      </c>
      <c r="P18" s="9">
        <v>9.5</v>
      </c>
      <c r="Q18" s="9" t="s">
        <v>4</v>
      </c>
      <c r="R18" s="9" t="s">
        <v>4</v>
      </c>
      <c r="S18" s="9">
        <v>8.5950000000000006</v>
      </c>
      <c r="T18" s="9">
        <v>8.7720000000000002</v>
      </c>
      <c r="U18" s="9" t="s">
        <v>4</v>
      </c>
      <c r="V18" s="9" t="s">
        <v>4</v>
      </c>
      <c r="W18" s="9" t="s">
        <v>4</v>
      </c>
      <c r="X18" s="9" t="s">
        <v>4</v>
      </c>
      <c r="Y18" s="9">
        <v>7.9240000000000004</v>
      </c>
      <c r="Z18" s="9" t="s">
        <v>4</v>
      </c>
    </row>
    <row r="19" spans="2:26" s="6" customFormat="1" ht="28.8" customHeight="1" x14ac:dyDescent="0.3">
      <c r="B19" s="7" t="s">
        <v>118</v>
      </c>
      <c r="C19" s="9">
        <v>0.1</v>
      </c>
      <c r="D19" s="9" t="s">
        <v>4</v>
      </c>
      <c r="E19" s="9" t="s">
        <v>4</v>
      </c>
      <c r="F19" s="9">
        <v>0.1</v>
      </c>
      <c r="G19" s="9" t="s">
        <v>4</v>
      </c>
      <c r="H19" s="9" t="s">
        <v>4</v>
      </c>
      <c r="I19" s="9">
        <v>0.1</v>
      </c>
      <c r="J19" s="9" t="s">
        <v>4</v>
      </c>
      <c r="K19" s="9" t="s">
        <v>4</v>
      </c>
      <c r="L19" s="9" t="s">
        <v>4</v>
      </c>
      <c r="M19" s="9">
        <v>0.1</v>
      </c>
      <c r="N19" s="9" t="s">
        <v>4</v>
      </c>
      <c r="O19" s="9" t="s">
        <v>4</v>
      </c>
      <c r="P19" s="9">
        <v>0.19900000000000001</v>
      </c>
      <c r="Q19" s="9" t="s">
        <v>4</v>
      </c>
      <c r="R19" s="9" t="s">
        <v>4</v>
      </c>
      <c r="S19" s="9">
        <v>0.16700000000000001</v>
      </c>
      <c r="T19" s="9">
        <v>0.122</v>
      </c>
      <c r="U19" s="9" t="s">
        <v>4</v>
      </c>
      <c r="V19" s="9" t="s">
        <v>4</v>
      </c>
      <c r="W19" s="9" t="s">
        <v>4</v>
      </c>
      <c r="X19" s="9" t="s">
        <v>4</v>
      </c>
      <c r="Y19" s="9">
        <v>0.14699999999999999</v>
      </c>
      <c r="Z19" s="9" t="s">
        <v>4</v>
      </c>
    </row>
    <row r="20" spans="2:26" s="6" customFormat="1" ht="15.45" customHeight="1" x14ac:dyDescent="0.3">
      <c r="B20" s="7" t="s">
        <v>119</v>
      </c>
      <c r="C20" s="9">
        <v>1.1000000000000001</v>
      </c>
      <c r="D20" s="9" t="s">
        <v>4</v>
      </c>
      <c r="E20" s="9" t="s">
        <v>4</v>
      </c>
      <c r="F20" s="9">
        <v>1.5</v>
      </c>
      <c r="G20" s="9" t="s">
        <v>4</v>
      </c>
      <c r="H20" s="9" t="s">
        <v>4</v>
      </c>
      <c r="I20" s="9">
        <v>1.5</v>
      </c>
      <c r="J20" s="9" t="s">
        <v>4</v>
      </c>
      <c r="K20" s="9" t="s">
        <v>4</v>
      </c>
      <c r="L20" s="9" t="s">
        <v>4</v>
      </c>
      <c r="M20" s="9">
        <v>2.6</v>
      </c>
      <c r="N20" s="9" t="s">
        <v>4</v>
      </c>
      <c r="O20" s="9" t="s">
        <v>4</v>
      </c>
      <c r="P20" s="9">
        <v>2.1440000000000001</v>
      </c>
      <c r="Q20" s="9" t="s">
        <v>4</v>
      </c>
      <c r="R20" s="9" t="s">
        <v>4</v>
      </c>
      <c r="S20" s="9">
        <v>3.3260000000000001</v>
      </c>
      <c r="T20" s="9">
        <v>3.4319999999999999</v>
      </c>
      <c r="U20" s="9" t="s">
        <v>4</v>
      </c>
      <c r="V20" s="9" t="s">
        <v>4</v>
      </c>
      <c r="W20" s="9" t="s">
        <v>4</v>
      </c>
      <c r="X20" s="9" t="s">
        <v>4</v>
      </c>
      <c r="Y20" s="9">
        <v>3.8319999999999999</v>
      </c>
      <c r="Z20" s="9" t="s">
        <v>4</v>
      </c>
    </row>
    <row r="21" spans="2:26" s="6" customFormat="1" ht="15.45" customHeight="1" x14ac:dyDescent="0.3">
      <c r="B21" s="7" t="s">
        <v>120</v>
      </c>
      <c r="C21" s="9">
        <v>6.1</v>
      </c>
      <c r="D21" s="9" t="s">
        <v>4</v>
      </c>
      <c r="E21" s="9" t="s">
        <v>4</v>
      </c>
      <c r="F21" s="9">
        <v>6.7</v>
      </c>
      <c r="G21" s="9" t="s">
        <v>4</v>
      </c>
      <c r="H21" s="9" t="s">
        <v>4</v>
      </c>
      <c r="I21" s="9">
        <v>7.8</v>
      </c>
      <c r="J21" s="9" t="s">
        <v>4</v>
      </c>
      <c r="K21" s="9" t="s">
        <v>4</v>
      </c>
      <c r="L21" s="9" t="s">
        <v>4</v>
      </c>
      <c r="M21" s="9">
        <v>8.4</v>
      </c>
      <c r="N21" s="9" t="s">
        <v>4</v>
      </c>
      <c r="O21" s="9" t="s">
        <v>4</v>
      </c>
      <c r="P21" s="9">
        <v>7.5220000000000002</v>
      </c>
      <c r="Q21" s="9" t="s">
        <v>4</v>
      </c>
      <c r="R21" s="9" t="s">
        <v>4</v>
      </c>
      <c r="S21" s="9">
        <v>7.95</v>
      </c>
      <c r="T21" s="9">
        <v>8.6560000000000006</v>
      </c>
      <c r="U21" s="9" t="s">
        <v>4</v>
      </c>
      <c r="V21" s="9" t="s">
        <v>4</v>
      </c>
      <c r="W21" s="9" t="s">
        <v>4</v>
      </c>
      <c r="X21" s="9" t="s">
        <v>4</v>
      </c>
      <c r="Y21" s="9">
        <v>9.0869999999999997</v>
      </c>
      <c r="Z21" s="9" t="s">
        <v>4</v>
      </c>
    </row>
    <row r="22" spans="2:26" s="6" customFormat="1" ht="15.45" customHeight="1" x14ac:dyDescent="0.3">
      <c r="B22" s="7" t="s">
        <v>121</v>
      </c>
      <c r="C22" s="9">
        <v>2.5</v>
      </c>
      <c r="D22" s="9" t="s">
        <v>4</v>
      </c>
      <c r="E22" s="9" t="s">
        <v>4</v>
      </c>
      <c r="F22" s="9">
        <v>3</v>
      </c>
      <c r="G22" s="9" t="s">
        <v>4</v>
      </c>
      <c r="H22" s="9" t="s">
        <v>4</v>
      </c>
      <c r="I22" s="9">
        <v>4</v>
      </c>
      <c r="J22" s="9" t="s">
        <v>4</v>
      </c>
      <c r="K22" s="9" t="s">
        <v>4</v>
      </c>
      <c r="L22" s="9" t="s">
        <v>4</v>
      </c>
      <c r="M22" s="9">
        <v>4</v>
      </c>
      <c r="N22" s="9" t="s">
        <v>4</v>
      </c>
      <c r="O22" s="9" t="s">
        <v>4</v>
      </c>
      <c r="P22" s="9">
        <v>3.7450000000000001</v>
      </c>
      <c r="Q22" s="9" t="s">
        <v>4</v>
      </c>
      <c r="R22" s="9" t="s">
        <v>4</v>
      </c>
      <c r="S22" s="9">
        <v>4.5979999999999999</v>
      </c>
      <c r="T22" s="9">
        <v>5.2370000000000001</v>
      </c>
      <c r="U22" s="9" t="s">
        <v>4</v>
      </c>
      <c r="V22" s="9" t="s">
        <v>4</v>
      </c>
      <c r="W22" s="9" t="s">
        <v>4</v>
      </c>
      <c r="X22" s="9" t="s">
        <v>4</v>
      </c>
      <c r="Y22" s="9">
        <v>1.6060000000000001</v>
      </c>
      <c r="Z22" s="9" t="s">
        <v>4</v>
      </c>
    </row>
    <row r="23" spans="2:26" s="6" customFormat="1" ht="15.45" customHeight="1" x14ac:dyDescent="0.3">
      <c r="B23" s="7" t="s">
        <v>122</v>
      </c>
      <c r="C23" s="9" t="s">
        <v>4</v>
      </c>
      <c r="D23" s="9" t="s">
        <v>4</v>
      </c>
      <c r="E23" s="9" t="s">
        <v>4</v>
      </c>
      <c r="F23" s="9" t="s">
        <v>4</v>
      </c>
      <c r="G23" s="9" t="s">
        <v>4</v>
      </c>
      <c r="H23" s="9" t="s">
        <v>4</v>
      </c>
      <c r="I23" s="9" t="s">
        <v>4</v>
      </c>
      <c r="J23" s="9" t="s">
        <v>4</v>
      </c>
      <c r="K23" s="9" t="s">
        <v>4</v>
      </c>
      <c r="L23" s="9" t="s">
        <v>4</v>
      </c>
      <c r="M23" s="9" t="s">
        <v>4</v>
      </c>
      <c r="N23" s="9" t="s">
        <v>4</v>
      </c>
      <c r="O23" s="9" t="s">
        <v>4</v>
      </c>
      <c r="P23" s="9">
        <v>0.871</v>
      </c>
      <c r="Q23" s="9" t="s">
        <v>4</v>
      </c>
      <c r="R23" s="9" t="s">
        <v>4</v>
      </c>
      <c r="S23" s="9">
        <v>1.0029999999999999</v>
      </c>
      <c r="T23" s="9">
        <v>1.1579999999999999</v>
      </c>
      <c r="U23" s="9" t="s">
        <v>4</v>
      </c>
      <c r="V23" s="9" t="s">
        <v>4</v>
      </c>
      <c r="W23" s="9" t="s">
        <v>4</v>
      </c>
      <c r="X23" s="9" t="s">
        <v>4</v>
      </c>
      <c r="Y23" s="9">
        <v>5.7469999999999999</v>
      </c>
      <c r="Z23" s="9" t="s">
        <v>4</v>
      </c>
    </row>
    <row r="24" spans="2:26" s="6" customFormat="1" ht="15.45" customHeight="1" x14ac:dyDescent="0.3">
      <c r="B24" s="7" t="s">
        <v>123</v>
      </c>
      <c r="C24" s="9" t="s">
        <v>4</v>
      </c>
      <c r="D24" s="9" t="s">
        <v>4</v>
      </c>
      <c r="E24" s="9" t="s">
        <v>4</v>
      </c>
      <c r="F24" s="9" t="s">
        <v>4</v>
      </c>
      <c r="G24" s="9" t="s">
        <v>4</v>
      </c>
      <c r="H24" s="9" t="s">
        <v>4</v>
      </c>
      <c r="I24" s="9" t="s">
        <v>4</v>
      </c>
      <c r="J24" s="9" t="s">
        <v>4</v>
      </c>
      <c r="K24" s="9" t="s">
        <v>4</v>
      </c>
      <c r="L24" s="9" t="s">
        <v>4</v>
      </c>
      <c r="M24" s="9" t="s">
        <v>4</v>
      </c>
      <c r="N24" s="9" t="s">
        <v>4</v>
      </c>
      <c r="O24" s="9" t="s">
        <v>4</v>
      </c>
      <c r="P24" s="9">
        <v>0.14399999999999999</v>
      </c>
      <c r="Q24" s="9" t="s">
        <v>4</v>
      </c>
      <c r="R24" s="9" t="s">
        <v>4</v>
      </c>
      <c r="S24" s="9">
        <v>0.17899999999999999</v>
      </c>
      <c r="T24" s="9">
        <v>0.16800000000000001</v>
      </c>
      <c r="U24" s="9" t="s">
        <v>4</v>
      </c>
      <c r="V24" s="9" t="s">
        <v>4</v>
      </c>
      <c r="W24" s="9" t="s">
        <v>4</v>
      </c>
      <c r="X24" s="9" t="s">
        <v>4</v>
      </c>
      <c r="Y24" s="9">
        <v>0.254</v>
      </c>
      <c r="Z24" s="9" t="s">
        <v>4</v>
      </c>
    </row>
    <row r="25" spans="2:26" s="6" customFormat="1" ht="15.45" customHeight="1" x14ac:dyDescent="0.3">
      <c r="B25" s="7" t="s">
        <v>124</v>
      </c>
      <c r="C25" s="9">
        <v>0.4</v>
      </c>
      <c r="D25" s="9" t="s">
        <v>4</v>
      </c>
      <c r="E25" s="9" t="s">
        <v>4</v>
      </c>
      <c r="F25" s="9">
        <v>0.3</v>
      </c>
      <c r="G25" s="9" t="s">
        <v>4</v>
      </c>
      <c r="H25" s="9" t="s">
        <v>4</v>
      </c>
      <c r="I25" s="9">
        <v>0.8</v>
      </c>
      <c r="J25" s="9" t="s">
        <v>4</v>
      </c>
      <c r="K25" s="9" t="s">
        <v>4</v>
      </c>
      <c r="L25" s="9" t="s">
        <v>4</v>
      </c>
      <c r="M25" s="9">
        <v>1</v>
      </c>
      <c r="N25" s="9" t="s">
        <v>4</v>
      </c>
      <c r="O25" s="9" t="s">
        <v>4</v>
      </c>
      <c r="P25" s="9">
        <v>0.44800000000000001</v>
      </c>
      <c r="Q25" s="9" t="s">
        <v>4</v>
      </c>
      <c r="R25" s="9" t="s">
        <v>4</v>
      </c>
      <c r="S25" s="9">
        <v>0.42499999999999999</v>
      </c>
      <c r="T25" s="9">
        <v>0.41799999999999998</v>
      </c>
      <c r="U25" s="9" t="s">
        <v>4</v>
      </c>
      <c r="V25" s="9" t="s">
        <v>4</v>
      </c>
      <c r="W25" s="9" t="s">
        <v>4</v>
      </c>
      <c r="X25" s="9" t="s">
        <v>4</v>
      </c>
      <c r="Y25" s="9">
        <v>0.55100000000000005</v>
      </c>
      <c r="Z25" s="9" t="s">
        <v>4</v>
      </c>
    </row>
    <row r="26" spans="2:26" s="6" customFormat="1" ht="15.45" customHeight="1" x14ac:dyDescent="0.3">
      <c r="B26" s="7" t="s">
        <v>125</v>
      </c>
      <c r="C26" s="9" t="s">
        <v>4</v>
      </c>
      <c r="D26" s="9" t="s">
        <v>4</v>
      </c>
      <c r="E26" s="9" t="s">
        <v>4</v>
      </c>
      <c r="F26" s="9" t="s">
        <v>4</v>
      </c>
      <c r="G26" s="9" t="s">
        <v>4</v>
      </c>
      <c r="H26" s="9" t="s">
        <v>4</v>
      </c>
      <c r="I26" s="9" t="s">
        <v>4</v>
      </c>
      <c r="J26" s="9" t="s">
        <v>4</v>
      </c>
      <c r="K26" s="9" t="s">
        <v>4</v>
      </c>
      <c r="L26" s="9" t="s">
        <v>4</v>
      </c>
      <c r="M26" s="9" t="s">
        <v>4</v>
      </c>
      <c r="N26" s="9" t="s">
        <v>4</v>
      </c>
      <c r="O26" s="9" t="s">
        <v>4</v>
      </c>
      <c r="P26" s="9">
        <v>0.74</v>
      </c>
      <c r="Q26" s="9" t="s">
        <v>4</v>
      </c>
      <c r="R26" s="9" t="s">
        <v>4</v>
      </c>
      <c r="S26" s="9">
        <v>0.10100000000000001</v>
      </c>
      <c r="T26" s="9">
        <v>0.113</v>
      </c>
      <c r="U26" s="9" t="s">
        <v>4</v>
      </c>
      <c r="V26" s="9" t="s">
        <v>4</v>
      </c>
      <c r="W26" s="9" t="s">
        <v>4</v>
      </c>
      <c r="X26" s="9" t="s">
        <v>4</v>
      </c>
      <c r="Y26" s="9">
        <v>0.08</v>
      </c>
      <c r="Z26" s="9" t="s">
        <v>4</v>
      </c>
    </row>
    <row r="27" spans="2:26" s="6" customFormat="1" ht="15.45" customHeight="1" x14ac:dyDescent="0.3">
      <c r="B27" s="7" t="s">
        <v>126</v>
      </c>
      <c r="C27" s="9">
        <v>5.0999999999999996</v>
      </c>
      <c r="D27" s="9" t="s">
        <v>4</v>
      </c>
      <c r="E27" s="9" t="s">
        <v>4</v>
      </c>
      <c r="F27" s="9">
        <v>5.2</v>
      </c>
      <c r="G27" s="9" t="s">
        <v>4</v>
      </c>
      <c r="H27" s="9" t="s">
        <v>4</v>
      </c>
      <c r="I27" s="9">
        <v>5.2</v>
      </c>
      <c r="J27" s="9" t="s">
        <v>4</v>
      </c>
      <c r="K27" s="9" t="s">
        <v>4</v>
      </c>
      <c r="L27" s="9" t="s">
        <v>4</v>
      </c>
      <c r="M27" s="9">
        <v>5.7</v>
      </c>
      <c r="N27" s="9" t="s">
        <v>4</v>
      </c>
      <c r="O27" s="9" t="s">
        <v>4</v>
      </c>
      <c r="P27" s="9">
        <v>6.3390000000000004</v>
      </c>
      <c r="Q27" s="9" t="s">
        <v>4</v>
      </c>
      <c r="R27" s="9" t="s">
        <v>4</v>
      </c>
      <c r="S27" s="9">
        <v>7.6970000000000001</v>
      </c>
      <c r="T27" s="9">
        <v>7.899</v>
      </c>
      <c r="U27" s="9" t="s">
        <v>4</v>
      </c>
      <c r="V27" s="9" t="s">
        <v>4</v>
      </c>
      <c r="W27" s="9" t="s">
        <v>4</v>
      </c>
      <c r="X27" s="9" t="s">
        <v>4</v>
      </c>
      <c r="Y27" s="9">
        <v>9.2200000000000006</v>
      </c>
      <c r="Z27" s="9" t="s">
        <v>4</v>
      </c>
    </row>
    <row r="28" spans="2:26" s="6" customFormat="1" ht="15.45" customHeight="1" x14ac:dyDescent="0.3">
      <c r="B28" s="7" t="s">
        <v>127</v>
      </c>
      <c r="C28" s="10" t="s">
        <v>4</v>
      </c>
      <c r="D28" s="10" t="s">
        <v>4</v>
      </c>
      <c r="E28" s="10" t="s">
        <v>4</v>
      </c>
      <c r="F28" s="10" t="s">
        <v>4</v>
      </c>
      <c r="G28" s="10" t="s">
        <v>4</v>
      </c>
      <c r="H28" s="10" t="s">
        <v>4</v>
      </c>
      <c r="I28" s="10" t="s">
        <v>4</v>
      </c>
      <c r="J28" s="10" t="s">
        <v>4</v>
      </c>
      <c r="K28" s="10" t="s">
        <v>4</v>
      </c>
      <c r="L28" s="10" t="s">
        <v>4</v>
      </c>
      <c r="M28" s="10" t="s">
        <v>4</v>
      </c>
      <c r="N28" s="10" t="s">
        <v>4</v>
      </c>
      <c r="O28" s="10" t="s">
        <v>4</v>
      </c>
      <c r="P28" s="10" t="s">
        <v>4</v>
      </c>
      <c r="Q28" s="10" t="s">
        <v>4</v>
      </c>
      <c r="R28" s="10" t="s">
        <v>4</v>
      </c>
      <c r="S28" s="10" t="s">
        <v>4</v>
      </c>
      <c r="T28" s="10" t="s">
        <v>4</v>
      </c>
      <c r="U28" s="10" t="s">
        <v>4</v>
      </c>
      <c r="V28" s="10" t="s">
        <v>4</v>
      </c>
      <c r="W28" s="10" t="s">
        <v>4</v>
      </c>
      <c r="X28" s="10" t="s">
        <v>4</v>
      </c>
      <c r="Y28" s="10" t="s">
        <v>4</v>
      </c>
      <c r="Z28" s="10" t="s">
        <v>4</v>
      </c>
    </row>
    <row r="29" spans="2:26" s="6" customFormat="1" ht="15.45" customHeight="1" x14ac:dyDescent="0.3">
      <c r="B29" s="7" t="s">
        <v>128</v>
      </c>
      <c r="C29" s="9">
        <v>1.8</v>
      </c>
      <c r="D29" s="9" t="s">
        <v>4</v>
      </c>
      <c r="E29" s="9" t="s">
        <v>4</v>
      </c>
      <c r="F29" s="9">
        <v>2</v>
      </c>
      <c r="G29" s="9" t="s">
        <v>4</v>
      </c>
      <c r="H29" s="9" t="s">
        <v>4</v>
      </c>
      <c r="I29" s="9">
        <v>2.1</v>
      </c>
      <c r="J29" s="9" t="s">
        <v>4</v>
      </c>
      <c r="K29" s="9" t="s">
        <v>4</v>
      </c>
      <c r="L29" s="9" t="s">
        <v>4</v>
      </c>
      <c r="M29" s="9">
        <v>2.6</v>
      </c>
      <c r="N29" s="9" t="s">
        <v>4</v>
      </c>
      <c r="O29" s="9" t="s">
        <v>4</v>
      </c>
      <c r="P29" s="9">
        <v>2.6</v>
      </c>
      <c r="Q29" s="9" t="s">
        <v>4</v>
      </c>
      <c r="R29" s="9" t="s">
        <v>4</v>
      </c>
      <c r="S29" s="9">
        <v>2.6</v>
      </c>
      <c r="T29" s="9">
        <v>2.7</v>
      </c>
      <c r="U29" s="9" t="s">
        <v>4</v>
      </c>
      <c r="V29" s="9" t="s">
        <v>4</v>
      </c>
      <c r="W29" s="9" t="s">
        <v>4</v>
      </c>
      <c r="X29" s="9" t="s">
        <v>4</v>
      </c>
      <c r="Y29" s="9">
        <v>2.58</v>
      </c>
      <c r="Z29" s="9" t="s">
        <v>4</v>
      </c>
    </row>
    <row r="30" spans="2:26" s="6" customFormat="1" ht="15.45" customHeight="1" x14ac:dyDescent="0.3">
      <c r="B30" s="7" t="s">
        <v>129</v>
      </c>
      <c r="C30" s="9">
        <v>4.4117600000000001</v>
      </c>
      <c r="D30" s="9" t="s">
        <v>4</v>
      </c>
      <c r="E30" s="9" t="s">
        <v>4</v>
      </c>
      <c r="F30" s="9">
        <v>4.3383900000000004</v>
      </c>
      <c r="G30" s="9" t="s">
        <v>4</v>
      </c>
      <c r="H30" s="9" t="s">
        <v>4</v>
      </c>
      <c r="I30" s="9">
        <v>4.2338699999999996</v>
      </c>
      <c r="J30" s="9" t="s">
        <v>4</v>
      </c>
      <c r="K30" s="9" t="s">
        <v>4</v>
      </c>
      <c r="L30" s="9" t="s">
        <v>4</v>
      </c>
      <c r="M30" s="9">
        <v>4.56942</v>
      </c>
      <c r="N30" s="9" t="s">
        <v>4</v>
      </c>
      <c r="O30" s="9" t="s">
        <v>4</v>
      </c>
      <c r="P30" s="9">
        <v>4.3</v>
      </c>
      <c r="Q30" s="9" t="s">
        <v>4</v>
      </c>
      <c r="R30" s="9" t="s">
        <v>4</v>
      </c>
      <c r="S30" s="9">
        <v>4.2</v>
      </c>
      <c r="T30" s="9">
        <v>4.2</v>
      </c>
      <c r="U30" s="9" t="s">
        <v>4</v>
      </c>
      <c r="V30" s="9" t="s">
        <v>4</v>
      </c>
      <c r="W30" s="9" t="s">
        <v>4</v>
      </c>
      <c r="X30" s="9" t="s">
        <v>4</v>
      </c>
      <c r="Y30" s="9">
        <v>3.53</v>
      </c>
      <c r="Z30" s="9" t="s">
        <v>4</v>
      </c>
    </row>
    <row r="31" spans="2:26" s="6" customFormat="1" ht="15.45" customHeight="1" x14ac:dyDescent="0.3">
      <c r="B31" s="7" t="s">
        <v>130</v>
      </c>
      <c r="C31" s="9" t="s">
        <v>4</v>
      </c>
      <c r="D31" s="9" t="s">
        <v>4</v>
      </c>
      <c r="E31" s="9" t="s">
        <v>4</v>
      </c>
      <c r="F31" s="9" t="s">
        <v>4</v>
      </c>
      <c r="G31" s="9" t="s">
        <v>4</v>
      </c>
      <c r="H31" s="9" t="s">
        <v>4</v>
      </c>
      <c r="I31" s="9" t="s">
        <v>4</v>
      </c>
      <c r="J31" s="9" t="s">
        <v>4</v>
      </c>
      <c r="K31" s="9" t="s">
        <v>4</v>
      </c>
      <c r="L31" s="9" t="s">
        <v>4</v>
      </c>
      <c r="M31" s="9" t="s">
        <v>4</v>
      </c>
      <c r="N31" s="9" t="s">
        <v>4</v>
      </c>
      <c r="O31" s="9" t="s">
        <v>4</v>
      </c>
      <c r="P31" s="9" t="s">
        <v>4</v>
      </c>
      <c r="Q31" s="9" t="s">
        <v>4</v>
      </c>
      <c r="R31" s="9" t="s">
        <v>4</v>
      </c>
      <c r="S31" s="9" t="s">
        <v>4</v>
      </c>
      <c r="T31" s="9" t="s">
        <v>4</v>
      </c>
      <c r="U31" s="9" t="s">
        <v>4</v>
      </c>
      <c r="V31" s="9" t="s">
        <v>4</v>
      </c>
      <c r="W31" s="9" t="s">
        <v>4</v>
      </c>
      <c r="X31" s="9" t="s">
        <v>4</v>
      </c>
      <c r="Y31" s="9" t="s">
        <v>4</v>
      </c>
      <c r="Z31" s="9" t="s">
        <v>4</v>
      </c>
    </row>
    <row r="32" spans="2:26" s="6" customFormat="1" ht="15.45" customHeight="1" x14ac:dyDescent="0.3">
      <c r="B32" s="7" t="s">
        <v>131</v>
      </c>
      <c r="C32" s="9">
        <v>54.9</v>
      </c>
      <c r="D32" s="9" t="s">
        <v>4</v>
      </c>
      <c r="E32" s="9" t="s">
        <v>4</v>
      </c>
      <c r="F32" s="9">
        <v>57.3</v>
      </c>
      <c r="G32" s="9" t="s">
        <v>4</v>
      </c>
      <c r="H32" s="9" t="s">
        <v>4</v>
      </c>
      <c r="I32" s="9">
        <v>58.5</v>
      </c>
      <c r="J32" s="9" t="s">
        <v>4</v>
      </c>
      <c r="K32" s="9" t="s">
        <v>4</v>
      </c>
      <c r="L32" s="9" t="s">
        <v>4</v>
      </c>
      <c r="M32" s="9">
        <v>59.3</v>
      </c>
      <c r="N32" s="9" t="s">
        <v>4</v>
      </c>
      <c r="O32" s="9" t="s">
        <v>4</v>
      </c>
      <c r="P32" s="9">
        <v>57.1</v>
      </c>
      <c r="Q32" s="9" t="s">
        <v>4</v>
      </c>
      <c r="R32" s="9" t="s">
        <v>4</v>
      </c>
      <c r="S32" s="9">
        <v>58.5</v>
      </c>
      <c r="T32" s="9">
        <v>58.2</v>
      </c>
      <c r="U32" s="9" t="s">
        <v>4</v>
      </c>
      <c r="V32" s="9" t="s">
        <v>4</v>
      </c>
      <c r="W32" s="9" t="s">
        <v>4</v>
      </c>
      <c r="X32" s="9" t="s">
        <v>4</v>
      </c>
      <c r="Y32" s="9">
        <v>61.2</v>
      </c>
      <c r="Z32" s="9" t="s">
        <v>4</v>
      </c>
    </row>
    <row r="33" spans="2:26" s="6" customFormat="1" ht="15.45" customHeight="1" x14ac:dyDescent="0.3">
      <c r="B33" s="7" t="s">
        <v>132</v>
      </c>
      <c r="C33" s="9">
        <v>84</v>
      </c>
      <c r="D33" s="9" t="s">
        <v>4</v>
      </c>
      <c r="E33" s="9" t="s">
        <v>4</v>
      </c>
      <c r="F33" s="9">
        <v>87.4</v>
      </c>
      <c r="G33" s="9" t="s">
        <v>4</v>
      </c>
      <c r="H33" s="9" t="s">
        <v>4</v>
      </c>
      <c r="I33" s="9">
        <v>86.8</v>
      </c>
      <c r="J33" s="9" t="s">
        <v>4</v>
      </c>
      <c r="K33" s="9" t="s">
        <v>4</v>
      </c>
      <c r="L33" s="9" t="s">
        <v>4</v>
      </c>
      <c r="M33" s="9">
        <v>82.5</v>
      </c>
      <c r="N33" s="9" t="s">
        <v>4</v>
      </c>
      <c r="O33" s="9" t="s">
        <v>4</v>
      </c>
      <c r="P33" s="9">
        <v>81.7</v>
      </c>
      <c r="Q33" s="9" t="s">
        <v>4</v>
      </c>
      <c r="R33" s="9" t="s">
        <v>4</v>
      </c>
      <c r="S33" s="9">
        <v>81.900000000000006</v>
      </c>
      <c r="T33" s="9">
        <v>80.5</v>
      </c>
      <c r="U33" s="9" t="s">
        <v>4</v>
      </c>
      <c r="V33" s="9" t="s">
        <v>4</v>
      </c>
      <c r="W33" s="9" t="s">
        <v>4</v>
      </c>
      <c r="X33" s="9" t="s">
        <v>4</v>
      </c>
      <c r="Y33" s="9">
        <v>80</v>
      </c>
      <c r="Z33" s="9" t="s">
        <v>4</v>
      </c>
    </row>
    <row r="34" spans="2:26" s="6" customFormat="1" ht="15.45" customHeight="1" x14ac:dyDescent="0.3">
      <c r="B34" s="7" t="s">
        <v>133</v>
      </c>
      <c r="C34" s="9">
        <v>23.9</v>
      </c>
      <c r="D34" s="9" t="s">
        <v>4</v>
      </c>
      <c r="E34" s="9" t="s">
        <v>4</v>
      </c>
      <c r="F34" s="9">
        <v>26.1</v>
      </c>
      <c r="G34" s="9" t="s">
        <v>4</v>
      </c>
      <c r="H34" s="9" t="s">
        <v>4</v>
      </c>
      <c r="I34" s="9">
        <v>29.2</v>
      </c>
      <c r="J34" s="9" t="s">
        <v>4</v>
      </c>
      <c r="K34" s="9" t="s">
        <v>4</v>
      </c>
      <c r="L34" s="9" t="s">
        <v>4</v>
      </c>
      <c r="M34" s="9">
        <v>36</v>
      </c>
      <c r="N34" s="9" t="s">
        <v>4</v>
      </c>
      <c r="O34" s="9" t="s">
        <v>4</v>
      </c>
      <c r="P34" s="9">
        <v>33.5</v>
      </c>
      <c r="Q34" s="9" t="s">
        <v>4</v>
      </c>
      <c r="R34" s="9" t="s">
        <v>4</v>
      </c>
      <c r="S34" s="9">
        <v>35.6</v>
      </c>
      <c r="T34" s="9">
        <v>36.299999999999997</v>
      </c>
      <c r="U34" s="9" t="s">
        <v>4</v>
      </c>
      <c r="V34" s="9" t="s">
        <v>4</v>
      </c>
      <c r="W34" s="9" t="s">
        <v>4</v>
      </c>
      <c r="X34" s="9" t="s">
        <v>4</v>
      </c>
      <c r="Y34" s="9">
        <v>42.77</v>
      </c>
      <c r="Z34" s="9" t="s">
        <v>4</v>
      </c>
    </row>
    <row r="35" spans="2:26" s="6" customFormat="1" x14ac:dyDescent="0.25"/>
    <row r="36" spans="2:26" s="6" customFormat="1" ht="15.45" customHeight="1" x14ac:dyDescent="0.3">
      <c r="B36" s="7" t="s">
        <v>134</v>
      </c>
      <c r="C36" s="8"/>
      <c r="D36" s="8"/>
      <c r="E36" s="8"/>
      <c r="F36" s="8"/>
      <c r="G36" s="8"/>
      <c r="H36" s="8"/>
      <c r="I36" s="8"/>
      <c r="J36" s="8"/>
      <c r="K36" s="8"/>
      <c r="L36" s="8"/>
      <c r="M36" s="8"/>
      <c r="N36" s="8"/>
      <c r="O36" s="8"/>
      <c r="P36" s="8"/>
      <c r="Q36" s="8"/>
      <c r="R36" s="8"/>
      <c r="S36" s="8"/>
      <c r="T36" s="8"/>
      <c r="U36" s="8"/>
      <c r="V36" s="8"/>
      <c r="W36" s="8"/>
      <c r="X36" s="8"/>
      <c r="Y36" s="8"/>
      <c r="Z36" s="8"/>
    </row>
    <row r="37" spans="2:26" s="6" customFormat="1" ht="15.45" customHeight="1" x14ac:dyDescent="0.3">
      <c r="B37" s="7" t="s">
        <v>135</v>
      </c>
      <c r="C37" s="8"/>
      <c r="D37" s="8"/>
      <c r="E37" s="8"/>
      <c r="F37" s="8"/>
      <c r="G37" s="8"/>
      <c r="H37" s="8"/>
      <c r="I37" s="8"/>
      <c r="J37" s="8"/>
      <c r="K37" s="8"/>
      <c r="L37" s="8"/>
      <c r="M37" s="8"/>
      <c r="N37" s="8"/>
      <c r="O37" s="8"/>
      <c r="P37" s="8"/>
      <c r="Q37" s="8"/>
      <c r="R37" s="8"/>
      <c r="S37" s="8"/>
      <c r="T37" s="8"/>
      <c r="U37" s="8"/>
      <c r="V37" s="8"/>
      <c r="W37" s="8"/>
      <c r="X37" s="8"/>
      <c r="Y37" s="8"/>
      <c r="Z37" s="8"/>
    </row>
    <row r="38" spans="2:26" s="6" customFormat="1" ht="15.45" customHeight="1" x14ac:dyDescent="0.3">
      <c r="B38" s="7" t="s">
        <v>136</v>
      </c>
      <c r="C38" s="9">
        <v>2370.8000000000002</v>
      </c>
      <c r="D38" s="9">
        <v>2535.5</v>
      </c>
      <c r="E38" s="9">
        <v>2732</v>
      </c>
      <c r="F38" s="9">
        <v>3005.8</v>
      </c>
      <c r="G38" s="9">
        <v>3329.6</v>
      </c>
      <c r="H38" s="9">
        <v>3707</v>
      </c>
      <c r="I38" s="9">
        <v>4823.3696600000003</v>
      </c>
      <c r="J38" s="9">
        <v>5497.9974899999997</v>
      </c>
      <c r="K38" s="9">
        <v>6286.8217400000003</v>
      </c>
      <c r="L38" s="9">
        <v>7050.7181</v>
      </c>
      <c r="M38" s="9">
        <v>7975.3874299999998</v>
      </c>
      <c r="N38" s="9">
        <v>9158.2884699999995</v>
      </c>
      <c r="O38" s="9">
        <v>10552.04011</v>
      </c>
      <c r="P38" s="9">
        <v>11989.231820000001</v>
      </c>
      <c r="Q38" s="9">
        <v>13436.744000000001</v>
      </c>
      <c r="R38" s="11">
        <v>15158.022000000001</v>
      </c>
      <c r="S38" s="9">
        <v>20758.212</v>
      </c>
      <c r="T38" s="9">
        <v>23243.073</v>
      </c>
      <c r="U38" s="9">
        <v>26392.478999999999</v>
      </c>
      <c r="V38" s="9">
        <v>29514.288</v>
      </c>
      <c r="W38" s="9">
        <v>31704.694</v>
      </c>
      <c r="X38" s="9">
        <v>35301.84751</v>
      </c>
      <c r="Y38" s="9">
        <v>39717.163679999998</v>
      </c>
      <c r="Z38" s="9">
        <v>44908.417159999997</v>
      </c>
    </row>
    <row r="39" spans="2:26" s="6" customFormat="1" ht="15.45" customHeight="1" x14ac:dyDescent="0.3">
      <c r="B39" s="7" t="s">
        <v>115</v>
      </c>
      <c r="C39" s="9">
        <v>583.70000000000005</v>
      </c>
      <c r="D39" s="9">
        <v>590.4</v>
      </c>
      <c r="E39" s="9">
        <v>599</v>
      </c>
      <c r="F39" s="9">
        <v>630.6</v>
      </c>
      <c r="G39" s="9">
        <v>672</v>
      </c>
      <c r="H39" s="9">
        <v>716.2</v>
      </c>
      <c r="I39" s="9">
        <v>869.84727999999996</v>
      </c>
      <c r="J39" s="9">
        <v>979.00286000000006</v>
      </c>
      <c r="K39" s="9">
        <v>1106.2100600000001</v>
      </c>
      <c r="L39" s="9">
        <v>1205.9991600000001</v>
      </c>
      <c r="M39" s="9">
        <v>1355.90994</v>
      </c>
      <c r="N39" s="9">
        <v>1539.5060900000001</v>
      </c>
      <c r="O39" s="9">
        <v>1707.0637099999999</v>
      </c>
      <c r="P39" s="9">
        <v>1857.5240799999999</v>
      </c>
      <c r="Q39" s="9">
        <v>2062.7579999999998</v>
      </c>
      <c r="R39" s="11">
        <v>2240.81</v>
      </c>
      <c r="S39" s="9">
        <v>2795.05</v>
      </c>
      <c r="T39" s="9">
        <v>3011.67</v>
      </c>
      <c r="U39" s="9">
        <v>3293.8020000000001</v>
      </c>
      <c r="V39" s="9">
        <v>3534.431</v>
      </c>
      <c r="W39" s="9">
        <v>3804.4639999999999</v>
      </c>
      <c r="X39" s="9">
        <v>4106.6140770000002</v>
      </c>
      <c r="Y39" s="9">
        <v>4455.3129730000001</v>
      </c>
      <c r="Z39" s="9">
        <v>4941.5826749999997</v>
      </c>
    </row>
    <row r="40" spans="2:26" s="6" customFormat="1" ht="15.45" customHeight="1" x14ac:dyDescent="0.3">
      <c r="B40" s="7" t="s">
        <v>116</v>
      </c>
      <c r="C40" s="9">
        <v>23.1</v>
      </c>
      <c r="D40" s="9">
        <v>26.4</v>
      </c>
      <c r="E40" s="9">
        <v>30</v>
      </c>
      <c r="F40" s="9">
        <v>33.1</v>
      </c>
      <c r="G40" s="9">
        <v>36.4</v>
      </c>
      <c r="H40" s="9">
        <v>40.4</v>
      </c>
      <c r="I40" s="9">
        <v>70.091939999999994</v>
      </c>
      <c r="J40" s="9">
        <v>78.663269999999997</v>
      </c>
      <c r="K40" s="9">
        <v>91.098879999999994</v>
      </c>
      <c r="L40" s="9">
        <v>109.62456</v>
      </c>
      <c r="M40" s="9">
        <v>126.44943000000001</v>
      </c>
      <c r="N40" s="9">
        <v>142.08416</v>
      </c>
      <c r="O40" s="9">
        <v>166.50432000000001</v>
      </c>
      <c r="P40" s="9">
        <v>194.61058</v>
      </c>
      <c r="Q40" s="9">
        <v>210.79900000000001</v>
      </c>
      <c r="R40" s="11">
        <v>238.75700000000001</v>
      </c>
      <c r="S40" s="9">
        <v>330.52600000000001</v>
      </c>
      <c r="T40" s="9">
        <v>399.84199999999998</v>
      </c>
      <c r="U40" s="9">
        <v>442.76</v>
      </c>
      <c r="V40" s="9">
        <v>526.09799999999996</v>
      </c>
      <c r="W40" s="9">
        <v>552.23900000000003</v>
      </c>
      <c r="X40" s="9">
        <v>591.02088590000005</v>
      </c>
      <c r="Y40" s="9">
        <v>589.16215109999996</v>
      </c>
      <c r="Z40" s="9">
        <v>702.4355362</v>
      </c>
    </row>
    <row r="41" spans="2:26" s="6" customFormat="1" ht="15.45" customHeight="1" x14ac:dyDescent="0.3">
      <c r="B41" s="7" t="s">
        <v>117</v>
      </c>
      <c r="C41" s="9">
        <v>348.4</v>
      </c>
      <c r="D41" s="9">
        <v>382.3</v>
      </c>
      <c r="E41" s="9">
        <v>418</v>
      </c>
      <c r="F41" s="9">
        <v>458.1</v>
      </c>
      <c r="G41" s="9">
        <v>515.29999999999995</v>
      </c>
      <c r="H41" s="9">
        <v>588</v>
      </c>
      <c r="I41" s="9">
        <v>738.34031000000004</v>
      </c>
      <c r="J41" s="9">
        <v>876.05485999999996</v>
      </c>
      <c r="K41" s="9">
        <v>1013.71025</v>
      </c>
      <c r="L41" s="9">
        <v>1161.97145</v>
      </c>
      <c r="M41" s="9">
        <v>1285.73035</v>
      </c>
      <c r="N41" s="9">
        <v>1465.0269900000001</v>
      </c>
      <c r="O41" s="9">
        <v>1679.2749899999999</v>
      </c>
      <c r="P41" s="9">
        <v>1971.27181</v>
      </c>
      <c r="Q41" s="9">
        <v>2232.1999999999998</v>
      </c>
      <c r="R41" s="11">
        <v>2544.8310000000001</v>
      </c>
      <c r="S41" s="9">
        <v>4223.87</v>
      </c>
      <c r="T41" s="9">
        <v>4666.0609999999997</v>
      </c>
      <c r="U41" s="9">
        <v>5490.2420000000002</v>
      </c>
      <c r="V41" s="9">
        <v>6259.3739999999998</v>
      </c>
      <c r="W41" s="9">
        <v>6530.6379999999999</v>
      </c>
      <c r="X41" s="9">
        <v>7496.584906</v>
      </c>
      <c r="Y41" s="9">
        <v>8644.3689900000008</v>
      </c>
      <c r="Z41" s="9">
        <v>10033.447459999999</v>
      </c>
    </row>
    <row r="42" spans="2:26" s="6" customFormat="1" ht="15.45" customHeight="1" x14ac:dyDescent="0.3">
      <c r="B42" s="7" t="s">
        <v>137</v>
      </c>
      <c r="C42" s="9">
        <v>30.7</v>
      </c>
      <c r="D42" s="9">
        <v>33.5</v>
      </c>
      <c r="E42" s="9">
        <v>36.4</v>
      </c>
      <c r="F42" s="9">
        <v>39.9</v>
      </c>
      <c r="G42" s="9">
        <v>44.2</v>
      </c>
      <c r="H42" s="9">
        <v>49.1</v>
      </c>
      <c r="I42" s="9">
        <v>55.527009999999997</v>
      </c>
      <c r="J42" s="9">
        <v>57.195279999999997</v>
      </c>
      <c r="K42" s="9">
        <v>64.406980000000004</v>
      </c>
      <c r="L42" s="9">
        <v>70.118740000000003</v>
      </c>
      <c r="M42" s="9">
        <v>83.457009999999997</v>
      </c>
      <c r="N42" s="9">
        <v>109.846</v>
      </c>
      <c r="O42" s="9">
        <v>134.88800000000001</v>
      </c>
      <c r="P42" s="9">
        <v>156.15700000000001</v>
      </c>
      <c r="Q42" s="9">
        <v>175.09399999999999</v>
      </c>
      <c r="R42" s="11">
        <v>188.48</v>
      </c>
      <c r="S42" s="9">
        <v>245.54599999999999</v>
      </c>
      <c r="T42" s="9">
        <v>292.33499999999998</v>
      </c>
      <c r="U42" s="9">
        <v>326.25200000000001</v>
      </c>
      <c r="V42" s="9">
        <v>381.43799999999999</v>
      </c>
      <c r="W42" s="9">
        <v>445.22500000000002</v>
      </c>
      <c r="X42" s="9">
        <v>449.0162674</v>
      </c>
      <c r="Y42" s="9">
        <v>504.13450540000002</v>
      </c>
      <c r="Z42" s="9">
        <v>552.95399259999999</v>
      </c>
    </row>
    <row r="43" spans="2:26" s="6" customFormat="1" ht="15.45" customHeight="1" x14ac:dyDescent="0.3">
      <c r="B43" s="7" t="s">
        <v>138</v>
      </c>
      <c r="C43" s="9"/>
      <c r="D43" s="9"/>
      <c r="E43" s="9"/>
      <c r="F43" s="9"/>
      <c r="G43" s="9"/>
      <c r="H43" s="9"/>
      <c r="I43" s="9"/>
      <c r="J43" s="9"/>
      <c r="K43" s="9"/>
      <c r="L43" s="9"/>
      <c r="M43" s="9"/>
      <c r="N43" s="9">
        <v>6.048</v>
      </c>
      <c r="O43" s="9">
        <v>7.0060000000000002</v>
      </c>
      <c r="P43" s="9">
        <v>7.6550000000000002</v>
      </c>
      <c r="Q43" s="9">
        <v>8.9120000000000008</v>
      </c>
      <c r="R43" s="11">
        <v>10.202999999999999</v>
      </c>
      <c r="S43" s="9">
        <v>21.032</v>
      </c>
      <c r="T43" s="9">
        <v>22.634</v>
      </c>
      <c r="U43" s="9">
        <v>24.876000000000001</v>
      </c>
      <c r="V43" s="9">
        <v>26.736000000000001</v>
      </c>
      <c r="W43" s="9">
        <v>27.606999999999999</v>
      </c>
      <c r="X43" s="9">
        <v>29.67628916</v>
      </c>
      <c r="Y43" s="9">
        <v>38.094481510000001</v>
      </c>
      <c r="Z43" s="9">
        <v>43.796344349999998</v>
      </c>
    </row>
    <row r="44" spans="2:26" s="6" customFormat="1" ht="15.45" customHeight="1" x14ac:dyDescent="0.3">
      <c r="B44" s="7" t="s">
        <v>119</v>
      </c>
      <c r="C44" s="9">
        <v>176.2</v>
      </c>
      <c r="D44" s="9">
        <v>193.3</v>
      </c>
      <c r="E44" s="9">
        <v>211.6</v>
      </c>
      <c r="F44" s="9">
        <v>230.2</v>
      </c>
      <c r="G44" s="9">
        <v>254</v>
      </c>
      <c r="H44" s="9">
        <v>290.60000000000002</v>
      </c>
      <c r="I44" s="9">
        <v>298.24712</v>
      </c>
      <c r="J44" s="9">
        <v>335.12560000000002</v>
      </c>
      <c r="K44" s="9">
        <v>385.32645000000002</v>
      </c>
      <c r="L44" s="9">
        <v>441.80471</v>
      </c>
      <c r="M44" s="9">
        <v>494.73881</v>
      </c>
      <c r="N44" s="9">
        <v>570.71600000000001</v>
      </c>
      <c r="O44" s="9">
        <v>683.04399999999998</v>
      </c>
      <c r="P44" s="9">
        <v>824.32100000000003</v>
      </c>
      <c r="Q44" s="9">
        <v>908.33600000000001</v>
      </c>
      <c r="R44" s="11">
        <v>1084.8389999999999</v>
      </c>
      <c r="S44" s="9">
        <v>1628.4259999999999</v>
      </c>
      <c r="T44" s="9">
        <v>1882.191</v>
      </c>
      <c r="U44" s="9">
        <v>2156.9290000000001</v>
      </c>
      <c r="V44" s="9">
        <v>2502.5500000000002</v>
      </c>
      <c r="W44" s="9">
        <v>2878.8009999999999</v>
      </c>
      <c r="X44" s="9">
        <v>3194.8988319999999</v>
      </c>
      <c r="Y44" s="9">
        <v>3696.333666</v>
      </c>
      <c r="Z44" s="9">
        <v>4203.1062789999996</v>
      </c>
    </row>
    <row r="45" spans="2:26" s="6" customFormat="1" ht="15.45" customHeight="1" x14ac:dyDescent="0.3">
      <c r="B45" s="7" t="s">
        <v>139</v>
      </c>
      <c r="C45" s="9">
        <v>292</v>
      </c>
      <c r="D45" s="9">
        <v>324.8</v>
      </c>
      <c r="E45" s="9">
        <v>353.1</v>
      </c>
      <c r="F45" s="9">
        <v>391</v>
      </c>
      <c r="G45" s="9">
        <v>441</v>
      </c>
      <c r="H45" s="9">
        <v>502.8</v>
      </c>
      <c r="I45" s="9">
        <v>623.51658999999995</v>
      </c>
      <c r="J45" s="9">
        <v>729.70914000000005</v>
      </c>
      <c r="K45" s="9">
        <v>861.49221999999997</v>
      </c>
      <c r="L45" s="9">
        <v>960.93830000000003</v>
      </c>
      <c r="M45" s="9">
        <v>1066.0637400000001</v>
      </c>
      <c r="N45" s="9">
        <v>1213.319</v>
      </c>
      <c r="O45" s="9">
        <v>1373.962</v>
      </c>
      <c r="P45" s="9">
        <v>1545.7940000000001</v>
      </c>
      <c r="Q45" s="9">
        <v>1725.752</v>
      </c>
      <c r="R45" s="11">
        <v>1925.854</v>
      </c>
      <c r="S45" s="9">
        <v>2885.1</v>
      </c>
      <c r="T45" s="9">
        <v>3246.32</v>
      </c>
      <c r="U45" s="9">
        <v>3737.1550000000002</v>
      </c>
      <c r="V45" s="9">
        <v>4183.9539999999997</v>
      </c>
      <c r="W45" s="9">
        <v>4457.5739999999996</v>
      </c>
      <c r="X45" s="9">
        <v>4976.5162810000002</v>
      </c>
      <c r="Y45" s="9">
        <v>5670.9693539999998</v>
      </c>
      <c r="Z45" s="9">
        <v>6473.6651009999996</v>
      </c>
    </row>
    <row r="46" spans="2:26" s="6" customFormat="1" ht="15.45" customHeight="1" x14ac:dyDescent="0.3">
      <c r="B46" s="7" t="s">
        <v>140</v>
      </c>
      <c r="C46" s="9">
        <v>197.4</v>
      </c>
      <c r="D46" s="9">
        <v>221.3</v>
      </c>
      <c r="E46" s="9">
        <v>255.2</v>
      </c>
      <c r="F46" s="9">
        <v>311.10000000000002</v>
      </c>
      <c r="G46" s="9">
        <v>344.4</v>
      </c>
      <c r="H46" s="9">
        <v>382.9</v>
      </c>
      <c r="I46" s="9">
        <v>464.97185999999999</v>
      </c>
      <c r="J46" s="9">
        <v>531.32214999999997</v>
      </c>
      <c r="K46" s="9">
        <v>596.20068000000003</v>
      </c>
      <c r="L46" s="9">
        <v>671.84707000000003</v>
      </c>
      <c r="M46" s="9">
        <v>804.54201</v>
      </c>
      <c r="N46" s="9">
        <v>810.18200000000002</v>
      </c>
      <c r="O46" s="9">
        <v>968.48599999999999</v>
      </c>
      <c r="P46" s="9">
        <v>1068.8019999999999</v>
      </c>
      <c r="Q46" s="9">
        <v>1151.6210000000001</v>
      </c>
      <c r="R46" s="11">
        <v>1297.588</v>
      </c>
      <c r="S46" s="9">
        <v>1580.296</v>
      </c>
      <c r="T46" s="9">
        <v>1787.2170000000001</v>
      </c>
      <c r="U46" s="9">
        <v>1978.0630000000001</v>
      </c>
      <c r="V46" s="9">
        <v>2197.1149999999998</v>
      </c>
      <c r="W46" s="9">
        <v>2322.5169999999998</v>
      </c>
      <c r="X46" s="9">
        <v>2562.1544220000001</v>
      </c>
      <c r="Y46" s="9">
        <v>2852.7154660000001</v>
      </c>
      <c r="Z46" s="9">
        <v>3240.8172410000002</v>
      </c>
    </row>
    <row r="47" spans="2:26" s="6" customFormat="1" ht="15.45" customHeight="1" x14ac:dyDescent="0.3">
      <c r="B47" s="7" t="s">
        <v>141</v>
      </c>
      <c r="C47" s="9"/>
      <c r="D47" s="9"/>
      <c r="E47" s="9"/>
      <c r="F47" s="9"/>
      <c r="G47" s="9"/>
      <c r="H47" s="9"/>
      <c r="I47" s="9"/>
      <c r="J47" s="9"/>
      <c r="K47" s="9"/>
      <c r="L47" s="9"/>
      <c r="M47" s="9"/>
      <c r="N47" s="9">
        <v>82.283000000000001</v>
      </c>
      <c r="O47" s="9">
        <v>97.551000000000002</v>
      </c>
      <c r="P47" s="9">
        <v>112.634</v>
      </c>
      <c r="Q47" s="9">
        <v>130.35300000000001</v>
      </c>
      <c r="R47" s="11">
        <v>149.279</v>
      </c>
      <c r="S47" s="9">
        <v>238.86</v>
      </c>
      <c r="T47" s="9">
        <v>266.702</v>
      </c>
      <c r="U47" s="9">
        <v>301.06</v>
      </c>
      <c r="V47" s="9">
        <v>335.495</v>
      </c>
      <c r="W47" s="9">
        <v>360.15100000000001</v>
      </c>
      <c r="X47" s="9">
        <v>398.5671241</v>
      </c>
      <c r="Y47" s="9">
        <v>444.51534939999999</v>
      </c>
      <c r="Z47" s="9">
        <v>511.55916569999999</v>
      </c>
    </row>
    <row r="48" spans="2:26" s="6" customFormat="1" ht="15.45" customHeight="1" x14ac:dyDescent="0.3">
      <c r="B48" s="7" t="s">
        <v>142</v>
      </c>
      <c r="C48" s="9"/>
      <c r="D48" s="9"/>
      <c r="E48" s="9"/>
      <c r="F48" s="9"/>
      <c r="G48" s="9"/>
      <c r="H48" s="9"/>
      <c r="I48" s="9"/>
      <c r="J48" s="9"/>
      <c r="K48" s="9"/>
      <c r="L48" s="9"/>
      <c r="M48" s="9"/>
      <c r="N48" s="9">
        <v>135.52799999999999</v>
      </c>
      <c r="O48" s="9">
        <v>158.53800000000001</v>
      </c>
      <c r="P48" s="9">
        <v>174.00299999999999</v>
      </c>
      <c r="Q48" s="9">
        <v>191.54400000000001</v>
      </c>
      <c r="R48" s="11">
        <v>202.66499999999999</v>
      </c>
      <c r="S48" s="9">
        <v>248.33699999999999</v>
      </c>
      <c r="T48" s="9">
        <v>272.64400000000001</v>
      </c>
      <c r="U48" s="9">
        <v>294.60899999999998</v>
      </c>
      <c r="V48" s="9">
        <v>322.04000000000002</v>
      </c>
      <c r="W48" s="9">
        <v>351.07499999999999</v>
      </c>
      <c r="X48" s="9">
        <v>384.47997350000003</v>
      </c>
      <c r="Y48" s="9">
        <v>414.22178339999999</v>
      </c>
      <c r="Z48" s="9">
        <v>473.25626999999997</v>
      </c>
    </row>
    <row r="49" spans="2:26" s="6" customFormat="1" ht="15.45" customHeight="1" x14ac:dyDescent="0.3">
      <c r="B49" s="7" t="s">
        <v>124</v>
      </c>
      <c r="C49" s="9">
        <v>36.5</v>
      </c>
      <c r="D49" s="9">
        <v>39.1</v>
      </c>
      <c r="E49" s="9">
        <v>42.1</v>
      </c>
      <c r="F49" s="9">
        <v>47.2</v>
      </c>
      <c r="G49" s="9">
        <v>52</v>
      </c>
      <c r="H49" s="9">
        <v>59.3</v>
      </c>
      <c r="I49" s="9">
        <v>142.15897000000001</v>
      </c>
      <c r="J49" s="9">
        <v>162.65071</v>
      </c>
      <c r="K49" s="9">
        <v>187.02135000000001</v>
      </c>
      <c r="L49" s="9">
        <v>200.02725000000001</v>
      </c>
      <c r="M49" s="9">
        <v>234.47828000000001</v>
      </c>
      <c r="N49" s="9">
        <v>275.45400000000001</v>
      </c>
      <c r="O49" s="9">
        <v>363.16399999999999</v>
      </c>
      <c r="P49" s="9">
        <v>422.36500000000001</v>
      </c>
      <c r="Q49" s="9">
        <v>485.63200000000001</v>
      </c>
      <c r="R49" s="11">
        <v>557.61</v>
      </c>
      <c r="S49" s="9">
        <v>650.71600000000001</v>
      </c>
      <c r="T49" s="9">
        <v>722.46600000000001</v>
      </c>
      <c r="U49" s="9">
        <v>817.23500000000001</v>
      </c>
      <c r="V49" s="9">
        <v>932.96600000000001</v>
      </c>
      <c r="W49" s="9">
        <v>1032.1690000000001</v>
      </c>
      <c r="X49" s="9">
        <v>1152.7060019999999</v>
      </c>
      <c r="Y49" s="9">
        <v>1295.39012</v>
      </c>
      <c r="Z49" s="9">
        <v>1447.8452609999999</v>
      </c>
    </row>
    <row r="50" spans="2:26" s="6" customFormat="1" ht="15.45" customHeight="1" x14ac:dyDescent="0.3">
      <c r="B50" s="7" t="s">
        <v>143</v>
      </c>
      <c r="C50" s="9"/>
      <c r="D50" s="9"/>
      <c r="E50" s="9"/>
      <c r="F50" s="9"/>
      <c r="G50" s="9"/>
      <c r="H50" s="9"/>
      <c r="I50" s="9"/>
      <c r="J50" s="9"/>
      <c r="K50" s="9"/>
      <c r="L50" s="9"/>
      <c r="M50" s="9"/>
      <c r="N50" s="9"/>
      <c r="O50" s="9"/>
      <c r="P50" s="9"/>
      <c r="Q50" s="9"/>
      <c r="R50" s="11"/>
      <c r="S50" s="9">
        <v>1925.0940000000001</v>
      </c>
      <c r="T50" s="9">
        <v>2141.511</v>
      </c>
      <c r="U50" s="9">
        <v>2359.902</v>
      </c>
      <c r="V50" s="9">
        <v>2607.154</v>
      </c>
      <c r="W50" s="9">
        <v>2880.011</v>
      </c>
      <c r="X50" s="9">
        <v>3130.2870640000001</v>
      </c>
      <c r="Y50" s="9">
        <v>3401.8164430000002</v>
      </c>
      <c r="Z50" s="9">
        <v>3734.1395029999999</v>
      </c>
    </row>
    <row r="51" spans="2:26" s="6" customFormat="1" ht="15.45" customHeight="1" x14ac:dyDescent="0.3">
      <c r="B51" s="7" t="s">
        <v>144</v>
      </c>
      <c r="C51" s="9"/>
      <c r="D51" s="9"/>
      <c r="E51" s="9"/>
      <c r="F51" s="9"/>
      <c r="G51" s="9"/>
      <c r="H51" s="9"/>
      <c r="I51" s="9"/>
      <c r="J51" s="9"/>
      <c r="K51" s="9"/>
      <c r="L51" s="9"/>
      <c r="M51" s="9"/>
      <c r="N51" s="9">
        <v>601.19000000000005</v>
      </c>
      <c r="O51" s="9">
        <v>687.14700000000005</v>
      </c>
      <c r="P51" s="9">
        <v>788.2</v>
      </c>
      <c r="Q51" s="9">
        <v>912.29100000000005</v>
      </c>
      <c r="R51" s="11">
        <v>1060.6089999999999</v>
      </c>
      <c r="S51" s="9">
        <v>39.06</v>
      </c>
      <c r="T51" s="9">
        <v>42.817</v>
      </c>
      <c r="U51" s="9">
        <v>47.14</v>
      </c>
      <c r="V51" s="9">
        <v>51.787999999999997</v>
      </c>
      <c r="W51" s="9">
        <v>56.561999999999998</v>
      </c>
      <c r="X51" s="9">
        <v>62.732241760000001</v>
      </c>
      <c r="Y51" s="9">
        <v>69.420016680000003</v>
      </c>
      <c r="Z51" s="9">
        <v>84.227035369999996</v>
      </c>
    </row>
    <row r="52" spans="2:26" s="6" customFormat="1" ht="15.45" customHeight="1" x14ac:dyDescent="0.3">
      <c r="B52" s="7" t="s">
        <v>145</v>
      </c>
      <c r="C52" s="9"/>
      <c r="D52" s="9"/>
      <c r="E52" s="9"/>
      <c r="F52" s="9"/>
      <c r="G52" s="9"/>
      <c r="H52" s="9"/>
      <c r="I52" s="9"/>
      <c r="J52" s="9"/>
      <c r="K52" s="9"/>
      <c r="L52" s="9"/>
      <c r="M52" s="9"/>
      <c r="N52" s="9"/>
      <c r="O52" s="9"/>
      <c r="P52" s="9"/>
      <c r="Q52" s="9"/>
      <c r="R52" s="11"/>
      <c r="S52" s="9">
        <v>142.43799999999999</v>
      </c>
      <c r="T52" s="9">
        <v>157.215</v>
      </c>
      <c r="U52" s="9">
        <v>172.68799999999999</v>
      </c>
      <c r="V52" s="9">
        <v>200.172</v>
      </c>
      <c r="W52" s="9">
        <v>230.048</v>
      </c>
      <c r="X52" s="9">
        <v>271.37585610000002</v>
      </c>
      <c r="Y52" s="9">
        <v>311.36152909999998</v>
      </c>
      <c r="Z52" s="9">
        <v>375.03987669999998</v>
      </c>
    </row>
    <row r="53" spans="2:26" s="6" customFormat="1" ht="15.45" customHeight="1" x14ac:dyDescent="0.3">
      <c r="B53" s="7" t="s">
        <v>146</v>
      </c>
      <c r="C53" s="9">
        <v>62.3</v>
      </c>
      <c r="D53" s="9">
        <v>67</v>
      </c>
      <c r="E53" s="9">
        <v>71.2</v>
      </c>
      <c r="F53" s="9">
        <v>77.8</v>
      </c>
      <c r="G53" s="9">
        <v>86.2</v>
      </c>
      <c r="H53" s="9">
        <v>96.4</v>
      </c>
      <c r="I53" s="9">
        <v>140.88952</v>
      </c>
      <c r="J53" s="9">
        <v>171.31780000000001</v>
      </c>
      <c r="K53" s="9">
        <v>196.63585</v>
      </c>
      <c r="L53" s="9">
        <v>224.64267000000001</v>
      </c>
      <c r="M53" s="9">
        <v>254.25565</v>
      </c>
      <c r="N53" s="9">
        <v>302.82</v>
      </c>
      <c r="O53" s="9">
        <v>334.99099999999999</v>
      </c>
      <c r="P53" s="9">
        <v>376.78199999999998</v>
      </c>
      <c r="Q53" s="9">
        <v>447.27800000000002</v>
      </c>
      <c r="R53" s="11">
        <v>506.74099999999999</v>
      </c>
      <c r="S53" s="9">
        <v>667.29499999999996</v>
      </c>
      <c r="T53" s="9">
        <v>784.63</v>
      </c>
      <c r="U53" s="9">
        <v>902.48699999999997</v>
      </c>
      <c r="V53" s="9">
        <v>990.05600000000004</v>
      </c>
      <c r="W53" s="9">
        <v>1069.6479999999999</v>
      </c>
      <c r="X53" s="9">
        <v>1169.9639999999999</v>
      </c>
      <c r="Y53" s="9">
        <v>1273.659838</v>
      </c>
      <c r="Z53" s="9">
        <v>1472.805906</v>
      </c>
    </row>
    <row r="54" spans="2:26" s="6" customFormat="1" ht="15.45" customHeight="1" x14ac:dyDescent="0.3">
      <c r="B54" s="7" t="s">
        <v>147</v>
      </c>
      <c r="C54" s="9"/>
      <c r="D54" s="9"/>
      <c r="E54" s="9"/>
      <c r="F54" s="9"/>
      <c r="G54" s="9"/>
      <c r="H54" s="9"/>
      <c r="I54" s="9"/>
      <c r="J54" s="9"/>
      <c r="K54" s="9"/>
      <c r="L54" s="9"/>
      <c r="M54" s="9"/>
      <c r="N54" s="9">
        <v>213.92</v>
      </c>
      <c r="O54" s="9">
        <v>250.477</v>
      </c>
      <c r="P54" s="9">
        <v>284.29300000000001</v>
      </c>
      <c r="Q54" s="9">
        <v>327.673</v>
      </c>
      <c r="R54" s="11">
        <v>376.24</v>
      </c>
      <c r="S54" s="9">
        <v>544.78899999999999</v>
      </c>
      <c r="T54" s="9">
        <v>608.58000000000004</v>
      </c>
      <c r="U54" s="9">
        <v>681.64200000000005</v>
      </c>
      <c r="V54" s="9">
        <v>769.60599999999999</v>
      </c>
      <c r="W54" s="9">
        <v>856.42499999999995</v>
      </c>
      <c r="X54" s="9">
        <v>956.4219531</v>
      </c>
      <c r="Y54" s="9">
        <v>1095.137956</v>
      </c>
      <c r="Z54" s="9">
        <v>1259.739928</v>
      </c>
    </row>
    <row r="55" spans="2:26" s="6" customFormat="1" ht="15.45" customHeight="1" x14ac:dyDescent="0.3">
      <c r="B55" s="7" t="s">
        <v>148</v>
      </c>
      <c r="C55" s="9"/>
      <c r="D55" s="9"/>
      <c r="E55" s="9"/>
      <c r="F55" s="9"/>
      <c r="G55" s="9"/>
      <c r="H55" s="9"/>
      <c r="I55" s="9"/>
      <c r="J55" s="9"/>
      <c r="K55" s="9"/>
      <c r="L55" s="9"/>
      <c r="M55" s="9"/>
      <c r="N55" s="9">
        <v>177.31200000000001</v>
      </c>
      <c r="O55" s="9">
        <v>201.327</v>
      </c>
      <c r="P55" s="9">
        <v>238.68299999999999</v>
      </c>
      <c r="Q55" s="9">
        <v>269.238</v>
      </c>
      <c r="R55" s="11">
        <v>301.35199999999998</v>
      </c>
      <c r="S55" s="9">
        <v>546.00300000000004</v>
      </c>
      <c r="T55" s="9">
        <v>635.15200000000004</v>
      </c>
      <c r="U55" s="9">
        <v>733.64800000000002</v>
      </c>
      <c r="V55" s="9">
        <v>868.11</v>
      </c>
      <c r="W55" s="9">
        <v>1015.218</v>
      </c>
      <c r="X55" s="9">
        <v>1185.0029609999999</v>
      </c>
      <c r="Y55" s="9">
        <v>1382.0690239999999</v>
      </c>
      <c r="Z55" s="9">
        <v>1615.333856</v>
      </c>
    </row>
    <row r="56" spans="2:26" s="6" customFormat="1" ht="15.45" customHeight="1" x14ac:dyDescent="0.3">
      <c r="B56" s="7" t="s">
        <v>149</v>
      </c>
      <c r="C56" s="9"/>
      <c r="D56" s="9"/>
      <c r="E56" s="9"/>
      <c r="F56" s="9"/>
      <c r="G56" s="9"/>
      <c r="H56" s="9"/>
      <c r="I56" s="9"/>
      <c r="J56" s="9"/>
      <c r="K56" s="9"/>
      <c r="L56" s="9"/>
      <c r="M56" s="9"/>
      <c r="N56" s="9"/>
      <c r="O56" s="9"/>
      <c r="P56" s="9"/>
      <c r="Q56" s="9"/>
      <c r="R56" s="11"/>
      <c r="S56" s="9">
        <v>30.071000000000002</v>
      </c>
      <c r="T56" s="9">
        <v>33.65</v>
      </c>
      <c r="U56" s="9">
        <v>37.716000000000001</v>
      </c>
      <c r="V56" s="9">
        <v>42.44</v>
      </c>
      <c r="W56" s="9">
        <v>47.61</v>
      </c>
      <c r="X56" s="9">
        <v>53.407479739999999</v>
      </c>
      <c r="Y56" s="9">
        <v>60.737491460000001</v>
      </c>
      <c r="Z56" s="9">
        <v>69.124130010000002</v>
      </c>
    </row>
    <row r="57" spans="2:26" s="6" customFormat="1" ht="15.45" customHeight="1" x14ac:dyDescent="0.3">
      <c r="B57" s="7" t="s">
        <v>150</v>
      </c>
      <c r="C57" s="9">
        <v>537.20000000000005</v>
      </c>
      <c r="D57" s="9">
        <v>571.9</v>
      </c>
      <c r="E57" s="9">
        <v>618.6</v>
      </c>
      <c r="F57" s="9">
        <v>679.7</v>
      </c>
      <c r="G57" s="9">
        <v>749</v>
      </c>
      <c r="H57" s="9">
        <v>830.2</v>
      </c>
      <c r="I57" s="9">
        <v>1172.52997</v>
      </c>
      <c r="J57" s="9">
        <v>1312.56213</v>
      </c>
      <c r="K57" s="9">
        <v>1486.3981699999999</v>
      </c>
      <c r="L57" s="9">
        <v>1702.22189</v>
      </c>
      <c r="M57" s="9">
        <v>1907.35573</v>
      </c>
      <c r="N57" s="9">
        <v>1046.0999999999999</v>
      </c>
      <c r="O57" s="9">
        <v>1172.932</v>
      </c>
      <c r="P57" s="9">
        <v>1389.5160000000001</v>
      </c>
      <c r="Q57" s="9">
        <v>1565.5160000000001</v>
      </c>
      <c r="R57" s="11">
        <v>1764.0170000000001</v>
      </c>
      <c r="S57" s="9">
        <v>1131.8</v>
      </c>
      <c r="T57" s="9">
        <v>1244.3</v>
      </c>
      <c r="U57" s="9">
        <v>1367.8</v>
      </c>
      <c r="V57" s="9">
        <v>1506.9</v>
      </c>
      <c r="W57" s="9">
        <v>1652.5</v>
      </c>
      <c r="X57" s="9">
        <v>1806.8</v>
      </c>
      <c r="Y57" s="9">
        <v>1998.9</v>
      </c>
      <c r="Z57" s="9">
        <v>2195.9979950000002</v>
      </c>
    </row>
    <row r="58" spans="2:26" s="6" customFormat="1" ht="29.4" customHeight="1" x14ac:dyDescent="0.3">
      <c r="B58" s="7" t="s">
        <v>151</v>
      </c>
      <c r="C58" s="9" t="s">
        <v>4</v>
      </c>
      <c r="D58" s="9" t="s">
        <v>4</v>
      </c>
      <c r="E58" s="9" t="s">
        <v>4</v>
      </c>
      <c r="F58" s="9" t="s">
        <v>4</v>
      </c>
      <c r="G58" s="9" t="s">
        <v>4</v>
      </c>
      <c r="H58" s="9" t="s">
        <v>4</v>
      </c>
      <c r="I58" s="9" t="s">
        <v>4</v>
      </c>
      <c r="J58" s="9" t="s">
        <v>4</v>
      </c>
      <c r="K58" s="9" t="s">
        <v>4</v>
      </c>
      <c r="L58" s="9" t="s">
        <v>4</v>
      </c>
      <c r="M58" s="9" t="s">
        <v>4</v>
      </c>
      <c r="N58" s="9" t="s">
        <v>4</v>
      </c>
      <c r="O58" s="9" t="s">
        <v>4</v>
      </c>
      <c r="P58" s="9" t="s">
        <v>4</v>
      </c>
      <c r="Q58" s="9" t="s">
        <v>4</v>
      </c>
      <c r="R58" s="9" t="s">
        <v>4</v>
      </c>
      <c r="S58" s="9" t="s">
        <v>4</v>
      </c>
      <c r="T58" s="9" t="s">
        <v>4</v>
      </c>
      <c r="U58" s="9" t="s">
        <v>4</v>
      </c>
      <c r="V58" s="9" t="s">
        <v>4</v>
      </c>
      <c r="W58" s="9" t="s">
        <v>4</v>
      </c>
      <c r="X58" s="9" t="s">
        <v>4</v>
      </c>
      <c r="Y58" s="9" t="s">
        <v>4</v>
      </c>
      <c r="Z58" s="9" t="s">
        <v>4</v>
      </c>
    </row>
    <row r="59" spans="2:26" s="6" customFormat="1" ht="15" customHeight="1" x14ac:dyDescent="0.3">
      <c r="B59" s="7" t="s">
        <v>152</v>
      </c>
      <c r="C59" s="9" t="s">
        <v>4</v>
      </c>
      <c r="D59" s="9" t="s">
        <v>4</v>
      </c>
      <c r="E59" s="9" t="s">
        <v>4</v>
      </c>
      <c r="F59" s="9" t="s">
        <v>4</v>
      </c>
      <c r="G59" s="9" t="s">
        <v>4</v>
      </c>
      <c r="H59" s="9" t="s">
        <v>4</v>
      </c>
      <c r="I59" s="9" t="s">
        <v>4</v>
      </c>
      <c r="J59" s="9" t="s">
        <v>4</v>
      </c>
      <c r="K59" s="9" t="s">
        <v>4</v>
      </c>
      <c r="L59" s="9" t="s">
        <v>4</v>
      </c>
      <c r="M59" s="9" t="s">
        <v>4</v>
      </c>
      <c r="N59" s="9" t="s">
        <v>4</v>
      </c>
      <c r="O59" s="9" t="s">
        <v>4</v>
      </c>
      <c r="P59" s="9" t="s">
        <v>4</v>
      </c>
      <c r="Q59" s="9" t="s">
        <v>4</v>
      </c>
      <c r="R59" s="9" t="s">
        <v>4</v>
      </c>
      <c r="S59" s="9" t="s">
        <v>4</v>
      </c>
      <c r="T59" s="9" t="s">
        <v>4</v>
      </c>
      <c r="U59" s="9" t="s">
        <v>4</v>
      </c>
      <c r="V59" s="9" t="s">
        <v>4</v>
      </c>
      <c r="W59" s="9" t="s">
        <v>4</v>
      </c>
      <c r="X59" s="9" t="s">
        <v>4</v>
      </c>
      <c r="Y59" s="9" t="s">
        <v>4</v>
      </c>
      <c r="Z59" s="9" t="s">
        <v>4</v>
      </c>
    </row>
    <row r="60" spans="2:26" s="6" customFormat="1" ht="15.45" customHeight="1" x14ac:dyDescent="0.3">
      <c r="B60" s="7" t="s">
        <v>153</v>
      </c>
      <c r="C60" s="9">
        <v>2287.5</v>
      </c>
      <c r="D60" s="9">
        <v>2450</v>
      </c>
      <c r="E60" s="9">
        <v>2635.2</v>
      </c>
      <c r="F60" s="9">
        <v>2898.7</v>
      </c>
      <c r="G60" s="9">
        <v>3194.5</v>
      </c>
      <c r="H60" s="9">
        <v>3555.9</v>
      </c>
      <c r="I60" s="9">
        <v>4576.12057</v>
      </c>
      <c r="J60" s="9">
        <v>5233.6037999999999</v>
      </c>
      <c r="K60" s="9">
        <v>5988.5008900000003</v>
      </c>
      <c r="L60" s="9">
        <v>6749.1958000000004</v>
      </c>
      <c r="M60" s="9">
        <v>7612.9809500000001</v>
      </c>
      <c r="N60" s="9">
        <v>8691.3119999999999</v>
      </c>
      <c r="O60" s="9">
        <v>9986.3559999999998</v>
      </c>
      <c r="P60" s="9">
        <v>11412.611999999999</v>
      </c>
      <c r="Q60" s="9">
        <v>12805.004999999999</v>
      </c>
      <c r="R60" s="11">
        <v>14449.873</v>
      </c>
      <c r="S60" s="9">
        <v>19874.275559999998</v>
      </c>
      <c r="T60" s="9">
        <v>22217.929680000001</v>
      </c>
      <c r="U60" s="9">
        <v>25166.034</v>
      </c>
      <c r="V60" s="9">
        <v>28238.432379999998</v>
      </c>
      <c r="W60" s="9">
        <v>30570.477169999998</v>
      </c>
      <c r="X60" s="9">
        <v>33978.191310000002</v>
      </c>
      <c r="Y60" s="9">
        <v>38198.285550000001</v>
      </c>
      <c r="Z60" s="9">
        <v>43430.87356</v>
      </c>
    </row>
    <row r="61" spans="2:26" s="6" customFormat="1" ht="15.45" customHeight="1" x14ac:dyDescent="0.3">
      <c r="B61" s="7" t="s">
        <v>154</v>
      </c>
      <c r="C61" s="9">
        <v>83.3</v>
      </c>
      <c r="D61" s="9">
        <v>85.5</v>
      </c>
      <c r="E61" s="9">
        <v>96.8</v>
      </c>
      <c r="F61" s="9">
        <v>107.1</v>
      </c>
      <c r="G61" s="9">
        <v>135.1</v>
      </c>
      <c r="H61" s="9">
        <v>151.1</v>
      </c>
      <c r="I61" s="9">
        <v>247.2491</v>
      </c>
      <c r="J61" s="9">
        <v>264.39368999999999</v>
      </c>
      <c r="K61" s="9">
        <v>298.32085000000001</v>
      </c>
      <c r="L61" s="9">
        <v>301.52231</v>
      </c>
      <c r="M61" s="9">
        <v>362.40649000000002</v>
      </c>
      <c r="N61" s="9">
        <v>466.9</v>
      </c>
      <c r="O61" s="9">
        <v>565.6</v>
      </c>
      <c r="P61" s="9">
        <v>576.62</v>
      </c>
      <c r="Q61" s="9">
        <v>631.73900000000003</v>
      </c>
      <c r="R61" s="11">
        <v>708.149</v>
      </c>
      <c r="S61" s="9">
        <v>883.93669999999997</v>
      </c>
      <c r="T61" s="9">
        <v>1025.1429000000001</v>
      </c>
      <c r="U61" s="9">
        <v>1226.4452000000001</v>
      </c>
      <c r="V61" s="9">
        <v>1275.8552</v>
      </c>
      <c r="W61" s="9">
        <v>1134.2173</v>
      </c>
      <c r="X61" s="9">
        <v>1323.656197</v>
      </c>
      <c r="Y61" s="9">
        <v>1518.8781240000001</v>
      </c>
      <c r="Z61" s="9">
        <v>1477.5436010000001</v>
      </c>
    </row>
    <row r="62" spans="2:26" s="6" customFormat="1" ht="15.45" customHeight="1" x14ac:dyDescent="0.3">
      <c r="B62" s="7" t="s">
        <v>155</v>
      </c>
      <c r="C62" s="9">
        <v>87.13</v>
      </c>
      <c r="D62" s="9">
        <v>88.41</v>
      </c>
      <c r="E62" s="9">
        <v>125.4</v>
      </c>
      <c r="F62" s="9">
        <v>165.8</v>
      </c>
      <c r="G62" s="9">
        <v>175.5</v>
      </c>
      <c r="H62" s="9">
        <v>189.3</v>
      </c>
      <c r="I62" s="9">
        <v>272.07499999999999</v>
      </c>
      <c r="J62" s="9">
        <v>352.755</v>
      </c>
      <c r="K62" s="9">
        <v>483.89499999999998</v>
      </c>
      <c r="L62" s="9">
        <v>559.01199999999994</v>
      </c>
      <c r="M62" s="9">
        <v>646.03499999999997</v>
      </c>
      <c r="N62" s="9">
        <v>725.13499999999999</v>
      </c>
      <c r="O62" s="9">
        <v>893.02</v>
      </c>
      <c r="P62" s="9">
        <v>964.29100000000005</v>
      </c>
      <c r="Q62" s="9">
        <v>895.49400000000003</v>
      </c>
      <c r="R62" s="11">
        <v>984.02099999999996</v>
      </c>
      <c r="S62" s="9">
        <v>972.53800000000001</v>
      </c>
      <c r="T62" s="9">
        <v>802.49800000000005</v>
      </c>
      <c r="U62" s="9">
        <v>1055.433</v>
      </c>
      <c r="V62" s="9">
        <v>1208.9469999999999</v>
      </c>
      <c r="W62" s="9">
        <v>1312.318</v>
      </c>
      <c r="X62" s="9">
        <v>1858.1179999999999</v>
      </c>
      <c r="Y62" s="9">
        <v>1573.46</v>
      </c>
      <c r="Z62" s="9">
        <v>1792.385</v>
      </c>
    </row>
    <row r="63" spans="2:26" s="6" customFormat="1" ht="15.45" customHeight="1" x14ac:dyDescent="0.3">
      <c r="B63" s="7" t="s">
        <v>156</v>
      </c>
      <c r="C63" s="9">
        <v>2457.9</v>
      </c>
      <c r="D63" s="9">
        <v>2623.9</v>
      </c>
      <c r="E63" s="9">
        <v>2857.4</v>
      </c>
      <c r="F63" s="9">
        <v>3171.6</v>
      </c>
      <c r="G63" s="9">
        <v>3505.1</v>
      </c>
      <c r="H63" s="9">
        <v>3896.3</v>
      </c>
      <c r="I63" s="9">
        <v>5095.4446600000001</v>
      </c>
      <c r="J63" s="9">
        <v>5850.7524899999999</v>
      </c>
      <c r="K63" s="9">
        <v>6770.7167399999998</v>
      </c>
      <c r="L63" s="9">
        <v>7609.7300999999998</v>
      </c>
      <c r="M63" s="9">
        <v>8621.4224300000005</v>
      </c>
      <c r="N63" s="9">
        <v>9883.4234699999997</v>
      </c>
      <c r="O63" s="9">
        <v>11445.06011</v>
      </c>
      <c r="P63" s="9">
        <v>12953.52282</v>
      </c>
      <c r="Q63" s="9">
        <v>14332.237999999999</v>
      </c>
      <c r="R63" s="11">
        <v>16142.043</v>
      </c>
      <c r="S63" s="9">
        <v>21730.75</v>
      </c>
      <c r="T63" s="9">
        <v>24045.571</v>
      </c>
      <c r="U63" s="9">
        <v>27447.912</v>
      </c>
      <c r="V63" s="9">
        <v>30723.235000000001</v>
      </c>
      <c r="W63" s="9">
        <v>33017.012000000002</v>
      </c>
      <c r="X63" s="9">
        <v>37159.965510000002</v>
      </c>
      <c r="Y63" s="9">
        <v>41290.623679999997</v>
      </c>
      <c r="Z63" s="9">
        <v>46700.802159999999</v>
      </c>
    </row>
    <row r="64" spans="2:26" s="6" customFormat="1" x14ac:dyDescent="0.25"/>
    <row r="65" spans="2:26" s="6" customFormat="1" ht="15.45" customHeight="1" x14ac:dyDescent="0.3">
      <c r="B65" s="7" t="s">
        <v>157</v>
      </c>
      <c r="C65" s="8"/>
      <c r="D65" s="8"/>
      <c r="E65" s="8"/>
      <c r="F65" s="8"/>
      <c r="G65" s="8"/>
      <c r="H65" s="8"/>
      <c r="I65" s="8"/>
      <c r="J65" s="8"/>
      <c r="K65" s="8"/>
      <c r="L65" s="8"/>
      <c r="M65" s="8"/>
      <c r="N65" s="8"/>
      <c r="O65" s="8"/>
      <c r="P65" s="8"/>
      <c r="Q65" s="8"/>
      <c r="R65" s="8"/>
      <c r="S65" s="8"/>
      <c r="T65" s="8"/>
      <c r="U65" s="8"/>
      <c r="V65" s="8"/>
      <c r="W65" s="8"/>
      <c r="X65" s="8"/>
      <c r="Y65" s="8"/>
      <c r="Z65" s="8"/>
    </row>
    <row r="66" spans="2:26" s="6" customFormat="1" ht="15.45" customHeight="1" x14ac:dyDescent="0.3">
      <c r="B66" s="7" t="s">
        <v>158</v>
      </c>
      <c r="C66" s="9">
        <v>25.516940000000002</v>
      </c>
      <c r="D66" s="9">
        <v>24.09796</v>
      </c>
      <c r="E66" s="9">
        <v>22.730720000000002</v>
      </c>
      <c r="F66" s="9">
        <v>21.754580000000001</v>
      </c>
      <c r="G66" s="9">
        <v>21.036159999999999</v>
      </c>
      <c r="H66" s="9">
        <v>20.141169999999999</v>
      </c>
      <c r="I66" s="9">
        <v>19.008400000000002</v>
      </c>
      <c r="J66" s="9">
        <v>18.70609</v>
      </c>
      <c r="K66" s="9">
        <v>18.472239999999999</v>
      </c>
      <c r="L66" s="9">
        <v>17.868780000000001</v>
      </c>
      <c r="M66" s="9">
        <v>17.810500000000001</v>
      </c>
      <c r="N66" s="9">
        <v>17.713159999999998</v>
      </c>
      <c r="O66" s="9">
        <v>17.093959999999999</v>
      </c>
      <c r="P66" s="9">
        <v>16.276060000000001</v>
      </c>
      <c r="Q66" s="9">
        <v>16.108170000000001</v>
      </c>
      <c r="R66" s="9">
        <v>15.51</v>
      </c>
      <c r="S66" s="9">
        <v>14.06</v>
      </c>
      <c r="T66" s="9">
        <v>13.56</v>
      </c>
      <c r="U66" s="9">
        <v>13.09</v>
      </c>
      <c r="V66" s="9">
        <v>12.52</v>
      </c>
      <c r="W66" s="9">
        <v>12.44</v>
      </c>
      <c r="X66" s="9">
        <v>12.09</v>
      </c>
      <c r="Y66" s="9">
        <v>11.663646440000001</v>
      </c>
      <c r="Z66" s="9">
        <v>11.378041169999999</v>
      </c>
    </row>
    <row r="67" spans="2:26" s="6" customFormat="1" ht="15.45" customHeight="1" x14ac:dyDescent="0.3">
      <c r="B67" s="7" t="s">
        <v>159</v>
      </c>
      <c r="C67" s="9">
        <v>25.285250000000001</v>
      </c>
      <c r="D67" s="9">
        <v>25.938780000000001</v>
      </c>
      <c r="E67" s="9">
        <v>26.411660000000001</v>
      </c>
      <c r="F67" s="9">
        <v>26.263500000000001</v>
      </c>
      <c r="G67" s="9">
        <v>26.6051</v>
      </c>
      <c r="H67" s="9">
        <v>27.225180000000002</v>
      </c>
      <c r="I67" s="9">
        <v>25.397200000000002</v>
      </c>
      <c r="J67" s="9">
        <v>25.73827</v>
      </c>
      <c r="K67" s="9">
        <v>25.95879</v>
      </c>
      <c r="L67" s="9">
        <v>26.425660000000001</v>
      </c>
      <c r="M67" s="9">
        <v>26.144500000000001</v>
      </c>
      <c r="N67" s="9">
        <v>26.39096</v>
      </c>
      <c r="O67" s="9">
        <v>26.743659999999998</v>
      </c>
      <c r="P67" s="9">
        <v>27.636230000000001</v>
      </c>
      <c r="Q67" s="9">
        <v>27.607320000000001</v>
      </c>
      <c r="R67" s="9">
        <v>28.15</v>
      </c>
      <c r="S67" s="9">
        <v>32.450000000000003</v>
      </c>
      <c r="T67" s="9">
        <v>32.69</v>
      </c>
      <c r="U67" s="9">
        <v>33.54</v>
      </c>
      <c r="V67" s="9">
        <v>34.340000000000003</v>
      </c>
      <c r="W67" s="9">
        <v>34.130000000000003</v>
      </c>
      <c r="X67" s="9">
        <v>34.61</v>
      </c>
      <c r="Y67" s="9">
        <v>35.268844139999999</v>
      </c>
      <c r="Z67" s="9">
        <v>35.771188430000002</v>
      </c>
    </row>
    <row r="68" spans="2:26" s="6" customFormat="1" ht="15.45" customHeight="1" x14ac:dyDescent="0.3">
      <c r="B68" s="7" t="s">
        <v>160</v>
      </c>
      <c r="C68" s="9">
        <v>49.197809999999997</v>
      </c>
      <c r="D68" s="9">
        <v>49.963270000000001</v>
      </c>
      <c r="E68" s="9">
        <v>50.857619999999997</v>
      </c>
      <c r="F68" s="9">
        <v>51.981920000000002</v>
      </c>
      <c r="G68" s="9">
        <v>52.358739999999997</v>
      </c>
      <c r="H68" s="9">
        <v>52.633650000000003</v>
      </c>
      <c r="I68" s="9">
        <v>55.5944</v>
      </c>
      <c r="J68" s="9">
        <v>55.555639999999997</v>
      </c>
      <c r="K68" s="9">
        <v>55.56897</v>
      </c>
      <c r="L68" s="9">
        <v>55.705559999999998</v>
      </c>
      <c r="M68" s="9">
        <v>56.045000000000002</v>
      </c>
      <c r="N68" s="9">
        <v>55.895879999999998</v>
      </c>
      <c r="O68" s="9">
        <v>56.162379999999999</v>
      </c>
      <c r="P68" s="9">
        <v>56.087710000000001</v>
      </c>
      <c r="Q68" s="9">
        <v>56.284509999999997</v>
      </c>
      <c r="R68" s="9">
        <v>56.35</v>
      </c>
      <c r="S68" s="9">
        <v>53.49</v>
      </c>
      <c r="T68" s="9">
        <v>53.75</v>
      </c>
      <c r="U68" s="9">
        <v>53.37</v>
      </c>
      <c r="V68" s="9">
        <v>53.15</v>
      </c>
      <c r="W68" s="9">
        <v>53.42</v>
      </c>
      <c r="X68" s="9">
        <v>53.3</v>
      </c>
      <c r="Y68" s="9">
        <v>53.06750942</v>
      </c>
      <c r="Z68" s="9">
        <v>52.850770400000002</v>
      </c>
    </row>
    <row r="69" spans="2:26" s="6" customFormat="1" x14ac:dyDescent="0.25"/>
    <row r="70" spans="2:26" s="6" customFormat="1" ht="15.45" customHeight="1" x14ac:dyDescent="0.3">
      <c r="B70" s="7" t="s">
        <v>161</v>
      </c>
      <c r="C70" s="9">
        <v>2370.8560000000002</v>
      </c>
      <c r="D70" s="9">
        <v>2535.46</v>
      </c>
      <c r="E70" s="9">
        <v>2732</v>
      </c>
      <c r="F70" s="9">
        <v>3005.8</v>
      </c>
      <c r="G70" s="9">
        <v>3329.7</v>
      </c>
      <c r="H70" s="9">
        <v>3707.1</v>
      </c>
      <c r="I70" s="9">
        <v>4823.3696600000003</v>
      </c>
      <c r="J70" s="9">
        <v>5497.9970000000003</v>
      </c>
      <c r="K70" s="9">
        <v>6286.8220000000001</v>
      </c>
      <c r="L70" s="9">
        <v>7050.7179999999998</v>
      </c>
      <c r="M70" s="9">
        <v>7975.3869999999997</v>
      </c>
      <c r="N70" s="9">
        <v>9158.2880000000005</v>
      </c>
      <c r="O70" s="9">
        <v>10552.034</v>
      </c>
      <c r="P70" s="9">
        <v>11989.272000000001</v>
      </c>
      <c r="Q70" s="9">
        <v>13436.744000000001</v>
      </c>
      <c r="R70" s="11">
        <v>15158.022000000001</v>
      </c>
      <c r="S70" s="9">
        <v>20758.212</v>
      </c>
      <c r="T70" s="9">
        <v>23243.073</v>
      </c>
      <c r="U70" s="9">
        <v>26392.478999999999</v>
      </c>
      <c r="V70" s="9">
        <v>29514.288</v>
      </c>
      <c r="W70" s="9">
        <v>31704.694</v>
      </c>
      <c r="X70" s="9">
        <v>35301.847999999998</v>
      </c>
      <c r="Y70" s="9">
        <v>39717.163999999997</v>
      </c>
      <c r="Z70" s="9">
        <v>44908.417000000001</v>
      </c>
    </row>
    <row r="71" spans="2:26" s="6" customFormat="1" ht="15.45" customHeight="1" x14ac:dyDescent="0.3">
      <c r="B71" s="7" t="s">
        <v>162</v>
      </c>
      <c r="C71" s="9">
        <v>1946.914</v>
      </c>
      <c r="D71" s="9">
        <v>2079.1999999999998</v>
      </c>
      <c r="E71" s="9">
        <v>2235.9</v>
      </c>
      <c r="F71" s="9">
        <v>2445.6999999999998</v>
      </c>
      <c r="G71" s="9">
        <v>2679.3</v>
      </c>
      <c r="H71" s="9">
        <v>2965.1</v>
      </c>
      <c r="I71" s="9">
        <v>3789.40256</v>
      </c>
      <c r="J71" s="9">
        <v>4357.3064599999998</v>
      </c>
      <c r="K71" s="9">
        <v>5080.4178199999997</v>
      </c>
      <c r="L71" s="9">
        <v>5617.1368599999996</v>
      </c>
      <c r="M71" s="9">
        <v>6315.7070700000004</v>
      </c>
      <c r="N71" s="9">
        <v>7269.6581900000001</v>
      </c>
      <c r="O71" s="9">
        <v>8312.5</v>
      </c>
      <c r="P71" s="9">
        <v>9347.2729999999992</v>
      </c>
      <c r="Q71" s="9">
        <v>10468.575000000001</v>
      </c>
      <c r="R71" s="11">
        <v>11799.236999999999</v>
      </c>
      <c r="S71" s="9">
        <v>15097.392</v>
      </c>
      <c r="T71" s="9">
        <v>16952.16</v>
      </c>
      <c r="U71" s="9">
        <v>19411.358</v>
      </c>
      <c r="V71" s="9">
        <v>21579.552</v>
      </c>
      <c r="W71" s="9">
        <v>23119.823</v>
      </c>
      <c r="X71" s="9">
        <v>26355.718000000001</v>
      </c>
      <c r="Y71" s="9">
        <v>29698.750410000001</v>
      </c>
      <c r="Z71" s="9">
        <v>33340.226979999999</v>
      </c>
    </row>
    <row r="72" spans="2:26" s="6" customFormat="1" ht="15.45" customHeight="1" x14ac:dyDescent="0.3">
      <c r="B72" s="7" t="s">
        <v>163</v>
      </c>
      <c r="C72" s="9">
        <v>1838.528</v>
      </c>
      <c r="D72" s="9">
        <v>1964.9</v>
      </c>
      <c r="E72" s="9">
        <v>2099.3000000000002</v>
      </c>
      <c r="F72" s="9">
        <v>2285</v>
      </c>
      <c r="G72" s="9">
        <v>2495.1999999999998</v>
      </c>
      <c r="H72" s="9">
        <v>2759.8</v>
      </c>
      <c r="I72" s="9">
        <v>3527.0074599999998</v>
      </c>
      <c r="J72" s="9">
        <v>4062.64372</v>
      </c>
      <c r="K72" s="9">
        <v>4754.86877</v>
      </c>
      <c r="L72" s="9">
        <v>5257.99125</v>
      </c>
      <c r="M72" s="9">
        <v>5910.93019</v>
      </c>
      <c r="N72" s="9">
        <v>6802.81934</v>
      </c>
      <c r="O72" s="9">
        <v>7780.7470000000003</v>
      </c>
      <c r="P72" s="9">
        <v>8733.8880000000008</v>
      </c>
      <c r="Q72" s="9">
        <v>9751.3860000000004</v>
      </c>
      <c r="R72" s="11">
        <v>10980.061</v>
      </c>
      <c r="S72" s="9">
        <v>13879.861999999999</v>
      </c>
      <c r="T72" s="9">
        <v>15552.385</v>
      </c>
      <c r="U72" s="9">
        <v>17838.585999999999</v>
      </c>
      <c r="V72" s="9">
        <v>19738.395</v>
      </c>
      <c r="W72" s="9">
        <v>21226.67</v>
      </c>
      <c r="X72" s="9">
        <v>24278.999</v>
      </c>
      <c r="Y72" s="9">
        <v>27435.26901</v>
      </c>
      <c r="Z72" s="9">
        <v>30796.089459999999</v>
      </c>
    </row>
    <row r="73" spans="2:26" s="6" customFormat="1" ht="15.45" customHeight="1" x14ac:dyDescent="0.3">
      <c r="B73" s="7" t="s">
        <v>164</v>
      </c>
      <c r="C73" s="9" t="s">
        <v>4</v>
      </c>
      <c r="D73" s="9" t="s">
        <v>4</v>
      </c>
      <c r="E73" s="9" t="s">
        <v>4</v>
      </c>
      <c r="F73" s="9" t="s">
        <v>4</v>
      </c>
      <c r="G73" s="9" t="s">
        <v>4</v>
      </c>
      <c r="H73" s="9" t="s">
        <v>4</v>
      </c>
      <c r="I73" s="9" t="s">
        <v>4</v>
      </c>
      <c r="J73" s="9" t="s">
        <v>4</v>
      </c>
      <c r="K73" s="9" t="s">
        <v>4</v>
      </c>
      <c r="L73" s="9" t="s">
        <v>4</v>
      </c>
      <c r="M73" s="9" t="s">
        <v>4</v>
      </c>
      <c r="N73" s="9" t="s">
        <v>4</v>
      </c>
      <c r="O73" s="9" t="s">
        <v>4</v>
      </c>
      <c r="P73" s="9" t="s">
        <v>4</v>
      </c>
      <c r="Q73" s="9" t="s">
        <v>4</v>
      </c>
      <c r="R73" s="9" t="s">
        <v>4</v>
      </c>
      <c r="S73" s="9" t="s">
        <v>4</v>
      </c>
      <c r="T73" s="9" t="s">
        <v>4</v>
      </c>
      <c r="U73" s="9" t="s">
        <v>4</v>
      </c>
      <c r="V73" s="9" t="s">
        <v>4</v>
      </c>
      <c r="W73" s="9" t="s">
        <v>4</v>
      </c>
      <c r="X73" s="9" t="s">
        <v>4</v>
      </c>
      <c r="Y73" s="9" t="s">
        <v>4</v>
      </c>
      <c r="Z73" s="9" t="s">
        <v>4</v>
      </c>
    </row>
    <row r="74" spans="2:26" s="6" customFormat="1" ht="15.45" customHeight="1" x14ac:dyDescent="0.3">
      <c r="B74" s="7" t="s">
        <v>165</v>
      </c>
      <c r="C74" s="9">
        <v>108.386</v>
      </c>
      <c r="D74" s="9">
        <v>114.3</v>
      </c>
      <c r="E74" s="9">
        <v>136.6</v>
      </c>
      <c r="F74" s="9">
        <v>160.69999999999999</v>
      </c>
      <c r="G74" s="9">
        <v>184.1</v>
      </c>
      <c r="H74" s="9">
        <v>205.3</v>
      </c>
      <c r="I74" s="9">
        <v>262.39510000000001</v>
      </c>
      <c r="J74" s="9">
        <v>294.66273999999999</v>
      </c>
      <c r="K74" s="9">
        <v>325.54905000000002</v>
      </c>
      <c r="L74" s="9">
        <v>359.14560999999998</v>
      </c>
      <c r="M74" s="9">
        <v>404.77688000000001</v>
      </c>
      <c r="N74" s="9">
        <v>466.83884999999998</v>
      </c>
      <c r="O74" s="9">
        <v>531.75300000000004</v>
      </c>
      <c r="P74" s="9">
        <v>613.38499999999999</v>
      </c>
      <c r="Q74" s="9">
        <v>717.18899999999996</v>
      </c>
      <c r="R74" s="11">
        <v>819.17600000000004</v>
      </c>
      <c r="S74" s="9">
        <v>1217.5309999999999</v>
      </c>
      <c r="T74" s="9">
        <v>1399.7750000000001</v>
      </c>
      <c r="U74" s="9">
        <v>1572.7719999999999</v>
      </c>
      <c r="V74" s="9">
        <v>1841.1569999999999</v>
      </c>
      <c r="W74" s="9">
        <v>1893.153</v>
      </c>
      <c r="X74" s="9">
        <v>2076.7190000000001</v>
      </c>
      <c r="Y74" s="9">
        <v>2263.481409</v>
      </c>
      <c r="Z74" s="9">
        <v>2544.1375170000001</v>
      </c>
    </row>
    <row r="75" spans="2:26" s="6" customFormat="1" ht="15.45" customHeight="1" x14ac:dyDescent="0.3">
      <c r="B75" s="12" t="s">
        <v>166</v>
      </c>
      <c r="C75" s="9">
        <v>545.86500000000001</v>
      </c>
      <c r="D75" s="9">
        <v>585.36</v>
      </c>
      <c r="E75" s="9">
        <v>632.4</v>
      </c>
      <c r="F75" s="9">
        <v>703.5</v>
      </c>
      <c r="G75" s="9">
        <v>799.9</v>
      </c>
      <c r="H75" s="9">
        <v>909.2</v>
      </c>
      <c r="I75" s="9">
        <v>1261.0287900000001</v>
      </c>
      <c r="J75" s="9">
        <v>1439.2929799999999</v>
      </c>
      <c r="K75" s="9">
        <v>1647.29016</v>
      </c>
      <c r="L75" s="9">
        <v>1847.7151799999999</v>
      </c>
      <c r="M75" s="9">
        <v>2093.2723999999998</v>
      </c>
      <c r="N75" s="9">
        <v>2511.29171</v>
      </c>
      <c r="O75" s="9">
        <v>2982.3</v>
      </c>
      <c r="P75" s="9">
        <v>3403.7</v>
      </c>
      <c r="Q75" s="9">
        <v>3840</v>
      </c>
      <c r="R75" s="11">
        <v>4378.6509999999998</v>
      </c>
      <c r="S75" s="9">
        <v>6277.2330000000002</v>
      </c>
      <c r="T75" s="9">
        <v>7193.0039999999999</v>
      </c>
      <c r="U75" s="9">
        <v>8398.768</v>
      </c>
      <c r="V75" s="9">
        <v>9507.6530000000002</v>
      </c>
      <c r="W75" s="9">
        <v>9926.0869999999995</v>
      </c>
      <c r="X75" s="9">
        <v>10950.188</v>
      </c>
      <c r="Y75" s="9">
        <v>12728.26902</v>
      </c>
      <c r="Z75" s="9">
        <v>13899.69411</v>
      </c>
    </row>
    <row r="76" spans="2:26" s="6" customFormat="1" ht="15.45" customHeight="1" x14ac:dyDescent="0.3">
      <c r="B76" s="7" t="s">
        <v>167</v>
      </c>
      <c r="C76" s="9">
        <v>545.86500000000001</v>
      </c>
      <c r="D76" s="9">
        <v>585.36</v>
      </c>
      <c r="E76" s="9">
        <v>632.4</v>
      </c>
      <c r="F76" s="9">
        <v>703.5</v>
      </c>
      <c r="G76" s="9">
        <v>799.9</v>
      </c>
      <c r="H76" s="9">
        <v>909.2</v>
      </c>
      <c r="I76" s="9">
        <v>1261.0287900000001</v>
      </c>
      <c r="J76" s="9">
        <v>1439.2929799999999</v>
      </c>
      <c r="K76" s="9">
        <v>1647.29016</v>
      </c>
      <c r="L76" s="9">
        <v>1847.7151799999999</v>
      </c>
      <c r="M76" s="9">
        <v>2093.2723999999998</v>
      </c>
      <c r="N76" s="9">
        <v>2511.29171</v>
      </c>
      <c r="O76" s="9">
        <v>2982.3</v>
      </c>
      <c r="P76" s="9">
        <v>3403.7</v>
      </c>
      <c r="Q76" s="9">
        <v>3840</v>
      </c>
      <c r="R76" s="11">
        <v>4378.6509999999998</v>
      </c>
      <c r="S76" s="9">
        <v>6277.2330000000002</v>
      </c>
      <c r="T76" s="9">
        <v>7193.0039999999999</v>
      </c>
      <c r="U76" s="9">
        <v>8398.768</v>
      </c>
      <c r="V76" s="9">
        <v>9507.6530000000002</v>
      </c>
      <c r="W76" s="9">
        <v>9926.0869999999995</v>
      </c>
      <c r="X76" s="9">
        <v>10950.188</v>
      </c>
      <c r="Y76" s="9">
        <v>12728.26902</v>
      </c>
      <c r="Z76" s="9">
        <v>13899.69411</v>
      </c>
    </row>
    <row r="77" spans="2:26" s="6" customFormat="1" ht="15.45" customHeight="1" x14ac:dyDescent="0.3">
      <c r="B77" s="7" t="s">
        <v>168</v>
      </c>
      <c r="C77" s="9" t="s">
        <v>4</v>
      </c>
      <c r="D77" s="9" t="s">
        <v>4</v>
      </c>
      <c r="E77" s="9" t="s">
        <v>4</v>
      </c>
      <c r="F77" s="9" t="s">
        <v>4</v>
      </c>
      <c r="G77" s="9" t="s">
        <v>4</v>
      </c>
      <c r="H77" s="9" t="s">
        <v>4</v>
      </c>
      <c r="I77" s="9" t="s">
        <v>4</v>
      </c>
      <c r="J77" s="9" t="s">
        <v>4</v>
      </c>
      <c r="K77" s="9" t="s">
        <v>4</v>
      </c>
      <c r="L77" s="9" t="s">
        <v>4</v>
      </c>
      <c r="M77" s="9" t="s">
        <v>4</v>
      </c>
      <c r="N77" s="9" t="s">
        <v>4</v>
      </c>
      <c r="O77" s="9">
        <v>608.02</v>
      </c>
      <c r="P77" s="9">
        <v>796.21100000000001</v>
      </c>
      <c r="Q77" s="9">
        <v>879.91200000000003</v>
      </c>
      <c r="R77" s="11">
        <v>1033.9290000000001</v>
      </c>
      <c r="S77" s="9">
        <v>1356.6790000000001</v>
      </c>
      <c r="T77" s="9">
        <v>1693.5809999999999</v>
      </c>
      <c r="U77" s="9">
        <v>1815.423</v>
      </c>
      <c r="V77" s="9">
        <v>2055.377</v>
      </c>
      <c r="W77" s="9">
        <v>2312.0169999999998</v>
      </c>
      <c r="X77" s="9">
        <v>2583.3679999999999</v>
      </c>
      <c r="Y77" s="9">
        <v>2991.5588590000002</v>
      </c>
      <c r="Z77" s="9">
        <v>3038.8933689999999</v>
      </c>
    </row>
    <row r="78" spans="2:26" s="6" customFormat="1" ht="15.45" customHeight="1" x14ac:dyDescent="0.3">
      <c r="B78" s="7" t="s">
        <v>169</v>
      </c>
      <c r="C78" s="9" t="s">
        <v>4</v>
      </c>
      <c r="D78" s="9" t="s">
        <v>4</v>
      </c>
      <c r="E78" s="9" t="s">
        <v>4</v>
      </c>
      <c r="F78" s="9" t="s">
        <v>4</v>
      </c>
      <c r="G78" s="9" t="s">
        <v>4</v>
      </c>
      <c r="H78" s="9" t="s">
        <v>4</v>
      </c>
      <c r="I78" s="9" t="s">
        <v>4</v>
      </c>
      <c r="J78" s="9" t="s">
        <v>4</v>
      </c>
      <c r="K78" s="9" t="s">
        <v>4</v>
      </c>
      <c r="L78" s="9" t="s">
        <v>4</v>
      </c>
      <c r="M78" s="9" t="s">
        <v>4</v>
      </c>
      <c r="N78" s="9" t="s">
        <v>4</v>
      </c>
      <c r="O78" s="9">
        <v>2374.2330000000002</v>
      </c>
      <c r="P78" s="9">
        <v>2607.4859999999999</v>
      </c>
      <c r="Q78" s="9">
        <v>2960.0239999999999</v>
      </c>
      <c r="R78" s="11">
        <v>3344.7220000000002</v>
      </c>
      <c r="S78" s="9">
        <v>4920.5550000000003</v>
      </c>
      <c r="T78" s="9">
        <v>5499.4229999999998</v>
      </c>
      <c r="U78" s="9">
        <v>6583.3440000000001</v>
      </c>
      <c r="V78" s="9">
        <v>7452.2759999999998</v>
      </c>
      <c r="W78" s="9">
        <v>7614.0690000000004</v>
      </c>
      <c r="X78" s="9">
        <v>8366.82</v>
      </c>
      <c r="Y78" s="9">
        <v>9736.7101640000001</v>
      </c>
      <c r="Z78" s="9">
        <v>10860.80075</v>
      </c>
    </row>
    <row r="79" spans="2:26" s="6" customFormat="1" ht="15.45" customHeight="1" x14ac:dyDescent="0.3">
      <c r="B79" s="7" t="s">
        <v>170</v>
      </c>
      <c r="C79" s="9" t="s">
        <v>4</v>
      </c>
      <c r="D79" s="9" t="s">
        <v>4</v>
      </c>
      <c r="E79" s="9" t="s">
        <v>4</v>
      </c>
      <c r="F79" s="9" t="s">
        <v>4</v>
      </c>
      <c r="G79" s="9" t="s">
        <v>4</v>
      </c>
      <c r="H79" s="9" t="s">
        <v>4</v>
      </c>
      <c r="I79" s="9" t="s">
        <v>4</v>
      </c>
      <c r="J79" s="9" t="s">
        <v>4</v>
      </c>
      <c r="K79" s="9" t="s">
        <v>4</v>
      </c>
      <c r="L79" s="9" t="s">
        <v>4</v>
      </c>
      <c r="M79" s="9" t="s">
        <v>4</v>
      </c>
      <c r="N79" s="9" t="s">
        <v>4</v>
      </c>
      <c r="O79" s="9" t="s">
        <v>4</v>
      </c>
      <c r="P79" s="9" t="s">
        <v>4</v>
      </c>
      <c r="Q79" s="9" t="s">
        <v>4</v>
      </c>
      <c r="R79" s="9" t="s">
        <v>4</v>
      </c>
      <c r="S79" s="9" t="s">
        <v>4</v>
      </c>
      <c r="T79" s="9" t="s">
        <v>4</v>
      </c>
      <c r="U79" s="9" t="s">
        <v>4</v>
      </c>
      <c r="V79" s="9" t="s">
        <v>4</v>
      </c>
      <c r="W79" s="9" t="s">
        <v>4</v>
      </c>
      <c r="X79" s="9" t="s">
        <v>4</v>
      </c>
      <c r="Y79" s="9" t="s">
        <v>4</v>
      </c>
      <c r="Z79" s="9" t="s">
        <v>4</v>
      </c>
    </row>
    <row r="80" spans="2:26" s="6" customFormat="1" ht="15.45" customHeight="1" x14ac:dyDescent="0.3">
      <c r="B80" s="7" t="s">
        <v>171</v>
      </c>
      <c r="C80" s="9" t="s">
        <v>4</v>
      </c>
      <c r="D80" s="9" t="s">
        <v>4</v>
      </c>
      <c r="E80" s="9" t="s">
        <v>4</v>
      </c>
      <c r="F80" s="9" t="s">
        <v>4</v>
      </c>
      <c r="G80" s="9" t="s">
        <v>4</v>
      </c>
      <c r="H80" s="9" t="s">
        <v>4</v>
      </c>
      <c r="I80" s="9" t="s">
        <v>4</v>
      </c>
      <c r="J80" s="9" t="s">
        <v>4</v>
      </c>
      <c r="K80" s="9" t="s">
        <v>4</v>
      </c>
      <c r="L80" s="9" t="s">
        <v>4</v>
      </c>
      <c r="M80" s="9" t="s">
        <v>4</v>
      </c>
      <c r="N80" s="9" t="s">
        <v>4</v>
      </c>
      <c r="O80" s="9" t="s">
        <v>4</v>
      </c>
      <c r="P80" s="9" t="s">
        <v>4</v>
      </c>
      <c r="Q80" s="9" t="s">
        <v>4</v>
      </c>
      <c r="R80" s="9" t="s">
        <v>4</v>
      </c>
      <c r="S80" s="9" t="s">
        <v>4</v>
      </c>
      <c r="T80" s="9" t="s">
        <v>4</v>
      </c>
      <c r="U80" s="9" t="s">
        <v>4</v>
      </c>
      <c r="V80" s="9" t="s">
        <v>4</v>
      </c>
      <c r="W80" s="9" t="s">
        <v>4</v>
      </c>
      <c r="X80" s="9" t="s">
        <v>4</v>
      </c>
      <c r="Y80" s="9" t="s">
        <v>4</v>
      </c>
      <c r="Z80" s="9" t="s">
        <v>4</v>
      </c>
    </row>
    <row r="81" spans="2:26" s="6" customFormat="1" ht="15.45" customHeight="1" x14ac:dyDescent="0.3">
      <c r="B81" s="7" t="s">
        <v>172</v>
      </c>
      <c r="C81" s="9">
        <v>331.44600000000003</v>
      </c>
      <c r="D81" s="9">
        <v>390</v>
      </c>
      <c r="E81" s="9">
        <v>390</v>
      </c>
      <c r="F81" s="9">
        <v>427.2</v>
      </c>
      <c r="G81" s="9">
        <v>514.9</v>
      </c>
      <c r="H81" s="9">
        <v>614.70000000000005</v>
      </c>
      <c r="I81" s="9">
        <v>788.78800000000001</v>
      </c>
      <c r="J81" s="9">
        <v>934.40300000000002</v>
      </c>
      <c r="K81" s="9">
        <v>1110.181</v>
      </c>
      <c r="L81" s="9">
        <v>1194.4010000000001</v>
      </c>
      <c r="M81" s="9">
        <v>1277.9849999999999</v>
      </c>
      <c r="N81" s="9">
        <v>1824.521</v>
      </c>
      <c r="O81" s="9">
        <v>2127.4589999999998</v>
      </c>
      <c r="P81" s="9">
        <v>2342.4409999999998</v>
      </c>
      <c r="Q81" s="9">
        <v>2551.5920000000001</v>
      </c>
      <c r="R81" s="11">
        <v>2627.8969999999999</v>
      </c>
      <c r="S81" s="9">
        <v>2889.7930000000001</v>
      </c>
      <c r="T81" s="9">
        <v>2979.703</v>
      </c>
      <c r="U81" s="9">
        <v>3345.1909999999998</v>
      </c>
      <c r="V81" s="9">
        <v>3864.8240000000001</v>
      </c>
      <c r="W81" s="9">
        <v>3310.8539999999998</v>
      </c>
      <c r="X81" s="9">
        <v>3764.1579999999999</v>
      </c>
      <c r="Y81" s="9">
        <v>5116.4549999999999</v>
      </c>
      <c r="Z81" s="9">
        <v>5908.674</v>
      </c>
    </row>
    <row r="82" spans="2:26" s="6" customFormat="1" ht="15.45" customHeight="1" x14ac:dyDescent="0.3">
      <c r="B82" s="7" t="s">
        <v>173</v>
      </c>
      <c r="C82" s="9" t="s">
        <v>4</v>
      </c>
      <c r="D82" s="9" t="s">
        <v>4</v>
      </c>
      <c r="E82" s="9" t="s">
        <v>4</v>
      </c>
      <c r="F82" s="9" t="s">
        <v>4</v>
      </c>
      <c r="G82" s="9" t="s">
        <v>4</v>
      </c>
      <c r="H82" s="9" t="s">
        <v>4</v>
      </c>
      <c r="I82" s="9" t="s">
        <v>4</v>
      </c>
      <c r="J82" s="9" t="s">
        <v>4</v>
      </c>
      <c r="K82" s="9" t="s">
        <v>4</v>
      </c>
      <c r="L82" s="9" t="s">
        <v>4</v>
      </c>
      <c r="M82" s="9" t="s">
        <v>4</v>
      </c>
      <c r="N82" s="9" t="s">
        <v>4</v>
      </c>
      <c r="O82" s="9" t="s">
        <v>4</v>
      </c>
      <c r="P82" s="9" t="s">
        <v>4</v>
      </c>
      <c r="Q82" s="9" t="s">
        <v>4</v>
      </c>
      <c r="R82" s="9" t="s">
        <v>4</v>
      </c>
      <c r="S82" s="9" t="s">
        <v>4</v>
      </c>
      <c r="T82" s="9" t="s">
        <v>4</v>
      </c>
      <c r="U82" s="9" t="s">
        <v>4</v>
      </c>
      <c r="V82" s="9" t="s">
        <v>4</v>
      </c>
      <c r="W82" s="9" t="s">
        <v>4</v>
      </c>
      <c r="X82" s="9" t="s">
        <v>4</v>
      </c>
      <c r="Y82" s="9" t="s">
        <v>4</v>
      </c>
      <c r="Z82" s="9" t="s">
        <v>4</v>
      </c>
    </row>
    <row r="83" spans="2:26" s="6" customFormat="1" ht="15.45" customHeight="1" x14ac:dyDescent="0.3">
      <c r="B83" s="7" t="s">
        <v>174</v>
      </c>
      <c r="C83" s="9" t="s">
        <v>4</v>
      </c>
      <c r="D83" s="9" t="s">
        <v>4</v>
      </c>
      <c r="E83" s="9" t="s">
        <v>4</v>
      </c>
      <c r="F83" s="9" t="s">
        <v>4</v>
      </c>
      <c r="G83" s="9" t="s">
        <v>4</v>
      </c>
      <c r="H83" s="9" t="s">
        <v>4</v>
      </c>
      <c r="I83" s="9" t="s">
        <v>4</v>
      </c>
      <c r="J83" s="9" t="s">
        <v>4</v>
      </c>
      <c r="K83" s="9" t="s">
        <v>4</v>
      </c>
      <c r="L83" s="9" t="s">
        <v>4</v>
      </c>
      <c r="M83" s="9" t="s">
        <v>4</v>
      </c>
      <c r="N83" s="9" t="s">
        <v>4</v>
      </c>
      <c r="O83" s="9" t="s">
        <v>4</v>
      </c>
      <c r="P83" s="9" t="s">
        <v>4</v>
      </c>
      <c r="Q83" s="9" t="s">
        <v>4</v>
      </c>
      <c r="R83" s="9" t="s">
        <v>4</v>
      </c>
      <c r="S83" s="9" t="s">
        <v>4</v>
      </c>
      <c r="T83" s="9" t="s">
        <v>4</v>
      </c>
      <c r="U83" s="9" t="s">
        <v>4</v>
      </c>
      <c r="V83" s="9" t="s">
        <v>4</v>
      </c>
      <c r="W83" s="9" t="s">
        <v>4</v>
      </c>
      <c r="X83" s="9" t="s">
        <v>4</v>
      </c>
      <c r="Y83" s="9" t="s">
        <v>4</v>
      </c>
      <c r="Z83" s="9" t="s">
        <v>4</v>
      </c>
    </row>
    <row r="84" spans="2:26" s="6" customFormat="1" ht="15.45" customHeight="1" x14ac:dyDescent="0.3">
      <c r="B84" s="7" t="s">
        <v>175</v>
      </c>
      <c r="C84" s="9">
        <v>455.85199999999998</v>
      </c>
      <c r="D84" s="9">
        <v>545.1</v>
      </c>
      <c r="E84" s="9">
        <v>520.4</v>
      </c>
      <c r="F84" s="9">
        <v>602.20000000000005</v>
      </c>
      <c r="G84" s="9">
        <v>693</v>
      </c>
      <c r="H84" s="9">
        <v>854.3</v>
      </c>
      <c r="I84" s="9">
        <v>1049.491</v>
      </c>
      <c r="J84" s="9">
        <v>1261.6279999999999</v>
      </c>
      <c r="K84" s="9">
        <v>1569.32</v>
      </c>
      <c r="L84" s="9">
        <v>1632.4290000000001</v>
      </c>
      <c r="M84" s="9">
        <v>1736.9380000000001</v>
      </c>
      <c r="N84" s="9">
        <v>2518.4169999999999</v>
      </c>
      <c r="O84" s="9">
        <v>2949.2249999999999</v>
      </c>
      <c r="P84" s="9">
        <v>3208.1419999999998</v>
      </c>
      <c r="Q84" s="9">
        <v>3429.6509999999998</v>
      </c>
      <c r="R84" s="11">
        <v>3751.5079999999998</v>
      </c>
      <c r="S84" s="9">
        <v>3614.616</v>
      </c>
      <c r="T84" s="9">
        <v>3993.1559999999999</v>
      </c>
      <c r="U84" s="9">
        <v>5236.2269999999999</v>
      </c>
      <c r="V84" s="9">
        <v>5455.2129999999997</v>
      </c>
      <c r="W84" s="9">
        <v>5018.4279999999999</v>
      </c>
      <c r="X84" s="9">
        <v>6022.9279999999999</v>
      </c>
      <c r="Y84" s="9">
        <v>8299.99</v>
      </c>
      <c r="Z84" s="9">
        <v>8005.2879999999996</v>
      </c>
    </row>
    <row r="85" spans="2:26" s="6" customFormat="1" ht="15.45" customHeight="1" x14ac:dyDescent="0.3">
      <c r="B85" s="7" t="s">
        <v>176</v>
      </c>
      <c r="C85" s="9" t="s">
        <v>4</v>
      </c>
      <c r="D85" s="9" t="s">
        <v>4</v>
      </c>
      <c r="E85" s="9" t="s">
        <v>4</v>
      </c>
      <c r="F85" s="9" t="s">
        <v>4</v>
      </c>
      <c r="G85" s="9" t="s">
        <v>4</v>
      </c>
      <c r="H85" s="9" t="s">
        <v>4</v>
      </c>
      <c r="I85" s="9" t="s">
        <v>4</v>
      </c>
      <c r="J85" s="9" t="s">
        <v>4</v>
      </c>
      <c r="K85" s="9" t="s">
        <v>4</v>
      </c>
      <c r="L85" s="9" t="s">
        <v>4</v>
      </c>
      <c r="M85" s="9" t="s">
        <v>4</v>
      </c>
      <c r="N85" s="9" t="s">
        <v>4</v>
      </c>
      <c r="O85" s="9" t="s">
        <v>4</v>
      </c>
      <c r="P85" s="9" t="s">
        <v>4</v>
      </c>
      <c r="Q85" s="9" t="s">
        <v>4</v>
      </c>
      <c r="R85" s="9" t="s">
        <v>4</v>
      </c>
      <c r="S85" s="9" t="s">
        <v>4</v>
      </c>
      <c r="T85" s="9" t="s">
        <v>4</v>
      </c>
      <c r="U85" s="9" t="s">
        <v>4</v>
      </c>
      <c r="V85" s="9" t="s">
        <v>4</v>
      </c>
      <c r="W85" s="9" t="s">
        <v>4</v>
      </c>
      <c r="X85" s="9" t="s">
        <v>4</v>
      </c>
      <c r="Y85" s="9" t="s">
        <v>4</v>
      </c>
      <c r="Z85" s="9" t="s">
        <v>4</v>
      </c>
    </row>
    <row r="86" spans="2:26" s="6" customFormat="1" ht="15.45" customHeight="1" x14ac:dyDescent="0.3">
      <c r="B86" s="7" t="s">
        <v>177</v>
      </c>
      <c r="C86" s="9" t="s">
        <v>4</v>
      </c>
      <c r="D86" s="9" t="s">
        <v>4</v>
      </c>
      <c r="E86" s="9" t="s">
        <v>4</v>
      </c>
      <c r="F86" s="9" t="s">
        <v>4</v>
      </c>
      <c r="G86" s="9" t="s">
        <v>4</v>
      </c>
      <c r="H86" s="9" t="s">
        <v>4</v>
      </c>
      <c r="I86" s="9" t="s">
        <v>4</v>
      </c>
      <c r="J86" s="9" t="s">
        <v>4</v>
      </c>
      <c r="K86" s="9" t="s">
        <v>4</v>
      </c>
      <c r="L86" s="9" t="s">
        <v>4</v>
      </c>
      <c r="M86" s="9" t="s">
        <v>4</v>
      </c>
      <c r="N86" s="9" t="s">
        <v>4</v>
      </c>
      <c r="O86" s="9" t="s">
        <v>4</v>
      </c>
      <c r="P86" s="9" t="s">
        <v>4</v>
      </c>
      <c r="Q86" s="9" t="s">
        <v>4</v>
      </c>
      <c r="R86" s="9" t="s">
        <v>4</v>
      </c>
      <c r="S86" s="9" t="s">
        <v>4</v>
      </c>
      <c r="T86" s="9" t="s">
        <v>4</v>
      </c>
      <c r="U86" s="9" t="s">
        <v>4</v>
      </c>
      <c r="V86" s="9" t="s">
        <v>4</v>
      </c>
      <c r="W86" s="9" t="s">
        <v>4</v>
      </c>
      <c r="X86" s="9" t="s">
        <v>4</v>
      </c>
      <c r="Y86" s="9" t="s">
        <v>4</v>
      </c>
      <c r="Z86" s="9" t="s">
        <v>4</v>
      </c>
    </row>
    <row r="87" spans="2:26" s="6" customFormat="1" ht="15.45" customHeight="1" x14ac:dyDescent="0.3">
      <c r="B87" s="7" t="s">
        <v>178</v>
      </c>
      <c r="C87" s="9">
        <v>2.4830000000000001</v>
      </c>
      <c r="D87" s="9">
        <v>26</v>
      </c>
      <c r="E87" s="9">
        <v>-5.9</v>
      </c>
      <c r="F87" s="9">
        <v>31.6</v>
      </c>
      <c r="G87" s="9">
        <v>28.6</v>
      </c>
      <c r="H87" s="9">
        <v>72.400000000000006</v>
      </c>
      <c r="I87" s="9">
        <v>33.641309999999997</v>
      </c>
      <c r="J87" s="9">
        <v>28.62256</v>
      </c>
      <c r="K87" s="9">
        <v>18.253019999999999</v>
      </c>
      <c r="L87" s="9">
        <v>23.89396</v>
      </c>
      <c r="M87" s="9">
        <v>25.360530000000001</v>
      </c>
      <c r="N87" s="9">
        <v>71.234099999999998</v>
      </c>
      <c r="O87" s="9">
        <v>79</v>
      </c>
      <c r="P87" s="9">
        <v>104</v>
      </c>
      <c r="Q87" s="9">
        <v>6.2919999999999998</v>
      </c>
      <c r="R87" s="11">
        <v>103.745</v>
      </c>
      <c r="S87" s="9">
        <v>108.40900000000001</v>
      </c>
      <c r="T87" s="9">
        <v>111.36199999999999</v>
      </c>
      <c r="U87" s="9">
        <v>473.38900000000001</v>
      </c>
      <c r="V87" s="9">
        <v>17.472000000000001</v>
      </c>
      <c r="W87" s="9">
        <v>366.358</v>
      </c>
      <c r="X87" s="9">
        <v>254.71100000000001</v>
      </c>
      <c r="Y87" s="9">
        <v>473.67956270000002</v>
      </c>
      <c r="Z87" s="9">
        <v>-234.89009089999999</v>
      </c>
    </row>
    <row r="88" spans="2:26" s="6" customFormat="1" x14ac:dyDescent="0.25"/>
    <row r="89" spans="2:26" s="6" customFormat="1" ht="15.45" customHeight="1" x14ac:dyDescent="0.3">
      <c r="B89" s="7" t="s">
        <v>179</v>
      </c>
      <c r="C89" s="8"/>
      <c r="D89" s="8"/>
      <c r="E89" s="8"/>
      <c r="F89" s="8"/>
      <c r="G89" s="8"/>
      <c r="H89" s="8"/>
      <c r="I89" s="8"/>
      <c r="J89" s="8"/>
      <c r="K89" s="8"/>
      <c r="L89" s="8"/>
      <c r="M89" s="8"/>
      <c r="N89" s="8"/>
      <c r="O89" s="8"/>
      <c r="P89" s="8"/>
      <c r="Q89" s="8"/>
      <c r="R89" s="8"/>
      <c r="S89" s="8"/>
      <c r="T89" s="8"/>
      <c r="U89" s="8"/>
      <c r="V89" s="8"/>
      <c r="W89" s="8"/>
      <c r="X89" s="8"/>
      <c r="Y89" s="8"/>
      <c r="Z89" s="8"/>
    </row>
    <row r="90" spans="2:26" s="6" customFormat="1" ht="15.45" customHeight="1" x14ac:dyDescent="0.3">
      <c r="B90" s="7" t="s">
        <v>180</v>
      </c>
      <c r="C90" s="9">
        <v>77.54701</v>
      </c>
      <c r="D90" s="9">
        <v>77.496790000000004</v>
      </c>
      <c r="E90" s="9">
        <v>76.841139999999996</v>
      </c>
      <c r="F90" s="9">
        <v>76.0197</v>
      </c>
      <c r="G90" s="9">
        <v>74.93768</v>
      </c>
      <c r="H90" s="9">
        <v>74.446330000000003</v>
      </c>
      <c r="I90" s="9">
        <v>73.123310000000004</v>
      </c>
      <c r="J90" s="9">
        <v>73.893159999999995</v>
      </c>
      <c r="K90" s="9">
        <v>75.632310000000004</v>
      </c>
      <c r="L90" s="9">
        <v>74.573840000000004</v>
      </c>
      <c r="M90" s="9">
        <v>74.114649999999997</v>
      </c>
      <c r="N90" s="9">
        <v>74.280469999999994</v>
      </c>
      <c r="O90" s="9">
        <v>73.736900000000006</v>
      </c>
      <c r="P90" s="9">
        <v>72.847769999999997</v>
      </c>
      <c r="Q90" s="9">
        <v>72.572730000000007</v>
      </c>
      <c r="R90" s="9">
        <v>72.44</v>
      </c>
      <c r="S90" s="9">
        <v>66.86</v>
      </c>
      <c r="T90" s="9">
        <v>66.91</v>
      </c>
      <c r="U90" s="9">
        <v>67.59</v>
      </c>
      <c r="V90" s="9">
        <v>66.88</v>
      </c>
      <c r="W90" s="9">
        <v>66.95</v>
      </c>
      <c r="X90" s="9">
        <v>68.78</v>
      </c>
      <c r="Y90" s="9">
        <v>69.076606290000001</v>
      </c>
      <c r="Z90" s="9">
        <v>68.575317319999996</v>
      </c>
    </row>
    <row r="91" spans="2:26" s="6" customFormat="1" ht="15.45" customHeight="1" x14ac:dyDescent="0.3">
      <c r="B91" s="7" t="s">
        <v>181</v>
      </c>
      <c r="C91" s="9">
        <v>4.5716000000000001</v>
      </c>
      <c r="D91" s="9">
        <v>4.5080600000000004</v>
      </c>
      <c r="E91" s="9">
        <v>5</v>
      </c>
      <c r="F91" s="9">
        <v>5.34633</v>
      </c>
      <c r="G91" s="9">
        <v>5.5290299999999997</v>
      </c>
      <c r="H91" s="9">
        <v>5.5380200000000004</v>
      </c>
      <c r="I91" s="9">
        <v>5.44008</v>
      </c>
      <c r="J91" s="9">
        <v>5.3594600000000003</v>
      </c>
      <c r="K91" s="9">
        <v>5.17828</v>
      </c>
      <c r="L91" s="9">
        <v>5.09375</v>
      </c>
      <c r="M91" s="9">
        <v>5.0753300000000001</v>
      </c>
      <c r="N91" s="9">
        <v>5.0974500000000003</v>
      </c>
      <c r="O91" s="9">
        <v>5.0393400000000002</v>
      </c>
      <c r="P91" s="9">
        <v>5.1161300000000001</v>
      </c>
      <c r="Q91" s="9">
        <v>5.3374699999999997</v>
      </c>
      <c r="R91" s="9">
        <v>5.4</v>
      </c>
      <c r="S91" s="9">
        <v>5.87</v>
      </c>
      <c r="T91" s="9">
        <v>6.02</v>
      </c>
      <c r="U91" s="9">
        <v>5.96</v>
      </c>
      <c r="V91" s="9">
        <v>6.24</v>
      </c>
      <c r="W91" s="9">
        <v>5.97</v>
      </c>
      <c r="X91" s="9">
        <v>5.88</v>
      </c>
      <c r="Y91" s="9">
        <v>5.6990005860000004</v>
      </c>
      <c r="Z91" s="9">
        <v>5.6651685519999999</v>
      </c>
    </row>
    <row r="92" spans="2:26" s="6" customFormat="1" ht="15.45" customHeight="1" x14ac:dyDescent="0.3">
      <c r="B92" s="7" t="s">
        <v>182</v>
      </c>
      <c r="C92" s="9">
        <v>23.024509999999999</v>
      </c>
      <c r="D92" s="9">
        <v>23.086569999999998</v>
      </c>
      <c r="E92" s="9">
        <v>23.147880000000001</v>
      </c>
      <c r="F92" s="9">
        <v>23.40475</v>
      </c>
      <c r="G92" s="9">
        <v>24.023910000000001</v>
      </c>
      <c r="H92" s="9">
        <v>24.52657</v>
      </c>
      <c r="I92" s="9">
        <v>26.14415</v>
      </c>
      <c r="J92" s="9">
        <v>26.1785</v>
      </c>
      <c r="K92" s="9">
        <v>26.202269999999999</v>
      </c>
      <c r="L92" s="9">
        <v>26.206060000000001</v>
      </c>
      <c r="M92" s="9">
        <v>26.246659999999999</v>
      </c>
      <c r="N92" s="9">
        <v>27.420970000000001</v>
      </c>
      <c r="O92" s="9">
        <v>28.3</v>
      </c>
      <c r="P92" s="9">
        <v>28.4</v>
      </c>
      <c r="Q92" s="9">
        <v>28.6</v>
      </c>
      <c r="R92" s="9">
        <v>28.886691150000001</v>
      </c>
      <c r="S92" s="9">
        <v>30.24</v>
      </c>
      <c r="T92" s="9">
        <v>30.95</v>
      </c>
      <c r="U92" s="9">
        <v>31.82</v>
      </c>
      <c r="V92" s="9">
        <v>32.21</v>
      </c>
      <c r="W92" s="9">
        <v>31.31</v>
      </c>
      <c r="X92" s="9">
        <v>31.02</v>
      </c>
      <c r="Y92" s="9">
        <v>32.047275640000002</v>
      </c>
      <c r="Z92" s="9">
        <v>30.95120034</v>
      </c>
    </row>
    <row r="93" spans="2:26" s="6" customFormat="1" ht="15.45" customHeight="1" x14ac:dyDescent="0.3">
      <c r="B93" s="7" t="s">
        <v>183</v>
      </c>
      <c r="C93" s="9"/>
      <c r="D93" s="9"/>
      <c r="E93" s="9"/>
      <c r="F93" s="9"/>
      <c r="G93" s="9"/>
      <c r="H93" s="9"/>
      <c r="I93" s="9"/>
      <c r="J93" s="9"/>
      <c r="K93" s="9"/>
      <c r="L93" s="9"/>
      <c r="M93" s="9"/>
      <c r="N93" s="9"/>
      <c r="O93" s="9"/>
      <c r="P93" s="9"/>
      <c r="Q93" s="9"/>
      <c r="R93" s="9"/>
      <c r="S93" s="9"/>
      <c r="T93" s="9"/>
      <c r="U93" s="9"/>
      <c r="V93" s="9"/>
      <c r="W93" s="9"/>
      <c r="X93" s="9"/>
      <c r="Y93" s="9"/>
      <c r="Z93" s="9"/>
    </row>
    <row r="94" spans="2:26" s="6" customFormat="1" ht="15.45" customHeight="1" x14ac:dyDescent="0.3">
      <c r="B94" s="7" t="s">
        <v>184</v>
      </c>
      <c r="C94" s="9">
        <v>13.98001</v>
      </c>
      <c r="D94" s="9">
        <v>15.381819999999999</v>
      </c>
      <c r="E94" s="9">
        <v>14.275259999999999</v>
      </c>
      <c r="F94" s="9">
        <v>14.21252</v>
      </c>
      <c r="G94" s="9">
        <v>15.46386</v>
      </c>
      <c r="H94" s="9">
        <v>16.581689999999998</v>
      </c>
      <c r="I94" s="9">
        <v>16.353459999999998</v>
      </c>
      <c r="J94" s="9">
        <v>16.995329999999999</v>
      </c>
      <c r="K94" s="9">
        <v>17.658860000000001</v>
      </c>
      <c r="L94" s="9">
        <v>16.94013</v>
      </c>
      <c r="M94" s="9">
        <v>16.02411</v>
      </c>
      <c r="N94" s="9">
        <v>19.922070000000001</v>
      </c>
      <c r="O94" s="9">
        <v>20.16159</v>
      </c>
      <c r="P94" s="9">
        <v>19.537870000000002</v>
      </c>
      <c r="Q94" s="9">
        <v>18.989709999999999</v>
      </c>
      <c r="R94" s="9">
        <v>17.34</v>
      </c>
      <c r="S94" s="9">
        <v>13.92</v>
      </c>
      <c r="T94" s="9">
        <v>12.82</v>
      </c>
      <c r="U94" s="9">
        <v>12.67</v>
      </c>
      <c r="V94" s="9">
        <v>13.09</v>
      </c>
      <c r="W94" s="9">
        <v>10.44</v>
      </c>
      <c r="X94" s="9">
        <v>10.66</v>
      </c>
      <c r="Y94" s="9">
        <v>12.882226429999999</v>
      </c>
      <c r="Z94" s="9">
        <v>13.15716383</v>
      </c>
    </row>
    <row r="95" spans="2:26" s="6" customFormat="1" ht="15.45" customHeight="1" x14ac:dyDescent="0.3">
      <c r="B95" s="7" t="s">
        <v>185</v>
      </c>
      <c r="C95" s="9">
        <v>19.227319999999999</v>
      </c>
      <c r="D95" s="9">
        <v>21.49906</v>
      </c>
      <c r="E95" s="9">
        <v>19.04832</v>
      </c>
      <c r="F95" s="9">
        <v>20.034600000000001</v>
      </c>
      <c r="G95" s="9">
        <v>20.81269</v>
      </c>
      <c r="H95" s="9">
        <v>23.044969999999999</v>
      </c>
      <c r="I95" s="9">
        <v>21.758459999999999</v>
      </c>
      <c r="J95" s="9">
        <v>22.947050000000001</v>
      </c>
      <c r="K95" s="9">
        <v>24.962060000000001</v>
      </c>
      <c r="L95" s="9">
        <v>23.152660000000001</v>
      </c>
      <c r="M95" s="9">
        <v>21.778729999999999</v>
      </c>
      <c r="N95" s="9">
        <v>27.49877</v>
      </c>
      <c r="O95" s="9">
        <v>27.95</v>
      </c>
      <c r="P95" s="9">
        <v>26.76</v>
      </c>
      <c r="Q95" s="9">
        <v>25.52</v>
      </c>
      <c r="R95" s="9">
        <v>24.75</v>
      </c>
      <c r="S95" s="9">
        <v>17.41</v>
      </c>
      <c r="T95" s="9">
        <v>17.18</v>
      </c>
      <c r="U95" s="9">
        <v>19.84</v>
      </c>
      <c r="V95" s="9">
        <v>18.48</v>
      </c>
      <c r="W95" s="9">
        <v>15.83</v>
      </c>
      <c r="X95" s="9">
        <v>17.059999999999999</v>
      </c>
      <c r="Y95" s="9">
        <v>20.897740840000001</v>
      </c>
      <c r="Z95" s="9">
        <v>17.825807579999999</v>
      </c>
    </row>
    <row r="96" spans="2:26" s="6" customFormat="1" ht="15.45" customHeight="1" x14ac:dyDescent="0.3">
      <c r="B96" s="7" t="s">
        <v>186</v>
      </c>
      <c r="C96" s="9">
        <v>0.10473</v>
      </c>
      <c r="D96" s="9">
        <v>1.02545</v>
      </c>
      <c r="E96" s="9">
        <v>-0.21596000000000001</v>
      </c>
      <c r="F96" s="9">
        <v>1.0512999999999999</v>
      </c>
      <c r="G96" s="9">
        <v>0.85894000000000004</v>
      </c>
      <c r="H96" s="9">
        <v>1.9530099999999999</v>
      </c>
      <c r="I96" s="9">
        <v>0.69745999999999997</v>
      </c>
      <c r="J96" s="9">
        <v>0.52059999999999995</v>
      </c>
      <c r="K96" s="9">
        <v>0.29033999999999999</v>
      </c>
      <c r="L96" s="9">
        <v>0.33889000000000002</v>
      </c>
      <c r="M96" s="9">
        <v>0.31797999999999998</v>
      </c>
      <c r="N96" s="9">
        <v>0.77781</v>
      </c>
      <c r="O96" s="9">
        <v>0.7</v>
      </c>
      <c r="P96" s="9">
        <v>0.9</v>
      </c>
      <c r="Q96" s="9">
        <v>4.6826820999999998E-2</v>
      </c>
      <c r="R96" s="9">
        <v>0.68442307300000005</v>
      </c>
      <c r="S96" s="9">
        <v>0.52224632800000004</v>
      </c>
      <c r="T96" s="9">
        <v>0.479119091</v>
      </c>
      <c r="U96" s="9">
        <v>1.793651138</v>
      </c>
      <c r="V96" s="9">
        <v>5.9198447000000001E-2</v>
      </c>
      <c r="W96" s="9">
        <v>1.1555323639999999</v>
      </c>
      <c r="X96" s="9">
        <v>0.72152313400000001</v>
      </c>
      <c r="Y96" s="9">
        <v>1.192631888</v>
      </c>
      <c r="Z96" s="9">
        <v>-0.52304246399999998</v>
      </c>
    </row>
    <row r="97" spans="2:26" s="6" customFormat="1" x14ac:dyDescent="0.25"/>
    <row r="98" spans="2:26" s="6" customFormat="1" ht="15.45" customHeight="1" x14ac:dyDescent="0.3">
      <c r="B98" s="7" t="s">
        <v>187</v>
      </c>
      <c r="C98" s="8"/>
      <c r="D98" s="8"/>
      <c r="E98" s="8"/>
      <c r="F98" s="8"/>
      <c r="G98" s="8"/>
      <c r="H98" s="8"/>
      <c r="I98" s="8"/>
      <c r="J98" s="8"/>
      <c r="K98" s="8"/>
      <c r="L98" s="8"/>
      <c r="M98" s="8"/>
      <c r="N98" s="8"/>
      <c r="O98" s="8"/>
      <c r="P98" s="8"/>
      <c r="Q98" s="8"/>
      <c r="R98" s="8"/>
      <c r="S98" s="8"/>
      <c r="T98" s="8"/>
      <c r="U98" s="8"/>
      <c r="V98" s="8"/>
      <c r="W98" s="8"/>
      <c r="X98" s="8"/>
      <c r="Y98" s="8"/>
      <c r="Z98" s="8"/>
    </row>
    <row r="99" spans="2:26" s="6" customFormat="1" ht="15.45" customHeight="1" x14ac:dyDescent="0.3">
      <c r="B99" s="7" t="s">
        <v>188</v>
      </c>
      <c r="C99" s="9">
        <v>2049.277</v>
      </c>
      <c r="D99" s="9">
        <v>2157.3539999999998</v>
      </c>
      <c r="E99" s="9">
        <v>2252.6</v>
      </c>
      <c r="F99" s="9">
        <v>2371.1</v>
      </c>
      <c r="G99" s="9">
        <v>2519.6999999999998</v>
      </c>
      <c r="H99" s="11">
        <v>2669.7</v>
      </c>
      <c r="I99" s="9">
        <v>4823.3696600000003</v>
      </c>
      <c r="J99" s="9">
        <v>5163.8319600000004</v>
      </c>
      <c r="K99" s="9">
        <v>5474.3726999999999</v>
      </c>
      <c r="L99" s="9">
        <v>5750.5620900000004</v>
      </c>
      <c r="M99" s="9">
        <v>6070.9721900000004</v>
      </c>
      <c r="N99" s="9">
        <v>6463.4228499999999</v>
      </c>
      <c r="O99" s="9">
        <v>6884.9323100000001</v>
      </c>
      <c r="P99" s="9">
        <v>7298.9650000000001</v>
      </c>
      <c r="Q99" s="9">
        <v>7741.3609999999999</v>
      </c>
      <c r="R99" s="11">
        <v>8248.6239999999998</v>
      </c>
      <c r="S99" s="9">
        <v>20758.212</v>
      </c>
      <c r="T99" s="9">
        <v>22126.228999999999</v>
      </c>
      <c r="U99" s="9">
        <v>23745.74</v>
      </c>
      <c r="V99" s="9">
        <v>25617.356</v>
      </c>
      <c r="W99" s="9">
        <v>26500.649000000001</v>
      </c>
      <c r="X99" s="9">
        <v>28339.443960000001</v>
      </c>
      <c r="Y99" s="9">
        <v>30351.495989999999</v>
      </c>
      <c r="Z99" s="9">
        <v>32104.328890000001</v>
      </c>
    </row>
    <row r="100" spans="2:26" s="6" customFormat="1" ht="15.45" customHeight="1" x14ac:dyDescent="0.3">
      <c r="B100" s="7" t="s">
        <v>115</v>
      </c>
      <c r="C100" s="9">
        <v>504.3</v>
      </c>
      <c r="D100" s="9">
        <v>520.1</v>
      </c>
      <c r="E100" s="9">
        <v>520.1</v>
      </c>
      <c r="F100" s="9">
        <v>536.1</v>
      </c>
      <c r="G100" s="9">
        <v>558.1</v>
      </c>
      <c r="H100" s="11">
        <v>570.4</v>
      </c>
      <c r="I100" s="9">
        <v>869.84727999999996</v>
      </c>
      <c r="J100" s="9">
        <v>928.06178</v>
      </c>
      <c r="K100" s="9">
        <v>969.76765</v>
      </c>
      <c r="L100" s="9">
        <v>1003.3806499999999</v>
      </c>
      <c r="M100" s="9">
        <v>1065.1082100000001</v>
      </c>
      <c r="N100" s="9">
        <v>1112.57365</v>
      </c>
      <c r="O100" s="9">
        <v>1146.10914</v>
      </c>
      <c r="P100" s="9">
        <v>1174.35979</v>
      </c>
      <c r="Q100" s="9">
        <v>1225.702</v>
      </c>
      <c r="R100" s="11">
        <v>1266.498</v>
      </c>
      <c r="S100" s="9">
        <v>2795.05</v>
      </c>
      <c r="T100" s="9">
        <v>2884.38</v>
      </c>
      <c r="U100" s="9">
        <v>2986.6179999999999</v>
      </c>
      <c r="V100" s="9">
        <v>3083.9989999999998</v>
      </c>
      <c r="W100" s="9">
        <v>3189.5010000000002</v>
      </c>
      <c r="X100" s="9">
        <v>3290.7540749999998</v>
      </c>
      <c r="Y100" s="9">
        <v>3391.2522130000002</v>
      </c>
      <c r="Z100" s="9">
        <v>3505.586292</v>
      </c>
    </row>
    <row r="101" spans="2:26" s="6" customFormat="1" ht="15.45" customHeight="1" x14ac:dyDescent="0.3">
      <c r="B101" s="7" t="s">
        <v>116</v>
      </c>
      <c r="C101" s="9">
        <v>20.3</v>
      </c>
      <c r="D101" s="9">
        <v>22.3</v>
      </c>
      <c r="E101" s="9">
        <v>23.3</v>
      </c>
      <c r="F101" s="9">
        <v>24.9</v>
      </c>
      <c r="G101" s="9">
        <v>26.8</v>
      </c>
      <c r="H101" s="11">
        <v>29.1</v>
      </c>
      <c r="I101" s="9">
        <v>70.091939999999994</v>
      </c>
      <c r="J101" s="9">
        <v>74.333510000000004</v>
      </c>
      <c r="K101" s="9">
        <v>80.033569999999997</v>
      </c>
      <c r="L101" s="9">
        <v>88.408550000000005</v>
      </c>
      <c r="M101" s="9">
        <v>95.610969999999995</v>
      </c>
      <c r="N101" s="9">
        <v>99.069220000000001</v>
      </c>
      <c r="O101" s="9">
        <v>105.9301</v>
      </c>
      <c r="P101" s="9">
        <v>115.83879</v>
      </c>
      <c r="Q101" s="9">
        <v>121.265</v>
      </c>
      <c r="R101" s="11">
        <v>132.90100000000001</v>
      </c>
      <c r="S101" s="9">
        <v>330.52600000000001</v>
      </c>
      <c r="T101" s="9">
        <v>387.66899999999998</v>
      </c>
      <c r="U101" s="9">
        <v>424.69400000000002</v>
      </c>
      <c r="V101" s="9">
        <v>472.709</v>
      </c>
      <c r="W101" s="9">
        <v>487.65699999999998</v>
      </c>
      <c r="X101" s="9">
        <v>519.31547669999998</v>
      </c>
      <c r="Y101" s="9">
        <v>513.52192260000004</v>
      </c>
      <c r="Z101" s="9">
        <v>578.88348359999998</v>
      </c>
    </row>
    <row r="102" spans="2:26" s="6" customFormat="1" ht="15.45" customHeight="1" x14ac:dyDescent="0.3">
      <c r="B102" s="7" t="s">
        <v>117</v>
      </c>
      <c r="C102" s="9">
        <v>303.7</v>
      </c>
      <c r="D102" s="9">
        <v>324</v>
      </c>
      <c r="E102" s="9">
        <v>341.7</v>
      </c>
      <c r="F102" s="9">
        <v>364.8</v>
      </c>
      <c r="G102" s="9">
        <v>390.7</v>
      </c>
      <c r="H102" s="11">
        <v>422.7</v>
      </c>
      <c r="I102" s="9">
        <v>738.34031000000004</v>
      </c>
      <c r="J102" s="9">
        <v>816.12531999999999</v>
      </c>
      <c r="K102" s="9">
        <v>875.95785000000001</v>
      </c>
      <c r="L102" s="9">
        <v>934.58921999999995</v>
      </c>
      <c r="M102" s="9">
        <v>996.70917999999995</v>
      </c>
      <c r="N102" s="9">
        <v>1096.51351</v>
      </c>
      <c r="O102" s="9">
        <v>1205.6738</v>
      </c>
      <c r="P102" s="9">
        <v>1329.94128</v>
      </c>
      <c r="Q102" s="9">
        <v>1446.5340000000001</v>
      </c>
      <c r="R102" s="11">
        <v>1595.68</v>
      </c>
      <c r="S102" s="9">
        <v>4223.87</v>
      </c>
      <c r="T102" s="9">
        <v>4523.1909999999998</v>
      </c>
      <c r="U102" s="9">
        <v>4995.9759999999997</v>
      </c>
      <c r="V102" s="9">
        <v>5612.2039999999997</v>
      </c>
      <c r="W102" s="9">
        <v>5706.5349999999999</v>
      </c>
      <c r="X102" s="9">
        <v>6367.6450949999999</v>
      </c>
      <c r="Y102" s="9">
        <v>7094.2459680000002</v>
      </c>
      <c r="Z102" s="9">
        <v>7725.2217700000001</v>
      </c>
    </row>
    <row r="103" spans="2:26" s="6" customFormat="1" ht="15.45" customHeight="1" x14ac:dyDescent="0.3">
      <c r="B103" s="7" t="s">
        <v>137</v>
      </c>
      <c r="C103" s="9">
        <v>28.3</v>
      </c>
      <c r="D103" s="9">
        <v>30.4</v>
      </c>
      <c r="E103" s="9">
        <v>32.700000000000003</v>
      </c>
      <c r="F103" s="9">
        <v>35.299999999999997</v>
      </c>
      <c r="G103" s="9">
        <v>38.5</v>
      </c>
      <c r="H103" s="11">
        <v>41.9</v>
      </c>
      <c r="I103" s="9">
        <v>55.527009999999997</v>
      </c>
      <c r="J103" s="9">
        <v>58.310450000000003</v>
      </c>
      <c r="K103" s="9">
        <v>62.839089999999999</v>
      </c>
      <c r="L103" s="9">
        <v>67.398889999999994</v>
      </c>
      <c r="M103" s="9">
        <v>74.118009999999998</v>
      </c>
      <c r="N103" s="9">
        <v>78.951999999999998</v>
      </c>
      <c r="O103" s="9">
        <v>87.284000000000006</v>
      </c>
      <c r="P103" s="9">
        <v>95.364999999999995</v>
      </c>
      <c r="Q103" s="9">
        <v>99.316999999999993</v>
      </c>
      <c r="R103" s="11">
        <v>105.27</v>
      </c>
      <c r="S103" s="9">
        <v>245.54599999999999</v>
      </c>
      <c r="T103" s="9">
        <v>262.90499999999997</v>
      </c>
      <c r="U103" s="9">
        <v>284.65800000000002</v>
      </c>
      <c r="V103" s="9">
        <v>308.12400000000002</v>
      </c>
      <c r="W103" s="9">
        <v>310.20100000000002</v>
      </c>
      <c r="X103" s="9">
        <v>339.80343479999999</v>
      </c>
      <c r="Y103" s="9">
        <v>360.70222430000001</v>
      </c>
      <c r="Z103" s="9">
        <v>369.58860479999998</v>
      </c>
    </row>
    <row r="104" spans="2:26" s="6" customFormat="1" ht="15.45" customHeight="1" x14ac:dyDescent="0.3">
      <c r="B104" s="7" t="s">
        <v>138</v>
      </c>
      <c r="C104" s="9"/>
      <c r="D104" s="9"/>
      <c r="E104" s="9"/>
      <c r="F104" s="9"/>
      <c r="G104" s="9"/>
      <c r="H104" s="9"/>
      <c r="I104" s="9"/>
      <c r="J104" s="9"/>
      <c r="K104" s="9"/>
      <c r="L104" s="9"/>
      <c r="M104" s="9"/>
      <c r="N104" s="9">
        <v>5.0709999999999997</v>
      </c>
      <c r="O104" s="9">
        <v>5.625</v>
      </c>
      <c r="P104" s="9">
        <v>5.8920000000000003</v>
      </c>
      <c r="Q104" s="9">
        <v>6.5359999999999996</v>
      </c>
      <c r="R104" s="11">
        <v>7.1639999999999997</v>
      </c>
      <c r="S104" s="9">
        <v>21.032</v>
      </c>
      <c r="T104" s="9">
        <v>21.795999999999999</v>
      </c>
      <c r="U104" s="9">
        <v>22.440999999999999</v>
      </c>
      <c r="V104" s="9">
        <v>23.856999999999999</v>
      </c>
      <c r="W104" s="9">
        <v>24.376000000000001</v>
      </c>
      <c r="X104" s="9">
        <v>25.99553658</v>
      </c>
      <c r="Y104" s="9">
        <v>28.474752079999998</v>
      </c>
      <c r="Z104" s="9">
        <v>31.00260939</v>
      </c>
    </row>
    <row r="105" spans="2:26" s="6" customFormat="1" ht="15.45" customHeight="1" x14ac:dyDescent="0.3">
      <c r="B105" s="7" t="s">
        <v>119</v>
      </c>
      <c r="C105" s="9">
        <v>154.6</v>
      </c>
      <c r="D105" s="9">
        <v>168</v>
      </c>
      <c r="E105" s="9">
        <v>182.4</v>
      </c>
      <c r="F105" s="9">
        <v>197.2</v>
      </c>
      <c r="G105" s="9">
        <v>213.5</v>
      </c>
      <c r="H105" s="11">
        <v>231.2</v>
      </c>
      <c r="I105" s="9">
        <v>298.24712</v>
      </c>
      <c r="J105" s="9">
        <v>318.35910000000001</v>
      </c>
      <c r="K105" s="9">
        <v>337.42176999999998</v>
      </c>
      <c r="L105" s="9">
        <v>359.61568</v>
      </c>
      <c r="M105" s="9">
        <v>385.54194999999999</v>
      </c>
      <c r="N105" s="9">
        <v>412.35</v>
      </c>
      <c r="O105" s="9">
        <v>447.089</v>
      </c>
      <c r="P105" s="9">
        <v>483.04599999999999</v>
      </c>
      <c r="Q105" s="9">
        <v>522.08699999999999</v>
      </c>
      <c r="R105" s="11">
        <v>566.98299999999995</v>
      </c>
      <c r="S105" s="9">
        <v>1628.4259999999999</v>
      </c>
      <c r="T105" s="9">
        <v>1787.3430000000001</v>
      </c>
      <c r="U105" s="9">
        <v>1967.1010000000001</v>
      </c>
      <c r="V105" s="9">
        <v>2173.1439999999998</v>
      </c>
      <c r="W105" s="9">
        <v>2371.462</v>
      </c>
      <c r="X105" s="9">
        <v>2563.0484200000001</v>
      </c>
      <c r="Y105" s="9">
        <v>2786.2757109999998</v>
      </c>
      <c r="Z105" s="9">
        <v>2980.7940739999999</v>
      </c>
    </row>
    <row r="106" spans="2:26" s="6" customFormat="1" ht="15.45" customHeight="1" x14ac:dyDescent="0.3">
      <c r="B106" s="7" t="s">
        <v>139</v>
      </c>
      <c r="C106" s="9">
        <v>263.3</v>
      </c>
      <c r="D106" s="9">
        <v>280.2</v>
      </c>
      <c r="E106" s="9">
        <v>298.7</v>
      </c>
      <c r="F106" s="9">
        <v>316.89999999999998</v>
      </c>
      <c r="G106" s="9">
        <v>337.7</v>
      </c>
      <c r="H106" s="11">
        <v>361.6</v>
      </c>
      <c r="I106" s="9">
        <v>623.51658999999995</v>
      </c>
      <c r="J106" s="9">
        <v>675.70993999999996</v>
      </c>
      <c r="K106" s="9">
        <v>724.81442000000004</v>
      </c>
      <c r="L106" s="9">
        <v>767.28399999999999</v>
      </c>
      <c r="M106" s="9">
        <v>812.19299000000001</v>
      </c>
      <c r="N106" s="9">
        <v>866.49699999999996</v>
      </c>
      <c r="O106" s="9">
        <v>924.57399999999996</v>
      </c>
      <c r="P106" s="9">
        <v>981.73099999999999</v>
      </c>
      <c r="Q106" s="9">
        <v>1047.7570000000001</v>
      </c>
      <c r="R106" s="11">
        <v>1114.2560000000001</v>
      </c>
      <c r="S106" s="9">
        <v>2885.1</v>
      </c>
      <c r="T106" s="9">
        <v>3122.2469999999998</v>
      </c>
      <c r="U106" s="9">
        <v>3395.047</v>
      </c>
      <c r="V106" s="9">
        <v>3695.607</v>
      </c>
      <c r="W106" s="9">
        <v>3814.3890000000001</v>
      </c>
      <c r="X106" s="9">
        <v>4105.8956589999998</v>
      </c>
      <c r="Y106" s="9">
        <v>4453.170314</v>
      </c>
      <c r="Z106" s="9">
        <v>4737.1561430000002</v>
      </c>
    </row>
    <row r="107" spans="2:26" s="6" customFormat="1" ht="15.45" customHeight="1" x14ac:dyDescent="0.3">
      <c r="B107" s="7" t="s">
        <v>140</v>
      </c>
      <c r="C107" s="9">
        <v>181.4</v>
      </c>
      <c r="D107" s="9">
        <v>195.8</v>
      </c>
      <c r="E107" s="9">
        <v>208.6</v>
      </c>
      <c r="F107" s="9">
        <v>222.9</v>
      </c>
      <c r="G107" s="9">
        <v>236.8</v>
      </c>
      <c r="H107" s="11">
        <v>255.5</v>
      </c>
      <c r="I107" s="9">
        <v>464.97185999999999</v>
      </c>
      <c r="J107" s="9">
        <v>508.77940000000001</v>
      </c>
      <c r="K107" s="9">
        <v>550.78535999999997</v>
      </c>
      <c r="L107" s="9">
        <v>595.13550999999995</v>
      </c>
      <c r="M107" s="9">
        <v>640.05885999999998</v>
      </c>
      <c r="N107" s="9">
        <v>554.44799999999998</v>
      </c>
      <c r="O107" s="9">
        <v>594.33699999999999</v>
      </c>
      <c r="P107" s="9">
        <v>626.07899999999995</v>
      </c>
      <c r="Q107" s="9">
        <v>657.64499999999998</v>
      </c>
      <c r="R107" s="11">
        <v>696.58900000000006</v>
      </c>
      <c r="S107" s="9">
        <v>1580.296</v>
      </c>
      <c r="T107" s="9">
        <v>1677.1</v>
      </c>
      <c r="U107" s="9">
        <v>1790.096</v>
      </c>
      <c r="V107" s="9">
        <v>1915.556</v>
      </c>
      <c r="W107" s="9">
        <v>1948.6980000000001</v>
      </c>
      <c r="X107" s="9">
        <v>2027.3946980000001</v>
      </c>
      <c r="Y107" s="9">
        <v>2143.9863369999998</v>
      </c>
      <c r="Z107" s="9">
        <v>2261.6370489999999</v>
      </c>
    </row>
    <row r="108" spans="2:26" s="6" customFormat="1" ht="15.45" customHeight="1" x14ac:dyDescent="0.3">
      <c r="B108" s="7" t="s">
        <v>141</v>
      </c>
      <c r="C108" s="9"/>
      <c r="D108" s="9"/>
      <c r="E108" s="9"/>
      <c r="F108" s="9"/>
      <c r="G108" s="9"/>
      <c r="H108" s="9"/>
      <c r="I108" s="9"/>
      <c r="J108" s="9"/>
      <c r="K108" s="9"/>
      <c r="L108" s="9"/>
      <c r="M108" s="9"/>
      <c r="N108" s="9">
        <v>46.079000000000001</v>
      </c>
      <c r="O108" s="9">
        <v>49.021000000000001</v>
      </c>
      <c r="P108" s="9">
        <v>52.204000000000001</v>
      </c>
      <c r="Q108" s="9">
        <v>55.701000000000001</v>
      </c>
      <c r="R108" s="11">
        <v>59.503999999999998</v>
      </c>
      <c r="S108" s="9">
        <v>238.86</v>
      </c>
      <c r="T108" s="9">
        <v>251.73</v>
      </c>
      <c r="U108" s="9">
        <v>265.63600000000002</v>
      </c>
      <c r="V108" s="9">
        <v>280.61</v>
      </c>
      <c r="W108" s="9">
        <v>285.346</v>
      </c>
      <c r="X108" s="9">
        <v>298.27811259999999</v>
      </c>
      <c r="Y108" s="9">
        <v>314.28322659999998</v>
      </c>
      <c r="Z108" s="9">
        <v>332.65024089999997</v>
      </c>
    </row>
    <row r="109" spans="2:26" s="6" customFormat="1" ht="15.45" customHeight="1" x14ac:dyDescent="0.3">
      <c r="B109" s="7" t="s">
        <v>142</v>
      </c>
      <c r="C109" s="9"/>
      <c r="D109" s="9"/>
      <c r="E109" s="9"/>
      <c r="F109" s="9"/>
      <c r="G109" s="9"/>
      <c r="H109" s="9"/>
      <c r="I109" s="9"/>
      <c r="J109" s="9"/>
      <c r="K109" s="9"/>
      <c r="L109" s="9"/>
      <c r="M109" s="9"/>
      <c r="N109" s="9">
        <v>139.64500000000001</v>
      </c>
      <c r="O109" s="9">
        <v>163.27099999999999</v>
      </c>
      <c r="P109" s="9">
        <v>179.06100000000001</v>
      </c>
      <c r="Q109" s="9">
        <v>196.179</v>
      </c>
      <c r="R109" s="11">
        <v>208.15899999999999</v>
      </c>
      <c r="S109" s="9">
        <v>248.33699999999999</v>
      </c>
      <c r="T109" s="9">
        <v>269.07499999999999</v>
      </c>
      <c r="U109" s="9">
        <v>287.286</v>
      </c>
      <c r="V109" s="9">
        <v>308.42200000000003</v>
      </c>
      <c r="W109" s="9">
        <v>328.68599999999998</v>
      </c>
      <c r="X109" s="9">
        <v>352.05718780000001</v>
      </c>
      <c r="Y109" s="9">
        <v>368.91104439999998</v>
      </c>
      <c r="Z109" s="9">
        <v>392.34531909999998</v>
      </c>
    </row>
    <row r="110" spans="2:26" s="6" customFormat="1" ht="15.45" customHeight="1" x14ac:dyDescent="0.3">
      <c r="B110" s="7" t="s">
        <v>124</v>
      </c>
      <c r="C110" s="9">
        <v>31</v>
      </c>
      <c r="D110" s="9">
        <v>32.700000000000003</v>
      </c>
      <c r="E110" s="9">
        <v>34.9</v>
      </c>
      <c r="F110" s="9">
        <v>37.200000000000003</v>
      </c>
      <c r="G110" s="9">
        <v>39.799999999999997</v>
      </c>
      <c r="H110" s="11">
        <v>43.4</v>
      </c>
      <c r="I110" s="9">
        <v>142.15897000000001</v>
      </c>
      <c r="J110" s="9">
        <v>151.39001999999999</v>
      </c>
      <c r="K110" s="9">
        <v>157.32661999999999</v>
      </c>
      <c r="L110" s="9">
        <v>157.28294</v>
      </c>
      <c r="M110" s="9">
        <v>167.10665</v>
      </c>
      <c r="N110" s="9">
        <v>184.559</v>
      </c>
      <c r="O110" s="9">
        <v>211.797</v>
      </c>
      <c r="P110" s="9">
        <v>231.09700000000001</v>
      </c>
      <c r="Q110" s="9">
        <v>247.90199999999999</v>
      </c>
      <c r="R110" s="11">
        <v>267.19200000000001</v>
      </c>
      <c r="S110" s="9">
        <v>650.71600000000001</v>
      </c>
      <c r="T110" s="9">
        <v>685.23500000000001</v>
      </c>
      <c r="U110" s="9">
        <v>732.78300000000002</v>
      </c>
      <c r="V110" s="9">
        <v>793.23699999999997</v>
      </c>
      <c r="W110" s="9">
        <v>830.67899999999997</v>
      </c>
      <c r="X110" s="9">
        <v>879.00972549999994</v>
      </c>
      <c r="Y110" s="9">
        <v>930.61436660000004</v>
      </c>
      <c r="Z110" s="9">
        <v>954.32527200000004</v>
      </c>
    </row>
    <row r="111" spans="2:26" s="6" customFormat="1" ht="15.45" customHeight="1" x14ac:dyDescent="0.3">
      <c r="B111" s="7" t="s">
        <v>143</v>
      </c>
      <c r="C111" s="9"/>
      <c r="D111" s="9"/>
      <c r="E111" s="9"/>
      <c r="F111" s="9"/>
      <c r="G111" s="9"/>
      <c r="H111" s="9"/>
      <c r="I111" s="9"/>
      <c r="J111" s="9"/>
      <c r="K111" s="9"/>
      <c r="L111" s="9"/>
      <c r="M111" s="9"/>
      <c r="N111" s="9"/>
      <c r="O111" s="9"/>
      <c r="P111" s="9"/>
      <c r="Q111" s="9"/>
      <c r="R111" s="11"/>
      <c r="S111" s="9">
        <v>1925.0940000000001</v>
      </c>
      <c r="T111" s="9">
        <v>1989.2059999999999</v>
      </c>
      <c r="U111" s="9">
        <v>2058.413</v>
      </c>
      <c r="V111" s="9">
        <v>2132.6770000000001</v>
      </c>
      <c r="W111" s="9">
        <v>2211.0909999999999</v>
      </c>
      <c r="X111" s="9">
        <v>2286.6749500000001</v>
      </c>
      <c r="Y111" s="9">
        <v>2371.342615</v>
      </c>
      <c r="Z111" s="9">
        <v>2458.6961460000002</v>
      </c>
    </row>
    <row r="112" spans="2:26" s="6" customFormat="1" ht="15.45" customHeight="1" x14ac:dyDescent="0.3">
      <c r="B112" s="7" t="s">
        <v>144</v>
      </c>
      <c r="C112" s="9"/>
      <c r="D112" s="9"/>
      <c r="E112" s="9"/>
      <c r="F112" s="9"/>
      <c r="G112" s="9"/>
      <c r="H112" s="9"/>
      <c r="I112" s="9"/>
      <c r="J112" s="9"/>
      <c r="K112" s="9"/>
      <c r="L112" s="9"/>
      <c r="M112" s="9"/>
      <c r="N112" s="9">
        <v>457.89600000000002</v>
      </c>
      <c r="O112" s="9">
        <v>475.86399999999998</v>
      </c>
      <c r="P112" s="9">
        <v>495.089</v>
      </c>
      <c r="Q112" s="9">
        <v>516.14700000000005</v>
      </c>
      <c r="R112" s="11">
        <v>538.88</v>
      </c>
      <c r="S112" s="9">
        <v>39.06</v>
      </c>
      <c r="T112" s="9">
        <v>40.61</v>
      </c>
      <c r="U112" s="9">
        <v>42.268999999999998</v>
      </c>
      <c r="V112" s="9">
        <v>44.031999999999996</v>
      </c>
      <c r="W112" s="9">
        <v>45.521000000000001</v>
      </c>
      <c r="X112" s="9">
        <v>47.83635898</v>
      </c>
      <c r="Y112" s="9">
        <v>49.871252910000003</v>
      </c>
      <c r="Z112" s="9">
        <v>54.260907529999997</v>
      </c>
    </row>
    <row r="113" spans="2:26" s="6" customFormat="1" ht="15.45" customHeight="1" x14ac:dyDescent="0.3">
      <c r="B113" s="7" t="s">
        <v>145</v>
      </c>
      <c r="C113" s="9"/>
      <c r="D113" s="9"/>
      <c r="E113" s="9"/>
      <c r="F113" s="9"/>
      <c r="G113" s="9"/>
      <c r="H113" s="9"/>
      <c r="I113" s="9"/>
      <c r="J113" s="9"/>
      <c r="K113" s="9"/>
      <c r="L113" s="9"/>
      <c r="M113" s="9"/>
      <c r="N113" s="9"/>
      <c r="O113" s="9"/>
      <c r="P113" s="9"/>
      <c r="Q113" s="9"/>
      <c r="R113" s="11"/>
      <c r="S113" s="9">
        <v>142.43799999999999</v>
      </c>
      <c r="T113" s="9">
        <v>151.553</v>
      </c>
      <c r="U113" s="9">
        <v>163.28899999999999</v>
      </c>
      <c r="V113" s="9">
        <v>176.631</v>
      </c>
      <c r="W113" s="9">
        <v>187.80799999999999</v>
      </c>
      <c r="X113" s="9">
        <v>199.10996230000001</v>
      </c>
      <c r="Y113" s="9">
        <v>211.08293699999999</v>
      </c>
      <c r="Z113" s="9">
        <v>226.93618720000001</v>
      </c>
    </row>
    <row r="114" spans="2:26" s="6" customFormat="1" ht="15.45" customHeight="1" x14ac:dyDescent="0.3">
      <c r="B114" s="7" t="s">
        <v>146</v>
      </c>
      <c r="C114" s="9">
        <v>50.3</v>
      </c>
      <c r="D114" s="9">
        <v>53.2</v>
      </c>
      <c r="E114" s="9">
        <v>56.4</v>
      </c>
      <c r="F114" s="9">
        <v>59.3</v>
      </c>
      <c r="G114" s="9">
        <v>63.5</v>
      </c>
      <c r="H114" s="11">
        <v>68.599999999999994</v>
      </c>
      <c r="I114" s="9">
        <v>140.88952</v>
      </c>
      <c r="J114" s="9">
        <v>152.93172000000001</v>
      </c>
      <c r="K114" s="9">
        <v>162.89059</v>
      </c>
      <c r="L114" s="9">
        <v>174.47073</v>
      </c>
      <c r="M114" s="9">
        <v>188.82323</v>
      </c>
      <c r="N114" s="9">
        <v>205.518</v>
      </c>
      <c r="O114" s="9">
        <v>220.994</v>
      </c>
      <c r="P114" s="9">
        <v>235.41900000000001</v>
      </c>
      <c r="Q114" s="9">
        <v>251.64599999999999</v>
      </c>
      <c r="R114" s="11">
        <v>276.36500000000001</v>
      </c>
      <c r="S114" s="9">
        <v>667.29499999999996</v>
      </c>
      <c r="T114" s="9">
        <v>742.202</v>
      </c>
      <c r="U114" s="9">
        <v>806.56</v>
      </c>
      <c r="V114" s="9">
        <v>858.9</v>
      </c>
      <c r="W114" s="9">
        <v>906.02300000000002</v>
      </c>
      <c r="X114" s="9">
        <v>960.81399999999996</v>
      </c>
      <c r="Y114" s="9">
        <v>1008.02345</v>
      </c>
      <c r="Z114" s="9">
        <v>1078.904149</v>
      </c>
    </row>
    <row r="115" spans="2:26" s="6" customFormat="1" ht="15.45" customHeight="1" x14ac:dyDescent="0.3">
      <c r="B115" s="7" t="s">
        <v>147</v>
      </c>
      <c r="C115" s="9"/>
      <c r="D115" s="9"/>
      <c r="E115" s="9"/>
      <c r="F115" s="9"/>
      <c r="G115" s="9"/>
      <c r="H115" s="9"/>
      <c r="I115" s="9"/>
      <c r="J115" s="9"/>
      <c r="K115" s="9"/>
      <c r="L115" s="9"/>
      <c r="M115" s="9"/>
      <c r="N115" s="9">
        <v>136.58799999999999</v>
      </c>
      <c r="O115" s="9">
        <v>147.1</v>
      </c>
      <c r="P115" s="9">
        <v>156.447</v>
      </c>
      <c r="Q115" s="9">
        <v>167.809</v>
      </c>
      <c r="R115" s="11">
        <v>181.25</v>
      </c>
      <c r="S115" s="9">
        <v>544.78899999999999</v>
      </c>
      <c r="T115" s="9">
        <v>577.21799999999996</v>
      </c>
      <c r="U115" s="9">
        <v>611.202</v>
      </c>
      <c r="V115" s="9">
        <v>654.34299999999996</v>
      </c>
      <c r="W115" s="9">
        <v>689.24199999999996</v>
      </c>
      <c r="X115" s="9">
        <v>729.31785330000002</v>
      </c>
      <c r="Y115" s="9">
        <v>786.74573410000005</v>
      </c>
      <c r="Z115" s="9">
        <v>830.21442130000003</v>
      </c>
    </row>
    <row r="116" spans="2:26" s="6" customFormat="1" ht="15.45" customHeight="1" x14ac:dyDescent="0.3">
      <c r="B116" s="7" t="s">
        <v>148</v>
      </c>
      <c r="C116" s="9"/>
      <c r="D116" s="9"/>
      <c r="E116" s="9"/>
      <c r="F116" s="9"/>
      <c r="G116" s="9"/>
      <c r="H116" s="9"/>
      <c r="I116" s="9"/>
      <c r="J116" s="9"/>
      <c r="K116" s="9"/>
      <c r="L116" s="9"/>
      <c r="M116" s="9"/>
      <c r="N116" s="9">
        <v>120.801</v>
      </c>
      <c r="O116" s="9">
        <v>125.402</v>
      </c>
      <c r="P116" s="9">
        <v>131.36699999999999</v>
      </c>
      <c r="Q116" s="9">
        <v>138.02099999999999</v>
      </c>
      <c r="R116" s="11">
        <v>145.17400000000001</v>
      </c>
      <c r="S116" s="9">
        <v>546.00300000000004</v>
      </c>
      <c r="T116" s="9">
        <v>602.42100000000005</v>
      </c>
      <c r="U116" s="9">
        <v>657.83399999999995</v>
      </c>
      <c r="V116" s="9">
        <v>738.09400000000005</v>
      </c>
      <c r="W116" s="9">
        <v>817.03700000000003</v>
      </c>
      <c r="X116" s="9">
        <v>903.63889140000003</v>
      </c>
      <c r="Y116" s="9">
        <v>992.88590829999998</v>
      </c>
      <c r="Z116" s="9">
        <v>1064.573662</v>
      </c>
    </row>
    <row r="117" spans="2:26" s="6" customFormat="1" ht="15.45" customHeight="1" x14ac:dyDescent="0.3">
      <c r="B117" s="7" t="s">
        <v>149</v>
      </c>
      <c r="C117" s="9"/>
      <c r="D117" s="9"/>
      <c r="E117" s="9"/>
      <c r="F117" s="9"/>
      <c r="G117" s="9"/>
      <c r="H117" s="9"/>
      <c r="I117" s="9"/>
      <c r="J117" s="9"/>
      <c r="K117" s="9"/>
      <c r="L117" s="9"/>
      <c r="M117" s="9"/>
      <c r="N117" s="9"/>
      <c r="O117" s="9"/>
      <c r="P117" s="9"/>
      <c r="Q117" s="9"/>
      <c r="R117" s="11"/>
      <c r="S117" s="9">
        <v>30.071000000000002</v>
      </c>
      <c r="T117" s="9">
        <v>31.568000000000001</v>
      </c>
      <c r="U117" s="9">
        <v>33.222999999999999</v>
      </c>
      <c r="V117" s="9">
        <v>35.043999999999997</v>
      </c>
      <c r="W117" s="9">
        <v>36.948</v>
      </c>
      <c r="X117" s="9">
        <v>39.077229019999997</v>
      </c>
      <c r="Y117" s="9">
        <v>41.449471510000002</v>
      </c>
      <c r="Z117" s="9">
        <v>44.075344469999997</v>
      </c>
    </row>
    <row r="118" spans="2:26" s="6" customFormat="1" ht="15.45" customHeight="1" x14ac:dyDescent="0.3">
      <c r="B118" s="7" t="s">
        <v>150</v>
      </c>
      <c r="C118" s="9">
        <v>434.5</v>
      </c>
      <c r="D118" s="9">
        <v>451.7</v>
      </c>
      <c r="E118" s="9">
        <v>470.1</v>
      </c>
      <c r="F118" s="9">
        <v>489.8</v>
      </c>
      <c r="G118" s="9">
        <v>512.1</v>
      </c>
      <c r="H118" s="11">
        <v>536.6</v>
      </c>
      <c r="I118" s="9">
        <v>1172.52997</v>
      </c>
      <c r="J118" s="9">
        <v>1220.24146</v>
      </c>
      <c r="K118" s="9">
        <v>1269.3415199999999</v>
      </c>
      <c r="L118" s="9">
        <v>1316.5345299999999</v>
      </c>
      <c r="M118" s="9">
        <v>1368.98287</v>
      </c>
      <c r="N118" s="9">
        <v>662.64599999999996</v>
      </c>
      <c r="O118" s="9">
        <v>684.2</v>
      </c>
      <c r="P118" s="9">
        <v>706.42600000000004</v>
      </c>
      <c r="Q118" s="9">
        <v>729.55399999999997</v>
      </c>
      <c r="R118" s="11">
        <v>753.51800000000003</v>
      </c>
      <c r="S118" s="9">
        <v>1131.7660000000001</v>
      </c>
      <c r="T118" s="9">
        <v>1167.31</v>
      </c>
      <c r="U118" s="9">
        <v>1204.885</v>
      </c>
      <c r="V118" s="9">
        <v>1244.287</v>
      </c>
      <c r="W118" s="9">
        <v>1282.423</v>
      </c>
      <c r="X118" s="9">
        <v>1321.975091</v>
      </c>
      <c r="Y118" s="9">
        <v>1364.097501</v>
      </c>
      <c r="Z118" s="9">
        <v>1408.3351359999999</v>
      </c>
    </row>
    <row r="119" spans="2:26" s="6" customFormat="1" ht="30" customHeight="1" x14ac:dyDescent="0.3">
      <c r="B119" s="7" t="s">
        <v>151</v>
      </c>
      <c r="C119" s="9" t="s">
        <v>4</v>
      </c>
      <c r="D119" s="9" t="s">
        <v>4</v>
      </c>
      <c r="E119" s="9" t="s">
        <v>4</v>
      </c>
      <c r="F119" s="9" t="s">
        <v>4</v>
      </c>
      <c r="G119" s="9" t="s">
        <v>4</v>
      </c>
      <c r="H119" s="9" t="s">
        <v>4</v>
      </c>
      <c r="I119" s="9" t="s">
        <v>4</v>
      </c>
      <c r="J119" s="9" t="s">
        <v>4</v>
      </c>
      <c r="K119" s="9" t="s">
        <v>4</v>
      </c>
      <c r="L119" s="9" t="s">
        <v>4</v>
      </c>
      <c r="M119" s="9" t="s">
        <v>4</v>
      </c>
      <c r="N119" s="9" t="s">
        <v>4</v>
      </c>
      <c r="O119" s="9" t="s">
        <v>4</v>
      </c>
      <c r="P119" s="9" t="s">
        <v>4</v>
      </c>
      <c r="Q119" s="9" t="s">
        <v>4</v>
      </c>
      <c r="R119" s="9" t="s">
        <v>4</v>
      </c>
      <c r="S119" s="9" t="s">
        <v>4</v>
      </c>
      <c r="T119" s="9" t="s">
        <v>4</v>
      </c>
      <c r="U119" s="9" t="s">
        <v>4</v>
      </c>
      <c r="V119" s="9" t="s">
        <v>4</v>
      </c>
      <c r="W119" s="9" t="s">
        <v>4</v>
      </c>
      <c r="X119" s="9" t="s">
        <v>4</v>
      </c>
      <c r="Y119" s="9" t="s">
        <v>4</v>
      </c>
      <c r="Z119" s="9" t="s">
        <v>4</v>
      </c>
    </row>
    <row r="120" spans="2:26" s="6" customFormat="1" ht="15.45" customHeight="1" x14ac:dyDescent="0.3">
      <c r="B120" s="7" t="s">
        <v>152</v>
      </c>
      <c r="C120" s="9" t="s">
        <v>4</v>
      </c>
      <c r="D120" s="9" t="s">
        <v>4</v>
      </c>
      <c r="E120" s="9" t="s">
        <v>4</v>
      </c>
      <c r="F120" s="9" t="s">
        <v>4</v>
      </c>
      <c r="G120" s="9" t="s">
        <v>4</v>
      </c>
      <c r="H120" s="9" t="s">
        <v>4</v>
      </c>
      <c r="I120" s="9" t="s">
        <v>4</v>
      </c>
      <c r="J120" s="9" t="s">
        <v>4</v>
      </c>
      <c r="K120" s="9" t="s">
        <v>4</v>
      </c>
      <c r="L120" s="9" t="s">
        <v>4</v>
      </c>
      <c r="M120" s="9" t="s">
        <v>4</v>
      </c>
      <c r="N120" s="9" t="s">
        <v>4</v>
      </c>
      <c r="O120" s="9" t="s">
        <v>4</v>
      </c>
      <c r="P120" s="9" t="s">
        <v>4</v>
      </c>
      <c r="Q120" s="9" t="s">
        <v>4</v>
      </c>
      <c r="R120" s="9" t="s">
        <v>4</v>
      </c>
      <c r="S120" s="9" t="s">
        <v>4</v>
      </c>
      <c r="T120" s="9" t="s">
        <v>4</v>
      </c>
      <c r="U120" s="9" t="s">
        <v>4</v>
      </c>
      <c r="V120" s="9" t="s">
        <v>4</v>
      </c>
      <c r="W120" s="9" t="s">
        <v>4</v>
      </c>
      <c r="X120" s="9" t="s">
        <v>4</v>
      </c>
      <c r="Y120" s="9" t="s">
        <v>4</v>
      </c>
      <c r="Z120" s="9" t="s">
        <v>4</v>
      </c>
    </row>
    <row r="121" spans="2:26" s="6" customFormat="1" ht="15.45" customHeight="1" x14ac:dyDescent="0.3">
      <c r="B121" s="7" t="s">
        <v>153</v>
      </c>
      <c r="C121" s="9">
        <v>1971.7</v>
      </c>
      <c r="D121" s="9">
        <v>2078.4</v>
      </c>
      <c r="E121" s="9">
        <v>2168.9</v>
      </c>
      <c r="F121" s="9">
        <v>2284.4</v>
      </c>
      <c r="G121" s="9">
        <v>2417.5</v>
      </c>
      <c r="H121" s="11">
        <v>2561</v>
      </c>
      <c r="I121" s="9">
        <v>4576.12057</v>
      </c>
      <c r="J121" s="9">
        <v>4904.2426999999998</v>
      </c>
      <c r="K121" s="9">
        <v>5191.1784399999997</v>
      </c>
      <c r="L121" s="9">
        <v>5464.1007</v>
      </c>
      <c r="M121" s="9">
        <v>5794.2529199999999</v>
      </c>
      <c r="N121" s="9">
        <v>6179.2063799999996</v>
      </c>
      <c r="O121" s="9">
        <v>6594.3090400000001</v>
      </c>
      <c r="P121" s="9">
        <v>6999.3628600000002</v>
      </c>
      <c r="Q121" s="9">
        <v>7429.8010000000004</v>
      </c>
      <c r="R121" s="11">
        <v>7915.384</v>
      </c>
      <c r="S121" s="9">
        <v>19874.276000000002</v>
      </c>
      <c r="T121" s="9">
        <v>21174.758999999998</v>
      </c>
      <c r="U121" s="9">
        <v>22730.010999999999</v>
      </c>
      <c r="V121" s="9">
        <v>24551.473999999998</v>
      </c>
      <c r="W121" s="9">
        <v>25473.623</v>
      </c>
      <c r="X121" s="9">
        <v>27257.641759999999</v>
      </c>
      <c r="Y121" s="9">
        <v>29210.936949999999</v>
      </c>
      <c r="Z121" s="9">
        <v>31035.186809999999</v>
      </c>
    </row>
    <row r="122" spans="2:26" s="6" customFormat="1" ht="15.45" customHeight="1" x14ac:dyDescent="0.3">
      <c r="B122" s="7" t="s">
        <v>154</v>
      </c>
      <c r="C122" s="9">
        <v>77.7</v>
      </c>
      <c r="D122" s="9">
        <v>79.099999999999994</v>
      </c>
      <c r="E122" s="9">
        <v>83.7</v>
      </c>
      <c r="F122" s="9">
        <v>86.5</v>
      </c>
      <c r="G122" s="9">
        <v>102.2</v>
      </c>
      <c r="H122" s="11">
        <v>108.8</v>
      </c>
      <c r="I122" s="9">
        <v>247.2491</v>
      </c>
      <c r="J122" s="9">
        <v>259.58926000000002</v>
      </c>
      <c r="K122" s="9">
        <v>283.19425999999999</v>
      </c>
      <c r="L122" s="9">
        <v>286.46136999999999</v>
      </c>
      <c r="M122" s="9">
        <v>276.71926000000002</v>
      </c>
      <c r="N122" s="9">
        <v>284.21699999999998</v>
      </c>
      <c r="O122" s="9">
        <v>290.62400000000002</v>
      </c>
      <c r="P122" s="9">
        <v>299.60199999999998</v>
      </c>
      <c r="Q122" s="9">
        <v>311.56</v>
      </c>
      <c r="R122" s="11">
        <v>333.24</v>
      </c>
      <c r="S122" s="9">
        <v>883.93700000000001</v>
      </c>
      <c r="T122" s="9">
        <v>951.47</v>
      </c>
      <c r="U122" s="9">
        <v>1015.729</v>
      </c>
      <c r="V122" s="9">
        <v>1065.8820000000001</v>
      </c>
      <c r="W122" s="9">
        <v>1027.0260000000001</v>
      </c>
      <c r="X122" s="9">
        <v>1081.8022020000001</v>
      </c>
      <c r="Y122" s="9">
        <v>1140.5590400000001</v>
      </c>
      <c r="Z122" s="9">
        <v>1069.1420780000001</v>
      </c>
    </row>
    <row r="123" spans="2:26" s="6" customFormat="1" ht="15.45" customHeight="1" x14ac:dyDescent="0.3">
      <c r="B123" s="7" t="s">
        <v>155</v>
      </c>
      <c r="C123" s="9">
        <v>75.099999999999994</v>
      </c>
      <c r="D123" s="9">
        <v>75.2</v>
      </c>
      <c r="E123" s="9">
        <v>103.4</v>
      </c>
      <c r="F123" s="9">
        <v>130.80000000000001</v>
      </c>
      <c r="G123" s="9">
        <v>132.80000000000001</v>
      </c>
      <c r="H123" s="11">
        <v>136.30000000000001</v>
      </c>
      <c r="I123" s="9">
        <v>272.07499999999999</v>
      </c>
      <c r="J123" s="9">
        <v>331.31473</v>
      </c>
      <c r="K123" s="9">
        <v>421.36101000000002</v>
      </c>
      <c r="L123" s="9">
        <v>455.92989999999998</v>
      </c>
      <c r="M123" s="9">
        <v>491.77053000000001</v>
      </c>
      <c r="N123" s="9">
        <v>511.76092</v>
      </c>
      <c r="O123" s="9">
        <v>582.67237</v>
      </c>
      <c r="P123" s="9">
        <v>587.05398000000002</v>
      </c>
      <c r="Q123" s="9">
        <v>515.91999999999996</v>
      </c>
      <c r="R123" s="11">
        <v>535.48</v>
      </c>
      <c r="S123" s="9">
        <v>972.53800000000001</v>
      </c>
      <c r="T123" s="9">
        <v>763.93700000000001</v>
      </c>
      <c r="U123" s="9">
        <v>949.59</v>
      </c>
      <c r="V123" s="9">
        <v>1049.3230000000001</v>
      </c>
      <c r="W123" s="9">
        <v>1096.913</v>
      </c>
      <c r="X123" s="9">
        <v>1491.650852</v>
      </c>
      <c r="Y123" s="9">
        <v>1202.423841</v>
      </c>
      <c r="Z123" s="9">
        <v>1281.348156</v>
      </c>
    </row>
    <row r="124" spans="2:26" s="6" customFormat="1" ht="15.45" customHeight="1" x14ac:dyDescent="0.3">
      <c r="B124" s="7" t="s">
        <v>156</v>
      </c>
      <c r="C124" s="9">
        <v>2124.4</v>
      </c>
      <c r="D124" s="9">
        <v>2232.6</v>
      </c>
      <c r="E124" s="9">
        <v>2356</v>
      </c>
      <c r="F124" s="9">
        <v>2501.8000000000002</v>
      </c>
      <c r="G124" s="9">
        <v>2652.5</v>
      </c>
      <c r="H124" s="11">
        <v>2806.1</v>
      </c>
      <c r="I124" s="9">
        <v>5095.4446600000001</v>
      </c>
      <c r="J124" s="9">
        <v>5495.1466799999998</v>
      </c>
      <c r="K124" s="9">
        <v>5895.7337200000002</v>
      </c>
      <c r="L124" s="9">
        <v>6206.4919900000004</v>
      </c>
      <c r="M124" s="9">
        <v>6562.7427200000002</v>
      </c>
      <c r="N124" s="9">
        <v>6975.1837699999996</v>
      </c>
      <c r="O124" s="9">
        <v>7467.6046800000004</v>
      </c>
      <c r="P124" s="9">
        <v>7886.0189600000003</v>
      </c>
      <c r="Q124" s="9">
        <v>8257.2800000000007</v>
      </c>
      <c r="R124" s="11">
        <v>8784.1039999999994</v>
      </c>
      <c r="S124" s="9">
        <v>21730.75</v>
      </c>
      <c r="T124" s="9">
        <v>22890.166000000001</v>
      </c>
      <c r="U124" s="9">
        <v>24695.33</v>
      </c>
      <c r="V124" s="9">
        <v>26666.679</v>
      </c>
      <c r="W124" s="9">
        <v>27597.562000000002</v>
      </c>
      <c r="X124" s="9">
        <v>29831.094809999999</v>
      </c>
      <c r="Y124" s="9">
        <v>31553.919829999999</v>
      </c>
      <c r="Z124" s="9">
        <v>33385.677040000002</v>
      </c>
    </row>
    <row r="125" spans="2:26" s="6" customFormat="1" x14ac:dyDescent="0.25"/>
    <row r="126" spans="2:26" s="6" customFormat="1" ht="15.45" customHeight="1" x14ac:dyDescent="0.3">
      <c r="B126" s="7" t="s">
        <v>189</v>
      </c>
      <c r="C126" s="8"/>
      <c r="D126" s="8"/>
      <c r="E126" s="8"/>
      <c r="F126" s="8"/>
      <c r="G126" s="8"/>
      <c r="H126" s="8"/>
      <c r="I126" s="8"/>
      <c r="J126" s="8"/>
      <c r="K126" s="8"/>
      <c r="L126" s="8"/>
      <c r="M126" s="8"/>
      <c r="N126" s="8"/>
      <c r="O126" s="8"/>
      <c r="P126" s="8"/>
      <c r="Q126" s="8"/>
      <c r="R126" s="8"/>
      <c r="S126" s="8"/>
      <c r="T126" s="8"/>
      <c r="U126" s="8"/>
      <c r="V126" s="8"/>
      <c r="W126" s="8"/>
      <c r="X126" s="8"/>
      <c r="Y126" s="8"/>
      <c r="Z126" s="8"/>
    </row>
    <row r="127" spans="2:26" s="6" customFormat="1" ht="15.45" customHeight="1" x14ac:dyDescent="0.3">
      <c r="B127" s="7" t="s">
        <v>190</v>
      </c>
      <c r="C127" s="9">
        <v>5.9504700000000001</v>
      </c>
      <c r="D127" s="9">
        <v>5.2747099999999998</v>
      </c>
      <c r="E127" s="9">
        <v>4.4078799999999996</v>
      </c>
      <c r="F127" s="9">
        <v>5.2517100000000001</v>
      </c>
      <c r="G127" s="9">
        <v>6.2760999999999996</v>
      </c>
      <c r="H127" s="9">
        <v>5.9570600000000002</v>
      </c>
      <c r="I127" s="11">
        <v>6.6719299999999997</v>
      </c>
      <c r="J127" s="9">
        <v>7.0586000000000002</v>
      </c>
      <c r="K127" s="9">
        <v>6.0137700000000001</v>
      </c>
      <c r="L127" s="9">
        <v>5.0451300000000003</v>
      </c>
      <c r="M127" s="9">
        <v>5.5717999999999996</v>
      </c>
      <c r="N127" s="9">
        <v>6.4643800000000002</v>
      </c>
      <c r="O127" s="9">
        <v>6.5214600000000003</v>
      </c>
      <c r="P127" s="9">
        <v>6.0136099999999999</v>
      </c>
      <c r="Q127" s="9">
        <v>6.0610799999999996</v>
      </c>
      <c r="R127" s="9">
        <v>6.55</v>
      </c>
      <c r="S127" s="11">
        <v>7.11</v>
      </c>
      <c r="T127" s="9">
        <v>6.59</v>
      </c>
      <c r="U127" s="9">
        <v>7.32</v>
      </c>
      <c r="V127" s="9">
        <v>7.88</v>
      </c>
      <c r="W127" s="9">
        <v>3.45</v>
      </c>
      <c r="X127" s="9">
        <v>6.94</v>
      </c>
      <c r="Y127" s="9">
        <v>7.099828896</v>
      </c>
      <c r="Z127" s="9">
        <v>5.7751120389999997</v>
      </c>
    </row>
    <row r="128" spans="2:26" s="6" customFormat="1" ht="15.45" customHeight="1" x14ac:dyDescent="0.3">
      <c r="B128" s="7" t="s">
        <v>158</v>
      </c>
      <c r="C128" s="9">
        <v>7.3892699999999998</v>
      </c>
      <c r="D128" s="9">
        <v>3.13306</v>
      </c>
      <c r="E128" s="9" t="s">
        <v>5</v>
      </c>
      <c r="F128" s="9">
        <v>3.07633</v>
      </c>
      <c r="G128" s="9">
        <v>4.1037100000000004</v>
      </c>
      <c r="H128" s="9">
        <v>2.20391</v>
      </c>
      <c r="I128" s="11">
        <v>5.5016800000000003</v>
      </c>
      <c r="J128" s="9">
        <v>6.6924999999999999</v>
      </c>
      <c r="K128" s="9">
        <v>4.4938700000000003</v>
      </c>
      <c r="L128" s="9">
        <v>3.4660899999999999</v>
      </c>
      <c r="M128" s="9">
        <v>6.1519599999999999</v>
      </c>
      <c r="N128" s="9">
        <v>4.4564000000000004</v>
      </c>
      <c r="O128" s="9">
        <v>3.01423</v>
      </c>
      <c r="P128" s="9">
        <v>2.4649200000000002</v>
      </c>
      <c r="Q128" s="9">
        <v>4.3717600000000001</v>
      </c>
      <c r="R128" s="9">
        <v>3.33</v>
      </c>
      <c r="S128" s="11">
        <v>2.79</v>
      </c>
      <c r="T128" s="9">
        <v>3.2</v>
      </c>
      <c r="U128" s="9">
        <v>3.54</v>
      </c>
      <c r="V128" s="9">
        <v>3.26</v>
      </c>
      <c r="W128" s="9">
        <v>3.42</v>
      </c>
      <c r="X128" s="9">
        <v>3.17</v>
      </c>
      <c r="Y128" s="9">
        <v>3.053954676</v>
      </c>
      <c r="Z128" s="9">
        <v>3.3714413369999998</v>
      </c>
    </row>
    <row r="129" spans="2:26" s="6" customFormat="1" ht="15.45" customHeight="1" x14ac:dyDescent="0.3">
      <c r="B129" s="7" t="s">
        <v>159</v>
      </c>
      <c r="C129" s="9">
        <v>6.1792999999999996</v>
      </c>
      <c r="D129" s="9">
        <v>7.45709</v>
      </c>
      <c r="E129" s="9">
        <v>6.49899</v>
      </c>
      <c r="F129" s="9">
        <v>7.2573699999999999</v>
      </c>
      <c r="G129" s="9">
        <v>7.6020599999999998</v>
      </c>
      <c r="H129" s="9">
        <v>8.2748299999999997</v>
      </c>
      <c r="I129" s="11">
        <v>9.7978500000000004</v>
      </c>
      <c r="J129" s="9">
        <v>9.0278299999999998</v>
      </c>
      <c r="K129" s="9">
        <v>7.0335299999999998</v>
      </c>
      <c r="L129" s="9">
        <v>6.91317</v>
      </c>
      <c r="M129" s="9">
        <v>7.0321999999999996</v>
      </c>
      <c r="N129" s="9">
        <v>9.0191499999999998</v>
      </c>
      <c r="O129" s="9">
        <v>9.4355899999999995</v>
      </c>
      <c r="P129" s="9">
        <v>9.6393400000000007</v>
      </c>
      <c r="Q129" s="9">
        <v>8.1590900000000008</v>
      </c>
      <c r="R129" s="9">
        <v>9.67</v>
      </c>
      <c r="S129" s="11">
        <v>11.09</v>
      </c>
      <c r="T129" s="9">
        <v>8.27</v>
      </c>
      <c r="U129" s="9">
        <v>10.199999999999999</v>
      </c>
      <c r="V129" s="9">
        <v>11.63</v>
      </c>
      <c r="W129" s="9">
        <v>3.61</v>
      </c>
      <c r="X129" s="9">
        <v>10.29</v>
      </c>
      <c r="Y129" s="9">
        <v>9.8556595520000005</v>
      </c>
      <c r="Z129" s="9">
        <v>8.3673514509999993</v>
      </c>
    </row>
    <row r="130" spans="2:26" s="6" customFormat="1" ht="15.45" customHeight="1" x14ac:dyDescent="0.3">
      <c r="B130" s="7" t="s">
        <v>160</v>
      </c>
      <c r="C130" s="9">
        <v>5.4798999999999998</v>
      </c>
      <c r="D130" s="9">
        <v>5.5283699999999998</v>
      </c>
      <c r="E130" s="9">
        <v>5.43607</v>
      </c>
      <c r="F130" s="9">
        <v>5.3710100000000001</v>
      </c>
      <c r="G130" s="9">
        <v>5.6655699999999998</v>
      </c>
      <c r="H130" s="9">
        <v>6.3702800000000002</v>
      </c>
      <c r="I130" s="11">
        <v>6.60222</v>
      </c>
      <c r="J130" s="9">
        <v>6.4851099999999997</v>
      </c>
      <c r="K130" s="9">
        <v>5.7623800000000003</v>
      </c>
      <c r="L130" s="9">
        <v>5.0799700000000003</v>
      </c>
      <c r="M130" s="9">
        <v>5.5288300000000001</v>
      </c>
      <c r="N130" s="9">
        <v>6.2166300000000003</v>
      </c>
      <c r="O130" s="9">
        <v>6.57606</v>
      </c>
      <c r="P130" s="9">
        <v>5.5141600000000004</v>
      </c>
      <c r="Q130" s="9">
        <v>5.6210000000000004</v>
      </c>
      <c r="R130" s="9">
        <v>5.8</v>
      </c>
      <c r="S130" s="11">
        <v>6.25</v>
      </c>
      <c r="T130" s="9">
        <v>6.37</v>
      </c>
      <c r="U130" s="9">
        <v>6.55</v>
      </c>
      <c r="V130" s="9">
        <v>6.88</v>
      </c>
      <c r="W130" s="9">
        <v>3.93</v>
      </c>
      <c r="X130" s="9">
        <v>5.73</v>
      </c>
      <c r="Y130" s="9">
        <v>6.2566564360000001</v>
      </c>
      <c r="Z130" s="9">
        <v>5.3712482499999998</v>
      </c>
    </row>
    <row r="131" spans="2:26" s="6" customFormat="1" x14ac:dyDescent="0.25"/>
    <row r="132" spans="2:26" s="6" customFormat="1" ht="15.45" customHeight="1" x14ac:dyDescent="0.3">
      <c r="B132" s="7" t="s">
        <v>191</v>
      </c>
      <c r="C132" s="9">
        <v>2049.277</v>
      </c>
      <c r="D132" s="9">
        <v>2157.3539999999998</v>
      </c>
      <c r="E132" s="9">
        <v>2252.6</v>
      </c>
      <c r="F132" s="9">
        <v>2371.1</v>
      </c>
      <c r="G132" s="9">
        <v>2519.6999999999998</v>
      </c>
      <c r="H132" s="11">
        <v>2669.7</v>
      </c>
      <c r="I132" s="9">
        <v>4823.3696600000003</v>
      </c>
      <c r="J132" s="9">
        <v>5163.8319600000004</v>
      </c>
      <c r="K132" s="9">
        <v>5474.3726999999999</v>
      </c>
      <c r="L132" s="9">
        <v>5750.5620900000004</v>
      </c>
      <c r="M132" s="9">
        <v>6070.9721900000004</v>
      </c>
      <c r="N132" s="9">
        <v>6463.4228400000002</v>
      </c>
      <c r="O132" s="9">
        <v>6884.9323199999999</v>
      </c>
      <c r="P132" s="9">
        <v>7298.9649900000004</v>
      </c>
      <c r="Q132" s="9">
        <v>7741.3519999999999</v>
      </c>
      <c r="R132" s="11">
        <v>8248.6239999999998</v>
      </c>
      <c r="S132" s="9">
        <v>20758.212</v>
      </c>
      <c r="T132" s="9">
        <v>22126.228999999999</v>
      </c>
      <c r="U132" s="9">
        <v>23745.74</v>
      </c>
      <c r="V132" s="9">
        <v>25617.356</v>
      </c>
      <c r="W132" s="9">
        <v>26500.649000000001</v>
      </c>
      <c r="X132" s="9">
        <v>28339.444</v>
      </c>
      <c r="Y132" s="9">
        <v>30351.495999999999</v>
      </c>
      <c r="Z132" s="9">
        <v>32104.329000000002</v>
      </c>
    </row>
    <row r="133" spans="2:26" s="6" customFormat="1" ht="15.45" customHeight="1" x14ac:dyDescent="0.3">
      <c r="B133" s="7" t="s">
        <v>162</v>
      </c>
      <c r="C133" s="9">
        <v>1584.3420000000001</v>
      </c>
      <c r="D133" s="9">
        <v>1659.242</v>
      </c>
      <c r="E133" s="9">
        <v>1753.2</v>
      </c>
      <c r="F133" s="9">
        <v>1825.4</v>
      </c>
      <c r="G133" s="9">
        <v>1892.7</v>
      </c>
      <c r="H133" s="11">
        <v>1971.3</v>
      </c>
      <c r="I133" s="9">
        <v>3789.40256</v>
      </c>
      <c r="J133" s="9">
        <v>4059.6187</v>
      </c>
      <c r="K133" s="9">
        <v>4219.0570799999996</v>
      </c>
      <c r="L133" s="9">
        <v>4326.3810299999996</v>
      </c>
      <c r="M133" s="9">
        <v>4532.1468800000002</v>
      </c>
      <c r="N133" s="9">
        <v>4827.13267</v>
      </c>
      <c r="O133" s="9">
        <v>5022.2504799999997</v>
      </c>
      <c r="P133" s="9">
        <v>5282.0712899999999</v>
      </c>
      <c r="Q133" s="9">
        <v>5507.9309999999996</v>
      </c>
      <c r="R133" s="11">
        <v>5839.9889999999996</v>
      </c>
      <c r="S133" s="9">
        <v>15097.392</v>
      </c>
      <c r="T133" s="9">
        <v>16055.234</v>
      </c>
      <c r="U133" s="9">
        <v>17512.567999999999</v>
      </c>
      <c r="V133" s="9">
        <v>18480.277999999998</v>
      </c>
      <c r="W133" s="9">
        <v>19017.805</v>
      </c>
      <c r="X133" s="9">
        <v>20524.089</v>
      </c>
      <c r="Y133" s="9">
        <v>22037.607</v>
      </c>
      <c r="Z133" s="9">
        <v>22593.207750000001</v>
      </c>
    </row>
    <row r="134" spans="2:26" s="6" customFormat="1" ht="15.45" customHeight="1" x14ac:dyDescent="0.3">
      <c r="B134" s="7" t="s">
        <v>163</v>
      </c>
      <c r="C134" s="9">
        <v>1497.4169999999999</v>
      </c>
      <c r="D134" s="9">
        <v>1568.43</v>
      </c>
      <c r="E134" s="9">
        <v>1645</v>
      </c>
      <c r="F134" s="9">
        <v>1702.9</v>
      </c>
      <c r="G134" s="9">
        <v>1757.1</v>
      </c>
      <c r="H134" s="11">
        <v>1825.2</v>
      </c>
      <c r="I134" s="9">
        <v>3527.0074599999998</v>
      </c>
      <c r="J134" s="9">
        <v>3789.2009800000001</v>
      </c>
      <c r="K134" s="9">
        <v>3940.02198</v>
      </c>
      <c r="L134" s="9">
        <v>4030.3171499999999</v>
      </c>
      <c r="M134" s="9">
        <v>4215.8739100000003</v>
      </c>
      <c r="N134" s="9">
        <v>4489.5550000000003</v>
      </c>
      <c r="O134" s="9">
        <v>4674.2674100000004</v>
      </c>
      <c r="P134" s="9">
        <v>4913.93588</v>
      </c>
      <c r="Q134" s="9">
        <v>5110.768</v>
      </c>
      <c r="R134" s="11">
        <v>5408.0680000000002</v>
      </c>
      <c r="S134" s="9">
        <v>13879.861999999999</v>
      </c>
      <c r="T134" s="9">
        <v>14750.01</v>
      </c>
      <c r="U134" s="9">
        <v>16138.460999999999</v>
      </c>
      <c r="V134" s="9">
        <v>16922.050999999999</v>
      </c>
      <c r="W134" s="9">
        <v>17429.170999999998</v>
      </c>
      <c r="X134" s="9">
        <v>18826.2</v>
      </c>
      <c r="Y134" s="9">
        <v>20233.743999999999</v>
      </c>
      <c r="Z134" s="9">
        <v>20635.377120000001</v>
      </c>
    </row>
    <row r="135" spans="2:26" s="6" customFormat="1" ht="15.45" customHeight="1" x14ac:dyDescent="0.3">
      <c r="B135" s="7" t="s">
        <v>164</v>
      </c>
      <c r="C135" s="9" t="s">
        <v>4</v>
      </c>
      <c r="D135" s="9" t="s">
        <v>4</v>
      </c>
      <c r="E135" s="9" t="s">
        <v>4</v>
      </c>
      <c r="F135" s="9" t="s">
        <v>4</v>
      </c>
      <c r="G135" s="9" t="s">
        <v>4</v>
      </c>
      <c r="H135" s="9" t="s">
        <v>4</v>
      </c>
      <c r="I135" s="9" t="s">
        <v>4</v>
      </c>
      <c r="J135" s="9" t="s">
        <v>4</v>
      </c>
      <c r="K135" s="9" t="s">
        <v>4</v>
      </c>
      <c r="L135" s="9" t="s">
        <v>4</v>
      </c>
      <c r="M135" s="9" t="s">
        <v>4</v>
      </c>
      <c r="N135" s="9" t="s">
        <v>4</v>
      </c>
      <c r="O135" s="9" t="s">
        <v>4</v>
      </c>
      <c r="P135" s="9" t="s">
        <v>4</v>
      </c>
      <c r="Q135" s="9" t="s">
        <v>4</v>
      </c>
      <c r="R135" s="9" t="s">
        <v>4</v>
      </c>
      <c r="S135" s="9" t="s">
        <v>4</v>
      </c>
      <c r="T135" s="9" t="s">
        <v>4</v>
      </c>
      <c r="U135" s="9" t="s">
        <v>4</v>
      </c>
      <c r="V135" s="9" t="s">
        <v>4</v>
      </c>
      <c r="W135" s="9" t="s">
        <v>4</v>
      </c>
      <c r="X135" s="9" t="s">
        <v>4</v>
      </c>
      <c r="Y135" s="9" t="s">
        <v>4</v>
      </c>
      <c r="Z135" s="9" t="s">
        <v>4</v>
      </c>
    </row>
    <row r="136" spans="2:26" s="6" customFormat="1" ht="15.45" customHeight="1" x14ac:dyDescent="0.3">
      <c r="B136" s="7" t="s">
        <v>165</v>
      </c>
      <c r="C136" s="9">
        <v>86.924999999999997</v>
      </c>
      <c r="D136" s="9">
        <v>90.811999999999998</v>
      </c>
      <c r="E136" s="9">
        <v>108.2</v>
      </c>
      <c r="F136" s="9">
        <v>122.5</v>
      </c>
      <c r="G136" s="9">
        <v>135.6</v>
      </c>
      <c r="H136" s="11">
        <v>146.1</v>
      </c>
      <c r="I136" s="9">
        <v>262.39510000000001</v>
      </c>
      <c r="J136" s="9">
        <v>270.41771999999997</v>
      </c>
      <c r="K136" s="9">
        <v>279.0351</v>
      </c>
      <c r="L136" s="9">
        <v>296.06387999999998</v>
      </c>
      <c r="M136" s="9">
        <v>316.27296999999999</v>
      </c>
      <c r="N136" s="9">
        <v>337.57767000000001</v>
      </c>
      <c r="O136" s="9">
        <v>347.98307</v>
      </c>
      <c r="P136" s="9">
        <v>368.13540999999998</v>
      </c>
      <c r="Q136" s="9">
        <v>397.16300000000001</v>
      </c>
      <c r="R136" s="11">
        <v>431.92099999999999</v>
      </c>
      <c r="S136" s="9">
        <v>1217.5309999999999</v>
      </c>
      <c r="T136" s="9">
        <v>1305.2239999999999</v>
      </c>
      <c r="U136" s="9">
        <v>1374.107</v>
      </c>
      <c r="V136" s="9">
        <v>1558.2270000000001</v>
      </c>
      <c r="W136" s="9">
        <v>1588.635</v>
      </c>
      <c r="X136" s="9">
        <v>1697.8889999999999</v>
      </c>
      <c r="Y136" s="9">
        <v>1803.863466</v>
      </c>
      <c r="Z136" s="9">
        <v>1957.8306279999999</v>
      </c>
    </row>
    <row r="137" spans="2:26" s="6" customFormat="1" ht="15.45" customHeight="1" x14ac:dyDescent="0.3">
      <c r="B137" s="7" t="s">
        <v>192</v>
      </c>
      <c r="C137" s="9">
        <v>488.00299999999999</v>
      </c>
      <c r="D137" s="9">
        <v>516.16300000000001</v>
      </c>
      <c r="E137" s="9">
        <v>558.29999999999995</v>
      </c>
      <c r="F137" s="9">
        <v>602.20000000000005</v>
      </c>
      <c r="G137" s="9">
        <v>657.4</v>
      </c>
      <c r="H137" s="11">
        <v>727.8</v>
      </c>
      <c r="I137" s="9">
        <v>1261.0287900000001</v>
      </c>
      <c r="J137" s="9">
        <v>1351.15167</v>
      </c>
      <c r="K137" s="9">
        <v>1483.76855</v>
      </c>
      <c r="L137" s="9">
        <v>1593.3912499999999</v>
      </c>
      <c r="M137" s="9">
        <v>1729.8593900000001</v>
      </c>
      <c r="N137" s="9">
        <v>1895.25053</v>
      </c>
      <c r="O137" s="9">
        <v>2095.5356999999999</v>
      </c>
      <c r="P137" s="9">
        <v>2207.9540099999999</v>
      </c>
      <c r="Q137" s="9">
        <v>2425.549</v>
      </c>
      <c r="R137" s="11">
        <v>2598.2190000000001</v>
      </c>
      <c r="S137" s="9">
        <v>6277.2330000000002</v>
      </c>
      <c r="T137" s="9">
        <v>6801.9830000000002</v>
      </c>
      <c r="U137" s="9">
        <v>7627.2619999999997</v>
      </c>
      <c r="V137" s="9">
        <v>8152.0379999999996</v>
      </c>
      <c r="W137" s="9">
        <v>8473.7080000000005</v>
      </c>
      <c r="X137" s="9">
        <v>9159.2970000000005</v>
      </c>
      <c r="Y137" s="9">
        <v>10226.664000000001</v>
      </c>
      <c r="Z137" s="9">
        <v>10452.77087</v>
      </c>
    </row>
    <row r="138" spans="2:26" s="6" customFormat="1" ht="15.45" customHeight="1" x14ac:dyDescent="0.3">
      <c r="B138" s="7" t="s">
        <v>167</v>
      </c>
      <c r="C138" s="9">
        <v>488.00299999999999</v>
      </c>
      <c r="D138" s="9">
        <v>516.16300000000001</v>
      </c>
      <c r="E138" s="9">
        <v>558.29999999999995</v>
      </c>
      <c r="F138" s="9">
        <v>602.20000000000005</v>
      </c>
      <c r="G138" s="9">
        <v>657.4</v>
      </c>
      <c r="H138" s="11">
        <v>727.8</v>
      </c>
      <c r="I138" s="9">
        <v>1261.0287900000001</v>
      </c>
      <c r="J138" s="9">
        <v>1351.15167</v>
      </c>
      <c r="K138" s="9">
        <v>1483.76855</v>
      </c>
      <c r="L138" s="9">
        <v>1593.3912499999999</v>
      </c>
      <c r="M138" s="9">
        <v>1729.8593900000001</v>
      </c>
      <c r="N138" s="9">
        <v>1895.25053</v>
      </c>
      <c r="O138" s="9">
        <v>2095.5356999999999</v>
      </c>
      <c r="P138" s="9">
        <v>2207.9540099999999</v>
      </c>
      <c r="Q138" s="9">
        <v>2425.549</v>
      </c>
      <c r="R138" s="11">
        <v>2598.2190000000001</v>
      </c>
      <c r="S138" s="9">
        <v>6277.2330000000002</v>
      </c>
      <c r="T138" s="9">
        <v>6801.9830000000002</v>
      </c>
      <c r="U138" s="9">
        <v>7627.2619999999997</v>
      </c>
      <c r="V138" s="9">
        <v>8152.0379999999996</v>
      </c>
      <c r="W138" s="9">
        <v>8473.7080000000005</v>
      </c>
      <c r="X138" s="9">
        <v>9159.2970000000005</v>
      </c>
      <c r="Y138" s="9">
        <v>10226.664000000001</v>
      </c>
      <c r="Z138" s="9">
        <v>10452.77087</v>
      </c>
    </row>
    <row r="139" spans="2:26" s="6" customFormat="1" ht="15.45" customHeight="1" x14ac:dyDescent="0.3">
      <c r="B139" s="7" t="s">
        <v>168</v>
      </c>
      <c r="C139" s="9" t="s">
        <v>4</v>
      </c>
      <c r="D139" s="9" t="s">
        <v>4</v>
      </c>
      <c r="E139" s="9" t="s">
        <v>4</v>
      </c>
      <c r="F139" s="9" t="s">
        <v>4</v>
      </c>
      <c r="G139" s="9" t="s">
        <v>4</v>
      </c>
      <c r="H139" s="9" t="s">
        <v>4</v>
      </c>
      <c r="I139" s="9" t="s">
        <v>4</v>
      </c>
      <c r="J139" s="9" t="s">
        <v>4</v>
      </c>
      <c r="K139" s="9" t="s">
        <v>4</v>
      </c>
      <c r="L139" s="9" t="s">
        <v>4</v>
      </c>
      <c r="M139" s="9" t="s">
        <v>4</v>
      </c>
      <c r="N139" s="9" t="s">
        <v>4</v>
      </c>
      <c r="O139" s="9" t="s">
        <v>4</v>
      </c>
      <c r="P139" s="9">
        <v>494.60500000000002</v>
      </c>
      <c r="Q139" s="9">
        <v>552.16999999999996</v>
      </c>
      <c r="R139" s="11">
        <v>612.13499999999999</v>
      </c>
      <c r="S139" s="9">
        <v>1356.6790000000001</v>
      </c>
      <c r="T139" s="9">
        <v>1599.576</v>
      </c>
      <c r="U139" s="9">
        <v>1668.5519999999999</v>
      </c>
      <c r="V139" s="9">
        <v>1679.6959999999999</v>
      </c>
      <c r="W139" s="9">
        <v>1985.393</v>
      </c>
      <c r="X139" s="9">
        <v>2165.6819999999998</v>
      </c>
      <c r="Y139" s="9">
        <v>2406.2739999999999</v>
      </c>
      <c r="Z139" s="9">
        <v>2405.7835190000001</v>
      </c>
    </row>
    <row r="140" spans="2:26" s="6" customFormat="1" ht="15.45" customHeight="1" x14ac:dyDescent="0.3">
      <c r="B140" s="7" t="s">
        <v>169</v>
      </c>
      <c r="C140" s="9" t="s">
        <v>4</v>
      </c>
      <c r="D140" s="9" t="s">
        <v>4</v>
      </c>
      <c r="E140" s="9" t="s">
        <v>4</v>
      </c>
      <c r="F140" s="9" t="s">
        <v>4</v>
      </c>
      <c r="G140" s="9" t="s">
        <v>4</v>
      </c>
      <c r="H140" s="9" t="s">
        <v>4</v>
      </c>
      <c r="I140" s="9" t="s">
        <v>4</v>
      </c>
      <c r="J140" s="9" t="s">
        <v>4</v>
      </c>
      <c r="K140" s="9" t="s">
        <v>4</v>
      </c>
      <c r="L140" s="9" t="s">
        <v>4</v>
      </c>
      <c r="M140" s="9" t="s">
        <v>4</v>
      </c>
      <c r="N140" s="9" t="s">
        <v>4</v>
      </c>
      <c r="O140" s="9" t="s">
        <v>4</v>
      </c>
      <c r="P140" s="9">
        <v>1713.3489999999999</v>
      </c>
      <c r="Q140" s="9">
        <v>1873.3789999999999</v>
      </c>
      <c r="R140" s="11">
        <v>1986.0840000000001</v>
      </c>
      <c r="S140" s="9">
        <v>4920.5550000000003</v>
      </c>
      <c r="T140" s="9">
        <v>5202.4080000000004</v>
      </c>
      <c r="U140" s="9">
        <v>5958.71</v>
      </c>
      <c r="V140" s="9">
        <v>6472.3429999999998</v>
      </c>
      <c r="W140" s="9">
        <v>6488.3149999999996</v>
      </c>
      <c r="X140" s="9">
        <v>6993.6149999999998</v>
      </c>
      <c r="Y140" s="9">
        <v>7820.39</v>
      </c>
      <c r="Z140" s="9">
        <v>8046.9873470000002</v>
      </c>
    </row>
    <row r="141" spans="2:26" s="6" customFormat="1" ht="15.45" customHeight="1" x14ac:dyDescent="0.3">
      <c r="B141" s="7" t="s">
        <v>170</v>
      </c>
      <c r="C141" s="9" t="s">
        <v>4</v>
      </c>
      <c r="D141" s="9" t="s">
        <v>4</v>
      </c>
      <c r="E141" s="9" t="s">
        <v>4</v>
      </c>
      <c r="F141" s="9" t="s">
        <v>4</v>
      </c>
      <c r="G141" s="9" t="s">
        <v>4</v>
      </c>
      <c r="H141" s="9" t="s">
        <v>4</v>
      </c>
      <c r="I141" s="9" t="s">
        <v>4</v>
      </c>
      <c r="J141" s="9" t="s">
        <v>4</v>
      </c>
      <c r="K141" s="9" t="s">
        <v>4</v>
      </c>
      <c r="L141" s="9" t="s">
        <v>4</v>
      </c>
      <c r="M141" s="9" t="s">
        <v>4</v>
      </c>
      <c r="N141" s="9" t="s">
        <v>4</v>
      </c>
      <c r="O141" s="9" t="s">
        <v>4</v>
      </c>
      <c r="P141" s="9" t="s">
        <v>4</v>
      </c>
      <c r="Q141" s="9" t="s">
        <v>4</v>
      </c>
      <c r="R141" s="9" t="s">
        <v>4</v>
      </c>
      <c r="S141" s="9" t="s">
        <v>4</v>
      </c>
      <c r="T141" s="9" t="s">
        <v>4</v>
      </c>
      <c r="U141" s="9" t="s">
        <v>4</v>
      </c>
      <c r="V141" s="9" t="s">
        <v>4</v>
      </c>
      <c r="W141" s="9" t="s">
        <v>4</v>
      </c>
      <c r="X141" s="9" t="s">
        <v>4</v>
      </c>
      <c r="Y141" s="9" t="s">
        <v>4</v>
      </c>
      <c r="Z141" s="9" t="s">
        <v>4</v>
      </c>
    </row>
    <row r="142" spans="2:26" s="6" customFormat="1" ht="15.45" customHeight="1" x14ac:dyDescent="0.3">
      <c r="B142" s="7" t="s">
        <v>171</v>
      </c>
      <c r="C142" s="9" t="s">
        <v>4</v>
      </c>
      <c r="D142" s="9" t="s">
        <v>4</v>
      </c>
      <c r="E142" s="9" t="s">
        <v>4</v>
      </c>
      <c r="F142" s="9" t="s">
        <v>4</v>
      </c>
      <c r="G142" s="9" t="s">
        <v>4</v>
      </c>
      <c r="H142" s="9" t="s">
        <v>4</v>
      </c>
      <c r="I142" s="9" t="s">
        <v>4</v>
      </c>
      <c r="J142" s="9" t="s">
        <v>4</v>
      </c>
      <c r="K142" s="9" t="s">
        <v>4</v>
      </c>
      <c r="L142" s="9" t="s">
        <v>4</v>
      </c>
      <c r="M142" s="9" t="s">
        <v>4</v>
      </c>
      <c r="N142" s="9" t="s">
        <v>4</v>
      </c>
      <c r="O142" s="9" t="s">
        <v>4</v>
      </c>
      <c r="P142" s="9" t="s">
        <v>4</v>
      </c>
      <c r="Q142" s="9" t="s">
        <v>4</v>
      </c>
      <c r="R142" s="9" t="s">
        <v>4</v>
      </c>
      <c r="S142" s="9" t="s">
        <v>4</v>
      </c>
      <c r="T142" s="9" t="s">
        <v>4</v>
      </c>
      <c r="U142" s="9" t="s">
        <v>4</v>
      </c>
      <c r="V142" s="9" t="s">
        <v>4</v>
      </c>
      <c r="W142" s="9" t="s">
        <v>4</v>
      </c>
      <c r="X142" s="9" t="s">
        <v>4</v>
      </c>
      <c r="Y142" s="9" t="s">
        <v>4</v>
      </c>
      <c r="Z142" s="9" t="s">
        <v>4</v>
      </c>
    </row>
    <row r="143" spans="2:26" s="6" customFormat="1" ht="15.45" customHeight="1" x14ac:dyDescent="0.3">
      <c r="B143" s="7" t="s">
        <v>172</v>
      </c>
      <c r="C143" s="9">
        <v>282.10599999999999</v>
      </c>
      <c r="D143" s="9">
        <v>324.16300000000001</v>
      </c>
      <c r="E143" s="9">
        <v>316.7</v>
      </c>
      <c r="F143" s="9">
        <v>338.5</v>
      </c>
      <c r="G143" s="9">
        <v>380.9</v>
      </c>
      <c r="H143" s="11">
        <v>440.3</v>
      </c>
      <c r="I143" s="9">
        <v>788.78800000000001</v>
      </c>
      <c r="J143" s="9">
        <v>891.13849000000005</v>
      </c>
      <c r="K143" s="9">
        <v>954.23584000000005</v>
      </c>
      <c r="L143" s="9">
        <v>954.50788</v>
      </c>
      <c r="M143" s="9">
        <v>963.49451999999997</v>
      </c>
      <c r="N143" s="9">
        <v>1246.17561</v>
      </c>
      <c r="O143" s="9">
        <v>1402.3495399999999</v>
      </c>
      <c r="P143" s="9">
        <v>1436.7344000000001</v>
      </c>
      <c r="Q143" s="9">
        <v>1482.72</v>
      </c>
      <c r="R143" s="11">
        <v>1440.7650000000001</v>
      </c>
      <c r="S143" s="9">
        <v>2889.7930000000001</v>
      </c>
      <c r="T143" s="9">
        <v>2836.5259999999998</v>
      </c>
      <c r="U143" s="9">
        <v>3009.7220000000002</v>
      </c>
      <c r="V143" s="9">
        <v>3354.53</v>
      </c>
      <c r="W143" s="9">
        <v>2767.4070000000002</v>
      </c>
      <c r="X143" s="9">
        <v>3021.7719999999999</v>
      </c>
      <c r="Y143" s="9">
        <v>3909.948441</v>
      </c>
      <c r="Z143" s="9">
        <v>4224.0191640000003</v>
      </c>
    </row>
    <row r="144" spans="2:26" s="6" customFormat="1" ht="15.45" customHeight="1" x14ac:dyDescent="0.3">
      <c r="B144" s="7" t="s">
        <v>173</v>
      </c>
      <c r="C144" s="9" t="s">
        <v>4</v>
      </c>
      <c r="D144" s="9" t="s">
        <v>4</v>
      </c>
      <c r="E144" s="9" t="s">
        <v>4</v>
      </c>
      <c r="F144" s="9" t="s">
        <v>4</v>
      </c>
      <c r="G144" s="9" t="s">
        <v>4</v>
      </c>
      <c r="H144" s="9" t="s">
        <v>4</v>
      </c>
      <c r="I144" s="9" t="s">
        <v>4</v>
      </c>
      <c r="J144" s="9" t="s">
        <v>4</v>
      </c>
      <c r="K144" s="9" t="s">
        <v>4</v>
      </c>
      <c r="L144" s="9" t="s">
        <v>4</v>
      </c>
      <c r="M144" s="9" t="s">
        <v>4</v>
      </c>
      <c r="N144" s="9" t="s">
        <v>4</v>
      </c>
      <c r="O144" s="9" t="s">
        <v>4</v>
      </c>
      <c r="P144" s="9" t="s">
        <v>4</v>
      </c>
      <c r="Q144" s="9" t="s">
        <v>4</v>
      </c>
      <c r="R144" s="9" t="s">
        <v>4</v>
      </c>
      <c r="S144" s="9" t="s">
        <v>4</v>
      </c>
      <c r="T144" s="9" t="s">
        <v>4</v>
      </c>
      <c r="U144" s="9" t="s">
        <v>4</v>
      </c>
      <c r="V144" s="9" t="s">
        <v>4</v>
      </c>
      <c r="W144" s="9" t="s">
        <v>4</v>
      </c>
      <c r="X144" s="9" t="s">
        <v>4</v>
      </c>
      <c r="Y144" s="9" t="s">
        <v>4</v>
      </c>
      <c r="Z144" s="9" t="s">
        <v>4</v>
      </c>
    </row>
    <row r="145" spans="2:26" s="6" customFormat="1" ht="15.45" customHeight="1" x14ac:dyDescent="0.3">
      <c r="B145" s="7" t="s">
        <v>174</v>
      </c>
      <c r="C145" s="9" t="s">
        <v>4</v>
      </c>
      <c r="D145" s="9" t="s">
        <v>4</v>
      </c>
      <c r="E145" s="9" t="s">
        <v>4</v>
      </c>
      <c r="F145" s="9" t="s">
        <v>4</v>
      </c>
      <c r="G145" s="9" t="s">
        <v>4</v>
      </c>
      <c r="H145" s="9" t="s">
        <v>4</v>
      </c>
      <c r="I145" s="9" t="s">
        <v>4</v>
      </c>
      <c r="J145" s="9" t="s">
        <v>4</v>
      </c>
      <c r="K145" s="9" t="s">
        <v>4</v>
      </c>
      <c r="L145" s="9" t="s">
        <v>4</v>
      </c>
      <c r="M145" s="9" t="s">
        <v>4</v>
      </c>
      <c r="N145" s="9" t="s">
        <v>4</v>
      </c>
      <c r="O145" s="9" t="s">
        <v>4</v>
      </c>
      <c r="P145" s="9" t="s">
        <v>4</v>
      </c>
      <c r="Q145" s="9" t="s">
        <v>4</v>
      </c>
      <c r="R145" s="9" t="s">
        <v>4</v>
      </c>
      <c r="S145" s="9" t="s">
        <v>4</v>
      </c>
      <c r="T145" s="9" t="s">
        <v>4</v>
      </c>
      <c r="U145" s="9" t="s">
        <v>4</v>
      </c>
      <c r="V145" s="9" t="s">
        <v>4</v>
      </c>
      <c r="W145" s="9" t="s">
        <v>4</v>
      </c>
      <c r="X145" s="9" t="s">
        <v>4</v>
      </c>
      <c r="Y145" s="9" t="s">
        <v>4</v>
      </c>
      <c r="Z145" s="9" t="s">
        <v>4</v>
      </c>
    </row>
    <row r="146" spans="2:26" s="6" customFormat="1" ht="15.45" customHeight="1" x14ac:dyDescent="0.3">
      <c r="B146" s="7" t="s">
        <v>175</v>
      </c>
      <c r="C146" s="9">
        <v>359.959</v>
      </c>
      <c r="D146" s="9">
        <v>400.33300000000003</v>
      </c>
      <c r="E146" s="9">
        <v>355.4</v>
      </c>
      <c r="F146" s="9">
        <v>381.7</v>
      </c>
      <c r="G146" s="9">
        <v>422.2</v>
      </c>
      <c r="H146" s="11">
        <v>502.7</v>
      </c>
      <c r="I146" s="9">
        <v>1049.491</v>
      </c>
      <c r="J146" s="9">
        <v>1217.26261</v>
      </c>
      <c r="K146" s="9">
        <v>1194.1204399999999</v>
      </c>
      <c r="L146" s="9">
        <v>1163.0773200000001</v>
      </c>
      <c r="M146" s="9">
        <v>1171.06089</v>
      </c>
      <c r="N146" s="9">
        <v>1512.46036</v>
      </c>
      <c r="O146" s="9">
        <v>1671.54864</v>
      </c>
      <c r="P146" s="9">
        <v>1691.91074</v>
      </c>
      <c r="Q146" s="9">
        <v>1711.6780000000001</v>
      </c>
      <c r="R146" s="11">
        <v>1766.498</v>
      </c>
      <c r="S146" s="9">
        <v>3614.616</v>
      </c>
      <c r="T146" s="9">
        <v>3801.2820000000002</v>
      </c>
      <c r="U146" s="9">
        <v>4711.1180000000004</v>
      </c>
      <c r="V146" s="9">
        <v>4734.9319999999998</v>
      </c>
      <c r="W146" s="9">
        <v>4194.6970000000001</v>
      </c>
      <c r="X146" s="9">
        <v>4835.0569999999998</v>
      </c>
      <c r="Y146" s="9">
        <v>6342.7769740000003</v>
      </c>
      <c r="Z146" s="9">
        <v>5722.8559109999997</v>
      </c>
    </row>
    <row r="147" spans="2:26" s="6" customFormat="1" ht="15.45" customHeight="1" x14ac:dyDescent="0.3">
      <c r="B147" s="7" t="s">
        <v>176</v>
      </c>
      <c r="C147" s="9" t="s">
        <v>4</v>
      </c>
      <c r="D147" s="9" t="s">
        <v>4</v>
      </c>
      <c r="E147" s="9" t="s">
        <v>4</v>
      </c>
      <c r="F147" s="9" t="s">
        <v>4</v>
      </c>
      <c r="G147" s="9" t="s">
        <v>4</v>
      </c>
      <c r="H147" s="9" t="s">
        <v>4</v>
      </c>
      <c r="I147" s="9" t="s">
        <v>4</v>
      </c>
      <c r="J147" s="9" t="s">
        <v>4</v>
      </c>
      <c r="K147" s="9" t="s">
        <v>4</v>
      </c>
      <c r="L147" s="9" t="s">
        <v>4</v>
      </c>
      <c r="M147" s="9" t="s">
        <v>4</v>
      </c>
      <c r="N147" s="9" t="s">
        <v>4</v>
      </c>
      <c r="O147" s="9" t="s">
        <v>4</v>
      </c>
      <c r="P147" s="9" t="s">
        <v>4</v>
      </c>
      <c r="Q147" s="9" t="s">
        <v>4</v>
      </c>
      <c r="R147" s="9" t="s">
        <v>4</v>
      </c>
      <c r="S147" s="9" t="s">
        <v>4</v>
      </c>
      <c r="T147" s="9" t="s">
        <v>4</v>
      </c>
      <c r="U147" s="9" t="s">
        <v>4</v>
      </c>
      <c r="V147" s="9" t="s">
        <v>4</v>
      </c>
      <c r="W147" s="9" t="s">
        <v>4</v>
      </c>
      <c r="X147" s="9" t="s">
        <v>4</v>
      </c>
      <c r="Y147" s="9" t="s">
        <v>4</v>
      </c>
      <c r="Z147" s="9" t="s">
        <v>4</v>
      </c>
    </row>
    <row r="148" spans="2:26" s="6" customFormat="1" ht="15.45" customHeight="1" x14ac:dyDescent="0.3">
      <c r="B148" s="7" t="s">
        <v>177</v>
      </c>
      <c r="C148" s="9" t="s">
        <v>4</v>
      </c>
      <c r="D148" s="9" t="s">
        <v>4</v>
      </c>
      <c r="E148" s="9" t="s">
        <v>4</v>
      </c>
      <c r="F148" s="9" t="s">
        <v>4</v>
      </c>
      <c r="G148" s="9" t="s">
        <v>4</v>
      </c>
      <c r="H148" s="9" t="s">
        <v>4</v>
      </c>
      <c r="I148" s="9" t="s">
        <v>4</v>
      </c>
      <c r="J148" s="9" t="s">
        <v>4</v>
      </c>
      <c r="K148" s="9" t="s">
        <v>4</v>
      </c>
      <c r="L148" s="9" t="s">
        <v>4</v>
      </c>
      <c r="M148" s="9" t="s">
        <v>4</v>
      </c>
      <c r="N148" s="9" t="s">
        <v>4</v>
      </c>
      <c r="O148" s="9" t="s">
        <v>4</v>
      </c>
      <c r="P148" s="9" t="s">
        <v>4</v>
      </c>
      <c r="Q148" s="9" t="s">
        <v>4</v>
      </c>
      <c r="R148" s="9" t="s">
        <v>4</v>
      </c>
      <c r="S148" s="9" t="s">
        <v>4</v>
      </c>
      <c r="T148" s="9" t="s">
        <v>4</v>
      </c>
      <c r="U148" s="9" t="s">
        <v>4</v>
      </c>
      <c r="V148" s="9" t="s">
        <v>4</v>
      </c>
      <c r="W148" s="9" t="s">
        <v>4</v>
      </c>
      <c r="X148" s="9" t="s">
        <v>4</v>
      </c>
      <c r="Y148" s="9" t="s">
        <v>4</v>
      </c>
      <c r="Z148" s="9" t="s">
        <v>4</v>
      </c>
    </row>
    <row r="149" spans="2:26" s="6" customFormat="1" ht="15.45" customHeight="1" x14ac:dyDescent="0.3">
      <c r="B149" s="7" t="s">
        <v>178</v>
      </c>
      <c r="C149" s="9">
        <v>54.784999999999997</v>
      </c>
      <c r="D149" s="9">
        <v>58.119</v>
      </c>
      <c r="E149" s="9">
        <v>-20.2</v>
      </c>
      <c r="F149" s="9">
        <v>-13.3</v>
      </c>
      <c r="G149" s="9">
        <v>10.9</v>
      </c>
      <c r="H149" s="11">
        <v>33</v>
      </c>
      <c r="I149" s="9">
        <v>33.641309999999997</v>
      </c>
      <c r="J149" s="9">
        <v>79.185689999999994</v>
      </c>
      <c r="K149" s="9">
        <v>11.43167</v>
      </c>
      <c r="L149" s="9">
        <v>39.35924</v>
      </c>
      <c r="M149" s="9">
        <v>16.53229</v>
      </c>
      <c r="N149" s="9">
        <v>7.3243900000000002</v>
      </c>
      <c r="O149" s="9">
        <v>36.345239999999997</v>
      </c>
      <c r="P149" s="9">
        <v>64.116029999999995</v>
      </c>
      <c r="Q149" s="9">
        <v>36.83</v>
      </c>
      <c r="R149" s="11">
        <v>136.149</v>
      </c>
      <c r="S149" s="9">
        <v>108.40900000000001</v>
      </c>
      <c r="T149" s="9">
        <v>233.768</v>
      </c>
      <c r="U149" s="9">
        <v>307.30500000000001</v>
      </c>
      <c r="V149" s="9">
        <v>365.44099999999997</v>
      </c>
      <c r="W149" s="9">
        <v>436.42700000000002</v>
      </c>
      <c r="X149" s="9">
        <v>469.34300000000002</v>
      </c>
      <c r="Y149" s="9">
        <v>520.053</v>
      </c>
      <c r="Z149" s="9">
        <v>557.18713270000001</v>
      </c>
    </row>
    <row r="150" spans="2:26" s="6" customFormat="1" x14ac:dyDescent="0.25"/>
    <row r="151" spans="2:26" s="6" customFormat="1" ht="15.45" customHeight="1" x14ac:dyDescent="0.3">
      <c r="B151" s="7" t="s">
        <v>193</v>
      </c>
      <c r="C151" s="8"/>
      <c r="D151" s="8"/>
      <c r="E151" s="8"/>
      <c r="F151" s="8"/>
      <c r="G151" s="8"/>
      <c r="H151" s="8"/>
      <c r="I151" s="8"/>
      <c r="J151" s="8"/>
      <c r="K151" s="8"/>
      <c r="L151" s="8"/>
      <c r="M151" s="8"/>
      <c r="N151" s="8"/>
      <c r="O151" s="8"/>
      <c r="P151" s="8"/>
      <c r="Q151" s="8"/>
      <c r="R151" s="8"/>
      <c r="S151" s="8"/>
      <c r="T151" s="8"/>
      <c r="U151" s="8"/>
      <c r="V151" s="8"/>
      <c r="W151" s="8"/>
      <c r="X151" s="8"/>
      <c r="Y151" s="8"/>
      <c r="Z151" s="8"/>
    </row>
    <row r="152" spans="2:26" s="6" customFormat="1" ht="15.45" customHeight="1" x14ac:dyDescent="0.3">
      <c r="B152" s="7" t="s">
        <v>180</v>
      </c>
      <c r="C152" s="9">
        <v>4.1093999999999999</v>
      </c>
      <c r="D152" s="9">
        <v>4.7423700000000002</v>
      </c>
      <c r="E152" s="9">
        <v>4.8819499999999998</v>
      </c>
      <c r="F152" s="9">
        <v>3.5197600000000002</v>
      </c>
      <c r="G152" s="9">
        <v>3.1828099999999999</v>
      </c>
      <c r="H152" s="9">
        <v>3.8757000000000001</v>
      </c>
      <c r="I152" s="11">
        <v>7.0476700000000001</v>
      </c>
      <c r="J152" s="9">
        <v>7.4338800000000003</v>
      </c>
      <c r="K152" s="9">
        <v>3.9802900000000001</v>
      </c>
      <c r="L152" s="9">
        <v>2.2917399999999999</v>
      </c>
      <c r="M152" s="9">
        <v>4.6040200000000002</v>
      </c>
      <c r="N152" s="9">
        <v>6.4916799999999997</v>
      </c>
      <c r="O152" s="9">
        <v>4.1142700000000003</v>
      </c>
      <c r="P152" s="9">
        <v>5.1273999999999997</v>
      </c>
      <c r="Q152" s="9">
        <v>4.0055899999999998</v>
      </c>
      <c r="R152" s="9">
        <v>5.82</v>
      </c>
      <c r="S152" s="11">
        <v>3</v>
      </c>
      <c r="T152" s="9">
        <v>6.27</v>
      </c>
      <c r="U152" s="9">
        <v>9.41</v>
      </c>
      <c r="V152" s="9">
        <v>4.8600000000000003</v>
      </c>
      <c r="W152" s="9">
        <v>3</v>
      </c>
      <c r="X152" s="9">
        <v>8.02</v>
      </c>
      <c r="Y152" s="9">
        <v>7.48</v>
      </c>
      <c r="Z152" s="9">
        <v>1.9849669919999999</v>
      </c>
    </row>
    <row r="153" spans="2:26" s="6" customFormat="1" ht="15.45" customHeight="1" x14ac:dyDescent="0.3">
      <c r="B153" s="7" t="s">
        <v>181</v>
      </c>
      <c r="C153" s="9">
        <v>0.92184999999999995</v>
      </c>
      <c r="D153" s="9">
        <v>4.4716699999999996</v>
      </c>
      <c r="E153" s="9">
        <v>19.14725</v>
      </c>
      <c r="F153" s="9">
        <v>13.21627</v>
      </c>
      <c r="G153" s="9">
        <v>10.69388</v>
      </c>
      <c r="H153" s="9">
        <v>7.74336</v>
      </c>
      <c r="I153" s="11">
        <v>8.1465700000000005</v>
      </c>
      <c r="J153" s="9">
        <v>3.0574599999999998</v>
      </c>
      <c r="K153" s="9">
        <v>3.18669</v>
      </c>
      <c r="L153" s="9">
        <v>6.1027399999999998</v>
      </c>
      <c r="M153" s="9">
        <v>6.82592</v>
      </c>
      <c r="N153" s="9">
        <v>6.7361700000000004</v>
      </c>
      <c r="O153" s="9">
        <v>3.0823700000000001</v>
      </c>
      <c r="P153" s="9">
        <v>5.7911799999999998</v>
      </c>
      <c r="Q153" s="9">
        <v>7.8850300000000004</v>
      </c>
      <c r="R153" s="9">
        <v>8.75</v>
      </c>
      <c r="S153" s="11">
        <v>8.3699999999999992</v>
      </c>
      <c r="T153" s="9">
        <v>7.2</v>
      </c>
      <c r="U153" s="9">
        <v>5.28</v>
      </c>
      <c r="V153" s="9">
        <v>13.4</v>
      </c>
      <c r="W153" s="9">
        <v>1.95</v>
      </c>
      <c r="X153" s="9">
        <v>6.88</v>
      </c>
      <c r="Y153" s="9">
        <v>6.24</v>
      </c>
      <c r="Z153" s="9">
        <v>8.5354110989999992</v>
      </c>
    </row>
    <row r="154" spans="2:26" s="6" customFormat="1" ht="15.45" customHeight="1" x14ac:dyDescent="0.3">
      <c r="B154" s="7" t="s">
        <v>194</v>
      </c>
      <c r="C154" s="9">
        <v>7.2784000000000004</v>
      </c>
      <c r="D154" s="9">
        <v>5.7704599999999999</v>
      </c>
      <c r="E154" s="9">
        <v>8.1635100000000005</v>
      </c>
      <c r="F154" s="9">
        <v>7.8631599999999997</v>
      </c>
      <c r="G154" s="9">
        <v>9.1663899999999998</v>
      </c>
      <c r="H154" s="9">
        <v>10.70885</v>
      </c>
      <c r="I154" s="11">
        <v>9.88809</v>
      </c>
      <c r="J154" s="9">
        <v>7.1467700000000001</v>
      </c>
      <c r="K154" s="9">
        <v>9.8150999999999993</v>
      </c>
      <c r="L154" s="9">
        <v>7.3881300000000003</v>
      </c>
      <c r="M154" s="9">
        <v>8.5646299999999993</v>
      </c>
      <c r="N154" s="9">
        <v>9.5609599999999997</v>
      </c>
      <c r="O154" s="9">
        <v>10.567740000000001</v>
      </c>
      <c r="P154" s="9">
        <v>5.3646599999999998</v>
      </c>
      <c r="Q154" s="9">
        <v>9.8550500000000003</v>
      </c>
      <c r="R154" s="9">
        <v>7.12</v>
      </c>
      <c r="S154" s="11">
        <v>8.91</v>
      </c>
      <c r="T154" s="9">
        <v>8.36</v>
      </c>
      <c r="U154" s="9">
        <v>12.13</v>
      </c>
      <c r="V154" s="9">
        <v>6.88</v>
      </c>
      <c r="W154" s="9">
        <v>3.95</v>
      </c>
      <c r="X154" s="9">
        <v>8.09</v>
      </c>
      <c r="Y154" s="9">
        <v>11.65</v>
      </c>
      <c r="Z154" s="9">
        <v>2.2109555539999999</v>
      </c>
    </row>
    <row r="155" spans="2:26" s="6" customFormat="1" ht="15.45" customHeight="1" x14ac:dyDescent="0.3">
      <c r="B155" s="7" t="s">
        <v>184</v>
      </c>
      <c r="C155" s="9">
        <v>14.395429999999999</v>
      </c>
      <c r="D155" s="9">
        <v>14.90823</v>
      </c>
      <c r="E155" s="9">
        <v>-2.3022399999999998</v>
      </c>
      <c r="F155" s="9">
        <v>6.8834900000000001</v>
      </c>
      <c r="G155" s="9">
        <v>12.52585</v>
      </c>
      <c r="H155" s="9">
        <v>15.59464</v>
      </c>
      <c r="I155" s="11">
        <v>25.476389999999999</v>
      </c>
      <c r="J155" s="9">
        <v>12.975669999999999</v>
      </c>
      <c r="K155" s="9">
        <v>7.0805300000000004</v>
      </c>
      <c r="L155" s="9">
        <v>2.8510000000000001E-2</v>
      </c>
      <c r="M155" s="9">
        <v>0.9415</v>
      </c>
      <c r="N155" s="9">
        <v>29.33915</v>
      </c>
      <c r="O155" s="9">
        <v>12.532260000000001</v>
      </c>
      <c r="P155" s="9">
        <v>2.4519500000000001</v>
      </c>
      <c r="Q155" s="9">
        <v>3.2006999999999999</v>
      </c>
      <c r="R155" s="9">
        <v>-2.83</v>
      </c>
      <c r="S155" s="11">
        <v>2.2000000000000002</v>
      </c>
      <c r="T155" s="9">
        <v>-1.84</v>
      </c>
      <c r="U155" s="9">
        <v>6.11</v>
      </c>
      <c r="V155" s="9">
        <v>11.46</v>
      </c>
      <c r="W155" s="9">
        <v>-17.5</v>
      </c>
      <c r="X155" s="9">
        <v>9.19</v>
      </c>
      <c r="Y155" s="9">
        <v>29.39255876</v>
      </c>
      <c r="Z155" s="9">
        <v>8.0326052380000004</v>
      </c>
    </row>
    <row r="156" spans="2:26" s="6" customFormat="1" ht="15.45" customHeight="1" x14ac:dyDescent="0.3">
      <c r="B156" s="7" t="s">
        <v>185</v>
      </c>
      <c r="C156" s="9">
        <v>10.237310000000001</v>
      </c>
      <c r="D156" s="9">
        <v>11.216279999999999</v>
      </c>
      <c r="E156" s="9">
        <v>-11.22391</v>
      </c>
      <c r="F156" s="9">
        <v>7.4001099999999997</v>
      </c>
      <c r="G156" s="9">
        <v>10.610429999999999</v>
      </c>
      <c r="H156" s="9">
        <v>19.066790000000001</v>
      </c>
      <c r="I156" s="11">
        <v>18.190439999999999</v>
      </c>
      <c r="J156" s="9">
        <v>15.986000000000001</v>
      </c>
      <c r="K156" s="9">
        <v>-1.90116</v>
      </c>
      <c r="L156" s="9">
        <v>-2.5996600000000001</v>
      </c>
      <c r="M156" s="9">
        <v>0.68642000000000003</v>
      </c>
      <c r="N156" s="9">
        <v>29.153009999999998</v>
      </c>
      <c r="O156" s="9">
        <v>10.518509999999999</v>
      </c>
      <c r="P156" s="9">
        <v>1.2181599999999999</v>
      </c>
      <c r="Q156" s="9">
        <v>1.1683399999999999</v>
      </c>
      <c r="R156" s="9">
        <v>3.2</v>
      </c>
      <c r="S156" s="11">
        <v>-7.09</v>
      </c>
      <c r="T156" s="9">
        <v>5.16</v>
      </c>
      <c r="U156" s="9">
        <v>23.93</v>
      </c>
      <c r="V156" s="9">
        <v>0.51</v>
      </c>
      <c r="W156" s="9">
        <v>-11.41</v>
      </c>
      <c r="X156" s="9">
        <v>15.27</v>
      </c>
      <c r="Y156" s="9">
        <v>31.183098510000001</v>
      </c>
      <c r="Z156" s="9">
        <v>-9.7736537979999998</v>
      </c>
    </row>
    <row r="157" spans="2:26" s="6" customFormat="1" x14ac:dyDescent="0.25"/>
    <row r="158" spans="2:26" s="6" customFormat="1" ht="15.45" customHeight="1" x14ac:dyDescent="0.3">
      <c r="B158" s="7" t="s">
        <v>195</v>
      </c>
      <c r="C158" s="8"/>
      <c r="D158" s="8"/>
      <c r="E158" s="8"/>
      <c r="F158" s="8"/>
      <c r="G158" s="8"/>
      <c r="H158" s="8"/>
      <c r="I158" s="8"/>
      <c r="J158" s="8"/>
      <c r="K158" s="8"/>
      <c r="L158" s="8"/>
      <c r="M158" s="8"/>
      <c r="N158" s="8"/>
      <c r="O158" s="8"/>
      <c r="P158" s="8"/>
      <c r="Q158" s="8"/>
      <c r="R158" s="8"/>
      <c r="S158" s="8"/>
      <c r="T158" s="8"/>
      <c r="U158" s="8"/>
      <c r="V158" s="8"/>
      <c r="W158" s="8"/>
      <c r="X158" s="8"/>
      <c r="Y158" s="8"/>
      <c r="Z158" s="8"/>
    </row>
    <row r="159" spans="2:26" s="6" customFormat="1" ht="15.45" customHeight="1" x14ac:dyDescent="0.3">
      <c r="B159" s="7" t="s">
        <v>196</v>
      </c>
      <c r="C159" s="9">
        <v>545.86500000000001</v>
      </c>
      <c r="D159" s="9">
        <v>585.36</v>
      </c>
      <c r="E159" s="9">
        <v>632.4</v>
      </c>
      <c r="F159" s="9">
        <v>703.5</v>
      </c>
      <c r="G159" s="9">
        <v>799.9</v>
      </c>
      <c r="H159" s="9">
        <v>909.2</v>
      </c>
      <c r="I159" s="9">
        <v>1261.0287900000001</v>
      </c>
      <c r="J159" s="9">
        <v>1439.2929799999999</v>
      </c>
      <c r="K159" s="9">
        <v>1647.29016</v>
      </c>
      <c r="L159" s="9">
        <v>1847.7151799999999</v>
      </c>
      <c r="M159" s="9">
        <v>2093.2723999999998</v>
      </c>
      <c r="N159" s="9">
        <v>2511.29171</v>
      </c>
      <c r="O159" s="9">
        <v>2982.3</v>
      </c>
      <c r="P159" s="9">
        <v>3403.7</v>
      </c>
      <c r="Q159" s="9">
        <v>3840</v>
      </c>
      <c r="R159" s="11">
        <v>4378.6509999999998</v>
      </c>
      <c r="S159" s="9">
        <v>6277.2330000000002</v>
      </c>
      <c r="T159" s="9">
        <v>7193.0039999999999</v>
      </c>
      <c r="U159" s="9">
        <v>8398.768</v>
      </c>
      <c r="V159" s="9">
        <v>9507.6530000000002</v>
      </c>
      <c r="W159" s="9">
        <v>9926.0869999999995</v>
      </c>
      <c r="X159" s="9">
        <v>10950.188</v>
      </c>
      <c r="Y159" s="9">
        <v>12728.26902</v>
      </c>
      <c r="Z159" s="9">
        <v>13899.69411</v>
      </c>
    </row>
    <row r="160" spans="2:26" s="6" customFormat="1" ht="15.45" customHeight="1" x14ac:dyDescent="0.3">
      <c r="B160" s="7" t="s">
        <v>197</v>
      </c>
      <c r="C160" s="9">
        <v>509.30399999999997</v>
      </c>
      <c r="D160" s="9">
        <v>561.97</v>
      </c>
      <c r="E160" s="9">
        <v>636.9</v>
      </c>
      <c r="F160" s="9">
        <v>747.5</v>
      </c>
      <c r="G160" s="9">
        <v>847.1</v>
      </c>
      <c r="H160" s="9">
        <v>958.1</v>
      </c>
      <c r="I160" s="9">
        <v>1342.5710999999999</v>
      </c>
      <c r="J160" s="9">
        <v>1533.3305399999999</v>
      </c>
      <c r="K160" s="9">
        <v>1747.0121799999999</v>
      </c>
      <c r="L160" s="9">
        <v>2016.6621399999999</v>
      </c>
      <c r="M160" s="9">
        <v>2348.1939400000001</v>
      </c>
      <c r="N160" s="9">
        <v>2644.77981</v>
      </c>
      <c r="O160" s="9">
        <v>3150.4686200000001</v>
      </c>
      <c r="P160" s="9">
        <v>3659.9987000000001</v>
      </c>
      <c r="Q160" s="9">
        <v>3927.0050000000001</v>
      </c>
      <c r="R160" s="11">
        <v>4398.8069999999998</v>
      </c>
      <c r="S160" s="9">
        <v>6665.8469999999998</v>
      </c>
      <c r="T160" s="9">
        <v>7137.5749999999998</v>
      </c>
      <c r="U160" s="9">
        <v>8078.6790000000001</v>
      </c>
      <c r="V160" s="9">
        <v>9190.2340000000004</v>
      </c>
      <c r="W160" s="9">
        <v>9960.8829999999998</v>
      </c>
      <c r="X160" s="9">
        <v>10870.784</v>
      </c>
      <c r="Y160" s="9">
        <v>11656.92159</v>
      </c>
      <c r="Z160" s="9">
        <v>13448.006020000001</v>
      </c>
    </row>
    <row r="161" spans="2:26" s="6" customFormat="1" ht="15.45" customHeight="1" x14ac:dyDescent="0.3">
      <c r="B161" s="7" t="s">
        <v>198</v>
      </c>
      <c r="C161" s="9">
        <v>423.94200000000001</v>
      </c>
      <c r="D161" s="9">
        <v>456.26</v>
      </c>
      <c r="E161" s="9">
        <v>496.1</v>
      </c>
      <c r="F161" s="9">
        <v>560.1</v>
      </c>
      <c r="G161" s="9">
        <v>650.4</v>
      </c>
      <c r="H161" s="9">
        <v>742</v>
      </c>
      <c r="I161" s="9">
        <v>1033.9671000000001</v>
      </c>
      <c r="J161" s="9">
        <v>1140.6905400000001</v>
      </c>
      <c r="K161" s="9">
        <v>1206.40418</v>
      </c>
      <c r="L161" s="9">
        <v>1433.58114</v>
      </c>
      <c r="M161" s="9">
        <v>1659.67994</v>
      </c>
      <c r="N161" s="9">
        <v>1888.6298099999999</v>
      </c>
      <c r="O161" s="9">
        <v>2239.53962</v>
      </c>
      <c r="P161" s="9">
        <v>2641.9587000000001</v>
      </c>
      <c r="Q161" s="9">
        <v>2968.1689999999999</v>
      </c>
      <c r="R161" s="11">
        <v>3358.7849999999999</v>
      </c>
      <c r="S161" s="9">
        <v>5660.82</v>
      </c>
      <c r="T161" s="9">
        <v>6290.9129999999996</v>
      </c>
      <c r="U161" s="9">
        <v>6981.1210000000001</v>
      </c>
      <c r="V161" s="9">
        <v>7934.7359999999999</v>
      </c>
      <c r="W161" s="9">
        <v>8584.8709999999992</v>
      </c>
      <c r="X161" s="9">
        <v>8946.1299999999992</v>
      </c>
      <c r="Y161" s="9">
        <v>10018.41359</v>
      </c>
      <c r="Z161" s="9">
        <v>11568.19002</v>
      </c>
    </row>
    <row r="162" spans="2:26" s="6" customFormat="1" ht="15.45" customHeight="1" x14ac:dyDescent="0.3">
      <c r="B162" s="7" t="s">
        <v>199</v>
      </c>
      <c r="C162" s="9">
        <v>87.13</v>
      </c>
      <c r="D162" s="9">
        <v>88.41</v>
      </c>
      <c r="E162" s="9">
        <v>125.4</v>
      </c>
      <c r="F162" s="9">
        <v>165.8</v>
      </c>
      <c r="G162" s="9">
        <v>175.5</v>
      </c>
      <c r="H162" s="9">
        <v>189.3</v>
      </c>
      <c r="I162" s="9">
        <v>272.07499999999999</v>
      </c>
      <c r="J162" s="9">
        <v>352.755</v>
      </c>
      <c r="K162" s="9">
        <v>483.89499999999998</v>
      </c>
      <c r="L162" s="9">
        <v>559.01199999999994</v>
      </c>
      <c r="M162" s="9">
        <v>646.03499999999997</v>
      </c>
      <c r="N162" s="9">
        <v>725.13499999999999</v>
      </c>
      <c r="O162" s="9">
        <v>893.02</v>
      </c>
      <c r="P162" s="9">
        <v>964.29100000000005</v>
      </c>
      <c r="Q162" s="9">
        <v>895.49400000000003</v>
      </c>
      <c r="R162" s="11">
        <v>984.02099999999996</v>
      </c>
      <c r="S162" s="9">
        <v>972.53800000000001</v>
      </c>
      <c r="T162" s="9">
        <v>802.49800000000005</v>
      </c>
      <c r="U162" s="9">
        <v>1055.433</v>
      </c>
      <c r="V162" s="9">
        <v>1208.9469999999999</v>
      </c>
      <c r="W162" s="9">
        <v>1312.318</v>
      </c>
      <c r="X162" s="9">
        <v>1858.1179999999999</v>
      </c>
      <c r="Y162" s="9">
        <v>1573.46</v>
      </c>
      <c r="Z162" s="9">
        <v>1792.385</v>
      </c>
    </row>
    <row r="163" spans="2:26" s="6" customFormat="1" ht="15.45" customHeight="1" x14ac:dyDescent="0.3">
      <c r="B163" s="7" t="s">
        <v>200</v>
      </c>
      <c r="C163" s="9">
        <v>-1.768</v>
      </c>
      <c r="D163" s="9">
        <v>17.3</v>
      </c>
      <c r="E163" s="9">
        <v>15.4</v>
      </c>
      <c r="F163" s="9">
        <v>21.6</v>
      </c>
      <c r="G163" s="9">
        <v>21.2</v>
      </c>
      <c r="H163" s="9">
        <v>26.8</v>
      </c>
      <c r="I163" s="9">
        <v>36.529000000000003</v>
      </c>
      <c r="J163" s="9">
        <v>39.884999999999998</v>
      </c>
      <c r="K163" s="9">
        <v>56.713000000000001</v>
      </c>
      <c r="L163" s="9">
        <v>24.068999999999999</v>
      </c>
      <c r="M163" s="9">
        <v>42.478999999999999</v>
      </c>
      <c r="N163" s="9">
        <v>31.015000000000001</v>
      </c>
      <c r="O163" s="9">
        <v>17.908999999999999</v>
      </c>
      <c r="P163" s="9">
        <v>53.749000000000002</v>
      </c>
      <c r="Q163" s="9">
        <v>63.341999999999999</v>
      </c>
      <c r="R163" s="11">
        <v>56.000999999999998</v>
      </c>
      <c r="S163" s="9">
        <v>32.488999999999997</v>
      </c>
      <c r="T163" s="9">
        <v>44.164000000000001</v>
      </c>
      <c r="U163" s="9">
        <v>42.125</v>
      </c>
      <c r="V163" s="9">
        <v>46.551000000000002</v>
      </c>
      <c r="W163" s="9">
        <v>63.694000000000003</v>
      </c>
      <c r="X163" s="9">
        <v>66.536000000000001</v>
      </c>
      <c r="Y163" s="9">
        <v>65.048000000000002</v>
      </c>
      <c r="Z163" s="9">
        <v>87.430999999999997</v>
      </c>
    </row>
    <row r="164" spans="2:26" s="6" customFormat="1" x14ac:dyDescent="0.25"/>
    <row r="165" spans="2:26" s="6" customFormat="1" ht="15.45" customHeight="1" x14ac:dyDescent="0.3">
      <c r="B165" s="7" t="s">
        <v>201</v>
      </c>
      <c r="C165" s="8"/>
      <c r="D165" s="8"/>
      <c r="E165" s="8"/>
      <c r="F165" s="8"/>
      <c r="G165" s="8"/>
      <c r="H165" s="8"/>
      <c r="I165" s="8"/>
      <c r="J165" s="8"/>
      <c r="K165" s="8"/>
      <c r="L165" s="8"/>
      <c r="M165" s="8"/>
      <c r="N165" s="8"/>
      <c r="O165" s="8"/>
      <c r="P165" s="8"/>
      <c r="Q165" s="8"/>
      <c r="R165" s="8"/>
      <c r="S165" s="8"/>
      <c r="T165" s="8"/>
      <c r="U165" s="8"/>
      <c r="V165" s="8"/>
      <c r="W165" s="8"/>
      <c r="X165" s="8"/>
      <c r="Y165" s="8"/>
      <c r="Z165" s="8"/>
    </row>
    <row r="166" spans="2:26" s="6" customFormat="1" ht="15.45" customHeight="1" x14ac:dyDescent="0.3">
      <c r="B166" s="7" t="s">
        <v>202</v>
      </c>
      <c r="C166" s="9">
        <v>17.88139</v>
      </c>
      <c r="D166" s="9">
        <v>17.995159999999998</v>
      </c>
      <c r="E166" s="9">
        <v>18.158860000000001</v>
      </c>
      <c r="F166" s="9">
        <v>18.633970000000001</v>
      </c>
      <c r="G166" s="9">
        <v>19.533290000000001</v>
      </c>
      <c r="H166" s="9">
        <v>20.015650000000001</v>
      </c>
      <c r="I166" s="9">
        <v>21.436610000000002</v>
      </c>
      <c r="J166" s="9">
        <v>20.74738</v>
      </c>
      <c r="K166" s="9">
        <v>19.189409999999999</v>
      </c>
      <c r="L166" s="9">
        <v>20.332409999999999</v>
      </c>
      <c r="M166" s="9">
        <v>20.810020000000002</v>
      </c>
      <c r="N166" s="9">
        <v>20.62208</v>
      </c>
      <c r="O166" s="9">
        <v>21.223759999999999</v>
      </c>
      <c r="P166" s="9">
        <v>22.036100000000001</v>
      </c>
      <c r="Q166" s="9">
        <v>22.088259999999998</v>
      </c>
      <c r="R166" s="9">
        <v>22.16</v>
      </c>
      <c r="S166" s="9">
        <v>27.27</v>
      </c>
      <c r="T166" s="9">
        <v>27.07</v>
      </c>
      <c r="U166" s="9">
        <v>26.45</v>
      </c>
      <c r="V166" s="9">
        <v>26.88</v>
      </c>
      <c r="W166" s="9">
        <v>27.08</v>
      </c>
      <c r="X166" s="9">
        <v>25.34</v>
      </c>
      <c r="Y166" s="9">
        <v>25.224393119999998</v>
      </c>
      <c r="Z166" s="9">
        <v>25.759514129999999</v>
      </c>
    </row>
    <row r="167" spans="2:26" s="6" customFormat="1" ht="15.45" customHeight="1" x14ac:dyDescent="0.3">
      <c r="B167" s="7" t="s">
        <v>203</v>
      </c>
      <c r="C167" s="9">
        <v>21.481860000000001</v>
      </c>
      <c r="D167" s="9">
        <v>22.16442</v>
      </c>
      <c r="E167" s="9">
        <v>23.31259</v>
      </c>
      <c r="F167" s="9">
        <v>24.868590000000001</v>
      </c>
      <c r="G167" s="9">
        <v>25.440729999999999</v>
      </c>
      <c r="H167" s="9">
        <v>25.844999999999999</v>
      </c>
      <c r="I167" s="9">
        <v>27.834710000000001</v>
      </c>
      <c r="J167" s="9">
        <v>27.88889</v>
      </c>
      <c r="K167" s="9">
        <v>27.78848</v>
      </c>
      <c r="L167" s="9">
        <v>28.602219999999999</v>
      </c>
      <c r="M167" s="9">
        <v>29.443010000000001</v>
      </c>
      <c r="N167" s="9">
        <v>28.878540000000001</v>
      </c>
      <c r="O167" s="9">
        <v>29.856490000000001</v>
      </c>
      <c r="P167" s="9">
        <v>30.527380000000001</v>
      </c>
      <c r="Q167" s="9">
        <v>29.225269999999998</v>
      </c>
      <c r="R167" s="9">
        <v>29.02</v>
      </c>
      <c r="S167" s="9">
        <v>32.11</v>
      </c>
      <c r="T167" s="9">
        <v>30.71</v>
      </c>
      <c r="U167" s="9">
        <v>30.61</v>
      </c>
      <c r="V167" s="9">
        <v>31.14</v>
      </c>
      <c r="W167" s="9">
        <v>31.42</v>
      </c>
      <c r="X167" s="9">
        <v>30.79</v>
      </c>
      <c r="Y167" s="9">
        <v>29.349833700000001</v>
      </c>
      <c r="Z167" s="9">
        <v>29.945402049999998</v>
      </c>
    </row>
    <row r="168" spans="2:26" s="6" customFormat="1" ht="15.45" customHeight="1" x14ac:dyDescent="0.3">
      <c r="B168" s="7" t="s">
        <v>194</v>
      </c>
      <c r="C168" s="9">
        <v>23.023959999999999</v>
      </c>
      <c r="D168" s="9">
        <v>23.086929999999999</v>
      </c>
      <c r="E168" s="9">
        <v>23.147880000000001</v>
      </c>
      <c r="F168" s="9">
        <v>23.40475</v>
      </c>
      <c r="G168" s="9">
        <v>24.02319</v>
      </c>
      <c r="H168" s="9">
        <v>24.52591</v>
      </c>
      <c r="I168" s="9">
        <v>26.14415</v>
      </c>
      <c r="J168" s="9">
        <v>26.1785</v>
      </c>
      <c r="K168" s="9">
        <v>26.202269999999999</v>
      </c>
      <c r="L168" s="9">
        <v>26.206060000000001</v>
      </c>
      <c r="M168" s="9">
        <v>26.246659999999999</v>
      </c>
      <c r="N168" s="9">
        <v>27.420970000000001</v>
      </c>
      <c r="O168" s="9">
        <v>28.3</v>
      </c>
      <c r="P168" s="9">
        <v>28.4</v>
      </c>
      <c r="Q168" s="9">
        <v>28.6</v>
      </c>
      <c r="R168" s="9">
        <v>28.886691150000001</v>
      </c>
      <c r="S168" s="9">
        <v>30.24</v>
      </c>
      <c r="T168" s="9">
        <v>30.95</v>
      </c>
      <c r="U168" s="9">
        <v>31.82</v>
      </c>
      <c r="V168" s="9">
        <v>32.21</v>
      </c>
      <c r="W168" s="9">
        <v>31.31</v>
      </c>
      <c r="X168" s="9">
        <v>31.02</v>
      </c>
      <c r="Y168" s="9">
        <v>32.047275640000002</v>
      </c>
      <c r="Z168" s="9">
        <v>30.95120034</v>
      </c>
    </row>
    <row r="169" spans="2:26" s="6" customFormat="1" x14ac:dyDescent="0.25"/>
    <row r="170" spans="2:26" s="6" customFormat="1" ht="15.45" customHeight="1" x14ac:dyDescent="0.3">
      <c r="B170" s="7" t="s">
        <v>204</v>
      </c>
      <c r="C170" s="8"/>
      <c r="D170" s="8"/>
      <c r="E170" s="8"/>
      <c r="F170" s="8"/>
      <c r="G170" s="8"/>
      <c r="H170" s="8"/>
      <c r="I170" s="8"/>
      <c r="J170" s="8"/>
      <c r="K170" s="8"/>
      <c r="L170" s="8"/>
      <c r="M170" s="8"/>
      <c r="N170" s="8"/>
      <c r="O170" s="8"/>
      <c r="P170" s="8"/>
      <c r="Q170" s="8"/>
      <c r="R170" s="8"/>
      <c r="S170" s="8"/>
      <c r="T170" s="8"/>
      <c r="U170" s="8"/>
      <c r="V170" s="8"/>
      <c r="W170" s="8"/>
      <c r="X170" s="8"/>
      <c r="Y170" s="8"/>
      <c r="Z170" s="8"/>
    </row>
    <row r="171" spans="2:26" s="6" customFormat="1" ht="15.45" customHeight="1" x14ac:dyDescent="0.3">
      <c r="B171" s="7" t="s">
        <v>205</v>
      </c>
      <c r="C171" s="9">
        <v>18507.416079999999</v>
      </c>
      <c r="D171" s="9">
        <v>19518.860659999998</v>
      </c>
      <c r="E171" s="9">
        <v>20759.878420000001</v>
      </c>
      <c r="F171" s="9">
        <v>22532.23388</v>
      </c>
      <c r="G171" s="9">
        <v>24627.218929999999</v>
      </c>
      <c r="H171" s="9">
        <v>27058.39416</v>
      </c>
      <c r="I171" s="9">
        <v>34501.928899999999</v>
      </c>
      <c r="J171" s="9">
        <v>38772.901919999997</v>
      </c>
      <c r="K171" s="9">
        <v>43719.205399999999</v>
      </c>
      <c r="L171" s="9">
        <v>48358.83468</v>
      </c>
      <c r="M171" s="9">
        <v>53960.672749999998</v>
      </c>
      <c r="N171" s="9">
        <v>61198</v>
      </c>
      <c r="O171" s="9">
        <v>69614</v>
      </c>
      <c r="P171" s="9">
        <v>78009</v>
      </c>
      <c r="Q171" s="9">
        <v>86266</v>
      </c>
      <c r="R171" s="11">
        <v>96004</v>
      </c>
      <c r="S171" s="9">
        <v>129828.0834</v>
      </c>
      <c r="T171" s="9">
        <v>143697.51209999999</v>
      </c>
      <c r="U171" s="9">
        <v>161273.93340000001</v>
      </c>
      <c r="V171" s="9">
        <v>178280.2028</v>
      </c>
      <c r="W171" s="9">
        <v>189360.8939</v>
      </c>
      <c r="X171" s="9">
        <v>208750.7984</v>
      </c>
      <c r="Y171" s="9">
        <v>231861.40839999999</v>
      </c>
      <c r="Z171" s="9">
        <v>262868.28120000003</v>
      </c>
    </row>
    <row r="172" spans="2:26" s="6" customFormat="1" ht="15.45" customHeight="1" x14ac:dyDescent="0.3">
      <c r="B172" s="7" t="s">
        <v>206</v>
      </c>
      <c r="C172" s="9">
        <v>19187.353630000001</v>
      </c>
      <c r="D172" s="9">
        <v>20199.384139999998</v>
      </c>
      <c r="E172" s="9">
        <v>21712.765960000001</v>
      </c>
      <c r="F172" s="9">
        <v>23775.112440000001</v>
      </c>
      <c r="G172" s="9">
        <v>25925.295859999998</v>
      </c>
      <c r="H172" s="9">
        <v>28440.145990000001</v>
      </c>
      <c r="I172" s="9">
        <v>36448.101999999999</v>
      </c>
      <c r="J172" s="9">
        <v>41260.595849999998</v>
      </c>
      <c r="K172" s="9">
        <v>47084.261030000001</v>
      </c>
      <c r="L172" s="9">
        <v>52192.93619</v>
      </c>
      <c r="M172" s="9">
        <v>58331.680869999997</v>
      </c>
      <c r="N172" s="9">
        <v>66044</v>
      </c>
      <c r="O172" s="9">
        <v>75505</v>
      </c>
      <c r="P172" s="9">
        <v>84283</v>
      </c>
      <c r="Q172" s="9">
        <v>92015</v>
      </c>
      <c r="R172" s="11">
        <v>102236</v>
      </c>
      <c r="S172" s="9">
        <v>135910.62770000001</v>
      </c>
      <c r="T172" s="9">
        <v>148658.85980000001</v>
      </c>
      <c r="U172" s="9">
        <v>167723.26430000001</v>
      </c>
      <c r="V172" s="9">
        <v>185582.81229999999</v>
      </c>
      <c r="W172" s="9">
        <v>197198.9038</v>
      </c>
      <c r="X172" s="9">
        <v>219738.4277</v>
      </c>
      <c r="Y172" s="9">
        <v>241046.97500000001</v>
      </c>
      <c r="Z172" s="9">
        <v>273359.88150000002</v>
      </c>
    </row>
    <row r="173" spans="2:26" s="6" customFormat="1" x14ac:dyDescent="0.25"/>
    <row r="174" spans="2:26" s="6" customFormat="1" ht="15.45" customHeight="1" x14ac:dyDescent="0.3">
      <c r="B174" s="12" t="s">
        <v>207</v>
      </c>
      <c r="C174" s="8"/>
      <c r="D174" s="8"/>
      <c r="E174" s="8"/>
      <c r="F174" s="8"/>
      <c r="G174" s="8"/>
      <c r="H174" s="8"/>
      <c r="I174" s="8"/>
      <c r="J174" s="8"/>
      <c r="K174" s="8"/>
      <c r="L174" s="8"/>
      <c r="M174" s="8"/>
      <c r="N174" s="8"/>
      <c r="O174" s="8"/>
      <c r="P174" s="8"/>
      <c r="Q174" s="8"/>
      <c r="R174" s="8"/>
      <c r="S174" s="8"/>
      <c r="T174" s="8"/>
      <c r="U174" s="8"/>
      <c r="V174" s="8"/>
      <c r="W174" s="8"/>
      <c r="X174" s="8"/>
      <c r="Y174" s="8"/>
      <c r="Z174" s="8"/>
    </row>
    <row r="175" spans="2:26" s="6" customFormat="1" ht="15.45" customHeight="1" x14ac:dyDescent="0.3">
      <c r="B175" s="7" t="s">
        <v>136</v>
      </c>
      <c r="C175" s="9">
        <v>45468.43535</v>
      </c>
      <c r="D175" s="9">
        <v>45433.639949999997</v>
      </c>
      <c r="E175" s="9">
        <v>47194.582640000001</v>
      </c>
      <c r="F175" s="9">
        <v>51690.420160000001</v>
      </c>
      <c r="G175" s="9">
        <v>55947.761250000003</v>
      </c>
      <c r="H175" s="9">
        <v>57627.009299999998</v>
      </c>
      <c r="I175" s="9">
        <v>69971.614950000003</v>
      </c>
      <c r="J175" s="9">
        <v>79825.879759999996</v>
      </c>
      <c r="K175" s="9">
        <v>91646.936310000005</v>
      </c>
      <c r="L175" s="9">
        <v>102126.4979</v>
      </c>
      <c r="M175" s="9">
        <v>114507.8039</v>
      </c>
      <c r="N175" s="9">
        <v>123506.2988</v>
      </c>
      <c r="O175" s="9">
        <v>128899.3092</v>
      </c>
      <c r="P175" s="9">
        <v>153504.9325</v>
      </c>
      <c r="Q175" s="9">
        <v>173061.56969999999</v>
      </c>
      <c r="R175" s="11">
        <v>194465.9811</v>
      </c>
      <c r="S175" s="9">
        <v>265226.99770000001</v>
      </c>
      <c r="T175" s="9">
        <v>293772.85159999999</v>
      </c>
      <c r="U175" s="9">
        <v>321464.04430000001</v>
      </c>
      <c r="V175" s="9">
        <v>351250.65509999997</v>
      </c>
      <c r="W175" s="9">
        <v>373959.25270000001</v>
      </c>
      <c r="X175" s="9">
        <v>416264.38740000001</v>
      </c>
      <c r="Y175" s="9">
        <v>460218.72159999999</v>
      </c>
      <c r="Z175" s="9">
        <v>451534.17330000002</v>
      </c>
    </row>
    <row r="176" spans="2:26" s="6" customFormat="1" ht="15.45" customHeight="1" x14ac:dyDescent="0.3">
      <c r="B176" s="7" t="s">
        <v>156</v>
      </c>
      <c r="C176" s="9">
        <v>47138.884449999998</v>
      </c>
      <c r="D176" s="9">
        <v>47017.680090000002</v>
      </c>
      <c r="E176" s="9">
        <v>49360.834719999999</v>
      </c>
      <c r="F176" s="9">
        <v>54541.664980000001</v>
      </c>
      <c r="G176" s="9">
        <v>58896.713710000004</v>
      </c>
      <c r="H176" s="9">
        <v>60569.764320000002</v>
      </c>
      <c r="I176" s="9">
        <v>73918.550080000001</v>
      </c>
      <c r="J176" s="9">
        <v>84947.558739999993</v>
      </c>
      <c r="K176" s="9">
        <v>98700.97666</v>
      </c>
      <c r="L176" s="9">
        <v>110223.5367</v>
      </c>
      <c r="M176" s="9">
        <v>123783.3469</v>
      </c>
      <c r="N176" s="9">
        <v>133285.28099999999</v>
      </c>
      <c r="O176" s="9">
        <v>139808.0681</v>
      </c>
      <c r="P176" s="9">
        <v>165851.29689999999</v>
      </c>
      <c r="Q176" s="9">
        <v>184595.28630000001</v>
      </c>
      <c r="R176" s="11">
        <v>207090.22779999999</v>
      </c>
      <c r="S176" s="9">
        <v>277653.08399999997</v>
      </c>
      <c r="T176" s="9">
        <v>303915.7499</v>
      </c>
      <c r="U176" s="9">
        <v>334319.36420000001</v>
      </c>
      <c r="V176" s="9">
        <v>365638.37890000001</v>
      </c>
      <c r="W176" s="9">
        <v>389438.14230000001</v>
      </c>
      <c r="X176" s="9">
        <v>438174.52539999998</v>
      </c>
      <c r="Y176" s="9">
        <v>478451.0344</v>
      </c>
      <c r="Z176" s="9">
        <v>469555.80780000001</v>
      </c>
    </row>
    <row r="177" spans="2:26" s="6" customFormat="1" x14ac:dyDescent="0.25"/>
    <row r="178" spans="2:26" s="6" customFormat="1" ht="15.45" customHeight="1" x14ac:dyDescent="0.3">
      <c r="B178" s="7" t="s">
        <v>208</v>
      </c>
      <c r="C178" s="8"/>
      <c r="D178" s="8"/>
      <c r="E178" s="8"/>
      <c r="F178" s="8"/>
      <c r="G178" s="8"/>
      <c r="H178" s="8"/>
      <c r="I178" s="8"/>
      <c r="J178" s="8"/>
      <c r="K178" s="8"/>
      <c r="L178" s="8"/>
      <c r="M178" s="8"/>
      <c r="N178" s="8"/>
      <c r="O178" s="8"/>
      <c r="P178" s="8"/>
      <c r="Q178" s="8"/>
      <c r="R178" s="8"/>
      <c r="S178" s="8"/>
      <c r="T178" s="8"/>
      <c r="U178" s="8"/>
      <c r="V178" s="8"/>
      <c r="W178" s="8"/>
      <c r="X178" s="8"/>
      <c r="Y178" s="8"/>
      <c r="Z178" s="8"/>
    </row>
    <row r="179" spans="2:26" s="6" customFormat="1" ht="15.45" customHeight="1" x14ac:dyDescent="0.3">
      <c r="B179" s="7" t="s">
        <v>209</v>
      </c>
      <c r="C179" s="9">
        <v>354.94485049999997</v>
      </c>
      <c r="D179" s="9">
        <v>349.75858310000001</v>
      </c>
      <c r="E179" s="9">
        <v>358.62144869999997</v>
      </c>
      <c r="F179" s="9">
        <v>387.48440900000003</v>
      </c>
      <c r="G179" s="9">
        <v>413.81480210000001</v>
      </c>
      <c r="H179" s="9">
        <v>420.63510439999999</v>
      </c>
      <c r="I179" s="9">
        <v>500.5122672</v>
      </c>
      <c r="J179" s="9">
        <v>562.94696610000005</v>
      </c>
      <c r="K179" s="9">
        <v>637.32222709999996</v>
      </c>
      <c r="L179" s="9">
        <v>700.45608979999997</v>
      </c>
      <c r="M179" s="9">
        <v>774.748335</v>
      </c>
      <c r="N179" s="9">
        <v>825.30032740000001</v>
      </c>
      <c r="O179" s="9">
        <v>850.37551210000004</v>
      </c>
      <c r="P179" s="9">
        <v>998.79345590000003</v>
      </c>
      <c r="Q179" s="9">
        <v>1111.0823700000001</v>
      </c>
      <c r="R179" s="11">
        <v>1231.6588569999999</v>
      </c>
      <c r="S179" s="9">
        <v>1658.8091870000001</v>
      </c>
      <c r="T179" s="9">
        <v>1816.2154330000001</v>
      </c>
      <c r="U179" s="9">
        <v>1964.3388130000001</v>
      </c>
      <c r="V179" s="9">
        <v>2121.7194199999999</v>
      </c>
      <c r="W179" s="9">
        <v>2233.5259999999998</v>
      </c>
      <c r="X179" s="9">
        <v>2461.500724</v>
      </c>
      <c r="Y179" s="9">
        <v>2686.671229</v>
      </c>
      <c r="Z179" s="9">
        <v>2643.0237259999999</v>
      </c>
    </row>
    <row r="180" spans="2:26" s="6" customFormat="1" x14ac:dyDescent="0.25"/>
    <row r="181" spans="2:26" s="6" customFormat="1" ht="15.45" customHeight="1" x14ac:dyDescent="0.3">
      <c r="B181" s="7" t="s">
        <v>210</v>
      </c>
      <c r="C181" s="8"/>
      <c r="D181" s="8"/>
      <c r="E181" s="8"/>
      <c r="F181" s="8"/>
      <c r="G181" s="8"/>
      <c r="H181" s="8"/>
      <c r="I181" s="8"/>
      <c r="J181" s="8"/>
      <c r="K181" s="8"/>
      <c r="L181" s="8"/>
      <c r="M181" s="8"/>
      <c r="N181" s="8"/>
      <c r="O181" s="8"/>
      <c r="P181" s="8"/>
      <c r="Q181" s="8"/>
      <c r="R181" s="8"/>
      <c r="S181" s="8"/>
      <c r="T181" s="8"/>
      <c r="U181" s="8"/>
      <c r="V181" s="8"/>
      <c r="W181" s="8"/>
      <c r="X181" s="8"/>
      <c r="Y181" s="8"/>
      <c r="Z181" s="8"/>
    </row>
    <row r="182" spans="2:26" s="6" customFormat="1" ht="15.45" customHeight="1" x14ac:dyDescent="0.3">
      <c r="B182" s="7" t="s">
        <v>211</v>
      </c>
      <c r="C182" s="9">
        <v>59.79</v>
      </c>
      <c r="D182" s="9">
        <v>58.8</v>
      </c>
      <c r="E182" s="9">
        <v>60.42</v>
      </c>
      <c r="F182" s="9">
        <v>62.07</v>
      </c>
      <c r="G182" s="9">
        <v>60.91</v>
      </c>
      <c r="H182" s="9">
        <v>68.290000000000006</v>
      </c>
      <c r="I182" s="9">
        <v>70.430000000000007</v>
      </c>
      <c r="J182" s="9">
        <v>74.13</v>
      </c>
      <c r="K182" s="9">
        <v>80.069999999999993</v>
      </c>
      <c r="L182" s="9">
        <v>80.069999999999993</v>
      </c>
      <c r="M182" s="9">
        <v>84.78</v>
      </c>
      <c r="N182" s="9">
        <v>89.13</v>
      </c>
      <c r="O182" s="9">
        <v>90.45</v>
      </c>
      <c r="P182" s="9">
        <v>94.36</v>
      </c>
      <c r="Q182" s="9">
        <v>97.98</v>
      </c>
      <c r="R182" s="9">
        <v>100.76</v>
      </c>
      <c r="S182" s="9">
        <v>101.26</v>
      </c>
      <c r="T182" s="9">
        <v>110.83</v>
      </c>
      <c r="U182" s="9">
        <v>110.78</v>
      </c>
      <c r="V182" s="9">
        <v>112.26</v>
      </c>
      <c r="W182" s="9">
        <v>116.05</v>
      </c>
      <c r="X182" s="9">
        <v>121.49</v>
      </c>
      <c r="Y182" s="9">
        <v>124.83</v>
      </c>
      <c r="Z182" s="9" t="s">
        <v>4</v>
      </c>
    </row>
    <row r="183" spans="2:26" s="6" customFormat="1" ht="15.45" customHeight="1" x14ac:dyDescent="0.3">
      <c r="B183" s="7" t="s">
        <v>212</v>
      </c>
      <c r="C183" s="9">
        <v>213</v>
      </c>
      <c r="D183" s="9">
        <v>239</v>
      </c>
      <c r="E183" s="9">
        <v>251</v>
      </c>
      <c r="F183" s="9">
        <v>269</v>
      </c>
      <c r="G183" s="9">
        <v>290</v>
      </c>
      <c r="H183" s="9">
        <v>307</v>
      </c>
      <c r="I183" s="9">
        <v>336</v>
      </c>
      <c r="J183" s="9">
        <v>360</v>
      </c>
      <c r="K183" s="9">
        <v>384</v>
      </c>
      <c r="L183" s="11">
        <v>418</v>
      </c>
      <c r="M183" s="9">
        <v>134.37</v>
      </c>
      <c r="N183" s="9">
        <v>135.24</v>
      </c>
      <c r="O183" s="9">
        <v>142.36000000000001</v>
      </c>
      <c r="P183" s="9">
        <v>153.15</v>
      </c>
      <c r="Q183" s="9">
        <v>157.18</v>
      </c>
      <c r="R183" s="9">
        <v>172.97</v>
      </c>
      <c r="S183" s="9">
        <v>185.57</v>
      </c>
      <c r="T183" s="9">
        <v>185.55</v>
      </c>
      <c r="U183" s="9">
        <v>186.12</v>
      </c>
      <c r="V183" s="9">
        <v>182.7</v>
      </c>
      <c r="W183" s="9">
        <v>168.6</v>
      </c>
      <c r="X183" s="11">
        <v>169.39</v>
      </c>
      <c r="Y183" s="9">
        <v>84.49</v>
      </c>
      <c r="Z183" s="9" t="s">
        <v>4</v>
      </c>
    </row>
    <row r="184" spans="2:26" s="6" customFormat="1" ht="15.45" customHeight="1" x14ac:dyDescent="0.3">
      <c r="B184" s="7" t="s">
        <v>213</v>
      </c>
      <c r="C184" s="9">
        <v>214</v>
      </c>
      <c r="D184" s="9">
        <v>228</v>
      </c>
      <c r="E184" s="9">
        <v>239</v>
      </c>
      <c r="F184" s="9">
        <v>254</v>
      </c>
      <c r="G184" s="9">
        <v>272</v>
      </c>
      <c r="H184" s="9">
        <v>295</v>
      </c>
      <c r="I184" s="9">
        <v>327</v>
      </c>
      <c r="J184" s="9">
        <v>360</v>
      </c>
      <c r="K184" s="9">
        <v>386</v>
      </c>
      <c r="L184" s="11">
        <v>416</v>
      </c>
      <c r="M184" s="9">
        <v>135.01</v>
      </c>
      <c r="N184" s="9">
        <v>157.88999999999999</v>
      </c>
      <c r="O184" s="9">
        <v>174.92</v>
      </c>
      <c r="P184" s="9">
        <v>195.19</v>
      </c>
      <c r="Q184" s="9">
        <v>213.22</v>
      </c>
      <c r="R184" s="11">
        <v>236.11</v>
      </c>
      <c r="S184" s="9">
        <v>100</v>
      </c>
      <c r="T184" s="9">
        <v>111</v>
      </c>
      <c r="U184" s="9">
        <v>126.66</v>
      </c>
      <c r="V184" s="9">
        <v>145.54</v>
      </c>
      <c r="W184" s="9">
        <v>146.91</v>
      </c>
      <c r="X184" s="9">
        <v>163.98</v>
      </c>
      <c r="Y184" s="9">
        <v>184.55</v>
      </c>
      <c r="Z184" s="9">
        <v>200.86</v>
      </c>
    </row>
    <row r="185" spans="2:26" s="6" customFormat="1" x14ac:dyDescent="0.25"/>
    <row r="186" spans="2:26" s="6" customFormat="1" ht="15.45" customHeight="1" x14ac:dyDescent="0.3">
      <c r="B186" s="7" t="s">
        <v>214</v>
      </c>
      <c r="C186" s="8"/>
      <c r="D186" s="8"/>
      <c r="E186" s="8"/>
      <c r="F186" s="8"/>
      <c r="G186" s="8"/>
      <c r="H186" s="8"/>
      <c r="I186" s="8"/>
      <c r="J186" s="8"/>
      <c r="K186" s="8"/>
      <c r="L186" s="8"/>
      <c r="M186" s="8"/>
      <c r="N186" s="8"/>
      <c r="O186" s="8"/>
      <c r="P186" s="8"/>
      <c r="Q186" s="8"/>
      <c r="R186" s="8"/>
      <c r="S186" s="8"/>
      <c r="T186" s="8"/>
      <c r="U186" s="8"/>
      <c r="V186" s="8"/>
      <c r="W186" s="8"/>
      <c r="X186" s="8"/>
      <c r="Y186" s="8"/>
      <c r="Z186" s="8"/>
    </row>
    <row r="187" spans="2:26" s="6" customFormat="1" ht="15.45" customHeight="1" x14ac:dyDescent="0.3">
      <c r="B187" s="7" t="s">
        <v>215</v>
      </c>
      <c r="C187" s="8"/>
      <c r="D187" s="8"/>
      <c r="E187" s="8"/>
      <c r="F187" s="8"/>
      <c r="G187" s="8"/>
      <c r="H187" s="8"/>
      <c r="I187" s="8"/>
      <c r="J187" s="8"/>
      <c r="K187" s="8"/>
      <c r="L187" s="8"/>
      <c r="M187" s="8"/>
      <c r="N187" s="8"/>
      <c r="O187" s="8"/>
      <c r="P187" s="8"/>
      <c r="Q187" s="8"/>
      <c r="R187" s="8"/>
      <c r="S187" s="8"/>
      <c r="T187" s="8"/>
      <c r="U187" s="8"/>
      <c r="V187" s="8"/>
      <c r="W187" s="8"/>
      <c r="X187" s="8"/>
      <c r="Y187" s="8"/>
      <c r="Z187" s="8"/>
    </row>
    <row r="188" spans="2:26" s="6" customFormat="1" ht="15.45" customHeight="1" x14ac:dyDescent="0.3">
      <c r="B188" s="7" t="s">
        <v>216</v>
      </c>
      <c r="C188" s="9">
        <v>72</v>
      </c>
      <c r="D188" s="9">
        <v>80</v>
      </c>
      <c r="E188" s="9">
        <v>93</v>
      </c>
      <c r="F188" s="9">
        <v>80</v>
      </c>
      <c r="G188" s="9">
        <v>89</v>
      </c>
      <c r="H188" s="9" t="s">
        <v>4</v>
      </c>
      <c r="I188" s="9" t="s">
        <v>4</v>
      </c>
      <c r="J188" s="9">
        <v>1108</v>
      </c>
      <c r="K188" s="9">
        <v>253.5</v>
      </c>
      <c r="L188" s="9">
        <v>278.8</v>
      </c>
      <c r="M188" s="9">
        <v>336</v>
      </c>
      <c r="N188" s="9">
        <v>371.2</v>
      </c>
      <c r="O188" s="9">
        <v>378.7</v>
      </c>
      <c r="P188" s="9">
        <v>410.4</v>
      </c>
      <c r="Q188" s="9">
        <v>412.8</v>
      </c>
      <c r="R188" s="9">
        <v>482.6</v>
      </c>
      <c r="S188" s="9">
        <v>665.29354999999998</v>
      </c>
      <c r="T188" s="9">
        <v>690.79438000000005</v>
      </c>
      <c r="U188" s="9">
        <v>687.3</v>
      </c>
      <c r="V188" s="9">
        <v>658.723027</v>
      </c>
      <c r="W188" s="9">
        <v>609.13284099999998</v>
      </c>
      <c r="X188" s="9">
        <v>537.14774599999998</v>
      </c>
      <c r="Y188" s="9">
        <v>407.43983600000001</v>
      </c>
      <c r="Z188" s="9">
        <v>434.52392600000002</v>
      </c>
    </row>
    <row r="189" spans="2:26" s="6" customFormat="1" ht="15.45" customHeight="1" x14ac:dyDescent="0.3">
      <c r="B189" s="7" t="s">
        <v>217</v>
      </c>
      <c r="C189" s="10" t="s">
        <v>4</v>
      </c>
      <c r="D189" s="10" t="s">
        <v>4</v>
      </c>
      <c r="E189" s="10" t="s">
        <v>4</v>
      </c>
      <c r="F189" s="10" t="s">
        <v>4</v>
      </c>
      <c r="G189" s="10" t="s">
        <v>4</v>
      </c>
      <c r="H189" s="10" t="s">
        <v>4</v>
      </c>
      <c r="I189" s="10" t="s">
        <v>4</v>
      </c>
      <c r="J189" s="10" t="s">
        <v>4</v>
      </c>
      <c r="K189" s="10" t="s">
        <v>4</v>
      </c>
      <c r="L189" s="10" t="s">
        <v>4</v>
      </c>
      <c r="M189" s="10" t="s">
        <v>4</v>
      </c>
      <c r="N189" s="10" t="s">
        <v>4</v>
      </c>
      <c r="O189" s="10" t="s">
        <v>4</v>
      </c>
      <c r="P189" s="10" t="s">
        <v>4</v>
      </c>
      <c r="Q189" s="10" t="s">
        <v>4</v>
      </c>
      <c r="R189" s="10" t="s">
        <v>4</v>
      </c>
      <c r="S189" s="10" t="s">
        <v>4</v>
      </c>
      <c r="T189" s="10" t="s">
        <v>4</v>
      </c>
      <c r="U189" s="10" t="s">
        <v>4</v>
      </c>
      <c r="V189" s="10" t="s">
        <v>4</v>
      </c>
      <c r="W189" s="10" t="s">
        <v>4</v>
      </c>
      <c r="X189" s="10" t="s">
        <v>4</v>
      </c>
      <c r="Y189" s="10" t="s">
        <v>4</v>
      </c>
      <c r="Z189" s="10" t="s">
        <v>4</v>
      </c>
    </row>
    <row r="190" spans="2:26" s="6" customFormat="1" ht="15.45" customHeight="1" x14ac:dyDescent="0.3">
      <c r="B190" s="7" t="s">
        <v>218</v>
      </c>
      <c r="C190" s="9">
        <v>1268</v>
      </c>
      <c r="D190" s="9">
        <v>812</v>
      </c>
      <c r="E190" s="9">
        <v>1241</v>
      </c>
      <c r="F190" s="9">
        <v>1621</v>
      </c>
      <c r="G190" s="9">
        <v>2947</v>
      </c>
      <c r="H190" s="9">
        <v>1099</v>
      </c>
      <c r="I190" s="9">
        <v>1366</v>
      </c>
      <c r="J190" s="9">
        <v>2093</v>
      </c>
      <c r="K190" s="9">
        <v>1040.0999999999999</v>
      </c>
      <c r="L190" s="9">
        <v>860.9</v>
      </c>
      <c r="M190" s="9">
        <v>1136.5999999999999</v>
      </c>
      <c r="N190" s="9">
        <v>1409.3</v>
      </c>
      <c r="O190" s="9">
        <v>1083</v>
      </c>
      <c r="P190" s="9">
        <v>1292</v>
      </c>
      <c r="Q190" s="9">
        <v>1177</v>
      </c>
      <c r="R190" s="9">
        <v>1303</v>
      </c>
      <c r="S190" s="9" t="s">
        <v>4</v>
      </c>
      <c r="T190" s="9" t="s">
        <v>4</v>
      </c>
      <c r="U190" s="9" t="s">
        <v>4</v>
      </c>
      <c r="V190" s="9" t="s">
        <v>4</v>
      </c>
      <c r="W190" s="9" t="s">
        <v>4</v>
      </c>
      <c r="X190" s="9" t="s">
        <v>4</v>
      </c>
      <c r="Y190" s="9" t="s">
        <v>4</v>
      </c>
      <c r="Z190" s="9" t="s">
        <v>4</v>
      </c>
    </row>
    <row r="191" spans="2:26" s="6" customFormat="1" ht="15.45" customHeight="1" x14ac:dyDescent="0.3">
      <c r="B191" s="7" t="s">
        <v>219</v>
      </c>
      <c r="C191" s="9">
        <v>3525</v>
      </c>
      <c r="D191" s="9" t="s">
        <v>4</v>
      </c>
      <c r="E191" s="9" t="s">
        <v>4</v>
      </c>
      <c r="F191" s="9" t="s">
        <v>4</v>
      </c>
      <c r="G191" s="9" t="s">
        <v>4</v>
      </c>
      <c r="H191" s="9">
        <v>3768</v>
      </c>
      <c r="I191" s="9">
        <v>3782</v>
      </c>
      <c r="J191" s="9">
        <v>3574</v>
      </c>
      <c r="K191" s="9">
        <v>3626</v>
      </c>
      <c r="L191" s="9" t="s">
        <v>4</v>
      </c>
      <c r="M191" s="9">
        <v>3737</v>
      </c>
      <c r="N191" s="9">
        <v>4868</v>
      </c>
      <c r="O191" s="9">
        <v>5213.6459999999997</v>
      </c>
      <c r="P191" s="9">
        <v>5086.4960000000001</v>
      </c>
      <c r="Q191" s="9">
        <v>5484.9610000000002</v>
      </c>
      <c r="R191" s="9" t="s">
        <v>4</v>
      </c>
      <c r="S191" s="9" t="s">
        <v>4</v>
      </c>
      <c r="T191" s="9" t="s">
        <v>4</v>
      </c>
      <c r="U191" s="9" t="s">
        <v>4</v>
      </c>
      <c r="V191" s="9" t="s">
        <v>4</v>
      </c>
      <c r="W191" s="9" t="s">
        <v>4</v>
      </c>
      <c r="X191" s="9" t="s">
        <v>4</v>
      </c>
      <c r="Y191" s="9" t="s">
        <v>4</v>
      </c>
      <c r="Z191" s="9" t="s">
        <v>4</v>
      </c>
    </row>
    <row r="192" spans="2:26" s="6" customFormat="1" x14ac:dyDescent="0.25"/>
    <row r="193" spans="2:26" s="6" customFormat="1" ht="15.45" customHeight="1" x14ac:dyDescent="0.3">
      <c r="B193" s="7" t="s">
        <v>220</v>
      </c>
      <c r="C193" s="8"/>
      <c r="D193" s="8"/>
      <c r="E193" s="8"/>
      <c r="F193" s="8"/>
      <c r="G193" s="8"/>
      <c r="H193" s="8"/>
      <c r="I193" s="8"/>
      <c r="J193" s="8"/>
      <c r="K193" s="8"/>
      <c r="L193" s="8"/>
      <c r="M193" s="8"/>
      <c r="N193" s="8"/>
      <c r="O193" s="8"/>
      <c r="P193" s="8"/>
      <c r="Q193" s="8"/>
      <c r="R193" s="8"/>
      <c r="S193" s="8"/>
      <c r="T193" s="8"/>
      <c r="U193" s="8"/>
      <c r="V193" s="8"/>
      <c r="W193" s="8"/>
      <c r="X193" s="8"/>
      <c r="Y193" s="8"/>
      <c r="Z193" s="8"/>
    </row>
    <row r="194" spans="2:26" s="6" customFormat="1" ht="15.45" customHeight="1" x14ac:dyDescent="0.3">
      <c r="B194" s="7" t="s">
        <v>216</v>
      </c>
      <c r="C194" s="9" t="s">
        <v>5</v>
      </c>
      <c r="D194" s="9" t="s">
        <v>5</v>
      </c>
      <c r="E194" s="9" t="s">
        <v>5</v>
      </c>
      <c r="F194" s="9" t="s">
        <v>5</v>
      </c>
      <c r="G194" s="9" t="s">
        <v>5</v>
      </c>
      <c r="H194" s="9" t="s">
        <v>4</v>
      </c>
      <c r="I194" s="9" t="s">
        <v>4</v>
      </c>
      <c r="J194" s="9" t="s">
        <v>4</v>
      </c>
      <c r="K194" s="9">
        <v>677.1</v>
      </c>
      <c r="L194" s="9">
        <v>857.6</v>
      </c>
      <c r="M194" s="9">
        <v>730.9</v>
      </c>
      <c r="N194" s="9">
        <v>666.6</v>
      </c>
      <c r="O194" s="9">
        <v>861.1</v>
      </c>
      <c r="P194" s="9">
        <v>854.8</v>
      </c>
      <c r="Q194" s="9">
        <v>942.8</v>
      </c>
      <c r="R194" s="9">
        <v>956.8</v>
      </c>
      <c r="S194" s="9">
        <v>1030.693</v>
      </c>
      <c r="T194" s="9">
        <v>1132.3240000000001</v>
      </c>
      <c r="U194" s="9">
        <v>923.3</v>
      </c>
      <c r="V194" s="9">
        <v>805.7</v>
      </c>
      <c r="W194" s="9">
        <v>811.1</v>
      </c>
      <c r="X194" s="9">
        <v>753.97283000000004</v>
      </c>
      <c r="Y194" s="9">
        <v>487.86261100000002</v>
      </c>
      <c r="Z194" s="9">
        <v>767.30745999999999</v>
      </c>
    </row>
    <row r="195" spans="2:26" s="6" customFormat="1" ht="15.45" customHeight="1" x14ac:dyDescent="0.3">
      <c r="B195" s="7" t="s">
        <v>217</v>
      </c>
      <c r="C195" s="10" t="s">
        <v>4</v>
      </c>
      <c r="D195" s="10" t="s">
        <v>4</v>
      </c>
      <c r="E195" s="10" t="s">
        <v>4</v>
      </c>
      <c r="F195" s="10" t="s">
        <v>4</v>
      </c>
      <c r="G195" s="10" t="s">
        <v>4</v>
      </c>
      <c r="H195" s="10" t="s">
        <v>4</v>
      </c>
      <c r="I195" s="10" t="s">
        <v>4</v>
      </c>
      <c r="J195" s="10" t="s">
        <v>4</v>
      </c>
      <c r="K195" s="10" t="s">
        <v>4</v>
      </c>
      <c r="L195" s="10" t="s">
        <v>4</v>
      </c>
      <c r="M195" s="10" t="s">
        <v>4</v>
      </c>
      <c r="N195" s="10" t="s">
        <v>4</v>
      </c>
      <c r="O195" s="10" t="s">
        <v>4</v>
      </c>
      <c r="P195" s="10" t="s">
        <v>4</v>
      </c>
      <c r="Q195" s="10" t="s">
        <v>4</v>
      </c>
      <c r="R195" s="10" t="s">
        <v>4</v>
      </c>
      <c r="S195" s="10" t="s">
        <v>4</v>
      </c>
      <c r="T195" s="10" t="s">
        <v>4</v>
      </c>
      <c r="U195" s="10" t="s">
        <v>4</v>
      </c>
      <c r="V195" s="10" t="s">
        <v>4</v>
      </c>
      <c r="W195" s="10" t="s">
        <v>4</v>
      </c>
      <c r="X195" s="10" t="s">
        <v>4</v>
      </c>
      <c r="Y195" s="10" t="s">
        <v>4</v>
      </c>
      <c r="Z195" s="10" t="s">
        <v>4</v>
      </c>
    </row>
    <row r="196" spans="2:26" s="6" customFormat="1" ht="15.45" customHeight="1" x14ac:dyDescent="0.3">
      <c r="B196" s="7" t="s">
        <v>218</v>
      </c>
      <c r="C196" s="9">
        <v>53</v>
      </c>
      <c r="D196" s="9">
        <v>142</v>
      </c>
      <c r="E196" s="9">
        <v>604</v>
      </c>
      <c r="F196" s="9">
        <v>199</v>
      </c>
      <c r="G196" s="9">
        <v>213</v>
      </c>
      <c r="H196" s="9" t="s">
        <v>4</v>
      </c>
      <c r="I196" s="9" t="s">
        <v>4</v>
      </c>
      <c r="J196" s="9" t="s">
        <v>4</v>
      </c>
      <c r="K196" s="9" t="s">
        <v>4</v>
      </c>
      <c r="L196" s="9" t="s">
        <v>4</v>
      </c>
      <c r="M196" s="9">
        <v>2.2000000000000002</v>
      </c>
      <c r="N196" s="9">
        <v>0.1</v>
      </c>
      <c r="O196" s="9" t="s">
        <v>4</v>
      </c>
      <c r="P196" s="9">
        <v>82.2</v>
      </c>
      <c r="Q196" s="9" t="s">
        <v>4</v>
      </c>
      <c r="R196" s="9" t="s">
        <v>4</v>
      </c>
      <c r="S196" s="9" t="s">
        <v>4</v>
      </c>
      <c r="T196" s="9" t="s">
        <v>4</v>
      </c>
      <c r="U196" s="9" t="s">
        <v>4</v>
      </c>
      <c r="V196" s="9" t="s">
        <v>4</v>
      </c>
      <c r="W196" s="9" t="s">
        <v>4</v>
      </c>
      <c r="X196" s="9" t="s">
        <v>4</v>
      </c>
      <c r="Y196" s="9" t="s">
        <v>4</v>
      </c>
      <c r="Z196" s="9" t="s">
        <v>4</v>
      </c>
    </row>
    <row r="197" spans="2:26" s="6" customFormat="1" ht="15.45" customHeight="1" x14ac:dyDescent="0.3">
      <c r="B197" s="7" t="s">
        <v>219</v>
      </c>
      <c r="C197" s="9">
        <v>53</v>
      </c>
      <c r="D197" s="9">
        <v>142</v>
      </c>
      <c r="E197" s="9">
        <v>604</v>
      </c>
      <c r="F197" s="9">
        <v>199</v>
      </c>
      <c r="G197" s="9">
        <v>213</v>
      </c>
      <c r="H197" s="9" t="s">
        <v>4</v>
      </c>
      <c r="I197" s="9" t="s">
        <v>4</v>
      </c>
      <c r="J197" s="9" t="s">
        <v>4</v>
      </c>
      <c r="K197" s="9">
        <v>501.7</v>
      </c>
      <c r="L197" s="9">
        <v>790.6</v>
      </c>
      <c r="M197" s="9">
        <v>820.4</v>
      </c>
      <c r="N197" s="9">
        <v>643.9</v>
      </c>
      <c r="O197" s="9">
        <v>859.2</v>
      </c>
      <c r="P197" s="9">
        <v>946.9</v>
      </c>
      <c r="Q197" s="9">
        <v>862.7</v>
      </c>
      <c r="R197" s="9">
        <v>836.3</v>
      </c>
      <c r="S197" s="9">
        <v>916.41849000000002</v>
      </c>
      <c r="T197" s="9">
        <v>927.11067000000003</v>
      </c>
      <c r="U197" s="9" t="s">
        <v>4</v>
      </c>
      <c r="V197" s="9" t="s">
        <v>4</v>
      </c>
      <c r="W197" s="9" t="s">
        <v>4</v>
      </c>
      <c r="X197" s="9" t="s">
        <v>4</v>
      </c>
      <c r="Y197" s="9" t="s">
        <v>4</v>
      </c>
      <c r="Z197" s="9" t="s">
        <v>4</v>
      </c>
    </row>
    <row r="198" spans="2:26" s="6" customFormat="1" x14ac:dyDescent="0.25"/>
    <row r="199" spans="2:26" s="6" customFormat="1" ht="15.45" customHeight="1" x14ac:dyDescent="0.3">
      <c r="B199" s="7" t="s">
        <v>221</v>
      </c>
      <c r="C199" s="8"/>
      <c r="D199" s="8"/>
      <c r="E199" s="8"/>
      <c r="F199" s="8"/>
      <c r="G199" s="8"/>
      <c r="H199" s="8"/>
      <c r="I199" s="8"/>
      <c r="J199" s="8"/>
      <c r="K199" s="8"/>
      <c r="L199" s="8"/>
      <c r="M199" s="8"/>
      <c r="N199" s="8"/>
      <c r="O199" s="8"/>
      <c r="P199" s="8"/>
      <c r="Q199" s="8"/>
      <c r="R199" s="8"/>
      <c r="S199" s="8"/>
      <c r="T199" s="8"/>
      <c r="U199" s="8"/>
      <c r="V199" s="8"/>
      <c r="W199" s="8"/>
      <c r="X199" s="8"/>
      <c r="Y199" s="8"/>
      <c r="Z199" s="8"/>
    </row>
    <row r="200" spans="2:26" s="6" customFormat="1" ht="15.45" customHeight="1" x14ac:dyDescent="0.3">
      <c r="B200" s="7" t="s">
        <v>222</v>
      </c>
      <c r="C200" s="9">
        <v>9412</v>
      </c>
      <c r="D200" s="9">
        <v>10573</v>
      </c>
      <c r="E200" s="9">
        <v>11094</v>
      </c>
      <c r="F200" s="9">
        <v>11926</v>
      </c>
      <c r="G200" s="9">
        <v>12827</v>
      </c>
      <c r="H200" s="9">
        <v>13783</v>
      </c>
      <c r="I200" s="9">
        <v>14921</v>
      </c>
      <c r="J200" s="9">
        <v>15920</v>
      </c>
      <c r="K200" s="9">
        <v>17015</v>
      </c>
      <c r="L200" s="9">
        <v>18511</v>
      </c>
      <c r="M200" s="9">
        <v>19919</v>
      </c>
      <c r="N200" s="9">
        <v>20075</v>
      </c>
      <c r="O200" s="9">
        <v>21056</v>
      </c>
      <c r="P200" s="9">
        <v>22669</v>
      </c>
      <c r="Q200" s="9">
        <v>23231.919999999998</v>
      </c>
      <c r="R200" s="9">
        <v>25263.4</v>
      </c>
      <c r="S200" s="9">
        <v>27559</v>
      </c>
      <c r="T200" s="9">
        <v>27445</v>
      </c>
      <c r="U200" s="9">
        <v>27429</v>
      </c>
      <c r="V200" s="9">
        <v>27233</v>
      </c>
      <c r="W200" s="9">
        <v>24992.9</v>
      </c>
      <c r="X200" s="9">
        <v>25173.638999999999</v>
      </c>
      <c r="Y200" s="9">
        <v>23783.103999999999</v>
      </c>
      <c r="Z200" s="9">
        <v>22645.614000000001</v>
      </c>
    </row>
    <row r="201" spans="2:26" s="6" customFormat="1" ht="15.45" customHeight="1" x14ac:dyDescent="0.3">
      <c r="B201" s="7" t="s">
        <v>217</v>
      </c>
      <c r="C201" s="10" t="s">
        <v>4</v>
      </c>
      <c r="D201" s="10" t="s">
        <v>4</v>
      </c>
      <c r="E201" s="10" t="s">
        <v>4</v>
      </c>
      <c r="F201" s="10" t="s">
        <v>4</v>
      </c>
      <c r="G201" s="10" t="s">
        <v>4</v>
      </c>
      <c r="H201" s="10" t="s">
        <v>4</v>
      </c>
      <c r="I201" s="10" t="s">
        <v>4</v>
      </c>
      <c r="J201" s="10" t="s">
        <v>4</v>
      </c>
      <c r="K201" s="10" t="s">
        <v>4</v>
      </c>
      <c r="L201" s="10" t="s">
        <v>4</v>
      </c>
      <c r="M201" s="10" t="s">
        <v>4</v>
      </c>
      <c r="N201" s="10" t="s">
        <v>4</v>
      </c>
      <c r="O201" s="10" t="s">
        <v>4</v>
      </c>
      <c r="P201" s="10" t="s">
        <v>4</v>
      </c>
      <c r="Q201" s="10" t="s">
        <v>4</v>
      </c>
      <c r="R201" s="10" t="s">
        <v>4</v>
      </c>
      <c r="S201" s="10" t="s">
        <v>4</v>
      </c>
      <c r="T201" s="10" t="s">
        <v>4</v>
      </c>
      <c r="U201" s="10" t="s">
        <v>4</v>
      </c>
      <c r="V201" s="10" t="s">
        <v>4</v>
      </c>
      <c r="W201" s="10" t="s">
        <v>4</v>
      </c>
      <c r="X201" s="10" t="s">
        <v>4</v>
      </c>
      <c r="Y201" s="10" t="s">
        <v>4</v>
      </c>
      <c r="Z201" s="10" t="s">
        <v>4</v>
      </c>
    </row>
    <row r="202" spans="2:26" s="6" customFormat="1" ht="15.45" customHeight="1" x14ac:dyDescent="0.3">
      <c r="B202" s="7" t="s">
        <v>218</v>
      </c>
      <c r="C202" s="10" t="s">
        <v>4</v>
      </c>
      <c r="D202" s="10" t="s">
        <v>4</v>
      </c>
      <c r="E202" s="10" t="s">
        <v>4</v>
      </c>
      <c r="F202" s="10" t="s">
        <v>4</v>
      </c>
      <c r="G202" s="10" t="s">
        <v>4</v>
      </c>
      <c r="H202" s="10" t="s">
        <v>4</v>
      </c>
      <c r="I202" s="10" t="s">
        <v>4</v>
      </c>
      <c r="J202" s="10" t="s">
        <v>4</v>
      </c>
      <c r="K202" s="10" t="s">
        <v>4</v>
      </c>
      <c r="L202" s="10" t="s">
        <v>4</v>
      </c>
      <c r="M202" s="10" t="s">
        <v>4</v>
      </c>
      <c r="N202" s="10" t="s">
        <v>4</v>
      </c>
      <c r="O202" s="10" t="s">
        <v>4</v>
      </c>
      <c r="P202" s="10" t="s">
        <v>4</v>
      </c>
      <c r="Q202" s="10" t="s">
        <v>4</v>
      </c>
      <c r="R202" s="10" t="s">
        <v>4</v>
      </c>
      <c r="S202" s="10" t="s">
        <v>4</v>
      </c>
      <c r="T202" s="10" t="s">
        <v>4</v>
      </c>
      <c r="U202" s="10" t="s">
        <v>4</v>
      </c>
      <c r="V202" s="10" t="s">
        <v>4</v>
      </c>
      <c r="W202" s="10" t="s">
        <v>4</v>
      </c>
      <c r="X202" s="10" t="s">
        <v>4</v>
      </c>
      <c r="Y202" s="10" t="s">
        <v>4</v>
      </c>
      <c r="Z202" s="10" t="s">
        <v>4</v>
      </c>
    </row>
    <row r="203" spans="2:26" s="6" customFormat="1" ht="15.45" customHeight="1" x14ac:dyDescent="0.3">
      <c r="B203" s="7" t="s">
        <v>219</v>
      </c>
      <c r="C203" s="9">
        <v>8780</v>
      </c>
      <c r="D203" s="9">
        <v>9876</v>
      </c>
      <c r="E203" s="9">
        <v>10326</v>
      </c>
      <c r="F203" s="9">
        <v>11350</v>
      </c>
      <c r="G203" s="9">
        <v>12111</v>
      </c>
      <c r="H203" s="9">
        <v>12918</v>
      </c>
      <c r="I203" s="9">
        <v>14021</v>
      </c>
      <c r="J203" s="9">
        <v>15185</v>
      </c>
      <c r="K203" s="9">
        <v>16551</v>
      </c>
      <c r="L203" s="9">
        <v>18342</v>
      </c>
      <c r="M203" s="9">
        <v>20111</v>
      </c>
      <c r="N203" s="9">
        <v>20306</v>
      </c>
      <c r="O203" s="9">
        <v>20569</v>
      </c>
      <c r="P203" s="9">
        <v>22601</v>
      </c>
      <c r="Q203" s="9">
        <v>23450.36</v>
      </c>
      <c r="R203" s="9">
        <v>24843.3</v>
      </c>
      <c r="S203" s="9">
        <v>27380.598000000002</v>
      </c>
      <c r="T203" s="9">
        <v>27037</v>
      </c>
      <c r="U203" s="9" t="s">
        <v>4</v>
      </c>
      <c r="V203" s="9" t="s">
        <v>4</v>
      </c>
      <c r="W203" s="9" t="s">
        <v>4</v>
      </c>
      <c r="X203" s="9" t="s">
        <v>4</v>
      </c>
      <c r="Y203" s="9" t="s">
        <v>4</v>
      </c>
      <c r="Z203" s="9" t="s">
        <v>4</v>
      </c>
    </row>
    <row r="204" spans="2:26" s="6" customFormat="1" x14ac:dyDescent="0.25"/>
    <row r="205" spans="2:26" s="6" customFormat="1" ht="15.45" customHeight="1" x14ac:dyDescent="0.3">
      <c r="B205" s="7" t="s">
        <v>223</v>
      </c>
      <c r="C205" s="8"/>
      <c r="D205" s="8"/>
      <c r="E205" s="8"/>
      <c r="F205" s="8"/>
      <c r="G205" s="8"/>
      <c r="H205" s="8"/>
      <c r="I205" s="8"/>
      <c r="J205" s="8"/>
      <c r="K205" s="8"/>
      <c r="L205" s="8"/>
      <c r="M205" s="8"/>
      <c r="N205" s="8"/>
      <c r="O205" s="8"/>
      <c r="P205" s="8"/>
      <c r="Q205" s="8"/>
      <c r="R205" s="8"/>
      <c r="S205" s="8"/>
      <c r="T205" s="8"/>
      <c r="U205" s="8"/>
      <c r="V205" s="8"/>
      <c r="W205" s="8"/>
      <c r="X205" s="8"/>
      <c r="Y205" s="8"/>
      <c r="Z205" s="8"/>
    </row>
    <row r="206" spans="2:26" s="6" customFormat="1" ht="15.45" customHeight="1" x14ac:dyDescent="0.3">
      <c r="B206" s="7" t="s">
        <v>216</v>
      </c>
      <c r="C206" s="9">
        <v>14739</v>
      </c>
      <c r="D206" s="9">
        <v>16254</v>
      </c>
      <c r="E206" s="9">
        <v>17445</v>
      </c>
      <c r="F206" s="9">
        <v>18458</v>
      </c>
      <c r="G206" s="9">
        <v>20062</v>
      </c>
      <c r="H206" s="9">
        <v>21162</v>
      </c>
      <c r="I206" s="9">
        <v>22742</v>
      </c>
      <c r="J206" s="9">
        <v>22783</v>
      </c>
      <c r="K206" s="9">
        <v>24305</v>
      </c>
      <c r="L206" s="9">
        <v>25504</v>
      </c>
      <c r="M206" s="9">
        <v>27470</v>
      </c>
      <c r="N206" s="9">
        <v>29348</v>
      </c>
      <c r="O206" s="9">
        <v>33365</v>
      </c>
      <c r="P206" s="9">
        <v>36482</v>
      </c>
      <c r="Q206" s="9">
        <v>38031.07</v>
      </c>
      <c r="R206" s="9">
        <v>40357.86</v>
      </c>
      <c r="S206" s="9">
        <v>48370</v>
      </c>
      <c r="T206" s="9">
        <v>52620</v>
      </c>
      <c r="U206" s="9">
        <v>57895</v>
      </c>
      <c r="V206" s="9">
        <v>63747</v>
      </c>
      <c r="W206" s="9">
        <v>64745</v>
      </c>
      <c r="X206" s="9">
        <v>72320</v>
      </c>
      <c r="Y206" s="9">
        <v>77895</v>
      </c>
      <c r="Z206" s="9">
        <v>78024</v>
      </c>
    </row>
    <row r="207" spans="2:26" s="6" customFormat="1" ht="15.45" customHeight="1" x14ac:dyDescent="0.3">
      <c r="B207" s="7" t="s">
        <v>217</v>
      </c>
      <c r="C207" s="10" t="s">
        <v>4</v>
      </c>
      <c r="D207" s="10" t="s">
        <v>4</v>
      </c>
      <c r="E207" s="10" t="s">
        <v>4</v>
      </c>
      <c r="F207" s="10" t="s">
        <v>4</v>
      </c>
      <c r="G207" s="10" t="s">
        <v>4</v>
      </c>
      <c r="H207" s="10" t="s">
        <v>4</v>
      </c>
      <c r="I207" s="10" t="s">
        <v>4</v>
      </c>
      <c r="J207" s="10" t="s">
        <v>4</v>
      </c>
      <c r="K207" s="10" t="s">
        <v>4</v>
      </c>
      <c r="L207" s="10" t="s">
        <v>4</v>
      </c>
      <c r="M207" s="10" t="s">
        <v>4</v>
      </c>
      <c r="N207" s="10" t="s">
        <v>4</v>
      </c>
      <c r="O207" s="10" t="s">
        <v>4</v>
      </c>
      <c r="P207" s="10" t="s">
        <v>4</v>
      </c>
      <c r="Q207" s="10" t="s">
        <v>4</v>
      </c>
      <c r="R207" s="10" t="s">
        <v>4</v>
      </c>
      <c r="S207" s="10" t="s">
        <v>4</v>
      </c>
      <c r="T207" s="10" t="s">
        <v>4</v>
      </c>
      <c r="U207" s="10" t="s">
        <v>4</v>
      </c>
      <c r="V207" s="10" t="s">
        <v>4</v>
      </c>
      <c r="W207" s="10" t="s">
        <v>4</v>
      </c>
      <c r="X207" s="10" t="s">
        <v>4</v>
      </c>
      <c r="Y207" s="10" t="s">
        <v>4</v>
      </c>
      <c r="Z207" s="10" t="s">
        <v>4</v>
      </c>
    </row>
    <row r="208" spans="2:26" s="6" customFormat="1" ht="15.45" customHeight="1" x14ac:dyDescent="0.3">
      <c r="B208" s="7" t="s">
        <v>218</v>
      </c>
      <c r="C208" s="9" t="s">
        <v>4</v>
      </c>
      <c r="D208" s="9" t="s">
        <v>4</v>
      </c>
      <c r="E208" s="9" t="s">
        <v>4</v>
      </c>
      <c r="F208" s="9" t="s">
        <v>4</v>
      </c>
      <c r="G208" s="9" t="s">
        <v>4</v>
      </c>
      <c r="H208" s="9" t="s">
        <v>4</v>
      </c>
      <c r="I208" s="9" t="s">
        <v>4</v>
      </c>
      <c r="J208" s="9" t="s">
        <v>4</v>
      </c>
      <c r="K208" s="9" t="s">
        <v>4</v>
      </c>
      <c r="L208" s="9" t="s">
        <v>4</v>
      </c>
      <c r="M208" s="9" t="s">
        <v>4</v>
      </c>
      <c r="N208" s="9" t="s">
        <v>4</v>
      </c>
      <c r="O208" s="9" t="s">
        <v>4</v>
      </c>
      <c r="P208" s="9" t="s">
        <v>4</v>
      </c>
      <c r="Q208" s="9" t="s">
        <v>4</v>
      </c>
      <c r="R208" s="9" t="s">
        <v>4</v>
      </c>
      <c r="S208" s="9">
        <v>3822</v>
      </c>
      <c r="T208" s="9">
        <v>4656</v>
      </c>
      <c r="U208" s="9">
        <v>4783</v>
      </c>
      <c r="V208" s="9">
        <v>6786</v>
      </c>
      <c r="W208" s="9">
        <v>6674</v>
      </c>
      <c r="X208" s="9">
        <v>8103</v>
      </c>
      <c r="Y208" s="9">
        <v>7712</v>
      </c>
      <c r="Z208" s="9">
        <v>10425</v>
      </c>
    </row>
    <row r="209" spans="2:26" s="6" customFormat="1" ht="15.45" customHeight="1" x14ac:dyDescent="0.3">
      <c r="B209" s="7" t="s">
        <v>219</v>
      </c>
      <c r="C209" s="9">
        <v>12461</v>
      </c>
      <c r="D209" s="9">
        <v>14003</v>
      </c>
      <c r="E209" s="9">
        <v>15238</v>
      </c>
      <c r="F209" s="9">
        <v>16132</v>
      </c>
      <c r="G209" s="9">
        <v>18024</v>
      </c>
      <c r="H209" s="9">
        <v>19196</v>
      </c>
      <c r="I209" s="9">
        <v>20962</v>
      </c>
      <c r="J209" s="9">
        <v>21181</v>
      </c>
      <c r="K209" s="9">
        <v>22622</v>
      </c>
      <c r="L209" s="9">
        <v>23937</v>
      </c>
      <c r="M209" s="9">
        <v>25744</v>
      </c>
      <c r="N209" s="9">
        <v>28627</v>
      </c>
      <c r="O209" s="9">
        <v>32443</v>
      </c>
      <c r="P209" s="9">
        <v>35465</v>
      </c>
      <c r="Q209" s="9">
        <v>39256.06</v>
      </c>
      <c r="R209" s="9">
        <v>42616</v>
      </c>
      <c r="S209" s="9">
        <v>45354.847999999998</v>
      </c>
      <c r="T209" s="9">
        <v>49979.037600000003</v>
      </c>
      <c r="U209" s="9">
        <v>55238.121400000004</v>
      </c>
      <c r="V209" s="9">
        <v>62097.253199999999</v>
      </c>
      <c r="W209" s="9">
        <v>63398.6463</v>
      </c>
      <c r="X209" s="9">
        <v>71488.004700000005</v>
      </c>
      <c r="Y209" s="9">
        <v>76695.311300000001</v>
      </c>
      <c r="Z209" s="9">
        <v>79290</v>
      </c>
    </row>
    <row r="210" spans="2:26" s="6" customFormat="1" x14ac:dyDescent="0.25"/>
    <row r="211" spans="2:26" s="6" customFormat="1" ht="15.45" customHeight="1" x14ac:dyDescent="0.3">
      <c r="B211" s="7" t="s">
        <v>224</v>
      </c>
      <c r="C211" s="8"/>
      <c r="D211" s="8"/>
      <c r="E211" s="8"/>
      <c r="F211" s="8"/>
      <c r="G211" s="8"/>
      <c r="H211" s="8"/>
      <c r="I211" s="8"/>
      <c r="J211" s="8"/>
      <c r="K211" s="8"/>
      <c r="L211" s="8"/>
      <c r="M211" s="8"/>
      <c r="N211" s="8"/>
      <c r="O211" s="8"/>
      <c r="P211" s="8"/>
      <c r="Q211" s="8"/>
      <c r="R211" s="8"/>
      <c r="S211" s="8"/>
      <c r="T211" s="8"/>
      <c r="U211" s="8"/>
      <c r="V211" s="8"/>
      <c r="W211" s="8"/>
      <c r="X211" s="8"/>
      <c r="Y211" s="8"/>
      <c r="Z211" s="8"/>
    </row>
    <row r="212" spans="2:26" s="6" customFormat="1" ht="15.45" customHeight="1" x14ac:dyDescent="0.3">
      <c r="B212" s="7" t="s">
        <v>225</v>
      </c>
      <c r="C212" s="9">
        <v>124.3</v>
      </c>
      <c r="D212" s="9">
        <v>126.7</v>
      </c>
      <c r="E212" s="9">
        <v>130.30000000000001</v>
      </c>
      <c r="F212" s="9">
        <v>136</v>
      </c>
      <c r="G212" s="9">
        <v>143.9</v>
      </c>
      <c r="H212" s="11">
        <v>153.19999999999999</v>
      </c>
      <c r="I212" s="9">
        <v>100</v>
      </c>
      <c r="J212" s="9">
        <v>109.39</v>
      </c>
      <c r="K212" s="9">
        <v>122.84</v>
      </c>
      <c r="L212" s="9">
        <v>132.16999999999999</v>
      </c>
      <c r="M212" s="9">
        <v>141.18</v>
      </c>
      <c r="N212" s="9">
        <v>156.59</v>
      </c>
      <c r="O212" s="9">
        <v>170.19</v>
      </c>
      <c r="P212" s="9">
        <v>181.73</v>
      </c>
      <c r="Q212" s="9">
        <v>195.08</v>
      </c>
      <c r="R212" s="9">
        <v>207.58</v>
      </c>
      <c r="S212" s="9">
        <v>219.86</v>
      </c>
      <c r="T212" s="9">
        <v>231.82</v>
      </c>
      <c r="U212" s="9">
        <v>245.22</v>
      </c>
      <c r="V212" s="9">
        <v>258.64999999999998</v>
      </c>
      <c r="W212" s="9">
        <v>273.26</v>
      </c>
      <c r="X212" s="9">
        <v>288.44</v>
      </c>
      <c r="Y212" s="11">
        <v>306.18</v>
      </c>
      <c r="Z212" s="9">
        <v>109.02</v>
      </c>
    </row>
    <row r="213" spans="2:26" s="6" customFormat="1" ht="15.45" customHeight="1" x14ac:dyDescent="0.3">
      <c r="B213" s="7" t="s">
        <v>226</v>
      </c>
      <c r="C213" s="9" t="s">
        <v>4</v>
      </c>
      <c r="D213" s="9" t="s">
        <v>4</v>
      </c>
      <c r="E213" s="9" t="s">
        <v>4</v>
      </c>
      <c r="F213" s="9" t="s">
        <v>4</v>
      </c>
      <c r="G213" s="9" t="s">
        <v>4</v>
      </c>
      <c r="H213" s="9" t="s">
        <v>4</v>
      </c>
      <c r="I213" s="9" t="s">
        <v>4</v>
      </c>
      <c r="J213" s="9" t="s">
        <v>4</v>
      </c>
      <c r="K213" s="9" t="s">
        <v>4</v>
      </c>
      <c r="L213" s="9" t="s">
        <v>4</v>
      </c>
      <c r="M213" s="9" t="s">
        <v>4</v>
      </c>
      <c r="N213" s="9">
        <v>170.48</v>
      </c>
      <c r="O213" s="9">
        <v>183.65</v>
      </c>
      <c r="P213" s="9">
        <v>193.24</v>
      </c>
      <c r="Q213" s="9">
        <v>209.79</v>
      </c>
      <c r="R213" s="9">
        <v>223.8</v>
      </c>
      <c r="S213" s="9">
        <v>234.77</v>
      </c>
      <c r="T213" s="9">
        <v>248.9</v>
      </c>
      <c r="U213" s="9">
        <v>266.64</v>
      </c>
      <c r="V213" s="9">
        <v>281.33</v>
      </c>
      <c r="W213" s="9">
        <v>296.86</v>
      </c>
      <c r="X213" s="9">
        <v>313.86</v>
      </c>
      <c r="Y213" s="11">
        <v>332.86</v>
      </c>
      <c r="Z213" s="9">
        <v>108.71</v>
      </c>
    </row>
    <row r="214" spans="2:26" s="6" customFormat="1" ht="15.45" customHeight="1" x14ac:dyDescent="0.3">
      <c r="B214" s="7" t="s">
        <v>227</v>
      </c>
      <c r="C214" s="9" t="s">
        <v>4</v>
      </c>
      <c r="D214" s="9" t="s">
        <v>4</v>
      </c>
      <c r="E214" s="9" t="s">
        <v>4</v>
      </c>
      <c r="F214" s="9" t="s">
        <v>4</v>
      </c>
      <c r="G214" s="9" t="s">
        <v>4</v>
      </c>
      <c r="H214" s="9" t="s">
        <v>4</v>
      </c>
      <c r="I214" s="9" t="s">
        <v>4</v>
      </c>
      <c r="J214" s="9" t="s">
        <v>4</v>
      </c>
      <c r="K214" s="9" t="s">
        <v>4</v>
      </c>
      <c r="L214" s="9" t="s">
        <v>4</v>
      </c>
      <c r="M214" s="9" t="s">
        <v>4</v>
      </c>
      <c r="N214" s="9"/>
      <c r="O214" s="9"/>
      <c r="P214" s="9"/>
      <c r="Q214" s="9"/>
      <c r="R214" s="9"/>
      <c r="S214" s="9"/>
      <c r="T214" s="9"/>
      <c r="U214" s="9"/>
      <c r="V214" s="9"/>
      <c r="W214" s="9"/>
      <c r="X214" s="9"/>
      <c r="Y214" s="9"/>
      <c r="Z214" s="9"/>
    </row>
    <row r="215" spans="2:26" s="6" customFormat="1" ht="15.45" customHeight="1" x14ac:dyDescent="0.3">
      <c r="B215" s="7" t="s">
        <v>228</v>
      </c>
      <c r="C215" s="9" t="s">
        <v>4</v>
      </c>
      <c r="D215" s="9" t="s">
        <v>4</v>
      </c>
      <c r="E215" s="9" t="s">
        <v>4</v>
      </c>
      <c r="F215" s="9" t="s">
        <v>4</v>
      </c>
      <c r="G215" s="9" t="s">
        <v>4</v>
      </c>
      <c r="H215" s="9" t="s">
        <v>4</v>
      </c>
      <c r="I215" s="9" t="s">
        <v>4</v>
      </c>
      <c r="J215" s="9" t="s">
        <v>4</v>
      </c>
      <c r="K215" s="9" t="s">
        <v>4</v>
      </c>
      <c r="L215" s="9" t="s">
        <v>4</v>
      </c>
      <c r="M215" s="9" t="s">
        <v>4</v>
      </c>
      <c r="N215" s="9">
        <v>140.09</v>
      </c>
      <c r="O215" s="9">
        <v>160.79</v>
      </c>
      <c r="P215" s="9">
        <v>179.66</v>
      </c>
      <c r="Q215" s="9">
        <v>194.77</v>
      </c>
      <c r="R215" s="9">
        <v>208.5</v>
      </c>
      <c r="S215" s="9">
        <v>233.38</v>
      </c>
      <c r="T215" s="9">
        <v>243.56</v>
      </c>
      <c r="U215" s="9">
        <v>255.24</v>
      </c>
      <c r="V215" s="9">
        <v>277.64</v>
      </c>
      <c r="W215" s="9">
        <v>290</v>
      </c>
      <c r="X215" s="9">
        <v>298.14</v>
      </c>
      <c r="Y215" s="11">
        <v>320.14</v>
      </c>
      <c r="Z215" s="9">
        <v>106.71</v>
      </c>
    </row>
    <row r="216" spans="2:26" s="6" customFormat="1" ht="15.45" customHeight="1" x14ac:dyDescent="0.3">
      <c r="B216" s="7" t="s">
        <v>229</v>
      </c>
      <c r="C216" s="9" t="s">
        <v>4</v>
      </c>
      <c r="D216" s="9" t="s">
        <v>4</v>
      </c>
      <c r="E216" s="9" t="s">
        <v>4</v>
      </c>
      <c r="F216" s="9" t="s">
        <v>4</v>
      </c>
      <c r="G216" s="9" t="s">
        <v>4</v>
      </c>
      <c r="H216" s="9" t="s">
        <v>4</v>
      </c>
      <c r="I216" s="9" t="s">
        <v>4</v>
      </c>
      <c r="J216" s="9" t="s">
        <v>4</v>
      </c>
      <c r="K216" s="9" t="s">
        <v>4</v>
      </c>
      <c r="L216" s="9" t="s">
        <v>4</v>
      </c>
      <c r="M216" s="9" t="s">
        <v>4</v>
      </c>
      <c r="N216" s="9">
        <v>132.33000000000001</v>
      </c>
      <c r="O216" s="9">
        <v>143.36000000000001</v>
      </c>
      <c r="P216" s="9">
        <v>155.61000000000001</v>
      </c>
      <c r="Q216" s="9">
        <v>163.47</v>
      </c>
      <c r="R216" s="9">
        <v>171.8</v>
      </c>
      <c r="S216" s="9">
        <v>182.74</v>
      </c>
      <c r="T216" s="9">
        <v>194.01</v>
      </c>
      <c r="U216" s="9">
        <v>200.25</v>
      </c>
      <c r="V216" s="9">
        <v>206.98</v>
      </c>
      <c r="W216" s="9">
        <v>220.7</v>
      </c>
      <c r="X216" s="9">
        <v>228.29</v>
      </c>
      <c r="Y216" s="11">
        <v>232.43</v>
      </c>
      <c r="Z216" s="9">
        <v>108.25</v>
      </c>
    </row>
    <row r="217" spans="2:26" s="6" customFormat="1" ht="15.45" customHeight="1" x14ac:dyDescent="0.3">
      <c r="B217" s="7" t="s">
        <v>230</v>
      </c>
      <c r="C217" s="9" t="s">
        <v>4</v>
      </c>
      <c r="D217" s="9" t="s">
        <v>4</v>
      </c>
      <c r="E217" s="9" t="s">
        <v>4</v>
      </c>
      <c r="F217" s="9" t="s">
        <v>4</v>
      </c>
      <c r="G217" s="9" t="s">
        <v>4</v>
      </c>
      <c r="H217" s="9" t="s">
        <v>4</v>
      </c>
      <c r="I217" s="9" t="s">
        <v>4</v>
      </c>
      <c r="J217" s="9" t="s">
        <v>4</v>
      </c>
      <c r="K217" s="9" t="s">
        <v>4</v>
      </c>
      <c r="L217" s="9" t="s">
        <v>4</v>
      </c>
      <c r="M217" s="9" t="s">
        <v>4</v>
      </c>
      <c r="N217" s="9">
        <v>158.13</v>
      </c>
      <c r="O217" s="9">
        <v>175.58</v>
      </c>
      <c r="P217" s="9">
        <v>195.33</v>
      </c>
      <c r="Q217" s="9">
        <v>206.14</v>
      </c>
      <c r="R217" s="9">
        <v>214.45</v>
      </c>
      <c r="S217" s="9">
        <v>227.39</v>
      </c>
      <c r="T217" s="9">
        <v>235.85</v>
      </c>
      <c r="U217" s="9">
        <v>249.68</v>
      </c>
      <c r="V217" s="9">
        <v>265.25</v>
      </c>
      <c r="W217" s="9">
        <v>282.67</v>
      </c>
      <c r="X217" s="9">
        <v>298.14999999999998</v>
      </c>
      <c r="Y217" s="11">
        <v>320.3</v>
      </c>
      <c r="Z217" s="9">
        <v>109.68</v>
      </c>
    </row>
    <row r="218" spans="2:26" s="6" customFormat="1" ht="15.45" customHeight="1" x14ac:dyDescent="0.3">
      <c r="B218" s="7" t="s">
        <v>231</v>
      </c>
      <c r="C218" s="9" t="s">
        <v>4</v>
      </c>
      <c r="D218" s="9" t="s">
        <v>4</v>
      </c>
      <c r="E218" s="9" t="s">
        <v>4</v>
      </c>
      <c r="F218" s="9" t="s">
        <v>4</v>
      </c>
      <c r="G218" s="9" t="s">
        <v>4</v>
      </c>
      <c r="H218" s="9" t="s">
        <v>4</v>
      </c>
      <c r="I218" s="9" t="s">
        <v>4</v>
      </c>
      <c r="J218" s="9" t="s">
        <v>4</v>
      </c>
      <c r="K218" s="9" t="s">
        <v>4</v>
      </c>
      <c r="L218" s="9" t="s">
        <v>4</v>
      </c>
      <c r="M218" s="9" t="s">
        <v>4</v>
      </c>
      <c r="N218" s="9">
        <v>144.55000000000001</v>
      </c>
      <c r="O218" s="9">
        <v>152.63</v>
      </c>
      <c r="P218" s="9">
        <v>159.66</v>
      </c>
      <c r="Q218" s="9">
        <v>164.06</v>
      </c>
      <c r="R218" s="9">
        <v>180.77</v>
      </c>
      <c r="S218" s="9">
        <v>199.94</v>
      </c>
      <c r="T218" s="9">
        <v>206.7</v>
      </c>
      <c r="U218" s="9">
        <v>209.28</v>
      </c>
      <c r="V218" s="9">
        <v>215.31</v>
      </c>
      <c r="W218" s="9">
        <v>230.07</v>
      </c>
      <c r="X218" s="9">
        <v>247.86</v>
      </c>
      <c r="Y218" s="11">
        <v>253.62</v>
      </c>
      <c r="Z218" s="9">
        <v>114.09</v>
      </c>
    </row>
    <row r="219" spans="2:26" s="6" customFormat="1" ht="15.45" customHeight="1" x14ac:dyDescent="0.3">
      <c r="B219" s="7" t="s">
        <v>232</v>
      </c>
      <c r="C219" s="9" t="s">
        <v>4</v>
      </c>
      <c r="D219" s="9" t="s">
        <v>4</v>
      </c>
      <c r="E219" s="9" t="s">
        <v>4</v>
      </c>
      <c r="F219" s="9" t="s">
        <v>4</v>
      </c>
      <c r="G219" s="9" t="s">
        <v>4</v>
      </c>
      <c r="H219" s="9" t="s">
        <v>4</v>
      </c>
      <c r="I219" s="9" t="s">
        <v>4</v>
      </c>
      <c r="J219" s="9" t="s">
        <v>4</v>
      </c>
      <c r="K219" s="9" t="s">
        <v>4</v>
      </c>
      <c r="L219" s="9" t="s">
        <v>4</v>
      </c>
      <c r="M219" s="9" t="s">
        <v>4</v>
      </c>
      <c r="N219" s="9">
        <v>127.44</v>
      </c>
      <c r="O219" s="9">
        <v>148.58000000000001</v>
      </c>
      <c r="P219" s="9">
        <v>159.34</v>
      </c>
      <c r="Q219" s="9">
        <v>167.2</v>
      </c>
      <c r="R219" s="9">
        <v>181.78</v>
      </c>
      <c r="S219" s="9">
        <v>201.34</v>
      </c>
      <c r="T219" s="9">
        <v>210.78</v>
      </c>
      <c r="U219" s="9">
        <v>218.8</v>
      </c>
      <c r="V219" s="9">
        <v>235.23</v>
      </c>
      <c r="W219" s="9">
        <v>248.48</v>
      </c>
      <c r="X219" s="9">
        <v>271.45</v>
      </c>
      <c r="Y219" s="11">
        <v>313</v>
      </c>
      <c r="Z219" s="9">
        <v>109.67</v>
      </c>
    </row>
    <row r="220" spans="2:26" s="6" customFormat="1" ht="15.45" customHeight="1" x14ac:dyDescent="0.3">
      <c r="B220" s="7" t="s">
        <v>233</v>
      </c>
      <c r="C220" s="9" t="s">
        <v>4</v>
      </c>
      <c r="D220" s="9" t="s">
        <v>4</v>
      </c>
      <c r="E220" s="9" t="s">
        <v>4</v>
      </c>
      <c r="F220" s="9" t="s">
        <v>4</v>
      </c>
      <c r="G220" s="9" t="s">
        <v>4</v>
      </c>
      <c r="H220" s="9" t="s">
        <v>4</v>
      </c>
      <c r="I220" s="9" t="s">
        <v>4</v>
      </c>
      <c r="J220" s="9" t="s">
        <v>4</v>
      </c>
      <c r="K220" s="9" t="s">
        <v>4</v>
      </c>
      <c r="L220" s="9" t="s">
        <v>4</v>
      </c>
      <c r="M220" s="9" t="s">
        <v>4</v>
      </c>
      <c r="N220" s="9"/>
      <c r="O220" s="9"/>
      <c r="P220" s="9"/>
      <c r="Q220" s="9"/>
      <c r="R220" s="9"/>
      <c r="S220" s="9"/>
      <c r="T220" s="9"/>
      <c r="U220" s="9"/>
      <c r="V220" s="9"/>
      <c r="W220" s="9"/>
      <c r="X220" s="9"/>
      <c r="Y220" s="9"/>
      <c r="Z220" s="9"/>
    </row>
    <row r="221" spans="2:26" s="6" customFormat="1" ht="15.45" customHeight="1" x14ac:dyDescent="0.3">
      <c r="B221" s="7" t="s">
        <v>234</v>
      </c>
      <c r="C221" s="9" t="s">
        <v>4</v>
      </c>
      <c r="D221" s="9" t="s">
        <v>4</v>
      </c>
      <c r="E221" s="9" t="s">
        <v>4</v>
      </c>
      <c r="F221" s="9" t="s">
        <v>4</v>
      </c>
      <c r="G221" s="9" t="s">
        <v>4</v>
      </c>
      <c r="H221" s="9" t="s">
        <v>4</v>
      </c>
      <c r="I221" s="9" t="s">
        <v>4</v>
      </c>
      <c r="J221" s="9" t="s">
        <v>4</v>
      </c>
      <c r="K221" s="9" t="s">
        <v>4</v>
      </c>
      <c r="L221" s="9" t="s">
        <v>4</v>
      </c>
      <c r="M221" s="9" t="s">
        <v>4</v>
      </c>
      <c r="N221" s="9">
        <v>139.52000000000001</v>
      </c>
      <c r="O221" s="9">
        <v>144.47999999999999</v>
      </c>
      <c r="P221" s="9">
        <v>157.22999999999999</v>
      </c>
      <c r="Q221" s="9">
        <v>164.38</v>
      </c>
      <c r="R221" s="9">
        <v>168.02</v>
      </c>
      <c r="S221" s="9">
        <v>171.01</v>
      </c>
      <c r="T221" s="9">
        <v>177.56</v>
      </c>
      <c r="U221" s="9">
        <v>183.65</v>
      </c>
      <c r="V221" s="9">
        <v>186.72</v>
      </c>
      <c r="W221" s="9">
        <v>190.13</v>
      </c>
      <c r="X221" s="9">
        <v>193.61</v>
      </c>
      <c r="Y221" s="11">
        <v>202.6</v>
      </c>
      <c r="Z221" s="9">
        <v>108.58</v>
      </c>
    </row>
    <row r="222" spans="2:26" s="6" customFormat="1" ht="15.45" customHeight="1" x14ac:dyDescent="0.3">
      <c r="B222" s="7" t="s">
        <v>235</v>
      </c>
      <c r="C222" s="9" t="s">
        <v>4</v>
      </c>
      <c r="D222" s="9" t="s">
        <v>4</v>
      </c>
      <c r="E222" s="9" t="s">
        <v>4</v>
      </c>
      <c r="F222" s="9" t="s">
        <v>4</v>
      </c>
      <c r="G222" s="9" t="s">
        <v>4</v>
      </c>
      <c r="H222" s="9" t="s">
        <v>4</v>
      </c>
      <c r="I222" s="9" t="s">
        <v>4</v>
      </c>
      <c r="J222" s="9" t="s">
        <v>4</v>
      </c>
      <c r="K222" s="9" t="s">
        <v>4</v>
      </c>
      <c r="L222" s="9" t="s">
        <v>4</v>
      </c>
      <c r="M222" s="9" t="s">
        <v>4</v>
      </c>
      <c r="N222" s="9"/>
      <c r="O222" s="9"/>
      <c r="P222" s="9"/>
      <c r="Q222" s="9"/>
      <c r="R222" s="9"/>
      <c r="S222" s="9"/>
      <c r="T222" s="9"/>
      <c r="U222" s="9"/>
      <c r="V222" s="9"/>
      <c r="W222" s="9"/>
      <c r="X222" s="9"/>
      <c r="Y222" s="9"/>
      <c r="Z222" s="9"/>
    </row>
    <row r="223" spans="2:26" s="6" customFormat="1" ht="15.45" customHeight="1" x14ac:dyDescent="0.3">
      <c r="B223" s="7" t="s">
        <v>236</v>
      </c>
      <c r="C223" s="9" t="s">
        <v>4</v>
      </c>
      <c r="D223" s="9" t="s">
        <v>4</v>
      </c>
      <c r="E223" s="9" t="s">
        <v>4</v>
      </c>
      <c r="F223" s="9" t="s">
        <v>4</v>
      </c>
      <c r="G223" s="9" t="s">
        <v>4</v>
      </c>
      <c r="H223" s="9" t="s">
        <v>4</v>
      </c>
      <c r="I223" s="9" t="s">
        <v>4</v>
      </c>
      <c r="J223" s="9" t="s">
        <v>4</v>
      </c>
      <c r="K223" s="9" t="s">
        <v>4</v>
      </c>
      <c r="L223" s="9" t="s">
        <v>4</v>
      </c>
      <c r="M223" s="9" t="s">
        <v>4</v>
      </c>
      <c r="N223" s="9"/>
      <c r="O223" s="9"/>
      <c r="P223" s="9"/>
      <c r="Q223" s="9"/>
      <c r="R223" s="9"/>
      <c r="S223" s="9"/>
      <c r="T223" s="9"/>
      <c r="U223" s="9"/>
      <c r="V223" s="9"/>
      <c r="W223" s="9"/>
      <c r="X223" s="9"/>
      <c r="Y223" s="9"/>
      <c r="Z223" s="9"/>
    </row>
    <row r="224" spans="2:26" s="6" customFormat="1" ht="15.45" customHeight="1" x14ac:dyDescent="0.3">
      <c r="B224" s="7" t="s">
        <v>237</v>
      </c>
      <c r="C224" s="9" t="s">
        <v>4</v>
      </c>
      <c r="D224" s="9" t="s">
        <v>4</v>
      </c>
      <c r="E224" s="9" t="s">
        <v>4</v>
      </c>
      <c r="F224" s="9" t="s">
        <v>4</v>
      </c>
      <c r="G224" s="9" t="s">
        <v>4</v>
      </c>
      <c r="H224" s="9" t="s">
        <v>4</v>
      </c>
      <c r="I224" s="9" t="s">
        <v>4</v>
      </c>
      <c r="J224" s="9" t="s">
        <v>4</v>
      </c>
      <c r="K224" s="9" t="s">
        <v>4</v>
      </c>
      <c r="L224" s="9" t="s">
        <v>4</v>
      </c>
      <c r="M224" s="9" t="s">
        <v>4</v>
      </c>
      <c r="N224" s="9">
        <v>148.68</v>
      </c>
      <c r="O224" s="9">
        <v>164.57</v>
      </c>
      <c r="P224" s="9">
        <v>182.54</v>
      </c>
      <c r="Q224" s="9">
        <v>193.75</v>
      </c>
      <c r="R224" s="9">
        <v>204.21</v>
      </c>
      <c r="S224" s="9">
        <v>211.61</v>
      </c>
      <c r="T224" s="9">
        <v>217.51</v>
      </c>
      <c r="U224" s="9">
        <v>223.8</v>
      </c>
      <c r="V224" s="9">
        <v>239.87</v>
      </c>
      <c r="W224" s="9">
        <v>259.27</v>
      </c>
      <c r="X224" s="9">
        <v>288.52999999999997</v>
      </c>
      <c r="Y224" s="11">
        <v>312.27999999999997</v>
      </c>
      <c r="Z224" s="9">
        <v>112.05</v>
      </c>
    </row>
    <row r="225" spans="2:26" s="6" customFormat="1" ht="15.45" customHeight="1" x14ac:dyDescent="0.3">
      <c r="B225" s="7" t="s">
        <v>238</v>
      </c>
      <c r="C225" s="9">
        <v>1753</v>
      </c>
      <c r="D225" s="9">
        <v>1726</v>
      </c>
      <c r="E225" s="9">
        <v>1730</v>
      </c>
      <c r="F225" s="9">
        <v>1822</v>
      </c>
      <c r="G225" s="9">
        <v>1889</v>
      </c>
      <c r="H225" s="9">
        <v>1954</v>
      </c>
      <c r="I225" s="9">
        <v>2128</v>
      </c>
      <c r="J225" s="9" t="s">
        <v>4</v>
      </c>
      <c r="K225" s="9" t="s">
        <v>4</v>
      </c>
      <c r="L225" s="9" t="s">
        <v>4</v>
      </c>
      <c r="M225" s="9" t="s">
        <v>4</v>
      </c>
      <c r="N225" s="9" t="s">
        <v>4</v>
      </c>
      <c r="O225" s="9" t="s">
        <v>4</v>
      </c>
      <c r="P225" s="9" t="s">
        <v>4</v>
      </c>
      <c r="Q225" s="9" t="s">
        <v>4</v>
      </c>
      <c r="R225" s="9" t="s">
        <v>4</v>
      </c>
      <c r="S225" s="9" t="s">
        <v>4</v>
      </c>
      <c r="T225" s="9" t="s">
        <v>4</v>
      </c>
      <c r="U225" s="9" t="s">
        <v>4</v>
      </c>
      <c r="V225" s="9" t="s">
        <v>4</v>
      </c>
      <c r="W225" s="9" t="s">
        <v>4</v>
      </c>
      <c r="X225" s="9" t="s">
        <v>4</v>
      </c>
      <c r="Y225" s="9" t="s">
        <v>4</v>
      </c>
      <c r="Z225" s="9" t="s">
        <v>4</v>
      </c>
    </row>
    <row r="226" spans="2:26" s="6" customFormat="1" ht="15.45" customHeight="1" x14ac:dyDescent="0.3">
      <c r="B226" s="7" t="s">
        <v>239</v>
      </c>
      <c r="C226" s="9">
        <v>115.68264000000001</v>
      </c>
      <c r="D226" s="9">
        <v>117.52028</v>
      </c>
      <c r="E226" s="9">
        <v>121.28207</v>
      </c>
      <c r="F226" s="9">
        <v>126.77885999999999</v>
      </c>
      <c r="G226" s="9">
        <v>132.14272</v>
      </c>
      <c r="H226" s="11">
        <v>138.84934999999999</v>
      </c>
      <c r="I226" s="9">
        <v>100</v>
      </c>
      <c r="J226" s="9">
        <v>106.47127</v>
      </c>
      <c r="K226" s="9">
        <v>114.84095000000001</v>
      </c>
      <c r="L226" s="9">
        <v>122.6092</v>
      </c>
      <c r="M226" s="9">
        <v>131.36920000000001</v>
      </c>
      <c r="N226" s="9">
        <v>141.69408999999999</v>
      </c>
      <c r="O226" s="9">
        <v>153.2628</v>
      </c>
      <c r="P226" s="9">
        <v>164.25934000000001</v>
      </c>
      <c r="Q226" s="9">
        <v>173.57413</v>
      </c>
      <c r="R226" s="11">
        <v>183.76</v>
      </c>
      <c r="S226" s="9">
        <v>100</v>
      </c>
      <c r="T226" s="9">
        <v>105.0475995</v>
      </c>
      <c r="U226" s="9">
        <v>111.1461656</v>
      </c>
      <c r="V226" s="9">
        <v>115.2120757</v>
      </c>
      <c r="W226" s="9">
        <v>119.63742569999999</v>
      </c>
      <c r="X226" s="9">
        <v>124.5678905</v>
      </c>
      <c r="Y226" s="9">
        <v>130.85735109999999</v>
      </c>
      <c r="Z226" s="9">
        <v>139.88274699999999</v>
      </c>
    </row>
    <row r="227" spans="2:26" s="6" customFormat="1" x14ac:dyDescent="0.25"/>
    <row r="228" spans="2:26" s="6" customFormat="1" ht="15.45" customHeight="1" x14ac:dyDescent="0.3">
      <c r="B228" s="7" t="s">
        <v>240</v>
      </c>
      <c r="C228" s="8"/>
      <c r="D228" s="8"/>
      <c r="E228" s="8"/>
      <c r="F228" s="8"/>
      <c r="G228" s="8"/>
      <c r="H228" s="8"/>
      <c r="I228" s="8"/>
      <c r="J228" s="8"/>
      <c r="K228" s="8"/>
      <c r="L228" s="8"/>
      <c r="M228" s="8"/>
      <c r="N228" s="8"/>
      <c r="O228" s="8"/>
      <c r="P228" s="8"/>
      <c r="Q228" s="8"/>
      <c r="R228" s="8"/>
      <c r="S228" s="8"/>
      <c r="T228" s="8"/>
      <c r="U228" s="8"/>
      <c r="V228" s="8"/>
      <c r="W228" s="8"/>
      <c r="X228" s="8"/>
      <c r="Y228" s="8"/>
      <c r="Z228" s="8"/>
    </row>
    <row r="229" spans="2:26" s="6" customFormat="1" ht="15.45" customHeight="1" x14ac:dyDescent="0.3">
      <c r="B229" s="7" t="s">
        <v>241</v>
      </c>
      <c r="C229" s="9">
        <v>2.8122400000000001</v>
      </c>
      <c r="D229" s="9">
        <v>1.9308099999999999</v>
      </c>
      <c r="E229" s="9">
        <v>2.8413599999999999</v>
      </c>
      <c r="F229" s="9">
        <v>4.3745200000000004</v>
      </c>
      <c r="G229" s="9">
        <v>5.8088199999999999</v>
      </c>
      <c r="H229" s="9">
        <v>6.4628199999999998</v>
      </c>
      <c r="I229" s="9">
        <v>7.1801599999999999</v>
      </c>
      <c r="J229" s="9">
        <v>9.39</v>
      </c>
      <c r="K229" s="9">
        <v>12.29545662</v>
      </c>
      <c r="L229" s="9">
        <v>7.5952458480000002</v>
      </c>
      <c r="M229" s="9">
        <v>6.8169781340000002</v>
      </c>
      <c r="N229" s="9">
        <v>10.91514379</v>
      </c>
      <c r="O229" s="9">
        <v>8.68510122</v>
      </c>
      <c r="P229" s="9">
        <v>6.7806569129999996</v>
      </c>
      <c r="Q229" s="9">
        <v>7.3460628400000001</v>
      </c>
      <c r="R229" s="9">
        <v>6.4076276400000003</v>
      </c>
      <c r="S229" s="9">
        <v>5.9157915020000003</v>
      </c>
      <c r="T229" s="9">
        <v>5.4398253429999999</v>
      </c>
      <c r="U229" s="9">
        <v>5.78</v>
      </c>
      <c r="V229" s="9">
        <v>5.48</v>
      </c>
      <c r="W229" s="9">
        <v>5.65</v>
      </c>
      <c r="X229" s="9">
        <v>5.56</v>
      </c>
      <c r="Y229" s="9">
        <v>6.15</v>
      </c>
      <c r="Z229" s="9">
        <v>9</v>
      </c>
    </row>
    <row r="230" spans="2:26" s="6" customFormat="1" ht="15.45" customHeight="1" x14ac:dyDescent="0.3">
      <c r="B230" s="7" t="s">
        <v>242</v>
      </c>
      <c r="C230" s="9" t="s">
        <v>4</v>
      </c>
      <c r="D230" s="9" t="s">
        <v>4</v>
      </c>
      <c r="E230" s="9" t="s">
        <v>4</v>
      </c>
      <c r="F230" s="9" t="s">
        <v>4</v>
      </c>
      <c r="G230" s="9" t="s">
        <v>4</v>
      </c>
      <c r="H230" s="9" t="s">
        <v>4</v>
      </c>
      <c r="I230" s="9" t="s">
        <v>4</v>
      </c>
      <c r="J230" s="9" t="s">
        <v>4</v>
      </c>
      <c r="K230" s="9" t="s">
        <v>4</v>
      </c>
      <c r="L230" s="9" t="s">
        <v>4</v>
      </c>
      <c r="M230" s="9" t="s">
        <v>4</v>
      </c>
      <c r="N230" s="9" t="s">
        <v>4</v>
      </c>
      <c r="O230" s="9">
        <v>7.7252463630000001</v>
      </c>
      <c r="P230" s="9">
        <v>5.2218894640000002</v>
      </c>
      <c r="Q230" s="9">
        <v>8.5644794040000001</v>
      </c>
      <c r="R230" s="9">
        <v>6.6781066779999998</v>
      </c>
      <c r="S230" s="9">
        <v>4.9016979449999996</v>
      </c>
      <c r="T230" s="9">
        <v>6.0186565569999999</v>
      </c>
      <c r="U230" s="9">
        <v>7.1273603860000003</v>
      </c>
      <c r="V230" s="9">
        <v>5.51</v>
      </c>
      <c r="W230" s="9">
        <v>5.52</v>
      </c>
      <c r="X230" s="9">
        <v>5.73</v>
      </c>
      <c r="Y230" s="9">
        <v>6.05</v>
      </c>
      <c r="Z230" s="9">
        <v>8.6999999999999993</v>
      </c>
    </row>
    <row r="231" spans="2:26" s="6" customFormat="1" ht="15.45" customHeight="1" x14ac:dyDescent="0.3">
      <c r="B231" s="7" t="s">
        <v>243</v>
      </c>
      <c r="C231" s="9">
        <v>-0.39772999999999997</v>
      </c>
      <c r="D231" s="9">
        <v>-1.5402199999999999</v>
      </c>
      <c r="E231" s="9">
        <v>0.23175000000000001</v>
      </c>
      <c r="F231" s="9">
        <v>5.31792</v>
      </c>
      <c r="G231" s="9">
        <v>3.6772800000000001</v>
      </c>
      <c r="H231" s="9">
        <v>3.4409700000000001</v>
      </c>
      <c r="I231" s="9">
        <v>8.9048099999999994</v>
      </c>
      <c r="J231" s="9" t="s">
        <v>4</v>
      </c>
      <c r="K231" s="9" t="s">
        <v>4</v>
      </c>
      <c r="L231" s="9" t="s">
        <v>4</v>
      </c>
      <c r="M231" s="9" t="s">
        <v>4</v>
      </c>
      <c r="N231" s="9" t="s">
        <v>4</v>
      </c>
      <c r="O231" s="9" t="s">
        <v>4</v>
      </c>
      <c r="P231" s="9" t="s">
        <v>4</v>
      </c>
      <c r="Q231" s="9" t="s">
        <v>4</v>
      </c>
      <c r="R231" s="9" t="s">
        <v>4</v>
      </c>
      <c r="S231" s="9" t="s">
        <v>4</v>
      </c>
      <c r="T231" s="9" t="s">
        <v>4</v>
      </c>
      <c r="U231" s="9" t="s">
        <v>4</v>
      </c>
      <c r="V231" s="9" t="s">
        <v>4</v>
      </c>
      <c r="W231" s="9" t="s">
        <v>4</v>
      </c>
      <c r="X231" s="9" t="s">
        <v>4</v>
      </c>
      <c r="Y231" s="9" t="s">
        <v>4</v>
      </c>
      <c r="Z231" s="9" t="s">
        <v>4</v>
      </c>
    </row>
    <row r="232" spans="2:26" s="6" customFormat="1" ht="15.45" customHeight="1" x14ac:dyDescent="0.3">
      <c r="B232" s="7" t="s">
        <v>244</v>
      </c>
      <c r="C232" s="9">
        <v>1.85022</v>
      </c>
      <c r="D232" s="9">
        <v>1.5885199999999999</v>
      </c>
      <c r="E232" s="9">
        <v>3.2009799999999999</v>
      </c>
      <c r="F232" s="9">
        <v>4.5322300000000002</v>
      </c>
      <c r="G232" s="9">
        <v>4.2308700000000004</v>
      </c>
      <c r="H232" s="9">
        <v>5.0753000000000004</v>
      </c>
      <c r="I232" s="9">
        <v>5.1782199999999996</v>
      </c>
      <c r="J232" s="9">
        <v>6.4712699999999996</v>
      </c>
      <c r="K232" s="9">
        <v>7.8609799999999996</v>
      </c>
      <c r="L232" s="9">
        <v>6.7643599999999999</v>
      </c>
      <c r="M232" s="9">
        <v>7.1446500000000004</v>
      </c>
      <c r="N232" s="9">
        <v>7.8594400000000002</v>
      </c>
      <c r="O232" s="9">
        <v>8.1645699999999994</v>
      </c>
      <c r="P232" s="9">
        <v>7.1749599999999996</v>
      </c>
      <c r="Q232" s="9">
        <v>5.6682699999999997</v>
      </c>
      <c r="R232" s="9">
        <v>5.868311136</v>
      </c>
      <c r="S232" s="9">
        <v>6.7316064430000004</v>
      </c>
      <c r="T232" s="9">
        <v>5.0475994689999997</v>
      </c>
      <c r="U232" s="9">
        <v>5.8055263750000003</v>
      </c>
      <c r="V232" s="9">
        <v>3.6581650200000002</v>
      </c>
      <c r="W232" s="9">
        <v>3.8410470079999999</v>
      </c>
      <c r="X232" s="9">
        <v>4.1211725719999999</v>
      </c>
      <c r="Y232" s="9">
        <v>5.0490223619999997</v>
      </c>
      <c r="Z232" s="9">
        <v>6.8971256419999998</v>
      </c>
    </row>
    <row r="233" spans="2:26" s="6" customFormat="1" x14ac:dyDescent="0.25"/>
    <row r="234" spans="2:26" s="6" customFormat="1" ht="15.45" customHeight="1" x14ac:dyDescent="0.3">
      <c r="B234" s="7" t="s">
        <v>245</v>
      </c>
      <c r="C234" s="8"/>
      <c r="D234" s="8"/>
      <c r="E234" s="8"/>
      <c r="F234" s="8"/>
      <c r="G234" s="8"/>
      <c r="H234" s="8"/>
      <c r="I234" s="8"/>
      <c r="J234" s="8"/>
      <c r="K234" s="8"/>
      <c r="L234" s="8"/>
      <c r="M234" s="8"/>
      <c r="N234" s="8"/>
      <c r="O234" s="8"/>
      <c r="P234" s="8"/>
      <c r="Q234" s="8"/>
      <c r="R234" s="8"/>
      <c r="S234" s="8"/>
      <c r="T234" s="8"/>
      <c r="U234" s="8"/>
      <c r="V234" s="8"/>
      <c r="W234" s="8"/>
      <c r="X234" s="8"/>
      <c r="Y234" s="8"/>
      <c r="Z234" s="8"/>
    </row>
    <row r="235" spans="2:26" s="6" customFormat="1" ht="15.45" customHeight="1" x14ac:dyDescent="0.3">
      <c r="B235" s="7" t="s">
        <v>246</v>
      </c>
      <c r="C235" s="10" t="s">
        <v>4</v>
      </c>
      <c r="D235" s="10" t="s">
        <v>4</v>
      </c>
      <c r="E235" s="10">
        <v>78198</v>
      </c>
      <c r="F235" s="10">
        <v>117411</v>
      </c>
      <c r="G235" s="10">
        <v>136022</v>
      </c>
      <c r="H235" s="10">
        <v>154524</v>
      </c>
      <c r="I235" s="10">
        <v>182675</v>
      </c>
      <c r="J235" s="10">
        <v>284993</v>
      </c>
      <c r="K235" s="10">
        <v>328970</v>
      </c>
      <c r="L235" s="10">
        <v>423429</v>
      </c>
      <c r="M235" s="10">
        <v>614468</v>
      </c>
      <c r="N235" s="10">
        <v>641193</v>
      </c>
      <c r="O235" s="10">
        <v>721663</v>
      </c>
      <c r="P235" s="10">
        <v>1065480</v>
      </c>
      <c r="Q235" s="10">
        <v>1476833</v>
      </c>
      <c r="R235" s="10">
        <v>1711557</v>
      </c>
      <c r="S235" s="10">
        <v>2020490</v>
      </c>
      <c r="T235" s="10">
        <v>2340332</v>
      </c>
      <c r="U235" s="10">
        <v>2198393</v>
      </c>
      <c r="V235" s="10">
        <v>2204910</v>
      </c>
      <c r="W235" s="10">
        <v>2502874</v>
      </c>
      <c r="X235" s="10">
        <v>3346737</v>
      </c>
      <c r="Y235" s="10">
        <v>3044475</v>
      </c>
      <c r="Z235" s="10">
        <v>2714444</v>
      </c>
    </row>
    <row r="236" spans="2:26" s="6" customFormat="1" ht="15.45" customHeight="1" x14ac:dyDescent="0.3">
      <c r="B236" s="7" t="s">
        <v>247</v>
      </c>
      <c r="C236" s="10" t="s">
        <v>4</v>
      </c>
      <c r="D236" s="10" t="s">
        <v>4</v>
      </c>
      <c r="E236" s="10">
        <v>1274449</v>
      </c>
      <c r="F236" s="10">
        <v>1410334</v>
      </c>
      <c r="G236" s="10">
        <v>1620493</v>
      </c>
      <c r="H236" s="10">
        <v>1880733</v>
      </c>
      <c r="I236" s="10">
        <v>2223460</v>
      </c>
      <c r="J236" s="10">
        <v>2536436</v>
      </c>
      <c r="K236" s="10">
        <v>3010846</v>
      </c>
      <c r="L236" s="10">
        <v>3453858</v>
      </c>
      <c r="M236" s="10">
        <v>4101616</v>
      </c>
      <c r="N236" s="10">
        <v>5117716</v>
      </c>
      <c r="O236" s="10">
        <v>5978272</v>
      </c>
      <c r="P236" s="10">
        <v>6547429</v>
      </c>
      <c r="Q236" s="10">
        <v>7550462</v>
      </c>
      <c r="R236" s="10">
        <v>8555687</v>
      </c>
      <c r="S236" s="10">
        <v>10117232</v>
      </c>
      <c r="T236" s="10">
        <v>11635749</v>
      </c>
      <c r="U236" s="10">
        <v>13557804</v>
      </c>
      <c r="V236" s="10">
        <v>15397798</v>
      </c>
      <c r="W236" s="10">
        <v>17136276</v>
      </c>
      <c r="X236" s="10">
        <v>18979483</v>
      </c>
      <c r="Y236" s="10">
        <v>21709623</v>
      </c>
      <c r="Z236" s="10">
        <v>24128408</v>
      </c>
    </row>
    <row r="237" spans="2:26" s="6" customFormat="1" ht="15.45" customHeight="1" x14ac:dyDescent="0.3">
      <c r="B237" s="7" t="s">
        <v>248</v>
      </c>
      <c r="C237" s="10" t="s">
        <v>4</v>
      </c>
      <c r="D237" s="10" t="s">
        <v>4</v>
      </c>
      <c r="E237" s="10">
        <v>436030</v>
      </c>
      <c r="F237" s="10">
        <v>469823</v>
      </c>
      <c r="G237" s="10">
        <v>538877</v>
      </c>
      <c r="H237" s="10">
        <v>596695</v>
      </c>
      <c r="I237" s="10">
        <v>685069</v>
      </c>
      <c r="J237" s="10">
        <v>759031</v>
      </c>
      <c r="K237" s="10">
        <v>902321</v>
      </c>
      <c r="L237" s="10">
        <v>1037957</v>
      </c>
      <c r="M237" s="10">
        <v>1096648</v>
      </c>
      <c r="N237" s="10">
        <v>1328275</v>
      </c>
      <c r="O237" s="10">
        <v>1499469</v>
      </c>
      <c r="P237" s="10">
        <v>1678806</v>
      </c>
      <c r="Q237" s="10">
        <v>1863569</v>
      </c>
      <c r="R237" s="10">
        <v>2079055</v>
      </c>
      <c r="S237" s="10">
        <v>2436272</v>
      </c>
      <c r="T237" s="10">
        <v>2784855</v>
      </c>
      <c r="U237" s="10">
        <v>3173751</v>
      </c>
      <c r="V237" s="10">
        <v>3865828</v>
      </c>
      <c r="W237" s="10">
        <v>4656407</v>
      </c>
      <c r="X237" s="10">
        <v>5486177</v>
      </c>
      <c r="Y237" s="10">
        <v>6317298</v>
      </c>
      <c r="Z237" s="10">
        <v>7306161</v>
      </c>
    </row>
    <row r="238" spans="2:26" s="6" customFormat="1" ht="15.45" customHeight="1" x14ac:dyDescent="0.3">
      <c r="B238" s="7" t="s">
        <v>249</v>
      </c>
      <c r="C238" s="10" t="s">
        <v>4</v>
      </c>
      <c r="D238" s="10" t="s">
        <v>4</v>
      </c>
      <c r="E238" s="10">
        <v>25639</v>
      </c>
      <c r="F238" s="10">
        <v>30914</v>
      </c>
      <c r="G238" s="10">
        <v>38951</v>
      </c>
      <c r="H238" s="10">
        <v>36907</v>
      </c>
      <c r="I238" s="10">
        <v>29931</v>
      </c>
      <c r="J238" s="10">
        <v>38615</v>
      </c>
      <c r="K238" s="10">
        <v>34816</v>
      </c>
      <c r="L238" s="10">
        <v>44223</v>
      </c>
      <c r="M238" s="10">
        <v>48451</v>
      </c>
      <c r="N238" s="10">
        <v>68585</v>
      </c>
      <c r="O238" s="10">
        <v>87627</v>
      </c>
      <c r="P238" s="10">
        <v>84952</v>
      </c>
      <c r="Q238" s="10">
        <v>108165</v>
      </c>
      <c r="R238" s="10">
        <v>123976</v>
      </c>
      <c r="S238" s="10">
        <v>163156</v>
      </c>
      <c r="T238" s="10">
        <v>218123</v>
      </c>
      <c r="U238" s="10">
        <v>221888</v>
      </c>
      <c r="V238" s="10">
        <v>305845</v>
      </c>
      <c r="W238" s="10">
        <v>325502</v>
      </c>
      <c r="X238" s="10">
        <v>317615</v>
      </c>
      <c r="Y238" s="10">
        <v>323123</v>
      </c>
      <c r="Z238" s="10">
        <v>341671</v>
      </c>
    </row>
    <row r="239" spans="2:26" s="6" customFormat="1" ht="15.45" customHeight="1" x14ac:dyDescent="0.3">
      <c r="B239" s="7" t="s">
        <v>250</v>
      </c>
      <c r="C239" s="10" t="s">
        <v>4</v>
      </c>
      <c r="D239" s="10" t="s">
        <v>4</v>
      </c>
      <c r="E239" s="10">
        <v>1091</v>
      </c>
      <c r="F239" s="10">
        <v>821</v>
      </c>
      <c r="G239" s="10">
        <v>727</v>
      </c>
      <c r="H239" s="10">
        <v>509</v>
      </c>
      <c r="I239" s="10">
        <v>360</v>
      </c>
      <c r="J239" s="10">
        <v>220</v>
      </c>
      <c r="K239" s="10">
        <v>185</v>
      </c>
      <c r="L239" s="10">
        <v>153</v>
      </c>
      <c r="M239" s="10">
        <v>122</v>
      </c>
      <c r="N239" s="10">
        <v>93</v>
      </c>
      <c r="O239" s="10">
        <v>57</v>
      </c>
      <c r="P239" s="10">
        <v>23</v>
      </c>
      <c r="Q239" s="10" t="s">
        <v>5</v>
      </c>
      <c r="R239" s="10" t="s">
        <v>5</v>
      </c>
      <c r="S239" s="10" t="s">
        <v>5</v>
      </c>
      <c r="T239" s="10" t="s">
        <v>5</v>
      </c>
      <c r="U239" s="10" t="s">
        <v>5</v>
      </c>
      <c r="V239" s="10" t="s">
        <v>5</v>
      </c>
      <c r="W239" s="10" t="s">
        <v>5</v>
      </c>
      <c r="X239" s="10" t="s">
        <v>5</v>
      </c>
      <c r="Y239" s="10" t="s">
        <v>5</v>
      </c>
      <c r="Z239" s="10" t="s">
        <v>5</v>
      </c>
    </row>
    <row r="240" spans="2:26" s="6" customFormat="1" ht="15.45" customHeight="1" x14ac:dyDescent="0.3">
      <c r="B240" s="7" t="s">
        <v>251</v>
      </c>
      <c r="C240" s="10" t="s">
        <v>4</v>
      </c>
      <c r="D240" s="10" t="s">
        <v>4</v>
      </c>
      <c r="E240" s="10">
        <v>54847</v>
      </c>
      <c r="F240" s="10">
        <v>54878</v>
      </c>
      <c r="G240" s="10">
        <v>69206</v>
      </c>
      <c r="H240" s="10">
        <v>87143</v>
      </c>
      <c r="I240" s="10">
        <v>127711</v>
      </c>
      <c r="J240" s="10">
        <v>140597</v>
      </c>
      <c r="K240" s="10">
        <v>85510</v>
      </c>
      <c r="L240" s="10">
        <v>89003</v>
      </c>
      <c r="M240" s="10">
        <v>110919</v>
      </c>
      <c r="N240" s="10">
        <v>148562</v>
      </c>
      <c r="O240" s="10">
        <v>128142</v>
      </c>
      <c r="P240" s="10">
        <v>60345</v>
      </c>
      <c r="Q240" s="10">
        <v>79036</v>
      </c>
      <c r="R240" s="10">
        <v>116317</v>
      </c>
      <c r="S240" s="10">
        <v>93657</v>
      </c>
      <c r="T240" s="10">
        <v>92948</v>
      </c>
      <c r="U240" s="10">
        <v>107481</v>
      </c>
      <c r="V240" s="10">
        <v>129622</v>
      </c>
      <c r="W240" s="10">
        <v>193585</v>
      </c>
      <c r="X240" s="10">
        <v>193638</v>
      </c>
      <c r="Y240" s="10">
        <v>264475</v>
      </c>
      <c r="Z240" s="10">
        <v>348585</v>
      </c>
    </row>
    <row r="241" spans="2:26" s="6" customFormat="1" ht="15.45" customHeight="1" x14ac:dyDescent="0.3">
      <c r="B241" s="7" t="s">
        <v>252</v>
      </c>
      <c r="C241" s="10" t="s">
        <v>4</v>
      </c>
      <c r="D241" s="10" t="s">
        <v>4</v>
      </c>
      <c r="E241" s="10">
        <v>756842</v>
      </c>
      <c r="F241" s="10">
        <v>853898</v>
      </c>
      <c r="G241" s="10">
        <v>972732</v>
      </c>
      <c r="H241" s="10">
        <v>1159479</v>
      </c>
      <c r="I241" s="10">
        <v>1380389</v>
      </c>
      <c r="J241" s="10">
        <v>1597973</v>
      </c>
      <c r="K241" s="10">
        <v>1988014</v>
      </c>
      <c r="L241" s="10">
        <v>2282522</v>
      </c>
      <c r="M241" s="10">
        <v>2845476</v>
      </c>
      <c r="N241" s="10">
        <v>3572201</v>
      </c>
      <c r="O241" s="10">
        <v>4262977</v>
      </c>
      <c r="P241" s="10">
        <v>4723303</v>
      </c>
      <c r="Q241" s="10">
        <v>5499692</v>
      </c>
      <c r="R241" s="10">
        <v>6236339</v>
      </c>
      <c r="S241" s="10">
        <v>7424147</v>
      </c>
      <c r="T241" s="10">
        <v>8539823</v>
      </c>
      <c r="U241" s="10">
        <v>10054684</v>
      </c>
      <c r="V241" s="10">
        <v>11096503</v>
      </c>
      <c r="W241" s="10">
        <v>11960782</v>
      </c>
      <c r="X241" s="10">
        <v>12982053</v>
      </c>
      <c r="Y241" s="10">
        <v>14804727</v>
      </c>
      <c r="Z241" s="10">
        <v>16131991</v>
      </c>
    </row>
    <row r="242" spans="2:26" s="6" customFormat="1" ht="15.45" customHeight="1" x14ac:dyDescent="0.3">
      <c r="B242" s="7" t="s">
        <v>253</v>
      </c>
      <c r="C242" s="10" t="s">
        <v>4</v>
      </c>
      <c r="D242" s="10" t="s">
        <v>4</v>
      </c>
      <c r="E242" s="10">
        <v>1238389</v>
      </c>
      <c r="F242" s="10">
        <v>1432298</v>
      </c>
      <c r="G242" s="10">
        <v>1628128</v>
      </c>
      <c r="H242" s="10">
        <v>1875586</v>
      </c>
      <c r="I242" s="10">
        <v>2208868</v>
      </c>
      <c r="J242" s="10">
        <v>2558216</v>
      </c>
      <c r="K242" s="10">
        <v>2960446</v>
      </c>
      <c r="L242" s="10">
        <v>3485772</v>
      </c>
      <c r="M242" s="10">
        <v>4288190</v>
      </c>
      <c r="N242" s="10">
        <v>5098450</v>
      </c>
      <c r="O242" s="10">
        <v>5891446</v>
      </c>
      <c r="P242" s="10">
        <v>6794442</v>
      </c>
      <c r="Q242" s="10">
        <v>7945149</v>
      </c>
      <c r="R242" s="10">
        <v>9106464</v>
      </c>
      <c r="S242" s="10">
        <v>10767126</v>
      </c>
      <c r="T242" s="10">
        <v>12333580</v>
      </c>
      <c r="U242" s="10">
        <v>13735931</v>
      </c>
      <c r="V242" s="10">
        <v>15345241</v>
      </c>
      <c r="W242" s="10">
        <v>17046673</v>
      </c>
      <c r="X242" s="10">
        <v>19292439</v>
      </c>
      <c r="Y242" s="10">
        <v>20993526</v>
      </c>
      <c r="Z242" s="10">
        <v>22761575</v>
      </c>
    </row>
    <row r="243" spans="2:26" s="6" customFormat="1" ht="15.45" customHeight="1" x14ac:dyDescent="0.3">
      <c r="B243" s="7" t="s">
        <v>254</v>
      </c>
      <c r="C243" s="10" t="s">
        <v>4</v>
      </c>
      <c r="D243" s="10" t="s">
        <v>4</v>
      </c>
      <c r="E243" s="10">
        <v>122313</v>
      </c>
      <c r="F243" s="10">
        <v>135827</v>
      </c>
      <c r="G243" s="10">
        <v>154645</v>
      </c>
      <c r="H243" s="10">
        <v>181543</v>
      </c>
      <c r="I243" s="10">
        <v>224635</v>
      </c>
      <c r="J243" s="10">
        <v>262174</v>
      </c>
      <c r="K243" s="10">
        <v>322286</v>
      </c>
      <c r="L243" s="10">
        <v>355690</v>
      </c>
      <c r="M243" s="10">
        <v>456370</v>
      </c>
      <c r="N243" s="10">
        <v>541806</v>
      </c>
      <c r="O243" s="10">
        <v>577160</v>
      </c>
      <c r="P243" s="10">
        <v>668073</v>
      </c>
      <c r="Q243" s="10">
        <v>761327</v>
      </c>
      <c r="R243" s="10">
        <v>871428</v>
      </c>
      <c r="S243" s="10">
        <v>1204945</v>
      </c>
      <c r="T243" s="10">
        <v>1359873</v>
      </c>
      <c r="U243" s="10">
        <v>1393830</v>
      </c>
      <c r="V243" s="10">
        <v>1527544</v>
      </c>
      <c r="W243" s="10">
        <v>1905705</v>
      </c>
      <c r="X243" s="10">
        <v>2079492</v>
      </c>
      <c r="Y243" s="10">
        <v>2347830</v>
      </c>
      <c r="Z243" s="10">
        <v>2901169</v>
      </c>
    </row>
    <row r="244" spans="2:26" s="6" customFormat="1" ht="15.45" customHeight="1" x14ac:dyDescent="0.3">
      <c r="B244" s="7" t="s">
        <v>255</v>
      </c>
      <c r="C244" s="10" t="s">
        <v>4</v>
      </c>
      <c r="D244" s="10" t="s">
        <v>4</v>
      </c>
      <c r="E244" s="10">
        <v>115833</v>
      </c>
      <c r="F244" s="10">
        <v>127993</v>
      </c>
      <c r="G244" s="10">
        <v>145594</v>
      </c>
      <c r="H244" s="10">
        <v>167772</v>
      </c>
      <c r="I244" s="10">
        <v>196750</v>
      </c>
      <c r="J244" s="10">
        <v>233620</v>
      </c>
      <c r="K244" s="10">
        <v>264358</v>
      </c>
      <c r="L244" s="10">
        <v>301487</v>
      </c>
      <c r="M244" s="10">
        <v>415253</v>
      </c>
      <c r="N244" s="10">
        <v>479685</v>
      </c>
      <c r="O244" s="10">
        <v>509361</v>
      </c>
      <c r="P244" s="10">
        <v>555426</v>
      </c>
      <c r="Q244" s="10">
        <v>666914</v>
      </c>
      <c r="R244" s="10">
        <v>732047</v>
      </c>
      <c r="S244" s="10">
        <v>907651</v>
      </c>
      <c r="T244" s="10">
        <v>1026326</v>
      </c>
      <c r="U244" s="10">
        <v>1135894</v>
      </c>
      <c r="V244" s="10">
        <v>1182821</v>
      </c>
      <c r="W244" s="10">
        <v>1355862</v>
      </c>
      <c r="X244" s="10">
        <v>1651715</v>
      </c>
      <c r="Y244" s="10">
        <v>1897350</v>
      </c>
      <c r="Z244" s="10">
        <v>1999861</v>
      </c>
    </row>
    <row r="245" spans="2:26" s="6" customFormat="1" ht="15.45" customHeight="1" x14ac:dyDescent="0.3">
      <c r="B245" s="7" t="s">
        <v>256</v>
      </c>
      <c r="C245" s="10" t="s">
        <v>4</v>
      </c>
      <c r="D245" s="10" t="s">
        <v>4</v>
      </c>
      <c r="E245" s="10">
        <v>752189</v>
      </c>
      <c r="F245" s="10">
        <v>881869</v>
      </c>
      <c r="G245" s="10">
        <v>1006761</v>
      </c>
      <c r="H245" s="10">
        <v>1185541</v>
      </c>
      <c r="I245" s="10">
        <v>1421974</v>
      </c>
      <c r="J245" s="10">
        <v>1660702</v>
      </c>
      <c r="K245" s="10">
        <v>1953308</v>
      </c>
      <c r="L245" s="10">
        <v>2378628</v>
      </c>
      <c r="M245" s="10">
        <v>2860435</v>
      </c>
      <c r="N245" s="10">
        <v>3503070</v>
      </c>
      <c r="O245" s="10">
        <v>4229050</v>
      </c>
      <c r="P245" s="10">
        <v>4989539</v>
      </c>
      <c r="Q245" s="10">
        <v>5820445</v>
      </c>
      <c r="R245" s="10">
        <v>6524824</v>
      </c>
      <c r="S245" s="10">
        <v>7351656</v>
      </c>
      <c r="T245" s="10">
        <v>8130936</v>
      </c>
      <c r="U245" s="10">
        <v>8942922</v>
      </c>
      <c r="V245" s="10">
        <v>9884459</v>
      </c>
      <c r="W245" s="10">
        <v>10902870</v>
      </c>
      <c r="X245" s="10">
        <v>12268208</v>
      </c>
      <c r="Y245" s="10">
        <v>13242297</v>
      </c>
      <c r="Z245" s="10">
        <v>14367391</v>
      </c>
    </row>
    <row r="246" spans="2:26" s="6" customFormat="1" ht="15.45" customHeight="1" x14ac:dyDescent="0.3">
      <c r="B246" s="7" t="s">
        <v>257</v>
      </c>
      <c r="C246" s="10" t="s">
        <v>4</v>
      </c>
      <c r="D246" s="10" t="s">
        <v>4</v>
      </c>
      <c r="E246" s="10">
        <v>248054</v>
      </c>
      <c r="F246" s="10">
        <v>286609</v>
      </c>
      <c r="G246" s="10">
        <v>321128</v>
      </c>
      <c r="H246" s="10">
        <v>340730</v>
      </c>
      <c r="I246" s="10">
        <v>365509</v>
      </c>
      <c r="J246" s="10">
        <v>401720</v>
      </c>
      <c r="K246" s="10">
        <v>420494</v>
      </c>
      <c r="L246" s="10">
        <v>449967</v>
      </c>
      <c r="M246" s="10">
        <v>556132</v>
      </c>
      <c r="N246" s="10">
        <v>573889</v>
      </c>
      <c r="O246" s="10">
        <v>575875</v>
      </c>
      <c r="P246" s="10">
        <v>581404</v>
      </c>
      <c r="Q246" s="10">
        <v>696463</v>
      </c>
      <c r="R246" s="10">
        <v>978165</v>
      </c>
      <c r="S246" s="10">
        <v>1302874</v>
      </c>
      <c r="T246" s="10">
        <v>1816445</v>
      </c>
      <c r="U246" s="10">
        <v>2263285</v>
      </c>
      <c r="V246" s="10">
        <v>2750417</v>
      </c>
      <c r="W246" s="10">
        <v>2882236</v>
      </c>
      <c r="X246" s="10">
        <v>3293024</v>
      </c>
      <c r="Y246" s="10">
        <v>3506049</v>
      </c>
      <c r="Z246" s="10">
        <v>3493154</v>
      </c>
    </row>
    <row r="247" spans="2:26" s="6" customFormat="1" ht="15.45" customHeight="1" x14ac:dyDescent="0.3">
      <c r="B247" s="7" t="s">
        <v>258</v>
      </c>
      <c r="C247" s="10" t="s">
        <v>4</v>
      </c>
      <c r="D247" s="10" t="s">
        <v>4</v>
      </c>
      <c r="E247" s="10">
        <v>-114258</v>
      </c>
      <c r="F247" s="10">
        <v>-95447</v>
      </c>
      <c r="G247" s="10">
        <v>-128387</v>
      </c>
      <c r="H247" s="10">
        <v>-159671</v>
      </c>
      <c r="I247" s="10">
        <v>-197267</v>
      </c>
      <c r="J247" s="10">
        <v>-263213</v>
      </c>
      <c r="K247" s="10">
        <v>-379370</v>
      </c>
      <c r="L247" s="10">
        <v>-391515</v>
      </c>
      <c r="M247" s="10">
        <v>-427894</v>
      </c>
      <c r="N247" s="10">
        <v>-660459</v>
      </c>
      <c r="O247" s="10">
        <v>-808489</v>
      </c>
      <c r="P247" s="10">
        <v>-818467</v>
      </c>
      <c r="Q247" s="10">
        <v>-1082146</v>
      </c>
      <c r="R247" s="10">
        <v>-1160780</v>
      </c>
      <c r="S247" s="10">
        <v>-1370596</v>
      </c>
      <c r="T247" s="10">
        <v>-1642501</v>
      </c>
      <c r="U247" s="10">
        <v>-2020266</v>
      </c>
      <c r="V247" s="10">
        <v>-2257467</v>
      </c>
      <c r="W247" s="10">
        <v>-2592477</v>
      </c>
      <c r="X247" s="10">
        <v>-3033781</v>
      </c>
      <c r="Y247" s="10">
        <v>-3760572</v>
      </c>
      <c r="Z247" s="10">
        <v>-4081277</v>
      </c>
    </row>
    <row r="248" spans="2:26" s="6" customFormat="1" x14ac:dyDescent="0.25"/>
    <row r="249" spans="2:26" s="6" customFormat="1" ht="15.45" customHeight="1" x14ac:dyDescent="0.3">
      <c r="B249" s="7" t="s">
        <v>259</v>
      </c>
      <c r="C249" s="9">
        <v>18.620200000000001</v>
      </c>
      <c r="D249" s="9">
        <v>16.601660729999999</v>
      </c>
      <c r="E249" s="9">
        <v>13.125213649999999</v>
      </c>
      <c r="F249" s="9">
        <v>15.59432546</v>
      </c>
      <c r="G249" s="9">
        <v>13.794963790000001</v>
      </c>
      <c r="H249" s="9">
        <v>16.743755780000001</v>
      </c>
      <c r="I249" s="9">
        <v>19.302760169999999</v>
      </c>
      <c r="J249" s="9">
        <v>17.06317688</v>
      </c>
      <c r="K249" s="9">
        <v>17.63329165</v>
      </c>
      <c r="L249" s="9">
        <v>19.174661870000001</v>
      </c>
      <c r="M249" s="9">
        <v>22.438571790000001</v>
      </c>
      <c r="N249" s="9">
        <v>21.344975680000001</v>
      </c>
      <c r="O249" s="9">
        <v>17.386157270000002</v>
      </c>
      <c r="P249" s="9">
        <v>16.707467179999998</v>
      </c>
      <c r="Q249" s="9">
        <v>16.092333230000001</v>
      </c>
      <c r="R249" s="9">
        <v>12.416169310000001</v>
      </c>
      <c r="S249" s="9">
        <v>16.350000000000001</v>
      </c>
      <c r="T249" s="9">
        <v>10.88</v>
      </c>
      <c r="U249" s="9">
        <v>9.24</v>
      </c>
      <c r="V249" s="9">
        <v>9.8800000000000008</v>
      </c>
      <c r="W249" s="9">
        <v>12.64</v>
      </c>
      <c r="X249" s="9">
        <v>13.62</v>
      </c>
      <c r="Y249" s="9">
        <v>9.5</v>
      </c>
      <c r="Z249" s="9">
        <v>10.53</v>
      </c>
    </row>
    <row r="250" spans="2:26" s="6" customFormat="1" ht="15.45" customHeight="1" x14ac:dyDescent="0.3">
      <c r="B250" s="7" t="s">
        <v>260</v>
      </c>
      <c r="C250" s="9">
        <v>31.533930000000002</v>
      </c>
      <c r="D250" s="9">
        <v>34.382010000000001</v>
      </c>
      <c r="E250" s="9">
        <v>36.096629999999998</v>
      </c>
      <c r="F250" s="9">
        <v>37.924849999999999</v>
      </c>
      <c r="G250" s="9">
        <v>38.958460000000002</v>
      </c>
      <c r="H250" s="9">
        <v>40.85134</v>
      </c>
      <c r="I250" s="9">
        <v>37.457651550000001</v>
      </c>
      <c r="J250" s="9">
        <v>38.468642520000003</v>
      </c>
      <c r="K250" s="9">
        <v>39.574050339999999</v>
      </c>
      <c r="L250" s="9">
        <v>42.052539299999999</v>
      </c>
      <c r="M250" s="9">
        <v>45.518929730000004</v>
      </c>
      <c r="N250" s="9">
        <v>48.100690589999999</v>
      </c>
      <c r="O250" s="9">
        <v>49.005642000000002</v>
      </c>
      <c r="P250" s="9">
        <v>50.337286749999997</v>
      </c>
      <c r="Q250" s="9">
        <v>52.142356810000003</v>
      </c>
      <c r="R250" s="9">
        <v>51.960216180000003</v>
      </c>
      <c r="S250" s="9">
        <v>44.15</v>
      </c>
      <c r="T250" s="9">
        <v>43.72</v>
      </c>
      <c r="U250" s="9">
        <v>42.06</v>
      </c>
      <c r="V250" s="9">
        <v>41.32</v>
      </c>
      <c r="W250" s="9">
        <v>43.33</v>
      </c>
      <c r="X250" s="9">
        <v>44.27</v>
      </c>
      <c r="Y250" s="9">
        <v>43.1</v>
      </c>
      <c r="Z250" s="9">
        <v>42.61</v>
      </c>
    </row>
    <row r="251" spans="2:26" s="6" customFormat="1" x14ac:dyDescent="0.25"/>
    <row r="252" spans="2:26" s="6" customFormat="1" ht="15.45" customHeight="1" x14ac:dyDescent="0.3">
      <c r="B252" s="7" t="s">
        <v>261</v>
      </c>
      <c r="C252" s="8"/>
      <c r="D252" s="8"/>
      <c r="E252" s="8"/>
      <c r="F252" s="8"/>
      <c r="G252" s="8"/>
      <c r="H252" s="8"/>
      <c r="I252" s="8"/>
      <c r="J252" s="8"/>
      <c r="K252" s="8"/>
      <c r="L252" s="8"/>
      <c r="M252" s="8"/>
      <c r="N252" s="8"/>
      <c r="O252" s="8"/>
      <c r="P252" s="8"/>
      <c r="Q252" s="8"/>
      <c r="R252" s="8"/>
      <c r="S252" s="8"/>
      <c r="T252" s="8"/>
      <c r="U252" s="8"/>
      <c r="V252" s="8"/>
      <c r="W252" s="8"/>
      <c r="X252" s="8"/>
      <c r="Y252" s="8"/>
      <c r="Z252" s="8"/>
    </row>
    <row r="253" spans="2:26" s="6" customFormat="1" ht="15.45" customHeight="1" x14ac:dyDescent="0.3">
      <c r="B253" s="7" t="s">
        <v>262</v>
      </c>
      <c r="C253" s="9"/>
      <c r="D253" s="9"/>
      <c r="E253" s="9"/>
      <c r="F253" s="9"/>
      <c r="G253" s="9"/>
      <c r="H253" s="9"/>
      <c r="I253" s="9"/>
      <c r="J253" s="9"/>
      <c r="K253" s="9"/>
      <c r="L253" s="9"/>
      <c r="M253" s="9"/>
      <c r="N253" s="9"/>
      <c r="O253" s="9"/>
      <c r="P253" s="9"/>
      <c r="Q253" s="9"/>
      <c r="R253" s="9"/>
      <c r="S253" s="9"/>
      <c r="T253" s="9"/>
      <c r="U253" s="9"/>
      <c r="V253" s="9"/>
      <c r="W253" s="9"/>
      <c r="X253" s="9"/>
      <c r="Y253" s="9"/>
      <c r="Z253" s="9"/>
    </row>
    <row r="254" spans="2:26" s="6" customFormat="1" ht="15.45" customHeight="1" x14ac:dyDescent="0.3">
      <c r="B254" s="7" t="s">
        <v>263</v>
      </c>
      <c r="C254" s="9">
        <v>5.8</v>
      </c>
      <c r="D254" s="9">
        <v>5.2</v>
      </c>
      <c r="E254" s="9">
        <v>4.5999999999999996</v>
      </c>
      <c r="F254" s="9">
        <v>4.0999999999999996</v>
      </c>
      <c r="G254" s="9">
        <v>4.2</v>
      </c>
      <c r="H254" s="9">
        <v>4.2</v>
      </c>
      <c r="I254" s="9">
        <v>5.2</v>
      </c>
      <c r="J254" s="9">
        <v>5.2</v>
      </c>
      <c r="K254" s="9">
        <v>5.2</v>
      </c>
      <c r="L254" s="9">
        <v>5.0999999999999996</v>
      </c>
      <c r="M254" s="9">
        <v>4.9000000000000004</v>
      </c>
      <c r="N254" s="9">
        <v>5</v>
      </c>
      <c r="O254" s="9">
        <v>5.3</v>
      </c>
      <c r="P254" s="9">
        <v>5.2</v>
      </c>
      <c r="Q254" s="9">
        <v>4.9000000000000004</v>
      </c>
      <c r="R254" s="9">
        <v>4.5</v>
      </c>
      <c r="S254" s="9">
        <v>3.6</v>
      </c>
      <c r="T254" s="9">
        <v>3.2</v>
      </c>
      <c r="U254" s="9">
        <v>3.3</v>
      </c>
      <c r="V254" s="9">
        <v>3.3</v>
      </c>
      <c r="W254" s="9">
        <v>2.8</v>
      </c>
      <c r="X254" s="9">
        <v>2.2000000000000002</v>
      </c>
      <c r="Y254" s="9">
        <v>2.2999999999999998</v>
      </c>
      <c r="Z254" s="9">
        <v>2.4675764500000001</v>
      </c>
    </row>
    <row r="255" spans="2:26" s="6" customFormat="1" ht="15.45" customHeight="1" x14ac:dyDescent="0.3">
      <c r="B255" s="7" t="s">
        <v>264</v>
      </c>
      <c r="C255" s="9">
        <v>8.6999999999999993</v>
      </c>
      <c r="D255" s="9">
        <v>8.6999999999999993</v>
      </c>
      <c r="E255" s="9">
        <v>8.4</v>
      </c>
      <c r="F255" s="9">
        <v>8.3000000000000007</v>
      </c>
      <c r="G255" s="9">
        <v>7.5</v>
      </c>
      <c r="H255" s="9">
        <v>8.1</v>
      </c>
      <c r="I255" s="9">
        <v>9.8000000000000007</v>
      </c>
      <c r="J255" s="9">
        <v>10.3</v>
      </c>
      <c r="K255" s="9">
        <v>10.3</v>
      </c>
      <c r="L255" s="9">
        <v>10.199999999999999</v>
      </c>
      <c r="M255" s="9">
        <v>8.4</v>
      </c>
      <c r="N255" s="9">
        <v>11.2</v>
      </c>
      <c r="O255" s="9">
        <v>11.8</v>
      </c>
      <c r="P255" s="9">
        <v>12</v>
      </c>
      <c r="Q255" s="9">
        <v>10.3</v>
      </c>
      <c r="R255" s="9">
        <v>8.8000000000000007</v>
      </c>
      <c r="S255" s="9">
        <v>6.4</v>
      </c>
      <c r="T255" s="9">
        <v>6.1</v>
      </c>
      <c r="U255" s="9">
        <v>7.5</v>
      </c>
      <c r="V255" s="9">
        <v>8.4</v>
      </c>
      <c r="W255" s="9">
        <v>6</v>
      </c>
      <c r="X255" s="9">
        <v>5.3</v>
      </c>
      <c r="Y255" s="9">
        <v>6.2</v>
      </c>
      <c r="Z255" s="9">
        <v>7.0759408969999997</v>
      </c>
    </row>
    <row r="256" spans="2:26" s="6" customFormat="1" ht="15.45" customHeight="1" x14ac:dyDescent="0.3">
      <c r="B256" s="7" t="s">
        <v>265</v>
      </c>
      <c r="C256" s="9">
        <v>9</v>
      </c>
      <c r="D256" s="9">
        <v>8.9</v>
      </c>
      <c r="E256" s="9">
        <v>8.5</v>
      </c>
      <c r="F256" s="9">
        <v>8.8000000000000007</v>
      </c>
      <c r="G256" s="9">
        <v>8.1999999999999993</v>
      </c>
      <c r="H256" s="9">
        <v>8.3000000000000007</v>
      </c>
      <c r="I256" s="9">
        <v>10.3</v>
      </c>
      <c r="J256" s="9">
        <v>10.7</v>
      </c>
      <c r="K256" s="9">
        <v>10.9</v>
      </c>
      <c r="L256" s="9">
        <v>10.9</v>
      </c>
      <c r="M256" s="9">
        <v>9</v>
      </c>
      <c r="N256" s="9">
        <v>10.3</v>
      </c>
      <c r="O256" s="9">
        <v>11.7</v>
      </c>
      <c r="P256" s="9">
        <v>12.1</v>
      </c>
      <c r="Q256" s="9">
        <v>11.3</v>
      </c>
      <c r="R256" s="9">
        <v>9</v>
      </c>
      <c r="S256" s="9">
        <v>7.3</v>
      </c>
      <c r="T256" s="9">
        <v>6.4</v>
      </c>
      <c r="U256" s="9">
        <v>7.4</v>
      </c>
      <c r="V256" s="9">
        <v>8.1999999999999993</v>
      </c>
      <c r="W256" s="9">
        <v>6.5</v>
      </c>
      <c r="X256" s="9">
        <v>5.7</v>
      </c>
      <c r="Y256" s="9">
        <v>6.2</v>
      </c>
      <c r="Z256" s="9">
        <v>7.2798624299999997</v>
      </c>
    </row>
    <row r="257" spans="2:26" s="6" customFormat="1" x14ac:dyDescent="0.25"/>
    <row r="258" spans="2:26" s="6" customFormat="1" ht="15.45" customHeight="1" x14ac:dyDescent="0.3">
      <c r="B258" s="7" t="s">
        <v>266</v>
      </c>
      <c r="C258" s="8"/>
      <c r="D258" s="8"/>
      <c r="E258" s="8"/>
      <c r="F258" s="8"/>
      <c r="G258" s="8"/>
      <c r="H258" s="8"/>
      <c r="I258" s="8"/>
      <c r="J258" s="8"/>
      <c r="K258" s="8"/>
      <c r="L258" s="8"/>
      <c r="M258" s="8"/>
      <c r="N258" s="8"/>
      <c r="O258" s="8"/>
      <c r="P258" s="8"/>
      <c r="Q258" s="8"/>
      <c r="R258" s="8"/>
      <c r="S258" s="8"/>
      <c r="T258" s="8"/>
      <c r="U258" s="8"/>
      <c r="V258" s="8"/>
      <c r="W258" s="8"/>
      <c r="X258" s="8"/>
      <c r="Y258" s="8"/>
      <c r="Z258" s="8"/>
    </row>
    <row r="259" spans="2:26" s="6" customFormat="1" ht="15.45" customHeight="1" x14ac:dyDescent="0.3">
      <c r="B259" s="7" t="s">
        <v>267</v>
      </c>
      <c r="C259" s="9"/>
      <c r="D259" s="9"/>
      <c r="E259" s="9"/>
      <c r="F259" s="9"/>
      <c r="G259" s="9"/>
      <c r="H259" s="9"/>
      <c r="I259" s="9"/>
      <c r="J259" s="9"/>
      <c r="K259" s="9"/>
      <c r="L259" s="9"/>
      <c r="M259" s="9"/>
      <c r="N259" s="9"/>
      <c r="O259" s="9"/>
      <c r="P259" s="9"/>
      <c r="Q259" s="9"/>
      <c r="R259" s="9"/>
      <c r="S259" s="9"/>
      <c r="T259" s="9"/>
      <c r="U259" s="9"/>
      <c r="V259" s="9"/>
      <c r="W259" s="9"/>
      <c r="X259" s="9"/>
      <c r="Y259" s="9"/>
      <c r="Z259" s="9"/>
    </row>
    <row r="260" spans="2:26" s="6" customFormat="1" ht="15.45" customHeight="1" x14ac:dyDescent="0.3">
      <c r="B260" s="7" t="s">
        <v>268</v>
      </c>
      <c r="C260" s="9">
        <v>281.13</v>
      </c>
      <c r="D260" s="9">
        <v>315.18</v>
      </c>
      <c r="E260" s="9">
        <v>355.66</v>
      </c>
      <c r="F260" s="9">
        <v>365.52</v>
      </c>
      <c r="G260" s="9">
        <v>419.24</v>
      </c>
      <c r="H260" s="9">
        <v>460.08</v>
      </c>
      <c r="I260" s="9">
        <v>521.96</v>
      </c>
      <c r="J260" s="9">
        <v>653.08000000000004</v>
      </c>
      <c r="K260" s="9">
        <v>728.13</v>
      </c>
      <c r="L260" s="9">
        <v>836.36</v>
      </c>
      <c r="M260" s="9">
        <v>1016.66</v>
      </c>
      <c r="N260" s="9">
        <v>1249.94</v>
      </c>
      <c r="O260" s="9">
        <v>1423.24</v>
      </c>
      <c r="P260" s="9">
        <v>1538.18</v>
      </c>
      <c r="Q260" s="9">
        <v>1538.4</v>
      </c>
      <c r="R260" s="9">
        <v>1815.33</v>
      </c>
      <c r="S260" s="9">
        <v>2015.19</v>
      </c>
      <c r="T260" s="9">
        <v>2354.9</v>
      </c>
      <c r="U260" s="9">
        <v>2110.5300000000002</v>
      </c>
      <c r="V260" s="9">
        <v>2633.37</v>
      </c>
      <c r="W260" s="9">
        <v>2766.61</v>
      </c>
      <c r="X260" s="9">
        <v>3396.52</v>
      </c>
      <c r="Y260" s="9" t="s">
        <v>4</v>
      </c>
      <c r="Z260" s="9" t="s">
        <v>4</v>
      </c>
    </row>
    <row r="261" spans="2:26" s="6" customFormat="1" ht="15.45" customHeight="1" x14ac:dyDescent="0.3">
      <c r="B261" s="7" t="s">
        <v>269</v>
      </c>
      <c r="C261" s="9">
        <v>190.38</v>
      </c>
      <c r="D261" s="9">
        <v>209.35</v>
      </c>
      <c r="E261" s="9">
        <v>241.46</v>
      </c>
      <c r="F261" s="9">
        <v>269.54000000000002</v>
      </c>
      <c r="G261" s="9">
        <v>303.99</v>
      </c>
      <c r="H261" s="9">
        <v>338.84</v>
      </c>
      <c r="I261" s="9">
        <v>379.14</v>
      </c>
      <c r="J261" s="9">
        <v>479.72</v>
      </c>
      <c r="K261" s="9">
        <v>527.36</v>
      </c>
      <c r="L261" s="9">
        <v>623.03</v>
      </c>
      <c r="M261" s="9">
        <v>793.45</v>
      </c>
      <c r="N261" s="9">
        <v>949.85</v>
      </c>
      <c r="O261" s="9">
        <v>1071.95</v>
      </c>
      <c r="P261" s="9">
        <v>1156.74</v>
      </c>
      <c r="Q261" s="9">
        <v>1285.26</v>
      </c>
      <c r="R261" s="9">
        <v>1518.56</v>
      </c>
      <c r="S261" s="9">
        <v>1734.77</v>
      </c>
      <c r="T261" s="9">
        <v>2035.84</v>
      </c>
      <c r="U261" s="9">
        <v>1881.57</v>
      </c>
      <c r="V261" s="9">
        <v>2254.4899999999998</v>
      </c>
      <c r="W261" s="9">
        <v>2219.8200000000002</v>
      </c>
      <c r="X261" s="9">
        <v>2697.92</v>
      </c>
      <c r="Y261" s="9" t="s">
        <v>4</v>
      </c>
      <c r="Z261" s="9" t="s">
        <v>4</v>
      </c>
    </row>
    <row r="262" spans="2:26" s="6" customFormat="1" ht="15.45" customHeight="1" x14ac:dyDescent="0.3">
      <c r="B262" s="7" t="s">
        <v>270</v>
      </c>
      <c r="C262" s="9">
        <v>30.86</v>
      </c>
      <c r="D262" s="9">
        <v>35.24</v>
      </c>
      <c r="E262" s="9">
        <v>38.56</v>
      </c>
      <c r="F262" s="9">
        <v>43.79</v>
      </c>
      <c r="G262" s="9">
        <v>51.08</v>
      </c>
      <c r="H262" s="9">
        <v>64.02</v>
      </c>
      <c r="I262" s="9">
        <v>86.22</v>
      </c>
      <c r="J262" s="9">
        <v>116.69</v>
      </c>
      <c r="K262" s="9">
        <v>134.34</v>
      </c>
      <c r="L262" s="9">
        <v>162.35</v>
      </c>
      <c r="M262" s="9">
        <v>219.58</v>
      </c>
      <c r="N262" s="9">
        <v>281.58999999999997</v>
      </c>
      <c r="O262" s="9">
        <v>344.03</v>
      </c>
      <c r="P262" s="9">
        <v>378.29</v>
      </c>
      <c r="Q262" s="9">
        <v>407.24</v>
      </c>
      <c r="R262" s="9">
        <v>450.79</v>
      </c>
      <c r="S262" s="9">
        <v>520.34</v>
      </c>
      <c r="T262" s="9">
        <v>599.30999999999995</v>
      </c>
      <c r="U262" s="9">
        <v>527.62</v>
      </c>
      <c r="V262" s="9">
        <v>669.4</v>
      </c>
      <c r="W262" s="9">
        <v>754.2</v>
      </c>
      <c r="X262" s="9">
        <v>873.41</v>
      </c>
      <c r="Y262" s="9" t="s">
        <v>4</v>
      </c>
      <c r="Z262" s="9" t="s">
        <v>4</v>
      </c>
    </row>
    <row r="263" spans="2:26" s="6" customFormat="1" ht="15.45" customHeight="1" x14ac:dyDescent="0.3">
      <c r="B263" s="7" t="s">
        <v>271</v>
      </c>
      <c r="C263" s="9">
        <v>13.2</v>
      </c>
      <c r="D263" s="9">
        <v>16.71</v>
      </c>
      <c r="E263" s="9">
        <v>22.65</v>
      </c>
      <c r="F263" s="9">
        <v>25</v>
      </c>
      <c r="G263" s="9">
        <v>28.67</v>
      </c>
      <c r="H263" s="9">
        <v>31.86</v>
      </c>
      <c r="I263" s="9">
        <v>51.76</v>
      </c>
      <c r="J263" s="9">
        <v>73.86</v>
      </c>
      <c r="K263" s="9">
        <v>63.97</v>
      </c>
      <c r="L263" s="9">
        <v>86.6</v>
      </c>
      <c r="M263" s="9">
        <v>93.86</v>
      </c>
      <c r="N263" s="9">
        <v>94.89</v>
      </c>
      <c r="O263" s="9">
        <v>103.88</v>
      </c>
      <c r="P263" s="9">
        <v>108.43</v>
      </c>
      <c r="Q263" s="9">
        <v>130.22999999999999</v>
      </c>
      <c r="R263" s="9">
        <v>147.59</v>
      </c>
      <c r="S263" s="9">
        <v>191.91</v>
      </c>
      <c r="T263" s="9">
        <v>209.57</v>
      </c>
      <c r="U263" s="9">
        <v>196.23</v>
      </c>
      <c r="V263" s="9">
        <v>238.5</v>
      </c>
      <c r="W263" s="9">
        <v>224.36</v>
      </c>
      <c r="X263" s="9">
        <v>287.99</v>
      </c>
      <c r="Y263" s="9" t="s">
        <v>4</v>
      </c>
      <c r="Z263" s="9" t="s">
        <v>4</v>
      </c>
    </row>
    <row r="264" spans="2:26" s="6" customFormat="1" ht="15.45" customHeight="1" x14ac:dyDescent="0.3">
      <c r="B264" s="7" t="s">
        <v>272</v>
      </c>
      <c r="C264" s="9">
        <v>17.66</v>
      </c>
      <c r="D264" s="9">
        <v>18.53</v>
      </c>
      <c r="E264" s="9">
        <v>15.91</v>
      </c>
      <c r="F264" s="9">
        <v>18.8</v>
      </c>
      <c r="G264" s="9">
        <v>22.42</v>
      </c>
      <c r="H264" s="9">
        <v>32.15</v>
      </c>
      <c r="I264" s="9">
        <v>34.46</v>
      </c>
      <c r="J264" s="9">
        <v>42.83</v>
      </c>
      <c r="K264" s="9">
        <v>70.37</v>
      </c>
      <c r="L264" s="9">
        <v>75.739999999999995</v>
      </c>
      <c r="M264" s="9">
        <v>125.72</v>
      </c>
      <c r="N264" s="9">
        <v>186.71</v>
      </c>
      <c r="O264" s="9">
        <v>240.16</v>
      </c>
      <c r="P264" s="9">
        <v>269.86</v>
      </c>
      <c r="Q264" s="9">
        <v>277.01</v>
      </c>
      <c r="R264" s="9">
        <v>303.20999999999998</v>
      </c>
      <c r="S264" s="9">
        <v>328.42</v>
      </c>
      <c r="T264" s="9">
        <v>389.74</v>
      </c>
      <c r="U264" s="9">
        <v>331.39</v>
      </c>
      <c r="V264" s="9">
        <v>430.9</v>
      </c>
      <c r="W264" s="9">
        <v>529.84</v>
      </c>
      <c r="X264" s="9">
        <v>585.41999999999996</v>
      </c>
      <c r="Y264" s="9" t="s">
        <v>4</v>
      </c>
      <c r="Z264" s="9" t="s">
        <v>4</v>
      </c>
    </row>
    <row r="265" spans="2:26" s="6" customFormat="1" ht="15.45" customHeight="1" x14ac:dyDescent="0.3">
      <c r="B265" s="7" t="s">
        <v>273</v>
      </c>
      <c r="C265" s="9" t="s">
        <v>5</v>
      </c>
      <c r="D265" s="9" t="s">
        <v>5</v>
      </c>
      <c r="E265" s="9" t="s">
        <v>5</v>
      </c>
      <c r="F265" s="9" t="s">
        <v>5</v>
      </c>
      <c r="G265" s="9" t="s">
        <v>5</v>
      </c>
      <c r="H265" s="9" t="s">
        <v>5</v>
      </c>
      <c r="I265" s="9" t="s">
        <v>5</v>
      </c>
      <c r="J265" s="9" t="s">
        <v>5</v>
      </c>
      <c r="K265" s="9" t="s">
        <v>5</v>
      </c>
      <c r="L265" s="9" t="s">
        <v>5</v>
      </c>
      <c r="M265" s="9" t="s">
        <v>5</v>
      </c>
      <c r="N265" s="9" t="s">
        <v>5</v>
      </c>
      <c r="O265" s="9" t="s">
        <v>5</v>
      </c>
      <c r="P265" s="9" t="s">
        <v>5</v>
      </c>
      <c r="Q265" s="9" t="s">
        <v>5</v>
      </c>
      <c r="R265" s="9" t="s">
        <v>5</v>
      </c>
      <c r="S265" s="9" t="s">
        <v>5</v>
      </c>
      <c r="T265" s="9" t="s">
        <v>5</v>
      </c>
      <c r="U265" s="9" t="s">
        <v>5</v>
      </c>
      <c r="V265" s="9" t="s">
        <v>5</v>
      </c>
      <c r="W265" s="9" t="s">
        <v>5</v>
      </c>
      <c r="X265" s="9" t="s">
        <v>5</v>
      </c>
      <c r="Y265" s="9" t="s">
        <v>4</v>
      </c>
      <c r="Z265" s="9" t="s">
        <v>4</v>
      </c>
    </row>
    <row r="266" spans="2:26" s="6" customFormat="1" ht="15.45" customHeight="1" x14ac:dyDescent="0.3">
      <c r="B266" s="7" t="s">
        <v>274</v>
      </c>
      <c r="C266" s="9" t="s">
        <v>5</v>
      </c>
      <c r="D266" s="9" t="s">
        <v>5</v>
      </c>
      <c r="E266" s="9" t="s">
        <v>5</v>
      </c>
      <c r="F266" s="9" t="s">
        <v>5</v>
      </c>
      <c r="G266" s="9" t="s">
        <v>5</v>
      </c>
      <c r="H266" s="9" t="s">
        <v>5</v>
      </c>
      <c r="I266" s="9" t="s">
        <v>5</v>
      </c>
      <c r="J266" s="9" t="s">
        <v>5</v>
      </c>
      <c r="K266" s="9" t="s">
        <v>5</v>
      </c>
      <c r="L266" s="9" t="s">
        <v>5</v>
      </c>
      <c r="M266" s="9" t="s">
        <v>5</v>
      </c>
      <c r="N266" s="9" t="s">
        <v>5</v>
      </c>
      <c r="O266" s="9" t="s">
        <v>5</v>
      </c>
      <c r="P266" s="9" t="s">
        <v>5</v>
      </c>
      <c r="Q266" s="9" t="s">
        <v>5</v>
      </c>
      <c r="R266" s="9" t="s">
        <v>5</v>
      </c>
      <c r="S266" s="9" t="s">
        <v>5</v>
      </c>
      <c r="T266" s="9" t="s">
        <v>5</v>
      </c>
      <c r="U266" s="9" t="s">
        <v>5</v>
      </c>
      <c r="V266" s="9" t="s">
        <v>5</v>
      </c>
      <c r="W266" s="9" t="s">
        <v>5</v>
      </c>
      <c r="X266" s="9" t="s">
        <v>5</v>
      </c>
      <c r="Y266" s="9" t="s">
        <v>4</v>
      </c>
      <c r="Z266" s="9" t="s">
        <v>4</v>
      </c>
    </row>
    <row r="267" spans="2:26" s="6" customFormat="1" ht="15.45" customHeight="1" x14ac:dyDescent="0.3">
      <c r="B267" s="7" t="s">
        <v>275</v>
      </c>
      <c r="C267" s="9">
        <v>2.36</v>
      </c>
      <c r="D267" s="9">
        <v>1.57</v>
      </c>
      <c r="E267" s="9">
        <v>1.6</v>
      </c>
      <c r="F267" s="9">
        <v>1.6</v>
      </c>
      <c r="G267" s="9">
        <v>1.69</v>
      </c>
      <c r="H267" s="9">
        <v>1.74</v>
      </c>
      <c r="I267" s="9">
        <v>1.9</v>
      </c>
      <c r="J267" s="9">
        <v>2.08</v>
      </c>
      <c r="K267" s="9">
        <v>2.25</v>
      </c>
      <c r="L267" s="9">
        <v>2.4700000000000002</v>
      </c>
      <c r="M267" s="9">
        <v>2.62</v>
      </c>
      <c r="N267" s="9">
        <v>2.95</v>
      </c>
      <c r="O267" s="9">
        <v>3.06</v>
      </c>
      <c r="P267" s="9">
        <v>3.79</v>
      </c>
      <c r="Q267" s="9">
        <v>4.1399999999999997</v>
      </c>
      <c r="R267" s="9">
        <v>5.6</v>
      </c>
      <c r="S267" s="9">
        <v>8.5299999999999994</v>
      </c>
      <c r="T267" s="9">
        <v>13.84</v>
      </c>
      <c r="U267" s="9">
        <v>5.78</v>
      </c>
      <c r="V267" s="9">
        <v>6.69</v>
      </c>
      <c r="W267" s="9">
        <v>6.67</v>
      </c>
      <c r="X267" s="9">
        <v>9.17</v>
      </c>
      <c r="Y267" s="9" t="s">
        <v>4</v>
      </c>
      <c r="Z267" s="9" t="s">
        <v>4</v>
      </c>
    </row>
    <row r="268" spans="2:26" s="6" customFormat="1" ht="15.45" customHeight="1" x14ac:dyDescent="0.3">
      <c r="B268" s="7" t="s">
        <v>276</v>
      </c>
      <c r="C268" s="9">
        <v>102.75</v>
      </c>
      <c r="D268" s="9">
        <v>113.91</v>
      </c>
      <c r="E268" s="9">
        <v>130.5</v>
      </c>
      <c r="F268" s="9">
        <v>147.01</v>
      </c>
      <c r="G268" s="9">
        <v>166.48</v>
      </c>
      <c r="H268" s="9">
        <v>188.99</v>
      </c>
      <c r="I268" s="9">
        <v>203.79</v>
      </c>
      <c r="J268" s="9">
        <v>259.12</v>
      </c>
      <c r="K268" s="9">
        <v>289.83999999999997</v>
      </c>
      <c r="L268" s="9">
        <v>352.53</v>
      </c>
      <c r="M268" s="9">
        <v>442.13</v>
      </c>
      <c r="N268" s="9">
        <v>520.54999999999995</v>
      </c>
      <c r="O268" s="9">
        <v>571.05999999999995</v>
      </c>
      <c r="P268" s="9">
        <v>614.24</v>
      </c>
      <c r="Q268" s="9">
        <v>694.26</v>
      </c>
      <c r="R268" s="9">
        <v>849.89</v>
      </c>
      <c r="S268" s="9">
        <v>972.29</v>
      </c>
      <c r="T268" s="9">
        <v>1149.29</v>
      </c>
      <c r="U268" s="9">
        <v>1086.53</v>
      </c>
      <c r="V268" s="9">
        <v>1284.99</v>
      </c>
      <c r="W268" s="9">
        <v>1184.6099999999999</v>
      </c>
      <c r="X268" s="9">
        <v>1465.26</v>
      </c>
      <c r="Y268" s="9" t="s">
        <v>4</v>
      </c>
      <c r="Z268" s="9" t="s">
        <v>4</v>
      </c>
    </row>
    <row r="269" spans="2:26" s="6" customFormat="1" ht="15.45" customHeight="1" x14ac:dyDescent="0.3">
      <c r="B269" s="7" t="s">
        <v>277</v>
      </c>
      <c r="C269" s="9">
        <v>47.83</v>
      </c>
      <c r="D269" s="9">
        <v>51.62</v>
      </c>
      <c r="E269" s="9">
        <v>64.73</v>
      </c>
      <c r="F269" s="9">
        <v>69.739999999999995</v>
      </c>
      <c r="G269" s="9">
        <v>75.900000000000006</v>
      </c>
      <c r="H269" s="9">
        <v>75.260000000000005</v>
      </c>
      <c r="I269" s="9">
        <v>76.239999999999995</v>
      </c>
      <c r="J269" s="9">
        <v>87.9</v>
      </c>
      <c r="K269" s="9">
        <v>84.87</v>
      </c>
      <c r="L269" s="9">
        <v>89.32</v>
      </c>
      <c r="M269" s="9">
        <v>107.92</v>
      </c>
      <c r="N269" s="9">
        <v>120.78</v>
      </c>
      <c r="O269" s="9">
        <v>126.61</v>
      </c>
      <c r="P269" s="9">
        <v>131.61000000000001</v>
      </c>
      <c r="Q269" s="9">
        <v>149.22999999999999</v>
      </c>
      <c r="R269" s="9">
        <v>178.48</v>
      </c>
      <c r="S269" s="9">
        <v>194.6</v>
      </c>
      <c r="T269" s="9">
        <v>230.6</v>
      </c>
      <c r="U269" s="9">
        <v>218.08</v>
      </c>
      <c r="V269" s="9">
        <v>243.97</v>
      </c>
      <c r="W269" s="9">
        <v>237.98</v>
      </c>
      <c r="X269" s="9">
        <v>315.92</v>
      </c>
      <c r="Y269" s="9" t="s">
        <v>4</v>
      </c>
      <c r="Z269" s="9" t="s">
        <v>4</v>
      </c>
    </row>
    <row r="270" spans="2:26" s="6" customFormat="1" ht="15.45" customHeight="1" x14ac:dyDescent="0.3">
      <c r="B270" s="7" t="s">
        <v>278</v>
      </c>
      <c r="C270" s="9">
        <v>6.58</v>
      </c>
      <c r="D270" s="9">
        <v>7.02</v>
      </c>
      <c r="E270" s="9">
        <v>6.06</v>
      </c>
      <c r="F270" s="9">
        <v>7.4</v>
      </c>
      <c r="G270" s="9">
        <v>8.83</v>
      </c>
      <c r="H270" s="9">
        <v>8.83</v>
      </c>
      <c r="I270" s="9">
        <v>10.98</v>
      </c>
      <c r="J270" s="9">
        <v>13.93</v>
      </c>
      <c r="K270" s="9">
        <v>16.059999999999999</v>
      </c>
      <c r="L270" s="9">
        <v>16.36</v>
      </c>
      <c r="M270" s="9">
        <v>21.2</v>
      </c>
      <c r="N270" s="9">
        <v>23.97</v>
      </c>
      <c r="O270" s="9">
        <v>27.19</v>
      </c>
      <c r="P270" s="9">
        <v>28.81</v>
      </c>
      <c r="Q270" s="9">
        <v>30.39</v>
      </c>
      <c r="R270" s="9">
        <v>33.799999999999997</v>
      </c>
      <c r="S270" s="9">
        <v>39.020000000000003</v>
      </c>
      <c r="T270" s="9">
        <v>42.81</v>
      </c>
      <c r="U270" s="9">
        <v>43.55</v>
      </c>
      <c r="V270" s="9">
        <v>49.45</v>
      </c>
      <c r="W270" s="9">
        <v>36.35</v>
      </c>
      <c r="X270" s="9">
        <v>34.159999999999997</v>
      </c>
      <c r="Y270" s="9" t="s">
        <v>4</v>
      </c>
      <c r="Z270" s="9" t="s">
        <v>4</v>
      </c>
    </row>
    <row r="271" spans="2:26" s="6" customFormat="1" ht="15.45" customHeight="1" x14ac:dyDescent="0.3">
      <c r="B271" s="7" t="s">
        <v>279</v>
      </c>
      <c r="C271" s="9" t="s">
        <v>5</v>
      </c>
      <c r="D271" s="9" t="s">
        <v>5</v>
      </c>
      <c r="E271" s="9" t="s">
        <v>5</v>
      </c>
      <c r="F271" s="9" t="s">
        <v>5</v>
      </c>
      <c r="G271" s="9" t="s">
        <v>5</v>
      </c>
      <c r="H271" s="9" t="s">
        <v>5</v>
      </c>
      <c r="I271" s="9" t="s">
        <v>5</v>
      </c>
      <c r="J271" s="9" t="s">
        <v>5</v>
      </c>
      <c r="K271" s="9" t="s">
        <v>5</v>
      </c>
      <c r="L271" s="9" t="s">
        <v>5</v>
      </c>
      <c r="M271" s="9" t="s">
        <v>5</v>
      </c>
      <c r="N271" s="9" t="s">
        <v>5</v>
      </c>
      <c r="O271" s="9" t="s">
        <v>5</v>
      </c>
      <c r="P271" s="9" t="s">
        <v>5</v>
      </c>
      <c r="Q271" s="9" t="s">
        <v>5</v>
      </c>
      <c r="R271" s="9" t="s">
        <v>5</v>
      </c>
      <c r="S271" s="9" t="s">
        <v>5</v>
      </c>
      <c r="T271" s="9" t="s">
        <v>5</v>
      </c>
      <c r="U271" s="9" t="s">
        <v>5</v>
      </c>
      <c r="V271" s="9" t="s">
        <v>5</v>
      </c>
      <c r="W271" s="9" t="s">
        <v>5</v>
      </c>
      <c r="X271" s="9" t="s">
        <v>5</v>
      </c>
      <c r="Y271" s="9" t="s">
        <v>4</v>
      </c>
      <c r="Z271" s="9" t="s">
        <v>4</v>
      </c>
    </row>
    <row r="272" spans="2:26" s="6" customFormat="1" ht="15.45" customHeight="1" x14ac:dyDescent="0.3">
      <c r="B272" s="7" t="s">
        <v>280</v>
      </c>
      <c r="C272" s="9">
        <v>18.63</v>
      </c>
      <c r="D272" s="9">
        <v>19.739999999999998</v>
      </c>
      <c r="E272" s="9">
        <v>32.89</v>
      </c>
      <c r="F272" s="9">
        <v>15.44</v>
      </c>
      <c r="G272" s="9">
        <v>17.21</v>
      </c>
      <c r="H272" s="9">
        <v>14.16</v>
      </c>
      <c r="I272" s="9">
        <v>10.86</v>
      </c>
      <c r="J272" s="9">
        <v>24.95</v>
      </c>
      <c r="K272" s="9">
        <v>21.31</v>
      </c>
      <c r="L272" s="9">
        <v>32.270000000000003</v>
      </c>
      <c r="M272" s="9">
        <v>24.5</v>
      </c>
      <c r="N272" s="9">
        <v>35.92</v>
      </c>
      <c r="O272" s="9">
        <v>68.790000000000006</v>
      </c>
      <c r="P272" s="9">
        <v>58.71</v>
      </c>
      <c r="Q272" s="9">
        <v>24.84</v>
      </c>
      <c r="R272" s="9">
        <v>21.69</v>
      </c>
      <c r="S272" s="9">
        <v>13.04</v>
      </c>
      <c r="T272" s="9">
        <v>14.25</v>
      </c>
      <c r="U272" s="9">
        <v>2.96</v>
      </c>
      <c r="V272" s="9">
        <v>17.07</v>
      </c>
      <c r="W272" s="9">
        <v>25.2</v>
      </c>
      <c r="X272" s="9">
        <v>23.48</v>
      </c>
      <c r="Y272" s="9" t="s">
        <v>4</v>
      </c>
      <c r="Z272" s="9" t="s">
        <v>4</v>
      </c>
    </row>
    <row r="273" spans="2:26" s="6" customFormat="1" ht="15.45" customHeight="1" x14ac:dyDescent="0.3">
      <c r="B273" s="7" t="s">
        <v>281</v>
      </c>
      <c r="C273" s="9">
        <v>72.12</v>
      </c>
      <c r="D273" s="9">
        <v>86.09</v>
      </c>
      <c r="E273" s="9">
        <v>81.31</v>
      </c>
      <c r="F273" s="9">
        <v>80.540000000000006</v>
      </c>
      <c r="G273" s="9">
        <v>98.04</v>
      </c>
      <c r="H273" s="9">
        <v>107.08</v>
      </c>
      <c r="I273" s="9">
        <v>131.97</v>
      </c>
      <c r="J273" s="9">
        <v>148.41</v>
      </c>
      <c r="K273" s="9">
        <v>179.46</v>
      </c>
      <c r="L273" s="9">
        <v>181.06</v>
      </c>
      <c r="M273" s="9">
        <v>198.71</v>
      </c>
      <c r="N273" s="9">
        <v>264.17</v>
      </c>
      <c r="O273" s="9">
        <v>282.51</v>
      </c>
      <c r="P273" s="9">
        <v>322.73</v>
      </c>
      <c r="Q273" s="9">
        <v>228.3</v>
      </c>
      <c r="R273" s="9">
        <v>275.07</v>
      </c>
      <c r="S273" s="9">
        <v>267.37</v>
      </c>
      <c r="T273" s="9">
        <v>304.81</v>
      </c>
      <c r="U273" s="9">
        <v>226</v>
      </c>
      <c r="V273" s="9">
        <v>361.82</v>
      </c>
      <c r="W273" s="9">
        <v>521.59</v>
      </c>
      <c r="X273" s="9">
        <v>675.12</v>
      </c>
      <c r="Y273" s="9" t="s">
        <v>4</v>
      </c>
      <c r="Z273" s="9" t="s">
        <v>4</v>
      </c>
    </row>
    <row r="274" spans="2:26" s="6" customFormat="1" ht="15.45" customHeight="1" x14ac:dyDescent="0.3">
      <c r="B274" s="7" t="s">
        <v>282</v>
      </c>
      <c r="C274" s="9">
        <v>236.69</v>
      </c>
      <c r="D274" s="9">
        <v>249.44</v>
      </c>
      <c r="E274" s="9">
        <v>289.99</v>
      </c>
      <c r="F274" s="9">
        <v>292.33</v>
      </c>
      <c r="G274" s="9">
        <v>342.17</v>
      </c>
      <c r="H274" s="9">
        <v>388.74</v>
      </c>
      <c r="I274" s="9">
        <v>461.77</v>
      </c>
      <c r="J274" s="9">
        <v>558.85</v>
      </c>
      <c r="K274" s="9">
        <v>669.71</v>
      </c>
      <c r="L274" s="9">
        <v>722.96</v>
      </c>
      <c r="M274" s="9">
        <v>845.05</v>
      </c>
      <c r="N274" s="9">
        <v>982.72</v>
      </c>
      <c r="O274" s="9">
        <v>1087.22</v>
      </c>
      <c r="P274" s="9">
        <v>1246.6600000000001</v>
      </c>
      <c r="Q274" s="9">
        <v>1320.19</v>
      </c>
      <c r="R274" s="9">
        <v>1586.83</v>
      </c>
      <c r="S274" s="9">
        <v>1774.38</v>
      </c>
      <c r="T274" s="9">
        <v>1950.8</v>
      </c>
      <c r="U274" s="9">
        <v>1860.13</v>
      </c>
      <c r="V274" s="9">
        <v>2441.52</v>
      </c>
      <c r="W274" s="9">
        <v>2583.3000000000002</v>
      </c>
      <c r="X274" s="9">
        <v>2942.88</v>
      </c>
      <c r="Y274" s="9" t="s">
        <v>4</v>
      </c>
      <c r="Z274" s="9" t="s">
        <v>4</v>
      </c>
    </row>
    <row r="275" spans="2:26" s="6" customFormat="1" ht="15.45" customHeight="1" x14ac:dyDescent="0.3">
      <c r="B275" s="7" t="s">
        <v>283</v>
      </c>
      <c r="C275" s="9">
        <v>67.84</v>
      </c>
      <c r="D275" s="9">
        <v>70.67</v>
      </c>
      <c r="E275" s="9">
        <v>74.67</v>
      </c>
      <c r="F275" s="9">
        <v>79.92</v>
      </c>
      <c r="G275" s="9">
        <v>86.98</v>
      </c>
      <c r="H275" s="9">
        <v>102.95</v>
      </c>
      <c r="I275" s="9">
        <v>126.78</v>
      </c>
      <c r="J275" s="9">
        <v>132.19</v>
      </c>
      <c r="K275" s="9">
        <v>142.87</v>
      </c>
      <c r="L275" s="9">
        <v>165.7</v>
      </c>
      <c r="M275" s="9">
        <v>206.9</v>
      </c>
      <c r="N275" s="9">
        <v>217.35</v>
      </c>
      <c r="O275" s="9">
        <v>225.5</v>
      </c>
      <c r="P275" s="9">
        <v>274.39</v>
      </c>
      <c r="Q275" s="9">
        <v>300.67</v>
      </c>
      <c r="R275" s="9">
        <v>418.28</v>
      </c>
      <c r="S275" s="9">
        <v>514.67999999999995</v>
      </c>
      <c r="T275" s="9">
        <v>489.99</v>
      </c>
      <c r="U275" s="9">
        <v>518.62</v>
      </c>
      <c r="V275" s="9">
        <v>561.97</v>
      </c>
      <c r="W275" s="9">
        <v>579.54999999999995</v>
      </c>
      <c r="X275" s="9">
        <v>597</v>
      </c>
      <c r="Y275" s="9" t="s">
        <v>4</v>
      </c>
      <c r="Z275" s="9" t="s">
        <v>4</v>
      </c>
    </row>
    <row r="276" spans="2:26" s="6" customFormat="1" ht="15.45" customHeight="1" x14ac:dyDescent="0.3">
      <c r="B276" s="7" t="s">
        <v>284</v>
      </c>
      <c r="C276" s="9">
        <v>40.85</v>
      </c>
      <c r="D276" s="9">
        <v>44.5</v>
      </c>
      <c r="E276" s="9">
        <v>62.35</v>
      </c>
      <c r="F276" s="9">
        <v>55.56</v>
      </c>
      <c r="G276" s="9">
        <v>60.13</v>
      </c>
      <c r="H276" s="9">
        <v>65.650000000000006</v>
      </c>
      <c r="I276" s="9">
        <v>69.28</v>
      </c>
      <c r="J276" s="9">
        <v>82.72</v>
      </c>
      <c r="K276" s="9">
        <v>94.22</v>
      </c>
      <c r="L276" s="9">
        <v>106.62</v>
      </c>
      <c r="M276" s="9">
        <v>124.57</v>
      </c>
      <c r="N276" s="9">
        <v>158.5</v>
      </c>
      <c r="O276" s="9">
        <v>162.97999999999999</v>
      </c>
      <c r="P276" s="9">
        <v>190.99</v>
      </c>
      <c r="Q276" s="9">
        <v>200.14</v>
      </c>
      <c r="R276" s="9">
        <v>225.05</v>
      </c>
      <c r="S276" s="9">
        <v>245.71</v>
      </c>
      <c r="T276" s="9">
        <v>285.25</v>
      </c>
      <c r="U276" s="9">
        <v>244.31</v>
      </c>
      <c r="V276" s="9">
        <v>414.99</v>
      </c>
      <c r="W276" s="9">
        <v>398.39</v>
      </c>
      <c r="X276" s="9">
        <v>435.29</v>
      </c>
      <c r="Y276" s="9" t="s">
        <v>4</v>
      </c>
      <c r="Z276" s="9" t="s">
        <v>4</v>
      </c>
    </row>
    <row r="277" spans="2:26" s="6" customFormat="1" ht="15.45" customHeight="1" x14ac:dyDescent="0.3">
      <c r="B277" s="7" t="s">
        <v>285</v>
      </c>
      <c r="C277" s="9" t="s">
        <v>5</v>
      </c>
      <c r="D277" s="9" t="s">
        <v>5</v>
      </c>
      <c r="E277" s="9" t="s">
        <v>5</v>
      </c>
      <c r="F277" s="9" t="s">
        <v>5</v>
      </c>
      <c r="G277" s="9" t="s">
        <v>5</v>
      </c>
      <c r="H277" s="9" t="s">
        <v>5</v>
      </c>
      <c r="I277" s="9" t="s">
        <v>5</v>
      </c>
      <c r="J277" s="9" t="s">
        <v>5</v>
      </c>
      <c r="K277" s="9" t="s">
        <v>5</v>
      </c>
      <c r="L277" s="9" t="s">
        <v>5</v>
      </c>
      <c r="M277" s="9" t="s">
        <v>5</v>
      </c>
      <c r="N277" s="9" t="s">
        <v>5</v>
      </c>
      <c r="O277" s="9" t="s">
        <v>5</v>
      </c>
      <c r="P277" s="9" t="s">
        <v>5</v>
      </c>
      <c r="Q277" s="9" t="s">
        <v>5</v>
      </c>
      <c r="R277" s="9" t="s">
        <v>5</v>
      </c>
      <c r="S277" s="9" t="s">
        <v>5</v>
      </c>
      <c r="T277" s="9" t="s">
        <v>5</v>
      </c>
      <c r="U277" s="9" t="s">
        <v>5</v>
      </c>
      <c r="V277" s="9" t="s">
        <v>5</v>
      </c>
      <c r="W277" s="9" t="s">
        <v>5</v>
      </c>
      <c r="X277" s="9" t="s">
        <v>5</v>
      </c>
      <c r="Y277" s="9" t="s">
        <v>4</v>
      </c>
      <c r="Z277" s="9" t="s">
        <v>4</v>
      </c>
    </row>
    <row r="278" spans="2:26" s="6" customFormat="1" ht="15.45" customHeight="1" x14ac:dyDescent="0.3">
      <c r="B278" s="7" t="s">
        <v>286</v>
      </c>
      <c r="C278" s="9">
        <v>41.9</v>
      </c>
      <c r="D278" s="9">
        <v>49.63</v>
      </c>
      <c r="E278" s="9">
        <v>56.83</v>
      </c>
      <c r="F278" s="9">
        <v>57.84</v>
      </c>
      <c r="G278" s="9">
        <v>68.540000000000006</v>
      </c>
      <c r="H278" s="9">
        <v>85.23</v>
      </c>
      <c r="I278" s="9">
        <v>105.11</v>
      </c>
      <c r="J278" s="9">
        <v>137.41999999999999</v>
      </c>
      <c r="K278" s="9">
        <v>153.6</v>
      </c>
      <c r="L278" s="9">
        <v>148.71</v>
      </c>
      <c r="M278" s="9">
        <v>156.38999999999999</v>
      </c>
      <c r="N278" s="9">
        <v>203.51</v>
      </c>
      <c r="O278" s="9">
        <v>241.64</v>
      </c>
      <c r="P278" s="9">
        <v>280.01</v>
      </c>
      <c r="Q278" s="9">
        <v>309.74</v>
      </c>
      <c r="R278" s="9">
        <v>331.17</v>
      </c>
      <c r="S278" s="9">
        <v>353.38</v>
      </c>
      <c r="T278" s="9">
        <v>430.87</v>
      </c>
      <c r="U278" s="9">
        <v>385.18</v>
      </c>
      <c r="V278" s="9">
        <v>500.9</v>
      </c>
      <c r="W278" s="9">
        <v>583.13</v>
      </c>
      <c r="X278" s="9">
        <v>706.17</v>
      </c>
      <c r="Y278" s="9" t="s">
        <v>4</v>
      </c>
      <c r="Z278" s="9" t="s">
        <v>4</v>
      </c>
    </row>
    <row r="279" spans="2:26" s="6" customFormat="1" ht="15.45" customHeight="1" x14ac:dyDescent="0.3">
      <c r="B279" s="7" t="s">
        <v>287</v>
      </c>
      <c r="C279" s="9">
        <v>5.22</v>
      </c>
      <c r="D279" s="9">
        <v>6.77</v>
      </c>
      <c r="E279" s="9">
        <v>13.5</v>
      </c>
      <c r="F279" s="9">
        <v>11.91</v>
      </c>
      <c r="G279" s="9">
        <v>19.7</v>
      </c>
      <c r="H279" s="9">
        <v>17.239999999999998</v>
      </c>
      <c r="I279" s="9">
        <v>31.57</v>
      </c>
      <c r="J279" s="9">
        <v>59.44</v>
      </c>
      <c r="K279" s="9">
        <v>73.88</v>
      </c>
      <c r="L279" s="9">
        <v>75.06</v>
      </c>
      <c r="M279" s="9">
        <v>92.69</v>
      </c>
      <c r="N279" s="9">
        <v>115.08</v>
      </c>
      <c r="O279" s="9">
        <v>155.88</v>
      </c>
      <c r="P279" s="9">
        <v>137.69999999999999</v>
      </c>
      <c r="Q279" s="9">
        <v>125.8</v>
      </c>
      <c r="R279" s="9">
        <v>119</v>
      </c>
      <c r="S279" s="9">
        <v>58.6</v>
      </c>
      <c r="T279" s="9">
        <v>109.8</v>
      </c>
      <c r="U279" s="9">
        <v>172.67</v>
      </c>
      <c r="V279" s="9">
        <v>264.07</v>
      </c>
      <c r="W279" s="9">
        <v>292.33</v>
      </c>
      <c r="X279" s="9">
        <v>278.51</v>
      </c>
      <c r="Y279" s="9" t="s">
        <v>4</v>
      </c>
      <c r="Z279" s="9" t="s">
        <v>4</v>
      </c>
    </row>
    <row r="280" spans="2:26" s="6" customFormat="1" ht="15.45" customHeight="1" x14ac:dyDescent="0.3">
      <c r="B280" s="7" t="s">
        <v>280</v>
      </c>
      <c r="C280" s="9">
        <v>41.17</v>
      </c>
      <c r="D280" s="9">
        <v>42.04</v>
      </c>
      <c r="E280" s="9">
        <v>40.11</v>
      </c>
      <c r="F280" s="9">
        <v>48.89</v>
      </c>
      <c r="G280" s="9">
        <v>62.02</v>
      </c>
      <c r="H280" s="9">
        <v>62.9</v>
      </c>
      <c r="I280" s="9">
        <v>64.75</v>
      </c>
      <c r="J280" s="9">
        <v>76</v>
      </c>
      <c r="K280" s="9">
        <v>98.82</v>
      </c>
      <c r="L280" s="9">
        <v>124.71</v>
      </c>
      <c r="M280" s="9">
        <v>145.57</v>
      </c>
      <c r="N280" s="9">
        <v>164.82</v>
      </c>
      <c r="O280" s="9">
        <v>167.24</v>
      </c>
      <c r="P280" s="9">
        <v>186.23</v>
      </c>
      <c r="Q280" s="9">
        <v>203.4</v>
      </c>
      <c r="R280" s="9">
        <v>263.16000000000003</v>
      </c>
      <c r="S280" s="9">
        <v>311.27</v>
      </c>
      <c r="T280" s="9">
        <v>289.64</v>
      </c>
      <c r="U280" s="9">
        <v>287</v>
      </c>
      <c r="V280" s="9">
        <v>313.27</v>
      </c>
      <c r="W280" s="9">
        <v>306.68</v>
      </c>
      <c r="X280" s="9">
        <v>364.59</v>
      </c>
      <c r="Y280" s="9" t="s">
        <v>4</v>
      </c>
      <c r="Z280" s="9" t="s">
        <v>4</v>
      </c>
    </row>
    <row r="281" spans="2:26" s="6" customFormat="1" ht="15.45" customHeight="1" x14ac:dyDescent="0.3">
      <c r="B281" s="7" t="s">
        <v>288</v>
      </c>
      <c r="C281" s="9">
        <v>23.38</v>
      </c>
      <c r="D281" s="9">
        <v>22.15</v>
      </c>
      <c r="E281" s="9">
        <v>25.15</v>
      </c>
      <c r="F281" s="9">
        <v>27.02</v>
      </c>
      <c r="G281" s="9">
        <v>31.41</v>
      </c>
      <c r="H281" s="9">
        <v>40.33</v>
      </c>
      <c r="I281" s="9">
        <v>44.81</v>
      </c>
      <c r="J281" s="9">
        <v>56.76</v>
      </c>
      <c r="K281" s="9">
        <v>78.98</v>
      </c>
      <c r="L281" s="9">
        <v>75.13</v>
      </c>
      <c r="M281" s="9">
        <v>85.24</v>
      </c>
      <c r="N281" s="9">
        <v>99.24</v>
      </c>
      <c r="O281" s="9">
        <v>102</v>
      </c>
      <c r="P281" s="9">
        <v>104.84</v>
      </c>
      <c r="Q281" s="9">
        <v>121.04</v>
      </c>
      <c r="R281" s="9">
        <v>173.24</v>
      </c>
      <c r="S281" s="9">
        <v>222.23</v>
      </c>
      <c r="T281" s="9">
        <v>275.79000000000002</v>
      </c>
      <c r="U281" s="9">
        <v>207.25</v>
      </c>
      <c r="V281" s="9">
        <v>306.12</v>
      </c>
      <c r="W281" s="9">
        <v>331.05</v>
      </c>
      <c r="X281" s="9">
        <v>362.94</v>
      </c>
      <c r="Y281" s="9" t="s">
        <v>4</v>
      </c>
      <c r="Z281" s="9" t="s">
        <v>4</v>
      </c>
    </row>
    <row r="282" spans="2:26" s="6" customFormat="1" ht="15.45" customHeight="1" x14ac:dyDescent="0.3">
      <c r="B282" s="7" t="s">
        <v>289</v>
      </c>
      <c r="C282" s="9">
        <v>16.34</v>
      </c>
      <c r="D282" s="9">
        <v>13.69</v>
      </c>
      <c r="E282" s="9">
        <v>17.37</v>
      </c>
      <c r="F282" s="9">
        <v>11.18</v>
      </c>
      <c r="G282" s="9">
        <v>13.39</v>
      </c>
      <c r="H282" s="9">
        <v>14.43</v>
      </c>
      <c r="I282" s="9">
        <v>19.46</v>
      </c>
      <c r="J282" s="9">
        <v>14.31</v>
      </c>
      <c r="K282" s="9">
        <v>27.35</v>
      </c>
      <c r="L282" s="9">
        <v>27.04</v>
      </c>
      <c r="M282" s="9">
        <v>33.69</v>
      </c>
      <c r="N282" s="9">
        <v>24.21</v>
      </c>
      <c r="O282" s="9">
        <v>31.99</v>
      </c>
      <c r="P282" s="9">
        <v>72.5</v>
      </c>
      <c r="Q282" s="9">
        <v>59.4</v>
      </c>
      <c r="R282" s="9">
        <v>56.93</v>
      </c>
      <c r="S282" s="9">
        <v>68.510000000000005</v>
      </c>
      <c r="T282" s="9">
        <v>69.45</v>
      </c>
      <c r="U282" s="9">
        <v>45.09</v>
      </c>
      <c r="V282" s="9">
        <v>80.2</v>
      </c>
      <c r="W282" s="9">
        <v>92.16</v>
      </c>
      <c r="X282" s="9">
        <v>198.38</v>
      </c>
      <c r="Y282" s="9" t="s">
        <v>4</v>
      </c>
      <c r="Z282" s="9" t="s">
        <v>4</v>
      </c>
    </row>
    <row r="283" spans="2:26" s="6" customFormat="1" ht="15.45" customHeight="1" x14ac:dyDescent="0.3">
      <c r="B283" s="7" t="s">
        <v>290</v>
      </c>
      <c r="C283" s="9">
        <v>44.44</v>
      </c>
      <c r="D283" s="9">
        <v>65.739999999999995</v>
      </c>
      <c r="E283" s="9">
        <v>65.67</v>
      </c>
      <c r="F283" s="9">
        <v>73.19</v>
      </c>
      <c r="G283" s="9">
        <v>77.069999999999993</v>
      </c>
      <c r="H283" s="9">
        <v>71.34</v>
      </c>
      <c r="I283" s="9">
        <v>60.19</v>
      </c>
      <c r="J283" s="9">
        <v>94.23</v>
      </c>
      <c r="K283" s="9">
        <v>58.42</v>
      </c>
      <c r="L283" s="9">
        <v>113.4</v>
      </c>
      <c r="M283" s="9">
        <v>171.61</v>
      </c>
      <c r="N283" s="9">
        <v>267.22000000000003</v>
      </c>
      <c r="O283" s="9">
        <v>336.02</v>
      </c>
      <c r="P283" s="9">
        <v>291.52</v>
      </c>
      <c r="Q283" s="9">
        <v>218.21</v>
      </c>
      <c r="R283" s="9">
        <v>228.5</v>
      </c>
      <c r="S283" s="9">
        <v>240.81</v>
      </c>
      <c r="T283" s="9">
        <v>404.1</v>
      </c>
      <c r="U283" s="9">
        <v>250.4</v>
      </c>
      <c r="V283" s="9">
        <v>191.86</v>
      </c>
      <c r="W283" s="9">
        <v>183.3</v>
      </c>
      <c r="X283" s="9">
        <v>453.65</v>
      </c>
      <c r="Y283" s="9" t="s">
        <v>4</v>
      </c>
      <c r="Z283" s="9" t="s">
        <v>4</v>
      </c>
    </row>
    <row r="284" spans="2:26" s="6" customFormat="1" ht="15.45" customHeight="1" x14ac:dyDescent="0.3">
      <c r="B284" s="7" t="s">
        <v>291</v>
      </c>
      <c r="C284" s="9">
        <v>44.44</v>
      </c>
      <c r="D284" s="9">
        <v>65.739999999999995</v>
      </c>
      <c r="E284" s="9">
        <v>65.67</v>
      </c>
      <c r="F284" s="9">
        <v>73.19</v>
      </c>
      <c r="G284" s="9">
        <v>77.069999999999993</v>
      </c>
      <c r="H284" s="9">
        <v>71.34</v>
      </c>
      <c r="I284" s="9">
        <v>60.19</v>
      </c>
      <c r="J284" s="9">
        <v>94.23</v>
      </c>
      <c r="K284" s="9">
        <v>58.42</v>
      </c>
      <c r="L284" s="9">
        <v>113.4</v>
      </c>
      <c r="M284" s="9">
        <v>171.61</v>
      </c>
      <c r="N284" s="9">
        <v>267.22000000000003</v>
      </c>
      <c r="O284" s="9">
        <v>336.02</v>
      </c>
      <c r="P284" s="9">
        <v>291.52</v>
      </c>
      <c r="Q284" s="9">
        <v>218.21</v>
      </c>
      <c r="R284" s="9">
        <v>228.5</v>
      </c>
      <c r="S284" s="9">
        <v>240.81</v>
      </c>
      <c r="T284" s="9">
        <v>404.1</v>
      </c>
      <c r="U284" s="9">
        <v>250.4</v>
      </c>
      <c r="V284" s="9">
        <v>191.86</v>
      </c>
      <c r="W284" s="9">
        <v>183.3</v>
      </c>
      <c r="X284" s="9">
        <v>453.65</v>
      </c>
      <c r="Y284" s="9" t="s">
        <v>4</v>
      </c>
      <c r="Z284" s="9" t="s">
        <v>4</v>
      </c>
    </row>
    <row r="285" spans="2:26" s="6" customFormat="1" ht="15.45" customHeight="1" x14ac:dyDescent="0.3">
      <c r="B285" s="7" t="s">
        <v>292</v>
      </c>
      <c r="C285" s="8"/>
      <c r="D285" s="8"/>
      <c r="E285" s="8"/>
      <c r="F285" s="8"/>
      <c r="G285" s="8"/>
      <c r="H285" s="8"/>
      <c r="I285" s="8"/>
      <c r="J285" s="8"/>
      <c r="K285" s="8"/>
      <c r="L285" s="8"/>
      <c r="M285" s="8"/>
      <c r="N285" s="8"/>
      <c r="O285" s="8"/>
      <c r="P285" s="8"/>
      <c r="Q285" s="8"/>
      <c r="R285" s="8"/>
      <c r="S285" s="8"/>
      <c r="T285" s="8"/>
      <c r="U285" s="8"/>
      <c r="V285" s="8"/>
      <c r="W285" s="8"/>
      <c r="X285" s="8"/>
      <c r="Y285" s="8"/>
      <c r="Z285" s="8"/>
    </row>
    <row r="286" spans="2:26" s="6" customFormat="1" ht="15.45" customHeight="1" x14ac:dyDescent="0.3">
      <c r="B286" s="7" t="s">
        <v>293</v>
      </c>
      <c r="C286" s="9">
        <v>135.66999999999999</v>
      </c>
      <c r="D286" s="9">
        <v>128.35</v>
      </c>
      <c r="E286" s="9">
        <v>127.99</v>
      </c>
      <c r="F286" s="9">
        <v>142.88</v>
      </c>
      <c r="G286" s="9">
        <v>188.94</v>
      </c>
      <c r="H286" s="9">
        <v>183.6</v>
      </c>
      <c r="I286" s="9">
        <v>168.47</v>
      </c>
      <c r="J286" s="9">
        <v>186.94</v>
      </c>
      <c r="K286" s="9">
        <v>223.57</v>
      </c>
      <c r="L286" s="9">
        <v>242.53</v>
      </c>
      <c r="M286" s="9">
        <v>305.83999999999997</v>
      </c>
      <c r="N286" s="9">
        <v>351.21</v>
      </c>
      <c r="O286" s="9">
        <v>390.67</v>
      </c>
      <c r="P286" s="9">
        <v>443.61</v>
      </c>
      <c r="Q286" s="9">
        <v>520.66</v>
      </c>
      <c r="R286" s="9">
        <v>598.61</v>
      </c>
      <c r="S286" s="9">
        <v>780.71</v>
      </c>
      <c r="T286" s="9">
        <v>1067.6099999999999</v>
      </c>
      <c r="U286" s="9">
        <v>720.22</v>
      </c>
      <c r="V286" s="9">
        <v>1351.42</v>
      </c>
      <c r="W286" s="9">
        <v>1417.37</v>
      </c>
      <c r="X286" s="9">
        <v>1457.55</v>
      </c>
      <c r="Y286" s="9" t="s">
        <v>4</v>
      </c>
      <c r="Z286" s="9" t="s">
        <v>4</v>
      </c>
    </row>
    <row r="287" spans="2:26" s="6" customFormat="1" ht="15.45" customHeight="1" x14ac:dyDescent="0.3">
      <c r="B287" s="7" t="s">
        <v>294</v>
      </c>
      <c r="C287" s="9">
        <v>121.74</v>
      </c>
      <c r="D287" s="9">
        <v>110.72</v>
      </c>
      <c r="E287" s="9">
        <v>114.28</v>
      </c>
      <c r="F287" s="9">
        <v>126.08</v>
      </c>
      <c r="G287" s="9">
        <v>166.56</v>
      </c>
      <c r="H287" s="9">
        <v>161.71</v>
      </c>
      <c r="I287" s="9">
        <v>143.38</v>
      </c>
      <c r="J287" s="9">
        <v>140.21</v>
      </c>
      <c r="K287" s="9">
        <v>154.18</v>
      </c>
      <c r="L287" s="9">
        <v>205.09</v>
      </c>
      <c r="M287" s="9">
        <v>219.3</v>
      </c>
      <c r="N287" s="9">
        <v>268.75</v>
      </c>
      <c r="O287" s="9">
        <v>326.45</v>
      </c>
      <c r="P287" s="9">
        <v>362.36</v>
      </c>
      <c r="Q287" s="9">
        <v>447.5</v>
      </c>
      <c r="R287" s="9">
        <v>503.73</v>
      </c>
      <c r="S287" s="9">
        <v>682</v>
      </c>
      <c r="T287" s="9">
        <v>920.32</v>
      </c>
      <c r="U287" s="9">
        <v>606.83000000000004</v>
      </c>
      <c r="V287" s="9">
        <v>1183.83</v>
      </c>
      <c r="W287" s="9">
        <v>1261.5</v>
      </c>
      <c r="X287" s="9">
        <v>1288.4000000000001</v>
      </c>
      <c r="Y287" s="9" t="s">
        <v>4</v>
      </c>
      <c r="Z287" s="9" t="s">
        <v>4</v>
      </c>
    </row>
    <row r="288" spans="2:26" s="6" customFormat="1" ht="15.45" customHeight="1" x14ac:dyDescent="0.3">
      <c r="B288" s="7" t="s">
        <v>295</v>
      </c>
      <c r="C288" s="9">
        <v>13.15</v>
      </c>
      <c r="D288" s="9">
        <v>16.87</v>
      </c>
      <c r="E288" s="9">
        <v>13.2</v>
      </c>
      <c r="F288" s="9">
        <v>15.91</v>
      </c>
      <c r="G288" s="9">
        <v>21.25</v>
      </c>
      <c r="H288" s="9">
        <v>20.36</v>
      </c>
      <c r="I288" s="9">
        <v>23.88</v>
      </c>
      <c r="J288" s="9">
        <v>43.8</v>
      </c>
      <c r="K288" s="9">
        <v>57.78</v>
      </c>
      <c r="L288" s="9">
        <v>30.95</v>
      </c>
      <c r="M288" s="9">
        <v>79.459999999999994</v>
      </c>
      <c r="N288" s="9">
        <v>74.290000000000006</v>
      </c>
      <c r="O288" s="9">
        <v>54.1</v>
      </c>
      <c r="P288" s="9">
        <v>63.12</v>
      </c>
      <c r="Q288" s="9">
        <v>60.22</v>
      </c>
      <c r="R288" s="9">
        <v>48.53</v>
      </c>
      <c r="S288" s="9">
        <v>54.3</v>
      </c>
      <c r="T288" s="9">
        <v>103.68</v>
      </c>
      <c r="U288" s="9">
        <v>79.36</v>
      </c>
      <c r="V288" s="9">
        <v>101.83</v>
      </c>
      <c r="W288" s="9">
        <v>87.39</v>
      </c>
      <c r="X288" s="9">
        <v>107.41</v>
      </c>
      <c r="Y288" s="9" t="s">
        <v>4</v>
      </c>
      <c r="Z288" s="9" t="s">
        <v>4</v>
      </c>
    </row>
    <row r="289" spans="2:26" s="6" customFormat="1" ht="15.45" customHeight="1" x14ac:dyDescent="0.3">
      <c r="B289" s="7" t="s">
        <v>296</v>
      </c>
      <c r="C289" s="9" t="s">
        <v>5</v>
      </c>
      <c r="D289" s="9">
        <v>0.01</v>
      </c>
      <c r="E289" s="9" t="s">
        <v>5</v>
      </c>
      <c r="F289" s="9" t="s">
        <v>5</v>
      </c>
      <c r="G289" s="9" t="s">
        <v>5</v>
      </c>
      <c r="H289" s="9">
        <v>0.01</v>
      </c>
      <c r="I289" s="9" t="s">
        <v>5</v>
      </c>
      <c r="J289" s="9" t="s">
        <v>5</v>
      </c>
      <c r="K289" s="9" t="s">
        <v>5</v>
      </c>
      <c r="L289" s="9" t="s">
        <v>5</v>
      </c>
      <c r="M289" s="9">
        <v>0.03</v>
      </c>
      <c r="N289" s="9">
        <v>0.02</v>
      </c>
      <c r="O289" s="9">
        <v>0.02</v>
      </c>
      <c r="P289" s="9">
        <v>0.12</v>
      </c>
      <c r="Q289" s="9">
        <v>0.01</v>
      </c>
      <c r="R289" s="9">
        <v>0.08</v>
      </c>
      <c r="S289" s="9">
        <v>0.05</v>
      </c>
      <c r="T289" s="9">
        <v>0.01</v>
      </c>
      <c r="U289" s="9" t="s">
        <v>5</v>
      </c>
      <c r="V289" s="9" t="s">
        <v>5</v>
      </c>
      <c r="W289" s="9">
        <v>0.01</v>
      </c>
      <c r="X289" s="9">
        <v>0.02</v>
      </c>
      <c r="Y289" s="9" t="s">
        <v>4</v>
      </c>
      <c r="Z289" s="9" t="s">
        <v>4</v>
      </c>
    </row>
    <row r="290" spans="2:26" s="6" customFormat="1" ht="15.45" customHeight="1" x14ac:dyDescent="0.3">
      <c r="B290" s="7" t="s">
        <v>297</v>
      </c>
      <c r="C290" s="9">
        <v>0.77</v>
      </c>
      <c r="D290" s="9">
        <v>0.75</v>
      </c>
      <c r="E290" s="9">
        <v>0.51</v>
      </c>
      <c r="F290" s="9">
        <v>0.89</v>
      </c>
      <c r="G290" s="9">
        <v>1.1299999999999999</v>
      </c>
      <c r="H290" s="9">
        <v>1.52</v>
      </c>
      <c r="I290" s="9">
        <v>1.21</v>
      </c>
      <c r="J290" s="9">
        <v>2.92</v>
      </c>
      <c r="K290" s="9">
        <v>11.6</v>
      </c>
      <c r="L290" s="9">
        <v>6.49</v>
      </c>
      <c r="M290" s="9">
        <v>7.05</v>
      </c>
      <c r="N290" s="9">
        <v>8.16</v>
      </c>
      <c r="O290" s="9">
        <v>10.11</v>
      </c>
      <c r="P290" s="9">
        <v>18.010000000000002</v>
      </c>
      <c r="Q290" s="9">
        <v>12.93</v>
      </c>
      <c r="R290" s="9">
        <v>46.27</v>
      </c>
      <c r="S290" s="9">
        <v>44.37</v>
      </c>
      <c r="T290" s="9">
        <v>43.6</v>
      </c>
      <c r="U290" s="9">
        <v>34.04</v>
      </c>
      <c r="V290" s="9">
        <v>65.760000000000005</v>
      </c>
      <c r="W290" s="9">
        <v>68.48</v>
      </c>
      <c r="X290" s="9">
        <v>61.73</v>
      </c>
      <c r="Y290" s="9" t="s">
        <v>4</v>
      </c>
      <c r="Z290" s="9" t="s">
        <v>4</v>
      </c>
    </row>
    <row r="291" spans="2:26" s="6" customFormat="1" ht="15.45" customHeight="1" x14ac:dyDescent="0.3">
      <c r="B291" s="7" t="s">
        <v>298</v>
      </c>
      <c r="C291" s="9">
        <v>372.36</v>
      </c>
      <c r="D291" s="9">
        <v>377.79</v>
      </c>
      <c r="E291" s="9">
        <v>417.98</v>
      </c>
      <c r="F291" s="9">
        <v>435.21</v>
      </c>
      <c r="G291" s="9">
        <v>531.11</v>
      </c>
      <c r="H291" s="9">
        <v>572.34</v>
      </c>
      <c r="I291" s="9">
        <v>630.24</v>
      </c>
      <c r="J291" s="9">
        <v>745.78</v>
      </c>
      <c r="K291" s="9">
        <v>893.28</v>
      </c>
      <c r="L291" s="9">
        <v>965.48</v>
      </c>
      <c r="M291" s="9">
        <v>1150.8900000000001</v>
      </c>
      <c r="N291" s="9">
        <v>1333.93</v>
      </c>
      <c r="O291" s="9">
        <v>1477.89</v>
      </c>
      <c r="P291" s="9">
        <v>1690.27</v>
      </c>
      <c r="Q291" s="9">
        <v>1840.85</v>
      </c>
      <c r="R291" s="9">
        <v>2185.44</v>
      </c>
      <c r="S291" s="9">
        <v>2555.09</v>
      </c>
      <c r="T291" s="9">
        <v>3018.41</v>
      </c>
      <c r="U291" s="9">
        <v>2580.35</v>
      </c>
      <c r="V291" s="9">
        <v>3792.93</v>
      </c>
      <c r="W291" s="9">
        <v>4000.68</v>
      </c>
      <c r="X291" s="9">
        <v>4400.43</v>
      </c>
      <c r="Y291" s="9" t="s">
        <v>4</v>
      </c>
      <c r="Z291" s="9" t="s">
        <v>4</v>
      </c>
    </row>
    <row r="292" spans="2:26" s="6" customFormat="1" ht="15.45" customHeight="1" x14ac:dyDescent="0.3">
      <c r="B292" s="7" t="s">
        <v>299</v>
      </c>
      <c r="C292" s="9">
        <v>-91.23</v>
      </c>
      <c r="D292" s="9">
        <v>-62.61</v>
      </c>
      <c r="E292" s="9">
        <v>-62.31</v>
      </c>
      <c r="F292" s="9">
        <v>-69.69</v>
      </c>
      <c r="G292" s="9">
        <v>-111.87</v>
      </c>
      <c r="H292" s="9">
        <v>-112.26</v>
      </c>
      <c r="I292" s="9">
        <v>-108.28</v>
      </c>
      <c r="J292" s="9">
        <v>-92.71</v>
      </c>
      <c r="K292" s="9">
        <v>-165.15</v>
      </c>
      <c r="L292" s="9">
        <v>-129.13</v>
      </c>
      <c r="M292" s="9">
        <v>-134.22</v>
      </c>
      <c r="N292" s="9">
        <v>-83.98</v>
      </c>
      <c r="O292" s="9">
        <v>-54.65</v>
      </c>
      <c r="P292" s="9">
        <v>-152.09</v>
      </c>
      <c r="Q292" s="9">
        <v>-302.45</v>
      </c>
      <c r="R292" s="9">
        <v>-370.12</v>
      </c>
      <c r="S292" s="9">
        <v>-539.9</v>
      </c>
      <c r="T292" s="9">
        <v>-663.52</v>
      </c>
      <c r="U292" s="9">
        <v>-469.82</v>
      </c>
      <c r="V292" s="9">
        <v>-1159.56</v>
      </c>
      <c r="W292" s="9">
        <v>-1234.07</v>
      </c>
      <c r="X292" s="9">
        <v>-1003.91</v>
      </c>
      <c r="Y292" s="9" t="s">
        <v>4</v>
      </c>
      <c r="Z292" s="9" t="s">
        <v>4</v>
      </c>
    </row>
    <row r="293" spans="2:26" s="6" customFormat="1" ht="15.45" customHeight="1" x14ac:dyDescent="0.3">
      <c r="B293" s="7" t="s">
        <v>300</v>
      </c>
      <c r="C293" s="9">
        <v>-49.33</v>
      </c>
      <c r="D293" s="9">
        <v>-12.98</v>
      </c>
      <c r="E293" s="9">
        <v>-5.48</v>
      </c>
      <c r="F293" s="9">
        <v>-11.85</v>
      </c>
      <c r="G293" s="9">
        <v>-43.33</v>
      </c>
      <c r="H293" s="9">
        <v>-27.03</v>
      </c>
      <c r="I293" s="9">
        <v>-3.17</v>
      </c>
      <c r="J293" s="9">
        <v>44.71</v>
      </c>
      <c r="K293" s="9">
        <v>-11.55</v>
      </c>
      <c r="L293" s="9">
        <v>19.579999999999998</v>
      </c>
      <c r="M293" s="9">
        <v>22.17</v>
      </c>
      <c r="N293" s="9">
        <v>119.52</v>
      </c>
      <c r="O293" s="9">
        <v>186.99</v>
      </c>
      <c r="P293" s="9">
        <v>127.93</v>
      </c>
      <c r="Q293" s="9">
        <v>7.28</v>
      </c>
      <c r="R293" s="9">
        <v>-38.950000000000003</v>
      </c>
      <c r="S293" s="9">
        <v>-186.53</v>
      </c>
      <c r="T293" s="9">
        <v>-232.65</v>
      </c>
      <c r="U293" s="9">
        <v>-84.64</v>
      </c>
      <c r="V293" s="9">
        <v>-658.65</v>
      </c>
      <c r="W293" s="9">
        <v>-650.94000000000005</v>
      </c>
      <c r="X293" s="9">
        <v>-297.74</v>
      </c>
      <c r="Y293" s="9" t="s">
        <v>4</v>
      </c>
      <c r="Z293" s="9" t="s">
        <v>4</v>
      </c>
    </row>
    <row r="294" spans="2:26" s="6" customFormat="1" ht="15.45" customHeight="1" x14ac:dyDescent="0.3">
      <c r="B294" s="7" t="s">
        <v>301</v>
      </c>
      <c r="C294" s="8"/>
      <c r="D294" s="8"/>
      <c r="E294" s="8"/>
      <c r="F294" s="8"/>
      <c r="G294" s="8"/>
      <c r="H294" s="8"/>
      <c r="I294" s="8"/>
      <c r="J294" s="8"/>
      <c r="K294" s="8"/>
      <c r="L294" s="8"/>
      <c r="M294" s="8"/>
      <c r="N294" s="8"/>
      <c r="O294" s="8"/>
      <c r="P294" s="8"/>
      <c r="Q294" s="8"/>
      <c r="R294" s="8"/>
      <c r="S294" s="8"/>
      <c r="T294" s="8"/>
      <c r="U294" s="8"/>
      <c r="V294" s="8"/>
      <c r="W294" s="8"/>
      <c r="X294" s="8"/>
      <c r="Y294" s="8"/>
      <c r="Z294" s="8"/>
    </row>
    <row r="295" spans="2:26" s="6" customFormat="1" ht="15.45" customHeight="1" x14ac:dyDescent="0.3">
      <c r="B295" s="7" t="s">
        <v>302</v>
      </c>
      <c r="C295" s="9">
        <v>4600.95</v>
      </c>
      <c r="D295" s="9">
        <v>7264.8</v>
      </c>
      <c r="E295" s="9">
        <v>13601.65</v>
      </c>
      <c r="F295" s="9">
        <v>17788.2</v>
      </c>
      <c r="G295" s="9">
        <v>21805.4</v>
      </c>
      <c r="H295" s="9">
        <v>23964.639999999999</v>
      </c>
      <c r="I295" s="9">
        <v>38093.449999999997</v>
      </c>
      <c r="J295" s="9">
        <v>42984.74</v>
      </c>
      <c r="K295" s="9">
        <v>46330.68</v>
      </c>
      <c r="L295" s="9">
        <v>44105.57</v>
      </c>
      <c r="M295" s="9">
        <v>53470.39</v>
      </c>
      <c r="N295" s="9">
        <v>4928.3</v>
      </c>
      <c r="O295" s="9">
        <v>6197.19</v>
      </c>
      <c r="P295" s="9">
        <v>6753.41</v>
      </c>
      <c r="Q295" s="9">
        <v>6547.12</v>
      </c>
      <c r="R295" s="9">
        <v>7608.08</v>
      </c>
      <c r="S295" s="9">
        <v>8008.46</v>
      </c>
      <c r="T295" s="9">
        <v>9600.5</v>
      </c>
      <c r="U295" s="9">
        <v>8855.02</v>
      </c>
      <c r="V295" s="9">
        <v>11710.93</v>
      </c>
      <c r="W295" s="9">
        <v>16833.11</v>
      </c>
      <c r="X295" s="9">
        <v>13815.87</v>
      </c>
      <c r="Y295" s="9" t="s">
        <v>4</v>
      </c>
      <c r="Z295" s="9" t="s">
        <v>4</v>
      </c>
    </row>
    <row r="296" spans="2:26" s="6" customFormat="1" ht="15.45" customHeight="1" x14ac:dyDescent="0.3">
      <c r="B296" s="7" t="s">
        <v>303</v>
      </c>
      <c r="C296" s="9">
        <v>4600.95</v>
      </c>
      <c r="D296" s="9">
        <v>7264.8</v>
      </c>
      <c r="E296" s="9">
        <v>13601.65</v>
      </c>
      <c r="F296" s="9">
        <v>17788.189999999999</v>
      </c>
      <c r="G296" s="9">
        <v>21805.39</v>
      </c>
      <c r="H296" s="9">
        <v>23964.639999999999</v>
      </c>
      <c r="I296" s="9">
        <v>38093.440000000002</v>
      </c>
      <c r="J296" s="9">
        <v>42984.72</v>
      </c>
      <c r="K296" s="9">
        <v>46330.68</v>
      </c>
      <c r="L296" s="9">
        <v>44105.57</v>
      </c>
      <c r="M296" s="9">
        <v>53470.39</v>
      </c>
      <c r="N296" s="9">
        <v>4928.3</v>
      </c>
      <c r="O296" s="9">
        <v>6197.19</v>
      </c>
      <c r="P296" s="9">
        <v>6753.41</v>
      </c>
      <c r="Q296" s="9">
        <v>6547.12</v>
      </c>
      <c r="R296" s="9">
        <v>7608.08</v>
      </c>
      <c r="S296" s="9">
        <v>8008.46</v>
      </c>
      <c r="T296" s="9">
        <v>9600.5</v>
      </c>
      <c r="U296" s="9">
        <v>8855.02</v>
      </c>
      <c r="V296" s="9">
        <v>11710.93</v>
      </c>
      <c r="W296" s="9">
        <v>16833.11</v>
      </c>
      <c r="X296" s="9">
        <v>13815.87</v>
      </c>
      <c r="Y296" s="9" t="s">
        <v>4</v>
      </c>
      <c r="Z296" s="9" t="s">
        <v>4</v>
      </c>
    </row>
    <row r="297" spans="2:26" s="6" customFormat="1" ht="15.45" customHeight="1" x14ac:dyDescent="0.3">
      <c r="B297" s="7" t="s">
        <v>304</v>
      </c>
      <c r="C297" s="9" t="s">
        <v>5</v>
      </c>
      <c r="D297" s="9" t="s">
        <v>5</v>
      </c>
      <c r="E297" s="9" t="s">
        <v>5</v>
      </c>
      <c r="F297" s="9" t="s">
        <v>5</v>
      </c>
      <c r="G297" s="9" t="s">
        <v>5</v>
      </c>
      <c r="H297" s="9" t="s">
        <v>5</v>
      </c>
      <c r="I297" s="9" t="s">
        <v>5</v>
      </c>
      <c r="J297" s="9" t="s">
        <v>5</v>
      </c>
      <c r="K297" s="9" t="s">
        <v>5</v>
      </c>
      <c r="L297" s="9" t="s">
        <v>5</v>
      </c>
      <c r="M297" s="9" t="s">
        <v>5</v>
      </c>
      <c r="N297" s="9" t="s">
        <v>5</v>
      </c>
      <c r="O297" s="9" t="s">
        <v>5</v>
      </c>
      <c r="P297" s="9" t="s">
        <v>5</v>
      </c>
      <c r="Q297" s="9" t="s">
        <v>5</v>
      </c>
      <c r="R297" s="9" t="s">
        <v>5</v>
      </c>
      <c r="S297" s="9" t="s">
        <v>5</v>
      </c>
      <c r="T297" s="9" t="s">
        <v>5</v>
      </c>
      <c r="U297" s="9" t="s">
        <v>5</v>
      </c>
      <c r="V297" s="9" t="s">
        <v>5</v>
      </c>
      <c r="W297" s="9" t="s">
        <v>5</v>
      </c>
      <c r="X297" s="9" t="s">
        <v>5</v>
      </c>
      <c r="Y297" s="9" t="s">
        <v>4</v>
      </c>
      <c r="Z297" s="9" t="s">
        <v>4</v>
      </c>
    </row>
    <row r="298" spans="2:26" s="6" customFormat="1" ht="15.45" customHeight="1" x14ac:dyDescent="0.3">
      <c r="B298" s="7" t="s">
        <v>305</v>
      </c>
      <c r="C298" s="9">
        <v>2967.16</v>
      </c>
      <c r="D298" s="9">
        <v>3407.96</v>
      </c>
      <c r="E298" s="9">
        <v>3544.57</v>
      </c>
      <c r="F298" s="9">
        <v>3623.71</v>
      </c>
      <c r="G298" s="9">
        <v>5040.76</v>
      </c>
      <c r="H298" s="9">
        <v>5262.79</v>
      </c>
      <c r="I298" s="9">
        <v>4659.32</v>
      </c>
      <c r="J298" s="9">
        <v>5137.7</v>
      </c>
      <c r="K298" s="9">
        <v>5464.77</v>
      </c>
      <c r="L298" s="9">
        <v>5986.1</v>
      </c>
      <c r="M298" s="9">
        <v>6378.74</v>
      </c>
      <c r="N298" s="9">
        <v>5218.5600000000004</v>
      </c>
      <c r="O298" s="9">
        <v>6280.15</v>
      </c>
      <c r="P298" s="9">
        <v>6691.5</v>
      </c>
      <c r="Q298" s="9">
        <v>6705.02</v>
      </c>
      <c r="R298" s="9">
        <v>7982.41</v>
      </c>
      <c r="S298" s="9">
        <v>8416.82</v>
      </c>
      <c r="T298" s="9">
        <v>10355.52</v>
      </c>
      <c r="U298" s="9">
        <v>13861.51</v>
      </c>
      <c r="V298" s="9">
        <v>18448.09</v>
      </c>
      <c r="W298" s="9">
        <v>23238.47</v>
      </c>
      <c r="X298" s="9">
        <v>20789.810000000001</v>
      </c>
      <c r="Y298" s="9" t="s">
        <v>4</v>
      </c>
      <c r="Z298" s="9" t="s">
        <v>4</v>
      </c>
    </row>
    <row r="299" spans="2:26" s="6" customFormat="1" ht="15.45" customHeight="1" x14ac:dyDescent="0.3">
      <c r="B299" s="7" t="s">
        <v>303</v>
      </c>
      <c r="C299" s="9">
        <v>2888.2</v>
      </c>
      <c r="D299" s="9">
        <v>3323.99</v>
      </c>
      <c r="E299" s="9">
        <v>3456.7</v>
      </c>
      <c r="F299" s="9">
        <v>3540.95</v>
      </c>
      <c r="G299" s="9">
        <v>4943.2</v>
      </c>
      <c r="H299" s="9">
        <v>5146.78</v>
      </c>
      <c r="I299" s="9">
        <v>4553.1899999999996</v>
      </c>
      <c r="J299" s="9">
        <v>4980.22</v>
      </c>
      <c r="K299" s="9">
        <v>5345.43</v>
      </c>
      <c r="L299" s="9">
        <v>5821.07</v>
      </c>
      <c r="M299" s="9">
        <v>6243.89</v>
      </c>
      <c r="N299" s="9">
        <v>5064.54</v>
      </c>
      <c r="O299" s="9">
        <v>6072.26</v>
      </c>
      <c r="P299" s="9">
        <v>6483.5</v>
      </c>
      <c r="Q299" s="9">
        <v>6476.34</v>
      </c>
      <c r="R299" s="9">
        <v>7608.92</v>
      </c>
      <c r="S299" s="9">
        <v>8136.89</v>
      </c>
      <c r="T299" s="9">
        <v>10081.620000000001</v>
      </c>
      <c r="U299" s="9">
        <v>13660.02</v>
      </c>
      <c r="V299" s="9">
        <v>17919.02</v>
      </c>
      <c r="W299" s="9">
        <v>22592.799999999999</v>
      </c>
      <c r="X299" s="9">
        <v>20092.37</v>
      </c>
      <c r="Y299" s="9" t="s">
        <v>4</v>
      </c>
      <c r="Z299" s="9" t="s">
        <v>4</v>
      </c>
    </row>
    <row r="300" spans="2:26" s="6" customFormat="1" ht="15.45" customHeight="1" x14ac:dyDescent="0.3">
      <c r="B300" s="7" t="s">
        <v>304</v>
      </c>
      <c r="C300" s="9">
        <v>78.959999999999994</v>
      </c>
      <c r="D300" s="9">
        <v>83.98</v>
      </c>
      <c r="E300" s="9">
        <v>87.87</v>
      </c>
      <c r="F300" s="9">
        <v>82.76</v>
      </c>
      <c r="G300" s="9">
        <v>97.57</v>
      </c>
      <c r="H300" s="9">
        <v>116.01</v>
      </c>
      <c r="I300" s="9">
        <v>106.13</v>
      </c>
      <c r="J300" s="9">
        <v>157.47999999999999</v>
      </c>
      <c r="K300" s="9">
        <v>119.33</v>
      </c>
      <c r="L300" s="9">
        <v>165.03</v>
      </c>
      <c r="M300" s="9">
        <v>134.86000000000001</v>
      </c>
      <c r="N300" s="9">
        <v>154.02000000000001</v>
      </c>
      <c r="O300" s="9">
        <v>207.89</v>
      </c>
      <c r="P300" s="9">
        <v>208</v>
      </c>
      <c r="Q300" s="9">
        <v>228.68</v>
      </c>
      <c r="R300" s="9">
        <v>373.49</v>
      </c>
      <c r="S300" s="9">
        <v>279.93</v>
      </c>
      <c r="T300" s="9">
        <v>273.89999999999998</v>
      </c>
      <c r="U300" s="9">
        <v>201.49</v>
      </c>
      <c r="V300" s="9">
        <v>529.07000000000005</v>
      </c>
      <c r="W300" s="9">
        <v>645.66999999999996</v>
      </c>
      <c r="X300" s="9">
        <v>697.44</v>
      </c>
      <c r="Y300" s="9" t="s">
        <v>4</v>
      </c>
      <c r="Z300" s="9" t="s">
        <v>4</v>
      </c>
    </row>
    <row r="301" spans="2:26" s="6" customFormat="1" x14ac:dyDescent="0.25"/>
    <row r="302" spans="2:26" s="6" customFormat="1" ht="15.45" customHeight="1" x14ac:dyDescent="0.3">
      <c r="B302" s="7" t="s">
        <v>306</v>
      </c>
      <c r="C302" s="8"/>
      <c r="D302" s="8"/>
      <c r="E302" s="8"/>
      <c r="F302" s="8"/>
      <c r="G302" s="8"/>
      <c r="H302" s="8"/>
      <c r="I302" s="8"/>
      <c r="J302" s="8"/>
      <c r="K302" s="8"/>
      <c r="L302" s="8"/>
      <c r="M302" s="8"/>
      <c r="N302" s="8"/>
      <c r="O302" s="8"/>
      <c r="P302" s="8"/>
      <c r="Q302" s="8"/>
      <c r="R302" s="8"/>
      <c r="S302" s="8"/>
      <c r="T302" s="8"/>
      <c r="U302" s="8"/>
      <c r="V302" s="8"/>
      <c r="W302" s="8"/>
      <c r="X302" s="8"/>
      <c r="Y302" s="8"/>
      <c r="Z302" s="8"/>
    </row>
    <row r="303" spans="2:26" s="6" customFormat="1" ht="15.45" customHeight="1" x14ac:dyDescent="0.3">
      <c r="B303" s="7" t="s">
        <v>307</v>
      </c>
      <c r="C303" s="9">
        <v>9.65</v>
      </c>
      <c r="D303" s="9">
        <v>10.029999999999999</v>
      </c>
      <c r="E303" s="9">
        <v>11.84</v>
      </c>
      <c r="F303" s="9">
        <v>11.1</v>
      </c>
      <c r="G303" s="9">
        <v>11.33</v>
      </c>
      <c r="H303" s="9">
        <v>11.03</v>
      </c>
      <c r="I303" s="9">
        <v>11.22</v>
      </c>
      <c r="J303" s="9">
        <v>12.32</v>
      </c>
      <c r="K303" s="9">
        <v>11.88</v>
      </c>
      <c r="L303" s="9">
        <v>12.18</v>
      </c>
      <c r="M303" s="9">
        <v>13.03</v>
      </c>
      <c r="N303" s="9">
        <v>13.89</v>
      </c>
      <c r="O303" s="9">
        <v>13.67</v>
      </c>
      <c r="P303" s="9">
        <v>12.94</v>
      </c>
      <c r="Q303" s="9">
        <v>11.48</v>
      </c>
      <c r="R303" s="9">
        <v>10.57</v>
      </c>
      <c r="S303" s="9">
        <v>10.199999999999999</v>
      </c>
      <c r="T303" s="9">
        <v>10.46</v>
      </c>
      <c r="U303" s="9">
        <v>8.32</v>
      </c>
      <c r="V303" s="9">
        <v>10.38</v>
      </c>
      <c r="W303" s="9">
        <v>9.59</v>
      </c>
      <c r="X303" s="9">
        <v>10.71</v>
      </c>
      <c r="Y303" s="9" t="s">
        <v>4</v>
      </c>
      <c r="Z303" s="9" t="s">
        <v>4</v>
      </c>
    </row>
    <row r="304" spans="2:26" s="6" customFormat="1" ht="15.45" customHeight="1" x14ac:dyDescent="0.3">
      <c r="B304" s="7" t="s">
        <v>308</v>
      </c>
      <c r="C304" s="9">
        <v>6.54</v>
      </c>
      <c r="D304" s="9">
        <v>6.66</v>
      </c>
      <c r="E304" s="9">
        <v>8.0399999999999991</v>
      </c>
      <c r="F304" s="9">
        <v>8.18</v>
      </c>
      <c r="G304" s="9">
        <v>8.2100000000000009</v>
      </c>
      <c r="H304" s="9">
        <v>8.1199999999999992</v>
      </c>
      <c r="I304" s="9">
        <v>8.15</v>
      </c>
      <c r="J304" s="9">
        <v>9.0500000000000007</v>
      </c>
      <c r="K304" s="9">
        <v>8.6</v>
      </c>
      <c r="L304" s="9">
        <v>9.07</v>
      </c>
      <c r="M304" s="9">
        <v>10.17</v>
      </c>
      <c r="N304" s="9">
        <v>10.56</v>
      </c>
      <c r="O304" s="9">
        <v>10.29</v>
      </c>
      <c r="P304" s="9">
        <v>9.73</v>
      </c>
      <c r="Q304" s="9">
        <v>9.6</v>
      </c>
      <c r="R304" s="9">
        <v>8.85</v>
      </c>
      <c r="S304" s="9">
        <v>8.7799999999999994</v>
      </c>
      <c r="T304" s="9">
        <v>9.0500000000000007</v>
      </c>
      <c r="U304" s="9">
        <v>7.41</v>
      </c>
      <c r="V304" s="9">
        <v>8.8800000000000008</v>
      </c>
      <c r="W304" s="9">
        <v>7.69</v>
      </c>
      <c r="X304" s="9">
        <v>8.51</v>
      </c>
      <c r="Y304" s="9" t="s">
        <v>4</v>
      </c>
      <c r="Z304" s="9" t="s">
        <v>4</v>
      </c>
    </row>
    <row r="305" spans="2:26" s="6" customFormat="1" ht="15.45" customHeight="1" x14ac:dyDescent="0.3">
      <c r="B305" s="7" t="s">
        <v>309</v>
      </c>
      <c r="C305" s="9">
        <v>0.45</v>
      </c>
      <c r="D305" s="9">
        <v>0.53</v>
      </c>
      <c r="E305" s="9">
        <v>0.75</v>
      </c>
      <c r="F305" s="9">
        <v>0.76</v>
      </c>
      <c r="G305" s="9">
        <v>0.77</v>
      </c>
      <c r="H305" s="9">
        <v>0.76</v>
      </c>
      <c r="I305" s="9">
        <v>1.1100000000000001</v>
      </c>
      <c r="J305" s="9">
        <v>1.39</v>
      </c>
      <c r="K305" s="9">
        <v>1.04</v>
      </c>
      <c r="L305" s="9">
        <v>1.26</v>
      </c>
      <c r="M305" s="9">
        <v>1.2</v>
      </c>
      <c r="N305" s="9">
        <v>1.05</v>
      </c>
      <c r="O305" s="9">
        <v>1</v>
      </c>
      <c r="P305" s="9">
        <v>0.91</v>
      </c>
      <c r="Q305" s="9">
        <v>0.97</v>
      </c>
      <c r="R305" s="9">
        <v>0.86</v>
      </c>
      <c r="S305" s="9">
        <v>0.97</v>
      </c>
      <c r="T305" s="9">
        <v>0.93</v>
      </c>
      <c r="U305" s="9">
        <v>0.77</v>
      </c>
      <c r="V305" s="9">
        <v>0.94</v>
      </c>
      <c r="W305" s="9">
        <v>0.78</v>
      </c>
      <c r="X305" s="9">
        <v>0.91</v>
      </c>
      <c r="Y305" s="9" t="s">
        <v>4</v>
      </c>
      <c r="Z305" s="9" t="s">
        <v>4</v>
      </c>
    </row>
    <row r="306" spans="2:26" s="6" customFormat="1" ht="15.45" customHeight="1" x14ac:dyDescent="0.3">
      <c r="B306" s="7" t="s">
        <v>310</v>
      </c>
      <c r="C306" s="9">
        <v>0.61</v>
      </c>
      <c r="D306" s="9">
        <v>0.59</v>
      </c>
      <c r="E306" s="9">
        <v>0.53</v>
      </c>
      <c r="F306" s="9">
        <v>0.56999999999999995</v>
      </c>
      <c r="G306" s="9">
        <v>0.61</v>
      </c>
      <c r="H306" s="9">
        <v>0.77</v>
      </c>
      <c r="I306" s="9">
        <v>0.74</v>
      </c>
      <c r="J306" s="9">
        <v>0.81</v>
      </c>
      <c r="K306" s="9">
        <v>1.1499999999999999</v>
      </c>
      <c r="L306" s="9">
        <v>1.1000000000000001</v>
      </c>
      <c r="M306" s="9">
        <v>1.61</v>
      </c>
      <c r="N306" s="9">
        <v>2.08</v>
      </c>
      <c r="O306" s="9">
        <v>2.31</v>
      </c>
      <c r="P306" s="9">
        <v>2.27</v>
      </c>
      <c r="Q306" s="9">
        <v>2.0699999999999998</v>
      </c>
      <c r="R306" s="9">
        <v>1.77</v>
      </c>
      <c r="S306" s="9">
        <v>1.66</v>
      </c>
      <c r="T306" s="9">
        <v>1.73</v>
      </c>
      <c r="U306" s="9">
        <v>1.31</v>
      </c>
      <c r="V306" s="9">
        <v>1.7</v>
      </c>
      <c r="W306" s="9">
        <v>1.84</v>
      </c>
      <c r="X306" s="9">
        <v>1.85</v>
      </c>
      <c r="Y306" s="9" t="s">
        <v>4</v>
      </c>
      <c r="Z306" s="9" t="s">
        <v>4</v>
      </c>
    </row>
    <row r="307" spans="2:26" s="6" customFormat="1" ht="15.45" customHeight="1" x14ac:dyDescent="0.3">
      <c r="B307" s="7" t="s">
        <v>311</v>
      </c>
      <c r="C307" s="9">
        <v>12.78</v>
      </c>
      <c r="D307" s="9">
        <v>12.02</v>
      </c>
      <c r="E307" s="9">
        <v>13.91</v>
      </c>
      <c r="F307" s="9">
        <v>13.21</v>
      </c>
      <c r="G307" s="9">
        <v>14.35</v>
      </c>
      <c r="H307" s="9">
        <v>13.72</v>
      </c>
      <c r="I307" s="9">
        <v>13.54</v>
      </c>
      <c r="J307" s="9">
        <v>14.06</v>
      </c>
      <c r="K307" s="9">
        <v>14.57</v>
      </c>
      <c r="L307" s="9">
        <v>14.06</v>
      </c>
      <c r="M307" s="9">
        <v>14.75</v>
      </c>
      <c r="N307" s="9">
        <v>14.83</v>
      </c>
      <c r="O307" s="9">
        <v>14.19</v>
      </c>
      <c r="P307" s="9">
        <v>14.22</v>
      </c>
      <c r="Q307" s="9">
        <v>13.74</v>
      </c>
      <c r="R307" s="9">
        <v>12.73</v>
      </c>
      <c r="S307" s="9">
        <v>12.93</v>
      </c>
      <c r="T307" s="9">
        <v>13.41</v>
      </c>
      <c r="U307" s="9">
        <v>10.17</v>
      </c>
      <c r="V307" s="9">
        <v>14.95</v>
      </c>
      <c r="W307" s="9">
        <v>13.86</v>
      </c>
      <c r="X307" s="9">
        <v>13.87</v>
      </c>
      <c r="Y307" s="9" t="s">
        <v>4</v>
      </c>
      <c r="Z307" s="9" t="s">
        <v>4</v>
      </c>
    </row>
    <row r="308" spans="2:26" s="6" customFormat="1" ht="15.45" customHeight="1" x14ac:dyDescent="0.3">
      <c r="B308" s="7" t="s">
        <v>312</v>
      </c>
      <c r="C308" s="9">
        <v>-3.13</v>
      </c>
      <c r="D308" s="9">
        <v>-1.99</v>
      </c>
      <c r="E308" s="9">
        <v>-2.0699999999999998</v>
      </c>
      <c r="F308" s="9">
        <v>-2.12</v>
      </c>
      <c r="G308" s="9">
        <v>-3.02</v>
      </c>
      <c r="H308" s="9">
        <v>-2.69</v>
      </c>
      <c r="I308" s="9">
        <v>-2.33</v>
      </c>
      <c r="J308" s="9">
        <v>-1.75</v>
      </c>
      <c r="K308" s="9">
        <v>-2.69</v>
      </c>
      <c r="L308" s="9">
        <v>-1.88</v>
      </c>
      <c r="M308" s="9">
        <v>-1.72</v>
      </c>
      <c r="N308" s="9">
        <v>-0.93</v>
      </c>
      <c r="O308" s="9">
        <v>-0.52</v>
      </c>
      <c r="P308" s="9">
        <v>-1.28</v>
      </c>
      <c r="Q308" s="9">
        <v>-2.2599999999999998</v>
      </c>
      <c r="R308" s="9">
        <v>-2.16</v>
      </c>
      <c r="S308" s="9">
        <v>-2.73</v>
      </c>
      <c r="T308" s="9">
        <v>-2.95</v>
      </c>
      <c r="U308" s="9">
        <v>-1.85</v>
      </c>
      <c r="V308" s="9">
        <v>-4.57</v>
      </c>
      <c r="W308" s="9">
        <v>-4.28</v>
      </c>
      <c r="X308" s="9">
        <v>-3.17</v>
      </c>
      <c r="Y308" s="9" t="s">
        <v>4</v>
      </c>
      <c r="Z308" s="9" t="s">
        <v>4</v>
      </c>
    </row>
    <row r="309" spans="2:26" s="6" customFormat="1" ht="15.45" customHeight="1" x14ac:dyDescent="0.3">
      <c r="B309" s="7" t="s">
        <v>313</v>
      </c>
      <c r="C309" s="9">
        <v>-1.69</v>
      </c>
      <c r="D309" s="9">
        <v>-0.41</v>
      </c>
      <c r="E309" s="9">
        <v>-0.18</v>
      </c>
      <c r="F309" s="9">
        <v>-0.36</v>
      </c>
      <c r="G309" s="9">
        <v>-1.17</v>
      </c>
      <c r="H309" s="9">
        <v>-0.65</v>
      </c>
      <c r="I309" s="9">
        <v>-7.0000000000000007E-2</v>
      </c>
      <c r="J309" s="9">
        <v>0.84</v>
      </c>
      <c r="K309" s="9">
        <v>-0.19</v>
      </c>
      <c r="L309" s="9">
        <v>0.28999999999999998</v>
      </c>
      <c r="M309" s="9">
        <v>0.28000000000000003</v>
      </c>
      <c r="N309" s="9">
        <v>1.33</v>
      </c>
      <c r="O309" s="9">
        <v>1.8</v>
      </c>
      <c r="P309" s="9">
        <v>1.08</v>
      </c>
      <c r="Q309" s="9">
        <v>0.05</v>
      </c>
      <c r="R309" s="9">
        <v>-0.23</v>
      </c>
      <c r="S309" s="9">
        <v>-0.94</v>
      </c>
      <c r="T309" s="9">
        <v>-1.03</v>
      </c>
      <c r="U309" s="9">
        <v>-0.33</v>
      </c>
      <c r="V309" s="9">
        <v>-2.6</v>
      </c>
      <c r="W309" s="9">
        <v>-2.2599999999999998</v>
      </c>
      <c r="X309" s="9">
        <v>-0.94</v>
      </c>
      <c r="Y309" s="9" t="s">
        <v>4</v>
      </c>
      <c r="Z309" s="9" t="s">
        <v>4</v>
      </c>
    </row>
    <row r="310" spans="2:26" s="6" customFormat="1" x14ac:dyDescent="0.25"/>
    <row r="311" spans="2:26" s="6" customFormat="1" ht="15.45" customHeight="1" x14ac:dyDescent="0.3">
      <c r="B311" s="7" t="s">
        <v>314</v>
      </c>
      <c r="C311" s="8"/>
      <c r="D311" s="8"/>
      <c r="E311" s="8"/>
      <c r="F311" s="8"/>
      <c r="G311" s="8"/>
      <c r="H311" s="8"/>
      <c r="I311" s="8"/>
      <c r="J311" s="8"/>
      <c r="K311" s="8"/>
      <c r="L311" s="8"/>
      <c r="M311" s="8"/>
      <c r="N311" s="8"/>
      <c r="O311" s="8"/>
      <c r="P311" s="8"/>
      <c r="Q311" s="8"/>
      <c r="R311" s="8"/>
      <c r="S311" s="8"/>
      <c r="T311" s="8"/>
      <c r="U311" s="8"/>
      <c r="V311" s="8"/>
      <c r="W311" s="8"/>
      <c r="X311" s="8"/>
      <c r="Y311" s="8"/>
      <c r="Z311" s="8"/>
    </row>
    <row r="312" spans="2:26" s="6" customFormat="1" ht="15.45" customHeight="1" x14ac:dyDescent="0.3">
      <c r="B312" s="7" t="s">
        <v>315</v>
      </c>
      <c r="C312" s="9">
        <v>245.49600000000001</v>
      </c>
      <c r="D312" s="9">
        <v>309.20600000000002</v>
      </c>
      <c r="E312" s="9">
        <v>317.96199999999999</v>
      </c>
      <c r="F312" s="9">
        <v>362.85899999999998</v>
      </c>
      <c r="G312" s="9">
        <v>367.072</v>
      </c>
      <c r="H312" s="9">
        <v>421.113</v>
      </c>
      <c r="I312" s="9">
        <v>447.286</v>
      </c>
      <c r="J312" s="9">
        <v>501.55900000000003</v>
      </c>
      <c r="K312" s="9">
        <v>629.1</v>
      </c>
      <c r="L312" s="9">
        <v>893.16</v>
      </c>
      <c r="M312" s="9">
        <v>1015.17804</v>
      </c>
      <c r="N312" s="9">
        <v>1282.8349700000001</v>
      </c>
      <c r="O312" s="9">
        <v>1524.52</v>
      </c>
      <c r="P312" s="9">
        <v>1756.42</v>
      </c>
      <c r="Q312" s="9">
        <v>1890.95</v>
      </c>
      <c r="R312" s="9">
        <v>2088.6799999999998</v>
      </c>
      <c r="S312" s="9">
        <v>2400.4699999999998</v>
      </c>
      <c r="T312" s="9">
        <v>2693.82</v>
      </c>
      <c r="U312" s="9">
        <v>3593.33</v>
      </c>
      <c r="V312" s="9">
        <v>4196.1099999999997</v>
      </c>
      <c r="W312" s="9">
        <v>4494.5</v>
      </c>
      <c r="X312" s="9">
        <v>4817.24</v>
      </c>
      <c r="Y312" s="9" t="s">
        <v>4</v>
      </c>
      <c r="Z312" s="9" t="s">
        <v>4</v>
      </c>
    </row>
    <row r="313" spans="2:26" s="6" customFormat="1" ht="15.45" customHeight="1" x14ac:dyDescent="0.3">
      <c r="B313" s="7" t="s">
        <v>316</v>
      </c>
      <c r="C313" s="9">
        <v>35.216000000000001</v>
      </c>
      <c r="D313" s="9">
        <v>45.097999999999999</v>
      </c>
      <c r="E313" s="9">
        <v>45.345999999999997</v>
      </c>
      <c r="F313" s="9">
        <v>42.790999999999997</v>
      </c>
      <c r="G313" s="9">
        <v>50.2</v>
      </c>
      <c r="H313" s="9">
        <v>50.47</v>
      </c>
      <c r="I313" s="9">
        <v>51.567999999999998</v>
      </c>
      <c r="J313" s="9">
        <v>43.441000000000003</v>
      </c>
      <c r="K313" s="9">
        <v>52</v>
      </c>
      <c r="L313" s="9">
        <v>68.819999999999993</v>
      </c>
      <c r="M313" s="9">
        <v>82.5</v>
      </c>
      <c r="N313" s="9">
        <v>80.81</v>
      </c>
      <c r="O313" s="9">
        <v>110.73</v>
      </c>
      <c r="P313" s="9">
        <v>79.48</v>
      </c>
      <c r="Q313" s="9">
        <v>144.25</v>
      </c>
      <c r="R313" s="9">
        <v>123.36</v>
      </c>
      <c r="S313" s="9">
        <v>151.27000000000001</v>
      </c>
      <c r="T313" s="9">
        <v>292.52</v>
      </c>
      <c r="U313" s="9">
        <v>816.04</v>
      </c>
      <c r="V313" s="9">
        <v>938.04</v>
      </c>
      <c r="W313" s="9">
        <v>1188.42</v>
      </c>
      <c r="X313" s="9">
        <v>1395.06</v>
      </c>
      <c r="Y313" s="9" t="s">
        <v>4</v>
      </c>
      <c r="Z313" s="9" t="s">
        <v>4</v>
      </c>
    </row>
    <row r="314" spans="2:26" s="6" customFormat="1" ht="15.45" customHeight="1" x14ac:dyDescent="0.3">
      <c r="B314" s="7" t="s">
        <v>317</v>
      </c>
      <c r="C314" s="9">
        <v>31.119</v>
      </c>
      <c r="D314" s="9">
        <v>33.929000000000002</v>
      </c>
      <c r="E314" s="9">
        <v>37.281999999999996</v>
      </c>
      <c r="F314" s="9">
        <v>39.258000000000003</v>
      </c>
      <c r="G314" s="9">
        <v>37.807000000000002</v>
      </c>
      <c r="H314" s="9">
        <v>40.799999999999997</v>
      </c>
      <c r="I314" s="9">
        <v>42.470999999999997</v>
      </c>
      <c r="J314" s="9">
        <v>65.501000000000005</v>
      </c>
      <c r="K314" s="9">
        <v>70.099999999999994</v>
      </c>
      <c r="L314" s="9">
        <v>71.56</v>
      </c>
      <c r="M314" s="9">
        <v>87.59</v>
      </c>
      <c r="N314" s="9">
        <v>111.25</v>
      </c>
      <c r="O314" s="9">
        <v>122.3</v>
      </c>
      <c r="P314" s="9">
        <v>134.05000000000001</v>
      </c>
      <c r="Q314" s="9">
        <v>152.46</v>
      </c>
      <c r="R314" s="9">
        <v>175.87</v>
      </c>
      <c r="S314" s="9">
        <v>204.38</v>
      </c>
      <c r="T314" s="9">
        <v>233.38</v>
      </c>
      <c r="U314" s="9">
        <v>269.89999999999998</v>
      </c>
      <c r="V314" s="9">
        <v>325.47000000000003</v>
      </c>
      <c r="W314" s="9">
        <v>347.75</v>
      </c>
      <c r="X314" s="9">
        <v>355.72</v>
      </c>
      <c r="Y314" s="9" t="s">
        <v>4</v>
      </c>
      <c r="Z314" s="9" t="s">
        <v>4</v>
      </c>
    </row>
    <row r="315" spans="2:26" s="6" customFormat="1" ht="15.45" customHeight="1" x14ac:dyDescent="0.3">
      <c r="B315" s="7" t="s">
        <v>318</v>
      </c>
      <c r="C315" s="9">
        <v>43.228000000000002</v>
      </c>
      <c r="D315" s="9">
        <v>64.558999999999997</v>
      </c>
      <c r="E315" s="9">
        <v>72.346000000000004</v>
      </c>
      <c r="F315" s="9">
        <v>88.656000000000006</v>
      </c>
      <c r="G315" s="9">
        <v>45.837000000000003</v>
      </c>
      <c r="H315" s="9">
        <v>56.768999999999998</v>
      </c>
      <c r="I315" s="9">
        <v>56.753</v>
      </c>
      <c r="J315" s="9">
        <v>64.751000000000005</v>
      </c>
      <c r="K315" s="9">
        <v>100.2</v>
      </c>
      <c r="L315" s="9">
        <v>173.8</v>
      </c>
      <c r="M315" s="9">
        <v>221.16</v>
      </c>
      <c r="N315" s="9">
        <v>281.76</v>
      </c>
      <c r="O315" s="9">
        <v>336.75</v>
      </c>
      <c r="P315" s="9">
        <v>450.31</v>
      </c>
      <c r="Q315" s="9">
        <v>441.79</v>
      </c>
      <c r="R315" s="9">
        <v>473.04</v>
      </c>
      <c r="S315" s="9">
        <v>603.28</v>
      </c>
      <c r="T315" s="9">
        <v>566.09</v>
      </c>
      <c r="U315" s="9">
        <v>852.38</v>
      </c>
      <c r="V315" s="9">
        <v>988.78</v>
      </c>
      <c r="W315" s="9">
        <v>1053.51</v>
      </c>
      <c r="X315" s="9">
        <v>951.35</v>
      </c>
      <c r="Y315" s="9" t="s">
        <v>4</v>
      </c>
      <c r="Z315" s="9" t="s">
        <v>4</v>
      </c>
    </row>
    <row r="316" spans="2:26" s="6" customFormat="1" ht="15.45" customHeight="1" x14ac:dyDescent="0.3">
      <c r="B316" s="7" t="s">
        <v>158</v>
      </c>
      <c r="C316" s="9">
        <v>12.430999999999999</v>
      </c>
      <c r="D316" s="9">
        <v>13.366</v>
      </c>
      <c r="E316" s="9">
        <v>12.48</v>
      </c>
      <c r="F316" s="9">
        <v>13.148999999999999</v>
      </c>
      <c r="G316" s="9">
        <v>14.092000000000001</v>
      </c>
      <c r="H316" s="9">
        <v>23.201000000000001</v>
      </c>
      <c r="I316" s="9">
        <v>20.565999999999999</v>
      </c>
      <c r="J316" s="9">
        <v>30.305</v>
      </c>
      <c r="K316" s="9">
        <v>43.5</v>
      </c>
      <c r="L316" s="9">
        <v>95.6</v>
      </c>
      <c r="M316" s="9">
        <v>111.47</v>
      </c>
      <c r="N316" s="9">
        <v>129.57</v>
      </c>
      <c r="O316" s="9">
        <v>146.71</v>
      </c>
      <c r="P316" s="9">
        <v>196.67</v>
      </c>
      <c r="Q316" s="9">
        <v>172.77</v>
      </c>
      <c r="R316" s="9">
        <v>159.71</v>
      </c>
      <c r="S316" s="9">
        <v>178.63</v>
      </c>
      <c r="T316" s="9">
        <v>168.93</v>
      </c>
      <c r="U316" s="9">
        <v>125.75</v>
      </c>
      <c r="V316" s="9">
        <v>151.57</v>
      </c>
      <c r="W316" s="9">
        <v>145.56</v>
      </c>
      <c r="X316" s="9">
        <v>170.41</v>
      </c>
      <c r="Y316" s="9" t="s">
        <v>4</v>
      </c>
      <c r="Z316" s="9" t="s">
        <v>4</v>
      </c>
    </row>
    <row r="317" spans="2:26" s="6" customFormat="1" ht="15.45" customHeight="1" x14ac:dyDescent="0.3">
      <c r="B317" s="7" t="s">
        <v>159</v>
      </c>
      <c r="C317" s="9">
        <v>12.41</v>
      </c>
      <c r="D317" s="9">
        <v>20.948</v>
      </c>
      <c r="E317" s="9">
        <v>16.939</v>
      </c>
      <c r="F317" s="9">
        <v>18.757999999999999</v>
      </c>
      <c r="G317" s="9">
        <v>9.1300000000000008</v>
      </c>
      <c r="H317" s="9">
        <v>7.14</v>
      </c>
      <c r="I317" s="9">
        <v>7.93</v>
      </c>
      <c r="J317" s="9">
        <v>13.27</v>
      </c>
      <c r="K317" s="9">
        <v>16.14</v>
      </c>
      <c r="L317" s="9">
        <v>15.04</v>
      </c>
      <c r="M317" s="9">
        <v>17.71</v>
      </c>
      <c r="N317" s="9">
        <v>17.88</v>
      </c>
      <c r="O317" s="9">
        <v>24.24</v>
      </c>
      <c r="P317" s="9">
        <v>29.97</v>
      </c>
      <c r="Q317" s="9">
        <v>33.090000000000003</v>
      </c>
      <c r="R317" s="9">
        <v>32.39</v>
      </c>
      <c r="S317" s="9">
        <v>36.549999999999997</v>
      </c>
      <c r="T317" s="9">
        <v>40.42</v>
      </c>
      <c r="U317" s="9">
        <v>48.26</v>
      </c>
      <c r="V317" s="9">
        <v>40.19</v>
      </c>
      <c r="W317" s="9">
        <v>38.42</v>
      </c>
      <c r="X317" s="9">
        <v>50.15</v>
      </c>
      <c r="Y317" s="9" t="s">
        <v>4</v>
      </c>
      <c r="Z317" s="9" t="s">
        <v>4</v>
      </c>
    </row>
    <row r="318" spans="2:26" s="6" customFormat="1" ht="15.45" customHeight="1" x14ac:dyDescent="0.3">
      <c r="B318" s="7" t="s">
        <v>319</v>
      </c>
      <c r="C318" s="9">
        <v>1.0999999999999999E-2</v>
      </c>
      <c r="D318" s="9">
        <v>4.9000000000000002E-2</v>
      </c>
      <c r="E318" s="9">
        <v>2.9000000000000001E-2</v>
      </c>
      <c r="F318" s="9">
        <v>3.6999999999999998E-2</v>
      </c>
      <c r="G318" s="9">
        <v>3.7999999999999999E-2</v>
      </c>
      <c r="H318" s="9">
        <v>4.3999999999999997E-2</v>
      </c>
      <c r="I318" s="9">
        <v>0.1</v>
      </c>
      <c r="J318" s="9">
        <v>0.189</v>
      </c>
      <c r="K318" s="9">
        <v>0.2</v>
      </c>
      <c r="L318" s="9">
        <v>25.5</v>
      </c>
      <c r="M318" s="9">
        <v>34.69</v>
      </c>
      <c r="N318" s="9">
        <v>72.33</v>
      </c>
      <c r="O318" s="9">
        <v>79.69</v>
      </c>
      <c r="P318" s="9">
        <v>102.8</v>
      </c>
      <c r="Q318" s="9">
        <v>102.26</v>
      </c>
      <c r="R318" s="9">
        <v>93.61</v>
      </c>
      <c r="S318" s="9">
        <v>169.84</v>
      </c>
      <c r="T318" s="9">
        <v>146.19999999999999</v>
      </c>
      <c r="U318" s="9">
        <v>282.02999999999997</v>
      </c>
      <c r="V318" s="9">
        <v>345.26</v>
      </c>
      <c r="W318" s="9">
        <v>331.32</v>
      </c>
      <c r="X318" s="9">
        <v>228.4</v>
      </c>
      <c r="Y318" s="9" t="s">
        <v>4</v>
      </c>
      <c r="Z318" s="9" t="s">
        <v>4</v>
      </c>
    </row>
    <row r="319" spans="2:26" s="6" customFormat="1" ht="15.45" customHeight="1" x14ac:dyDescent="0.3">
      <c r="B319" s="7" t="s">
        <v>320</v>
      </c>
      <c r="C319" s="9">
        <v>16.684000000000001</v>
      </c>
      <c r="D319" s="9">
        <v>28.427</v>
      </c>
      <c r="E319" s="9">
        <v>41.06</v>
      </c>
      <c r="F319" s="9">
        <v>36</v>
      </c>
      <c r="G319" s="9">
        <v>28.907</v>
      </c>
      <c r="H319" s="9">
        <v>30.260999999999999</v>
      </c>
      <c r="I319" s="9">
        <v>33.283000000000001</v>
      </c>
      <c r="J319" s="9">
        <v>27.881</v>
      </c>
      <c r="K319" s="9">
        <v>45.2</v>
      </c>
      <c r="L319" s="9">
        <v>43.78</v>
      </c>
      <c r="M319" s="9">
        <v>66.23</v>
      </c>
      <c r="N319" s="9">
        <v>70.489999999999995</v>
      </c>
      <c r="O319" s="9">
        <v>94.55</v>
      </c>
      <c r="P319" s="9">
        <v>124.8</v>
      </c>
      <c r="Q319" s="9">
        <v>142.44</v>
      </c>
      <c r="R319" s="9">
        <v>194.06</v>
      </c>
      <c r="S319" s="9">
        <v>235.17</v>
      </c>
      <c r="T319" s="9">
        <v>228.97</v>
      </c>
      <c r="U319" s="9">
        <v>413.82</v>
      </c>
      <c r="V319" s="9">
        <v>451.76</v>
      </c>
      <c r="W319" s="9">
        <v>538.21</v>
      </c>
      <c r="X319" s="9">
        <v>502.39</v>
      </c>
      <c r="Y319" s="9" t="s">
        <v>4</v>
      </c>
      <c r="Z319" s="9" t="s">
        <v>4</v>
      </c>
    </row>
    <row r="320" spans="2:26" s="6" customFormat="1" ht="15.45" customHeight="1" x14ac:dyDescent="0.3">
      <c r="B320" s="7" t="s">
        <v>321</v>
      </c>
      <c r="C320" s="9">
        <v>1.6919999999999999</v>
      </c>
      <c r="D320" s="9">
        <v>1.7689999999999999</v>
      </c>
      <c r="E320" s="9">
        <v>1.8380000000000001</v>
      </c>
      <c r="F320" s="9">
        <v>20.712</v>
      </c>
      <c r="G320" s="9">
        <v>2.8</v>
      </c>
      <c r="H320" s="9">
        <v>3.2629999999999999</v>
      </c>
      <c r="I320" s="9">
        <v>2.8039999999999998</v>
      </c>
      <c r="J320" s="9">
        <v>6.3760000000000003</v>
      </c>
      <c r="K320" s="9">
        <v>11.3</v>
      </c>
      <c r="L320" s="9">
        <v>12.1</v>
      </c>
      <c r="M320" s="9">
        <v>14</v>
      </c>
      <c r="N320" s="9">
        <v>16</v>
      </c>
      <c r="O320" s="9">
        <v>18</v>
      </c>
      <c r="P320" s="9">
        <v>17</v>
      </c>
      <c r="Q320" s="9">
        <v>15</v>
      </c>
      <c r="R320" s="9">
        <v>16</v>
      </c>
      <c r="S320" s="9">
        <v>17</v>
      </c>
      <c r="T320" s="9">
        <v>20</v>
      </c>
      <c r="U320" s="9">
        <v>19</v>
      </c>
      <c r="V320" s="9">
        <v>18</v>
      </c>
      <c r="W320" s="9">
        <v>20.5</v>
      </c>
      <c r="X320" s="9">
        <v>21.2</v>
      </c>
      <c r="Y320" s="9" t="s">
        <v>4</v>
      </c>
      <c r="Z320" s="9" t="s">
        <v>4</v>
      </c>
    </row>
    <row r="321" spans="2:26" s="6" customFormat="1" ht="15.45" customHeight="1" x14ac:dyDescent="0.3">
      <c r="B321" s="7" t="s">
        <v>322</v>
      </c>
      <c r="C321" s="9" t="s">
        <v>4</v>
      </c>
      <c r="D321" s="9" t="s">
        <v>4</v>
      </c>
      <c r="E321" s="9" t="s">
        <v>4</v>
      </c>
      <c r="F321" s="9" t="s">
        <v>4</v>
      </c>
      <c r="G321" s="9" t="s">
        <v>4</v>
      </c>
      <c r="H321" s="9" t="s">
        <v>4</v>
      </c>
      <c r="I321" s="9" t="s">
        <v>4</v>
      </c>
      <c r="J321" s="9" t="s">
        <v>4</v>
      </c>
      <c r="K321" s="9" t="s">
        <v>4</v>
      </c>
      <c r="L321" s="9" t="s">
        <v>4</v>
      </c>
      <c r="M321" s="9" t="s">
        <v>4</v>
      </c>
      <c r="N321" s="9" t="s">
        <v>4</v>
      </c>
      <c r="O321" s="9" t="s">
        <v>4</v>
      </c>
      <c r="P321" s="9" t="s">
        <v>4</v>
      </c>
      <c r="Q321" s="9" t="s">
        <v>4</v>
      </c>
      <c r="R321" s="9" t="s">
        <v>4</v>
      </c>
      <c r="S321" s="9" t="s">
        <v>4</v>
      </c>
      <c r="T321" s="9" t="s">
        <v>4</v>
      </c>
      <c r="U321" s="9">
        <v>67.09</v>
      </c>
      <c r="V321" s="9">
        <v>87.63</v>
      </c>
      <c r="W321" s="9">
        <v>74.31</v>
      </c>
      <c r="X321" s="9">
        <v>87.19</v>
      </c>
      <c r="Y321" s="9" t="s">
        <v>4</v>
      </c>
      <c r="Z321" s="9" t="s">
        <v>4</v>
      </c>
    </row>
    <row r="322" spans="2:26" s="6" customFormat="1" ht="15.45" customHeight="1" x14ac:dyDescent="0.3">
      <c r="B322" s="7" t="s">
        <v>323</v>
      </c>
      <c r="C322" s="9">
        <v>6.7190000000000003</v>
      </c>
      <c r="D322" s="9">
        <v>17.637</v>
      </c>
      <c r="E322" s="9">
        <v>9.8529999999999998</v>
      </c>
      <c r="F322" s="9">
        <v>10.359</v>
      </c>
      <c r="G322" s="9">
        <v>9.6</v>
      </c>
      <c r="H322" s="9">
        <v>10</v>
      </c>
      <c r="I322" s="9">
        <v>13.204000000000001</v>
      </c>
      <c r="J322" s="9">
        <v>9.9510000000000005</v>
      </c>
      <c r="K322" s="9">
        <v>16.600000000000001</v>
      </c>
      <c r="L322" s="9">
        <v>13.73</v>
      </c>
      <c r="M322" s="9">
        <v>12.49</v>
      </c>
      <c r="N322" s="9">
        <v>13.25</v>
      </c>
      <c r="O322" s="9">
        <v>13.36</v>
      </c>
      <c r="P322" s="9">
        <v>13.73</v>
      </c>
      <c r="Q322" s="9">
        <v>16.95</v>
      </c>
      <c r="R322" s="9">
        <v>19.62</v>
      </c>
      <c r="S322" s="9">
        <v>38.630000000000003</v>
      </c>
      <c r="T322" s="9">
        <v>50.05</v>
      </c>
      <c r="U322" s="9">
        <v>34.71</v>
      </c>
      <c r="V322" s="9">
        <v>59.61</v>
      </c>
      <c r="W322" s="9">
        <v>54.96</v>
      </c>
      <c r="X322" s="9">
        <v>63.27</v>
      </c>
      <c r="Y322" s="9" t="s">
        <v>4</v>
      </c>
      <c r="Z322" s="9" t="s">
        <v>4</v>
      </c>
    </row>
    <row r="323" spans="2:26" s="6" customFormat="1" ht="15.45" customHeight="1" x14ac:dyDescent="0.3">
      <c r="B323" s="7" t="s">
        <v>324</v>
      </c>
      <c r="C323" s="9">
        <v>23.175000000000001</v>
      </c>
      <c r="D323" s="9">
        <v>22.768000000000001</v>
      </c>
      <c r="E323" s="9">
        <v>23.875</v>
      </c>
      <c r="F323" s="9">
        <v>24.823</v>
      </c>
      <c r="G323" s="9">
        <v>28.878</v>
      </c>
      <c r="H323" s="9">
        <v>31.288</v>
      </c>
      <c r="I323" s="9">
        <v>34.582999999999998</v>
      </c>
      <c r="J323" s="9">
        <v>39.531999999999996</v>
      </c>
      <c r="K323" s="9">
        <v>41.8</v>
      </c>
      <c r="L323" s="9">
        <v>51.01</v>
      </c>
      <c r="M323" s="9">
        <v>62.71</v>
      </c>
      <c r="N323" s="9">
        <v>72.88</v>
      </c>
      <c r="O323" s="9">
        <v>76.67</v>
      </c>
      <c r="P323" s="9">
        <v>85.49</v>
      </c>
      <c r="Q323" s="9">
        <v>93.86</v>
      </c>
      <c r="R323" s="9">
        <v>104.2</v>
      </c>
      <c r="S323" s="9">
        <v>126.05</v>
      </c>
      <c r="T323" s="9">
        <v>66.209999999999994</v>
      </c>
      <c r="U323" s="9">
        <v>178.03</v>
      </c>
      <c r="V323" s="9">
        <v>185.4</v>
      </c>
      <c r="W323" s="9">
        <v>176.53</v>
      </c>
      <c r="X323" s="9">
        <v>216.46</v>
      </c>
      <c r="Y323" s="9" t="s">
        <v>4</v>
      </c>
      <c r="Z323" s="9" t="s">
        <v>4</v>
      </c>
    </row>
    <row r="324" spans="2:26" s="6" customFormat="1" ht="15.45" customHeight="1" x14ac:dyDescent="0.3">
      <c r="B324" s="7" t="s">
        <v>235</v>
      </c>
      <c r="C324" s="9">
        <v>48.442999999999998</v>
      </c>
      <c r="D324" s="9">
        <v>57.356000000000002</v>
      </c>
      <c r="E324" s="9">
        <v>56.43</v>
      </c>
      <c r="F324" s="9">
        <v>61.781999999999996</v>
      </c>
      <c r="G324" s="9">
        <v>65.492999999999995</v>
      </c>
      <c r="H324" s="9">
        <v>70.834000000000003</v>
      </c>
      <c r="I324" s="9">
        <v>83.128</v>
      </c>
      <c r="J324" s="9">
        <v>96.92</v>
      </c>
      <c r="K324" s="9">
        <v>104.1</v>
      </c>
      <c r="L324" s="9">
        <v>120.98</v>
      </c>
      <c r="M324" s="9">
        <v>159.04</v>
      </c>
      <c r="N324" s="9">
        <v>188.03</v>
      </c>
      <c r="O324" s="9">
        <v>191.07</v>
      </c>
      <c r="P324" s="9">
        <v>212.84</v>
      </c>
      <c r="Q324" s="9">
        <v>267.02</v>
      </c>
      <c r="R324" s="9">
        <v>303.10000000000002</v>
      </c>
      <c r="S324" s="9">
        <v>399.24</v>
      </c>
      <c r="T324" s="9">
        <v>490.02</v>
      </c>
      <c r="U324" s="9">
        <v>512.48</v>
      </c>
      <c r="V324" s="9">
        <v>632.6</v>
      </c>
      <c r="W324" s="9">
        <v>659.69</v>
      </c>
      <c r="X324" s="9">
        <v>719.26</v>
      </c>
      <c r="Y324" s="9" t="s">
        <v>4</v>
      </c>
      <c r="Z324" s="9" t="s">
        <v>4</v>
      </c>
    </row>
    <row r="325" spans="2:26" s="6" customFormat="1" ht="15.45" customHeight="1" x14ac:dyDescent="0.3">
      <c r="B325" s="7" t="s">
        <v>325</v>
      </c>
      <c r="C325" s="9">
        <v>3.2690000000000001</v>
      </c>
      <c r="D325" s="9">
        <v>4.2119999999999997</v>
      </c>
      <c r="E325" s="9">
        <v>4.1929999999999996</v>
      </c>
      <c r="F325" s="9">
        <v>5.7949999999999999</v>
      </c>
      <c r="G325" s="9">
        <v>7.5570000000000004</v>
      </c>
      <c r="H325" s="9">
        <v>11.952</v>
      </c>
      <c r="I325" s="9">
        <v>14.079000000000001</v>
      </c>
      <c r="J325" s="9">
        <v>15.669</v>
      </c>
      <c r="K325" s="9">
        <v>18.5</v>
      </c>
      <c r="L325" s="9">
        <v>78.849999999999994</v>
      </c>
      <c r="M325" s="9">
        <v>69.59</v>
      </c>
      <c r="N325" s="9">
        <v>77.28</v>
      </c>
      <c r="O325" s="9">
        <v>89.86</v>
      </c>
      <c r="P325" s="9">
        <v>100.47</v>
      </c>
      <c r="Q325" s="9">
        <v>112.3</v>
      </c>
      <c r="R325" s="9">
        <v>111.52</v>
      </c>
      <c r="S325" s="9">
        <v>153.22999999999999</v>
      </c>
      <c r="T325" s="9">
        <v>162.08000000000001</v>
      </c>
      <c r="U325" s="9">
        <v>293.88</v>
      </c>
      <c r="V325" s="9">
        <v>350.94</v>
      </c>
      <c r="W325" s="9">
        <v>343.1</v>
      </c>
      <c r="X325" s="9">
        <v>389.76</v>
      </c>
      <c r="Y325" s="9" t="s">
        <v>4</v>
      </c>
      <c r="Z325" s="9" t="s">
        <v>4</v>
      </c>
    </row>
    <row r="326" spans="2:26" s="6" customFormat="1" ht="15.45" customHeight="1" x14ac:dyDescent="0.3">
      <c r="B326" s="7" t="s">
        <v>326</v>
      </c>
      <c r="C326" s="9">
        <v>54.326999999999998</v>
      </c>
      <c r="D326" s="9">
        <v>63.646999999999998</v>
      </c>
      <c r="E326" s="9">
        <v>68.637</v>
      </c>
      <c r="F326" s="9">
        <v>89.394999999999996</v>
      </c>
      <c r="G326" s="9">
        <v>121.7</v>
      </c>
      <c r="H326" s="9">
        <v>149</v>
      </c>
      <c r="I326" s="9">
        <v>151.5</v>
      </c>
      <c r="J326" s="9">
        <v>165.79400000000001</v>
      </c>
      <c r="K326" s="9">
        <v>225.8</v>
      </c>
      <c r="L326" s="9">
        <v>314.41000000000003</v>
      </c>
      <c r="M326" s="9">
        <v>320.13</v>
      </c>
      <c r="N326" s="9">
        <v>457.58</v>
      </c>
      <c r="O326" s="9">
        <v>583.78</v>
      </c>
      <c r="P326" s="9">
        <v>680.05</v>
      </c>
      <c r="Q326" s="9">
        <v>662.32</v>
      </c>
      <c r="R326" s="9">
        <v>777.97</v>
      </c>
      <c r="S326" s="9">
        <v>724.39</v>
      </c>
      <c r="T326" s="9">
        <v>833.47</v>
      </c>
      <c r="U326" s="9">
        <v>568.82000000000005</v>
      </c>
      <c r="V326" s="9">
        <v>627.64</v>
      </c>
      <c r="W326" s="9">
        <v>596.23</v>
      </c>
      <c r="X326" s="9">
        <v>639.16999999999996</v>
      </c>
      <c r="Y326" s="9" t="s">
        <v>4</v>
      </c>
      <c r="Z326" s="9" t="s">
        <v>4</v>
      </c>
    </row>
    <row r="327" spans="2:26" s="6" customFormat="1" x14ac:dyDescent="0.25"/>
    <row r="328" spans="2:26" s="6" customFormat="1" ht="15.45" customHeight="1" x14ac:dyDescent="0.3">
      <c r="B328" s="7" t="s">
        <v>327</v>
      </c>
      <c r="C328" s="8"/>
      <c r="D328" s="8"/>
      <c r="E328" s="8"/>
      <c r="F328" s="8"/>
      <c r="G328" s="8"/>
      <c r="H328" s="8"/>
      <c r="I328" s="8"/>
      <c r="J328" s="8"/>
      <c r="K328" s="8"/>
      <c r="L328" s="8"/>
      <c r="M328" s="8"/>
      <c r="N328" s="8"/>
      <c r="O328" s="8"/>
      <c r="P328" s="8"/>
      <c r="Q328" s="8"/>
      <c r="R328" s="8"/>
      <c r="S328" s="8"/>
      <c r="T328" s="8"/>
      <c r="U328" s="8"/>
      <c r="V328" s="8"/>
      <c r="W328" s="8"/>
      <c r="X328" s="8"/>
      <c r="Y328" s="8"/>
      <c r="Z328" s="8"/>
    </row>
    <row r="329" spans="2:26" s="6" customFormat="1" ht="15.45" customHeight="1" x14ac:dyDescent="0.3">
      <c r="B329" s="7" t="s">
        <v>328</v>
      </c>
      <c r="C329" s="9">
        <v>2.04332</v>
      </c>
      <c r="D329" s="9">
        <v>2.2621199999999999</v>
      </c>
      <c r="E329" s="9">
        <v>2.0655199999999998</v>
      </c>
      <c r="F329" s="9">
        <v>2.0554299999999999</v>
      </c>
      <c r="G329" s="9">
        <v>1.96699</v>
      </c>
      <c r="H329" s="9">
        <v>1.91082</v>
      </c>
      <c r="I329" s="9">
        <v>1.7234400000000001</v>
      </c>
      <c r="J329" s="9">
        <v>1.7628200000000001</v>
      </c>
      <c r="K329" s="9">
        <v>1.65584</v>
      </c>
      <c r="L329" s="9">
        <v>1.7158500000000001</v>
      </c>
      <c r="M329" s="9">
        <v>1.99414</v>
      </c>
      <c r="N329" s="9">
        <v>2.0531100000000002</v>
      </c>
      <c r="O329" s="9">
        <v>1.81074</v>
      </c>
      <c r="P329" s="9">
        <v>2.0505100000000001</v>
      </c>
      <c r="Q329" s="9">
        <v>2.2609699999999999</v>
      </c>
      <c r="R329" s="9">
        <v>2.00251</v>
      </c>
      <c r="S329" s="9">
        <v>2.3083200000000001</v>
      </c>
      <c r="T329" s="9">
        <v>2.5051399999999999</v>
      </c>
      <c r="U329" s="9">
        <v>2.2771828479999998</v>
      </c>
      <c r="V329" s="9">
        <v>2.4927102209999998</v>
      </c>
      <c r="W329" s="9">
        <v>2.2859073429999999</v>
      </c>
      <c r="X329" s="9">
        <v>2.2999999999999998</v>
      </c>
      <c r="Y329" s="9" t="s">
        <v>4</v>
      </c>
      <c r="Z329" s="9" t="s">
        <v>4</v>
      </c>
    </row>
    <row r="330" spans="2:26" s="6" customFormat="1" ht="15.45" customHeight="1" x14ac:dyDescent="0.3">
      <c r="B330" s="7" t="s">
        <v>329</v>
      </c>
      <c r="C330" s="9">
        <v>0.97751999999999994</v>
      </c>
      <c r="D330" s="9">
        <v>0.89797000000000005</v>
      </c>
      <c r="E330" s="9">
        <v>0.87390000000000001</v>
      </c>
      <c r="F330" s="9">
        <v>0.82584000000000002</v>
      </c>
      <c r="G330" s="9">
        <v>0.86731000000000003</v>
      </c>
      <c r="H330" s="9">
        <v>0.84401999999999999</v>
      </c>
      <c r="I330" s="9">
        <v>0.71699000000000002</v>
      </c>
      <c r="J330" s="9">
        <v>0.71902999999999995</v>
      </c>
      <c r="K330" s="9">
        <v>0.66488000000000003</v>
      </c>
      <c r="L330" s="9">
        <v>0.72346999999999995</v>
      </c>
      <c r="M330" s="9">
        <v>0.78629000000000004</v>
      </c>
      <c r="N330" s="9">
        <v>0.79578000000000004</v>
      </c>
      <c r="O330" s="9">
        <v>0.72658999999999996</v>
      </c>
      <c r="P330" s="9">
        <v>0.82360999999999995</v>
      </c>
      <c r="Q330" s="9">
        <v>0.79474999999999996</v>
      </c>
      <c r="R330" s="9">
        <v>0.68842000000000003</v>
      </c>
      <c r="S330" s="9">
        <v>0.7288</v>
      </c>
      <c r="T330" s="9">
        <v>0.33849000000000001</v>
      </c>
      <c r="U330" s="9">
        <v>0.79106865100000001</v>
      </c>
      <c r="V330" s="9">
        <v>0.73055402300000005</v>
      </c>
      <c r="W330" s="9">
        <v>0.61169825700000002</v>
      </c>
      <c r="X330" s="9">
        <v>0.7</v>
      </c>
      <c r="Y330" s="9" t="s">
        <v>4</v>
      </c>
      <c r="Z330" s="9" t="s">
        <v>4</v>
      </c>
    </row>
    <row r="331" spans="2:26" s="6" customFormat="1" ht="15.45" customHeight="1" x14ac:dyDescent="0.3">
      <c r="B331" s="12" t="s">
        <v>330</v>
      </c>
      <c r="C331" s="9">
        <v>0.13789000000000001</v>
      </c>
      <c r="D331" s="9">
        <v>0.16611999999999999</v>
      </c>
      <c r="E331" s="9">
        <v>0.15348000000000001</v>
      </c>
      <c r="F331" s="9">
        <v>0.19278999999999999</v>
      </c>
      <c r="G331" s="9">
        <v>0.22696</v>
      </c>
      <c r="H331" s="9">
        <v>0.32241999999999998</v>
      </c>
      <c r="I331" s="9">
        <v>0.29188999999999998</v>
      </c>
      <c r="J331" s="9">
        <v>0.28499000000000002</v>
      </c>
      <c r="K331" s="9">
        <v>0.29426999999999998</v>
      </c>
      <c r="L331" s="9">
        <v>1.11833</v>
      </c>
      <c r="M331" s="9">
        <v>0.87256</v>
      </c>
      <c r="N331" s="9">
        <v>0.84382999999999997</v>
      </c>
      <c r="O331" s="9">
        <v>0.85158999999999996</v>
      </c>
      <c r="P331" s="9">
        <v>0.96792999999999996</v>
      </c>
      <c r="Q331" s="9">
        <v>0.95089000000000001</v>
      </c>
      <c r="R331" s="9">
        <v>0.73678999999999994</v>
      </c>
      <c r="S331" s="9">
        <v>0.88593999999999995</v>
      </c>
      <c r="T331" s="9">
        <v>0.82860999999999996</v>
      </c>
      <c r="U331" s="9">
        <v>1.305843146</v>
      </c>
      <c r="V331" s="9">
        <v>1.382851289</v>
      </c>
      <c r="W331" s="9">
        <v>1.188883884</v>
      </c>
      <c r="X331" s="9">
        <v>1.2</v>
      </c>
      <c r="Y331" s="9" t="s">
        <v>4</v>
      </c>
      <c r="Z331" s="9" t="s">
        <v>4</v>
      </c>
    </row>
    <row r="332" spans="2:26" s="6" customFormat="1" x14ac:dyDescent="0.25"/>
    <row r="333" spans="2:26" s="6" customFormat="1" ht="15.45" customHeight="1" x14ac:dyDescent="0.3">
      <c r="B333" s="7" t="s">
        <v>331</v>
      </c>
      <c r="C333" s="8"/>
      <c r="D333" s="8"/>
      <c r="E333" s="8"/>
      <c r="F333" s="8"/>
      <c r="G333" s="8"/>
      <c r="H333" s="8"/>
      <c r="I333" s="8"/>
      <c r="J333" s="8"/>
      <c r="K333" s="8"/>
      <c r="L333" s="8"/>
      <c r="M333" s="8"/>
      <c r="N333" s="8"/>
      <c r="O333" s="8"/>
      <c r="P333" s="8"/>
      <c r="Q333" s="8"/>
      <c r="R333" s="8"/>
      <c r="S333" s="8"/>
      <c r="T333" s="8"/>
      <c r="U333" s="8"/>
      <c r="V333" s="8"/>
      <c r="W333" s="8"/>
      <c r="X333" s="8"/>
      <c r="Y333" s="8"/>
      <c r="Z333" s="8"/>
    </row>
    <row r="334" spans="2:26" s="6" customFormat="1" ht="15.45" customHeight="1" x14ac:dyDescent="0.3">
      <c r="B334" s="7" t="s">
        <v>332</v>
      </c>
      <c r="C334" s="9">
        <v>249.23</v>
      </c>
      <c r="D334" s="9">
        <v>324.19</v>
      </c>
      <c r="E334" s="9">
        <v>309.33999999999997</v>
      </c>
      <c r="F334" s="9">
        <v>375.887</v>
      </c>
      <c r="G334" s="9">
        <v>441.6</v>
      </c>
      <c r="H334" s="9">
        <v>531.29999999999995</v>
      </c>
      <c r="I334" s="9">
        <v>707.5</v>
      </c>
      <c r="J334" s="9">
        <v>841</v>
      </c>
      <c r="K334" s="9">
        <v>968</v>
      </c>
      <c r="L334" s="9">
        <v>1071.9000000000001</v>
      </c>
      <c r="M334" s="9">
        <v>1121.3</v>
      </c>
      <c r="N334" s="9">
        <v>1635.9</v>
      </c>
      <c r="O334" s="9">
        <v>1924.4</v>
      </c>
      <c r="P334" s="9">
        <v>2157.1</v>
      </c>
      <c r="Q334" s="9">
        <v>2314.2684399999998</v>
      </c>
      <c r="R334" s="9">
        <v>2384.2359900000001</v>
      </c>
      <c r="S334" s="9">
        <v>2617.0926599999998</v>
      </c>
      <c r="T334" s="9">
        <v>2691.5832799999998</v>
      </c>
      <c r="U334" s="9">
        <v>2979</v>
      </c>
      <c r="V334" s="9">
        <v>3327.7775849999998</v>
      </c>
      <c r="W334" s="9">
        <v>2723.2537130000001</v>
      </c>
      <c r="X334" s="9">
        <v>3129.6068890000001</v>
      </c>
      <c r="Y334" s="9">
        <v>4249.8999999999996</v>
      </c>
      <c r="Z334" s="13">
        <v>5204.3</v>
      </c>
    </row>
    <row r="335" spans="2:26" s="6" customFormat="1" ht="15.45" customHeight="1" x14ac:dyDescent="0.3">
      <c r="B335" s="7" t="s">
        <v>333</v>
      </c>
      <c r="C335" s="9">
        <v>380.65453919999999</v>
      </c>
      <c r="D335" s="9">
        <v>454.87605600000001</v>
      </c>
      <c r="E335" s="9">
        <v>442.07488590000003</v>
      </c>
      <c r="F335" s="9">
        <v>504.13529999999997</v>
      </c>
      <c r="G335" s="9">
        <v>579.92335200000002</v>
      </c>
      <c r="H335" s="9">
        <v>728.74559299999999</v>
      </c>
      <c r="I335" s="9">
        <v>892.22708969999996</v>
      </c>
      <c r="J335" s="9">
        <v>1070.75225</v>
      </c>
      <c r="K335" s="9">
        <v>1336.433614</v>
      </c>
      <c r="L335" s="9">
        <v>1396.045149</v>
      </c>
      <c r="M335" s="9">
        <v>1479.724502</v>
      </c>
      <c r="N335" s="9">
        <v>2315.0083909999998</v>
      </c>
      <c r="O335" s="9">
        <v>2634.618657</v>
      </c>
      <c r="P335" s="9">
        <v>2683.8169779999998</v>
      </c>
      <c r="Q335" s="9">
        <v>2842.2981199999999</v>
      </c>
      <c r="R335" s="9">
        <v>2925.2075399999999</v>
      </c>
      <c r="S335" s="9">
        <v>3122.6522599999998</v>
      </c>
      <c r="T335" s="9">
        <v>3441.00792</v>
      </c>
      <c r="U335" s="9">
        <v>4471.3999999999996</v>
      </c>
      <c r="V335" s="9">
        <v>4658.3340459999999</v>
      </c>
      <c r="W335" s="9">
        <v>4297.5539589999998</v>
      </c>
      <c r="X335" s="9">
        <v>5146.1310899999999</v>
      </c>
      <c r="Y335" s="9">
        <v>7119.4</v>
      </c>
      <c r="Z335" s="13">
        <v>6911.1</v>
      </c>
    </row>
    <row r="336" spans="2:26" s="6" customFormat="1" ht="15.45" customHeight="1" x14ac:dyDescent="0.3">
      <c r="B336" s="7" t="s">
        <v>334</v>
      </c>
      <c r="C336" s="9">
        <v>-131.4245392</v>
      </c>
      <c r="D336" s="9">
        <v>-130.68605600000001</v>
      </c>
      <c r="E336" s="9">
        <v>-132.73488589999999</v>
      </c>
      <c r="F336" s="9">
        <v>-128.2483</v>
      </c>
      <c r="G336" s="9">
        <v>-138.323352</v>
      </c>
      <c r="H336" s="9">
        <v>-197.445593</v>
      </c>
      <c r="I336" s="9">
        <v>-184.72708969999999</v>
      </c>
      <c r="J336" s="9">
        <v>-229.75224979999999</v>
      </c>
      <c r="K336" s="9">
        <v>-368.43361390000001</v>
      </c>
      <c r="L336" s="9">
        <v>-324.14514919999999</v>
      </c>
      <c r="M336" s="9">
        <v>-358.42450239999999</v>
      </c>
      <c r="N336" s="9">
        <v>-679.10839129999999</v>
      </c>
      <c r="O336" s="9">
        <v>-710.2186567</v>
      </c>
      <c r="P336" s="9">
        <v>-526.71697759999995</v>
      </c>
      <c r="Q336" s="9">
        <v>-528.02967999999998</v>
      </c>
      <c r="R336" s="9">
        <v>-540.97154999999998</v>
      </c>
      <c r="S336" s="9">
        <v>-505.55959999999999</v>
      </c>
      <c r="T336" s="9">
        <v>-749.42463999999995</v>
      </c>
      <c r="U336" s="9">
        <v>-1492.4</v>
      </c>
      <c r="V336" s="9">
        <v>-1330.5564609999999</v>
      </c>
      <c r="W336" s="9">
        <v>-1574.300246</v>
      </c>
      <c r="X336" s="9">
        <v>-2016.5242009999999</v>
      </c>
      <c r="Y336" s="9">
        <v>-2869.5</v>
      </c>
      <c r="Z336" s="13">
        <v>-1706.8</v>
      </c>
    </row>
    <row r="337" spans="2:26" s="6" customFormat="1" x14ac:dyDescent="0.25"/>
    <row r="338" spans="2:26" s="6" customFormat="1" ht="15.45" customHeight="1" x14ac:dyDescent="0.3">
      <c r="B338" s="7" t="s">
        <v>335</v>
      </c>
      <c r="C338" s="8"/>
      <c r="D338" s="8"/>
      <c r="E338" s="8"/>
      <c r="F338" s="8"/>
      <c r="G338" s="8"/>
      <c r="H338" s="8"/>
      <c r="I338" s="8"/>
      <c r="J338" s="8"/>
      <c r="K338" s="8"/>
      <c r="L338" s="8"/>
      <c r="M338" s="8"/>
      <c r="N338" s="8"/>
      <c r="O338" s="8"/>
      <c r="P338" s="8"/>
      <c r="Q338" s="8"/>
      <c r="R338" s="8"/>
      <c r="S338" s="8"/>
      <c r="T338" s="8"/>
      <c r="U338" s="8"/>
      <c r="V338" s="8"/>
      <c r="W338" s="8"/>
      <c r="X338" s="8"/>
      <c r="Y338" s="8"/>
      <c r="Z338" s="8"/>
    </row>
    <row r="339" spans="2:26" s="6" customFormat="1" ht="15.45" customHeight="1" x14ac:dyDescent="0.3">
      <c r="B339" s="7" t="s">
        <v>336</v>
      </c>
      <c r="C339" s="9">
        <v>19.529039999999998</v>
      </c>
      <c r="D339" s="9">
        <v>30.076640000000001</v>
      </c>
      <c r="E339" s="9">
        <v>-4.5806500000000003</v>
      </c>
      <c r="F339" s="9">
        <v>21.51258</v>
      </c>
      <c r="G339" s="9">
        <v>17.482119999999998</v>
      </c>
      <c r="H339" s="9">
        <v>20.3125</v>
      </c>
      <c r="I339" s="9">
        <v>33.163939999999997</v>
      </c>
      <c r="J339" s="9">
        <v>18.869260000000001</v>
      </c>
      <c r="K339" s="9">
        <v>15.10107</v>
      </c>
      <c r="L339" s="9">
        <v>10.733470000000001</v>
      </c>
      <c r="M339" s="9">
        <v>4.6086400000000003</v>
      </c>
      <c r="N339" s="9">
        <v>45.893160000000002</v>
      </c>
      <c r="O339" s="9">
        <v>17.635549999999999</v>
      </c>
      <c r="P339" s="9">
        <v>12.092079999999999</v>
      </c>
      <c r="Q339" s="9">
        <v>7.2860989289999996</v>
      </c>
      <c r="R339" s="9">
        <v>3.0233117639999998</v>
      </c>
      <c r="S339" s="9">
        <v>9.7665109900000004</v>
      </c>
      <c r="T339" s="9">
        <v>2.846311907</v>
      </c>
      <c r="U339" s="9">
        <v>10.67835137</v>
      </c>
      <c r="V339" s="9">
        <v>11.707874629999999</v>
      </c>
      <c r="W339" s="9">
        <v>-18.16599386</v>
      </c>
      <c r="X339" s="9">
        <v>14.9216055</v>
      </c>
      <c r="Y339" s="9">
        <v>35.799999999999997</v>
      </c>
      <c r="Z339" s="13">
        <v>22.5</v>
      </c>
    </row>
    <row r="340" spans="2:26" s="6" customFormat="1" ht="15.45" customHeight="1" x14ac:dyDescent="0.3">
      <c r="B340" s="7" t="s">
        <v>337</v>
      </c>
      <c r="C340" s="9">
        <v>9.7366637449999995</v>
      </c>
      <c r="D340" s="9">
        <v>19.498392679999998</v>
      </c>
      <c r="E340" s="9">
        <v>-2.8142105810000002</v>
      </c>
      <c r="F340" s="9">
        <v>14.03843921</v>
      </c>
      <c r="G340" s="9">
        <v>15.03327619</v>
      </c>
      <c r="H340" s="9">
        <v>25.662398400000001</v>
      </c>
      <c r="I340" s="9">
        <v>22.433274149999999</v>
      </c>
      <c r="J340" s="9">
        <v>20.00893743</v>
      </c>
      <c r="K340" s="9">
        <v>24.812589849999998</v>
      </c>
      <c r="L340" s="9">
        <v>4.4604935609999998</v>
      </c>
      <c r="M340" s="9">
        <v>5.9940291510000003</v>
      </c>
      <c r="N340" s="9">
        <v>56.44860834</v>
      </c>
      <c r="O340" s="9">
        <v>13.80600894</v>
      </c>
      <c r="P340" s="9">
        <v>1.8673792039999999</v>
      </c>
      <c r="Q340" s="9">
        <v>5.9050652010000002</v>
      </c>
      <c r="R340" s="9">
        <v>2.9169853579999998</v>
      </c>
      <c r="S340" s="9">
        <v>6.7497679159999997</v>
      </c>
      <c r="T340" s="9">
        <v>10.19504042</v>
      </c>
      <c r="U340" s="9">
        <v>29.944484410000001</v>
      </c>
      <c r="V340" s="9">
        <v>4.1806603229999997</v>
      </c>
      <c r="W340" s="9">
        <v>-7.7448307359999999</v>
      </c>
      <c r="X340" s="9">
        <v>19.745584099999999</v>
      </c>
      <c r="Y340" s="9">
        <v>38.299999999999997</v>
      </c>
      <c r="Z340" s="13">
        <v>-2.9</v>
      </c>
    </row>
    <row r="341" spans="2:26" s="6" customFormat="1" x14ac:dyDescent="0.25"/>
    <row r="342" spans="2:26" s="6" customFormat="1" ht="15.45" customHeight="1" x14ac:dyDescent="0.3">
      <c r="B342" s="7" t="s">
        <v>338</v>
      </c>
      <c r="C342" s="8"/>
      <c r="D342" s="8"/>
      <c r="E342" s="8"/>
      <c r="F342" s="8"/>
      <c r="G342" s="8"/>
      <c r="H342" s="8"/>
      <c r="I342" s="8"/>
      <c r="J342" s="8"/>
      <c r="K342" s="8"/>
      <c r="L342" s="8"/>
      <c r="M342" s="8"/>
      <c r="N342" s="8"/>
      <c r="O342" s="8"/>
      <c r="P342" s="8"/>
      <c r="Q342" s="8"/>
      <c r="R342" s="8"/>
      <c r="S342" s="8"/>
      <c r="T342" s="8"/>
      <c r="U342" s="8"/>
      <c r="V342" s="8"/>
      <c r="W342" s="8"/>
      <c r="X342" s="8"/>
      <c r="Y342" s="8"/>
      <c r="Z342" s="8"/>
    </row>
    <row r="343" spans="2:26" s="6" customFormat="1" ht="15.45" customHeight="1" x14ac:dyDescent="0.3">
      <c r="B343" s="7" t="s">
        <v>339</v>
      </c>
      <c r="C343" s="9">
        <v>5589.5775659999999</v>
      </c>
      <c r="D343" s="9">
        <v>5735.6140320000004</v>
      </c>
      <c r="E343" s="9">
        <v>5443.2556530000002</v>
      </c>
      <c r="F343" s="9">
        <v>6229.3903229999996</v>
      </c>
      <c r="G343" s="9">
        <v>7585.6006520000001</v>
      </c>
      <c r="H343" s="9">
        <v>8494.4016229999997</v>
      </c>
      <c r="I343" s="9">
        <v>10861.217043000001</v>
      </c>
      <c r="J343" s="9">
        <v>12263.282261</v>
      </c>
      <c r="K343" s="9">
        <v>13627.575923</v>
      </c>
      <c r="L343" s="9">
        <v>14377.479202</v>
      </c>
      <c r="M343" s="9">
        <v>16496.638900000002</v>
      </c>
      <c r="N343" s="9">
        <v>23099.859732000001</v>
      </c>
      <c r="O343" s="9">
        <v>22250.716486000001</v>
      </c>
      <c r="P343" s="9">
        <v>25912.792554</v>
      </c>
      <c r="Q343" s="9">
        <v>28433.668594999999</v>
      </c>
      <c r="R343" s="9">
        <v>29924.446180999999</v>
      </c>
      <c r="S343" s="9">
        <v>30195.060277</v>
      </c>
      <c r="T343" s="9">
        <v>31392.754034000001</v>
      </c>
      <c r="U343" s="9">
        <v>33775.434148</v>
      </c>
      <c r="V343" s="9">
        <v>35919.38811</v>
      </c>
      <c r="W343" s="9">
        <v>29924.200945000001</v>
      </c>
      <c r="X343" s="9">
        <v>37848.891218999997</v>
      </c>
      <c r="Y343" s="9">
        <v>47085.866948000003</v>
      </c>
      <c r="Z343" s="9">
        <v>38768.566270000003</v>
      </c>
    </row>
    <row r="344" spans="2:26" s="6" customFormat="1" ht="15.45" customHeight="1" x14ac:dyDescent="0.3">
      <c r="B344" s="7" t="s">
        <v>340</v>
      </c>
      <c r="C344" s="9">
        <v>1779.4865890000001</v>
      </c>
      <c r="D344" s="9">
        <v>1696.6216010000001</v>
      </c>
      <c r="E344" s="9">
        <v>1504.413978</v>
      </c>
      <c r="F344" s="9">
        <v>1488.6377339999999</v>
      </c>
      <c r="G344" s="9">
        <v>1697.5249429999999</v>
      </c>
      <c r="H344" s="9">
        <v>2003.4843550000001</v>
      </c>
      <c r="I344" s="9">
        <v>2552.251491</v>
      </c>
      <c r="J344" s="9">
        <v>2766.8377690000002</v>
      </c>
      <c r="K344" s="9">
        <v>2822.57087</v>
      </c>
      <c r="L344" s="9">
        <v>2910.412511</v>
      </c>
      <c r="M344" s="9">
        <v>3247.4895470000001</v>
      </c>
      <c r="N344" s="9">
        <v>3824.2492099999999</v>
      </c>
      <c r="O344" s="9">
        <v>3702.3911330000001</v>
      </c>
      <c r="P344" s="9">
        <v>3948.0498229999998</v>
      </c>
      <c r="Q344" s="9">
        <v>4052.5525269999998</v>
      </c>
      <c r="R344" s="9">
        <v>4164.9066629999998</v>
      </c>
      <c r="S344" s="9">
        <v>3962.3249770000002</v>
      </c>
      <c r="T344" s="9">
        <v>3839.7603239999999</v>
      </c>
      <c r="U344" s="9">
        <v>4178.8233540000001</v>
      </c>
      <c r="V344" s="9">
        <v>4607.3511179999996</v>
      </c>
      <c r="W344" s="9">
        <v>4571.7075450000002</v>
      </c>
      <c r="X344" s="9">
        <v>7394.8565010000002</v>
      </c>
      <c r="Y344" s="9">
        <v>9577.4177170000003</v>
      </c>
      <c r="Z344" s="9">
        <v>6978.0588209999996</v>
      </c>
    </row>
    <row r="345" spans="2:26" s="6" customFormat="1" ht="15.45" customHeight="1" x14ac:dyDescent="0.3">
      <c r="B345" s="7" t="s">
        <v>341</v>
      </c>
      <c r="C345" s="9">
        <v>607.79538600000001</v>
      </c>
      <c r="D345" s="9">
        <v>588.171514</v>
      </c>
      <c r="E345" s="9">
        <v>566.16118300000005</v>
      </c>
      <c r="F345" s="9">
        <v>849.62853800000005</v>
      </c>
      <c r="G345" s="9">
        <v>1101.5237259999999</v>
      </c>
      <c r="H345" s="9">
        <v>1143.715434</v>
      </c>
      <c r="I345" s="9">
        <v>1605.263782</v>
      </c>
      <c r="J345" s="9">
        <v>1757.7819360000001</v>
      </c>
      <c r="K345" s="9">
        <v>1803.538888</v>
      </c>
      <c r="L345" s="9">
        <v>1832.6278380000001</v>
      </c>
      <c r="M345" s="9">
        <v>2074.9485279999999</v>
      </c>
      <c r="N345" s="9">
        <v>3251.2579780000001</v>
      </c>
      <c r="O345" s="9">
        <v>2970.585889</v>
      </c>
      <c r="P345" s="9">
        <v>3440.7342389999999</v>
      </c>
      <c r="Q345" s="9">
        <v>3877.973708</v>
      </c>
      <c r="R345" s="9">
        <v>3857.4239699999998</v>
      </c>
      <c r="S345" s="9">
        <v>3837.8869180000002</v>
      </c>
      <c r="T345" s="9">
        <v>4042.5469680000001</v>
      </c>
      <c r="U345" s="9">
        <v>4428.7234159999998</v>
      </c>
      <c r="V345" s="9">
        <v>4557.108397</v>
      </c>
      <c r="W345" s="9">
        <v>4151.0245850000001</v>
      </c>
      <c r="X345" s="9">
        <v>4866.570882</v>
      </c>
      <c r="Y345" s="9">
        <v>6237.3576629999998</v>
      </c>
      <c r="Z345" s="9">
        <v>4574.5013849999996</v>
      </c>
    </row>
    <row r="346" spans="2:26" s="6" customFormat="1" ht="15.45" customHeight="1" x14ac:dyDescent="0.3">
      <c r="B346" s="7" t="s">
        <v>342</v>
      </c>
      <c r="C346" s="9">
        <v>439.53260599999999</v>
      </c>
      <c r="D346" s="9">
        <v>486.50417700000003</v>
      </c>
      <c r="E346" s="9">
        <v>531.65735600000005</v>
      </c>
      <c r="F346" s="9">
        <v>604.10803199999998</v>
      </c>
      <c r="G346" s="9">
        <v>849.24623699999995</v>
      </c>
      <c r="H346" s="9">
        <v>794.78015500000004</v>
      </c>
      <c r="I346" s="9">
        <v>891.83401800000001</v>
      </c>
      <c r="J346" s="9">
        <v>971.55640100000005</v>
      </c>
      <c r="K346" s="9">
        <v>1169.4485749999999</v>
      </c>
      <c r="L346" s="9">
        <v>1241.5729980000001</v>
      </c>
      <c r="M346" s="9">
        <v>1243.941491</v>
      </c>
      <c r="N346" s="9">
        <v>1981.990528</v>
      </c>
      <c r="O346" s="9">
        <v>1908.0953910000001</v>
      </c>
      <c r="P346" s="9">
        <v>2193.2700799999998</v>
      </c>
      <c r="Q346" s="9">
        <v>2238.8377519999999</v>
      </c>
      <c r="R346" s="9">
        <v>2656.6661880000001</v>
      </c>
      <c r="S346" s="9">
        <v>2588.7376850000001</v>
      </c>
      <c r="T346" s="9">
        <v>2731.0107640000001</v>
      </c>
      <c r="U346" s="9">
        <v>2854.2748759999999</v>
      </c>
      <c r="V346" s="9">
        <v>3050.0363090000001</v>
      </c>
      <c r="W346" s="9">
        <v>2798.7040950000001</v>
      </c>
      <c r="X346" s="9">
        <v>3660.8806140000002</v>
      </c>
      <c r="Y346" s="9">
        <v>4463.422329</v>
      </c>
      <c r="Z346" s="9">
        <v>3860.6192780000001</v>
      </c>
    </row>
    <row r="347" spans="2:26" s="6" customFormat="1" ht="15.45" customHeight="1" x14ac:dyDescent="0.3">
      <c r="B347" s="7" t="s">
        <v>343</v>
      </c>
      <c r="C347" s="9">
        <v>71.816393000000005</v>
      </c>
      <c r="D347" s="9">
        <v>88.384474999999995</v>
      </c>
      <c r="E347" s="9">
        <v>103.528735</v>
      </c>
      <c r="F347" s="9">
        <v>158.88436200000001</v>
      </c>
      <c r="G347" s="9">
        <v>239.775395</v>
      </c>
      <c r="H347" s="9">
        <v>298.77005000000003</v>
      </c>
      <c r="I347" s="9">
        <v>380.52572199999997</v>
      </c>
      <c r="J347" s="9">
        <v>419.344919</v>
      </c>
      <c r="K347" s="9">
        <v>488.59446000000003</v>
      </c>
      <c r="L347" s="9">
        <v>494.50647300000003</v>
      </c>
      <c r="M347" s="9">
        <v>507.38885599999998</v>
      </c>
      <c r="N347" s="9">
        <v>836.44788800000003</v>
      </c>
      <c r="O347" s="9">
        <v>845.66800999999998</v>
      </c>
      <c r="P347" s="9">
        <v>1010.335841</v>
      </c>
      <c r="Q347" s="9">
        <v>1229.8877789999999</v>
      </c>
      <c r="R347" s="9">
        <v>1412.315184</v>
      </c>
      <c r="S347" s="9">
        <v>1495.52953</v>
      </c>
      <c r="T347" s="9">
        <v>1670.3736799999999</v>
      </c>
      <c r="U347" s="9">
        <v>1915.8321390000001</v>
      </c>
      <c r="V347" s="9">
        <v>2085.370688</v>
      </c>
      <c r="W347" s="9">
        <v>1911.840058</v>
      </c>
      <c r="X347" s="9">
        <v>2380.4781280000002</v>
      </c>
      <c r="Y347" s="9">
        <v>3131.8540410000001</v>
      </c>
      <c r="Z347" s="9">
        <v>3143.0085140000001</v>
      </c>
    </row>
    <row r="348" spans="2:26" s="6" customFormat="1" ht="15.45" customHeight="1" x14ac:dyDescent="0.3">
      <c r="B348" s="7" t="s">
        <v>344</v>
      </c>
      <c r="C348" s="9">
        <v>288.60441300000002</v>
      </c>
      <c r="D348" s="9">
        <v>308.35456699999997</v>
      </c>
      <c r="E348" s="9">
        <v>311.48641099999998</v>
      </c>
      <c r="F348" s="9">
        <v>367.53926200000001</v>
      </c>
      <c r="G348" s="9">
        <v>526.41623200000004</v>
      </c>
      <c r="H348" s="9">
        <v>544.534762</v>
      </c>
      <c r="I348" s="9">
        <v>630.92532300000005</v>
      </c>
      <c r="J348" s="9">
        <v>705.36431300000004</v>
      </c>
      <c r="K348" s="9">
        <v>864.435609</v>
      </c>
      <c r="L348" s="9">
        <v>931.16166799999996</v>
      </c>
      <c r="M348" s="9">
        <v>997.69255199999998</v>
      </c>
      <c r="N348" s="9">
        <v>1450.8987930000001</v>
      </c>
      <c r="O348" s="9">
        <v>1164.4851590000001</v>
      </c>
      <c r="P348" s="9">
        <v>1354.281702</v>
      </c>
      <c r="Q348" s="9">
        <v>1466.4391579999999</v>
      </c>
      <c r="R348" s="9">
        <v>1503.9633679999999</v>
      </c>
      <c r="S348" s="9">
        <v>1549.885164</v>
      </c>
      <c r="T348" s="9">
        <v>1588.5596089999999</v>
      </c>
      <c r="U348" s="9">
        <v>1687.599569</v>
      </c>
      <c r="V348" s="9">
        <v>1881.280792</v>
      </c>
      <c r="W348" s="9">
        <v>1555.540078</v>
      </c>
      <c r="X348" s="9">
        <v>1897.4408120000001</v>
      </c>
      <c r="Y348" s="9">
        <v>2778.6910029999999</v>
      </c>
      <c r="Z348" s="9">
        <v>2160.8005050000002</v>
      </c>
    </row>
    <row r="349" spans="2:26" s="6" customFormat="1" ht="15.45" customHeight="1" x14ac:dyDescent="0.3">
      <c r="B349" s="7" t="s">
        <v>345</v>
      </c>
      <c r="C349" s="9">
        <v>227.94005899999999</v>
      </c>
      <c r="D349" s="9">
        <v>263.03321599999998</v>
      </c>
      <c r="E349" s="9">
        <v>216.01133300000001</v>
      </c>
      <c r="F349" s="9">
        <v>240.76310000000001</v>
      </c>
      <c r="G349" s="9">
        <v>305.13609200000002</v>
      </c>
      <c r="H349" s="9">
        <v>326.23025000000001</v>
      </c>
      <c r="I349" s="9">
        <v>428.11868199999998</v>
      </c>
      <c r="J349" s="9">
        <v>477.11805299999997</v>
      </c>
      <c r="K349" s="9">
        <v>528.10405200000002</v>
      </c>
      <c r="L349" s="9">
        <v>530.612436</v>
      </c>
      <c r="M349" s="9">
        <v>561.16161199999999</v>
      </c>
      <c r="N349" s="9">
        <v>869.66356699999994</v>
      </c>
      <c r="O349" s="9">
        <v>758.60703599999999</v>
      </c>
      <c r="P349" s="9">
        <v>920.25990300000001</v>
      </c>
      <c r="Q349" s="9">
        <v>1161.6979040000001</v>
      </c>
      <c r="R349" s="9">
        <v>1170.860447</v>
      </c>
      <c r="S349" s="9">
        <v>1159.2761379999999</v>
      </c>
      <c r="T349" s="9">
        <v>1280.8260150000001</v>
      </c>
      <c r="U349" s="9">
        <v>1373.1591169999999</v>
      </c>
      <c r="V349" s="9">
        <v>1391.654837</v>
      </c>
      <c r="W349" s="9">
        <v>1151.3217199999999</v>
      </c>
      <c r="X349" s="9">
        <v>1271.6215649999999</v>
      </c>
      <c r="Y349" s="9">
        <v>1773.3159419999999</v>
      </c>
      <c r="Z349" s="9">
        <v>1498.2342490000001</v>
      </c>
    </row>
    <row r="350" spans="2:26" s="6" customFormat="1" ht="15.45" customHeight="1" x14ac:dyDescent="0.3">
      <c r="B350" s="7" t="s">
        <v>346</v>
      </c>
      <c r="C350" s="9">
        <v>8.2257400000000001</v>
      </c>
      <c r="D350" s="9">
        <v>6.636126</v>
      </c>
      <c r="E350" s="9">
        <v>5.944064</v>
      </c>
      <c r="F350" s="9">
        <v>6.1279089999999998</v>
      </c>
      <c r="G350" s="9">
        <v>10.239542</v>
      </c>
      <c r="H350" s="9">
        <v>14.597122000000001</v>
      </c>
      <c r="I350" s="9">
        <v>25.975203</v>
      </c>
      <c r="J350" s="9">
        <v>36.250995000000003</v>
      </c>
      <c r="K350" s="9">
        <v>46.290163</v>
      </c>
      <c r="L350" s="9">
        <v>56.886927</v>
      </c>
      <c r="M350" s="9">
        <v>52.928874999999998</v>
      </c>
      <c r="N350" s="9">
        <v>208.73874699999999</v>
      </c>
      <c r="O350" s="9">
        <v>287.51809800000001</v>
      </c>
      <c r="P350" s="9">
        <v>364.84027700000001</v>
      </c>
      <c r="Q350" s="9">
        <v>459.35187999999999</v>
      </c>
      <c r="R350" s="9">
        <v>511.32719700000001</v>
      </c>
      <c r="S350" s="9">
        <v>593.99574299999995</v>
      </c>
      <c r="T350" s="9">
        <v>766.48185799999999</v>
      </c>
      <c r="U350" s="9">
        <v>943.51932999999997</v>
      </c>
      <c r="V350" s="9">
        <v>1083.585448</v>
      </c>
      <c r="W350" s="9">
        <v>1061.4571619999999</v>
      </c>
      <c r="X350" s="9">
        <v>1432.6480389999999</v>
      </c>
      <c r="Y350" s="9">
        <v>1738.056315</v>
      </c>
      <c r="Z350" s="9">
        <v>1420.593171</v>
      </c>
    </row>
    <row r="351" spans="2:26" s="6" customFormat="1" ht="15.45" customHeight="1" x14ac:dyDescent="0.3">
      <c r="B351" s="7" t="s">
        <v>347</v>
      </c>
      <c r="C351" s="9">
        <v>50.129277000000002</v>
      </c>
      <c r="D351" s="9">
        <v>60.799616999999998</v>
      </c>
      <c r="E351" s="9">
        <v>39.326219999999999</v>
      </c>
      <c r="F351" s="9">
        <v>55.339959</v>
      </c>
      <c r="G351" s="9">
        <v>66.146975999999995</v>
      </c>
      <c r="H351" s="9">
        <v>118.879773</v>
      </c>
      <c r="I351" s="9">
        <v>152.67851899999999</v>
      </c>
      <c r="J351" s="9">
        <v>216.216307</v>
      </c>
      <c r="K351" s="9">
        <v>318.81882999999999</v>
      </c>
      <c r="L351" s="9">
        <v>268.22668599999997</v>
      </c>
      <c r="M351" s="9">
        <v>320.90209399999998</v>
      </c>
      <c r="N351" s="9">
        <v>523.01636299999996</v>
      </c>
      <c r="O351" s="9">
        <v>519.96840599999996</v>
      </c>
      <c r="P351" s="9">
        <v>472.97531900000001</v>
      </c>
      <c r="Q351" s="9">
        <v>431.99938800000001</v>
      </c>
      <c r="R351" s="9">
        <v>546.83230800000001</v>
      </c>
      <c r="S351" s="9">
        <v>642.79893200000004</v>
      </c>
      <c r="T351" s="9">
        <v>559.70829000000003</v>
      </c>
      <c r="U351" s="9">
        <v>877.27970100000005</v>
      </c>
      <c r="V351" s="9">
        <v>980.32224900000006</v>
      </c>
      <c r="W351" s="9">
        <v>879.47862899999996</v>
      </c>
      <c r="X351" s="9">
        <v>1454.631128</v>
      </c>
      <c r="Y351" s="9">
        <v>1720.707844</v>
      </c>
      <c r="Z351" s="9">
        <v>1571.5265199999999</v>
      </c>
    </row>
    <row r="352" spans="2:26" s="6" customFormat="1" ht="15.45" customHeight="1" x14ac:dyDescent="0.3">
      <c r="B352" s="7" t="s">
        <v>348</v>
      </c>
      <c r="C352" s="9">
        <v>234.07949300000001</v>
      </c>
      <c r="D352" s="9">
        <v>251.46937399999999</v>
      </c>
      <c r="E352" s="9">
        <v>207.892799</v>
      </c>
      <c r="F352" s="9">
        <v>227.443828</v>
      </c>
      <c r="G352" s="9">
        <v>254.00027</v>
      </c>
      <c r="H352" s="9">
        <v>241.396591</v>
      </c>
      <c r="I352" s="9">
        <v>318.26989600000002</v>
      </c>
      <c r="J352" s="9">
        <v>411.68629800000002</v>
      </c>
      <c r="K352" s="9">
        <v>646.98431100000005</v>
      </c>
      <c r="L352" s="9">
        <v>847.64795200000003</v>
      </c>
      <c r="M352" s="9">
        <v>890.23264800000004</v>
      </c>
      <c r="N352" s="9">
        <v>831.90954299999999</v>
      </c>
      <c r="O352" s="9">
        <v>536.78326400000003</v>
      </c>
      <c r="P352" s="9">
        <v>612.78783799999997</v>
      </c>
      <c r="Q352" s="9">
        <v>653.98454200000003</v>
      </c>
      <c r="R352" s="9">
        <v>620.12380199999996</v>
      </c>
      <c r="S352" s="9">
        <v>608.09306100000003</v>
      </c>
      <c r="T352" s="9">
        <v>833.51727100000005</v>
      </c>
      <c r="U352" s="9">
        <v>836.53189099999997</v>
      </c>
      <c r="V352" s="9">
        <v>904.73713799999996</v>
      </c>
      <c r="W352" s="9">
        <v>882.50952400000006</v>
      </c>
      <c r="X352" s="9">
        <v>1330.2481399999999</v>
      </c>
      <c r="Y352" s="9">
        <v>1719.577716</v>
      </c>
      <c r="Z352" s="9">
        <v>1510.6047229999999</v>
      </c>
    </row>
    <row r="353" spans="2:26" s="6" customFormat="1" ht="15.45" customHeight="1" x14ac:dyDescent="0.3">
      <c r="B353" s="7" t="s">
        <v>349</v>
      </c>
      <c r="C353" s="9">
        <v>96.612178999999998</v>
      </c>
      <c r="D353" s="9">
        <v>95.624993000000003</v>
      </c>
      <c r="E353" s="9">
        <v>82.556218999999999</v>
      </c>
      <c r="F353" s="9">
        <v>165.51534000000001</v>
      </c>
      <c r="G353" s="9">
        <v>247.44372200000001</v>
      </c>
      <c r="H353" s="9">
        <v>275.36022600000001</v>
      </c>
      <c r="I353" s="9">
        <v>361.42211500000002</v>
      </c>
      <c r="J353" s="9">
        <v>365.31001600000002</v>
      </c>
      <c r="K353" s="9">
        <v>435.035258</v>
      </c>
      <c r="L353" s="9">
        <v>502.31048900000002</v>
      </c>
      <c r="M353" s="9">
        <v>552.82982500000003</v>
      </c>
      <c r="N353" s="9">
        <v>783.30262200000004</v>
      </c>
      <c r="O353" s="9">
        <v>778.19461999999999</v>
      </c>
      <c r="P353" s="9">
        <v>853.34970599999997</v>
      </c>
      <c r="Q353" s="9">
        <v>778.26267199999995</v>
      </c>
      <c r="R353" s="9">
        <v>780.09675100000004</v>
      </c>
      <c r="S353" s="9">
        <v>770.01126999999997</v>
      </c>
      <c r="T353" s="9">
        <v>789.05625299999997</v>
      </c>
      <c r="U353" s="9">
        <v>832.18524300000001</v>
      </c>
      <c r="V353" s="9">
        <v>970.06275500000004</v>
      </c>
      <c r="W353" s="9">
        <v>805.395894</v>
      </c>
      <c r="X353" s="9">
        <v>1155.9096790000001</v>
      </c>
      <c r="Y353" s="9">
        <v>1552.260229</v>
      </c>
      <c r="Z353" s="9">
        <v>1196.985672</v>
      </c>
    </row>
    <row r="354" spans="2:26" s="6" customFormat="1" x14ac:dyDescent="0.25"/>
    <row r="355" spans="2:26" s="6" customFormat="1" ht="15.45" customHeight="1" x14ac:dyDescent="0.3">
      <c r="B355" s="7" t="s">
        <v>350</v>
      </c>
      <c r="C355" s="9">
        <v>8865.5097249999999</v>
      </c>
      <c r="D355" s="9">
        <v>8926.3366040000001</v>
      </c>
      <c r="E355" s="9">
        <v>7807.2814980000003</v>
      </c>
      <c r="F355" s="9">
        <v>9827.2984820000001</v>
      </c>
      <c r="G355" s="9">
        <v>11583.985621</v>
      </c>
      <c r="H355" s="9">
        <v>13530.581174000001</v>
      </c>
      <c r="I355" s="9">
        <v>15866.012546</v>
      </c>
      <c r="J355" s="9">
        <v>18477.579586</v>
      </c>
      <c r="K355" s="9">
        <v>23841.340238000001</v>
      </c>
      <c r="L355" s="9">
        <v>21821.112872000002</v>
      </c>
      <c r="M355" s="9">
        <v>27631.816706000001</v>
      </c>
      <c r="N355" s="9">
        <v>36012.375001</v>
      </c>
      <c r="O355" s="9">
        <v>34046.224294</v>
      </c>
      <c r="P355" s="9">
        <v>37250.712762000003</v>
      </c>
      <c r="Q355" s="9">
        <v>41635.060907999999</v>
      </c>
      <c r="R355" s="9">
        <v>39168.361321999997</v>
      </c>
      <c r="S355" s="9">
        <v>41248.199904000001</v>
      </c>
      <c r="T355" s="9">
        <v>47751.479069000001</v>
      </c>
      <c r="U355" s="9">
        <v>55318.924583</v>
      </c>
      <c r="V355" s="9">
        <v>55095.294344000002</v>
      </c>
      <c r="W355" s="9">
        <v>45857.952195999998</v>
      </c>
      <c r="X355" s="9">
        <v>67282.638498999993</v>
      </c>
      <c r="Y355" s="9">
        <v>80161.527975000005</v>
      </c>
      <c r="Z355" s="9">
        <v>61597.815509</v>
      </c>
    </row>
    <row r="356" spans="2:26" s="6" customFormat="1" ht="15.45" customHeight="1" x14ac:dyDescent="0.3">
      <c r="B356" s="7" t="s">
        <v>351</v>
      </c>
      <c r="C356" s="9">
        <v>667.49769700000002</v>
      </c>
      <c r="D356" s="9">
        <v>772.39647300000001</v>
      </c>
      <c r="E356" s="9">
        <v>910.29694099999995</v>
      </c>
      <c r="F356" s="9">
        <v>1090.837528</v>
      </c>
      <c r="G356" s="9">
        <v>1445.6817880000001</v>
      </c>
      <c r="H356" s="9">
        <v>1870.3474639999999</v>
      </c>
      <c r="I356" s="9">
        <v>2332.2212180000001</v>
      </c>
      <c r="J356" s="9">
        <v>2771.6429600000001</v>
      </c>
      <c r="K356" s="9">
        <v>3511.4290080000001</v>
      </c>
      <c r="L356" s="9">
        <v>3524.2203869999998</v>
      </c>
      <c r="M356" s="9">
        <v>4681.4340270000002</v>
      </c>
      <c r="N356" s="9">
        <v>6575.1833800000004</v>
      </c>
      <c r="O356" s="9">
        <v>6092.1296679999996</v>
      </c>
      <c r="P356" s="9">
        <v>6972.5257780000002</v>
      </c>
      <c r="Q356" s="9">
        <v>7846.1005249999998</v>
      </c>
      <c r="R356" s="9">
        <v>8848.8477519999997</v>
      </c>
      <c r="S356" s="9">
        <v>10028.788909999999</v>
      </c>
      <c r="T356" s="9">
        <v>10433.749057000001</v>
      </c>
      <c r="U356" s="9">
        <v>13144.048573</v>
      </c>
      <c r="V356" s="9">
        <v>13265.781719000001</v>
      </c>
      <c r="W356" s="9">
        <v>10862.597232</v>
      </c>
      <c r="X356" s="9">
        <v>16913.107691000001</v>
      </c>
      <c r="Y356" s="9">
        <v>19599.227016000001</v>
      </c>
      <c r="Z356" s="9">
        <v>16278.406668</v>
      </c>
    </row>
    <row r="357" spans="2:26" s="6" customFormat="1" ht="15.45" customHeight="1" x14ac:dyDescent="0.3">
      <c r="B357" s="7" t="s">
        <v>352</v>
      </c>
      <c r="C357" s="9">
        <v>945.44779300000005</v>
      </c>
      <c r="D357" s="9">
        <v>1195.4924269999999</v>
      </c>
      <c r="E357" s="9">
        <v>1145.82835</v>
      </c>
      <c r="F357" s="9">
        <v>1494.2187779999999</v>
      </c>
      <c r="G357" s="9">
        <v>1745.05755</v>
      </c>
      <c r="H357" s="9">
        <v>1951.237674</v>
      </c>
      <c r="I357" s="9">
        <v>2061.705359</v>
      </c>
      <c r="J357" s="9">
        <v>2646.578332</v>
      </c>
      <c r="K357" s="9">
        <v>3498.1502300000002</v>
      </c>
      <c r="L357" s="9">
        <v>2748.5940390000001</v>
      </c>
      <c r="M357" s="9">
        <v>3859.8176480000002</v>
      </c>
      <c r="N357" s="9">
        <v>4870.2520880000002</v>
      </c>
      <c r="O357" s="9">
        <v>4704.225821</v>
      </c>
      <c r="P357" s="9">
        <v>5246.1155950000002</v>
      </c>
      <c r="Q357" s="9">
        <v>6174.399136</v>
      </c>
      <c r="R357" s="9">
        <v>5575.1883340000004</v>
      </c>
      <c r="S357" s="9">
        <v>5530.1755130000001</v>
      </c>
      <c r="T357" s="9">
        <v>7281.7121200000001</v>
      </c>
      <c r="U357" s="9">
        <v>8641.5553619999991</v>
      </c>
      <c r="V357" s="9">
        <v>6936.4664460000004</v>
      </c>
      <c r="W357" s="9">
        <v>6289.501972</v>
      </c>
      <c r="X357" s="9">
        <v>11024.044838</v>
      </c>
      <c r="Y357" s="9">
        <v>12808.141095999999</v>
      </c>
      <c r="Z357" s="9">
        <v>8716.9205409999995</v>
      </c>
    </row>
    <row r="358" spans="2:26" s="6" customFormat="1" ht="15.45" customHeight="1" x14ac:dyDescent="0.3">
      <c r="B358" s="7" t="s">
        <v>353</v>
      </c>
      <c r="C358" s="9">
        <v>760.89026899999999</v>
      </c>
      <c r="D358" s="9">
        <v>827.06618800000001</v>
      </c>
      <c r="E358" s="9">
        <v>905.55412999999999</v>
      </c>
      <c r="F358" s="9">
        <v>1040.729106</v>
      </c>
      <c r="G358" s="9">
        <v>873.06710299999997</v>
      </c>
      <c r="H358" s="9">
        <v>852.31016099999999</v>
      </c>
      <c r="I358" s="9">
        <v>965.16976799999998</v>
      </c>
      <c r="J358" s="9">
        <v>1137.488063</v>
      </c>
      <c r="K358" s="9">
        <v>1682.0483919999999</v>
      </c>
      <c r="L358" s="9">
        <v>1646.374478</v>
      </c>
      <c r="M358" s="9">
        <v>1492.8091199999999</v>
      </c>
      <c r="N358" s="9">
        <v>1431.390418</v>
      </c>
      <c r="O358" s="9">
        <v>1560.0906849999999</v>
      </c>
      <c r="P358" s="9">
        <v>1970.0830249999999</v>
      </c>
      <c r="Q358" s="9">
        <v>2408.4050000000002</v>
      </c>
      <c r="R358" s="9">
        <v>2038.0160020000001</v>
      </c>
      <c r="S358" s="9">
        <v>2101.5362169999999</v>
      </c>
      <c r="T358" s="9">
        <v>2739.905968</v>
      </c>
      <c r="U358" s="9">
        <v>2879.7035919999998</v>
      </c>
      <c r="V358" s="9">
        <v>2592.7705799999999</v>
      </c>
      <c r="W358" s="9">
        <v>1675.9459899999999</v>
      </c>
      <c r="X358" s="9">
        <v>3842.8704539999999</v>
      </c>
      <c r="Y358" s="9">
        <v>3536.1991330000001</v>
      </c>
      <c r="Z358" s="9">
        <v>2230.7997359999999</v>
      </c>
    </row>
    <row r="359" spans="2:26" s="6" customFormat="1" ht="15.45" customHeight="1" x14ac:dyDescent="0.3">
      <c r="B359" s="7" t="s">
        <v>354</v>
      </c>
      <c r="C359" s="9">
        <v>193.16017099999999</v>
      </c>
      <c r="D359" s="9">
        <v>179.515263</v>
      </c>
      <c r="E359" s="9">
        <v>171.49682899999999</v>
      </c>
      <c r="F359" s="9">
        <v>209.24148199999999</v>
      </c>
      <c r="G359" s="9">
        <v>261.05245100000002</v>
      </c>
      <c r="H359" s="9">
        <v>269.52683999999999</v>
      </c>
      <c r="I359" s="9">
        <v>312.757161</v>
      </c>
      <c r="J359" s="9">
        <v>378.675139</v>
      </c>
      <c r="K359" s="9">
        <v>495.69700499999999</v>
      </c>
      <c r="L359" s="9">
        <v>583.955241</v>
      </c>
      <c r="M359" s="9">
        <v>753.24362099999996</v>
      </c>
      <c r="N359" s="9">
        <v>1051.259485</v>
      </c>
      <c r="O359" s="9">
        <v>1124.7923049999999</v>
      </c>
      <c r="P359" s="9">
        <v>1079.6768239999999</v>
      </c>
      <c r="Q359" s="9">
        <v>1281.3209280000001</v>
      </c>
      <c r="R359" s="9">
        <v>1295.805257</v>
      </c>
      <c r="S359" s="9">
        <v>1088.8730989999999</v>
      </c>
      <c r="T359" s="9">
        <v>1357.768133</v>
      </c>
      <c r="U359" s="9">
        <v>1963.1594</v>
      </c>
      <c r="V359" s="9">
        <v>1846.723782</v>
      </c>
      <c r="W359" s="9">
        <v>1707.0994129999999</v>
      </c>
      <c r="X359" s="9">
        <v>2606.9836300000002</v>
      </c>
      <c r="Y359" s="9">
        <v>3494.490049</v>
      </c>
      <c r="Z359" s="9">
        <v>3560.389737</v>
      </c>
    </row>
    <row r="360" spans="2:26" s="6" customFormat="1" ht="15.45" customHeight="1" x14ac:dyDescent="0.3">
      <c r="B360" s="7" t="s">
        <v>355</v>
      </c>
      <c r="C360" s="9">
        <v>128.43494000000001</v>
      </c>
      <c r="D360" s="9">
        <v>146.479443</v>
      </c>
      <c r="E360" s="9">
        <v>147.83980299999999</v>
      </c>
      <c r="F360" s="9">
        <v>215.21488299999999</v>
      </c>
      <c r="G360" s="9">
        <v>274.78276899999997</v>
      </c>
      <c r="H360" s="9">
        <v>299.66993600000001</v>
      </c>
      <c r="I360" s="9">
        <v>347.81520499999999</v>
      </c>
      <c r="J360" s="9">
        <v>327.06105300000002</v>
      </c>
      <c r="K360" s="9">
        <v>621.21566800000005</v>
      </c>
      <c r="L360" s="9">
        <v>973.43701699999997</v>
      </c>
      <c r="M360" s="9">
        <v>1316.045308</v>
      </c>
      <c r="N360" s="9">
        <v>1766.261025</v>
      </c>
      <c r="O360" s="9">
        <v>1711.42812</v>
      </c>
      <c r="P360" s="9">
        <v>1975.5221489999999</v>
      </c>
      <c r="Q360" s="9">
        <v>1762.6987730000001</v>
      </c>
      <c r="R360" s="9">
        <v>1000.660848</v>
      </c>
      <c r="S360" s="9">
        <v>957.19886499999996</v>
      </c>
      <c r="T360" s="9">
        <v>1195.9417539999999</v>
      </c>
      <c r="U360" s="9">
        <v>1507.675391</v>
      </c>
      <c r="V360" s="9">
        <v>1649.8601900000001</v>
      </c>
      <c r="W360" s="9">
        <v>1230.469656</v>
      </c>
      <c r="X360" s="9">
        <v>2347.0691830000001</v>
      </c>
      <c r="Y360" s="9">
        <v>4107.373587</v>
      </c>
      <c r="Z360" s="9">
        <v>2727.1796730000001</v>
      </c>
    </row>
    <row r="361" spans="2:26" s="6" customFormat="1" ht="15.45" customHeight="1" x14ac:dyDescent="0.3">
      <c r="B361" s="7" t="s">
        <v>356</v>
      </c>
      <c r="C361" s="9">
        <v>213.94132999999999</v>
      </c>
      <c r="D361" s="9">
        <v>264.90826600000003</v>
      </c>
      <c r="E361" s="9">
        <v>234.19246699999999</v>
      </c>
      <c r="F361" s="9">
        <v>231.086815</v>
      </c>
      <c r="G361" s="9">
        <v>268.19436000000002</v>
      </c>
      <c r="H361" s="9">
        <v>326.54199699999998</v>
      </c>
      <c r="I361" s="9">
        <v>376.708302</v>
      </c>
      <c r="J361" s="9">
        <v>470.40901400000001</v>
      </c>
      <c r="K361" s="9">
        <v>428.59300100000002</v>
      </c>
      <c r="L361" s="9">
        <v>468.14513299999999</v>
      </c>
      <c r="M361" s="9">
        <v>534.09635400000002</v>
      </c>
      <c r="N361" s="9">
        <v>787.69296499999996</v>
      </c>
      <c r="O361" s="9">
        <v>573.08610599999997</v>
      </c>
      <c r="P361" s="9">
        <v>650.588843</v>
      </c>
      <c r="Q361" s="9">
        <v>876.51858100000004</v>
      </c>
      <c r="R361" s="9">
        <v>940.15810399999998</v>
      </c>
      <c r="S361" s="9">
        <v>861.28806099999997</v>
      </c>
      <c r="T361" s="9">
        <v>1435.2840160000001</v>
      </c>
      <c r="U361" s="9">
        <v>1727.4654800000001</v>
      </c>
      <c r="V361" s="9">
        <v>1946.8305190000001</v>
      </c>
      <c r="W361" s="9">
        <v>2071.124515</v>
      </c>
      <c r="X361" s="9">
        <v>2513.7089000000001</v>
      </c>
      <c r="Y361" s="9">
        <v>2781.918388</v>
      </c>
      <c r="Z361" s="9">
        <v>2305.5961309999998</v>
      </c>
    </row>
    <row r="362" spans="2:26" s="6" customFormat="1" ht="15.45" customHeight="1" x14ac:dyDescent="0.3">
      <c r="B362" s="7" t="s">
        <v>357</v>
      </c>
      <c r="C362" s="9">
        <v>849.66425600000002</v>
      </c>
      <c r="D362" s="9">
        <v>720.70874700000002</v>
      </c>
      <c r="E362" s="9">
        <v>594.85997299999997</v>
      </c>
      <c r="F362" s="9">
        <v>566.69964500000003</v>
      </c>
      <c r="G362" s="9">
        <v>613.95011899999997</v>
      </c>
      <c r="H362" s="9">
        <v>570.993246</v>
      </c>
      <c r="I362" s="9">
        <v>749.82271800000001</v>
      </c>
      <c r="J362" s="9">
        <v>653.83505200000002</v>
      </c>
      <c r="K362" s="9">
        <v>974.69454800000005</v>
      </c>
      <c r="L362" s="9">
        <v>1009.755101</v>
      </c>
      <c r="M362" s="9">
        <v>1162.7111870000001</v>
      </c>
      <c r="N362" s="9">
        <v>1430.667639</v>
      </c>
      <c r="O362" s="9">
        <v>1345.9872519999999</v>
      </c>
      <c r="P362" s="9">
        <v>1183.361934</v>
      </c>
      <c r="Q362" s="9">
        <v>1431.2624189999999</v>
      </c>
      <c r="R362" s="9">
        <v>1533.478114</v>
      </c>
      <c r="S362" s="9">
        <v>1835.9074350000001</v>
      </c>
      <c r="T362" s="9">
        <v>1671.9152200000001</v>
      </c>
      <c r="U362" s="9">
        <v>1886.0995620000001</v>
      </c>
      <c r="V362" s="9">
        <v>1827.7177240000001</v>
      </c>
      <c r="W362" s="9">
        <v>1785.8021879999999</v>
      </c>
      <c r="X362" s="9">
        <v>2421.4238959999998</v>
      </c>
      <c r="Y362" s="9">
        <v>2420.677498</v>
      </c>
      <c r="Z362" s="9">
        <v>1779.5195650000001</v>
      </c>
    </row>
    <row r="363" spans="2:26" s="6" customFormat="1" ht="15.45" customHeight="1" x14ac:dyDescent="0.3">
      <c r="B363" s="7" t="s">
        <v>358</v>
      </c>
      <c r="C363" s="9">
        <v>31.348234999999999</v>
      </c>
      <c r="D363" s="9">
        <v>36.927813</v>
      </c>
      <c r="E363" s="9">
        <v>24.434536000000001</v>
      </c>
      <c r="F363" s="9">
        <v>43.289431999999998</v>
      </c>
      <c r="G363" s="9">
        <v>120.350453</v>
      </c>
      <c r="H363" s="9">
        <v>94.146518999999998</v>
      </c>
      <c r="I363" s="9">
        <v>106.046817</v>
      </c>
      <c r="J363" s="9">
        <v>211.722782</v>
      </c>
      <c r="K363" s="9">
        <v>150.03222</v>
      </c>
      <c r="L363" s="9">
        <v>392.97542900000002</v>
      </c>
      <c r="M363" s="9">
        <v>418.98173700000001</v>
      </c>
      <c r="N363" s="9">
        <v>883.78983600000004</v>
      </c>
      <c r="O363" s="9">
        <v>1098.686786</v>
      </c>
      <c r="P363" s="9">
        <v>939.32262300000002</v>
      </c>
      <c r="Q363" s="9">
        <v>984.52548200000001</v>
      </c>
      <c r="R363" s="9">
        <v>909.22765300000003</v>
      </c>
      <c r="S363" s="9">
        <v>1080.9913340000001</v>
      </c>
      <c r="T363" s="9">
        <v>1506.5820209999999</v>
      </c>
      <c r="U363" s="9">
        <v>1194.2201669999999</v>
      </c>
      <c r="V363" s="9">
        <v>1404.972636</v>
      </c>
      <c r="W363" s="9">
        <v>1560.035353</v>
      </c>
      <c r="X363" s="9">
        <v>2049.1407239999999</v>
      </c>
      <c r="Y363" s="9">
        <v>2593.403487</v>
      </c>
      <c r="Z363" s="9">
        <v>2444.8954269999999</v>
      </c>
    </row>
    <row r="364" spans="2:26" s="6" customFormat="1" ht="15.45" customHeight="1" x14ac:dyDescent="0.3">
      <c r="B364" s="7" t="s">
        <v>359</v>
      </c>
      <c r="C364" s="9">
        <v>1.970197</v>
      </c>
      <c r="D364" s="9">
        <v>4.1516710000000003</v>
      </c>
      <c r="E364" s="9">
        <v>1.7151240000000001</v>
      </c>
      <c r="F364" s="9">
        <v>5.5817459999999999</v>
      </c>
      <c r="G364" s="9">
        <v>10.671531</v>
      </c>
      <c r="H364" s="9">
        <v>15.091065</v>
      </c>
      <c r="I364" s="9">
        <v>22.247862000000001</v>
      </c>
      <c r="J364" s="9">
        <v>51.810886000000004</v>
      </c>
      <c r="K364" s="9">
        <v>95.676597999999998</v>
      </c>
      <c r="L364" s="9">
        <v>68.224523000000005</v>
      </c>
      <c r="M364" s="9">
        <v>135.761841</v>
      </c>
      <c r="N364" s="9">
        <v>165.977474</v>
      </c>
      <c r="O364" s="9">
        <v>130.88368299999999</v>
      </c>
      <c r="P364" s="9">
        <v>158.565788</v>
      </c>
      <c r="Q364" s="9">
        <v>264.85611399999999</v>
      </c>
      <c r="R364" s="9">
        <v>209.110354</v>
      </c>
      <c r="S364" s="9">
        <v>119.32689999999999</v>
      </c>
      <c r="T364" s="9">
        <v>181.78617600000001</v>
      </c>
      <c r="U364" s="9">
        <v>494.82102700000002</v>
      </c>
      <c r="V364" s="9">
        <v>1413.0267550000001</v>
      </c>
      <c r="W364" s="9">
        <v>1054.1978469999999</v>
      </c>
      <c r="X364" s="9">
        <v>1268.079266</v>
      </c>
      <c r="Y364" s="9">
        <v>2877.1483020000001</v>
      </c>
      <c r="Z364" s="9">
        <v>2092.4579090000002</v>
      </c>
    </row>
    <row r="365" spans="2:26" s="6" customFormat="1" ht="15.45" customHeight="1" x14ac:dyDescent="0.3">
      <c r="B365" s="7" t="s">
        <v>360</v>
      </c>
      <c r="C365" s="9">
        <v>227.30246</v>
      </c>
      <c r="D365" s="9">
        <v>237.31630000000001</v>
      </c>
      <c r="E365" s="9">
        <v>103.83558600000001</v>
      </c>
      <c r="F365" s="9">
        <v>199.99374800000001</v>
      </c>
      <c r="G365" s="9">
        <v>163.56406799999999</v>
      </c>
      <c r="H365" s="9">
        <v>292.50257399999998</v>
      </c>
      <c r="I365" s="9">
        <v>400.57127500000001</v>
      </c>
      <c r="J365" s="9">
        <v>343.33039400000001</v>
      </c>
      <c r="K365" s="9">
        <v>545.815245</v>
      </c>
      <c r="L365" s="9">
        <v>391.19957099999999</v>
      </c>
      <c r="M365" s="9">
        <v>599.69321300000001</v>
      </c>
      <c r="N365" s="9">
        <v>709.40380500000003</v>
      </c>
      <c r="O365" s="9">
        <v>841.57787800000006</v>
      </c>
      <c r="P365" s="9">
        <v>825.06521099999998</v>
      </c>
      <c r="Q365" s="9">
        <v>969.20305800000006</v>
      </c>
      <c r="R365" s="9">
        <v>585.13842899999997</v>
      </c>
      <c r="S365" s="9">
        <v>620.14368899999999</v>
      </c>
      <c r="T365" s="9">
        <v>628.19388600000002</v>
      </c>
      <c r="U365" s="9">
        <v>1065.9771069999999</v>
      </c>
      <c r="V365" s="9">
        <v>1027.802187</v>
      </c>
      <c r="W365" s="9">
        <v>964.88093300000003</v>
      </c>
      <c r="X365" s="9">
        <v>1305.1186620000001</v>
      </c>
      <c r="Y365" s="9">
        <v>2109.4972590000002</v>
      </c>
      <c r="Z365" s="9">
        <v>1450.862296</v>
      </c>
    </row>
    <row r="366" spans="2:26" s="6" customFormat="1" x14ac:dyDescent="0.25"/>
    <row r="367" spans="2:26" s="6" customFormat="1" ht="15.45" customHeight="1" x14ac:dyDescent="0.3">
      <c r="B367" s="7" t="s">
        <v>361</v>
      </c>
      <c r="C367" s="8"/>
      <c r="D367" s="8"/>
      <c r="E367" s="8"/>
      <c r="F367" s="8"/>
      <c r="G367" s="8"/>
      <c r="H367" s="8"/>
      <c r="I367" s="8"/>
      <c r="J367" s="8"/>
      <c r="K367" s="8"/>
      <c r="L367" s="8"/>
      <c r="M367" s="8"/>
      <c r="N367" s="8"/>
      <c r="O367" s="8"/>
      <c r="P367" s="8"/>
      <c r="Q367" s="8"/>
      <c r="R367" s="8"/>
      <c r="S367" s="8"/>
      <c r="T367" s="8"/>
      <c r="U367" s="8"/>
      <c r="V367" s="8"/>
      <c r="W367" s="8"/>
      <c r="X367" s="8"/>
      <c r="Y367" s="8"/>
      <c r="Z367" s="8"/>
    </row>
    <row r="368" spans="2:26" s="6" customFormat="1" ht="15.45" customHeight="1" x14ac:dyDescent="0.3">
      <c r="B368" s="7" t="s">
        <v>362</v>
      </c>
      <c r="C368" s="10">
        <v>-418</v>
      </c>
      <c r="D368" s="10">
        <v>-1098</v>
      </c>
      <c r="E368" s="10">
        <v>157</v>
      </c>
      <c r="F368" s="10">
        <v>176</v>
      </c>
      <c r="G368" s="10">
        <v>176</v>
      </c>
      <c r="H368" s="10">
        <v>-557</v>
      </c>
      <c r="I368" s="10">
        <v>824</v>
      </c>
      <c r="J368" s="10">
        <v>936</v>
      </c>
      <c r="K368" s="10">
        <v>702</v>
      </c>
      <c r="L368" s="10">
        <v>2416</v>
      </c>
      <c r="M368" s="10">
        <v>3724</v>
      </c>
      <c r="N368" s="10">
        <v>-1686</v>
      </c>
      <c r="O368" s="10">
        <v>-447</v>
      </c>
      <c r="P368" s="10">
        <v>2388</v>
      </c>
      <c r="Q368" s="10">
        <v>1409</v>
      </c>
      <c r="R368" s="10">
        <v>3492</v>
      </c>
      <c r="S368" s="10">
        <v>4262</v>
      </c>
      <c r="T368" s="10">
        <v>-1331</v>
      </c>
      <c r="U368" s="10">
        <v>-9567</v>
      </c>
      <c r="V368" s="10">
        <v>-4490</v>
      </c>
      <c r="W368" s="10">
        <v>-5435</v>
      </c>
      <c r="X368" s="10">
        <v>-4575</v>
      </c>
      <c r="Y368" s="10">
        <v>-18196</v>
      </c>
      <c r="Z368" s="14">
        <v>-2665</v>
      </c>
    </row>
    <row r="369" spans="2:26" s="6" customFormat="1" ht="15.45" customHeight="1" x14ac:dyDescent="0.3">
      <c r="B369" s="7" t="s">
        <v>363</v>
      </c>
      <c r="C369" s="10">
        <v>-1865</v>
      </c>
      <c r="D369" s="10">
        <v>-2011</v>
      </c>
      <c r="E369" s="10">
        <v>-1768</v>
      </c>
      <c r="F369" s="10">
        <v>-2215</v>
      </c>
      <c r="G369" s="10">
        <v>-2319</v>
      </c>
      <c r="H369" s="10">
        <v>-3297</v>
      </c>
      <c r="I369" s="10">
        <v>-2889</v>
      </c>
      <c r="J369" s="10">
        <v>-3458</v>
      </c>
      <c r="K369" s="10">
        <v>-5330</v>
      </c>
      <c r="L369" s="10">
        <v>-4710</v>
      </c>
      <c r="M369" s="10">
        <v>-5155</v>
      </c>
      <c r="N369" s="10">
        <v>-9935</v>
      </c>
      <c r="O369" s="10">
        <v>-9320</v>
      </c>
      <c r="P369" s="10">
        <v>-7009</v>
      </c>
      <c r="Q369" s="10">
        <v>-6794</v>
      </c>
      <c r="R369" s="10">
        <v>-6965</v>
      </c>
      <c r="S369" s="10">
        <v>-6460</v>
      </c>
      <c r="T369" s="10">
        <v>-9472</v>
      </c>
      <c r="U369" s="10">
        <v>-18178</v>
      </c>
      <c r="V369" s="10">
        <v>-15835</v>
      </c>
      <c r="W369" s="10">
        <v>-18569</v>
      </c>
      <c r="X369" s="10">
        <v>-23778</v>
      </c>
      <c r="Y369" s="10">
        <v>-33250</v>
      </c>
      <c r="Z369" s="14">
        <v>-17163</v>
      </c>
    </row>
    <row r="370" spans="2:26" s="6" customFormat="1" ht="15.45" customHeight="1" x14ac:dyDescent="0.3">
      <c r="B370" s="7" t="s">
        <v>364</v>
      </c>
      <c r="C370" s="10">
        <v>5701</v>
      </c>
      <c r="D370" s="10">
        <v>6419</v>
      </c>
      <c r="E370" s="10">
        <v>5929</v>
      </c>
      <c r="F370" s="10">
        <v>6492</v>
      </c>
      <c r="G370" s="10">
        <v>7521</v>
      </c>
      <c r="H370" s="10">
        <v>8573</v>
      </c>
      <c r="I370" s="10">
        <v>10412</v>
      </c>
      <c r="J370" s="10">
        <v>12053</v>
      </c>
      <c r="K370" s="10">
        <v>14151</v>
      </c>
      <c r="L370" s="10">
        <v>15581</v>
      </c>
      <c r="M370" s="10">
        <v>16233</v>
      </c>
      <c r="N370" s="10">
        <v>22592</v>
      </c>
      <c r="O370" s="10">
        <v>23989</v>
      </c>
      <c r="P370" s="10">
        <v>26567</v>
      </c>
      <c r="Q370" s="10">
        <v>29777</v>
      </c>
      <c r="R370" s="10">
        <v>30697</v>
      </c>
      <c r="S370" s="10">
        <v>33441</v>
      </c>
      <c r="T370" s="10">
        <v>34019</v>
      </c>
      <c r="U370" s="10">
        <v>36285</v>
      </c>
      <c r="V370" s="10">
        <v>39604</v>
      </c>
      <c r="W370" s="10">
        <v>32121</v>
      </c>
      <c r="X370" s="10">
        <v>36903</v>
      </c>
      <c r="Y370" s="10">
        <v>49245</v>
      </c>
      <c r="Z370" s="14">
        <v>52332</v>
      </c>
    </row>
    <row r="371" spans="2:26" s="6" customFormat="1" ht="15.45" customHeight="1" x14ac:dyDescent="0.3">
      <c r="B371" s="7" t="s">
        <v>365</v>
      </c>
      <c r="C371" s="10">
        <v>7566</v>
      </c>
      <c r="D371" s="10">
        <v>8430</v>
      </c>
      <c r="E371" s="10">
        <v>7697</v>
      </c>
      <c r="F371" s="10">
        <v>8707</v>
      </c>
      <c r="G371" s="10">
        <v>9840</v>
      </c>
      <c r="H371" s="10">
        <v>11870</v>
      </c>
      <c r="I371" s="10">
        <v>13301</v>
      </c>
      <c r="J371" s="10">
        <v>15511</v>
      </c>
      <c r="K371" s="10">
        <v>19481</v>
      </c>
      <c r="L371" s="10">
        <v>20291</v>
      </c>
      <c r="M371" s="10">
        <v>21388</v>
      </c>
      <c r="N371" s="10">
        <v>32527</v>
      </c>
      <c r="O371" s="10">
        <v>33309</v>
      </c>
      <c r="P371" s="10">
        <v>33576</v>
      </c>
      <c r="Q371" s="10">
        <v>36571</v>
      </c>
      <c r="R371" s="10">
        <v>37662</v>
      </c>
      <c r="S371" s="10">
        <v>39901</v>
      </c>
      <c r="T371" s="10">
        <v>43491</v>
      </c>
      <c r="U371" s="10">
        <v>54463</v>
      </c>
      <c r="V371" s="10">
        <v>55439</v>
      </c>
      <c r="W371" s="10">
        <v>50690</v>
      </c>
      <c r="X371" s="10">
        <v>60681</v>
      </c>
      <c r="Y371" s="10">
        <v>82495</v>
      </c>
      <c r="Z371" s="14">
        <v>69495</v>
      </c>
    </row>
    <row r="372" spans="2:26" s="6" customFormat="1" ht="15.45" customHeight="1" x14ac:dyDescent="0.3">
      <c r="B372" s="7" t="s">
        <v>366</v>
      </c>
      <c r="C372" s="10">
        <v>-645</v>
      </c>
      <c r="D372" s="10">
        <v>-914</v>
      </c>
      <c r="E372" s="10">
        <v>-499</v>
      </c>
      <c r="F372" s="10">
        <v>-691</v>
      </c>
      <c r="G372" s="10">
        <v>-874</v>
      </c>
      <c r="H372" s="10">
        <v>-870</v>
      </c>
      <c r="I372" s="10">
        <v>-1023</v>
      </c>
      <c r="J372" s="10">
        <v>-1255</v>
      </c>
      <c r="K372" s="10">
        <v>-1525</v>
      </c>
      <c r="L372" s="10">
        <v>-1616</v>
      </c>
      <c r="M372" s="10">
        <v>-1233</v>
      </c>
      <c r="N372" s="10">
        <v>-2612</v>
      </c>
      <c r="O372" s="10">
        <v>-3001</v>
      </c>
      <c r="P372" s="10">
        <v>-3162</v>
      </c>
      <c r="Q372" s="10">
        <v>-4096</v>
      </c>
      <c r="R372" s="10">
        <v>-3186</v>
      </c>
      <c r="S372" s="10">
        <v>-2708</v>
      </c>
      <c r="T372" s="10">
        <v>-3288</v>
      </c>
      <c r="U372" s="10">
        <v>-4201</v>
      </c>
      <c r="V372" s="10">
        <v>-3176</v>
      </c>
      <c r="W372" s="10">
        <v>-2578</v>
      </c>
      <c r="X372" s="10">
        <v>-3020</v>
      </c>
      <c r="Y372" s="10">
        <v>-3987</v>
      </c>
      <c r="Z372" s="14">
        <v>-4384</v>
      </c>
    </row>
    <row r="373" spans="2:26" s="6" customFormat="1" ht="15.45" customHeight="1" x14ac:dyDescent="0.3">
      <c r="B373" s="7" t="s">
        <v>367</v>
      </c>
      <c r="C373" s="10">
        <v>849</v>
      </c>
      <c r="D373" s="10">
        <v>759</v>
      </c>
      <c r="E373" s="10">
        <v>865</v>
      </c>
      <c r="F373" s="10">
        <v>887</v>
      </c>
      <c r="G373" s="10">
        <v>924</v>
      </c>
      <c r="H373" s="10">
        <v>1177</v>
      </c>
      <c r="I373" s="10">
        <v>1340</v>
      </c>
      <c r="J373" s="10">
        <v>1484</v>
      </c>
      <c r="K373" s="10">
        <v>1891</v>
      </c>
      <c r="L373" s="10">
        <v>1832</v>
      </c>
      <c r="M373" s="10">
        <v>2478</v>
      </c>
      <c r="N373" s="10">
        <v>2573</v>
      </c>
      <c r="O373" s="10">
        <v>2694</v>
      </c>
      <c r="P373" s="10">
        <v>2830</v>
      </c>
      <c r="Q373" s="10">
        <v>3115</v>
      </c>
      <c r="R373" s="10">
        <v>3084</v>
      </c>
      <c r="S373" s="10">
        <v>3523</v>
      </c>
      <c r="T373" s="10">
        <v>3621</v>
      </c>
      <c r="U373" s="10">
        <v>4540</v>
      </c>
      <c r="V373" s="10">
        <v>7154</v>
      </c>
      <c r="W373" s="10">
        <v>6716</v>
      </c>
      <c r="X373" s="10">
        <v>7439</v>
      </c>
      <c r="Y373" s="10">
        <v>8531</v>
      </c>
      <c r="Z373" s="14">
        <v>6971</v>
      </c>
    </row>
    <row r="374" spans="2:26" s="6" customFormat="1" ht="15.45" customHeight="1" x14ac:dyDescent="0.3">
      <c r="B374" s="7" t="s">
        <v>368</v>
      </c>
      <c r="C374" s="10">
        <v>1494</v>
      </c>
      <c r="D374" s="10">
        <v>1673</v>
      </c>
      <c r="E374" s="10">
        <v>1364</v>
      </c>
      <c r="F374" s="10">
        <v>1578</v>
      </c>
      <c r="G374" s="10">
        <v>1798</v>
      </c>
      <c r="H374" s="10">
        <v>2047</v>
      </c>
      <c r="I374" s="10">
        <v>2363</v>
      </c>
      <c r="J374" s="10">
        <v>2739</v>
      </c>
      <c r="K374" s="10">
        <v>3416</v>
      </c>
      <c r="L374" s="10">
        <v>3448</v>
      </c>
      <c r="M374" s="10">
        <v>3711</v>
      </c>
      <c r="N374" s="10">
        <v>5185</v>
      </c>
      <c r="O374" s="10">
        <v>5695</v>
      </c>
      <c r="P374" s="10">
        <v>5992</v>
      </c>
      <c r="Q374" s="10">
        <v>7211</v>
      </c>
      <c r="R374" s="10">
        <v>6270</v>
      </c>
      <c r="S374" s="10">
        <v>6231</v>
      </c>
      <c r="T374" s="10">
        <v>6909</v>
      </c>
      <c r="U374" s="10">
        <v>8741</v>
      </c>
      <c r="V374" s="10">
        <v>10330</v>
      </c>
      <c r="W374" s="10">
        <v>9294</v>
      </c>
      <c r="X374" s="10">
        <v>10459</v>
      </c>
      <c r="Y374" s="10">
        <v>12518</v>
      </c>
      <c r="Z374" s="14">
        <v>11355</v>
      </c>
    </row>
    <row r="375" spans="2:26" s="6" customFormat="1" ht="15.45" customHeight="1" x14ac:dyDescent="0.3">
      <c r="B375" s="7" t="s">
        <v>369</v>
      </c>
      <c r="C375" s="10">
        <v>-302</v>
      </c>
      <c r="D375" s="10">
        <v>-344</v>
      </c>
      <c r="E375" s="10">
        <v>-402</v>
      </c>
      <c r="F375" s="10">
        <v>-358</v>
      </c>
      <c r="G375" s="10">
        <v>-374</v>
      </c>
      <c r="H375" s="10">
        <v>-680</v>
      </c>
      <c r="I375" s="10">
        <v>-702</v>
      </c>
      <c r="J375" s="10">
        <v>-905</v>
      </c>
      <c r="K375" s="10">
        <v>-994</v>
      </c>
      <c r="L375" s="10">
        <v>-1484</v>
      </c>
      <c r="M375" s="10">
        <v>-1484</v>
      </c>
      <c r="N375" s="10">
        <v>-1454</v>
      </c>
      <c r="O375" s="10">
        <v>-1549</v>
      </c>
      <c r="P375" s="10">
        <v>-2369</v>
      </c>
      <c r="Q375" s="10">
        <v>-2635</v>
      </c>
      <c r="R375" s="10">
        <v>-2252</v>
      </c>
      <c r="S375" s="10">
        <v>-1915</v>
      </c>
      <c r="T375" s="10">
        <v>-1870</v>
      </c>
      <c r="U375" s="10">
        <v>-2641</v>
      </c>
      <c r="V375" s="10">
        <v>-2382</v>
      </c>
      <c r="W375" s="10">
        <v>-3070</v>
      </c>
      <c r="X375" s="10">
        <v>-3172</v>
      </c>
      <c r="Y375" s="10">
        <v>-2726</v>
      </c>
      <c r="Z375" s="14">
        <v>-3407</v>
      </c>
    </row>
    <row r="376" spans="2:26" s="6" customFormat="1" ht="15.45" customHeight="1" x14ac:dyDescent="0.3">
      <c r="B376" s="7" t="s">
        <v>367</v>
      </c>
      <c r="C376" s="10">
        <v>97</v>
      </c>
      <c r="D376" s="10">
        <v>97</v>
      </c>
      <c r="E376" s="10">
        <v>50</v>
      </c>
      <c r="F376" s="10">
        <v>64</v>
      </c>
      <c r="G376" s="10">
        <v>63</v>
      </c>
      <c r="H376" s="10">
        <v>116</v>
      </c>
      <c r="I376" s="10">
        <v>136</v>
      </c>
      <c r="J376" s="10">
        <v>244</v>
      </c>
      <c r="K376" s="10">
        <v>217</v>
      </c>
      <c r="L376" s="10">
        <v>95</v>
      </c>
      <c r="M376" s="10">
        <v>52</v>
      </c>
      <c r="N376" s="10">
        <v>124</v>
      </c>
      <c r="O376" s="10">
        <v>193</v>
      </c>
      <c r="P376" s="10">
        <v>120</v>
      </c>
      <c r="Q376" s="10">
        <v>131</v>
      </c>
      <c r="R376" s="10">
        <v>76</v>
      </c>
      <c r="S376" s="10">
        <v>74</v>
      </c>
      <c r="T376" s="10">
        <v>82</v>
      </c>
      <c r="U376" s="10">
        <v>146</v>
      </c>
      <c r="V376" s="10">
        <v>177</v>
      </c>
      <c r="W376" s="10">
        <v>174</v>
      </c>
      <c r="X376" s="10">
        <v>217</v>
      </c>
      <c r="Y376" s="10">
        <v>345</v>
      </c>
      <c r="Z376" s="14">
        <v>443</v>
      </c>
    </row>
    <row r="377" spans="2:26" s="6" customFormat="1" ht="15.45" customHeight="1" x14ac:dyDescent="0.3">
      <c r="B377" s="7" t="s">
        <v>368</v>
      </c>
      <c r="C377" s="10">
        <v>399</v>
      </c>
      <c r="D377" s="10">
        <v>441</v>
      </c>
      <c r="E377" s="10">
        <v>452</v>
      </c>
      <c r="F377" s="10">
        <v>422</v>
      </c>
      <c r="G377" s="10">
        <v>437</v>
      </c>
      <c r="H377" s="10">
        <v>796</v>
      </c>
      <c r="I377" s="10">
        <v>838</v>
      </c>
      <c r="J377" s="10">
        <v>1149</v>
      </c>
      <c r="K377" s="10">
        <v>1211</v>
      </c>
      <c r="L377" s="10">
        <v>1579</v>
      </c>
      <c r="M377" s="10">
        <v>1536</v>
      </c>
      <c r="N377" s="10">
        <v>1578</v>
      </c>
      <c r="O377" s="10">
        <v>1742</v>
      </c>
      <c r="P377" s="10">
        <v>2489</v>
      </c>
      <c r="Q377" s="10">
        <v>2766</v>
      </c>
      <c r="R377" s="10">
        <v>2328</v>
      </c>
      <c r="S377" s="10">
        <v>1989</v>
      </c>
      <c r="T377" s="10">
        <v>1952</v>
      </c>
      <c r="U377" s="10">
        <v>2787</v>
      </c>
      <c r="V377" s="10">
        <v>2559</v>
      </c>
      <c r="W377" s="10">
        <v>3244</v>
      </c>
      <c r="X377" s="10">
        <v>3389</v>
      </c>
      <c r="Y377" s="10">
        <v>3071</v>
      </c>
      <c r="Z377" s="14">
        <v>3850</v>
      </c>
    </row>
    <row r="378" spans="2:26" s="6" customFormat="1" ht="15.45" customHeight="1" x14ac:dyDescent="0.3">
      <c r="B378" s="7" t="s">
        <v>370</v>
      </c>
      <c r="C378" s="10">
        <v>2394</v>
      </c>
      <c r="D378" s="10">
        <v>2171</v>
      </c>
      <c r="E378" s="10">
        <v>2826</v>
      </c>
      <c r="F378" s="10">
        <v>3440</v>
      </c>
      <c r="G378" s="10">
        <v>3743</v>
      </c>
      <c r="H378" s="10">
        <v>4290</v>
      </c>
      <c r="I378" s="10">
        <v>5438</v>
      </c>
      <c r="J378" s="10">
        <v>6554</v>
      </c>
      <c r="K378" s="10">
        <v>8551</v>
      </c>
      <c r="L378" s="10">
        <v>10226</v>
      </c>
      <c r="M378" s="10">
        <v>11596</v>
      </c>
      <c r="N378" s="10">
        <v>12315</v>
      </c>
      <c r="O378" s="10">
        <v>13423</v>
      </c>
      <c r="P378" s="10">
        <v>14928</v>
      </c>
      <c r="Q378" s="10">
        <v>14934</v>
      </c>
      <c r="R378" s="10">
        <v>15895</v>
      </c>
      <c r="S378" s="10">
        <v>15345</v>
      </c>
      <c r="T378" s="10">
        <v>13299</v>
      </c>
      <c r="U378" s="10">
        <v>15453</v>
      </c>
      <c r="V378" s="10">
        <v>16903</v>
      </c>
      <c r="W378" s="10">
        <v>18782</v>
      </c>
      <c r="X378" s="10">
        <v>25395</v>
      </c>
      <c r="Y378" s="10">
        <v>21767</v>
      </c>
      <c r="Z378" s="14">
        <v>22289</v>
      </c>
    </row>
    <row r="379" spans="2:26" s="6" customFormat="1" ht="15.45" customHeight="1" x14ac:dyDescent="0.3">
      <c r="B379" s="7" t="s">
        <v>367</v>
      </c>
      <c r="C379" s="10" t="s">
        <v>4</v>
      </c>
      <c r="D379" s="10" t="s">
        <v>4</v>
      </c>
      <c r="E379" s="10">
        <v>2757</v>
      </c>
      <c r="F379" s="10">
        <v>3358</v>
      </c>
      <c r="G379" s="10">
        <v>3682</v>
      </c>
      <c r="H379" s="10">
        <v>4253</v>
      </c>
      <c r="I379" s="10">
        <v>5313</v>
      </c>
      <c r="J379" s="10">
        <v>6457</v>
      </c>
      <c r="K379" s="10">
        <v>8402</v>
      </c>
      <c r="L379" s="10">
        <v>10154</v>
      </c>
      <c r="M379" s="10">
        <v>11469</v>
      </c>
      <c r="N379" s="10">
        <v>12212</v>
      </c>
      <c r="O379" s="10">
        <v>13317</v>
      </c>
      <c r="P379" s="10" t="s">
        <v>4</v>
      </c>
      <c r="Q379" s="10" t="s">
        <v>4</v>
      </c>
      <c r="R379" s="10" t="s">
        <v>4</v>
      </c>
      <c r="S379" s="10" t="s">
        <v>4</v>
      </c>
      <c r="T379" s="10" t="s">
        <v>4</v>
      </c>
      <c r="U379" s="10" t="s">
        <v>4</v>
      </c>
      <c r="V379" s="10" t="s">
        <v>4</v>
      </c>
      <c r="W379" s="10" t="s">
        <v>4</v>
      </c>
      <c r="X379" s="10" t="s">
        <v>4</v>
      </c>
      <c r="Y379" s="10" t="s">
        <v>4</v>
      </c>
      <c r="Z379" s="10" t="s">
        <v>4</v>
      </c>
    </row>
    <row r="380" spans="2:26" s="6" customFormat="1" ht="15.45" customHeight="1" x14ac:dyDescent="0.3">
      <c r="B380" s="7" t="s">
        <v>368</v>
      </c>
      <c r="C380" s="10" t="s">
        <v>4</v>
      </c>
      <c r="D380" s="10" t="s">
        <v>4</v>
      </c>
      <c r="E380" s="10">
        <v>69</v>
      </c>
      <c r="F380" s="10">
        <v>82</v>
      </c>
      <c r="G380" s="10">
        <v>61</v>
      </c>
      <c r="H380" s="10">
        <v>37</v>
      </c>
      <c r="I380" s="10">
        <v>125</v>
      </c>
      <c r="J380" s="10">
        <v>97</v>
      </c>
      <c r="K380" s="10">
        <v>149</v>
      </c>
      <c r="L380" s="10">
        <v>72</v>
      </c>
      <c r="M380" s="10">
        <v>127</v>
      </c>
      <c r="N380" s="10">
        <v>103</v>
      </c>
      <c r="O380" s="10">
        <v>106</v>
      </c>
      <c r="P380" s="10" t="s">
        <v>4</v>
      </c>
      <c r="Q380" s="10" t="s">
        <v>4</v>
      </c>
      <c r="R380" s="10" t="s">
        <v>4</v>
      </c>
      <c r="S380" s="10" t="s">
        <v>4</v>
      </c>
      <c r="T380" s="10" t="s">
        <v>4</v>
      </c>
      <c r="U380" s="10" t="s">
        <v>4</v>
      </c>
      <c r="V380" s="10" t="s">
        <v>4</v>
      </c>
      <c r="W380" s="10" t="s">
        <v>4</v>
      </c>
      <c r="X380" s="10" t="s">
        <v>4</v>
      </c>
      <c r="Y380" s="10" t="s">
        <v>4</v>
      </c>
      <c r="Z380" s="10" t="s">
        <v>4</v>
      </c>
    </row>
    <row r="381" spans="2:26" s="6" customFormat="1" ht="15.45" customHeight="1" x14ac:dyDescent="0.3">
      <c r="B381" s="7" t="s">
        <v>371</v>
      </c>
      <c r="C381" s="10">
        <v>561</v>
      </c>
      <c r="D381" s="10">
        <v>432</v>
      </c>
      <c r="E381" s="10">
        <v>410</v>
      </c>
      <c r="F381" s="10">
        <v>428</v>
      </c>
      <c r="G381" s="10">
        <v>196</v>
      </c>
      <c r="H381" s="10">
        <v>163</v>
      </c>
      <c r="I381" s="10">
        <v>375</v>
      </c>
      <c r="J381" s="10">
        <v>490</v>
      </c>
      <c r="K381" s="10">
        <v>576</v>
      </c>
      <c r="L381" s="10">
        <v>451</v>
      </c>
      <c r="M381" s="10">
        <v>512</v>
      </c>
      <c r="N381" s="10">
        <v>642</v>
      </c>
      <c r="O381" s="10">
        <v>482</v>
      </c>
      <c r="P381" s="10">
        <v>629</v>
      </c>
      <c r="Q381" s="10">
        <v>598</v>
      </c>
      <c r="R381" s="10">
        <v>496</v>
      </c>
      <c r="S381" s="10">
        <v>464</v>
      </c>
      <c r="T381" s="10">
        <v>400</v>
      </c>
      <c r="U381" s="10">
        <v>331</v>
      </c>
      <c r="V381" s="10">
        <v>239</v>
      </c>
      <c r="W381" s="10">
        <v>256</v>
      </c>
      <c r="X381" s="10">
        <v>458</v>
      </c>
      <c r="Y381" s="10">
        <v>610</v>
      </c>
      <c r="Z381" s="14">
        <v>475</v>
      </c>
    </row>
    <row r="382" spans="2:26" s="6" customFormat="1" ht="15.45" customHeight="1" x14ac:dyDescent="0.3">
      <c r="B382" s="7" t="s">
        <v>372</v>
      </c>
      <c r="C382" s="10">
        <v>561</v>
      </c>
      <c r="D382" s="10">
        <v>432</v>
      </c>
      <c r="E382" s="10">
        <v>410</v>
      </c>
      <c r="F382" s="10">
        <v>428</v>
      </c>
      <c r="G382" s="10">
        <v>196</v>
      </c>
      <c r="H382" s="10">
        <v>163</v>
      </c>
      <c r="I382" s="10">
        <v>375</v>
      </c>
      <c r="J382" s="10">
        <v>490</v>
      </c>
      <c r="K382" s="10">
        <v>576</v>
      </c>
      <c r="L382" s="10">
        <v>451</v>
      </c>
      <c r="M382" s="10">
        <v>512</v>
      </c>
      <c r="N382" s="10">
        <v>642</v>
      </c>
      <c r="O382" s="10">
        <v>482</v>
      </c>
      <c r="P382" s="10">
        <v>629</v>
      </c>
      <c r="Q382" s="10">
        <v>598</v>
      </c>
      <c r="R382" s="10">
        <v>496</v>
      </c>
      <c r="S382" s="10">
        <v>464</v>
      </c>
      <c r="T382" s="10">
        <v>400</v>
      </c>
      <c r="U382" s="10">
        <v>331</v>
      </c>
      <c r="V382" s="10">
        <v>239</v>
      </c>
      <c r="W382" s="10">
        <v>256</v>
      </c>
      <c r="X382" s="10">
        <v>458</v>
      </c>
      <c r="Y382" s="10">
        <v>610</v>
      </c>
      <c r="Z382" s="14">
        <v>475</v>
      </c>
    </row>
    <row r="383" spans="2:26" s="6" customFormat="1" ht="15.45" customHeight="1" x14ac:dyDescent="0.3">
      <c r="B383" s="7" t="s">
        <v>373</v>
      </c>
      <c r="C383" s="10" t="s">
        <v>4</v>
      </c>
      <c r="D383" s="10" t="s">
        <v>4</v>
      </c>
      <c r="E383" s="10" t="s">
        <v>4</v>
      </c>
      <c r="F383" s="10" t="s">
        <v>4</v>
      </c>
      <c r="G383" s="10" t="s">
        <v>4</v>
      </c>
      <c r="H383" s="10" t="s">
        <v>4</v>
      </c>
      <c r="I383" s="10" t="s">
        <v>4</v>
      </c>
      <c r="J383" s="10" t="s">
        <v>4</v>
      </c>
      <c r="K383" s="10" t="s">
        <v>4</v>
      </c>
      <c r="L383" s="10" t="s">
        <v>4</v>
      </c>
      <c r="M383" s="10" t="s">
        <v>4</v>
      </c>
      <c r="N383" s="10" t="s">
        <v>4</v>
      </c>
      <c r="O383" s="10" t="s">
        <v>4</v>
      </c>
      <c r="P383" s="10" t="s">
        <v>4</v>
      </c>
      <c r="Q383" s="10" t="s">
        <v>4</v>
      </c>
      <c r="R383" s="10" t="s">
        <v>4</v>
      </c>
      <c r="S383" s="10" t="s">
        <v>4</v>
      </c>
      <c r="T383" s="10" t="s">
        <v>4</v>
      </c>
      <c r="U383" s="10" t="s">
        <v>4</v>
      </c>
      <c r="V383" s="10" t="s">
        <v>4</v>
      </c>
      <c r="W383" s="10" t="s">
        <v>4</v>
      </c>
      <c r="X383" s="10" t="s">
        <v>4</v>
      </c>
      <c r="Y383" s="10" t="s">
        <v>4</v>
      </c>
      <c r="Z383" s="10" t="s">
        <v>4</v>
      </c>
    </row>
    <row r="384" spans="2:26" s="6" customFormat="1" ht="15.45" customHeight="1" x14ac:dyDescent="0.3">
      <c r="B384" s="7" t="s">
        <v>374</v>
      </c>
      <c r="C384" s="10">
        <v>-116</v>
      </c>
      <c r="D384" s="10">
        <v>682</v>
      </c>
      <c r="E384" s="10">
        <v>391</v>
      </c>
      <c r="F384" s="10">
        <v>413</v>
      </c>
      <c r="G384" s="10">
        <v>-31</v>
      </c>
      <c r="H384" s="10">
        <v>784</v>
      </c>
      <c r="I384" s="10">
        <v>-141</v>
      </c>
      <c r="J384" s="10">
        <v>762</v>
      </c>
      <c r="K384" s="10">
        <v>-457</v>
      </c>
      <c r="L384" s="10">
        <v>-825</v>
      </c>
      <c r="M384" s="10">
        <v>-651</v>
      </c>
      <c r="N384" s="10">
        <v>651</v>
      </c>
      <c r="O384" s="10">
        <v>1436</v>
      </c>
      <c r="P384" s="10">
        <v>2770</v>
      </c>
      <c r="Q384" s="10">
        <v>2855</v>
      </c>
      <c r="R384" s="10">
        <v>1267</v>
      </c>
      <c r="S384" s="10">
        <v>944</v>
      </c>
      <c r="T384" s="10">
        <v>4247</v>
      </c>
      <c r="U384" s="10">
        <v>9011</v>
      </c>
      <c r="V384" s="10">
        <v>5129.7</v>
      </c>
      <c r="W384" s="10">
        <v>8654</v>
      </c>
      <c r="X384" s="10">
        <v>14067</v>
      </c>
      <c r="Y384" s="10">
        <v>16691</v>
      </c>
      <c r="Z384" s="14">
        <v>-2078.4</v>
      </c>
    </row>
    <row r="385" spans="2:26" s="6" customFormat="1" ht="15.45" customHeight="1" x14ac:dyDescent="0.3">
      <c r="B385" s="7" t="s">
        <v>375</v>
      </c>
      <c r="C385" s="10">
        <v>383</v>
      </c>
      <c r="D385" s="10">
        <v>550</v>
      </c>
      <c r="E385" s="10">
        <v>391</v>
      </c>
      <c r="F385" s="10">
        <v>376</v>
      </c>
      <c r="G385" s="10">
        <v>276</v>
      </c>
      <c r="H385" s="10">
        <v>800</v>
      </c>
      <c r="I385" s="10">
        <v>743</v>
      </c>
      <c r="J385" s="10">
        <v>793</v>
      </c>
      <c r="K385" s="10">
        <v>748</v>
      </c>
      <c r="L385" s="10">
        <v>961</v>
      </c>
      <c r="M385" s="10">
        <v>913</v>
      </c>
      <c r="N385" s="10">
        <v>775</v>
      </c>
      <c r="O385" s="10">
        <v>1191</v>
      </c>
      <c r="P385" s="10">
        <v>1726</v>
      </c>
      <c r="Q385" s="10">
        <v>1474</v>
      </c>
      <c r="R385" s="10">
        <v>1172</v>
      </c>
      <c r="S385" s="10">
        <v>1285</v>
      </c>
      <c r="T385" s="10">
        <v>1653</v>
      </c>
      <c r="U385" s="10">
        <v>1778</v>
      </c>
      <c r="V385" s="10">
        <v>2627.7</v>
      </c>
      <c r="W385" s="10">
        <v>1271</v>
      </c>
      <c r="X385" s="10">
        <v>1355</v>
      </c>
      <c r="Y385" s="10">
        <v>1827</v>
      </c>
      <c r="Z385" s="14">
        <v>1649</v>
      </c>
    </row>
    <row r="386" spans="2:26" s="6" customFormat="1" ht="15.45" customHeight="1" x14ac:dyDescent="0.3">
      <c r="B386" s="7" t="s">
        <v>376</v>
      </c>
      <c r="C386" s="10" t="s">
        <v>4</v>
      </c>
      <c r="D386" s="10" t="s">
        <v>4</v>
      </c>
      <c r="E386" s="10">
        <v>-6</v>
      </c>
      <c r="F386" s="10">
        <v>2</v>
      </c>
      <c r="G386" s="10">
        <v>6</v>
      </c>
      <c r="H386" s="10" t="s">
        <v>4</v>
      </c>
      <c r="I386" s="10">
        <v>32</v>
      </c>
      <c r="J386" s="10">
        <v>106</v>
      </c>
      <c r="K386" s="10">
        <v>47</v>
      </c>
      <c r="L386" s="10">
        <v>-159</v>
      </c>
      <c r="M386" s="10">
        <v>-117</v>
      </c>
      <c r="N386" s="10">
        <v>109</v>
      </c>
      <c r="O386" s="10">
        <v>240</v>
      </c>
      <c r="P386" s="10">
        <v>368</v>
      </c>
      <c r="Q386" s="10">
        <v>937</v>
      </c>
      <c r="R386" s="10">
        <v>379</v>
      </c>
      <c r="S386" s="10">
        <v>139</v>
      </c>
      <c r="T386" s="10">
        <v>457</v>
      </c>
      <c r="U386" s="10">
        <v>349</v>
      </c>
      <c r="V386" s="10">
        <v>171</v>
      </c>
      <c r="W386" s="10">
        <v>44</v>
      </c>
      <c r="X386" s="10">
        <v>-269</v>
      </c>
      <c r="Y386" s="10">
        <v>-158</v>
      </c>
      <c r="Z386" s="14">
        <v>-30</v>
      </c>
    </row>
    <row r="387" spans="2:26" s="6" customFormat="1" ht="15.45" customHeight="1" x14ac:dyDescent="0.3">
      <c r="B387" s="7" t="s">
        <v>377</v>
      </c>
      <c r="C387" s="10" t="s">
        <v>4</v>
      </c>
      <c r="D387" s="10" t="s">
        <v>4</v>
      </c>
      <c r="E387" s="10" t="s">
        <v>4</v>
      </c>
      <c r="F387" s="10" t="s">
        <v>4</v>
      </c>
      <c r="G387" s="10" t="s">
        <v>4</v>
      </c>
      <c r="H387" s="10" t="s">
        <v>4</v>
      </c>
      <c r="I387" s="10" t="s">
        <v>4</v>
      </c>
      <c r="J387" s="10" t="s">
        <v>4</v>
      </c>
      <c r="K387" s="10" t="s">
        <v>4</v>
      </c>
      <c r="L387" s="10" t="s">
        <v>4</v>
      </c>
      <c r="M387" s="10" t="s">
        <v>4</v>
      </c>
      <c r="N387" s="10" t="s">
        <v>4</v>
      </c>
      <c r="O387" s="10" t="s">
        <v>4</v>
      </c>
      <c r="P387" s="10" t="s">
        <v>4</v>
      </c>
      <c r="Q387" s="10" t="s">
        <v>4</v>
      </c>
      <c r="R387" s="10" t="s">
        <v>4</v>
      </c>
      <c r="S387" s="10" t="s">
        <v>4</v>
      </c>
      <c r="T387" s="10" t="s">
        <v>4</v>
      </c>
      <c r="U387" s="10" t="s">
        <v>4</v>
      </c>
      <c r="V387" s="10" t="s">
        <v>4</v>
      </c>
      <c r="W387" s="10" t="s">
        <v>4</v>
      </c>
      <c r="X387" s="10" t="s">
        <v>4</v>
      </c>
      <c r="Y387" s="10" t="s">
        <v>4</v>
      </c>
      <c r="Z387" s="10" t="s">
        <v>4</v>
      </c>
    </row>
    <row r="388" spans="2:26" s="6" customFormat="1" ht="15.45" customHeight="1" x14ac:dyDescent="0.3">
      <c r="B388" s="7" t="s">
        <v>378</v>
      </c>
      <c r="C388" s="10">
        <v>-499</v>
      </c>
      <c r="D388" s="10">
        <v>132</v>
      </c>
      <c r="E388" s="10">
        <v>6</v>
      </c>
      <c r="F388" s="10">
        <v>35</v>
      </c>
      <c r="G388" s="10">
        <v>-313</v>
      </c>
      <c r="H388" s="10">
        <v>-16</v>
      </c>
      <c r="I388" s="10">
        <v>-916</v>
      </c>
      <c r="J388" s="10">
        <v>-137</v>
      </c>
      <c r="K388" s="10">
        <v>-1252</v>
      </c>
      <c r="L388" s="10">
        <v>-1627</v>
      </c>
      <c r="M388" s="10">
        <v>-1447</v>
      </c>
      <c r="N388" s="10">
        <v>-233</v>
      </c>
      <c r="O388" s="10">
        <v>5</v>
      </c>
      <c r="P388" s="10">
        <v>676</v>
      </c>
      <c r="Q388" s="10">
        <v>444</v>
      </c>
      <c r="R388" s="10">
        <v>-284</v>
      </c>
      <c r="S388" s="10">
        <v>-480</v>
      </c>
      <c r="T388" s="10">
        <v>2137</v>
      </c>
      <c r="U388" s="10">
        <v>6884</v>
      </c>
      <c r="V388" s="10">
        <v>2331</v>
      </c>
      <c r="W388" s="10">
        <v>7339</v>
      </c>
      <c r="X388" s="10">
        <v>12981</v>
      </c>
      <c r="Y388" s="10">
        <v>15022</v>
      </c>
      <c r="Z388" s="14">
        <v>-3697.4</v>
      </c>
    </row>
    <row r="389" spans="2:26" s="6" customFormat="1" ht="15.45" customHeight="1" x14ac:dyDescent="0.3">
      <c r="B389" s="7" t="s">
        <v>379</v>
      </c>
      <c r="C389" s="10">
        <v>152</v>
      </c>
      <c r="D389" s="10">
        <v>-297</v>
      </c>
      <c r="E389" s="10">
        <v>-550</v>
      </c>
      <c r="F389" s="10">
        <v>-202</v>
      </c>
      <c r="G389" s="10">
        <v>-170</v>
      </c>
      <c r="H389" s="10">
        <v>-323</v>
      </c>
      <c r="I389" s="10">
        <v>-720</v>
      </c>
      <c r="J389" s="10">
        <v>-695</v>
      </c>
      <c r="K389" s="10">
        <v>-490</v>
      </c>
      <c r="L389" s="10">
        <v>16</v>
      </c>
      <c r="M389" s="10">
        <v>-720</v>
      </c>
      <c r="N389" s="10">
        <v>-263</v>
      </c>
      <c r="O389" s="10">
        <v>-977</v>
      </c>
      <c r="P389" s="10">
        <v>-659</v>
      </c>
      <c r="Q389" s="10">
        <v>621</v>
      </c>
      <c r="R389" s="10">
        <v>-882</v>
      </c>
      <c r="S389" s="10">
        <v>-634</v>
      </c>
      <c r="T389" s="10">
        <v>-147</v>
      </c>
      <c r="U389" s="10">
        <v>-632</v>
      </c>
      <c r="V389" s="10">
        <v>-699.7</v>
      </c>
      <c r="W389" s="10">
        <v>-306</v>
      </c>
      <c r="X389" s="10">
        <v>-676</v>
      </c>
      <c r="Y389" s="10">
        <v>-5761</v>
      </c>
      <c r="Z389" s="14">
        <v>-3953.6</v>
      </c>
    </row>
    <row r="390" spans="2:26" s="6" customFormat="1" ht="15.45" customHeight="1" x14ac:dyDescent="0.3">
      <c r="B390" s="7" t="s">
        <v>380</v>
      </c>
      <c r="C390" s="10">
        <v>179</v>
      </c>
      <c r="D390" s="10">
        <v>-281</v>
      </c>
      <c r="E390" s="10">
        <v>408</v>
      </c>
      <c r="F390" s="10">
        <v>815</v>
      </c>
      <c r="G390" s="10">
        <v>171</v>
      </c>
      <c r="H390" s="10">
        <v>67</v>
      </c>
      <c r="I390" s="10">
        <v>338</v>
      </c>
      <c r="J390" s="10">
        <v>1493</v>
      </c>
      <c r="K390" s="10">
        <v>331</v>
      </c>
      <c r="L390" s="10">
        <v>2058</v>
      </c>
      <c r="M390" s="10">
        <v>2865</v>
      </c>
      <c r="N390" s="10">
        <v>-656</v>
      </c>
      <c r="O390" s="10">
        <v>494</v>
      </c>
      <c r="P390" s="10">
        <v>5128</v>
      </c>
      <c r="Q390" s="10">
        <v>5483</v>
      </c>
      <c r="R390" s="10">
        <v>4373</v>
      </c>
      <c r="S390" s="10">
        <v>5036</v>
      </c>
      <c r="T390" s="10">
        <v>3169</v>
      </c>
      <c r="U390" s="10">
        <v>-857</v>
      </c>
      <c r="V390" s="10">
        <v>179</v>
      </c>
      <c r="W390" s="10">
        <v>3169</v>
      </c>
      <c r="X390" s="10">
        <v>9274</v>
      </c>
      <c r="Y390" s="10">
        <v>-6656</v>
      </c>
      <c r="Z390" s="14">
        <v>-8222</v>
      </c>
    </row>
    <row r="391" spans="2:26" s="6" customFormat="1" ht="15.45" customHeight="1" x14ac:dyDescent="0.3">
      <c r="B391" s="7" t="s">
        <v>381</v>
      </c>
      <c r="C391" s="10">
        <v>-179</v>
      </c>
      <c r="D391" s="10">
        <v>281</v>
      </c>
      <c r="E391" s="10">
        <v>-408</v>
      </c>
      <c r="F391" s="10">
        <v>-815</v>
      </c>
      <c r="G391" s="10">
        <v>-171</v>
      </c>
      <c r="H391" s="10">
        <v>-67</v>
      </c>
      <c r="I391" s="10">
        <v>-338</v>
      </c>
      <c r="J391" s="10">
        <v>-1493</v>
      </c>
      <c r="K391" s="10">
        <v>-331</v>
      </c>
      <c r="L391" s="10">
        <v>-2058</v>
      </c>
      <c r="M391" s="10">
        <v>-2865</v>
      </c>
      <c r="N391" s="10">
        <v>656</v>
      </c>
      <c r="O391" s="10">
        <v>-494</v>
      </c>
      <c r="P391" s="10">
        <v>-5128</v>
      </c>
      <c r="Q391" s="10">
        <v>-5483</v>
      </c>
      <c r="R391" s="10">
        <v>-4373</v>
      </c>
      <c r="S391" s="10">
        <v>-5036</v>
      </c>
      <c r="T391" s="10">
        <v>-3169</v>
      </c>
      <c r="U391" s="10">
        <v>857</v>
      </c>
      <c r="V391" s="10">
        <v>-179</v>
      </c>
      <c r="W391" s="10">
        <v>-3169</v>
      </c>
      <c r="X391" s="10">
        <v>-9274</v>
      </c>
      <c r="Y391" s="10">
        <v>6656</v>
      </c>
      <c r="Z391" s="14">
        <v>8222</v>
      </c>
    </row>
    <row r="392" spans="2:26" s="6" customFormat="1" ht="15.45" customHeight="1" x14ac:dyDescent="0.3">
      <c r="B392" s="7" t="s">
        <v>382</v>
      </c>
      <c r="C392" s="10" t="s">
        <v>4</v>
      </c>
      <c r="D392" s="10" t="s">
        <v>4</v>
      </c>
      <c r="E392" s="10" t="s">
        <v>4</v>
      </c>
      <c r="F392" s="10" t="s">
        <v>4</v>
      </c>
      <c r="G392" s="10" t="s">
        <v>4</v>
      </c>
      <c r="H392" s="10" t="s">
        <v>4</v>
      </c>
      <c r="I392" s="10" t="s">
        <v>4</v>
      </c>
      <c r="J392" s="10" t="s">
        <v>4</v>
      </c>
      <c r="K392" s="10" t="s">
        <v>4</v>
      </c>
      <c r="L392" s="10" t="s">
        <v>4</v>
      </c>
      <c r="M392" s="10" t="s">
        <v>4</v>
      </c>
      <c r="N392" s="10" t="s">
        <v>4</v>
      </c>
      <c r="O392" s="10" t="s">
        <v>4</v>
      </c>
      <c r="P392" s="10" t="s">
        <v>4</v>
      </c>
      <c r="Q392" s="10" t="s">
        <v>4</v>
      </c>
      <c r="R392" s="10" t="s">
        <v>4</v>
      </c>
      <c r="S392" s="10" t="s">
        <v>4</v>
      </c>
      <c r="T392" s="10" t="s">
        <v>4</v>
      </c>
      <c r="U392" s="10" t="s">
        <v>4</v>
      </c>
      <c r="V392" s="10" t="s">
        <v>4</v>
      </c>
      <c r="W392" s="10" t="s">
        <v>4</v>
      </c>
      <c r="X392" s="10" t="s">
        <v>4</v>
      </c>
      <c r="Y392" s="10" t="s">
        <v>4</v>
      </c>
      <c r="Z392" s="10" t="s">
        <v>4</v>
      </c>
    </row>
    <row r="393" spans="2:26" s="6" customFormat="1" x14ac:dyDescent="0.25"/>
    <row r="394" spans="2:26" s="6" customFormat="1" ht="15.45" customHeight="1" x14ac:dyDescent="0.3">
      <c r="B394" s="7" t="s">
        <v>383</v>
      </c>
      <c r="C394" s="8"/>
      <c r="D394" s="8"/>
      <c r="E394" s="8"/>
      <c r="F394" s="8"/>
      <c r="G394" s="8"/>
      <c r="H394" s="8"/>
      <c r="I394" s="8"/>
      <c r="J394" s="8"/>
      <c r="K394" s="8"/>
      <c r="L394" s="8"/>
      <c r="M394" s="8"/>
      <c r="N394" s="8"/>
      <c r="O394" s="8"/>
      <c r="P394" s="8"/>
      <c r="Q394" s="8"/>
      <c r="R394" s="8"/>
      <c r="S394" s="8"/>
      <c r="T394" s="8"/>
      <c r="U394" s="8"/>
      <c r="V394" s="8"/>
      <c r="W394" s="8"/>
      <c r="X394" s="8"/>
      <c r="Y394" s="8"/>
      <c r="Z394" s="8"/>
    </row>
    <row r="395" spans="2:26" s="6" customFormat="1" ht="15.45" customHeight="1" x14ac:dyDescent="0.3">
      <c r="B395" s="7" t="s">
        <v>336</v>
      </c>
      <c r="C395" s="9">
        <v>12.09761</v>
      </c>
      <c r="D395" s="9">
        <v>13.661</v>
      </c>
      <c r="E395" s="9">
        <v>12.46344</v>
      </c>
      <c r="F395" s="9">
        <v>12.505380000000001</v>
      </c>
      <c r="G395" s="9">
        <v>13.31302</v>
      </c>
      <c r="H395" s="9">
        <v>14.197100000000001</v>
      </c>
      <c r="I395" s="9">
        <v>14.48026919</v>
      </c>
      <c r="J395" s="9">
        <v>15.133113679999999</v>
      </c>
      <c r="K395" s="9">
        <v>15.44117058</v>
      </c>
      <c r="L395" s="9">
        <v>15.20373522</v>
      </c>
      <c r="M395" s="9">
        <v>14.080802820000001</v>
      </c>
      <c r="N395" s="9">
        <v>17.55647222</v>
      </c>
      <c r="O395" s="9">
        <v>17.982588199999999</v>
      </c>
      <c r="P395" s="9">
        <v>17.7117322</v>
      </c>
      <c r="Q395" s="9">
        <v>17.223436929999998</v>
      </c>
      <c r="R395" s="9">
        <v>15.72920467</v>
      </c>
      <c r="S395" s="9">
        <v>12.60810249</v>
      </c>
      <c r="T395" s="9">
        <v>11.58003682</v>
      </c>
      <c r="U395" s="9">
        <v>11.28742413</v>
      </c>
      <c r="V395" s="9">
        <v>11.27514023</v>
      </c>
      <c r="W395" s="9">
        <v>8.5894349170000002</v>
      </c>
      <c r="X395" s="9">
        <v>8.8656640660000008</v>
      </c>
      <c r="Y395" s="9">
        <v>10.700270740000001</v>
      </c>
      <c r="Z395" s="13">
        <v>11.590132929999999</v>
      </c>
    </row>
    <row r="396" spans="2:26" s="6" customFormat="1" ht="15.45" customHeight="1" x14ac:dyDescent="0.3">
      <c r="B396" s="7" t="s">
        <v>337</v>
      </c>
      <c r="C396" s="9">
        <v>16.63973</v>
      </c>
      <c r="D396" s="9">
        <v>18.554839999999999</v>
      </c>
      <c r="E396" s="9">
        <v>16.309080000000002</v>
      </c>
      <c r="F396" s="9">
        <v>16.8445</v>
      </c>
      <c r="G396" s="9">
        <v>17.587319999999998</v>
      </c>
      <c r="H396" s="9">
        <v>20.597429999999999</v>
      </c>
      <c r="I396" s="9">
        <v>18.498084949999999</v>
      </c>
      <c r="J396" s="9">
        <v>19.47479684</v>
      </c>
      <c r="K396" s="9">
        <v>21.257115679999998</v>
      </c>
      <c r="L396" s="9">
        <v>19.799691379999999</v>
      </c>
      <c r="M396" s="9">
        <v>18.552344649999998</v>
      </c>
      <c r="N396" s="9">
        <v>25.277061440000001</v>
      </c>
      <c r="O396" s="9">
        <v>24.969028739999999</v>
      </c>
      <c r="P396" s="9">
        <v>22.38450409</v>
      </c>
      <c r="Q396" s="9">
        <v>21.153182390000001</v>
      </c>
      <c r="R396" s="9">
        <v>19.298084710000001</v>
      </c>
      <c r="S396" s="9">
        <v>15.04368582</v>
      </c>
      <c r="T396" s="9">
        <v>14.804297050000001</v>
      </c>
      <c r="U396" s="9">
        <v>16.942179429999999</v>
      </c>
      <c r="V396" s="9">
        <v>15.78331732</v>
      </c>
      <c r="W396" s="9">
        <v>13.5549471</v>
      </c>
      <c r="X396" s="9">
        <v>14.57814707</v>
      </c>
      <c r="Y396" s="9">
        <v>17.925044870000001</v>
      </c>
      <c r="Z396" s="13">
        <v>15.391276619999999</v>
      </c>
    </row>
    <row r="397" spans="2:26" s="6" customFormat="1" ht="15.45" customHeight="1" x14ac:dyDescent="0.3">
      <c r="B397" s="7" t="s">
        <v>384</v>
      </c>
      <c r="C397" s="9">
        <v>-3.95756</v>
      </c>
      <c r="D397" s="9">
        <v>-4.2798400000000001</v>
      </c>
      <c r="E397" s="9">
        <v>-3.7165400000000002</v>
      </c>
      <c r="F397" s="9">
        <v>-4.2667000000000002</v>
      </c>
      <c r="G397" s="9">
        <v>-4.1048900000000001</v>
      </c>
      <c r="H397" s="9">
        <v>-5.4599099999999998</v>
      </c>
      <c r="I397" s="9">
        <v>-4.0178157600000004</v>
      </c>
      <c r="J397" s="9">
        <v>-4.3416831580000004</v>
      </c>
      <c r="K397" s="9">
        <v>-5.8159451039999999</v>
      </c>
      <c r="L397" s="9">
        <v>-4.5959561579999999</v>
      </c>
      <c r="M397" s="9">
        <v>-4.4715418309999997</v>
      </c>
      <c r="N397" s="9">
        <v>-7.7205892150000004</v>
      </c>
      <c r="O397" s="9">
        <v>-6.986440537</v>
      </c>
      <c r="P397" s="9">
        <v>-4.6727718960000004</v>
      </c>
      <c r="Q397" s="9">
        <v>-3.9297454589999998</v>
      </c>
      <c r="R397" s="9">
        <v>-3.5688800380000001</v>
      </c>
      <c r="S397" s="9">
        <v>-2.4355833279999999</v>
      </c>
      <c r="T397" s="9">
        <v>-3.2242602310000001</v>
      </c>
      <c r="U397" s="9">
        <v>-5.6547552950000002</v>
      </c>
      <c r="V397" s="9">
        <v>-4.5081770920000004</v>
      </c>
      <c r="W397" s="9">
        <v>-4.9655121869999999</v>
      </c>
      <c r="X397" s="9">
        <v>-5.7124829999999998</v>
      </c>
      <c r="Y397" s="9">
        <v>-7.2247741310000002</v>
      </c>
      <c r="Z397" s="13">
        <v>-3.8011436870000002</v>
      </c>
    </row>
    <row r="398" spans="2:26" s="6" customFormat="1" ht="15.45" customHeight="1" x14ac:dyDescent="0.3">
      <c r="B398" s="7" t="s">
        <v>385</v>
      </c>
      <c r="C398" s="9">
        <v>-1.418566518</v>
      </c>
      <c r="D398" s="9">
        <v>-2.0117252350000001</v>
      </c>
      <c r="E398" s="9">
        <v>-1.057324744</v>
      </c>
      <c r="F398" s="9">
        <v>-1.3368047649999999</v>
      </c>
      <c r="G398" s="9">
        <v>-1.562171534</v>
      </c>
      <c r="H398" s="9">
        <v>-1.5097087469999999</v>
      </c>
      <c r="I398" s="9">
        <v>-1.4620214</v>
      </c>
      <c r="J398" s="9">
        <v>-1.5721718</v>
      </c>
      <c r="K398" s="9">
        <v>-1.6639945</v>
      </c>
      <c r="L398" s="9">
        <v>-1.5823513</v>
      </c>
      <c r="M398" s="9">
        <v>-1.0767825</v>
      </c>
      <c r="N398" s="9">
        <v>-2.1148718999999998</v>
      </c>
      <c r="O398" s="9">
        <v>-2.3281738000000001</v>
      </c>
      <c r="P398" s="9">
        <v>-2.0598687</v>
      </c>
      <c r="Q398" s="9">
        <v>-2.3667877000000002</v>
      </c>
      <c r="R398" s="9">
        <v>-1.6383327999999999</v>
      </c>
      <c r="S398" s="9">
        <v>-1.020984466</v>
      </c>
      <c r="T398" s="9">
        <v>-1.119232225</v>
      </c>
      <c r="U398" s="9">
        <v>-1.3068339200000001</v>
      </c>
      <c r="V398" s="9">
        <v>-0.90419769100000003</v>
      </c>
      <c r="W398" s="9">
        <v>-0.68937963400000002</v>
      </c>
      <c r="X398" s="9">
        <v>-0.72553194799999998</v>
      </c>
      <c r="Y398" s="9">
        <v>-0.86632103599999999</v>
      </c>
      <c r="Z398" s="13">
        <v>-0.97093829300000001</v>
      </c>
    </row>
    <row r="399" spans="2:26" s="6" customFormat="1" ht="15.45" customHeight="1" x14ac:dyDescent="0.3">
      <c r="B399" s="7" t="s">
        <v>386</v>
      </c>
      <c r="C399" s="9">
        <v>-0.91930000000000001</v>
      </c>
      <c r="D399" s="9">
        <v>-2.41675</v>
      </c>
      <c r="E399" s="9">
        <v>0.33267000000000002</v>
      </c>
      <c r="F399" s="9">
        <v>0.34049000000000001</v>
      </c>
      <c r="G399" s="9">
        <v>0.31457000000000002</v>
      </c>
      <c r="H399" s="9">
        <v>-0.96653</v>
      </c>
      <c r="I399" s="9">
        <v>1.1459606040000001</v>
      </c>
      <c r="J399" s="9">
        <v>1.175192434</v>
      </c>
      <c r="K399" s="9">
        <v>0.76600252599999996</v>
      </c>
      <c r="L399" s="9">
        <v>2.3575010779999999</v>
      </c>
      <c r="M399" s="9">
        <v>3.2302661060000002</v>
      </c>
      <c r="N399" s="9">
        <v>-1.3102076920000001</v>
      </c>
      <c r="O399" s="9">
        <v>-0.33507928300000001</v>
      </c>
      <c r="P399" s="9">
        <v>1.592035852</v>
      </c>
      <c r="Q399" s="9">
        <v>0.81498548000000004</v>
      </c>
      <c r="R399" s="9">
        <v>1.789307838</v>
      </c>
      <c r="S399" s="9">
        <v>1.6068817559999999</v>
      </c>
      <c r="T399" s="9">
        <v>-0.45307119600000001</v>
      </c>
      <c r="U399" s="9">
        <v>-2.9760723900000001</v>
      </c>
      <c r="V399" s="9">
        <v>-1.2782895569999999</v>
      </c>
      <c r="W399" s="9">
        <v>-1.4533662949999999</v>
      </c>
      <c r="X399" s="9">
        <v>-1.099108829</v>
      </c>
      <c r="Y399" s="9">
        <v>-3.9537440629999998</v>
      </c>
      <c r="Z399" s="13">
        <v>-0.59022594699999997</v>
      </c>
    </row>
    <row r="400" spans="2:26" s="6" customFormat="1" ht="15.45" customHeight="1" x14ac:dyDescent="0.3">
      <c r="B400" s="7" t="s">
        <v>387</v>
      </c>
      <c r="C400" s="9">
        <v>0.39367000000000002</v>
      </c>
      <c r="D400" s="9">
        <v>-0.61848999999999998</v>
      </c>
      <c r="E400" s="9">
        <v>0.86451</v>
      </c>
      <c r="F400" s="9">
        <v>1.5766899999999999</v>
      </c>
      <c r="G400" s="9">
        <v>0.30563000000000001</v>
      </c>
      <c r="H400" s="9">
        <v>0.11626</v>
      </c>
      <c r="I400" s="9">
        <v>0.47006636400000001</v>
      </c>
      <c r="J400" s="9">
        <v>1.874532375</v>
      </c>
      <c r="K400" s="9">
        <v>0.36117782900000001</v>
      </c>
      <c r="L400" s="9">
        <v>2.0081693779999998</v>
      </c>
      <c r="M400" s="9">
        <v>2.485153704</v>
      </c>
      <c r="N400" s="9">
        <v>-0.50978425000000005</v>
      </c>
      <c r="O400" s="9">
        <v>0.37031133300000002</v>
      </c>
      <c r="P400" s="9">
        <v>3.4187436560000002</v>
      </c>
      <c r="Q400" s="9">
        <v>3.171444562</v>
      </c>
      <c r="R400" s="9">
        <v>2.2407340140000001</v>
      </c>
      <c r="S400" s="9">
        <v>1.8986993249999999</v>
      </c>
      <c r="T400" s="9">
        <v>1.078724733</v>
      </c>
      <c r="U400" s="9">
        <v>-0.26659287500000001</v>
      </c>
      <c r="V400" s="9">
        <v>5.0960763999999999E-2</v>
      </c>
      <c r="W400" s="9">
        <v>0.84741817699999999</v>
      </c>
      <c r="X400" s="9">
        <v>2.2280077110000001</v>
      </c>
      <c r="Y400" s="9">
        <v>-1.4462585450000001</v>
      </c>
      <c r="Z400" s="13">
        <v>-1.8209522460000001</v>
      </c>
    </row>
    <row r="401" spans="2:26" s="6" customFormat="1" x14ac:dyDescent="0.25"/>
    <row r="402" spans="2:26" s="6" customFormat="1" ht="15.45" customHeight="1" x14ac:dyDescent="0.3">
      <c r="B402" s="7" t="s">
        <v>388</v>
      </c>
      <c r="C402" s="8"/>
      <c r="D402" s="8"/>
      <c r="E402" s="8"/>
      <c r="F402" s="8"/>
      <c r="G402" s="8"/>
      <c r="H402" s="8"/>
      <c r="I402" s="8"/>
      <c r="J402" s="8"/>
      <c r="K402" s="8"/>
      <c r="L402" s="8"/>
      <c r="M402" s="8"/>
      <c r="N402" s="8"/>
      <c r="O402" s="8"/>
      <c r="P402" s="8"/>
      <c r="Q402" s="8"/>
      <c r="R402" s="8"/>
      <c r="S402" s="8"/>
      <c r="T402" s="8"/>
      <c r="U402" s="8"/>
      <c r="V402" s="8"/>
      <c r="W402" s="8"/>
      <c r="X402" s="8"/>
      <c r="Y402" s="8"/>
      <c r="Z402" s="8"/>
    </row>
    <row r="403" spans="2:26" s="6" customFormat="1" ht="15.45" customHeight="1" x14ac:dyDescent="0.3">
      <c r="B403" s="7" t="s">
        <v>389</v>
      </c>
      <c r="C403" s="9">
        <v>1515.5943534418</v>
      </c>
      <c r="D403" s="9">
        <v>1305.3960824292999</v>
      </c>
      <c r="E403" s="9">
        <v>1722.0732227973001</v>
      </c>
      <c r="F403" s="9">
        <v>2624.1816228171001</v>
      </c>
      <c r="G403" s="9">
        <v>3222.3730876457998</v>
      </c>
      <c r="H403" s="9">
        <v>2825.3289658120002</v>
      </c>
      <c r="I403" s="9">
        <v>3876.9965346535</v>
      </c>
      <c r="J403" s="9">
        <v>5278.0133379243998</v>
      </c>
      <c r="K403" s="9">
        <v>5788.6292164100996</v>
      </c>
      <c r="L403" s="9">
        <v>10343.299923764</v>
      </c>
      <c r="M403" s="9">
        <v>11177.525883545</v>
      </c>
      <c r="N403" s="9">
        <v>9192.0716371340004</v>
      </c>
      <c r="O403" s="9">
        <v>12751.107089824</v>
      </c>
      <c r="P403" s="9">
        <v>18092.031824230999</v>
      </c>
      <c r="Q403" s="9">
        <v>22310.710091374</v>
      </c>
      <c r="R403" s="9">
        <v>27493.071470108</v>
      </c>
      <c r="S403" s="9">
        <v>32278.832181624999</v>
      </c>
      <c r="T403" s="9">
        <v>33423.802813946997</v>
      </c>
      <c r="U403" s="9">
        <v>32019.221218810999</v>
      </c>
      <c r="V403" s="9">
        <v>32691.770990502999</v>
      </c>
      <c r="W403" s="9">
        <v>43164.189716514004</v>
      </c>
      <c r="X403" s="9">
        <v>46153.922098720002</v>
      </c>
      <c r="Y403" s="9">
        <v>33747.833907749002</v>
      </c>
      <c r="Z403" s="9">
        <v>21866.937188001</v>
      </c>
    </row>
    <row r="404" spans="2:26" s="6" customFormat="1" ht="15.45" customHeight="1" x14ac:dyDescent="0.3">
      <c r="B404" s="7" t="s">
        <v>390</v>
      </c>
      <c r="C404" s="9">
        <v>29.629629629629999</v>
      </c>
      <c r="D404" s="9">
        <v>30.368421052632002</v>
      </c>
      <c r="E404" s="9">
        <v>38.860103626943001</v>
      </c>
      <c r="F404" s="9">
        <v>46.289916759808001</v>
      </c>
      <c r="G404" s="9">
        <v>49.932254787849999</v>
      </c>
      <c r="H404" s="9">
        <v>58.087902129588002</v>
      </c>
      <c r="I404" s="9">
        <v>71.396407157883999</v>
      </c>
      <c r="J404" s="9">
        <v>94.581056665515007</v>
      </c>
      <c r="K404" s="9">
        <v>99.347069065583</v>
      </c>
      <c r="L404" s="9">
        <v>124.40321251048999</v>
      </c>
      <c r="M404" s="9">
        <v>613.24641659257998</v>
      </c>
      <c r="N404" s="9">
        <v>682.54148600720998</v>
      </c>
      <c r="O404" s="9">
        <v>719.88819021689005</v>
      </c>
      <c r="P404" s="9">
        <v>527.65273311896999</v>
      </c>
      <c r="Q404" s="9">
        <v>525.31514033462997</v>
      </c>
      <c r="R404" s="9">
        <v>469.69247251284003</v>
      </c>
      <c r="S404" s="9">
        <v>502.75595853737002</v>
      </c>
      <c r="T404" s="9">
        <v>574.61364673599996</v>
      </c>
      <c r="U404" s="9">
        <v>566.48208955999996</v>
      </c>
      <c r="V404" s="9">
        <v>678.88033978999999</v>
      </c>
      <c r="W404" s="9">
        <v>841.82957792000002</v>
      </c>
      <c r="X404" s="9">
        <v>805.87565311000003</v>
      </c>
      <c r="Y404" s="9">
        <v>818.30706638000004</v>
      </c>
      <c r="Z404" s="9">
        <v>938.91682588000003</v>
      </c>
    </row>
    <row r="405" spans="2:26" s="6" customFormat="1" ht="15.45" customHeight="1" x14ac:dyDescent="0.3">
      <c r="B405" s="7" t="s">
        <v>391</v>
      </c>
      <c r="C405" s="9">
        <v>1485.288</v>
      </c>
      <c r="D405" s="9">
        <v>1273.5999999999999</v>
      </c>
      <c r="E405" s="9">
        <v>1680.7159999999999</v>
      </c>
      <c r="F405" s="9">
        <v>2574.4</v>
      </c>
      <c r="G405" s="9">
        <v>3170.8730999999998</v>
      </c>
      <c r="H405" s="9">
        <v>2765.9776000000002</v>
      </c>
      <c r="I405" s="9">
        <v>3803.8948999999998</v>
      </c>
      <c r="J405" s="9">
        <v>5182.2139999999999</v>
      </c>
      <c r="K405" s="9">
        <v>5686.7214999999997</v>
      </c>
      <c r="L405" s="9">
        <v>9499.8952000000008</v>
      </c>
      <c r="M405" s="9">
        <v>9904.0573000000004</v>
      </c>
      <c r="N405" s="9">
        <v>7775.0573000000004</v>
      </c>
      <c r="O405" s="9">
        <v>11393.313599999999</v>
      </c>
      <c r="P405" s="9">
        <v>16579.586419660001</v>
      </c>
      <c r="Q405" s="9">
        <v>20796.441495350002</v>
      </c>
      <c r="R405" s="9">
        <v>25801.346136380002</v>
      </c>
      <c r="S405" s="9">
        <v>30294.517606189998</v>
      </c>
      <c r="T405" s="9">
        <v>31289.071580719999</v>
      </c>
      <c r="U405" s="9">
        <v>29973.363303990001</v>
      </c>
      <c r="V405" s="9">
        <v>30648.470004850002</v>
      </c>
      <c r="W405" s="9">
        <v>41035.800942839996</v>
      </c>
      <c r="X405" s="9">
        <v>42851.179248870001</v>
      </c>
      <c r="Y405" s="9">
        <v>30049.874661379999</v>
      </c>
      <c r="Z405" s="9">
        <v>18156.637485849998</v>
      </c>
    </row>
    <row r="406" spans="2:26" s="6" customFormat="1" ht="15.45" customHeight="1" x14ac:dyDescent="0.3">
      <c r="B406" s="7" t="s">
        <v>392</v>
      </c>
      <c r="C406" s="9">
        <v>0.24257016810116999</v>
      </c>
      <c r="D406" s="9">
        <v>0.23397292501344999</v>
      </c>
      <c r="E406" s="9">
        <v>0.25311194857739</v>
      </c>
      <c r="F406" s="9">
        <v>0.27665050426399002</v>
      </c>
      <c r="G406" s="9">
        <v>0.32526494303568998</v>
      </c>
      <c r="H406" s="9">
        <v>0.32899551210588002</v>
      </c>
      <c r="I406" s="9">
        <v>0.37555437209274001</v>
      </c>
      <c r="J406" s="9">
        <v>0.43942276695131999</v>
      </c>
      <c r="K406" s="9">
        <v>0.45596908370903</v>
      </c>
      <c r="L406" s="9">
        <v>0.47925083205175001</v>
      </c>
      <c r="M406" s="9">
        <v>0.63277255534885002</v>
      </c>
      <c r="N406" s="9">
        <v>0.63081309213283998</v>
      </c>
      <c r="O406" s="9">
        <v>0.75254975009683001</v>
      </c>
      <c r="P406" s="9">
        <v>0.75405751280893996</v>
      </c>
      <c r="Q406" s="9">
        <v>0.82980307842092005</v>
      </c>
      <c r="R406" s="9">
        <v>0.79367718851893998</v>
      </c>
      <c r="S406" s="9">
        <v>180.12585902799</v>
      </c>
      <c r="T406" s="9">
        <v>190.94815581737001</v>
      </c>
      <c r="U406" s="9">
        <v>186.47756583660001</v>
      </c>
      <c r="V406" s="9">
        <v>185.40948507723999</v>
      </c>
      <c r="W406" s="9">
        <v>193.11143645175</v>
      </c>
      <c r="X406" s="9">
        <v>187.65777551355001</v>
      </c>
      <c r="Y406" s="9">
        <v>178.43975469887999</v>
      </c>
      <c r="Z406" s="9">
        <v>179.89128048943999</v>
      </c>
    </row>
    <row r="407" spans="2:26" s="6" customFormat="1" ht="15.45" customHeight="1" x14ac:dyDescent="0.3">
      <c r="B407" s="7" t="s">
        <v>393</v>
      </c>
      <c r="C407" s="9">
        <v>0.43415364410291002</v>
      </c>
      <c r="D407" s="9">
        <v>1.1936884516585999</v>
      </c>
      <c r="E407" s="9">
        <v>2.2440072217872</v>
      </c>
      <c r="F407" s="9">
        <v>3.2150555529963998</v>
      </c>
      <c r="G407" s="9">
        <v>1.2424679148702999</v>
      </c>
      <c r="H407" s="9">
        <v>0.93446817025412998</v>
      </c>
      <c r="I407" s="9">
        <v>1.3296731235595001</v>
      </c>
      <c r="J407" s="9">
        <v>0.77885849193756995</v>
      </c>
      <c r="K407" s="9">
        <v>2.1046782607891998</v>
      </c>
      <c r="L407" s="9">
        <v>718.52226042160999</v>
      </c>
      <c r="M407" s="9">
        <v>659.58939439673998</v>
      </c>
      <c r="N407" s="9">
        <v>733.84203803467994</v>
      </c>
      <c r="O407" s="9">
        <v>637.15274985707003</v>
      </c>
      <c r="P407" s="9">
        <v>984.03861393914997</v>
      </c>
      <c r="Q407" s="9">
        <v>988.12365261132004</v>
      </c>
      <c r="R407" s="9">
        <v>1221.2391840263999</v>
      </c>
      <c r="S407" s="9">
        <v>1301.4327578697</v>
      </c>
      <c r="T407" s="9">
        <v>1369.1694306739</v>
      </c>
      <c r="U407" s="9">
        <v>1292.8982594244001</v>
      </c>
      <c r="V407" s="9">
        <v>1179.0111607853</v>
      </c>
      <c r="W407" s="9">
        <v>1093.4477593023</v>
      </c>
      <c r="X407" s="9">
        <v>2309.2094212259999</v>
      </c>
      <c r="Y407" s="9">
        <v>2701.2124252898002</v>
      </c>
      <c r="Z407" s="9">
        <v>2591.4915957817998</v>
      </c>
    </row>
    <row r="408" spans="2:26" s="6" customFormat="1" x14ac:dyDescent="0.25"/>
    <row r="409" spans="2:26" s="6" customFormat="1" ht="15.45" customHeight="1" x14ac:dyDescent="0.3">
      <c r="B409" s="7" t="s">
        <v>394</v>
      </c>
      <c r="C409" s="8"/>
      <c r="D409" s="8"/>
      <c r="E409" s="8"/>
      <c r="F409" s="8"/>
      <c r="G409" s="8"/>
      <c r="H409" s="8"/>
      <c r="I409" s="8"/>
      <c r="J409" s="8"/>
      <c r="K409" s="8"/>
      <c r="L409" s="8"/>
      <c r="M409" s="8"/>
      <c r="N409" s="8"/>
      <c r="O409" s="8"/>
      <c r="P409" s="8"/>
      <c r="Q409" s="8"/>
      <c r="R409" s="8"/>
      <c r="S409" s="8"/>
      <c r="T409" s="8"/>
      <c r="U409" s="8"/>
      <c r="V409" s="8"/>
      <c r="W409" s="8"/>
      <c r="X409" s="8"/>
      <c r="Y409" s="8"/>
      <c r="Z409" s="8"/>
    </row>
    <row r="410" spans="2:26" s="6" customFormat="1" ht="15.45" customHeight="1" x14ac:dyDescent="0.3">
      <c r="B410" s="7" t="s">
        <v>395</v>
      </c>
      <c r="C410" s="9">
        <v>54</v>
      </c>
      <c r="D410" s="9">
        <v>57</v>
      </c>
      <c r="E410" s="9">
        <v>57.9</v>
      </c>
      <c r="F410" s="9">
        <v>58.781700000000001</v>
      </c>
      <c r="G410" s="9">
        <v>60.7423</v>
      </c>
      <c r="H410" s="9">
        <v>66.209999999999994</v>
      </c>
      <c r="I410" s="9">
        <v>69.065100000000001</v>
      </c>
      <c r="J410" s="9">
        <v>68.576099999999997</v>
      </c>
      <c r="K410" s="9">
        <v>68.92</v>
      </c>
      <c r="L410" s="9">
        <v>69.2667</v>
      </c>
      <c r="M410" s="9">
        <v>70.749700000000004</v>
      </c>
      <c r="N410" s="9">
        <v>81.852900000000005</v>
      </c>
      <c r="O410" s="9">
        <v>79.849900000000005</v>
      </c>
      <c r="P410" s="9">
        <v>77.75</v>
      </c>
      <c r="Q410" s="9">
        <v>77.949399999999997</v>
      </c>
      <c r="R410" s="9">
        <v>78.500299999999996</v>
      </c>
      <c r="S410" s="9">
        <v>78.702200000000005</v>
      </c>
      <c r="T410" s="9">
        <v>82.7</v>
      </c>
      <c r="U410" s="9">
        <v>83.9</v>
      </c>
      <c r="V410" s="9">
        <v>84.9</v>
      </c>
      <c r="W410" s="9">
        <v>84.8</v>
      </c>
      <c r="X410" s="9">
        <v>85.8</v>
      </c>
      <c r="Y410" s="9">
        <v>99</v>
      </c>
      <c r="Z410" s="9">
        <v>110</v>
      </c>
    </row>
    <row r="411" spans="2:26" s="6" customFormat="1" ht="15.45" customHeight="1" x14ac:dyDescent="0.3">
      <c r="B411" s="7" t="s">
        <v>396</v>
      </c>
      <c r="C411" s="9">
        <v>52.141666666667</v>
      </c>
      <c r="D411" s="9">
        <v>55.806666666666999</v>
      </c>
      <c r="E411" s="9">
        <v>57.887999999999998</v>
      </c>
      <c r="F411" s="9">
        <v>58.150039999999997</v>
      </c>
      <c r="G411" s="9">
        <v>59.512658333333</v>
      </c>
      <c r="H411" s="9">
        <v>64.327475000000007</v>
      </c>
      <c r="I411" s="9">
        <v>68.933233333333007</v>
      </c>
      <c r="J411" s="9">
        <v>68.874875000000003</v>
      </c>
      <c r="K411" s="9">
        <v>68.598275000000001</v>
      </c>
      <c r="L411" s="9">
        <v>69.039066666666997</v>
      </c>
      <c r="M411" s="9">
        <v>69.649291666666997</v>
      </c>
      <c r="N411" s="9">
        <v>74.1524</v>
      </c>
      <c r="O411" s="9">
        <v>81.862658333333002</v>
      </c>
      <c r="P411" s="9">
        <v>78.103234999999998</v>
      </c>
      <c r="Q411" s="9">
        <v>77.641408333333004</v>
      </c>
      <c r="R411" s="9">
        <v>77.946908333332999</v>
      </c>
      <c r="S411" s="9">
        <v>78.468091666666993</v>
      </c>
      <c r="T411" s="9">
        <v>80.437541666667002</v>
      </c>
      <c r="U411" s="9">
        <v>83.466201916667004</v>
      </c>
      <c r="V411" s="9">
        <v>84.453522500000005</v>
      </c>
      <c r="W411" s="9">
        <v>84.871391666666995</v>
      </c>
      <c r="X411" s="9">
        <v>85.083763250000004</v>
      </c>
      <c r="Y411" s="9">
        <v>91.745454439696005</v>
      </c>
      <c r="Z411" s="9">
        <v>106.30948429748</v>
      </c>
    </row>
    <row r="412" spans="2:26" s="6" customFormat="1" x14ac:dyDescent="0.25"/>
    <row r="413" spans="2:26" s="6" customFormat="1" ht="15.45" customHeight="1" x14ac:dyDescent="0.3">
      <c r="B413" s="7" t="s">
        <v>397</v>
      </c>
      <c r="C413" s="8"/>
      <c r="D413" s="8"/>
      <c r="E413" s="8"/>
      <c r="F413" s="8"/>
      <c r="G413" s="8"/>
      <c r="H413" s="8"/>
      <c r="I413" s="8"/>
      <c r="J413" s="8"/>
      <c r="K413" s="8"/>
      <c r="L413" s="8"/>
      <c r="M413" s="8"/>
      <c r="N413" s="8"/>
      <c r="O413" s="8"/>
      <c r="P413" s="8"/>
      <c r="Q413" s="8"/>
      <c r="R413" s="8"/>
      <c r="S413" s="8"/>
      <c r="T413" s="8"/>
      <c r="U413" s="8"/>
      <c r="V413" s="8"/>
      <c r="W413" s="8"/>
      <c r="X413" s="8"/>
      <c r="Y413" s="8"/>
      <c r="Z413" s="8"/>
    </row>
    <row r="414" spans="2:26" s="6" customFormat="1" ht="15.45" customHeight="1" x14ac:dyDescent="0.3">
      <c r="B414" s="7" t="s">
        <v>398</v>
      </c>
      <c r="C414" s="9">
        <v>15600.564697100001</v>
      </c>
      <c r="D414" s="9">
        <v>14978.802400799999</v>
      </c>
      <c r="E414" s="9">
        <v>16687.5871821</v>
      </c>
      <c r="F414" s="9">
        <v>18440.377575400002</v>
      </c>
      <c r="G414" s="9">
        <v>19714.0736918</v>
      </c>
      <c r="H414" s="9">
        <v>18503.0860163</v>
      </c>
      <c r="I414" s="9">
        <v>20160.9327171</v>
      </c>
      <c r="J414" s="9">
        <v>21523.544177399999</v>
      </c>
      <c r="K414" s="9">
        <v>23346.9177083</v>
      </c>
      <c r="L414" s="9">
        <v>25377.7950504</v>
      </c>
      <c r="M414" s="9">
        <v>26571.755072</v>
      </c>
      <c r="N414" s="9">
        <v>27046.084648200002</v>
      </c>
      <c r="O414" s="9">
        <v>29155.9767421</v>
      </c>
      <c r="P414" s="9">
        <v>32454.687016799999</v>
      </c>
      <c r="Q414" s="9">
        <v>35271.839354700001</v>
      </c>
      <c r="R414" s="9">
        <v>38704.937144199997</v>
      </c>
      <c r="S414" s="9">
        <v>41569.252897699997</v>
      </c>
      <c r="T414" s="9">
        <v>51068.283464599997</v>
      </c>
      <c r="U414" s="9">
        <v>57125.459320599999</v>
      </c>
      <c r="V414" s="9">
        <v>62468.325028799998</v>
      </c>
      <c r="W414" s="9">
        <v>73550.857817099997</v>
      </c>
      <c r="X414" s="9">
        <v>91477.590071600003</v>
      </c>
      <c r="Y414" s="9">
        <v>97011.656308399994</v>
      </c>
      <c r="Z414" s="9" t="s">
        <v>4</v>
      </c>
    </row>
    <row r="415" spans="2:26" s="6" customFormat="1" ht="15.45" customHeight="1" x14ac:dyDescent="0.3">
      <c r="B415" s="7" t="s">
        <v>399</v>
      </c>
      <c r="C415" s="9">
        <v>14989.4578895</v>
      </c>
      <c r="D415" s="9">
        <v>14410.233960600001</v>
      </c>
      <c r="E415" s="9">
        <v>15980.8218499</v>
      </c>
      <c r="F415" s="9">
        <v>17679.803154000001</v>
      </c>
      <c r="G415" s="9">
        <v>18698.272322600002</v>
      </c>
      <c r="H415" s="9">
        <v>17438.901409999999</v>
      </c>
      <c r="I415" s="9">
        <v>18435.555272699999</v>
      </c>
      <c r="J415" s="9">
        <v>19578.898590100001</v>
      </c>
      <c r="K415" s="9">
        <v>20695.2225019</v>
      </c>
      <c r="L415" s="9">
        <v>21969.810224600002</v>
      </c>
      <c r="M415" s="9">
        <v>22221.502685200001</v>
      </c>
      <c r="N415" s="9">
        <v>23671.936348899999</v>
      </c>
      <c r="O415" s="9">
        <v>25985.936408199999</v>
      </c>
      <c r="P415" s="9">
        <v>27225.488366199999</v>
      </c>
      <c r="Q415" s="9">
        <v>29650.8213144</v>
      </c>
      <c r="R415" s="9">
        <v>30461.365482900001</v>
      </c>
      <c r="S415" s="9">
        <v>32188.161693099999</v>
      </c>
      <c r="T415" s="9">
        <v>38678.088722599998</v>
      </c>
      <c r="U415" s="9">
        <v>46559.715241500002</v>
      </c>
      <c r="V415" s="9">
        <v>51317.230489200003</v>
      </c>
      <c r="W415" s="9">
        <v>60455.488715699998</v>
      </c>
      <c r="X415" s="9">
        <v>70088.387623699993</v>
      </c>
      <c r="Y415" s="9">
        <v>75500.900844000003</v>
      </c>
      <c r="Z415" s="9" t="s">
        <v>4</v>
      </c>
    </row>
    <row r="416" spans="2:26" s="6" customFormat="1" ht="15.45" customHeight="1" x14ac:dyDescent="0.3">
      <c r="B416" s="7" t="s">
        <v>400</v>
      </c>
      <c r="C416" s="9">
        <v>14989.4578895</v>
      </c>
      <c r="D416" s="9">
        <v>14410.233960600001</v>
      </c>
      <c r="E416" s="9">
        <v>15980.8218499</v>
      </c>
      <c r="F416" s="9">
        <v>17679.803154000001</v>
      </c>
      <c r="G416" s="9">
        <v>18698.272322600002</v>
      </c>
      <c r="H416" s="9">
        <v>17438.901409999999</v>
      </c>
      <c r="I416" s="9">
        <v>18435.555272699999</v>
      </c>
      <c r="J416" s="9">
        <v>19433.4985901</v>
      </c>
      <c r="K416" s="9">
        <v>20273.5625019</v>
      </c>
      <c r="L416" s="9">
        <v>21184.650224599998</v>
      </c>
      <c r="M416" s="9">
        <v>21145.542685199998</v>
      </c>
      <c r="N416" s="9">
        <v>22217.936348899999</v>
      </c>
      <c r="O416" s="9">
        <v>24196.786408200001</v>
      </c>
      <c r="P416" s="9">
        <v>25034.676366200001</v>
      </c>
      <c r="Q416" s="9">
        <v>26542.147314400001</v>
      </c>
      <c r="R416" s="9">
        <v>27103.7354829</v>
      </c>
      <c r="S416" s="9">
        <v>29095.2576931</v>
      </c>
      <c r="T416" s="9">
        <v>35282.720722600003</v>
      </c>
      <c r="U416" s="9">
        <v>41321.842241500002</v>
      </c>
      <c r="V416" s="9">
        <v>46416.580489200001</v>
      </c>
      <c r="W416" s="9">
        <v>54830.387715700002</v>
      </c>
      <c r="X416" s="9">
        <v>62473.497623700001</v>
      </c>
      <c r="Y416" s="9">
        <v>67608.481843999994</v>
      </c>
      <c r="Z416" s="9" t="s">
        <v>4</v>
      </c>
    </row>
    <row r="417" spans="2:26" s="6" customFormat="1" ht="15.45" customHeight="1" x14ac:dyDescent="0.3">
      <c r="B417" s="7" t="s">
        <v>401</v>
      </c>
      <c r="C417" s="9" t="s">
        <v>4</v>
      </c>
      <c r="D417" s="9" t="s">
        <v>4</v>
      </c>
      <c r="E417" s="9" t="s">
        <v>4</v>
      </c>
      <c r="F417" s="9" t="s">
        <v>4</v>
      </c>
      <c r="G417" s="9" t="s">
        <v>4</v>
      </c>
      <c r="H417" s="9" t="s">
        <v>4</v>
      </c>
      <c r="I417" s="9" t="s">
        <v>4</v>
      </c>
      <c r="J417" s="9">
        <v>145.4</v>
      </c>
      <c r="K417" s="9">
        <v>421.66</v>
      </c>
      <c r="L417" s="9">
        <v>785.16</v>
      </c>
      <c r="M417" s="9">
        <v>1075.96</v>
      </c>
      <c r="N417" s="9">
        <v>1454</v>
      </c>
      <c r="O417" s="9">
        <v>1789.15</v>
      </c>
      <c r="P417" s="9">
        <v>2190.8119999999999</v>
      </c>
      <c r="Q417" s="9">
        <v>3108.674</v>
      </c>
      <c r="R417" s="9">
        <v>3357.63</v>
      </c>
      <c r="S417" s="9">
        <v>3092.904</v>
      </c>
      <c r="T417" s="9">
        <v>3395.3679999999999</v>
      </c>
      <c r="U417" s="9">
        <v>5237.8729999999996</v>
      </c>
      <c r="V417" s="9">
        <v>4900.6499999999996</v>
      </c>
      <c r="W417" s="9">
        <v>5625.1009999999997</v>
      </c>
      <c r="X417" s="9">
        <v>7614.89</v>
      </c>
      <c r="Y417" s="9">
        <v>7892.4189999999999</v>
      </c>
      <c r="Z417" s="9" t="s">
        <v>4</v>
      </c>
    </row>
    <row r="418" spans="2:26" s="6" customFormat="1" ht="15.45" customHeight="1" x14ac:dyDescent="0.3">
      <c r="B418" s="7" t="s">
        <v>402</v>
      </c>
      <c r="C418" s="9">
        <v>334</v>
      </c>
      <c r="D418" s="9">
        <v>360.74299999999999</v>
      </c>
      <c r="E418" s="9">
        <v>572.09400000000005</v>
      </c>
      <c r="F418" s="9">
        <v>617</v>
      </c>
      <c r="G418" s="9">
        <v>712</v>
      </c>
      <c r="H418" s="9">
        <v>688.42809399999999</v>
      </c>
      <c r="I418" s="9">
        <v>1178</v>
      </c>
      <c r="J418" s="9">
        <v>1369.6700444999999</v>
      </c>
      <c r="K418" s="9">
        <v>1893.5358056</v>
      </c>
      <c r="L418" s="9">
        <v>1933.3215706999999</v>
      </c>
      <c r="M418" s="9">
        <v>2947.3466779999999</v>
      </c>
      <c r="N418" s="9">
        <v>2103.3362530999998</v>
      </c>
      <c r="O418" s="9">
        <v>1957.1661907</v>
      </c>
      <c r="P418" s="9">
        <v>3732.7799387</v>
      </c>
      <c r="Q418" s="9">
        <v>4151.0198947999997</v>
      </c>
      <c r="R418" s="9">
        <v>6630.8209999999999</v>
      </c>
      <c r="S418" s="9">
        <v>7834.6189999999997</v>
      </c>
      <c r="T418" s="9">
        <v>10764.94</v>
      </c>
      <c r="U418" s="9">
        <v>9029.402</v>
      </c>
      <c r="V418" s="9">
        <v>9737.3310000000001</v>
      </c>
      <c r="W418" s="9">
        <v>10986.456</v>
      </c>
      <c r="X418" s="9">
        <v>18088.196</v>
      </c>
      <c r="Y418" s="9">
        <v>18530.07</v>
      </c>
      <c r="Z418" s="9" t="s">
        <v>4</v>
      </c>
    </row>
    <row r="419" spans="2:26" s="6" customFormat="1" ht="15.45" customHeight="1" x14ac:dyDescent="0.3">
      <c r="B419" s="7" t="s">
        <v>403</v>
      </c>
      <c r="C419" s="9">
        <v>277.10680760000002</v>
      </c>
      <c r="D419" s="9">
        <v>207.8254402</v>
      </c>
      <c r="E419" s="9">
        <v>134.67133219999999</v>
      </c>
      <c r="F419" s="9">
        <v>143.57442140000001</v>
      </c>
      <c r="G419" s="9">
        <v>303.80136920000001</v>
      </c>
      <c r="H419" s="9">
        <v>375.7565123</v>
      </c>
      <c r="I419" s="9">
        <v>547.37744439999994</v>
      </c>
      <c r="J419" s="9">
        <v>574.97554279999997</v>
      </c>
      <c r="K419" s="9">
        <v>758.15940079999996</v>
      </c>
      <c r="L419" s="9">
        <v>1474.6632551</v>
      </c>
      <c r="M419" s="9">
        <v>1402.9057088</v>
      </c>
      <c r="N419" s="9">
        <v>1270.8120461999999</v>
      </c>
      <c r="O419" s="9">
        <v>1212.8741431999999</v>
      </c>
      <c r="P419" s="9">
        <v>1496.4187119000001</v>
      </c>
      <c r="Q419" s="9">
        <v>1469.9981455</v>
      </c>
      <c r="R419" s="9">
        <v>1612.7506613</v>
      </c>
      <c r="S419" s="9">
        <v>1546.4722045999999</v>
      </c>
      <c r="T419" s="9">
        <v>1625.2547420000001</v>
      </c>
      <c r="U419" s="9">
        <v>1536.3420791000001</v>
      </c>
      <c r="V419" s="9">
        <v>1413.7635396000001</v>
      </c>
      <c r="W419" s="9">
        <v>2108.9131014</v>
      </c>
      <c r="X419" s="9">
        <v>3301.0064478999998</v>
      </c>
      <c r="Y419" s="9">
        <v>2980.6854644</v>
      </c>
      <c r="Z419" s="9" t="s">
        <v>4</v>
      </c>
    </row>
    <row r="420" spans="2:26" s="6" customFormat="1" x14ac:dyDescent="0.25"/>
    <row r="421" spans="2:26" s="6" customFormat="1" ht="15.45" customHeight="1" x14ac:dyDescent="0.3">
      <c r="B421" s="7" t="s">
        <v>404</v>
      </c>
      <c r="C421" s="9">
        <v>28.312285790000001</v>
      </c>
      <c r="D421" s="9">
        <v>26.925869639999998</v>
      </c>
      <c r="E421" s="9">
        <v>29.32377541</v>
      </c>
      <c r="F421" s="9">
        <v>29.464951119999998</v>
      </c>
      <c r="G421" s="9">
        <v>29.023105309999998</v>
      </c>
      <c r="H421" s="9">
        <v>25.514224930000001</v>
      </c>
      <c r="I421" s="9">
        <v>26.572916230000001</v>
      </c>
      <c r="J421" s="9">
        <v>25.405554039999998</v>
      </c>
      <c r="K421" s="9">
        <v>23.658233299999999</v>
      </c>
      <c r="L421" s="9">
        <v>22.945011310000002</v>
      </c>
      <c r="M421" s="9">
        <v>21.32272034</v>
      </c>
      <c r="N421" s="9">
        <v>19.482383670000001</v>
      </c>
      <c r="O421" s="9">
        <v>20.157375049999999</v>
      </c>
      <c r="P421" s="9">
        <v>20.027053080000002</v>
      </c>
      <c r="Q421" s="9">
        <v>19.12712685</v>
      </c>
      <c r="R421" s="9">
        <v>18.631201279999999</v>
      </c>
      <c r="S421" s="9">
        <v>14.971120190000001</v>
      </c>
      <c r="T421" s="9">
        <v>16.804467989999999</v>
      </c>
      <c r="U421" s="9">
        <v>17.091607410000002</v>
      </c>
      <c r="V421" s="9">
        <v>17.085324839999998</v>
      </c>
      <c r="W421" s="9">
        <v>18.889285139999998</v>
      </c>
      <c r="X421" s="9">
        <v>20.87695519</v>
      </c>
      <c r="Y421" s="9">
        <v>20.276962359999999</v>
      </c>
      <c r="Z421" s="9" t="s">
        <v>4</v>
      </c>
    </row>
    <row r="422" spans="2:26" s="6" customFormat="1" ht="15.45" customHeight="1" x14ac:dyDescent="0.3">
      <c r="B422" s="7" t="s">
        <v>405</v>
      </c>
      <c r="C422" s="9">
        <v>96.082790470000006</v>
      </c>
      <c r="D422" s="9">
        <v>96.204179580000002</v>
      </c>
      <c r="E422" s="9">
        <v>95.764724259999994</v>
      </c>
      <c r="F422" s="9">
        <v>95.875494320000001</v>
      </c>
      <c r="G422" s="9">
        <v>94.847328939999997</v>
      </c>
      <c r="H422" s="9">
        <v>94.24861018</v>
      </c>
      <c r="I422" s="9">
        <v>91.441976080000003</v>
      </c>
      <c r="J422" s="9">
        <v>90.965030799999994</v>
      </c>
      <c r="K422" s="9">
        <v>88.642204340000006</v>
      </c>
      <c r="L422" s="9">
        <v>86.570997129999995</v>
      </c>
      <c r="M422" s="9">
        <v>83.628283589999995</v>
      </c>
      <c r="N422" s="9">
        <v>87.524448199999995</v>
      </c>
      <c r="O422" s="9">
        <v>89.127305309999997</v>
      </c>
      <c r="P422" s="9">
        <v>83.887693490000004</v>
      </c>
      <c r="Q422" s="9">
        <v>84.063722949999999</v>
      </c>
      <c r="R422" s="9">
        <v>78.701498389999998</v>
      </c>
      <c r="S422" s="9">
        <v>77.432620139999997</v>
      </c>
      <c r="T422" s="9">
        <v>75.737984710000006</v>
      </c>
      <c r="U422" s="9">
        <v>81.504316630000005</v>
      </c>
      <c r="V422" s="9">
        <v>82.149201959999999</v>
      </c>
      <c r="W422" s="9">
        <v>82.195491000000004</v>
      </c>
      <c r="X422" s="9">
        <v>76.618095830000001</v>
      </c>
      <c r="Y422" s="9">
        <v>77.826627970000004</v>
      </c>
      <c r="Z422" s="9" t="s">
        <v>4</v>
      </c>
    </row>
    <row r="423" spans="2:26" s="6" customFormat="1" ht="15.45" customHeight="1" x14ac:dyDescent="0.3">
      <c r="B423" s="7" t="s">
        <v>406</v>
      </c>
      <c r="C423" s="9">
        <v>2.1408999999999998</v>
      </c>
      <c r="D423" s="9">
        <v>2.4083000000000001</v>
      </c>
      <c r="E423" s="9">
        <v>3.4281999999999999</v>
      </c>
      <c r="F423" s="9">
        <v>3.3458999999999999</v>
      </c>
      <c r="G423" s="9">
        <v>3.6116000000000001</v>
      </c>
      <c r="H423" s="9">
        <v>3.7206000000000001</v>
      </c>
      <c r="I423" s="9">
        <v>5.8429000000000002</v>
      </c>
      <c r="J423" s="9">
        <v>6.3635000000000002</v>
      </c>
      <c r="K423" s="9">
        <v>8.1104000000000003</v>
      </c>
      <c r="L423" s="9">
        <v>7.6181000000000001</v>
      </c>
      <c r="M423" s="9">
        <v>11.092000000000001</v>
      </c>
      <c r="N423" s="9">
        <v>7.7767999999999997</v>
      </c>
      <c r="O423" s="9">
        <v>6.7126999999999999</v>
      </c>
      <c r="P423" s="9">
        <v>11.5015</v>
      </c>
      <c r="Q423" s="9">
        <v>11.768599999999999</v>
      </c>
      <c r="R423" s="9">
        <v>17.131699999999999</v>
      </c>
      <c r="S423" s="9">
        <v>18.847100000000001</v>
      </c>
      <c r="T423" s="9">
        <v>21.079499999999999</v>
      </c>
      <c r="U423" s="9">
        <v>15.8062</v>
      </c>
      <c r="V423" s="9">
        <v>15.5876</v>
      </c>
      <c r="W423" s="9">
        <v>14.937200000000001</v>
      </c>
      <c r="X423" s="9">
        <v>19.773299999999999</v>
      </c>
      <c r="Y423" s="9">
        <v>19.1008</v>
      </c>
      <c r="Z423" s="9" t="s">
        <v>4</v>
      </c>
    </row>
    <row r="424" spans="2:26" s="6" customFormat="1" ht="15.45" customHeight="1" x14ac:dyDescent="0.3">
      <c r="B424" s="7" t="s">
        <v>407</v>
      </c>
      <c r="C424" s="9">
        <v>10.604193009999999</v>
      </c>
      <c r="D424" s="9">
        <v>9.6418350299999993</v>
      </c>
      <c r="E424" s="9">
        <v>10.180855879999999</v>
      </c>
      <c r="F424" s="9">
        <v>8.2550837090000009</v>
      </c>
      <c r="G424" s="9">
        <v>7.0855187659999999</v>
      </c>
      <c r="H424" s="9">
        <v>7.6125178519999999</v>
      </c>
      <c r="I424" s="9">
        <v>5.4568605159999999</v>
      </c>
      <c r="J424" s="9">
        <v>7.0337507160000001</v>
      </c>
      <c r="K424" s="9">
        <v>5.3186433800000001</v>
      </c>
      <c r="L424" s="9">
        <v>6.0420689459999997</v>
      </c>
      <c r="M424" s="9">
        <v>5.0830418240000004</v>
      </c>
      <c r="N424" s="9">
        <v>5.6297737520000002</v>
      </c>
      <c r="O424" s="9">
        <v>6.0357002499999997</v>
      </c>
      <c r="P424" s="9">
        <v>6.1101431010000002</v>
      </c>
      <c r="Q424" s="9">
        <v>6.1346657389999999</v>
      </c>
      <c r="R424" s="9">
        <v>5.001059616</v>
      </c>
      <c r="S424" s="9">
        <v>4.9210127400000001</v>
      </c>
      <c r="T424" s="9">
        <v>5.7990342989999997</v>
      </c>
      <c r="U424" s="9">
        <v>6.795393733</v>
      </c>
      <c r="V424" s="9">
        <v>13.14455259</v>
      </c>
      <c r="W424" s="9">
        <v>10.45921111</v>
      </c>
      <c r="X424" s="9">
        <v>11.485958699999999</v>
      </c>
      <c r="Y424" s="9">
        <v>11.23861728</v>
      </c>
      <c r="Z424" s="9" t="s">
        <v>4</v>
      </c>
    </row>
    <row r="425" spans="2:26" s="6" customFormat="1" x14ac:dyDescent="0.25"/>
    <row r="426" spans="2:26" s="6" customFormat="1" ht="15.45" customHeight="1" x14ac:dyDescent="0.3">
      <c r="B426" s="7" t="s">
        <v>408</v>
      </c>
      <c r="C426" s="9"/>
      <c r="D426" s="9"/>
      <c r="E426" s="9"/>
      <c r="F426" s="9"/>
      <c r="G426" s="9"/>
      <c r="H426" s="9"/>
      <c r="I426" s="9"/>
      <c r="J426" s="9"/>
      <c r="K426" s="9"/>
      <c r="L426" s="9"/>
      <c r="M426" s="9"/>
      <c r="N426" s="9"/>
      <c r="O426" s="9"/>
      <c r="P426" s="9"/>
      <c r="Q426" s="9"/>
      <c r="R426" s="9"/>
      <c r="S426" s="9"/>
      <c r="T426" s="9"/>
      <c r="U426" s="9"/>
      <c r="V426" s="9"/>
      <c r="W426" s="9"/>
      <c r="X426" s="9"/>
      <c r="Y426" s="9"/>
      <c r="Z426" s="9"/>
    </row>
    <row r="427" spans="2:26" s="6" customFormat="1" ht="15.45" customHeight="1" x14ac:dyDescent="0.3">
      <c r="B427" s="7" t="s">
        <v>409</v>
      </c>
      <c r="C427" s="9">
        <v>488.65517139999997</v>
      </c>
      <c r="D427" s="9">
        <v>424.75641309999997</v>
      </c>
      <c r="E427" s="9">
        <v>447.34661369999998</v>
      </c>
      <c r="F427" s="9">
        <v>412.15719309999997</v>
      </c>
      <c r="G427" s="9">
        <v>451.84966969999999</v>
      </c>
      <c r="H427" s="9">
        <v>574.83941949999996</v>
      </c>
      <c r="I427" s="9">
        <v>481.70865709999998</v>
      </c>
      <c r="J427" s="9">
        <v>743.99829209999996</v>
      </c>
      <c r="K427" s="9">
        <v>669.27294029999996</v>
      </c>
      <c r="L427" s="9">
        <v>770.29916509999998</v>
      </c>
      <c r="M427" s="9">
        <v>820.68414080000002</v>
      </c>
      <c r="N427" s="9">
        <v>1081.40257</v>
      </c>
      <c r="O427" s="9">
        <v>1142.5874160000001</v>
      </c>
      <c r="P427" s="9">
        <v>1437.96262</v>
      </c>
      <c r="Q427" s="9">
        <v>1547.2393059999999</v>
      </c>
      <c r="R427" s="9">
        <v>1290.147903</v>
      </c>
      <c r="S427" s="9">
        <v>1325.3595720000001</v>
      </c>
      <c r="T427" s="9">
        <v>1468.12131</v>
      </c>
      <c r="U427" s="9">
        <v>2033.199304</v>
      </c>
      <c r="V427" s="9">
        <v>4680.7231309999997</v>
      </c>
      <c r="W427" s="9">
        <v>2871.3759700000001</v>
      </c>
      <c r="X427" s="9">
        <v>4401.2944170000001</v>
      </c>
      <c r="Y427" s="9">
        <v>5140.608209</v>
      </c>
      <c r="Z427" s="9">
        <v>4256.534979</v>
      </c>
    </row>
    <row r="428" spans="2:26" s="6" customFormat="1" ht="15.45" customHeight="1" x14ac:dyDescent="0.3">
      <c r="B428" s="7" t="s">
        <v>410</v>
      </c>
      <c r="C428" s="9">
        <v>165.39458830000001</v>
      </c>
      <c r="D428" s="9">
        <v>158.19501030000001</v>
      </c>
      <c r="E428" s="9">
        <v>157.25710950000001</v>
      </c>
      <c r="F428" s="9">
        <v>159.1062938</v>
      </c>
      <c r="G428" s="9">
        <v>175.35014129999999</v>
      </c>
      <c r="H428" s="9">
        <v>198.8537293</v>
      </c>
      <c r="I428" s="9">
        <v>167.4756112</v>
      </c>
      <c r="J428" s="9">
        <v>187.28345329999999</v>
      </c>
      <c r="K428" s="9">
        <v>216.85044070000001</v>
      </c>
      <c r="L428" s="9">
        <v>207.63099589999999</v>
      </c>
      <c r="M428" s="9">
        <v>203.31307849999999</v>
      </c>
      <c r="N428" s="9">
        <v>262.48953189999997</v>
      </c>
      <c r="O428" s="9">
        <v>304.83237109999999</v>
      </c>
      <c r="P428" s="9">
        <v>315.25789200000003</v>
      </c>
      <c r="Q428" s="9">
        <v>360.38902760000002</v>
      </c>
      <c r="R428" s="9">
        <v>330.93866530000003</v>
      </c>
      <c r="S428" s="9">
        <v>376.63937950000002</v>
      </c>
      <c r="T428" s="9">
        <v>553.16315469999995</v>
      </c>
      <c r="U428" s="9">
        <v>640.92456960000004</v>
      </c>
      <c r="V428" s="9">
        <v>808.53617389999999</v>
      </c>
      <c r="W428" s="9">
        <v>862.60825550000004</v>
      </c>
      <c r="X428" s="9">
        <v>900.01875759999996</v>
      </c>
      <c r="Y428" s="9">
        <v>1036.5719759999999</v>
      </c>
      <c r="Z428" s="9">
        <v>2236.7165169999998</v>
      </c>
    </row>
    <row r="429" spans="2:26" s="6" customFormat="1" ht="15.45" customHeight="1" x14ac:dyDescent="0.3">
      <c r="B429" s="7" t="s">
        <v>411</v>
      </c>
      <c r="C429" s="9">
        <v>22.23</v>
      </c>
      <c r="D429" s="9">
        <v>16</v>
      </c>
      <c r="E429" s="9">
        <v>12</v>
      </c>
      <c r="F429" s="9">
        <v>13</v>
      </c>
      <c r="G429" s="9">
        <v>23.68</v>
      </c>
      <c r="H429" s="9">
        <v>35.049999999999997</v>
      </c>
      <c r="I429" s="9">
        <v>58.83</v>
      </c>
      <c r="J429" s="9">
        <v>72</v>
      </c>
      <c r="K429" s="9">
        <v>39</v>
      </c>
      <c r="L429" s="9">
        <v>23.9</v>
      </c>
      <c r="M429" s="9">
        <v>31.8</v>
      </c>
      <c r="N429" s="9">
        <v>49.54</v>
      </c>
      <c r="O429" s="9">
        <v>27.98</v>
      </c>
      <c r="P429" s="9">
        <v>47.25</v>
      </c>
      <c r="Q429" s="9">
        <v>51.21</v>
      </c>
      <c r="R429" s="9">
        <v>87.25</v>
      </c>
      <c r="S429" s="9">
        <v>136.71</v>
      </c>
      <c r="T429" s="9">
        <v>243.6</v>
      </c>
      <c r="U429" s="9">
        <v>298.60000000000002</v>
      </c>
      <c r="V429" s="9">
        <v>323.94</v>
      </c>
      <c r="W429" s="9">
        <v>181.24</v>
      </c>
      <c r="X429" s="9">
        <v>209.82</v>
      </c>
      <c r="Y429" s="9">
        <v>436.24</v>
      </c>
      <c r="Z429" s="9" t="s">
        <v>4</v>
      </c>
    </row>
    <row r="430" spans="2:26" s="6" customFormat="1" x14ac:dyDescent="0.25"/>
    <row r="431" spans="2:26" s="6" customFormat="1" ht="15.45" customHeight="1" x14ac:dyDescent="0.3">
      <c r="B431" s="7" t="s">
        <v>412</v>
      </c>
      <c r="C431" s="8"/>
      <c r="D431" s="8"/>
      <c r="E431" s="8"/>
      <c r="F431" s="8"/>
      <c r="G431" s="8"/>
      <c r="H431" s="8"/>
      <c r="I431" s="8"/>
      <c r="J431" s="8"/>
      <c r="K431" s="8"/>
      <c r="L431" s="8"/>
      <c r="M431" s="8"/>
      <c r="N431" s="8"/>
      <c r="O431" s="8"/>
      <c r="P431" s="8"/>
      <c r="Q431" s="8"/>
      <c r="R431" s="8"/>
      <c r="S431" s="8"/>
      <c r="T431" s="8"/>
      <c r="U431" s="8"/>
      <c r="V431" s="8"/>
      <c r="W431" s="8"/>
      <c r="X431" s="8"/>
      <c r="Y431" s="8"/>
      <c r="Z431" s="8"/>
    </row>
    <row r="432" spans="2:26" s="6" customFormat="1" ht="15.45" customHeight="1" x14ac:dyDescent="0.3">
      <c r="B432" s="7" t="s">
        <v>413</v>
      </c>
      <c r="C432" s="9">
        <v>2.3359000000000001</v>
      </c>
      <c r="D432" s="9">
        <v>1.4577</v>
      </c>
      <c r="E432" s="9">
        <v>1.3478000000000001</v>
      </c>
      <c r="F432" s="9">
        <v>1.2234</v>
      </c>
      <c r="G432" s="9">
        <v>1.0023</v>
      </c>
      <c r="H432" s="9">
        <v>1.4527000000000001</v>
      </c>
      <c r="I432" s="9">
        <v>2.0305</v>
      </c>
      <c r="J432" s="9">
        <v>2.1095000000000002</v>
      </c>
      <c r="K432" s="9">
        <v>1.1633</v>
      </c>
      <c r="L432" s="9">
        <v>1.9724999999999999</v>
      </c>
      <c r="M432" s="9">
        <v>0.92410000000000003</v>
      </c>
      <c r="N432" s="9">
        <v>0.95279999999999998</v>
      </c>
      <c r="O432" s="9">
        <v>1.73</v>
      </c>
      <c r="P432" s="9">
        <v>0.64649999999999996</v>
      </c>
      <c r="Q432" s="9">
        <v>0.81410000000000005</v>
      </c>
      <c r="R432" s="9">
        <v>0.92879999999999996</v>
      </c>
      <c r="S432" s="9">
        <v>2.1082000000000001</v>
      </c>
      <c r="T432" s="9">
        <v>1.2611000000000001</v>
      </c>
      <c r="U432" s="9">
        <v>1.6288</v>
      </c>
      <c r="V432" s="9">
        <v>1.4829000000000001</v>
      </c>
      <c r="W432" s="9">
        <v>1.1935</v>
      </c>
      <c r="X432" s="9">
        <v>1.1484000000000001</v>
      </c>
      <c r="Y432" s="9">
        <v>1.6616</v>
      </c>
      <c r="Z432" s="9" t="s">
        <v>4</v>
      </c>
    </row>
    <row r="433" spans="2:26" s="6" customFormat="1" ht="15.45" customHeight="1" x14ac:dyDescent="0.3">
      <c r="B433" s="7" t="s">
        <v>414</v>
      </c>
      <c r="C433" s="9">
        <v>26.360499999999998</v>
      </c>
      <c r="D433" s="9">
        <v>33.064599999999999</v>
      </c>
      <c r="E433" s="9">
        <v>33.997700000000002</v>
      </c>
      <c r="F433" s="9">
        <v>31.805399999999999</v>
      </c>
      <c r="G433" s="9">
        <v>36.606000000000002</v>
      </c>
      <c r="H433" s="9">
        <v>35.122900000000001</v>
      </c>
      <c r="I433" s="9">
        <v>33.5837</v>
      </c>
      <c r="J433" s="9">
        <v>32.313600000000001</v>
      </c>
      <c r="K433" s="9">
        <v>37.481299999999997</v>
      </c>
      <c r="L433" s="9">
        <v>25.533899999999999</v>
      </c>
      <c r="M433" s="9">
        <v>31.570399999999999</v>
      </c>
      <c r="N433" s="9">
        <v>33.265999999999998</v>
      </c>
      <c r="O433" s="9">
        <v>28.086400000000001</v>
      </c>
      <c r="P433" s="9">
        <v>34.702399999999997</v>
      </c>
      <c r="Q433" s="9">
        <v>33.265500000000003</v>
      </c>
      <c r="R433" s="9">
        <v>32.209299999999999</v>
      </c>
      <c r="S433" s="9">
        <v>29.432300000000001</v>
      </c>
      <c r="T433" s="9">
        <v>24.349</v>
      </c>
      <c r="U433" s="9">
        <v>27.5153</v>
      </c>
      <c r="V433" s="9">
        <v>25.8443</v>
      </c>
      <c r="W433" s="9">
        <v>25.592600000000001</v>
      </c>
      <c r="X433" s="9">
        <v>25.777799999999999</v>
      </c>
      <c r="Y433" s="9">
        <v>26.833300000000001</v>
      </c>
      <c r="Z433" s="9" t="s">
        <v>4</v>
      </c>
    </row>
    <row r="434" spans="2:26" s="6" customFormat="1" ht="15.45" customHeight="1" x14ac:dyDescent="0.3">
      <c r="B434" s="7" t="s">
        <v>415</v>
      </c>
      <c r="C434" s="9">
        <v>7.3010999999999999</v>
      </c>
      <c r="D434" s="9">
        <v>8.4951000000000008</v>
      </c>
      <c r="E434" s="9">
        <v>8.5769000000000002</v>
      </c>
      <c r="F434" s="9">
        <v>8.2240000000000002</v>
      </c>
      <c r="G434" s="9">
        <v>9.4337</v>
      </c>
      <c r="H434" s="9">
        <v>9.1951999999999998</v>
      </c>
      <c r="I434" s="9">
        <v>8.7388999999999992</v>
      </c>
      <c r="J434" s="9">
        <v>8.2111999999999998</v>
      </c>
      <c r="K434" s="9">
        <v>9.5277999999999992</v>
      </c>
      <c r="L434" s="9">
        <v>7.3661000000000003</v>
      </c>
      <c r="M434" s="9">
        <v>8.5009999999999994</v>
      </c>
      <c r="N434" s="9">
        <v>4.6825000000000001</v>
      </c>
      <c r="O434" s="9">
        <v>7.3765999999999998</v>
      </c>
      <c r="P434" s="9">
        <v>8.6062999999999992</v>
      </c>
      <c r="Q434" s="9">
        <v>8.1761999999999997</v>
      </c>
      <c r="R434" s="9">
        <v>6.9771999999999998</v>
      </c>
      <c r="S434" s="9">
        <v>9.0608000000000004</v>
      </c>
      <c r="T434" s="9">
        <v>5.9733000000000001</v>
      </c>
      <c r="U434" s="9">
        <v>6.3369</v>
      </c>
      <c r="V434" s="9">
        <v>6.9105999999999996</v>
      </c>
      <c r="W434" s="9">
        <v>6.7533000000000003</v>
      </c>
      <c r="X434" s="9">
        <v>6.1212</v>
      </c>
      <c r="Y434" s="9">
        <v>6.1597</v>
      </c>
      <c r="Z434" s="9" t="s">
        <v>4</v>
      </c>
    </row>
    <row r="435" spans="2:26" s="6" customFormat="1" ht="15.45" customHeight="1" x14ac:dyDescent="0.3">
      <c r="B435" s="7" t="s">
        <v>416</v>
      </c>
      <c r="C435" s="9">
        <v>30.378599999999999</v>
      </c>
      <c r="D435" s="9">
        <v>43.773299999999999</v>
      </c>
      <c r="E435" s="9">
        <v>45.725099999999998</v>
      </c>
      <c r="F435" s="9">
        <v>45.203000000000003</v>
      </c>
      <c r="G435" s="9">
        <v>51.937600000000003</v>
      </c>
      <c r="H435" s="9">
        <v>44.773699999999998</v>
      </c>
      <c r="I435" s="9">
        <v>39.107199999999999</v>
      </c>
      <c r="J435" s="9">
        <v>37.2986</v>
      </c>
      <c r="K435" s="9">
        <v>50.345100000000002</v>
      </c>
      <c r="L435" s="9">
        <v>30.4223</v>
      </c>
      <c r="M435" s="9">
        <v>47.811799999999998</v>
      </c>
      <c r="N435" s="9">
        <v>45.456499999999998</v>
      </c>
      <c r="O435" s="9">
        <v>36.385300000000001</v>
      </c>
      <c r="P435" s="9">
        <v>54.413899999999998</v>
      </c>
      <c r="Q435" s="9">
        <v>51.017200000000003</v>
      </c>
      <c r="R435" s="9">
        <v>48.059800000000003</v>
      </c>
      <c r="S435" s="9">
        <v>33.350200000000001</v>
      </c>
      <c r="T435" s="9">
        <v>37.419199999999996</v>
      </c>
      <c r="U435" s="9">
        <v>36.5261</v>
      </c>
      <c r="V435" s="9">
        <v>37.405999999999999</v>
      </c>
      <c r="W435" s="9">
        <v>39.980499999999999</v>
      </c>
      <c r="X435" s="9">
        <v>39.497100000000003</v>
      </c>
      <c r="Y435" s="9">
        <v>34.630299999999998</v>
      </c>
      <c r="Z435" s="9" t="s">
        <v>4</v>
      </c>
    </row>
    <row r="436" spans="2:26" s="6" customFormat="1" ht="15.45" customHeight="1" x14ac:dyDescent="0.25">
      <c r="B436" s="7"/>
      <c r="C436" s="9"/>
      <c r="D436" s="9"/>
      <c r="E436" s="9"/>
      <c r="F436" s="9"/>
      <c r="G436" s="9"/>
      <c r="H436" s="9"/>
      <c r="I436" s="9"/>
      <c r="J436" s="9"/>
      <c r="K436" s="9"/>
      <c r="L436" s="9"/>
      <c r="M436" s="9"/>
      <c r="N436" s="9"/>
      <c r="O436" s="9"/>
      <c r="P436" s="9"/>
      <c r="Q436" s="9"/>
      <c r="R436" s="9"/>
      <c r="S436" s="9"/>
      <c r="T436" s="9"/>
      <c r="U436" s="9"/>
      <c r="V436" s="9"/>
      <c r="W436" s="9"/>
      <c r="X436" s="9"/>
      <c r="Y436" s="9"/>
      <c r="Z436" s="9"/>
    </row>
    <row r="437" spans="2:26" s="6" customFormat="1" ht="15.45" customHeight="1" x14ac:dyDescent="0.3">
      <c r="B437" s="7" t="s">
        <v>417</v>
      </c>
      <c r="C437" s="8"/>
      <c r="D437" s="8"/>
      <c r="E437" s="8"/>
      <c r="F437" s="8"/>
      <c r="G437" s="8"/>
      <c r="H437" s="8"/>
      <c r="I437" s="8"/>
      <c r="J437" s="8"/>
      <c r="K437" s="8"/>
      <c r="L437" s="8"/>
      <c r="M437" s="8"/>
      <c r="N437" s="8"/>
      <c r="O437" s="8"/>
      <c r="P437" s="8"/>
      <c r="Q437" s="8"/>
      <c r="R437" s="8"/>
      <c r="S437" s="8"/>
      <c r="T437" s="8"/>
      <c r="U437" s="8"/>
      <c r="V437" s="8"/>
      <c r="W437" s="8"/>
      <c r="X437" s="8"/>
      <c r="Y437" s="8"/>
      <c r="Z437" s="8"/>
    </row>
    <row r="438" spans="2:26" s="6" customFormat="1" ht="15.45" customHeight="1" x14ac:dyDescent="0.3">
      <c r="B438" s="7" t="s">
        <v>418</v>
      </c>
      <c r="C438" s="8"/>
      <c r="D438" s="8"/>
      <c r="E438" s="8"/>
      <c r="F438" s="8"/>
      <c r="G438" s="8"/>
      <c r="H438" s="8"/>
      <c r="I438" s="8"/>
      <c r="J438" s="8"/>
      <c r="K438" s="8"/>
      <c r="L438" s="8"/>
      <c r="M438" s="8"/>
      <c r="N438" s="8"/>
      <c r="O438" s="8"/>
      <c r="P438" s="8"/>
      <c r="Q438" s="8"/>
      <c r="R438" s="8"/>
      <c r="S438" s="8"/>
      <c r="T438" s="8"/>
      <c r="U438" s="8"/>
      <c r="V438" s="8"/>
      <c r="W438" s="8"/>
      <c r="X438" s="8"/>
      <c r="Y438" s="8"/>
      <c r="Z438" s="8"/>
    </row>
    <row r="439" spans="2:26" s="6" customFormat="1" ht="15.45" customHeight="1" x14ac:dyDescent="0.3">
      <c r="B439" s="7" t="s">
        <v>419</v>
      </c>
      <c r="C439" s="10">
        <v>20686.7</v>
      </c>
      <c r="D439" s="10">
        <v>25634.5</v>
      </c>
      <c r="E439" s="10">
        <v>27284.2</v>
      </c>
      <c r="F439" s="10">
        <v>28629.8</v>
      </c>
      <c r="G439" s="10">
        <v>30527.5</v>
      </c>
      <c r="H439" s="10">
        <v>32710.799999999999</v>
      </c>
      <c r="I439" s="10">
        <v>35902.800000000003</v>
      </c>
      <c r="J439" s="10">
        <v>37992.300000000003</v>
      </c>
      <c r="K439" s="10">
        <v>41580.800000000003</v>
      </c>
      <c r="L439" s="10">
        <v>44750</v>
      </c>
      <c r="M439" s="10">
        <v>50487.6</v>
      </c>
      <c r="N439" s="10">
        <v>54309.9</v>
      </c>
      <c r="O439" s="10">
        <v>58985.2</v>
      </c>
      <c r="P439" s="10">
        <v>62965.7</v>
      </c>
      <c r="Q439" s="10">
        <v>66313.100000000006</v>
      </c>
      <c r="R439" s="10">
        <v>73156.899999999994</v>
      </c>
      <c r="S439" s="10">
        <v>81128.899999999994</v>
      </c>
      <c r="T439" s="10">
        <v>87658</v>
      </c>
      <c r="U439" s="10">
        <v>95944.6</v>
      </c>
      <c r="V439" s="10">
        <v>92645</v>
      </c>
      <c r="W439" s="10">
        <v>85493.1</v>
      </c>
      <c r="X439" s="10" t="s">
        <v>4</v>
      </c>
      <c r="Y439" s="10" t="s">
        <v>4</v>
      </c>
      <c r="Z439" s="10" t="s">
        <v>4</v>
      </c>
    </row>
    <row r="440" spans="2:26" s="6" customFormat="1" ht="15.45" customHeight="1" x14ac:dyDescent="0.3">
      <c r="B440" s="7" t="s">
        <v>420</v>
      </c>
      <c r="C440" s="10">
        <v>19647.058649999999</v>
      </c>
      <c r="D440" s="10">
        <v>20125.644799999998</v>
      </c>
      <c r="E440" s="10">
        <v>20716.3766</v>
      </c>
      <c r="F440" s="10">
        <v>20259.5556</v>
      </c>
      <c r="G440" s="10">
        <v>20409.4804</v>
      </c>
      <c r="H440" s="10">
        <v>21187.884600000001</v>
      </c>
      <c r="I440" s="10">
        <v>22220.45595</v>
      </c>
      <c r="J440" s="10">
        <v>22307.21211</v>
      </c>
      <c r="K440" s="10">
        <v>24394.385060000001</v>
      </c>
      <c r="L440" s="10">
        <v>23898.805609999999</v>
      </c>
      <c r="M440" s="10">
        <v>24449.19097</v>
      </c>
      <c r="N440" s="10">
        <v>25508.850289999998</v>
      </c>
      <c r="O440" s="10">
        <v>24912.095209999999</v>
      </c>
      <c r="P440" s="10">
        <v>25080.433730000001</v>
      </c>
      <c r="Q440" s="10">
        <v>26000.206849999999</v>
      </c>
      <c r="R440" s="10">
        <v>26675.217570000001</v>
      </c>
      <c r="S440" s="10">
        <v>25741.12383</v>
      </c>
      <c r="T440" s="10">
        <v>26628.280490000001</v>
      </c>
      <c r="U440" s="10">
        <v>27433.015739999999</v>
      </c>
      <c r="V440" s="10">
        <v>27472.5972</v>
      </c>
      <c r="W440" s="10">
        <v>28076.846460000001</v>
      </c>
      <c r="X440" s="10" t="s">
        <v>4</v>
      </c>
      <c r="Y440" s="10" t="s">
        <v>4</v>
      </c>
      <c r="Z440" s="10" t="s">
        <v>4</v>
      </c>
    </row>
    <row r="441" spans="2:26" s="6" customFormat="1" ht="15.45" customHeight="1" x14ac:dyDescent="0.3">
      <c r="B441" s="7" t="s">
        <v>421</v>
      </c>
      <c r="C441" s="10">
        <v>70956.841339999999</v>
      </c>
      <c r="D441" s="10">
        <v>71171.035000000003</v>
      </c>
      <c r="E441" s="10">
        <v>72573.149999999994</v>
      </c>
      <c r="F441" s="10">
        <v>73584.807499999995</v>
      </c>
      <c r="G441" s="10">
        <v>73450.789999999994</v>
      </c>
      <c r="H441" s="10">
        <v>75267.824999999997</v>
      </c>
      <c r="I441" s="10">
        <v>76506.788639999999</v>
      </c>
      <c r="J441" s="10">
        <v>77349.779779999997</v>
      </c>
      <c r="K441" s="10">
        <v>80079.685920000004</v>
      </c>
      <c r="L441" s="10">
        <v>81259.099570000006</v>
      </c>
      <c r="M441" s="10">
        <v>82725.435710000005</v>
      </c>
      <c r="N441" s="10">
        <v>83394.6973</v>
      </c>
      <c r="O441" s="10">
        <v>83964.366399999999</v>
      </c>
      <c r="P441" s="10">
        <v>84714.545490000004</v>
      </c>
      <c r="Q441" s="10">
        <v>85364.392089999994</v>
      </c>
      <c r="R441" s="10">
        <v>86144.751180000007</v>
      </c>
      <c r="S441" s="10">
        <v>85922.570380000005</v>
      </c>
      <c r="T441" s="10">
        <v>88027.127080000006</v>
      </c>
      <c r="U441" s="10">
        <v>87879.103770000002</v>
      </c>
      <c r="V441" s="10">
        <v>88389.537970000005</v>
      </c>
      <c r="W441" s="10">
        <v>88903.997170000002</v>
      </c>
      <c r="X441" s="10" t="s">
        <v>4</v>
      </c>
      <c r="Y441" s="10" t="s">
        <v>4</v>
      </c>
      <c r="Z441" s="10" t="s">
        <v>4</v>
      </c>
    </row>
    <row r="442" spans="2:26" s="6" customFormat="1" ht="15.45" customHeight="1" x14ac:dyDescent="0.3">
      <c r="B442" s="7" t="s">
        <v>422</v>
      </c>
      <c r="C442" s="10">
        <v>-4120.2651367188</v>
      </c>
      <c r="D442" s="10">
        <v>-4612.3647460938</v>
      </c>
      <c r="E442" s="10">
        <v>-4650.7209472656004</v>
      </c>
      <c r="F442" s="10">
        <v>-4926.1987304688</v>
      </c>
      <c r="G442" s="10">
        <v>-3975.5283203125</v>
      </c>
      <c r="H442" s="10">
        <v>-5085.9106445313</v>
      </c>
      <c r="I442" s="10">
        <v>-4113.3134765625</v>
      </c>
      <c r="J442" s="10">
        <v>-5554.9340820313</v>
      </c>
      <c r="K442" s="10">
        <v>-7955.1118164063</v>
      </c>
      <c r="L442" s="10">
        <v>-9047.6147460937991</v>
      </c>
      <c r="M442" s="10">
        <v>-8226.08984375</v>
      </c>
      <c r="N442" s="10">
        <v>-4216.9248046875</v>
      </c>
      <c r="O442" s="10">
        <v>-1652.130859375</v>
      </c>
      <c r="P442" s="10">
        <v>-1632.916015625</v>
      </c>
      <c r="Q442" s="10">
        <v>-325.283203125</v>
      </c>
      <c r="R442" s="10">
        <v>2224.1162109375</v>
      </c>
      <c r="S442" s="10">
        <v>1513.7705078125</v>
      </c>
      <c r="T442" s="10" t="s">
        <v>4</v>
      </c>
      <c r="U442" s="10" t="s">
        <v>4</v>
      </c>
      <c r="V442" s="10" t="s">
        <v>4</v>
      </c>
      <c r="W442" s="10" t="s">
        <v>4</v>
      </c>
      <c r="X442" s="10" t="s">
        <v>4</v>
      </c>
      <c r="Y442" s="10" t="s">
        <v>4</v>
      </c>
      <c r="Z442" s="10" t="s">
        <v>4</v>
      </c>
    </row>
    <row r="443" spans="2:26" s="6" customFormat="1" ht="15.45" customHeight="1" x14ac:dyDescent="0.3">
      <c r="B443" s="7" t="s">
        <v>423</v>
      </c>
      <c r="C443" s="10">
        <v>111593.3328</v>
      </c>
      <c r="D443" s="10">
        <v>117270.5563</v>
      </c>
      <c r="E443" s="10">
        <v>120949.7469</v>
      </c>
      <c r="F443" s="10">
        <v>122886.82709999999</v>
      </c>
      <c r="G443" s="10">
        <v>124837.0782</v>
      </c>
      <c r="H443" s="10">
        <v>129652.4611</v>
      </c>
      <c r="I443" s="10">
        <v>135192.71410000001</v>
      </c>
      <c r="J443" s="10">
        <v>138288.67939999999</v>
      </c>
      <c r="K443" s="10">
        <v>146770.97649999999</v>
      </c>
      <c r="L443" s="10">
        <v>150700.7286</v>
      </c>
      <c r="M443" s="10">
        <v>158531.76809999999</v>
      </c>
      <c r="N443" s="10">
        <v>164267.96660000001</v>
      </c>
      <c r="O443" s="10">
        <v>169101.15820000001</v>
      </c>
      <c r="P443" s="10">
        <v>174185.15340000001</v>
      </c>
      <c r="Q443" s="10">
        <v>179287.1507</v>
      </c>
      <c r="R443" s="10">
        <v>187771.29800000001</v>
      </c>
      <c r="S443" s="10">
        <v>195047.41949999999</v>
      </c>
      <c r="T443" s="10">
        <v>205028.62880000001</v>
      </c>
      <c r="U443" s="10">
        <v>214432.33670000001</v>
      </c>
      <c r="V443" s="10">
        <v>212143.1483</v>
      </c>
      <c r="W443" s="10">
        <v>206570.35269999999</v>
      </c>
      <c r="X443" s="10" t="s">
        <v>4</v>
      </c>
      <c r="Y443" s="10" t="s">
        <v>4</v>
      </c>
      <c r="Z443" s="10" t="s">
        <v>4</v>
      </c>
    </row>
    <row r="444" spans="2:26" s="6" customFormat="1" ht="31.2" customHeight="1" x14ac:dyDescent="0.25">
      <c r="B444" s="7" t="s">
        <v>424</v>
      </c>
      <c r="C444" s="8">
        <v>0.309</v>
      </c>
      <c r="D444" s="8">
        <v>0.42199999999999999</v>
      </c>
      <c r="E444" s="8">
        <v>0.433</v>
      </c>
      <c r="F444" s="8">
        <v>0.46500000000000002</v>
      </c>
      <c r="G444" s="8">
        <v>0.32600000000000001</v>
      </c>
      <c r="H444" s="8">
        <v>0.34499999999999997</v>
      </c>
      <c r="I444" s="8">
        <v>0.35099999999999998</v>
      </c>
      <c r="J444" s="8">
        <v>0.34699999999999998</v>
      </c>
      <c r="K444" s="8">
        <v>0.36499999999999999</v>
      </c>
      <c r="L444" s="8">
        <v>0.38400000000000001</v>
      </c>
      <c r="M444" s="8">
        <v>0.39</v>
      </c>
      <c r="N444" s="8">
        <v>0.34399999999999997</v>
      </c>
      <c r="O444" s="8">
        <v>0.33400000000000002</v>
      </c>
      <c r="P444" s="8">
        <v>0.309</v>
      </c>
      <c r="Q444" s="8">
        <v>0.26800000000000002</v>
      </c>
      <c r="R444" s="8">
        <v>0.29799999999999999</v>
      </c>
      <c r="S444" s="8">
        <v>0.29499999999999998</v>
      </c>
      <c r="T444" s="8">
        <v>0.32400000000000001</v>
      </c>
      <c r="U444" s="8">
        <v>0.27100000000000002</v>
      </c>
      <c r="V444" s="8">
        <v>0.26100000000000001</v>
      </c>
      <c r="W444" s="8">
        <v>0.252</v>
      </c>
      <c r="X444" s="8">
        <v>0.254</v>
      </c>
      <c r="Y444" s="8" t="s">
        <v>4</v>
      </c>
      <c r="Z444" s="8" t="s">
        <v>4</v>
      </c>
    </row>
    <row r="445" spans="2:26" s="6" customFormat="1" ht="31.2" customHeight="1" x14ac:dyDescent="0.25">
      <c r="B445" s="7" t="s">
        <v>425</v>
      </c>
      <c r="C445" s="8">
        <v>6.4000000000000001E-2</v>
      </c>
      <c r="D445" s="8">
        <v>7.4999999999999997E-2</v>
      </c>
      <c r="E445" s="8">
        <v>7.6999999999999999E-2</v>
      </c>
      <c r="F445" s="8">
        <v>7.8E-2</v>
      </c>
      <c r="G445" s="8">
        <v>7.9000000000000001E-2</v>
      </c>
      <c r="H445" s="8">
        <v>0.08</v>
      </c>
      <c r="I445" s="8">
        <v>8.2000000000000003E-2</v>
      </c>
      <c r="J445" s="8">
        <v>8.2000000000000003E-2</v>
      </c>
      <c r="K445" s="8">
        <v>8.4000000000000005E-2</v>
      </c>
      <c r="L445" s="8">
        <v>8.6999999999999994E-2</v>
      </c>
      <c r="M445" s="8">
        <v>9.2999999999999999E-2</v>
      </c>
      <c r="N445" s="8">
        <v>9.5000000000000001E-2</v>
      </c>
      <c r="O445" s="8">
        <v>9.7000000000000003E-2</v>
      </c>
      <c r="P445" s="8">
        <v>9.6000000000000002E-2</v>
      </c>
      <c r="Q445" s="8">
        <v>9.5000000000000001E-2</v>
      </c>
      <c r="R445" s="8">
        <v>9.8000000000000004E-2</v>
      </c>
      <c r="S445" s="8">
        <v>0.10199999999999999</v>
      </c>
      <c r="T445" s="8">
        <v>0.10299999999999999</v>
      </c>
      <c r="U445" s="8">
        <v>9.9000000000000005E-2</v>
      </c>
      <c r="V445" s="8">
        <v>9.4E-2</v>
      </c>
      <c r="W445" s="8">
        <v>8.5999999999999993E-2</v>
      </c>
      <c r="X445" s="8">
        <v>9.1999999999999998E-2</v>
      </c>
      <c r="Y445" s="8" t="s">
        <v>4</v>
      </c>
      <c r="Z445" s="8" t="s">
        <v>4</v>
      </c>
    </row>
    <row r="446" spans="2:26" s="6" customFormat="1" ht="30" customHeight="1" x14ac:dyDescent="0.25">
      <c r="B446" s="7" t="s">
        <v>426</v>
      </c>
      <c r="C446" s="9" t="s">
        <v>4</v>
      </c>
      <c r="D446" s="9" t="s">
        <v>4</v>
      </c>
      <c r="E446" s="9" t="s">
        <v>4</v>
      </c>
      <c r="F446" s="9" t="s">
        <v>4</v>
      </c>
      <c r="G446" s="9" t="s">
        <v>4</v>
      </c>
      <c r="H446" s="9" t="s">
        <v>4</v>
      </c>
      <c r="I446" s="9" t="s">
        <v>4</v>
      </c>
      <c r="J446" s="9" t="s">
        <v>4</v>
      </c>
      <c r="K446" s="9" t="s">
        <v>4</v>
      </c>
      <c r="L446" s="9" t="s">
        <v>4</v>
      </c>
      <c r="M446" s="9">
        <v>49.429349999999999</v>
      </c>
      <c r="N446" s="9">
        <v>49.965789999999998</v>
      </c>
      <c r="O446" s="9">
        <v>50.8172</v>
      </c>
      <c r="P446" s="9">
        <v>52.868250000000003</v>
      </c>
      <c r="Q446" s="9">
        <v>50.962569999999999</v>
      </c>
      <c r="R446" s="9">
        <v>50.625749999999996</v>
      </c>
      <c r="S446" s="9">
        <v>47.777410000000003</v>
      </c>
      <c r="T446" s="9">
        <v>46.18553</v>
      </c>
      <c r="U446" s="9">
        <v>50.664340000000003</v>
      </c>
      <c r="V446" s="9">
        <v>45.989060000000002</v>
      </c>
      <c r="W446" s="9" t="s">
        <v>4</v>
      </c>
      <c r="X446" s="9" t="s">
        <v>4</v>
      </c>
      <c r="Y446" s="9" t="s">
        <v>4</v>
      </c>
      <c r="Z446" s="9" t="s">
        <v>4</v>
      </c>
    </row>
    <row r="447" spans="2:26" s="6" customFormat="1" ht="29.4" customHeight="1" x14ac:dyDescent="0.25">
      <c r="B447" s="7" t="s">
        <v>96</v>
      </c>
      <c r="C447" s="9" t="s">
        <v>4</v>
      </c>
      <c r="D447" s="9" t="s">
        <v>4</v>
      </c>
      <c r="E447" s="9" t="s">
        <v>4</v>
      </c>
      <c r="F447" s="9" t="s">
        <v>4</v>
      </c>
      <c r="G447" s="9" t="s">
        <v>4</v>
      </c>
      <c r="H447" s="9" t="s">
        <v>4</v>
      </c>
      <c r="I447" s="9" t="s">
        <v>4</v>
      </c>
      <c r="J447" s="9" t="s">
        <v>4</v>
      </c>
      <c r="K447" s="9" t="s">
        <v>4</v>
      </c>
      <c r="L447" s="9" t="s">
        <v>4</v>
      </c>
      <c r="M447" s="9">
        <v>50.304250000000003</v>
      </c>
      <c r="N447" s="9">
        <v>50.873019999999997</v>
      </c>
      <c r="O447" s="9">
        <v>51.729430000000001</v>
      </c>
      <c r="P447" s="9">
        <v>53.827719999999999</v>
      </c>
      <c r="Q447" s="9">
        <v>51.885129999999997</v>
      </c>
      <c r="R447" s="9">
        <v>51.562220000000003</v>
      </c>
      <c r="S447" s="9">
        <v>48.659770000000002</v>
      </c>
      <c r="T447" s="9">
        <v>47.040149999999997</v>
      </c>
      <c r="U447" s="9">
        <v>51.611060000000002</v>
      </c>
      <c r="V447" s="9">
        <v>46.845350000000003</v>
      </c>
      <c r="W447" s="9" t="s">
        <v>4</v>
      </c>
      <c r="X447" s="9" t="s">
        <v>4</v>
      </c>
      <c r="Y447" s="9" t="s">
        <v>4</v>
      </c>
      <c r="Z447" s="9" t="s">
        <v>4</v>
      </c>
    </row>
    <row r="448" spans="2:26" s="6" customFormat="1" ht="30.6" customHeight="1" x14ac:dyDescent="0.25">
      <c r="B448" s="7" t="s">
        <v>95</v>
      </c>
      <c r="C448" s="9">
        <v>0.36499999999999999</v>
      </c>
      <c r="D448" s="9">
        <v>0.44500000000000001</v>
      </c>
      <c r="E448" s="9">
        <v>0.54100000000000004</v>
      </c>
      <c r="F448" s="9">
        <v>0.40400000000000003</v>
      </c>
      <c r="G448" s="9">
        <v>0.441</v>
      </c>
      <c r="H448" s="9">
        <v>0.78300000000000003</v>
      </c>
      <c r="I448" s="9">
        <v>0.97899999999999998</v>
      </c>
      <c r="J448" s="9">
        <v>0.42599999999999999</v>
      </c>
      <c r="K448" s="9">
        <v>0.21299999999999999</v>
      </c>
      <c r="L448" s="9">
        <v>0.97199999999999998</v>
      </c>
      <c r="M448" s="9">
        <v>0.89</v>
      </c>
      <c r="N448" s="9">
        <v>0.29799999999999999</v>
      </c>
      <c r="O448" s="9">
        <v>0.35099999999999998</v>
      </c>
      <c r="P448" s="9">
        <v>0.33600000000000002</v>
      </c>
      <c r="Q448" s="9">
        <v>0.61099999999999999</v>
      </c>
      <c r="R448" s="9">
        <v>0.79900000000000004</v>
      </c>
      <c r="S448" s="9">
        <v>1.3360000000000001</v>
      </c>
      <c r="T448" s="9">
        <v>1.1419999999999999</v>
      </c>
      <c r="U448" s="9">
        <v>0.91100000000000003</v>
      </c>
      <c r="V448" s="9">
        <v>1.151</v>
      </c>
      <c r="W448" s="9">
        <v>0.93400000000000005</v>
      </c>
      <c r="X448" s="9">
        <v>1.3260000000000001</v>
      </c>
      <c r="Y448" s="9">
        <v>1.24</v>
      </c>
      <c r="Z448" s="9">
        <v>1.639</v>
      </c>
    </row>
    <row r="449" spans="1:26" s="6" customFormat="1" ht="15.45" customHeight="1" x14ac:dyDescent="0.3">
      <c r="B449" s="7" t="s">
        <v>427</v>
      </c>
      <c r="C449" s="10">
        <v>11</v>
      </c>
      <c r="D449" s="10">
        <v>7</v>
      </c>
      <c r="E449" s="10">
        <v>6</v>
      </c>
      <c r="F449" s="10">
        <v>7</v>
      </c>
      <c r="G449" s="10">
        <v>7</v>
      </c>
      <c r="H449" s="10">
        <v>12</v>
      </c>
      <c r="I449" s="10">
        <v>7</v>
      </c>
      <c r="J449" s="10">
        <v>5</v>
      </c>
      <c r="K449" s="10">
        <v>5</v>
      </c>
      <c r="L449" s="10">
        <v>6</v>
      </c>
      <c r="M449" s="10">
        <v>6</v>
      </c>
      <c r="N449" s="10">
        <v>5</v>
      </c>
      <c r="O449" s="10">
        <v>5</v>
      </c>
      <c r="P449" s="10">
        <v>3</v>
      </c>
      <c r="Q449" s="10">
        <v>4</v>
      </c>
      <c r="R449" s="10">
        <v>7</v>
      </c>
      <c r="S449" s="10">
        <v>3</v>
      </c>
      <c r="T449" s="10">
        <v>5</v>
      </c>
      <c r="U449" s="10">
        <v>4</v>
      </c>
      <c r="V449" s="10">
        <v>6</v>
      </c>
      <c r="W449" s="10">
        <v>2</v>
      </c>
      <c r="X449" s="10">
        <v>2</v>
      </c>
      <c r="Y449" s="10">
        <v>2</v>
      </c>
      <c r="Z449" s="10" t="s">
        <v>4</v>
      </c>
    </row>
    <row r="450" spans="1:26" s="6" customFormat="1" ht="15.45" customHeight="1" x14ac:dyDescent="0.3">
      <c r="B450" s="7" t="s">
        <v>428</v>
      </c>
      <c r="C450" s="8"/>
      <c r="D450" s="8"/>
      <c r="E450" s="8"/>
      <c r="F450" s="8"/>
      <c r="G450" s="8"/>
      <c r="H450" s="8"/>
      <c r="I450" s="8"/>
      <c r="J450" s="8"/>
      <c r="K450" s="8"/>
      <c r="L450" s="8"/>
      <c r="M450" s="8"/>
      <c r="N450" s="8"/>
      <c r="O450" s="8"/>
      <c r="P450" s="8"/>
      <c r="Q450" s="8"/>
      <c r="R450" s="8"/>
      <c r="S450" s="8"/>
      <c r="T450" s="8"/>
      <c r="U450" s="8"/>
      <c r="V450" s="8"/>
      <c r="W450" s="8"/>
      <c r="X450" s="8"/>
      <c r="Y450" s="8"/>
      <c r="Z450" s="8"/>
    </row>
    <row r="451" spans="1:26" s="6" customFormat="1" ht="15.45" customHeight="1" x14ac:dyDescent="0.3">
      <c r="B451" s="7" t="s">
        <v>429</v>
      </c>
      <c r="C451" s="10" t="s">
        <v>4</v>
      </c>
      <c r="D451" s="10" t="s">
        <v>4</v>
      </c>
      <c r="E451" s="10" t="s">
        <v>4</v>
      </c>
      <c r="F451" s="10" t="s">
        <v>4</v>
      </c>
      <c r="G451" s="10" t="s">
        <v>4</v>
      </c>
      <c r="H451" s="10" t="s">
        <v>4</v>
      </c>
      <c r="I451" s="10" t="s">
        <v>4</v>
      </c>
      <c r="J451" s="10">
        <v>7674120</v>
      </c>
      <c r="K451" s="10" t="s">
        <v>4</v>
      </c>
      <c r="L451" s="10" t="s">
        <v>4</v>
      </c>
      <c r="M451" s="10" t="s">
        <v>4</v>
      </c>
      <c r="N451" s="10" t="s">
        <v>4</v>
      </c>
      <c r="O451" s="10" t="s">
        <v>4</v>
      </c>
      <c r="P451" s="10" t="s">
        <v>4</v>
      </c>
      <c r="Q451" s="10" t="s">
        <v>4</v>
      </c>
      <c r="R451" s="10">
        <v>3927721</v>
      </c>
      <c r="S451" s="10">
        <v>4567343</v>
      </c>
      <c r="T451" s="10">
        <v>12384370</v>
      </c>
      <c r="U451" s="10">
        <v>36782</v>
      </c>
      <c r="V451" s="10">
        <v>3765</v>
      </c>
      <c r="W451" s="10">
        <v>977</v>
      </c>
      <c r="X451" s="10">
        <v>206</v>
      </c>
      <c r="Y451" s="10" t="s">
        <v>4</v>
      </c>
      <c r="Z451" s="10" t="s">
        <v>4</v>
      </c>
    </row>
    <row r="452" spans="1:26" s="6" customFormat="1" ht="15.45" customHeight="1" x14ac:dyDescent="0.3">
      <c r="B452" s="7" t="s">
        <v>430</v>
      </c>
      <c r="C452" s="10" t="s">
        <v>4</v>
      </c>
      <c r="D452" s="10" t="s">
        <v>4</v>
      </c>
      <c r="E452" s="10" t="s">
        <v>4</v>
      </c>
      <c r="F452" s="10" t="s">
        <v>4</v>
      </c>
      <c r="G452" s="10" t="s">
        <v>4</v>
      </c>
      <c r="H452" s="10" t="s">
        <v>4</v>
      </c>
      <c r="I452" s="10" t="s">
        <v>4</v>
      </c>
      <c r="J452" s="10">
        <v>4460</v>
      </c>
      <c r="K452" s="10">
        <v>11</v>
      </c>
      <c r="L452" s="10">
        <v>190</v>
      </c>
      <c r="M452" s="10">
        <v>96</v>
      </c>
      <c r="N452" s="10">
        <v>19</v>
      </c>
      <c r="O452" s="10">
        <v>201</v>
      </c>
      <c r="P452" s="10">
        <v>185</v>
      </c>
      <c r="Q452" s="10">
        <v>170</v>
      </c>
      <c r="R452" s="10">
        <v>244</v>
      </c>
      <c r="S452" s="10">
        <v>327</v>
      </c>
      <c r="T452" s="10">
        <v>716</v>
      </c>
      <c r="U452" s="10">
        <v>391</v>
      </c>
      <c r="V452" s="10">
        <v>338</v>
      </c>
      <c r="W452" s="10">
        <v>7840</v>
      </c>
      <c r="X452" s="10">
        <v>20876</v>
      </c>
      <c r="Y452" s="10" t="s">
        <v>4</v>
      </c>
      <c r="Z452" s="10" t="s">
        <v>4</v>
      </c>
    </row>
    <row r="453" spans="1:26" s="6" customFormat="1" ht="15.45" customHeight="1" x14ac:dyDescent="0.3">
      <c r="B453" s="7" t="s">
        <v>431</v>
      </c>
      <c r="C453" s="9" t="s">
        <v>4</v>
      </c>
      <c r="D453" s="9" t="s">
        <v>4</v>
      </c>
      <c r="E453" s="9" t="s">
        <v>4</v>
      </c>
      <c r="F453" s="9" t="s">
        <v>4</v>
      </c>
      <c r="G453" s="9" t="s">
        <v>4</v>
      </c>
      <c r="H453" s="9" t="s">
        <v>5</v>
      </c>
      <c r="I453" s="9" t="s">
        <v>5</v>
      </c>
      <c r="J453" s="9">
        <v>11295.345375000001</v>
      </c>
      <c r="K453" s="9" t="s">
        <v>4</v>
      </c>
      <c r="L453" s="9" t="s">
        <v>4</v>
      </c>
      <c r="M453" s="9" t="s">
        <v>4</v>
      </c>
      <c r="N453" s="9" t="s">
        <v>4</v>
      </c>
      <c r="O453" s="9" t="s">
        <v>4</v>
      </c>
      <c r="P453" s="9" t="s">
        <v>4</v>
      </c>
      <c r="Q453" s="9" t="s">
        <v>4</v>
      </c>
      <c r="R453" s="9" t="s">
        <v>4</v>
      </c>
      <c r="S453" s="9" t="s">
        <v>4</v>
      </c>
      <c r="T453" s="9" t="s">
        <v>4</v>
      </c>
      <c r="U453" s="9" t="s">
        <v>4</v>
      </c>
      <c r="V453" s="9" t="s">
        <v>4</v>
      </c>
      <c r="W453" s="9" t="s">
        <v>4</v>
      </c>
      <c r="X453" s="9" t="s">
        <v>4</v>
      </c>
      <c r="Y453" s="9" t="s">
        <v>4</v>
      </c>
      <c r="Z453" s="9" t="s">
        <v>4</v>
      </c>
    </row>
    <row r="454" spans="1:26" s="6" customFormat="1" ht="15.45" customHeight="1" x14ac:dyDescent="0.3">
      <c r="B454" s="7" t="s">
        <v>432</v>
      </c>
      <c r="C454" s="8"/>
      <c r="D454" s="8"/>
      <c r="E454" s="8"/>
      <c r="F454" s="8"/>
      <c r="G454" s="8"/>
      <c r="H454" s="8"/>
      <c r="I454" s="8"/>
      <c r="J454" s="8"/>
      <c r="K454" s="8"/>
      <c r="L454" s="8"/>
      <c r="M454" s="8"/>
      <c r="N454" s="8"/>
      <c r="O454" s="8"/>
      <c r="P454" s="8"/>
      <c r="Q454" s="8"/>
      <c r="R454" s="8"/>
      <c r="S454" s="8"/>
      <c r="T454" s="8"/>
      <c r="U454" s="8"/>
      <c r="V454" s="8"/>
      <c r="W454" s="8"/>
      <c r="X454" s="8"/>
      <c r="Y454" s="8"/>
      <c r="Z454" s="8"/>
    </row>
    <row r="455" spans="1:26" s="6" customFormat="1" ht="37.200000000000003" customHeight="1" x14ac:dyDescent="0.25">
      <c r="B455" s="7" t="s">
        <v>98</v>
      </c>
      <c r="C455" s="8" t="s">
        <v>4</v>
      </c>
      <c r="D455" s="8" t="s">
        <v>4</v>
      </c>
      <c r="E455" s="8" t="s">
        <v>4</v>
      </c>
      <c r="F455" s="8" t="s">
        <v>4</v>
      </c>
      <c r="G455" s="8" t="s">
        <v>4</v>
      </c>
      <c r="H455" s="8" t="s">
        <v>4</v>
      </c>
      <c r="I455" s="8" t="s">
        <v>4</v>
      </c>
      <c r="J455" s="8" t="s">
        <v>4</v>
      </c>
      <c r="K455" s="8" t="s">
        <v>4</v>
      </c>
      <c r="L455" s="8" t="s">
        <v>4</v>
      </c>
      <c r="M455" s="8" t="s">
        <v>4</v>
      </c>
      <c r="N455" s="8" t="s">
        <v>4</v>
      </c>
      <c r="O455" s="8" t="s">
        <v>4</v>
      </c>
      <c r="P455" s="8" t="s">
        <v>4</v>
      </c>
      <c r="Q455" s="8" t="s">
        <v>4</v>
      </c>
      <c r="R455" s="8" t="s">
        <v>4</v>
      </c>
      <c r="S455" s="8">
        <v>0.875</v>
      </c>
      <c r="T455" s="8">
        <v>0.9</v>
      </c>
      <c r="U455" s="8">
        <v>0.9</v>
      </c>
      <c r="V455" s="8">
        <v>0.92500000000000004</v>
      </c>
      <c r="W455" s="8">
        <v>0.95</v>
      </c>
      <c r="X455" s="8" t="s">
        <v>4</v>
      </c>
      <c r="Y455" s="8" t="s">
        <v>4</v>
      </c>
      <c r="Z455" s="8" t="s">
        <v>4</v>
      </c>
    </row>
    <row r="456" spans="1:26" s="6" customFormat="1" ht="41.4" customHeight="1" x14ac:dyDescent="0.25">
      <c r="B456" s="7" t="s">
        <v>99</v>
      </c>
      <c r="C456" s="9" t="s">
        <v>4</v>
      </c>
      <c r="D456" s="9" t="s">
        <v>4</v>
      </c>
      <c r="E456" s="9" t="s">
        <v>4</v>
      </c>
      <c r="F456" s="9" t="s">
        <v>4</v>
      </c>
      <c r="G456" s="9" t="s">
        <v>4</v>
      </c>
      <c r="H456" s="9" t="s">
        <v>4</v>
      </c>
      <c r="I456" s="9" t="s">
        <v>4</v>
      </c>
      <c r="J456" s="9" t="s">
        <v>4</v>
      </c>
      <c r="K456" s="9" t="s">
        <v>4</v>
      </c>
      <c r="L456" s="9" t="s">
        <v>4</v>
      </c>
      <c r="M456" s="9" t="s">
        <v>4</v>
      </c>
      <c r="N456" s="9" t="s">
        <v>4</v>
      </c>
      <c r="O456" s="9" t="s">
        <v>4</v>
      </c>
      <c r="P456" s="9" t="s">
        <v>4</v>
      </c>
      <c r="Q456" s="9" t="s">
        <v>4</v>
      </c>
      <c r="R456" s="9">
        <v>6.96</v>
      </c>
      <c r="S456" s="9">
        <v>8.9499999999999993</v>
      </c>
      <c r="T456" s="9">
        <v>9.94</v>
      </c>
      <c r="U456" s="9">
        <v>11.33</v>
      </c>
      <c r="V456" s="9">
        <v>11.73</v>
      </c>
      <c r="W456" s="9">
        <v>11.93</v>
      </c>
      <c r="X456" s="9" t="s">
        <v>4</v>
      </c>
      <c r="Y456" s="9" t="s">
        <v>4</v>
      </c>
      <c r="Z456" s="9" t="s">
        <v>4</v>
      </c>
    </row>
    <row r="457" spans="1:26" s="6" customFormat="1" ht="30" customHeight="1" x14ac:dyDescent="0.25">
      <c r="B457" s="7" t="s">
        <v>100</v>
      </c>
      <c r="C457" s="9" t="s">
        <v>4</v>
      </c>
      <c r="D457" s="9" t="s">
        <v>4</v>
      </c>
      <c r="E457" s="9" t="s">
        <v>4</v>
      </c>
      <c r="F457" s="9" t="s">
        <v>4</v>
      </c>
      <c r="G457" s="9" t="s">
        <v>4</v>
      </c>
      <c r="H457" s="9" t="s">
        <v>4</v>
      </c>
      <c r="I457" s="9" t="s">
        <v>4</v>
      </c>
      <c r="J457" s="9" t="s">
        <v>4</v>
      </c>
      <c r="K457" s="9" t="s">
        <v>4</v>
      </c>
      <c r="L457" s="9" t="s">
        <v>4</v>
      </c>
      <c r="M457" s="9">
        <v>3.1504400000000001</v>
      </c>
      <c r="N457" s="9">
        <v>3.5750600000000001</v>
      </c>
      <c r="O457" s="9">
        <v>4.2513300000000003</v>
      </c>
      <c r="P457" s="9">
        <v>2.41933</v>
      </c>
      <c r="Q457" s="9">
        <v>1.5378099999999999</v>
      </c>
      <c r="R457" s="9">
        <v>0.87622</v>
      </c>
      <c r="S457" s="9">
        <v>0.45135999999999998</v>
      </c>
      <c r="T457" s="9">
        <v>0.57742000000000004</v>
      </c>
      <c r="U457" s="9">
        <v>1.1169100000000001</v>
      </c>
      <c r="V457" s="9">
        <v>0.61689000000000005</v>
      </c>
      <c r="W457" s="9">
        <v>0.44513999999999998</v>
      </c>
      <c r="X457" s="9">
        <v>2.1682700000000001</v>
      </c>
      <c r="Y457" s="9">
        <v>7.0989800000000001</v>
      </c>
      <c r="Z457" s="9" t="s">
        <v>4</v>
      </c>
    </row>
    <row r="458" spans="1:26" s="6" customFormat="1" ht="15" customHeight="1" x14ac:dyDescent="0.25">
      <c r="B458" s="7" t="s">
        <v>101</v>
      </c>
      <c r="C458" s="9">
        <v>60.18</v>
      </c>
      <c r="D458" s="9">
        <v>55.93</v>
      </c>
      <c r="E458" s="9">
        <v>54.44</v>
      </c>
      <c r="F458" s="9">
        <v>52.59</v>
      </c>
      <c r="G458" s="9">
        <v>52.01</v>
      </c>
      <c r="H458" s="9">
        <v>50.61</v>
      </c>
      <c r="I458" s="9">
        <v>48.65</v>
      </c>
      <c r="J458" s="9">
        <v>47.16</v>
      </c>
      <c r="K458" s="9">
        <v>45.16</v>
      </c>
      <c r="L458" s="9">
        <v>43.07</v>
      </c>
      <c r="M458" s="9">
        <v>40.28</v>
      </c>
      <c r="N458" s="9">
        <v>38.409999999999997</v>
      </c>
      <c r="O458" s="9">
        <v>37.33</v>
      </c>
      <c r="P458" s="9">
        <v>37</v>
      </c>
      <c r="Q458" s="9">
        <v>35.39</v>
      </c>
      <c r="R458" s="9">
        <v>33.090000000000003</v>
      </c>
      <c r="S458" s="9">
        <v>30.23</v>
      </c>
      <c r="T458" s="9">
        <v>28.1</v>
      </c>
      <c r="U458" s="9">
        <v>27.04</v>
      </c>
      <c r="V458" s="9">
        <v>26.09</v>
      </c>
      <c r="W458" s="9">
        <v>27.24</v>
      </c>
      <c r="X458" s="9">
        <v>25.04</v>
      </c>
      <c r="Y458" s="9" t="s">
        <v>4</v>
      </c>
      <c r="Z458" s="9" t="s">
        <v>4</v>
      </c>
    </row>
    <row r="459" spans="1:26" s="6" customFormat="1" ht="26.4" customHeight="1" x14ac:dyDescent="0.25">
      <c r="B459" s="7" t="s">
        <v>97</v>
      </c>
      <c r="C459" s="9">
        <v>2.4500000000000002</v>
      </c>
      <c r="D459" s="9">
        <v>2.58</v>
      </c>
      <c r="E459" s="9">
        <v>2.52</v>
      </c>
      <c r="F459" s="9">
        <v>2.5299999999999998</v>
      </c>
      <c r="G459" s="9">
        <v>2.4500000000000002</v>
      </c>
      <c r="H459" s="9">
        <v>2.42</v>
      </c>
      <c r="I459" s="9">
        <v>2.41</v>
      </c>
      <c r="J459" s="9">
        <v>2.36</v>
      </c>
      <c r="K459" s="9">
        <v>2.33</v>
      </c>
      <c r="L459" s="9">
        <v>2.33</v>
      </c>
      <c r="M459" s="9">
        <v>2.3199999999999998</v>
      </c>
      <c r="N459" s="9">
        <v>2.25</v>
      </c>
      <c r="O459" s="9">
        <v>2.21</v>
      </c>
      <c r="P459" s="9">
        <v>2.2200000000000002</v>
      </c>
      <c r="Q459" s="9">
        <v>2.16</v>
      </c>
      <c r="R459" s="9">
        <v>2.17</v>
      </c>
      <c r="S459" s="9">
        <v>2.2000000000000002</v>
      </c>
      <c r="T459" s="9">
        <v>2.12</v>
      </c>
      <c r="U459" s="9">
        <v>1.96</v>
      </c>
      <c r="V459" s="9">
        <v>1.95</v>
      </c>
      <c r="W459" s="9">
        <v>1.9</v>
      </c>
      <c r="X459" s="9">
        <v>1.93</v>
      </c>
      <c r="Y459" s="9" t="s">
        <v>4</v>
      </c>
      <c r="Z459" s="9" t="s">
        <v>4</v>
      </c>
    </row>
    <row r="460" spans="1:26" s="6" customFormat="1" x14ac:dyDescent="0.25"/>
    <row r="461" spans="1:26" s="6" customFormat="1" x14ac:dyDescent="0.25"/>
    <row r="462" spans="1:26" s="6" customFormat="1" ht="45" customHeight="1" x14ac:dyDescent="0.25">
      <c r="A462" s="26" t="s">
        <v>433</v>
      </c>
      <c r="B462" s="26"/>
      <c r="C462" s="26"/>
      <c r="D462" s="26"/>
      <c r="E462" s="26"/>
      <c r="F462" s="26"/>
      <c r="G462" s="26"/>
      <c r="H462" s="26"/>
      <c r="I462" s="26"/>
      <c r="J462" s="26"/>
      <c r="K462" s="26"/>
      <c r="L462" s="26"/>
    </row>
    <row r="463" spans="1:26" ht="26.4" customHeight="1" x14ac:dyDescent="0.25">
      <c r="A463" s="29" t="s">
        <v>6</v>
      </c>
      <c r="B463" s="29"/>
      <c r="C463" s="29"/>
      <c r="D463" s="29"/>
      <c r="E463" s="29"/>
      <c r="F463" s="29"/>
      <c r="G463" s="29"/>
      <c r="H463" s="29"/>
      <c r="I463" s="29"/>
      <c r="J463" s="29"/>
      <c r="K463" s="29"/>
      <c r="L463" s="29"/>
    </row>
    <row r="465" spans="1:12" ht="30" customHeight="1" x14ac:dyDescent="0.25">
      <c r="A465" s="5" t="s">
        <v>7</v>
      </c>
      <c r="B465" s="26" t="s">
        <v>8</v>
      </c>
      <c r="C465" s="26"/>
      <c r="D465" s="26"/>
      <c r="E465" s="26"/>
      <c r="F465" s="26"/>
      <c r="G465" s="26"/>
      <c r="H465" s="26"/>
      <c r="I465" s="26"/>
      <c r="J465" s="26"/>
      <c r="K465" s="26"/>
      <c r="L465" s="26"/>
    </row>
    <row r="466" spans="1:12" ht="30" customHeight="1" x14ac:dyDescent="0.25">
      <c r="A466" s="5" t="s">
        <v>9</v>
      </c>
      <c r="B466" s="26" t="s">
        <v>10</v>
      </c>
      <c r="C466" s="26"/>
      <c r="D466" s="26"/>
      <c r="E466" s="26"/>
      <c r="F466" s="26"/>
      <c r="G466" s="26"/>
      <c r="H466" s="26"/>
      <c r="I466" s="26"/>
      <c r="J466" s="26"/>
      <c r="K466" s="26"/>
      <c r="L466" s="26"/>
    </row>
    <row r="467" spans="1:12" x14ac:dyDescent="0.25">
      <c r="A467" s="5" t="s">
        <v>11</v>
      </c>
      <c r="B467" s="26" t="s">
        <v>12</v>
      </c>
      <c r="C467" s="26"/>
      <c r="D467" s="26"/>
      <c r="E467" s="26"/>
      <c r="F467" s="26"/>
      <c r="G467" s="26"/>
      <c r="H467" s="26"/>
      <c r="I467" s="26"/>
      <c r="J467" s="26"/>
      <c r="K467" s="26"/>
      <c r="L467" s="26"/>
    </row>
    <row r="468" spans="1:12" x14ac:dyDescent="0.25">
      <c r="A468" s="5" t="s">
        <v>13</v>
      </c>
      <c r="B468" s="26" t="s">
        <v>14</v>
      </c>
      <c r="C468" s="26"/>
      <c r="D468" s="26"/>
      <c r="E468" s="26"/>
      <c r="F468" s="26"/>
      <c r="G468" s="26"/>
      <c r="H468" s="26"/>
      <c r="I468" s="26"/>
      <c r="J468" s="26"/>
      <c r="K468" s="26"/>
      <c r="L468" s="26"/>
    </row>
    <row r="469" spans="1:12" x14ac:dyDescent="0.25">
      <c r="A469" s="5" t="s">
        <v>15</v>
      </c>
      <c r="B469" s="26" t="s">
        <v>16</v>
      </c>
      <c r="C469" s="26"/>
      <c r="D469" s="26"/>
      <c r="E469" s="26"/>
      <c r="F469" s="26"/>
      <c r="G469" s="26"/>
      <c r="H469" s="26"/>
      <c r="I469" s="26"/>
      <c r="J469" s="26"/>
      <c r="K469" s="26"/>
      <c r="L469" s="26"/>
    </row>
    <row r="470" spans="1:12" x14ac:dyDescent="0.25">
      <c r="A470" s="5" t="s">
        <v>17</v>
      </c>
      <c r="B470" s="26" t="s">
        <v>18</v>
      </c>
      <c r="C470" s="26"/>
      <c r="D470" s="26"/>
      <c r="E470" s="26"/>
      <c r="F470" s="26"/>
      <c r="G470" s="26"/>
      <c r="H470" s="26"/>
      <c r="I470" s="26"/>
      <c r="J470" s="26"/>
      <c r="K470" s="26"/>
      <c r="L470" s="26"/>
    </row>
    <row r="471" spans="1:12" x14ac:dyDescent="0.25">
      <c r="A471" s="5" t="s">
        <v>19</v>
      </c>
      <c r="B471" s="26" t="s">
        <v>20</v>
      </c>
      <c r="C471" s="26"/>
      <c r="D471" s="26"/>
      <c r="E471" s="26"/>
      <c r="F471" s="26"/>
      <c r="G471" s="26"/>
      <c r="H471" s="26"/>
      <c r="I471" s="26"/>
      <c r="J471" s="26"/>
      <c r="K471" s="26"/>
      <c r="L471" s="26"/>
    </row>
    <row r="472" spans="1:12" x14ac:dyDescent="0.25">
      <c r="A472" s="5" t="s">
        <v>21</v>
      </c>
      <c r="B472" s="26" t="s">
        <v>22</v>
      </c>
      <c r="C472" s="26"/>
      <c r="D472" s="26"/>
      <c r="E472" s="26"/>
      <c r="F472" s="26"/>
      <c r="G472" s="26"/>
      <c r="H472" s="26"/>
      <c r="I472" s="26"/>
      <c r="J472" s="26"/>
      <c r="K472" s="26"/>
      <c r="L472" s="26"/>
    </row>
    <row r="473" spans="1:12" x14ac:dyDescent="0.25">
      <c r="A473" s="5" t="s">
        <v>23</v>
      </c>
      <c r="B473" s="26" t="s">
        <v>24</v>
      </c>
      <c r="C473" s="26"/>
      <c r="D473" s="26"/>
      <c r="E473" s="26"/>
      <c r="F473" s="26"/>
      <c r="G473" s="26"/>
      <c r="H473" s="26"/>
      <c r="I473" s="26"/>
      <c r="J473" s="26"/>
      <c r="K473" s="26"/>
      <c r="L473" s="26"/>
    </row>
    <row r="474" spans="1:12" x14ac:dyDescent="0.25">
      <c r="A474" s="5" t="s">
        <v>25</v>
      </c>
      <c r="B474" s="26" t="s">
        <v>26</v>
      </c>
      <c r="C474" s="26"/>
      <c r="D474" s="26"/>
      <c r="E474" s="26"/>
      <c r="F474" s="26"/>
      <c r="G474" s="26"/>
      <c r="H474" s="26"/>
      <c r="I474" s="26"/>
      <c r="J474" s="26"/>
      <c r="K474" s="26"/>
      <c r="L474" s="26"/>
    </row>
    <row r="475" spans="1:12" x14ac:dyDescent="0.25">
      <c r="A475" s="5" t="s">
        <v>27</v>
      </c>
      <c r="B475" s="26" t="s">
        <v>28</v>
      </c>
      <c r="C475" s="26"/>
      <c r="D475" s="26"/>
      <c r="E475" s="26"/>
      <c r="F475" s="26"/>
      <c r="G475" s="26"/>
      <c r="H475" s="26"/>
      <c r="I475" s="26"/>
      <c r="J475" s="26"/>
      <c r="K475" s="26"/>
      <c r="L475" s="26"/>
    </row>
    <row r="476" spans="1:12" x14ac:dyDescent="0.25">
      <c r="A476" s="5" t="s">
        <v>29</v>
      </c>
      <c r="B476" s="26" t="s">
        <v>30</v>
      </c>
      <c r="C476" s="26"/>
      <c r="D476" s="26"/>
      <c r="E476" s="26"/>
      <c r="F476" s="26"/>
      <c r="G476" s="26"/>
      <c r="H476" s="26"/>
      <c r="I476" s="26"/>
      <c r="J476" s="26"/>
      <c r="K476" s="26"/>
      <c r="L476" s="26"/>
    </row>
    <row r="477" spans="1:12" x14ac:dyDescent="0.25">
      <c r="A477" s="5" t="s">
        <v>31</v>
      </c>
      <c r="B477" s="26" t="s">
        <v>32</v>
      </c>
      <c r="C477" s="26"/>
      <c r="D477" s="26"/>
      <c r="E477" s="26"/>
      <c r="F477" s="26"/>
      <c r="G477" s="26"/>
      <c r="H477" s="26"/>
      <c r="I477" s="26"/>
      <c r="J477" s="26"/>
      <c r="K477" s="26"/>
      <c r="L477" s="26"/>
    </row>
    <row r="478" spans="1:12" x14ac:dyDescent="0.25">
      <c r="A478" s="5" t="s">
        <v>33</v>
      </c>
      <c r="B478" s="26" t="s">
        <v>34</v>
      </c>
      <c r="C478" s="26"/>
      <c r="D478" s="26"/>
      <c r="E478" s="26"/>
      <c r="F478" s="26"/>
      <c r="G478" s="26"/>
      <c r="H478" s="26"/>
      <c r="I478" s="26"/>
      <c r="J478" s="26"/>
      <c r="K478" s="26"/>
      <c r="L478" s="26"/>
    </row>
    <row r="479" spans="1:12" x14ac:dyDescent="0.25">
      <c r="A479" s="5" t="s">
        <v>35</v>
      </c>
      <c r="B479" s="26" t="s">
        <v>36</v>
      </c>
      <c r="C479" s="26"/>
      <c r="D479" s="26"/>
      <c r="E479" s="26"/>
      <c r="F479" s="26"/>
      <c r="G479" s="26"/>
      <c r="H479" s="26"/>
      <c r="I479" s="26"/>
      <c r="J479" s="26"/>
      <c r="K479" s="26"/>
      <c r="L479" s="26"/>
    </row>
    <row r="480" spans="1:12" x14ac:dyDescent="0.25">
      <c r="A480" s="5" t="s">
        <v>37</v>
      </c>
      <c r="B480" s="26" t="s">
        <v>38</v>
      </c>
      <c r="C480" s="26"/>
      <c r="D480" s="26"/>
      <c r="E480" s="26"/>
      <c r="F480" s="26"/>
      <c r="G480" s="26"/>
      <c r="H480" s="26"/>
      <c r="I480" s="26"/>
      <c r="J480" s="26"/>
      <c r="K480" s="26"/>
      <c r="L480" s="26"/>
    </row>
    <row r="481" spans="1:12" x14ac:dyDescent="0.25">
      <c r="A481" s="5" t="s">
        <v>39</v>
      </c>
      <c r="B481" s="26" t="s">
        <v>40</v>
      </c>
      <c r="C481" s="26"/>
      <c r="D481" s="26"/>
      <c r="E481" s="26"/>
      <c r="F481" s="26"/>
      <c r="G481" s="26"/>
      <c r="H481" s="26"/>
      <c r="I481" s="26"/>
      <c r="J481" s="26"/>
      <c r="K481" s="26"/>
      <c r="L481" s="26"/>
    </row>
    <row r="482" spans="1:12" x14ac:dyDescent="0.25">
      <c r="A482" s="5" t="s">
        <v>41</v>
      </c>
      <c r="B482" s="26" t="s">
        <v>42</v>
      </c>
      <c r="C482" s="26"/>
      <c r="D482" s="26"/>
      <c r="E482" s="26"/>
      <c r="F482" s="26"/>
      <c r="G482" s="26"/>
      <c r="H482" s="26"/>
      <c r="I482" s="26"/>
      <c r="J482" s="26"/>
      <c r="K482" s="26"/>
      <c r="L482" s="26"/>
    </row>
    <row r="483" spans="1:12" x14ac:dyDescent="0.25">
      <c r="A483" s="5" t="s">
        <v>43</v>
      </c>
      <c r="B483" s="26" t="s">
        <v>44</v>
      </c>
      <c r="C483" s="26"/>
      <c r="D483" s="26"/>
      <c r="E483" s="26"/>
      <c r="F483" s="26"/>
      <c r="G483" s="26"/>
      <c r="H483" s="26"/>
      <c r="I483" s="26"/>
      <c r="J483" s="26"/>
      <c r="K483" s="26"/>
      <c r="L483" s="26"/>
    </row>
    <row r="484" spans="1:12" x14ac:dyDescent="0.25">
      <c r="A484" s="5" t="s">
        <v>45</v>
      </c>
      <c r="B484" s="26" t="s">
        <v>46</v>
      </c>
      <c r="C484" s="26"/>
      <c r="D484" s="26"/>
      <c r="E484" s="26"/>
      <c r="F484" s="26"/>
      <c r="G484" s="26"/>
      <c r="H484" s="26"/>
      <c r="I484" s="26"/>
      <c r="J484" s="26"/>
      <c r="K484" s="26"/>
      <c r="L484" s="26"/>
    </row>
    <row r="485" spans="1:12" x14ac:dyDescent="0.25">
      <c r="A485" s="5" t="s">
        <v>47</v>
      </c>
      <c r="B485" s="26" t="s">
        <v>48</v>
      </c>
      <c r="C485" s="26"/>
      <c r="D485" s="26"/>
      <c r="E485" s="26"/>
      <c r="F485" s="26"/>
      <c r="G485" s="26"/>
      <c r="H485" s="26"/>
      <c r="I485" s="26"/>
      <c r="J485" s="26"/>
      <c r="K485" s="26"/>
      <c r="L485" s="26"/>
    </row>
    <row r="486" spans="1:12" x14ac:dyDescent="0.25">
      <c r="A486" s="5" t="s">
        <v>49</v>
      </c>
      <c r="B486" s="26" t="s">
        <v>50</v>
      </c>
      <c r="C486" s="26"/>
      <c r="D486" s="26"/>
      <c r="E486" s="26"/>
      <c r="F486" s="26"/>
      <c r="G486" s="26"/>
      <c r="H486" s="26"/>
      <c r="I486" s="26"/>
      <c r="J486" s="26"/>
      <c r="K486" s="26"/>
      <c r="L486" s="26"/>
    </row>
    <row r="487" spans="1:12" x14ac:dyDescent="0.25">
      <c r="A487" s="5" t="s">
        <v>51</v>
      </c>
      <c r="B487" s="26" t="s">
        <v>52</v>
      </c>
      <c r="C487" s="26"/>
      <c r="D487" s="26"/>
      <c r="E487" s="26"/>
      <c r="F487" s="26"/>
      <c r="G487" s="26"/>
      <c r="H487" s="26"/>
      <c r="I487" s="26"/>
      <c r="J487" s="26"/>
      <c r="K487" s="26"/>
      <c r="L487" s="26"/>
    </row>
    <row r="488" spans="1:12" x14ac:dyDescent="0.25">
      <c r="A488" s="5" t="s">
        <v>53</v>
      </c>
      <c r="B488" s="26" t="s">
        <v>54</v>
      </c>
      <c r="C488" s="26"/>
      <c r="D488" s="26"/>
      <c r="E488" s="26"/>
      <c r="F488" s="26"/>
      <c r="G488" s="26"/>
      <c r="H488" s="26"/>
      <c r="I488" s="26"/>
      <c r="J488" s="26"/>
      <c r="K488" s="26"/>
      <c r="L488" s="26"/>
    </row>
    <row r="489" spans="1:12" x14ac:dyDescent="0.25">
      <c r="A489" s="5" t="s">
        <v>55</v>
      </c>
      <c r="B489" s="26" t="s">
        <v>56</v>
      </c>
      <c r="C489" s="26"/>
      <c r="D489" s="26"/>
      <c r="E489" s="26"/>
      <c r="F489" s="26"/>
      <c r="G489" s="26"/>
      <c r="H489" s="26"/>
      <c r="I489" s="26"/>
      <c r="J489" s="26"/>
      <c r="K489" s="26"/>
      <c r="L489" s="26"/>
    </row>
    <row r="490" spans="1:12" x14ac:dyDescent="0.25">
      <c r="A490" s="5" t="s">
        <v>57</v>
      </c>
      <c r="B490" s="26" t="s">
        <v>58</v>
      </c>
      <c r="C490" s="26"/>
      <c r="D490" s="26"/>
      <c r="E490" s="26"/>
      <c r="F490" s="26"/>
      <c r="G490" s="26"/>
      <c r="H490" s="26"/>
      <c r="I490" s="26"/>
      <c r="J490" s="26"/>
      <c r="K490" s="26"/>
      <c r="L490" s="26"/>
    </row>
    <row r="491" spans="1:12" x14ac:dyDescent="0.25">
      <c r="A491" s="5" t="s">
        <v>59</v>
      </c>
      <c r="B491" s="26" t="s">
        <v>60</v>
      </c>
      <c r="C491" s="26"/>
      <c r="D491" s="26"/>
      <c r="E491" s="26"/>
      <c r="F491" s="26"/>
      <c r="G491" s="26"/>
      <c r="H491" s="26"/>
      <c r="I491" s="26"/>
      <c r="J491" s="26"/>
      <c r="K491" s="26"/>
      <c r="L491" s="26"/>
    </row>
    <row r="492" spans="1:12" x14ac:dyDescent="0.25">
      <c r="A492" s="5" t="s">
        <v>61</v>
      </c>
      <c r="B492" s="26" t="s">
        <v>62</v>
      </c>
      <c r="C492" s="26"/>
      <c r="D492" s="26"/>
      <c r="E492" s="26"/>
      <c r="F492" s="26"/>
      <c r="G492" s="26"/>
      <c r="H492" s="26"/>
      <c r="I492" s="26"/>
      <c r="J492" s="26"/>
      <c r="K492" s="26"/>
      <c r="L492" s="26"/>
    </row>
    <row r="493" spans="1:12" x14ac:dyDescent="0.25">
      <c r="A493" s="5" t="s">
        <v>63</v>
      </c>
      <c r="B493" s="26" t="s">
        <v>64</v>
      </c>
      <c r="C493" s="26"/>
      <c r="D493" s="26"/>
      <c r="E493" s="26"/>
      <c r="F493" s="26"/>
      <c r="G493" s="26"/>
      <c r="H493" s="26"/>
      <c r="I493" s="26"/>
      <c r="J493" s="26"/>
      <c r="K493" s="26"/>
      <c r="L493" s="26"/>
    </row>
    <row r="494" spans="1:12" x14ac:dyDescent="0.25">
      <c r="A494" s="5" t="s">
        <v>65</v>
      </c>
      <c r="B494" s="26" t="s">
        <v>66</v>
      </c>
      <c r="C494" s="26"/>
      <c r="D494" s="26"/>
      <c r="E494" s="26"/>
      <c r="F494" s="26"/>
      <c r="G494" s="26"/>
      <c r="H494" s="26"/>
      <c r="I494" s="26"/>
      <c r="J494" s="26"/>
      <c r="K494" s="26"/>
      <c r="L494" s="26"/>
    </row>
    <row r="495" spans="1:12" x14ac:dyDescent="0.25">
      <c r="A495" s="5" t="s">
        <v>67</v>
      </c>
      <c r="B495" s="26" t="s">
        <v>68</v>
      </c>
      <c r="C495" s="26"/>
      <c r="D495" s="26"/>
      <c r="E495" s="26"/>
      <c r="F495" s="26"/>
      <c r="G495" s="26"/>
      <c r="H495" s="26"/>
      <c r="I495" s="26"/>
      <c r="J495" s="26"/>
      <c r="K495" s="26"/>
      <c r="L495" s="26"/>
    </row>
    <row r="496" spans="1:12" x14ac:dyDescent="0.25">
      <c r="A496" s="5" t="s">
        <v>69</v>
      </c>
      <c r="B496" s="26" t="s">
        <v>70</v>
      </c>
      <c r="C496" s="26"/>
      <c r="D496" s="26"/>
      <c r="E496" s="26"/>
      <c r="F496" s="26"/>
      <c r="G496" s="26"/>
      <c r="H496" s="26"/>
      <c r="I496" s="26"/>
      <c r="J496" s="26"/>
      <c r="K496" s="26"/>
      <c r="L496" s="26"/>
    </row>
    <row r="497" spans="1:12" x14ac:dyDescent="0.25">
      <c r="A497" s="5" t="s">
        <v>71</v>
      </c>
      <c r="B497" s="26" t="s">
        <v>72</v>
      </c>
      <c r="C497" s="26"/>
      <c r="D497" s="26"/>
      <c r="E497" s="26"/>
      <c r="F497" s="26"/>
      <c r="G497" s="26"/>
      <c r="H497" s="26"/>
      <c r="I497" s="26"/>
      <c r="J497" s="26"/>
      <c r="K497" s="26"/>
      <c r="L497" s="26"/>
    </row>
    <row r="498" spans="1:12" x14ac:dyDescent="0.25">
      <c r="A498" s="5" t="s">
        <v>73</v>
      </c>
      <c r="B498" s="26" t="s">
        <v>74</v>
      </c>
      <c r="C498" s="26"/>
      <c r="D498" s="26"/>
      <c r="E498" s="26"/>
      <c r="F498" s="26"/>
      <c r="G498" s="26"/>
      <c r="H498" s="26"/>
      <c r="I498" s="26"/>
      <c r="J498" s="26"/>
      <c r="K498" s="26"/>
      <c r="L498" s="26"/>
    </row>
    <row r="499" spans="1:12" x14ac:dyDescent="0.25">
      <c r="A499" s="5" t="s">
        <v>75</v>
      </c>
      <c r="B499" s="26" t="s">
        <v>76</v>
      </c>
      <c r="C499" s="26"/>
      <c r="D499" s="26"/>
      <c r="E499" s="26"/>
      <c r="F499" s="26"/>
      <c r="G499" s="26"/>
      <c r="H499" s="26"/>
      <c r="I499" s="26"/>
      <c r="J499" s="26"/>
      <c r="K499" s="26"/>
      <c r="L499" s="26"/>
    </row>
    <row r="500" spans="1:12" x14ac:dyDescent="0.25">
      <c r="A500" s="5" t="s">
        <v>77</v>
      </c>
      <c r="B500" s="26" t="s">
        <v>78</v>
      </c>
      <c r="C500" s="26"/>
      <c r="D500" s="26"/>
      <c r="E500" s="26"/>
      <c r="F500" s="26"/>
      <c r="G500" s="26"/>
      <c r="H500" s="26"/>
      <c r="I500" s="26"/>
      <c r="J500" s="26"/>
      <c r="K500" s="26"/>
      <c r="L500" s="26"/>
    </row>
    <row r="501" spans="1:12" x14ac:dyDescent="0.25">
      <c r="A501" s="5" t="s">
        <v>79</v>
      </c>
      <c r="B501" s="26" t="s">
        <v>80</v>
      </c>
      <c r="C501" s="26"/>
      <c r="D501" s="26"/>
      <c r="E501" s="26"/>
      <c r="F501" s="26"/>
      <c r="G501" s="26"/>
      <c r="H501" s="26"/>
      <c r="I501" s="26"/>
      <c r="J501" s="26"/>
      <c r="K501" s="26"/>
      <c r="L501" s="26"/>
    </row>
    <row r="504" spans="1:12" s="6" customFormat="1" ht="14.4" x14ac:dyDescent="0.3">
      <c r="B504" s="15" t="s">
        <v>81</v>
      </c>
    </row>
    <row r="505" spans="1:12" s="6" customFormat="1" x14ac:dyDescent="0.25"/>
    <row r="506" spans="1:12" s="6" customFormat="1" ht="14.4" x14ac:dyDescent="0.25">
      <c r="B506" s="16" t="s">
        <v>434</v>
      </c>
      <c r="C506" s="26" t="s">
        <v>82</v>
      </c>
      <c r="D506" s="27"/>
      <c r="E506" s="27"/>
      <c r="F506" s="27"/>
      <c r="G506" s="27"/>
      <c r="H506" s="27"/>
      <c r="I506" s="27"/>
      <c r="J506" s="27"/>
      <c r="K506" s="27"/>
      <c r="L506" s="27"/>
    </row>
    <row r="507" spans="1:12" s="6" customFormat="1" x14ac:dyDescent="0.25"/>
    <row r="508" spans="1:12" s="6" customFormat="1" ht="14.4" x14ac:dyDescent="0.25">
      <c r="B508" s="16" t="s">
        <v>435</v>
      </c>
      <c r="C508" s="26" t="s">
        <v>83</v>
      </c>
      <c r="D508" s="27"/>
      <c r="E508" s="27"/>
      <c r="F508" s="27"/>
      <c r="G508" s="27"/>
      <c r="H508" s="27"/>
      <c r="I508" s="27"/>
      <c r="J508" s="27"/>
      <c r="K508" s="27"/>
      <c r="L508" s="27"/>
    </row>
    <row r="509" spans="1:12" s="6" customFormat="1" ht="14.4" customHeight="1" x14ac:dyDescent="0.25">
      <c r="B509" s="16" t="s">
        <v>436</v>
      </c>
      <c r="C509" s="6" t="s">
        <v>105</v>
      </c>
      <c r="D509" s="17"/>
      <c r="E509" s="17"/>
      <c r="F509" s="17"/>
      <c r="G509" s="17"/>
      <c r="H509" s="17"/>
      <c r="I509" s="17"/>
      <c r="J509" s="17"/>
      <c r="K509" s="17"/>
      <c r="L509" s="17"/>
    </row>
    <row r="510" spans="1:12" s="6" customFormat="1" x14ac:dyDescent="0.25"/>
    <row r="511" spans="1:12" s="6" customFormat="1" ht="14.4" x14ac:dyDescent="0.25">
      <c r="B511" s="16" t="s">
        <v>437</v>
      </c>
      <c r="C511" s="26" t="s">
        <v>84</v>
      </c>
      <c r="D511" s="27"/>
      <c r="E511" s="27"/>
      <c r="F511" s="27"/>
      <c r="G511" s="27"/>
      <c r="H511" s="27"/>
      <c r="I511" s="27"/>
      <c r="J511" s="27"/>
      <c r="K511" s="27"/>
      <c r="L511" s="27"/>
    </row>
    <row r="512" spans="1:12" s="6" customFormat="1" x14ac:dyDescent="0.25"/>
    <row r="513" spans="2:12" s="6" customFormat="1" ht="14.4" x14ac:dyDescent="0.25">
      <c r="B513" s="16" t="s">
        <v>438</v>
      </c>
      <c r="C513" s="26" t="s">
        <v>84</v>
      </c>
      <c r="D513" s="27"/>
      <c r="E513" s="27"/>
      <c r="F513" s="27"/>
      <c r="G513" s="27"/>
      <c r="H513" s="27"/>
      <c r="I513" s="27"/>
      <c r="J513" s="27"/>
      <c r="K513" s="27"/>
      <c r="L513" s="27"/>
    </row>
    <row r="514" spans="2:12" s="6" customFormat="1" x14ac:dyDescent="0.25"/>
    <row r="515" spans="2:12" s="6" customFormat="1" ht="14.4" x14ac:dyDescent="0.25">
      <c r="B515" s="16" t="s">
        <v>439</v>
      </c>
      <c r="C515" s="26"/>
      <c r="D515" s="27"/>
      <c r="E515" s="27"/>
      <c r="F515" s="27"/>
      <c r="G515" s="27"/>
      <c r="H515" s="27"/>
      <c r="I515" s="27"/>
      <c r="J515" s="27"/>
      <c r="K515" s="27"/>
      <c r="L515" s="27"/>
    </row>
    <row r="516" spans="2:12" s="6" customFormat="1" x14ac:dyDescent="0.25"/>
    <row r="517" spans="2:12" s="6" customFormat="1" ht="14.4" x14ac:dyDescent="0.25">
      <c r="B517" s="16" t="s">
        <v>440</v>
      </c>
      <c r="C517" s="26" t="s">
        <v>85</v>
      </c>
      <c r="D517" s="27"/>
      <c r="E517" s="27"/>
      <c r="F517" s="27"/>
      <c r="G517" s="27"/>
      <c r="H517" s="27"/>
      <c r="I517" s="27"/>
      <c r="J517" s="27"/>
      <c r="K517" s="27"/>
      <c r="L517" s="27"/>
    </row>
    <row r="518" spans="2:12" s="6" customFormat="1" x14ac:dyDescent="0.25"/>
    <row r="519" spans="2:12" s="6" customFormat="1" ht="14.4" x14ac:dyDescent="0.25">
      <c r="B519" s="18" t="s">
        <v>441</v>
      </c>
      <c r="C519" s="26" t="s">
        <v>84</v>
      </c>
      <c r="D519" s="27"/>
      <c r="E519" s="27"/>
      <c r="F519" s="27"/>
      <c r="G519" s="27"/>
      <c r="H519" s="27"/>
      <c r="I519" s="27"/>
      <c r="J519" s="27"/>
      <c r="K519" s="27"/>
      <c r="L519" s="27"/>
    </row>
    <row r="520" spans="2:12" s="6" customFormat="1" ht="14.4" x14ac:dyDescent="0.25">
      <c r="B520" s="18" t="s">
        <v>442</v>
      </c>
      <c r="C520" s="26"/>
      <c r="D520" s="27"/>
      <c r="E520" s="27"/>
      <c r="F520" s="27"/>
      <c r="G520" s="27"/>
      <c r="H520" s="27"/>
      <c r="I520" s="27"/>
      <c r="J520" s="27"/>
      <c r="K520" s="27"/>
      <c r="L520" s="27"/>
    </row>
    <row r="521" spans="2:12" s="6" customFormat="1" x14ac:dyDescent="0.25"/>
    <row r="522" spans="2:12" s="6" customFormat="1" ht="14.4" x14ac:dyDescent="0.25">
      <c r="B522" s="16" t="s">
        <v>443</v>
      </c>
      <c r="C522" s="26" t="s">
        <v>84</v>
      </c>
      <c r="D522" s="27"/>
      <c r="E522" s="27"/>
      <c r="F522" s="27"/>
      <c r="G522" s="27"/>
      <c r="H522" s="27"/>
      <c r="I522" s="27"/>
      <c r="J522" s="27"/>
      <c r="K522" s="27"/>
      <c r="L522" s="27"/>
    </row>
    <row r="523" spans="2:12" s="6" customFormat="1" x14ac:dyDescent="0.25"/>
    <row r="524" spans="2:12" s="6" customFormat="1" ht="14.4" x14ac:dyDescent="0.25">
      <c r="B524" s="16" t="s">
        <v>444</v>
      </c>
      <c r="C524" s="26" t="s">
        <v>86</v>
      </c>
      <c r="D524" s="27"/>
      <c r="E524" s="27"/>
      <c r="F524" s="27"/>
      <c r="G524" s="27"/>
      <c r="H524" s="27"/>
      <c r="I524" s="27"/>
      <c r="J524" s="27"/>
      <c r="K524" s="27"/>
      <c r="L524" s="27"/>
    </row>
    <row r="525" spans="2:12" s="6" customFormat="1" ht="14.4" x14ac:dyDescent="0.25">
      <c r="B525" s="16" t="s">
        <v>436</v>
      </c>
      <c r="C525" s="26" t="s">
        <v>87</v>
      </c>
      <c r="D525" s="27"/>
      <c r="E525" s="27"/>
      <c r="F525" s="27"/>
      <c r="G525" s="27"/>
      <c r="H525" s="27"/>
      <c r="I525" s="27"/>
      <c r="J525" s="27"/>
      <c r="K525" s="27"/>
      <c r="L525" s="27"/>
    </row>
    <row r="526" spans="2:12" s="6" customFormat="1" x14ac:dyDescent="0.25"/>
    <row r="527" spans="2:12" s="6" customFormat="1" ht="14.4" x14ac:dyDescent="0.25">
      <c r="B527" s="16" t="s">
        <v>445</v>
      </c>
      <c r="C527" s="26" t="s">
        <v>84</v>
      </c>
      <c r="D527" s="27"/>
      <c r="E527" s="27"/>
      <c r="F527" s="27"/>
      <c r="G527" s="27"/>
      <c r="H527" s="27"/>
      <c r="I527" s="27"/>
      <c r="J527" s="27"/>
      <c r="K527" s="27"/>
      <c r="L527" s="27"/>
    </row>
    <row r="528" spans="2:12" s="6" customFormat="1" x14ac:dyDescent="0.25"/>
    <row r="529" spans="2:12" s="6" customFormat="1" ht="14.4" x14ac:dyDescent="0.25">
      <c r="B529" s="16" t="s">
        <v>446</v>
      </c>
      <c r="C529" s="26" t="s">
        <v>88</v>
      </c>
      <c r="D529" s="27"/>
      <c r="E529" s="27"/>
      <c r="F529" s="27"/>
      <c r="G529" s="27"/>
      <c r="H529" s="27"/>
      <c r="I529" s="27"/>
      <c r="J529" s="27"/>
      <c r="K529" s="27"/>
      <c r="L529" s="27"/>
    </row>
    <row r="530" spans="2:12" s="6" customFormat="1" x14ac:dyDescent="0.25"/>
    <row r="531" spans="2:12" s="6" customFormat="1" ht="14.4" x14ac:dyDescent="0.25">
      <c r="B531" s="16" t="s">
        <v>447</v>
      </c>
      <c r="C531" s="26" t="s">
        <v>89</v>
      </c>
      <c r="D531" s="27"/>
      <c r="E531" s="27"/>
      <c r="F531" s="27"/>
      <c r="G531" s="27"/>
      <c r="H531" s="27"/>
      <c r="I531" s="27"/>
      <c r="J531" s="27"/>
      <c r="K531" s="27"/>
      <c r="L531" s="27"/>
    </row>
    <row r="532" spans="2:12" s="6" customFormat="1" x14ac:dyDescent="0.25"/>
    <row r="533" spans="2:12" s="6" customFormat="1" ht="14.4" x14ac:dyDescent="0.25">
      <c r="B533" s="16" t="s">
        <v>448</v>
      </c>
      <c r="C533" s="26" t="s">
        <v>88</v>
      </c>
      <c r="D533" s="27"/>
      <c r="E533" s="27"/>
      <c r="F533" s="27"/>
      <c r="G533" s="27"/>
      <c r="H533" s="27"/>
      <c r="I533" s="27"/>
      <c r="J533" s="27"/>
      <c r="K533" s="27"/>
      <c r="L533" s="27"/>
    </row>
    <row r="534" spans="2:12" s="6" customFormat="1" x14ac:dyDescent="0.25"/>
    <row r="535" spans="2:12" s="6" customFormat="1" ht="14.4" x14ac:dyDescent="0.25">
      <c r="B535" s="16" t="s">
        <v>449</v>
      </c>
      <c r="C535" s="26" t="s">
        <v>90</v>
      </c>
      <c r="D535" s="27"/>
      <c r="E535" s="27"/>
      <c r="F535" s="27"/>
      <c r="G535" s="27"/>
      <c r="H535" s="27"/>
      <c r="I535" s="27"/>
      <c r="J535" s="27"/>
      <c r="K535" s="27"/>
      <c r="L535" s="27"/>
    </row>
    <row r="536" spans="2:12" s="6" customFormat="1" x14ac:dyDescent="0.25"/>
    <row r="537" spans="2:12" s="6" customFormat="1" ht="14.4" x14ac:dyDescent="0.25">
      <c r="B537" s="16" t="s">
        <v>450</v>
      </c>
      <c r="C537" s="26" t="s">
        <v>88</v>
      </c>
      <c r="D537" s="27"/>
      <c r="E537" s="27"/>
      <c r="F537" s="27"/>
      <c r="G537" s="27"/>
      <c r="H537" s="27"/>
      <c r="I537" s="27"/>
      <c r="J537" s="27"/>
      <c r="K537" s="27"/>
      <c r="L537" s="27"/>
    </row>
    <row r="538" spans="2:12" s="6" customFormat="1" x14ac:dyDescent="0.25"/>
    <row r="539" spans="2:12" s="6" customFormat="1" ht="14.4" x14ac:dyDescent="0.25">
      <c r="B539" s="16" t="s">
        <v>451</v>
      </c>
      <c r="C539" s="26" t="s">
        <v>91</v>
      </c>
      <c r="D539" s="27"/>
      <c r="E539" s="27"/>
      <c r="F539" s="27"/>
      <c r="G539" s="27"/>
      <c r="H539" s="27"/>
      <c r="I539" s="27"/>
      <c r="J539" s="27"/>
      <c r="K539" s="27"/>
      <c r="L539" s="27"/>
    </row>
    <row r="540" spans="2:12" s="6" customFormat="1" x14ac:dyDescent="0.25"/>
    <row r="541" spans="2:12" s="6" customFormat="1" ht="14.4" x14ac:dyDescent="0.25">
      <c r="B541" s="16" t="s">
        <v>452</v>
      </c>
      <c r="C541" s="26" t="s">
        <v>91</v>
      </c>
      <c r="D541" s="27"/>
      <c r="E541" s="27"/>
      <c r="F541" s="27"/>
      <c r="G541" s="27"/>
      <c r="H541" s="27"/>
      <c r="I541" s="27"/>
      <c r="J541" s="27"/>
      <c r="K541" s="27"/>
      <c r="L541" s="27"/>
    </row>
    <row r="542" spans="2:12" s="6" customFormat="1" x14ac:dyDescent="0.25"/>
    <row r="543" spans="2:12" s="6" customFormat="1" ht="14.4" x14ac:dyDescent="0.25">
      <c r="B543" s="16" t="s">
        <v>453</v>
      </c>
      <c r="C543" s="26" t="s">
        <v>92</v>
      </c>
      <c r="D543" s="27"/>
      <c r="E543" s="27"/>
      <c r="F543" s="27"/>
      <c r="G543" s="27"/>
      <c r="H543" s="27"/>
      <c r="I543" s="27"/>
      <c r="J543" s="27"/>
      <c r="K543" s="27"/>
      <c r="L543" s="27"/>
    </row>
    <row r="544" spans="2:12" s="6" customFormat="1" x14ac:dyDescent="0.25"/>
    <row r="545" spans="2:12" s="6" customFormat="1" ht="26.4" customHeight="1" x14ac:dyDescent="0.25">
      <c r="B545" s="16" t="s">
        <v>106</v>
      </c>
      <c r="C545" s="28" t="s">
        <v>107</v>
      </c>
      <c r="D545" s="28"/>
      <c r="E545" s="28"/>
      <c r="F545" s="28"/>
      <c r="G545" s="28"/>
      <c r="H545" s="28"/>
      <c r="I545" s="28"/>
      <c r="J545" s="28"/>
      <c r="K545" s="28"/>
      <c r="L545" s="28"/>
    </row>
    <row r="546" spans="2:12" s="6" customFormat="1" x14ac:dyDescent="0.25">
      <c r="B546" s="16"/>
      <c r="C546" s="19"/>
      <c r="D546" s="19"/>
      <c r="E546" s="19"/>
      <c r="F546" s="19"/>
      <c r="G546" s="19"/>
      <c r="H546" s="19"/>
      <c r="I546" s="19"/>
      <c r="J546" s="19"/>
      <c r="K546" s="19"/>
      <c r="L546" s="19"/>
    </row>
    <row r="547" spans="2:12" s="6" customFormat="1" ht="14.4" customHeight="1" x14ac:dyDescent="0.25">
      <c r="B547" s="16" t="s">
        <v>102</v>
      </c>
      <c r="C547" s="24" t="s">
        <v>94</v>
      </c>
      <c r="D547" s="25"/>
      <c r="E547" s="25"/>
      <c r="F547" s="25"/>
      <c r="G547" s="25"/>
      <c r="H547" s="25"/>
      <c r="I547" s="25"/>
      <c r="J547" s="25"/>
      <c r="K547" s="25"/>
      <c r="L547" s="25"/>
    </row>
    <row r="548" spans="2:12" s="6" customFormat="1" x14ac:dyDescent="0.25">
      <c r="C548" s="24" t="s">
        <v>93</v>
      </c>
      <c r="D548" s="25"/>
      <c r="E548" s="25"/>
      <c r="F548" s="25"/>
      <c r="G548" s="25"/>
      <c r="H548" s="25"/>
      <c r="I548" s="25"/>
      <c r="J548" s="25"/>
      <c r="K548" s="25"/>
      <c r="L548" s="25"/>
    </row>
    <row r="549" spans="2:12" s="6" customFormat="1" ht="14.4" customHeight="1" x14ac:dyDescent="0.25">
      <c r="B549" s="16"/>
      <c r="C549" s="24" t="s">
        <v>103</v>
      </c>
      <c r="D549" s="25"/>
      <c r="E549" s="25"/>
      <c r="F549" s="25"/>
      <c r="G549" s="25"/>
      <c r="H549" s="25"/>
      <c r="I549" s="25"/>
      <c r="J549" s="25"/>
      <c r="K549" s="25"/>
      <c r="L549" s="25"/>
    </row>
    <row r="550" spans="2:12" s="6" customFormat="1" x14ac:dyDescent="0.25">
      <c r="B550" s="16"/>
      <c r="C550" s="25" t="s">
        <v>104</v>
      </c>
      <c r="D550" s="25"/>
      <c r="E550" s="25"/>
      <c r="F550" s="25"/>
      <c r="G550" s="25"/>
      <c r="H550" s="25"/>
      <c r="I550" s="25"/>
      <c r="J550" s="25"/>
      <c r="K550" s="25"/>
      <c r="L550" s="25"/>
    </row>
    <row r="551" spans="2:12" s="6" customFormat="1" x14ac:dyDescent="0.25"/>
    <row r="552" spans="2:12" s="6" customFormat="1" x14ac:dyDescent="0.25"/>
    <row r="553" spans="2:12" s="6" customFormat="1" x14ac:dyDescent="0.25"/>
    <row r="554" spans="2:12" s="6" customFormat="1" x14ac:dyDescent="0.25"/>
    <row r="555" spans="2:12" s="6" customFormat="1" x14ac:dyDescent="0.25"/>
    <row r="556" spans="2:12" s="6" customFormat="1" x14ac:dyDescent="0.25"/>
    <row r="557" spans="2:12" s="6" customFormat="1" x14ac:dyDescent="0.25"/>
    <row r="558" spans="2:12" s="6" customFormat="1" x14ac:dyDescent="0.25"/>
    <row r="559" spans="2:12" s="6" customFormat="1" x14ac:dyDescent="0.25"/>
    <row r="560" spans="2:12" s="6" customFormat="1" x14ac:dyDescent="0.25"/>
    <row r="561" s="6" customFormat="1" x14ac:dyDescent="0.25"/>
    <row r="562" s="6" customFormat="1" x14ac:dyDescent="0.25"/>
    <row r="563" s="6" customFormat="1" x14ac:dyDescent="0.25"/>
    <row r="564" s="6" customFormat="1" x14ac:dyDescent="0.25"/>
    <row r="565" s="6" customFormat="1" x14ac:dyDescent="0.25"/>
    <row r="566" s="6" customFormat="1" x14ac:dyDescent="0.25"/>
    <row r="567" s="6" customFormat="1" x14ac:dyDescent="0.25"/>
    <row r="568" s="6" customFormat="1" x14ac:dyDescent="0.25"/>
    <row r="569" s="6" customFormat="1" x14ac:dyDescent="0.25"/>
    <row r="570" s="6" customFormat="1" x14ac:dyDescent="0.25"/>
    <row r="571" s="6" customFormat="1" x14ac:dyDescent="0.25"/>
    <row r="572" s="6" customFormat="1" x14ac:dyDescent="0.25"/>
    <row r="573" s="6" customFormat="1" x14ac:dyDescent="0.25"/>
    <row r="574" s="6" customFormat="1" x14ac:dyDescent="0.25"/>
    <row r="575" s="6" customFormat="1" x14ac:dyDescent="0.25"/>
    <row r="576" s="6" customFormat="1" x14ac:dyDescent="0.25"/>
    <row r="577" s="6" customFormat="1" x14ac:dyDescent="0.25"/>
    <row r="578" s="6" customFormat="1" x14ac:dyDescent="0.25"/>
    <row r="579" s="6" customFormat="1" x14ac:dyDescent="0.25"/>
    <row r="580" s="6" customFormat="1" x14ac:dyDescent="0.25"/>
    <row r="581" s="6" customFormat="1" x14ac:dyDescent="0.25"/>
    <row r="582" s="6" customFormat="1" x14ac:dyDescent="0.25"/>
    <row r="583" s="6" customFormat="1" x14ac:dyDescent="0.25"/>
    <row r="584" s="6" customFormat="1" x14ac:dyDescent="0.25"/>
    <row r="585" s="6" customFormat="1" x14ac:dyDescent="0.25"/>
    <row r="586" s="6" customFormat="1" x14ac:dyDescent="0.25"/>
    <row r="587" s="6" customFormat="1" x14ac:dyDescent="0.25"/>
    <row r="588" s="6" customFormat="1" x14ac:dyDescent="0.25"/>
    <row r="589" s="6" customFormat="1" x14ac:dyDescent="0.25"/>
    <row r="590" s="6" customFormat="1" x14ac:dyDescent="0.25"/>
    <row r="591" s="6" customFormat="1" x14ac:dyDescent="0.25"/>
    <row r="592" s="6" customFormat="1" x14ac:dyDescent="0.25"/>
    <row r="593" s="6" customFormat="1" x14ac:dyDescent="0.25"/>
    <row r="594" s="6" customFormat="1" x14ac:dyDescent="0.25"/>
    <row r="595" s="6" customFormat="1" x14ac:dyDescent="0.25"/>
    <row r="596" s="6" customFormat="1" x14ac:dyDescent="0.25"/>
    <row r="597" s="6" customFormat="1" x14ac:dyDescent="0.25"/>
    <row r="598" s="6" customFormat="1" x14ac:dyDescent="0.25"/>
    <row r="599" s="6" customFormat="1" x14ac:dyDescent="0.25"/>
    <row r="600" s="6" customFormat="1" x14ac:dyDescent="0.25"/>
    <row r="601" s="6" customFormat="1" x14ac:dyDescent="0.25"/>
    <row r="602" s="6" customFormat="1" x14ac:dyDescent="0.25"/>
    <row r="603" s="6" customFormat="1" x14ac:dyDescent="0.25"/>
    <row r="604" s="6" customFormat="1" x14ac:dyDescent="0.25"/>
    <row r="605" s="6" customFormat="1" x14ac:dyDescent="0.25"/>
    <row r="606" s="6" customFormat="1" x14ac:dyDescent="0.25"/>
    <row r="607" s="6" customFormat="1" x14ac:dyDescent="0.25"/>
    <row r="608" s="6" customFormat="1" x14ac:dyDescent="0.25"/>
    <row r="609" s="6" customFormat="1" x14ac:dyDescent="0.25"/>
    <row r="610" s="6" customFormat="1" x14ac:dyDescent="0.25"/>
    <row r="611" s="6" customFormat="1" x14ac:dyDescent="0.25"/>
    <row r="612" s="6" customFormat="1" x14ac:dyDescent="0.25"/>
    <row r="613" s="6" customFormat="1" x14ac:dyDescent="0.25"/>
    <row r="614" s="6" customFormat="1" x14ac:dyDescent="0.25"/>
    <row r="615" s="6" customFormat="1" x14ac:dyDescent="0.25"/>
    <row r="616" s="6" customFormat="1" x14ac:dyDescent="0.25"/>
    <row r="617" s="6" customFormat="1" x14ac:dyDescent="0.25"/>
    <row r="618" s="6" customFormat="1" x14ac:dyDescent="0.25"/>
    <row r="619" s="6" customFormat="1" x14ac:dyDescent="0.25"/>
    <row r="620" s="6" customFormat="1" x14ac:dyDescent="0.25"/>
    <row r="621" s="6" customFormat="1" x14ac:dyDescent="0.25"/>
    <row r="622" s="6" customFormat="1" x14ac:dyDescent="0.25"/>
    <row r="623" s="6" customFormat="1" x14ac:dyDescent="0.25"/>
    <row r="624" s="6" customFormat="1" x14ac:dyDescent="0.25"/>
    <row r="625" s="6" customFormat="1" x14ac:dyDescent="0.25"/>
    <row r="626" s="6" customFormat="1" x14ac:dyDescent="0.25"/>
    <row r="627" s="6" customFormat="1" x14ac:dyDescent="0.25"/>
    <row r="628" s="6" customFormat="1" x14ac:dyDescent="0.25"/>
  </sheetData>
  <mergeCells count="64">
    <mergeCell ref="A462:L462"/>
    <mergeCell ref="A463:L463"/>
    <mergeCell ref="B465:L465"/>
    <mergeCell ref="B466:L466"/>
    <mergeCell ref="B467:L467"/>
    <mergeCell ref="B468:L468"/>
    <mergeCell ref="B469:L469"/>
    <mergeCell ref="B470:L470"/>
    <mergeCell ref="B471:L471"/>
    <mergeCell ref="B472:L472"/>
    <mergeCell ref="B473:L473"/>
    <mergeCell ref="B474:L474"/>
    <mergeCell ref="B475:L475"/>
    <mergeCell ref="B476:L476"/>
    <mergeCell ref="B477:L477"/>
    <mergeCell ref="B478:L478"/>
    <mergeCell ref="B479:L479"/>
    <mergeCell ref="B480:L480"/>
    <mergeCell ref="B481:L481"/>
    <mergeCell ref="B482:L482"/>
    <mergeCell ref="B483:L483"/>
    <mergeCell ref="B484:L484"/>
    <mergeCell ref="B485:L485"/>
    <mergeCell ref="B486:L486"/>
    <mergeCell ref="B487:L487"/>
    <mergeCell ref="B488:L488"/>
    <mergeCell ref="B489:L489"/>
    <mergeCell ref="B490:L490"/>
    <mergeCell ref="B491:L491"/>
    <mergeCell ref="B492:L492"/>
    <mergeCell ref="B493:L493"/>
    <mergeCell ref="B494:L494"/>
    <mergeCell ref="B495:L495"/>
    <mergeCell ref="B496:L496"/>
    <mergeCell ref="B497:L497"/>
    <mergeCell ref="C508:L508"/>
    <mergeCell ref="C511:L511"/>
    <mergeCell ref="C513:L513"/>
    <mergeCell ref="C515:L515"/>
    <mergeCell ref="B498:L498"/>
    <mergeCell ref="B499:L499"/>
    <mergeCell ref="B500:L500"/>
    <mergeCell ref="B501:L501"/>
    <mergeCell ref="C506:L506"/>
    <mergeCell ref="C517:L517"/>
    <mergeCell ref="C519:L519"/>
    <mergeCell ref="C520:L520"/>
    <mergeCell ref="C522:L522"/>
    <mergeCell ref="C524:L524"/>
    <mergeCell ref="C525:L525"/>
    <mergeCell ref="C527:L527"/>
    <mergeCell ref="C529:L529"/>
    <mergeCell ref="C531:L531"/>
    <mergeCell ref="C533:L533"/>
    <mergeCell ref="C548:L548"/>
    <mergeCell ref="C547:L547"/>
    <mergeCell ref="C549:L549"/>
    <mergeCell ref="C550:L550"/>
    <mergeCell ref="C535:L535"/>
    <mergeCell ref="C537:L537"/>
    <mergeCell ref="C539:L539"/>
    <mergeCell ref="C541:L541"/>
    <mergeCell ref="C543:L543"/>
    <mergeCell ref="C545:L545"/>
  </mergeCells>
  <hyperlinks>
    <hyperlink ref="A5" r:id="rId1" xr:uid="{00000000-0004-0000-0000-000000000000}"/>
  </hyperlinks>
  <pageMargins left="0.7" right="0.7" top="0.75" bottom="0.75" header="0.3" footer="0.3"/>
  <headerFooter>
    <oddFooter>&amp;C_x000D_&amp;1#&amp;"Calibri"&amp;8&amp;K000000 INTERNAL. This information is accessible to ADB Management and staff. It may be shared outside ADB with appropriate permission.</oddFooter>
  </headerFooter>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haredContentType xmlns="Microsoft.SharePoint.Taxonomy.ContentTypeSync" SourceId="115af50e-efb3-4a0e-b425-875ff625e09e" ContentTypeId="0x0101008911345A3DAEDD4C94E405931CFDF635" PreviousValue="false"/>
</file>

<file path=customXml/item2.xml><?xml version="1.0" encoding="utf-8"?>
<ct:contentTypeSchema xmlns:ct="http://schemas.microsoft.com/office/2006/metadata/contentType" xmlns:ma="http://schemas.microsoft.com/office/2006/metadata/properties/metaAttributes" ct:_="" ma:_="" ma:contentTypeName="Document" ma:contentTypeID="0x0101004C90B54C17B4C349AF9CAC9779232DC5" ma:contentTypeVersion="19" ma:contentTypeDescription="Create a new document." ma:contentTypeScope="" ma:versionID="75322bf9c0674fa09f2c5ccc770e54f8">
  <xsd:schema xmlns:xsd="http://www.w3.org/2001/XMLSchema" xmlns:xs="http://www.w3.org/2001/XMLSchema" xmlns:p="http://schemas.microsoft.com/office/2006/metadata/properties" xmlns:ns2="2b4b9d8e-ecb2-49e1-a87e-51dfdfcaee7f" xmlns:ns3="b966b054-3674-4c4f-a2b0-6a3ffbe0790e" xmlns:ns4="c1fdd505-2570-46c2-bd04-3e0f2d874cf5" targetNamespace="http://schemas.microsoft.com/office/2006/metadata/properties" ma:root="true" ma:fieldsID="f5a6c6e1912be9fb55e8301ad9641abc" ns2:_="" ns3:_="" ns4:_="">
    <xsd:import namespace="2b4b9d8e-ecb2-49e1-a87e-51dfdfcaee7f"/>
    <xsd:import namespace="b966b054-3674-4c4f-a2b0-6a3ffbe0790e"/>
    <xsd:import namespace="c1fdd505-2570-46c2-bd04-3e0f2d874cf5"/>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Description0"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b4b9d8e-ecb2-49e1-a87e-51dfdfcaee7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Description0" ma:index="20" nillable="true" ma:displayName="Description" ma:description="short description of the content item" ma:internalName="Description0">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115af50e-efb3-4a0e-b425-875ff625e09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966b054-3674-4c4f-a2b0-6a3ffbe0790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1fdd505-2570-46c2-bd04-3e0f2d874cf5"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c2f26efa-e1a7-4403-a434-fa18bcd8b29e}" ma:internalName="TaxCatchAll" ma:showField="CatchAllData" ma:web="b966b054-3674-4c4f-a2b0-6a3ffbe0790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c1fdd505-2570-46c2-bd04-3e0f2d874cf5">
      <Value>18</Value>
      <Value>4</Value>
      <Value>3</Value>
      <Value>1</Value>
    </TaxCatchAll>
    <lcf76f155ced4ddcb4097134ff3c332f xmlns="2b4b9d8e-ecb2-49e1-a87e-51dfdfcaee7f">
      <Terms xmlns="http://schemas.microsoft.com/office/infopath/2007/PartnerControls"/>
    </lcf76f155ced4ddcb4097134ff3c332f>
    <Description0 xmlns="2b4b9d8e-ecb2-49e1-a87e-51dfdfcaee7f"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A705444-0B76-4E21-A394-F3FC79320A06}">
  <ds:schemaRefs>
    <ds:schemaRef ds:uri="Microsoft.SharePoint.Taxonomy.ContentTypeSync"/>
  </ds:schemaRefs>
</ds:datastoreItem>
</file>

<file path=customXml/itemProps2.xml><?xml version="1.0" encoding="utf-8"?>
<ds:datastoreItem xmlns:ds="http://schemas.openxmlformats.org/officeDocument/2006/customXml" ds:itemID="{AC8E2ABE-A3D8-4E0E-8428-C83EABAABA51}"/>
</file>

<file path=customXml/itemProps3.xml><?xml version="1.0" encoding="utf-8"?>
<ds:datastoreItem xmlns:ds="http://schemas.openxmlformats.org/officeDocument/2006/customXml" ds:itemID="{1205D24B-902A-4BD6-B0BE-B36B99BA2E59}">
  <ds:schemaRefs>
    <ds:schemaRef ds:uri="http://schemas.microsoft.com/office/2006/metadata/properties"/>
    <ds:schemaRef ds:uri="http://schemas.microsoft.com/office/infopath/2007/PartnerControls"/>
    <ds:schemaRef ds:uri="c1fdd505-2570-46c2-bd04-3e0f2d874cf5"/>
    <ds:schemaRef ds:uri="167faf68-1382-435f-8f09-a46b79a55ee8"/>
  </ds:schemaRefs>
</ds:datastoreItem>
</file>

<file path=customXml/itemProps4.xml><?xml version="1.0" encoding="utf-8"?>
<ds:datastoreItem xmlns:ds="http://schemas.openxmlformats.org/officeDocument/2006/customXml" ds:itemID="{77E8E273-3C20-4E23-B968-4286286A7FB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vt:i4>
      </vt:variant>
    </vt:vector>
  </HeadingPairs>
  <TitlesOfParts>
    <vt:vector size="1" baseType="lpstr">
      <vt:lpstr>BAN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Indicators for Asia and the Pacific 2024 Economy Tables</dc:title>
  <dc:subject/>
  <dc:creator>Asian Development Bank</dc:creator>
  <cp:keywords>Key Indicators for Asia and the Pacific 2024 Economy Tables; Key Indicators 2024; economy tables; Bangladesh; population; labor force; national accounts; production index; energy; price index; money and interest rates; government finance; external trade; balance of payments; international reserves; exchange rate; external indebtedness; environment and climate change</cp:keywords>
  <dc:description/>
  <dcterms:created xsi:type="dcterms:W3CDTF">2024-07-15T21:54:21Z</dcterms:created>
  <dcterms:modified xsi:type="dcterms:W3CDTF">2024-08-16T11:16:22Z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17d4574-7375-4d17-b29c-6e4c6df0fcb0_Enabled">
    <vt:lpwstr>true</vt:lpwstr>
  </property>
  <property fmtid="{D5CDD505-2E9C-101B-9397-08002B2CF9AE}" pid="3" name="MSIP_Label_817d4574-7375-4d17-b29c-6e4c6df0fcb0_SetDate">
    <vt:lpwstr>2024-07-16T01:06:52Z</vt:lpwstr>
  </property>
  <property fmtid="{D5CDD505-2E9C-101B-9397-08002B2CF9AE}" pid="4" name="MSIP_Label_817d4574-7375-4d17-b29c-6e4c6df0fcb0_Method">
    <vt:lpwstr>Standard</vt:lpwstr>
  </property>
  <property fmtid="{D5CDD505-2E9C-101B-9397-08002B2CF9AE}" pid="5" name="MSIP_Label_817d4574-7375-4d17-b29c-6e4c6df0fcb0_Name">
    <vt:lpwstr>ADB Internal</vt:lpwstr>
  </property>
  <property fmtid="{D5CDD505-2E9C-101B-9397-08002B2CF9AE}" pid="6" name="MSIP_Label_817d4574-7375-4d17-b29c-6e4c6df0fcb0_SiteId">
    <vt:lpwstr>9495d6bb-41c2-4c58-848f-92e52cf3d640</vt:lpwstr>
  </property>
  <property fmtid="{D5CDD505-2E9C-101B-9397-08002B2CF9AE}" pid="7" name="MSIP_Label_817d4574-7375-4d17-b29c-6e4c6df0fcb0_ActionId">
    <vt:lpwstr>666f6e22-5926-4ff9-b5f2-78e0297dde0d</vt:lpwstr>
  </property>
  <property fmtid="{D5CDD505-2E9C-101B-9397-08002B2CF9AE}" pid="8" name="MSIP_Label_817d4574-7375-4d17-b29c-6e4c6df0fcb0_ContentBits">
    <vt:lpwstr>2</vt:lpwstr>
  </property>
  <property fmtid="{D5CDD505-2E9C-101B-9397-08002B2CF9AE}" pid="9" name="ContentTypeId">
    <vt:lpwstr>0x0101008911345A3DAEDD4C94E405931CFDF63500ABC5BDE0A65056449F41FF865698E92A</vt:lpwstr>
  </property>
  <property fmtid="{D5CDD505-2E9C-101B-9397-08002B2CF9AE}" pid="10" name="MediaServiceImageTags">
    <vt:lpwstr/>
  </property>
  <property fmtid="{D5CDD505-2E9C-101B-9397-08002B2CF9AE}" pid="11" name="ADBContentGroup">
    <vt:lpwstr>3;#ERCD|ab3ec0c9-2ce1-477e-8dd0-15d1f7f6b467</vt:lpwstr>
  </property>
  <property fmtid="{D5CDD505-2E9C-101B-9397-08002B2CF9AE}" pid="12" name="ADBDivision">
    <vt:lpwstr>18;#EROD-SDI|aff15768-80d3-4034-98c2-68c6515e070d</vt:lpwstr>
  </property>
  <property fmtid="{D5CDD505-2E9C-101B-9397-08002B2CF9AE}" pid="13" name="ADBSector">
    <vt:lpwstr/>
  </property>
  <property fmtid="{D5CDD505-2E9C-101B-9397-08002B2CF9AE}" pid="14" name="ADBDocumentSecurity">
    <vt:lpwstr/>
  </property>
  <property fmtid="{D5CDD505-2E9C-101B-9397-08002B2CF9AE}" pid="15" name="ADBDocumentLanguage">
    <vt:lpwstr>1;#English|16ac8743-31bb-43f8-9a73-533a041667d6</vt:lpwstr>
  </property>
  <property fmtid="{D5CDD505-2E9C-101B-9397-08002B2CF9AE}" pid="16" name="ADBDocumentType">
    <vt:lpwstr/>
  </property>
  <property fmtid="{D5CDD505-2E9C-101B-9397-08002B2CF9AE}" pid="17" name="ADBDepartmentOwner">
    <vt:lpwstr>4;#ERCD|ab3ec0c9-2ce1-477e-8dd0-15d1f7f6b467</vt:lpwstr>
  </property>
  <property fmtid="{D5CDD505-2E9C-101B-9397-08002B2CF9AE}" pid="18" name="ADBCountry">
    <vt:lpwstr/>
  </property>
</Properties>
</file>